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0" d="100"/>
          <a:sy n="40" d="100"/>
        </p:scale>
        <p:origin x="1776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1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0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4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7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94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6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8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>
            <a:extLst>
              <a:ext uri="{FF2B5EF4-FFF2-40B4-BE49-F238E27FC236}">
                <a16:creationId xmlns:a16="http://schemas.microsoft.com/office/drawing/2014/main" id="{7678C34C-7F25-3846-9A68-B27DF5369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374" y="8633190"/>
            <a:ext cx="9546788" cy="1104347"/>
          </a:xfrm>
          <a:custGeom>
            <a:avLst/>
            <a:gdLst>
              <a:gd name="T0" fmla="*/ 8691 w 8692"/>
              <a:gd name="T1" fmla="*/ 1003 h 1004"/>
              <a:gd name="T2" fmla="*/ 0 w 8692"/>
              <a:gd name="T3" fmla="*/ 1003 h 1004"/>
              <a:gd name="T4" fmla="*/ 0 w 8692"/>
              <a:gd name="T5" fmla="*/ 0 h 1004"/>
              <a:gd name="T6" fmla="*/ 8691 w 8692"/>
              <a:gd name="T7" fmla="*/ 0 h 1004"/>
              <a:gd name="T8" fmla="*/ 8691 w 8692"/>
              <a:gd name="T9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2" h="1004">
                <a:moveTo>
                  <a:pt x="8691" y="1003"/>
                </a:moveTo>
                <a:lnTo>
                  <a:pt x="0" y="1003"/>
                </a:lnTo>
                <a:lnTo>
                  <a:pt x="0" y="0"/>
                </a:lnTo>
                <a:lnTo>
                  <a:pt x="8691" y="0"/>
                </a:lnTo>
                <a:lnTo>
                  <a:pt x="8691" y="100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6D9CF6CD-CB71-1C47-8738-E9AACCA1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482" y="8265074"/>
            <a:ext cx="5846260" cy="1835733"/>
          </a:xfrm>
          <a:custGeom>
            <a:avLst/>
            <a:gdLst>
              <a:gd name="T0" fmla="*/ 5113 w 5322"/>
              <a:gd name="T1" fmla="*/ 1671 h 1672"/>
              <a:gd name="T2" fmla="*/ 5113 w 5322"/>
              <a:gd name="T3" fmla="*/ 1671 h 1672"/>
              <a:gd name="T4" fmla="*/ 208 w 5322"/>
              <a:gd name="T5" fmla="*/ 1671 h 1672"/>
              <a:gd name="T6" fmla="*/ 0 w 5322"/>
              <a:gd name="T7" fmla="*/ 1464 h 1672"/>
              <a:gd name="T8" fmla="*/ 0 w 5322"/>
              <a:gd name="T9" fmla="*/ 208 h 1672"/>
              <a:gd name="T10" fmla="*/ 208 w 5322"/>
              <a:gd name="T11" fmla="*/ 0 h 1672"/>
              <a:gd name="T12" fmla="*/ 5113 w 5322"/>
              <a:gd name="T13" fmla="*/ 0 h 1672"/>
              <a:gd name="T14" fmla="*/ 5321 w 5322"/>
              <a:gd name="T15" fmla="*/ 208 h 1672"/>
              <a:gd name="T16" fmla="*/ 5321 w 5322"/>
              <a:gd name="T17" fmla="*/ 1464 h 1672"/>
              <a:gd name="T18" fmla="*/ 5113 w 5322"/>
              <a:gd name="T19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22" h="1672">
                <a:moveTo>
                  <a:pt x="5113" y="1671"/>
                </a:moveTo>
                <a:lnTo>
                  <a:pt x="5113" y="1671"/>
                </a:lnTo>
                <a:cubicBezTo>
                  <a:pt x="208" y="1671"/>
                  <a:pt x="208" y="1671"/>
                  <a:pt x="208" y="1671"/>
                </a:cubicBezTo>
                <a:cubicBezTo>
                  <a:pt x="90" y="1671"/>
                  <a:pt x="0" y="1581"/>
                  <a:pt x="0" y="1464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0"/>
                  <a:pt x="90" y="0"/>
                  <a:pt x="208" y="0"/>
                </a:cubicBezTo>
                <a:cubicBezTo>
                  <a:pt x="5113" y="0"/>
                  <a:pt x="5113" y="0"/>
                  <a:pt x="5113" y="0"/>
                </a:cubicBezTo>
                <a:cubicBezTo>
                  <a:pt x="5221" y="0"/>
                  <a:pt x="5321" y="90"/>
                  <a:pt x="5321" y="208"/>
                </a:cubicBezTo>
                <a:cubicBezTo>
                  <a:pt x="5321" y="1464"/>
                  <a:pt x="5321" y="1464"/>
                  <a:pt x="5321" y="1464"/>
                </a:cubicBezTo>
                <a:cubicBezTo>
                  <a:pt x="5321" y="1581"/>
                  <a:pt x="5221" y="1671"/>
                  <a:pt x="5113" y="167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3">
            <a:extLst>
              <a:ext uri="{FF2B5EF4-FFF2-40B4-BE49-F238E27FC236}">
                <a16:creationId xmlns:a16="http://schemas.microsoft.com/office/drawing/2014/main" id="{B46634B9-3AE8-D948-9C52-A5322F86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665" y="6608554"/>
            <a:ext cx="1690424" cy="4955029"/>
          </a:xfrm>
          <a:custGeom>
            <a:avLst/>
            <a:gdLst>
              <a:gd name="T0" fmla="*/ 1238 w 1537"/>
              <a:gd name="T1" fmla="*/ 4508 h 4509"/>
              <a:gd name="T2" fmla="*/ 1238 w 1537"/>
              <a:gd name="T3" fmla="*/ 4508 h 4509"/>
              <a:gd name="T4" fmla="*/ 298 w 1537"/>
              <a:gd name="T5" fmla="*/ 4508 h 4509"/>
              <a:gd name="T6" fmla="*/ 0 w 1537"/>
              <a:gd name="T7" fmla="*/ 4210 h 4509"/>
              <a:gd name="T8" fmla="*/ 0 w 1537"/>
              <a:gd name="T9" fmla="*/ 306 h 4509"/>
              <a:gd name="T10" fmla="*/ 298 w 1537"/>
              <a:gd name="T11" fmla="*/ 0 h 4509"/>
              <a:gd name="T12" fmla="*/ 1238 w 1537"/>
              <a:gd name="T13" fmla="*/ 0 h 4509"/>
              <a:gd name="T14" fmla="*/ 1536 w 1537"/>
              <a:gd name="T15" fmla="*/ 306 h 4509"/>
              <a:gd name="T16" fmla="*/ 1536 w 1537"/>
              <a:gd name="T17" fmla="*/ 4210 h 4509"/>
              <a:gd name="T18" fmla="*/ 1238 w 1537"/>
              <a:gd name="T19" fmla="*/ 4508 h 4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7" h="4509">
                <a:moveTo>
                  <a:pt x="1238" y="4508"/>
                </a:moveTo>
                <a:lnTo>
                  <a:pt x="1238" y="4508"/>
                </a:lnTo>
                <a:cubicBezTo>
                  <a:pt x="298" y="4508"/>
                  <a:pt x="298" y="4508"/>
                  <a:pt x="298" y="4508"/>
                </a:cubicBezTo>
                <a:cubicBezTo>
                  <a:pt x="136" y="4508"/>
                  <a:pt x="0" y="4372"/>
                  <a:pt x="0" y="4210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6"/>
                  <a:pt x="136" y="0"/>
                  <a:pt x="298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401" y="0"/>
                  <a:pt x="1536" y="136"/>
                  <a:pt x="1536" y="306"/>
                </a:cubicBezTo>
                <a:cubicBezTo>
                  <a:pt x="1536" y="4210"/>
                  <a:pt x="1536" y="4210"/>
                  <a:pt x="1536" y="4210"/>
                </a:cubicBezTo>
                <a:cubicBezTo>
                  <a:pt x="1536" y="4372"/>
                  <a:pt x="1401" y="4508"/>
                  <a:pt x="1238" y="45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4">
            <a:extLst>
              <a:ext uri="{FF2B5EF4-FFF2-40B4-BE49-F238E27FC236}">
                <a16:creationId xmlns:a16="http://schemas.microsoft.com/office/drawing/2014/main" id="{20D0E723-0B5A-A94C-ADE6-696D4AB4D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711" y="6608554"/>
            <a:ext cx="1700115" cy="4955029"/>
          </a:xfrm>
          <a:custGeom>
            <a:avLst/>
            <a:gdLst>
              <a:gd name="T0" fmla="*/ 1238 w 1546"/>
              <a:gd name="T1" fmla="*/ 4508 h 4509"/>
              <a:gd name="T2" fmla="*/ 1238 w 1546"/>
              <a:gd name="T3" fmla="*/ 4508 h 4509"/>
              <a:gd name="T4" fmla="*/ 307 w 1546"/>
              <a:gd name="T5" fmla="*/ 4508 h 4509"/>
              <a:gd name="T6" fmla="*/ 0 w 1546"/>
              <a:gd name="T7" fmla="*/ 4210 h 4509"/>
              <a:gd name="T8" fmla="*/ 0 w 1546"/>
              <a:gd name="T9" fmla="*/ 306 h 4509"/>
              <a:gd name="T10" fmla="*/ 307 w 1546"/>
              <a:gd name="T11" fmla="*/ 0 h 4509"/>
              <a:gd name="T12" fmla="*/ 1238 w 1546"/>
              <a:gd name="T13" fmla="*/ 0 h 4509"/>
              <a:gd name="T14" fmla="*/ 1545 w 1546"/>
              <a:gd name="T15" fmla="*/ 306 h 4509"/>
              <a:gd name="T16" fmla="*/ 1545 w 1546"/>
              <a:gd name="T17" fmla="*/ 4210 h 4509"/>
              <a:gd name="T18" fmla="*/ 1238 w 1546"/>
              <a:gd name="T19" fmla="*/ 4508 h 4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6" h="4509">
                <a:moveTo>
                  <a:pt x="1238" y="4508"/>
                </a:moveTo>
                <a:lnTo>
                  <a:pt x="1238" y="4508"/>
                </a:lnTo>
                <a:cubicBezTo>
                  <a:pt x="307" y="4508"/>
                  <a:pt x="307" y="4508"/>
                  <a:pt x="307" y="4508"/>
                </a:cubicBezTo>
                <a:cubicBezTo>
                  <a:pt x="135" y="4508"/>
                  <a:pt x="0" y="4372"/>
                  <a:pt x="0" y="4210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6"/>
                  <a:pt x="135" y="0"/>
                  <a:pt x="307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409" y="0"/>
                  <a:pt x="1545" y="136"/>
                  <a:pt x="1545" y="306"/>
                </a:cubicBezTo>
                <a:cubicBezTo>
                  <a:pt x="1545" y="4210"/>
                  <a:pt x="1545" y="4210"/>
                  <a:pt x="1545" y="4210"/>
                </a:cubicBezTo>
                <a:cubicBezTo>
                  <a:pt x="1545" y="4372"/>
                  <a:pt x="1409" y="4508"/>
                  <a:pt x="1238" y="45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2B5637DD-1C40-DD47-81BB-E5F35FB4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447" y="6608554"/>
            <a:ext cx="1690424" cy="4955029"/>
          </a:xfrm>
          <a:custGeom>
            <a:avLst/>
            <a:gdLst>
              <a:gd name="T0" fmla="*/ 1237 w 1537"/>
              <a:gd name="T1" fmla="*/ 4508 h 4509"/>
              <a:gd name="T2" fmla="*/ 1237 w 1537"/>
              <a:gd name="T3" fmla="*/ 4508 h 4509"/>
              <a:gd name="T4" fmla="*/ 298 w 1537"/>
              <a:gd name="T5" fmla="*/ 4508 h 4509"/>
              <a:gd name="T6" fmla="*/ 0 w 1537"/>
              <a:gd name="T7" fmla="*/ 4210 h 4509"/>
              <a:gd name="T8" fmla="*/ 0 w 1537"/>
              <a:gd name="T9" fmla="*/ 306 h 4509"/>
              <a:gd name="T10" fmla="*/ 298 w 1537"/>
              <a:gd name="T11" fmla="*/ 0 h 4509"/>
              <a:gd name="T12" fmla="*/ 1237 w 1537"/>
              <a:gd name="T13" fmla="*/ 0 h 4509"/>
              <a:gd name="T14" fmla="*/ 1536 w 1537"/>
              <a:gd name="T15" fmla="*/ 306 h 4509"/>
              <a:gd name="T16" fmla="*/ 1536 w 1537"/>
              <a:gd name="T17" fmla="*/ 4210 h 4509"/>
              <a:gd name="T18" fmla="*/ 1237 w 1537"/>
              <a:gd name="T19" fmla="*/ 4508 h 4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7" h="4509">
                <a:moveTo>
                  <a:pt x="1237" y="4508"/>
                </a:moveTo>
                <a:lnTo>
                  <a:pt x="1237" y="4508"/>
                </a:lnTo>
                <a:cubicBezTo>
                  <a:pt x="298" y="4508"/>
                  <a:pt x="298" y="4508"/>
                  <a:pt x="298" y="4508"/>
                </a:cubicBezTo>
                <a:cubicBezTo>
                  <a:pt x="135" y="4508"/>
                  <a:pt x="0" y="4372"/>
                  <a:pt x="0" y="4210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6"/>
                  <a:pt x="135" y="0"/>
                  <a:pt x="298" y="0"/>
                </a:cubicBezTo>
                <a:cubicBezTo>
                  <a:pt x="1237" y="0"/>
                  <a:pt x="1237" y="0"/>
                  <a:pt x="1237" y="0"/>
                </a:cubicBezTo>
                <a:cubicBezTo>
                  <a:pt x="1400" y="0"/>
                  <a:pt x="1536" y="136"/>
                  <a:pt x="1536" y="306"/>
                </a:cubicBezTo>
                <a:cubicBezTo>
                  <a:pt x="1536" y="4210"/>
                  <a:pt x="1536" y="4210"/>
                  <a:pt x="1536" y="4210"/>
                </a:cubicBezTo>
                <a:cubicBezTo>
                  <a:pt x="1536" y="4372"/>
                  <a:pt x="1400" y="4508"/>
                  <a:pt x="1237" y="45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9FF468E5-6150-EE48-AE90-E09AD6B14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717" y="6608554"/>
            <a:ext cx="1690424" cy="4955029"/>
          </a:xfrm>
          <a:custGeom>
            <a:avLst/>
            <a:gdLst>
              <a:gd name="T0" fmla="*/ 1238 w 1537"/>
              <a:gd name="T1" fmla="*/ 4508 h 4509"/>
              <a:gd name="T2" fmla="*/ 1238 w 1537"/>
              <a:gd name="T3" fmla="*/ 4508 h 4509"/>
              <a:gd name="T4" fmla="*/ 298 w 1537"/>
              <a:gd name="T5" fmla="*/ 4508 h 4509"/>
              <a:gd name="T6" fmla="*/ 0 w 1537"/>
              <a:gd name="T7" fmla="*/ 4210 h 4509"/>
              <a:gd name="T8" fmla="*/ 0 w 1537"/>
              <a:gd name="T9" fmla="*/ 306 h 4509"/>
              <a:gd name="T10" fmla="*/ 298 w 1537"/>
              <a:gd name="T11" fmla="*/ 0 h 4509"/>
              <a:gd name="T12" fmla="*/ 1238 w 1537"/>
              <a:gd name="T13" fmla="*/ 0 h 4509"/>
              <a:gd name="T14" fmla="*/ 1536 w 1537"/>
              <a:gd name="T15" fmla="*/ 306 h 4509"/>
              <a:gd name="T16" fmla="*/ 1536 w 1537"/>
              <a:gd name="T17" fmla="*/ 4210 h 4509"/>
              <a:gd name="T18" fmla="*/ 1238 w 1537"/>
              <a:gd name="T19" fmla="*/ 4508 h 4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7" h="4509">
                <a:moveTo>
                  <a:pt x="1238" y="4508"/>
                </a:moveTo>
                <a:lnTo>
                  <a:pt x="1238" y="4508"/>
                </a:lnTo>
                <a:cubicBezTo>
                  <a:pt x="298" y="4508"/>
                  <a:pt x="298" y="4508"/>
                  <a:pt x="298" y="4508"/>
                </a:cubicBezTo>
                <a:cubicBezTo>
                  <a:pt x="136" y="4508"/>
                  <a:pt x="0" y="4372"/>
                  <a:pt x="0" y="4210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6"/>
                  <a:pt x="136" y="0"/>
                  <a:pt x="298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401" y="0"/>
                  <a:pt x="1536" y="136"/>
                  <a:pt x="1536" y="306"/>
                </a:cubicBezTo>
                <a:cubicBezTo>
                  <a:pt x="1536" y="4210"/>
                  <a:pt x="1536" y="4210"/>
                  <a:pt x="1536" y="4210"/>
                </a:cubicBezTo>
                <a:cubicBezTo>
                  <a:pt x="1536" y="4372"/>
                  <a:pt x="1401" y="4508"/>
                  <a:pt x="1238" y="45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0C4D8A62-77E7-C44F-83B9-27C96F2B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3609" y="6608554"/>
            <a:ext cx="1700112" cy="4955029"/>
          </a:xfrm>
          <a:custGeom>
            <a:avLst/>
            <a:gdLst>
              <a:gd name="T0" fmla="*/ 1238 w 1546"/>
              <a:gd name="T1" fmla="*/ 4508 h 4509"/>
              <a:gd name="T2" fmla="*/ 1238 w 1546"/>
              <a:gd name="T3" fmla="*/ 4508 h 4509"/>
              <a:gd name="T4" fmla="*/ 307 w 1546"/>
              <a:gd name="T5" fmla="*/ 4508 h 4509"/>
              <a:gd name="T6" fmla="*/ 0 w 1546"/>
              <a:gd name="T7" fmla="*/ 4210 h 4509"/>
              <a:gd name="T8" fmla="*/ 0 w 1546"/>
              <a:gd name="T9" fmla="*/ 306 h 4509"/>
              <a:gd name="T10" fmla="*/ 307 w 1546"/>
              <a:gd name="T11" fmla="*/ 0 h 4509"/>
              <a:gd name="T12" fmla="*/ 1238 w 1546"/>
              <a:gd name="T13" fmla="*/ 0 h 4509"/>
              <a:gd name="T14" fmla="*/ 1545 w 1546"/>
              <a:gd name="T15" fmla="*/ 306 h 4509"/>
              <a:gd name="T16" fmla="*/ 1545 w 1546"/>
              <a:gd name="T17" fmla="*/ 4210 h 4509"/>
              <a:gd name="T18" fmla="*/ 1238 w 1546"/>
              <a:gd name="T19" fmla="*/ 4508 h 4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6" h="4509">
                <a:moveTo>
                  <a:pt x="1238" y="4508"/>
                </a:moveTo>
                <a:lnTo>
                  <a:pt x="1238" y="4508"/>
                </a:lnTo>
                <a:cubicBezTo>
                  <a:pt x="307" y="4508"/>
                  <a:pt x="307" y="4508"/>
                  <a:pt x="307" y="4508"/>
                </a:cubicBezTo>
                <a:cubicBezTo>
                  <a:pt x="135" y="4508"/>
                  <a:pt x="0" y="4372"/>
                  <a:pt x="0" y="4210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6"/>
                  <a:pt x="135" y="0"/>
                  <a:pt x="307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409" y="0"/>
                  <a:pt x="1545" y="136"/>
                  <a:pt x="1545" y="306"/>
                </a:cubicBezTo>
                <a:cubicBezTo>
                  <a:pt x="1545" y="4210"/>
                  <a:pt x="1545" y="4210"/>
                  <a:pt x="1545" y="4210"/>
                </a:cubicBezTo>
                <a:cubicBezTo>
                  <a:pt x="1545" y="4372"/>
                  <a:pt x="1409" y="4508"/>
                  <a:pt x="1238" y="45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13F96DEE-626F-514C-B29F-A2DB255E2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4500" y="6608554"/>
            <a:ext cx="1690424" cy="4955029"/>
          </a:xfrm>
          <a:custGeom>
            <a:avLst/>
            <a:gdLst>
              <a:gd name="T0" fmla="*/ 1238 w 1538"/>
              <a:gd name="T1" fmla="*/ 4508 h 4509"/>
              <a:gd name="T2" fmla="*/ 1238 w 1538"/>
              <a:gd name="T3" fmla="*/ 4508 h 4509"/>
              <a:gd name="T4" fmla="*/ 299 w 1538"/>
              <a:gd name="T5" fmla="*/ 4508 h 4509"/>
              <a:gd name="T6" fmla="*/ 0 w 1538"/>
              <a:gd name="T7" fmla="*/ 4210 h 4509"/>
              <a:gd name="T8" fmla="*/ 0 w 1538"/>
              <a:gd name="T9" fmla="*/ 306 h 4509"/>
              <a:gd name="T10" fmla="*/ 299 w 1538"/>
              <a:gd name="T11" fmla="*/ 0 h 4509"/>
              <a:gd name="T12" fmla="*/ 1238 w 1538"/>
              <a:gd name="T13" fmla="*/ 0 h 4509"/>
              <a:gd name="T14" fmla="*/ 1537 w 1538"/>
              <a:gd name="T15" fmla="*/ 306 h 4509"/>
              <a:gd name="T16" fmla="*/ 1537 w 1538"/>
              <a:gd name="T17" fmla="*/ 4210 h 4509"/>
              <a:gd name="T18" fmla="*/ 1238 w 1538"/>
              <a:gd name="T19" fmla="*/ 4508 h 4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8" h="4509">
                <a:moveTo>
                  <a:pt x="1238" y="4508"/>
                </a:moveTo>
                <a:lnTo>
                  <a:pt x="1238" y="4508"/>
                </a:lnTo>
                <a:cubicBezTo>
                  <a:pt x="299" y="4508"/>
                  <a:pt x="299" y="4508"/>
                  <a:pt x="299" y="4508"/>
                </a:cubicBezTo>
                <a:cubicBezTo>
                  <a:pt x="136" y="4508"/>
                  <a:pt x="0" y="4372"/>
                  <a:pt x="0" y="4210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6"/>
                  <a:pt x="136" y="0"/>
                  <a:pt x="299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401" y="0"/>
                  <a:pt x="1537" y="136"/>
                  <a:pt x="1537" y="306"/>
                </a:cubicBezTo>
                <a:cubicBezTo>
                  <a:pt x="1537" y="4210"/>
                  <a:pt x="1537" y="4210"/>
                  <a:pt x="1537" y="4210"/>
                </a:cubicBezTo>
                <a:cubicBezTo>
                  <a:pt x="1537" y="4372"/>
                  <a:pt x="1401" y="4508"/>
                  <a:pt x="1238" y="45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02C50E71-AD96-0A45-8F08-33B9A936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456" y="7252755"/>
            <a:ext cx="3666624" cy="3666627"/>
          </a:xfrm>
          <a:custGeom>
            <a:avLst/>
            <a:gdLst>
              <a:gd name="T0" fmla="*/ 3335 w 3336"/>
              <a:gd name="T1" fmla="*/ 1672 h 3336"/>
              <a:gd name="T2" fmla="*/ 3335 w 3336"/>
              <a:gd name="T3" fmla="*/ 1672 h 3336"/>
              <a:gd name="T4" fmla="*/ 1672 w 3336"/>
              <a:gd name="T5" fmla="*/ 3335 h 3336"/>
              <a:gd name="T6" fmla="*/ 0 w 3336"/>
              <a:gd name="T7" fmla="*/ 1672 h 3336"/>
              <a:gd name="T8" fmla="*/ 1672 w 3336"/>
              <a:gd name="T9" fmla="*/ 0 h 3336"/>
              <a:gd name="T10" fmla="*/ 3335 w 3336"/>
              <a:gd name="T11" fmla="*/ 1672 h 3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6" h="3336">
                <a:moveTo>
                  <a:pt x="3335" y="1672"/>
                </a:moveTo>
                <a:lnTo>
                  <a:pt x="3335" y="1672"/>
                </a:lnTo>
                <a:cubicBezTo>
                  <a:pt x="3335" y="2593"/>
                  <a:pt x="2593" y="3335"/>
                  <a:pt x="1672" y="3335"/>
                </a:cubicBezTo>
                <a:cubicBezTo>
                  <a:pt x="750" y="3335"/>
                  <a:pt x="0" y="2593"/>
                  <a:pt x="0" y="1672"/>
                </a:cubicBezTo>
                <a:cubicBezTo>
                  <a:pt x="0" y="750"/>
                  <a:pt x="750" y="0"/>
                  <a:pt x="1672" y="0"/>
                </a:cubicBezTo>
                <a:cubicBezTo>
                  <a:pt x="2593" y="0"/>
                  <a:pt x="3335" y="750"/>
                  <a:pt x="3335" y="16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1">
            <a:extLst>
              <a:ext uri="{FF2B5EF4-FFF2-40B4-BE49-F238E27FC236}">
                <a16:creationId xmlns:a16="http://schemas.microsoft.com/office/drawing/2014/main" id="{0006B0D3-8F2D-5C4A-B44D-F732E638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61" y="8177889"/>
            <a:ext cx="726544" cy="82340"/>
          </a:xfrm>
          <a:custGeom>
            <a:avLst/>
            <a:gdLst>
              <a:gd name="T0" fmla="*/ 659 w 660"/>
              <a:gd name="T1" fmla="*/ 72 h 73"/>
              <a:gd name="T2" fmla="*/ 0 w 660"/>
              <a:gd name="T3" fmla="*/ 72 h 73"/>
              <a:gd name="T4" fmla="*/ 0 w 660"/>
              <a:gd name="T5" fmla="*/ 0 h 73"/>
              <a:gd name="T6" fmla="*/ 659 w 660"/>
              <a:gd name="T7" fmla="*/ 0 h 73"/>
              <a:gd name="T8" fmla="*/ 659 w 660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73">
                <a:moveTo>
                  <a:pt x="659" y="72"/>
                </a:moveTo>
                <a:lnTo>
                  <a:pt x="0" y="72"/>
                </a:lnTo>
                <a:lnTo>
                  <a:pt x="0" y="0"/>
                </a:lnTo>
                <a:lnTo>
                  <a:pt x="659" y="0"/>
                </a:lnTo>
                <a:lnTo>
                  <a:pt x="659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id="{1A943F9D-93E8-A241-ABF8-B6B94BC12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104" y="8386164"/>
            <a:ext cx="150151" cy="72656"/>
          </a:xfrm>
          <a:custGeom>
            <a:avLst/>
            <a:gdLst>
              <a:gd name="T0" fmla="*/ 108 w 137"/>
              <a:gd name="T1" fmla="*/ 64 h 65"/>
              <a:gd name="T2" fmla="*/ 108 w 137"/>
              <a:gd name="T3" fmla="*/ 64 h 65"/>
              <a:gd name="T4" fmla="*/ 27 w 137"/>
              <a:gd name="T5" fmla="*/ 64 h 65"/>
              <a:gd name="T6" fmla="*/ 0 w 137"/>
              <a:gd name="T7" fmla="*/ 28 h 65"/>
              <a:gd name="T8" fmla="*/ 0 w 137"/>
              <a:gd name="T9" fmla="*/ 28 h 65"/>
              <a:gd name="T10" fmla="*/ 27 w 137"/>
              <a:gd name="T11" fmla="*/ 0 h 65"/>
              <a:gd name="T12" fmla="*/ 108 w 137"/>
              <a:gd name="T13" fmla="*/ 0 h 65"/>
              <a:gd name="T14" fmla="*/ 136 w 137"/>
              <a:gd name="T15" fmla="*/ 28 h 65"/>
              <a:gd name="T16" fmla="*/ 136 w 137"/>
              <a:gd name="T17" fmla="*/ 28 h 65"/>
              <a:gd name="T18" fmla="*/ 108 w 137"/>
              <a:gd name="T1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65">
                <a:moveTo>
                  <a:pt x="108" y="64"/>
                </a:moveTo>
                <a:lnTo>
                  <a:pt x="108" y="64"/>
                </a:lnTo>
                <a:cubicBezTo>
                  <a:pt x="27" y="64"/>
                  <a:pt x="27" y="64"/>
                  <a:pt x="27" y="64"/>
                </a:cubicBezTo>
                <a:cubicBezTo>
                  <a:pt x="9" y="64"/>
                  <a:pt x="0" y="46"/>
                  <a:pt x="0" y="28"/>
                </a:cubicBezTo>
                <a:lnTo>
                  <a:pt x="0" y="28"/>
                </a:lnTo>
                <a:cubicBezTo>
                  <a:pt x="0" y="18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36" y="18"/>
                  <a:pt x="136" y="28"/>
                </a:cubicBezTo>
                <a:lnTo>
                  <a:pt x="136" y="28"/>
                </a:lnTo>
                <a:cubicBezTo>
                  <a:pt x="136" y="46"/>
                  <a:pt x="117" y="64"/>
                  <a:pt x="10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5F905DFC-ED5F-6244-8043-42679366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325" y="7959924"/>
            <a:ext cx="804042" cy="615142"/>
          </a:xfrm>
          <a:custGeom>
            <a:avLst/>
            <a:gdLst>
              <a:gd name="T0" fmla="*/ 623 w 732"/>
              <a:gd name="T1" fmla="*/ 560 h 561"/>
              <a:gd name="T2" fmla="*/ 623 w 732"/>
              <a:gd name="T3" fmla="*/ 560 h 561"/>
              <a:gd name="T4" fmla="*/ 108 w 732"/>
              <a:gd name="T5" fmla="*/ 560 h 561"/>
              <a:gd name="T6" fmla="*/ 0 w 732"/>
              <a:gd name="T7" fmla="*/ 452 h 561"/>
              <a:gd name="T8" fmla="*/ 0 w 732"/>
              <a:gd name="T9" fmla="*/ 108 h 561"/>
              <a:gd name="T10" fmla="*/ 108 w 732"/>
              <a:gd name="T11" fmla="*/ 0 h 561"/>
              <a:gd name="T12" fmla="*/ 623 w 732"/>
              <a:gd name="T13" fmla="*/ 0 h 561"/>
              <a:gd name="T14" fmla="*/ 731 w 732"/>
              <a:gd name="T15" fmla="*/ 108 h 561"/>
              <a:gd name="T16" fmla="*/ 731 w 732"/>
              <a:gd name="T17" fmla="*/ 452 h 561"/>
              <a:gd name="T18" fmla="*/ 623 w 732"/>
              <a:gd name="T19" fmla="*/ 560 h 561"/>
              <a:gd name="T20" fmla="*/ 108 w 732"/>
              <a:gd name="T21" fmla="*/ 63 h 561"/>
              <a:gd name="T22" fmla="*/ 108 w 732"/>
              <a:gd name="T23" fmla="*/ 63 h 561"/>
              <a:gd name="T24" fmla="*/ 63 w 732"/>
              <a:gd name="T25" fmla="*/ 108 h 561"/>
              <a:gd name="T26" fmla="*/ 63 w 732"/>
              <a:gd name="T27" fmla="*/ 452 h 561"/>
              <a:gd name="T28" fmla="*/ 108 w 732"/>
              <a:gd name="T29" fmla="*/ 506 h 561"/>
              <a:gd name="T30" fmla="*/ 623 w 732"/>
              <a:gd name="T31" fmla="*/ 506 h 561"/>
              <a:gd name="T32" fmla="*/ 668 w 732"/>
              <a:gd name="T33" fmla="*/ 452 h 561"/>
              <a:gd name="T34" fmla="*/ 668 w 732"/>
              <a:gd name="T35" fmla="*/ 108 h 561"/>
              <a:gd name="T36" fmla="*/ 623 w 732"/>
              <a:gd name="T37" fmla="*/ 63 h 561"/>
              <a:gd name="T38" fmla="*/ 108 w 732"/>
              <a:gd name="T39" fmla="*/ 63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" h="561">
                <a:moveTo>
                  <a:pt x="623" y="560"/>
                </a:moveTo>
                <a:lnTo>
                  <a:pt x="623" y="560"/>
                </a:lnTo>
                <a:cubicBezTo>
                  <a:pt x="108" y="560"/>
                  <a:pt x="108" y="560"/>
                  <a:pt x="108" y="560"/>
                </a:cubicBezTo>
                <a:cubicBezTo>
                  <a:pt x="54" y="560"/>
                  <a:pt x="0" y="515"/>
                  <a:pt x="0" y="45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54" y="0"/>
                  <a:pt x="108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77" y="0"/>
                  <a:pt x="731" y="54"/>
                  <a:pt x="731" y="108"/>
                </a:cubicBezTo>
                <a:cubicBezTo>
                  <a:pt x="731" y="452"/>
                  <a:pt x="731" y="452"/>
                  <a:pt x="731" y="452"/>
                </a:cubicBezTo>
                <a:cubicBezTo>
                  <a:pt x="731" y="515"/>
                  <a:pt x="677" y="560"/>
                  <a:pt x="623" y="560"/>
                </a:cubicBezTo>
                <a:close/>
                <a:moveTo>
                  <a:pt x="108" y="63"/>
                </a:moveTo>
                <a:lnTo>
                  <a:pt x="108" y="63"/>
                </a:lnTo>
                <a:cubicBezTo>
                  <a:pt x="81" y="63"/>
                  <a:pt x="63" y="81"/>
                  <a:pt x="63" y="108"/>
                </a:cubicBezTo>
                <a:cubicBezTo>
                  <a:pt x="63" y="452"/>
                  <a:pt x="63" y="452"/>
                  <a:pt x="63" y="452"/>
                </a:cubicBezTo>
                <a:cubicBezTo>
                  <a:pt x="63" y="479"/>
                  <a:pt x="81" y="506"/>
                  <a:pt x="108" y="506"/>
                </a:cubicBezTo>
                <a:cubicBezTo>
                  <a:pt x="623" y="506"/>
                  <a:pt x="623" y="506"/>
                  <a:pt x="623" y="506"/>
                </a:cubicBezTo>
                <a:cubicBezTo>
                  <a:pt x="650" y="506"/>
                  <a:pt x="668" y="479"/>
                  <a:pt x="668" y="452"/>
                </a:cubicBezTo>
                <a:cubicBezTo>
                  <a:pt x="668" y="108"/>
                  <a:pt x="668" y="108"/>
                  <a:pt x="668" y="108"/>
                </a:cubicBezTo>
                <a:cubicBezTo>
                  <a:pt x="668" y="81"/>
                  <a:pt x="650" y="63"/>
                  <a:pt x="623" y="63"/>
                </a:cubicBezTo>
                <a:lnTo>
                  <a:pt x="10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4">
            <a:extLst>
              <a:ext uri="{FF2B5EF4-FFF2-40B4-BE49-F238E27FC236}">
                <a16:creationId xmlns:a16="http://schemas.microsoft.com/office/drawing/2014/main" id="{BA6968C2-C193-DA41-B96F-4A2C4E90C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162" y="7252755"/>
            <a:ext cx="3676315" cy="3666627"/>
          </a:xfrm>
          <a:custGeom>
            <a:avLst/>
            <a:gdLst>
              <a:gd name="T0" fmla="*/ 3344 w 3345"/>
              <a:gd name="T1" fmla="*/ 1672 h 3336"/>
              <a:gd name="T2" fmla="*/ 3344 w 3345"/>
              <a:gd name="T3" fmla="*/ 1672 h 3336"/>
              <a:gd name="T4" fmla="*/ 1672 w 3345"/>
              <a:gd name="T5" fmla="*/ 3335 h 3336"/>
              <a:gd name="T6" fmla="*/ 0 w 3345"/>
              <a:gd name="T7" fmla="*/ 1672 h 3336"/>
              <a:gd name="T8" fmla="*/ 1672 w 3345"/>
              <a:gd name="T9" fmla="*/ 0 h 3336"/>
              <a:gd name="T10" fmla="*/ 3344 w 3345"/>
              <a:gd name="T11" fmla="*/ 1672 h 3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5" h="3336">
                <a:moveTo>
                  <a:pt x="3344" y="1672"/>
                </a:moveTo>
                <a:lnTo>
                  <a:pt x="3344" y="1672"/>
                </a:lnTo>
                <a:cubicBezTo>
                  <a:pt x="3344" y="2593"/>
                  <a:pt x="2594" y="3335"/>
                  <a:pt x="1672" y="3335"/>
                </a:cubicBezTo>
                <a:cubicBezTo>
                  <a:pt x="751" y="3335"/>
                  <a:pt x="0" y="2593"/>
                  <a:pt x="0" y="1672"/>
                </a:cubicBezTo>
                <a:cubicBezTo>
                  <a:pt x="0" y="750"/>
                  <a:pt x="751" y="0"/>
                  <a:pt x="1672" y="0"/>
                </a:cubicBezTo>
                <a:cubicBezTo>
                  <a:pt x="2594" y="0"/>
                  <a:pt x="3344" y="750"/>
                  <a:pt x="3344" y="16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8">
            <a:extLst>
              <a:ext uri="{FF2B5EF4-FFF2-40B4-BE49-F238E27FC236}">
                <a16:creationId xmlns:a16="http://schemas.microsoft.com/office/drawing/2014/main" id="{030A64CC-D221-BF4A-9904-CAC91436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308" y="8357102"/>
            <a:ext cx="450459" cy="48436"/>
          </a:xfrm>
          <a:custGeom>
            <a:avLst/>
            <a:gdLst>
              <a:gd name="T0" fmla="*/ 407 w 408"/>
              <a:gd name="T1" fmla="*/ 45 h 46"/>
              <a:gd name="T2" fmla="*/ 407 w 408"/>
              <a:gd name="T3" fmla="*/ 45 h 46"/>
              <a:gd name="T4" fmla="*/ 19 w 408"/>
              <a:gd name="T5" fmla="*/ 45 h 46"/>
              <a:gd name="T6" fmla="*/ 0 w 408"/>
              <a:gd name="T7" fmla="*/ 27 h 46"/>
              <a:gd name="T8" fmla="*/ 0 w 408"/>
              <a:gd name="T9" fmla="*/ 27 h 46"/>
              <a:gd name="T10" fmla="*/ 19 w 408"/>
              <a:gd name="T11" fmla="*/ 0 h 46"/>
              <a:gd name="T12" fmla="*/ 407 w 408"/>
              <a:gd name="T13" fmla="*/ 0 h 46"/>
              <a:gd name="T14" fmla="*/ 407 w 40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" h="46">
                <a:moveTo>
                  <a:pt x="407" y="45"/>
                </a:moveTo>
                <a:lnTo>
                  <a:pt x="407" y="45"/>
                </a:lnTo>
                <a:cubicBezTo>
                  <a:pt x="19" y="45"/>
                  <a:pt x="19" y="45"/>
                  <a:pt x="19" y="45"/>
                </a:cubicBezTo>
                <a:cubicBezTo>
                  <a:pt x="10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0" y="0"/>
                  <a:pt x="19" y="0"/>
                </a:cubicBezTo>
                <a:cubicBezTo>
                  <a:pt x="407" y="0"/>
                  <a:pt x="407" y="0"/>
                  <a:pt x="407" y="0"/>
                </a:cubicBezTo>
                <a:lnTo>
                  <a:pt x="40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9">
            <a:extLst>
              <a:ext uri="{FF2B5EF4-FFF2-40B4-BE49-F238E27FC236}">
                <a16:creationId xmlns:a16="http://schemas.microsoft.com/office/drawing/2014/main" id="{E437BECB-5215-7048-9FEC-DE6B1F05B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8122" y="7877584"/>
            <a:ext cx="576393" cy="663575"/>
          </a:xfrm>
          <a:custGeom>
            <a:avLst/>
            <a:gdLst>
              <a:gd name="T0" fmla="*/ 407 w 525"/>
              <a:gd name="T1" fmla="*/ 605 h 606"/>
              <a:gd name="T2" fmla="*/ 407 w 525"/>
              <a:gd name="T3" fmla="*/ 605 h 606"/>
              <a:gd name="T4" fmla="*/ 117 w 525"/>
              <a:gd name="T5" fmla="*/ 605 h 606"/>
              <a:gd name="T6" fmla="*/ 36 w 525"/>
              <a:gd name="T7" fmla="*/ 560 h 606"/>
              <a:gd name="T8" fmla="*/ 0 w 525"/>
              <a:gd name="T9" fmla="*/ 469 h 606"/>
              <a:gd name="T10" fmla="*/ 18 w 525"/>
              <a:gd name="T11" fmla="*/ 90 h 606"/>
              <a:gd name="T12" fmla="*/ 109 w 525"/>
              <a:gd name="T13" fmla="*/ 0 h 606"/>
              <a:gd name="T14" fmla="*/ 416 w 525"/>
              <a:gd name="T15" fmla="*/ 0 h 606"/>
              <a:gd name="T16" fmla="*/ 506 w 525"/>
              <a:gd name="T17" fmla="*/ 90 h 606"/>
              <a:gd name="T18" fmla="*/ 524 w 525"/>
              <a:gd name="T19" fmla="*/ 469 h 606"/>
              <a:gd name="T20" fmla="*/ 497 w 525"/>
              <a:gd name="T21" fmla="*/ 560 h 606"/>
              <a:gd name="T22" fmla="*/ 407 w 525"/>
              <a:gd name="T23" fmla="*/ 605 h 606"/>
              <a:gd name="T24" fmla="*/ 109 w 525"/>
              <a:gd name="T25" fmla="*/ 63 h 606"/>
              <a:gd name="T26" fmla="*/ 109 w 525"/>
              <a:gd name="T27" fmla="*/ 63 h 606"/>
              <a:gd name="T28" fmla="*/ 81 w 525"/>
              <a:gd name="T29" fmla="*/ 90 h 606"/>
              <a:gd name="T30" fmla="*/ 54 w 525"/>
              <a:gd name="T31" fmla="*/ 478 h 606"/>
              <a:gd name="T32" fmla="*/ 72 w 525"/>
              <a:gd name="T33" fmla="*/ 524 h 606"/>
              <a:gd name="T34" fmla="*/ 117 w 525"/>
              <a:gd name="T35" fmla="*/ 542 h 606"/>
              <a:gd name="T36" fmla="*/ 407 w 525"/>
              <a:gd name="T37" fmla="*/ 542 h 606"/>
              <a:gd name="T38" fmla="*/ 452 w 525"/>
              <a:gd name="T39" fmla="*/ 524 h 606"/>
              <a:gd name="T40" fmla="*/ 470 w 525"/>
              <a:gd name="T41" fmla="*/ 478 h 606"/>
              <a:gd name="T42" fmla="*/ 443 w 525"/>
              <a:gd name="T43" fmla="*/ 90 h 606"/>
              <a:gd name="T44" fmla="*/ 416 w 525"/>
              <a:gd name="T45" fmla="*/ 63 h 606"/>
              <a:gd name="T46" fmla="*/ 109 w 525"/>
              <a:gd name="T47" fmla="*/ 6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5" h="606">
                <a:moveTo>
                  <a:pt x="407" y="605"/>
                </a:moveTo>
                <a:lnTo>
                  <a:pt x="407" y="605"/>
                </a:lnTo>
                <a:cubicBezTo>
                  <a:pt x="117" y="605"/>
                  <a:pt x="117" y="605"/>
                  <a:pt x="117" y="605"/>
                </a:cubicBezTo>
                <a:cubicBezTo>
                  <a:pt x="91" y="605"/>
                  <a:pt x="54" y="587"/>
                  <a:pt x="36" y="560"/>
                </a:cubicBezTo>
                <a:cubicBezTo>
                  <a:pt x="9" y="542"/>
                  <a:pt x="0" y="506"/>
                  <a:pt x="0" y="469"/>
                </a:cubicBezTo>
                <a:cubicBezTo>
                  <a:pt x="18" y="90"/>
                  <a:pt x="18" y="90"/>
                  <a:pt x="18" y="90"/>
                </a:cubicBezTo>
                <a:cubicBezTo>
                  <a:pt x="27" y="36"/>
                  <a:pt x="63" y="0"/>
                  <a:pt x="109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61" y="0"/>
                  <a:pt x="497" y="36"/>
                  <a:pt x="506" y="90"/>
                </a:cubicBezTo>
                <a:cubicBezTo>
                  <a:pt x="524" y="469"/>
                  <a:pt x="524" y="469"/>
                  <a:pt x="524" y="469"/>
                </a:cubicBezTo>
                <a:cubicBezTo>
                  <a:pt x="524" y="506"/>
                  <a:pt x="515" y="542"/>
                  <a:pt x="497" y="560"/>
                </a:cubicBezTo>
                <a:cubicBezTo>
                  <a:pt x="470" y="587"/>
                  <a:pt x="434" y="605"/>
                  <a:pt x="407" y="605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91" y="63"/>
                  <a:pt x="81" y="72"/>
                  <a:pt x="81" y="90"/>
                </a:cubicBezTo>
                <a:cubicBezTo>
                  <a:pt x="54" y="478"/>
                  <a:pt x="54" y="478"/>
                  <a:pt x="54" y="478"/>
                </a:cubicBezTo>
                <a:cubicBezTo>
                  <a:pt x="54" y="497"/>
                  <a:pt x="63" y="515"/>
                  <a:pt x="72" y="524"/>
                </a:cubicBezTo>
                <a:cubicBezTo>
                  <a:pt x="91" y="533"/>
                  <a:pt x="100" y="542"/>
                  <a:pt x="117" y="542"/>
                </a:cubicBezTo>
                <a:cubicBezTo>
                  <a:pt x="407" y="542"/>
                  <a:pt x="407" y="542"/>
                  <a:pt x="407" y="542"/>
                </a:cubicBezTo>
                <a:cubicBezTo>
                  <a:pt x="425" y="542"/>
                  <a:pt x="443" y="533"/>
                  <a:pt x="452" y="524"/>
                </a:cubicBezTo>
                <a:cubicBezTo>
                  <a:pt x="461" y="515"/>
                  <a:pt x="470" y="497"/>
                  <a:pt x="470" y="478"/>
                </a:cubicBezTo>
                <a:cubicBezTo>
                  <a:pt x="443" y="90"/>
                  <a:pt x="443" y="90"/>
                  <a:pt x="443" y="90"/>
                </a:cubicBezTo>
                <a:cubicBezTo>
                  <a:pt x="443" y="72"/>
                  <a:pt x="434" y="63"/>
                  <a:pt x="416" y="63"/>
                </a:cubicBezTo>
                <a:lnTo>
                  <a:pt x="109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40">
            <a:extLst>
              <a:ext uri="{FF2B5EF4-FFF2-40B4-BE49-F238E27FC236}">
                <a16:creationId xmlns:a16="http://schemas.microsoft.com/office/drawing/2014/main" id="{C4F21EF1-E873-1240-8995-F1DF90C9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431" y="7727430"/>
            <a:ext cx="290618" cy="309992"/>
          </a:xfrm>
          <a:custGeom>
            <a:avLst/>
            <a:gdLst>
              <a:gd name="T0" fmla="*/ 234 w 263"/>
              <a:gd name="T1" fmla="*/ 280 h 281"/>
              <a:gd name="T2" fmla="*/ 234 w 263"/>
              <a:gd name="T3" fmla="*/ 280 h 281"/>
              <a:gd name="T4" fmla="*/ 234 w 263"/>
              <a:gd name="T5" fmla="*/ 280 h 281"/>
              <a:gd name="T6" fmla="*/ 198 w 263"/>
              <a:gd name="T7" fmla="*/ 244 h 281"/>
              <a:gd name="T8" fmla="*/ 198 w 263"/>
              <a:gd name="T9" fmla="*/ 136 h 281"/>
              <a:gd name="T10" fmla="*/ 135 w 263"/>
              <a:gd name="T11" fmla="*/ 63 h 281"/>
              <a:gd name="T12" fmla="*/ 54 w 263"/>
              <a:gd name="T13" fmla="*/ 136 h 281"/>
              <a:gd name="T14" fmla="*/ 54 w 263"/>
              <a:gd name="T15" fmla="*/ 244 h 281"/>
              <a:gd name="T16" fmla="*/ 27 w 263"/>
              <a:gd name="T17" fmla="*/ 280 h 281"/>
              <a:gd name="T18" fmla="*/ 27 w 263"/>
              <a:gd name="T19" fmla="*/ 280 h 281"/>
              <a:gd name="T20" fmla="*/ 0 w 263"/>
              <a:gd name="T21" fmla="*/ 244 h 281"/>
              <a:gd name="T22" fmla="*/ 0 w 263"/>
              <a:gd name="T23" fmla="*/ 136 h 281"/>
              <a:gd name="T24" fmla="*/ 117 w 263"/>
              <a:gd name="T25" fmla="*/ 0 h 281"/>
              <a:gd name="T26" fmla="*/ 262 w 263"/>
              <a:gd name="T27" fmla="*/ 136 h 281"/>
              <a:gd name="T28" fmla="*/ 262 w 263"/>
              <a:gd name="T29" fmla="*/ 244 h 281"/>
              <a:gd name="T30" fmla="*/ 234 w 263"/>
              <a:gd name="T3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" h="281">
                <a:moveTo>
                  <a:pt x="234" y="280"/>
                </a:moveTo>
                <a:lnTo>
                  <a:pt x="234" y="280"/>
                </a:lnTo>
                <a:lnTo>
                  <a:pt x="234" y="280"/>
                </a:lnTo>
                <a:cubicBezTo>
                  <a:pt x="217" y="280"/>
                  <a:pt x="198" y="262"/>
                  <a:pt x="198" y="244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198" y="99"/>
                  <a:pt x="171" y="63"/>
                  <a:pt x="135" y="63"/>
                </a:cubicBezTo>
                <a:cubicBezTo>
                  <a:pt x="90" y="54"/>
                  <a:pt x="54" y="91"/>
                  <a:pt x="54" y="136"/>
                </a:cubicBezTo>
                <a:cubicBezTo>
                  <a:pt x="54" y="244"/>
                  <a:pt x="54" y="244"/>
                  <a:pt x="54" y="244"/>
                </a:cubicBezTo>
                <a:cubicBezTo>
                  <a:pt x="54" y="262"/>
                  <a:pt x="45" y="280"/>
                  <a:pt x="27" y="280"/>
                </a:cubicBezTo>
                <a:lnTo>
                  <a:pt x="27" y="280"/>
                </a:lnTo>
                <a:cubicBezTo>
                  <a:pt x="9" y="280"/>
                  <a:pt x="0" y="262"/>
                  <a:pt x="0" y="244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3"/>
                  <a:pt x="54" y="9"/>
                  <a:pt x="117" y="0"/>
                </a:cubicBezTo>
                <a:cubicBezTo>
                  <a:pt x="198" y="0"/>
                  <a:pt x="262" y="54"/>
                  <a:pt x="262" y="136"/>
                </a:cubicBezTo>
                <a:cubicBezTo>
                  <a:pt x="262" y="244"/>
                  <a:pt x="262" y="244"/>
                  <a:pt x="262" y="244"/>
                </a:cubicBezTo>
                <a:cubicBezTo>
                  <a:pt x="262" y="262"/>
                  <a:pt x="244" y="280"/>
                  <a:pt x="234" y="2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0C221BA8-11C7-DC48-B333-0553FFFA2299}"/>
              </a:ext>
            </a:extLst>
          </p:cNvPr>
          <p:cNvGrpSpPr/>
          <p:nvPr/>
        </p:nvGrpSpPr>
        <p:grpSpPr>
          <a:xfrm>
            <a:off x="2668308" y="1512609"/>
            <a:ext cx="19041035" cy="2561450"/>
            <a:chOff x="2668308" y="861425"/>
            <a:chExt cx="19041035" cy="2561450"/>
          </a:xfrm>
        </p:grpSpPr>
        <p:sp>
          <p:nvSpPr>
            <p:cNvPr id="262" name="CuadroTexto 261">
              <a:extLst>
                <a:ext uri="{FF2B5EF4-FFF2-40B4-BE49-F238E27FC236}">
                  <a16:creationId xmlns:a16="http://schemas.microsoft.com/office/drawing/2014/main" id="{C430A08E-CAF8-DD4A-82FE-673013C44EED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263" name="CuadroTexto 262">
              <a:extLst>
                <a:ext uri="{FF2B5EF4-FFF2-40B4-BE49-F238E27FC236}">
                  <a16:creationId xmlns:a16="http://schemas.microsoft.com/office/drawing/2014/main" id="{258F049E-6CB4-8349-BE2E-E48DA4F07ED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40EF94B6-5EE5-704D-83A9-745AAEF60410}"/>
              </a:ext>
            </a:extLst>
          </p:cNvPr>
          <p:cNvGrpSpPr/>
          <p:nvPr/>
        </p:nvGrpSpPr>
        <p:grpSpPr>
          <a:xfrm>
            <a:off x="4262019" y="8793031"/>
            <a:ext cx="3090654" cy="1112384"/>
            <a:chOff x="4263265" y="1847017"/>
            <a:chExt cx="4236804" cy="1112384"/>
          </a:xfrm>
        </p:grpSpPr>
        <p:sp>
          <p:nvSpPr>
            <p:cNvPr id="265" name="CuadroTexto 395">
              <a:extLst>
                <a:ext uri="{FF2B5EF4-FFF2-40B4-BE49-F238E27FC236}">
                  <a16:creationId xmlns:a16="http://schemas.microsoft.com/office/drawing/2014/main" id="{2DB1A874-6F3E-8047-921B-A60660B250F8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6" name="Rectangle 40">
              <a:extLst>
                <a:ext uri="{FF2B5EF4-FFF2-40B4-BE49-F238E27FC236}">
                  <a16:creationId xmlns:a16="http://schemas.microsoft.com/office/drawing/2014/main" id="{889EDD68-1EF9-C441-9958-C921973BAE26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D524F857-9AD6-0545-BEE9-F997CE597F2B}"/>
              </a:ext>
            </a:extLst>
          </p:cNvPr>
          <p:cNvGrpSpPr/>
          <p:nvPr/>
        </p:nvGrpSpPr>
        <p:grpSpPr>
          <a:xfrm>
            <a:off x="17070991" y="8793031"/>
            <a:ext cx="3090654" cy="1112384"/>
            <a:chOff x="4263265" y="1847017"/>
            <a:chExt cx="4236804" cy="1112384"/>
          </a:xfrm>
        </p:grpSpPr>
        <p:sp>
          <p:nvSpPr>
            <p:cNvPr id="268" name="CuadroTexto 395">
              <a:extLst>
                <a:ext uri="{FF2B5EF4-FFF2-40B4-BE49-F238E27FC236}">
                  <a16:creationId xmlns:a16="http://schemas.microsoft.com/office/drawing/2014/main" id="{CD1E0C62-320A-534D-A6E4-EABB7D72906F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9" name="Rectangle 40">
              <a:extLst>
                <a:ext uri="{FF2B5EF4-FFF2-40B4-BE49-F238E27FC236}">
                  <a16:creationId xmlns:a16="http://schemas.microsoft.com/office/drawing/2014/main" id="{AD256ED9-3310-AB42-B50E-6A9523DF3D39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71">
            <a:extLst>
              <a:ext uri="{FF2B5EF4-FFF2-40B4-BE49-F238E27FC236}">
                <a16:creationId xmlns:a16="http://schemas.microsoft.com/office/drawing/2014/main" id="{D9BF53DC-9F7E-4048-8450-6C38863E9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72">
            <a:extLst>
              <a:ext uri="{FF2B5EF4-FFF2-40B4-BE49-F238E27FC236}">
                <a16:creationId xmlns:a16="http://schemas.microsoft.com/office/drawing/2014/main" id="{12A5F706-A72B-5243-B71A-8C2BF5FB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C04F1249-DABA-594E-813C-6F1C0256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74">
            <a:extLst>
              <a:ext uri="{FF2B5EF4-FFF2-40B4-BE49-F238E27FC236}">
                <a16:creationId xmlns:a16="http://schemas.microsoft.com/office/drawing/2014/main" id="{5FB0C632-3ABF-7848-9D23-A2FD80129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Freeform 3">
            <a:extLst>
              <a:ext uri="{FF2B5EF4-FFF2-40B4-BE49-F238E27FC236}">
                <a16:creationId xmlns:a16="http://schemas.microsoft.com/office/drawing/2014/main" id="{D905602A-4AFC-A04C-83CC-7AF63F30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1760" y="9621523"/>
            <a:ext cx="2719542" cy="1163046"/>
          </a:xfrm>
          <a:custGeom>
            <a:avLst/>
            <a:gdLst>
              <a:gd name="T0" fmla="*/ 2774 w 2775"/>
              <a:gd name="T1" fmla="*/ 551 h 1185"/>
              <a:gd name="T2" fmla="*/ 2774 w 2775"/>
              <a:gd name="T3" fmla="*/ 551 h 1185"/>
              <a:gd name="T4" fmla="*/ 1492 w 2775"/>
              <a:gd name="T5" fmla="*/ 172 h 1185"/>
              <a:gd name="T6" fmla="*/ 127 w 2775"/>
              <a:gd name="T7" fmla="*/ 0 h 1185"/>
              <a:gd name="T8" fmla="*/ 0 w 2775"/>
              <a:gd name="T9" fmla="*/ 633 h 1185"/>
              <a:gd name="T10" fmla="*/ 1338 w 2775"/>
              <a:gd name="T11" fmla="*/ 804 h 1185"/>
              <a:gd name="T12" fmla="*/ 2648 w 2775"/>
              <a:gd name="T13" fmla="*/ 1184 h 1185"/>
              <a:gd name="T14" fmla="*/ 2774 w 2775"/>
              <a:gd name="T15" fmla="*/ 551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5" h="1185">
                <a:moveTo>
                  <a:pt x="2774" y="551"/>
                </a:moveTo>
                <a:lnTo>
                  <a:pt x="2774" y="551"/>
                </a:lnTo>
                <a:cubicBezTo>
                  <a:pt x="2413" y="416"/>
                  <a:pt x="1988" y="271"/>
                  <a:pt x="1492" y="172"/>
                </a:cubicBezTo>
                <a:cubicBezTo>
                  <a:pt x="986" y="63"/>
                  <a:pt x="525" y="18"/>
                  <a:pt x="127" y="0"/>
                </a:cubicBezTo>
                <a:cubicBezTo>
                  <a:pt x="82" y="208"/>
                  <a:pt x="45" y="425"/>
                  <a:pt x="0" y="633"/>
                </a:cubicBezTo>
                <a:cubicBezTo>
                  <a:pt x="398" y="651"/>
                  <a:pt x="850" y="705"/>
                  <a:pt x="1338" y="804"/>
                </a:cubicBezTo>
                <a:cubicBezTo>
                  <a:pt x="1834" y="913"/>
                  <a:pt x="2268" y="1040"/>
                  <a:pt x="2648" y="1184"/>
                </a:cubicBezTo>
                <a:cubicBezTo>
                  <a:pt x="2684" y="976"/>
                  <a:pt x="2729" y="759"/>
                  <a:pt x="2774" y="551"/>
                </a:cubicBezTo>
              </a:path>
            </a:pathLst>
          </a:custGeom>
          <a:solidFill>
            <a:srgbClr val="E5A8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4">
            <a:extLst>
              <a:ext uri="{FF2B5EF4-FFF2-40B4-BE49-F238E27FC236}">
                <a16:creationId xmlns:a16="http://schemas.microsoft.com/office/drawing/2014/main" id="{D88E5739-F290-5742-9E3D-585680190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201" y="8583860"/>
            <a:ext cx="2473098" cy="1106841"/>
          </a:xfrm>
          <a:custGeom>
            <a:avLst/>
            <a:gdLst>
              <a:gd name="T0" fmla="*/ 2521 w 2522"/>
              <a:gd name="T1" fmla="*/ 498 h 1131"/>
              <a:gd name="T2" fmla="*/ 2521 w 2522"/>
              <a:gd name="T3" fmla="*/ 498 h 1131"/>
              <a:gd name="T4" fmla="*/ 1365 w 2522"/>
              <a:gd name="T5" fmla="*/ 145 h 1131"/>
              <a:gd name="T6" fmla="*/ 126 w 2522"/>
              <a:gd name="T7" fmla="*/ 0 h 1131"/>
              <a:gd name="T8" fmla="*/ 0 w 2522"/>
              <a:gd name="T9" fmla="*/ 633 h 1131"/>
              <a:gd name="T10" fmla="*/ 1211 w 2522"/>
              <a:gd name="T11" fmla="*/ 778 h 1131"/>
              <a:gd name="T12" fmla="*/ 2394 w 2522"/>
              <a:gd name="T13" fmla="*/ 1130 h 1131"/>
              <a:gd name="T14" fmla="*/ 2521 w 2522"/>
              <a:gd name="T15" fmla="*/ 498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1131">
                <a:moveTo>
                  <a:pt x="2521" y="498"/>
                </a:moveTo>
                <a:lnTo>
                  <a:pt x="2521" y="498"/>
                </a:lnTo>
                <a:cubicBezTo>
                  <a:pt x="2195" y="371"/>
                  <a:pt x="1807" y="235"/>
                  <a:pt x="1365" y="145"/>
                </a:cubicBezTo>
                <a:cubicBezTo>
                  <a:pt x="904" y="46"/>
                  <a:pt x="488" y="9"/>
                  <a:pt x="126" y="0"/>
                </a:cubicBezTo>
                <a:cubicBezTo>
                  <a:pt x="81" y="208"/>
                  <a:pt x="36" y="416"/>
                  <a:pt x="0" y="633"/>
                </a:cubicBezTo>
                <a:cubicBezTo>
                  <a:pt x="361" y="642"/>
                  <a:pt x="768" y="687"/>
                  <a:pt x="1211" y="778"/>
                </a:cubicBezTo>
                <a:cubicBezTo>
                  <a:pt x="1662" y="877"/>
                  <a:pt x="2051" y="995"/>
                  <a:pt x="2394" y="1130"/>
                </a:cubicBezTo>
                <a:cubicBezTo>
                  <a:pt x="2440" y="922"/>
                  <a:pt x="2476" y="715"/>
                  <a:pt x="2521" y="498"/>
                </a:cubicBezTo>
              </a:path>
            </a:pathLst>
          </a:custGeom>
          <a:solidFill>
            <a:srgbClr val="E5A8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5">
            <a:extLst>
              <a:ext uri="{FF2B5EF4-FFF2-40B4-BE49-F238E27FC236}">
                <a16:creationId xmlns:a16="http://schemas.microsoft.com/office/drawing/2014/main" id="{3124E325-DDF3-E24D-8691-50F884952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442" y="4312145"/>
            <a:ext cx="5733091" cy="7899212"/>
          </a:xfrm>
          <a:custGeom>
            <a:avLst/>
            <a:gdLst>
              <a:gd name="T0" fmla="*/ 5829 w 5848"/>
              <a:gd name="T1" fmla="*/ 7439 h 8055"/>
              <a:gd name="T2" fmla="*/ 5459 w 5848"/>
              <a:gd name="T3" fmla="*/ 6996 h 8055"/>
              <a:gd name="T4" fmla="*/ 5251 w 5848"/>
              <a:gd name="T5" fmla="*/ 5812 h 8055"/>
              <a:gd name="T6" fmla="*/ 4998 w 5848"/>
              <a:gd name="T7" fmla="*/ 4374 h 8055"/>
              <a:gd name="T8" fmla="*/ 4645 w 5848"/>
              <a:gd name="T9" fmla="*/ 2586 h 8055"/>
              <a:gd name="T10" fmla="*/ 4211 w 5848"/>
              <a:gd name="T11" fmla="*/ 2423 h 8055"/>
              <a:gd name="T12" fmla="*/ 3298 w 5848"/>
              <a:gd name="T13" fmla="*/ 2179 h 8055"/>
              <a:gd name="T14" fmla="*/ 3642 w 5848"/>
              <a:gd name="T15" fmla="*/ 1410 h 8055"/>
              <a:gd name="T16" fmla="*/ 3777 w 5848"/>
              <a:gd name="T17" fmla="*/ 1094 h 8055"/>
              <a:gd name="T18" fmla="*/ 3642 w 5848"/>
              <a:gd name="T19" fmla="*/ 651 h 8055"/>
              <a:gd name="T20" fmla="*/ 2847 w 5848"/>
              <a:gd name="T21" fmla="*/ 0 h 8055"/>
              <a:gd name="T22" fmla="*/ 2187 w 5848"/>
              <a:gd name="T23" fmla="*/ 958 h 8055"/>
              <a:gd name="T24" fmla="*/ 2187 w 5848"/>
              <a:gd name="T25" fmla="*/ 1220 h 8055"/>
              <a:gd name="T26" fmla="*/ 2522 w 5848"/>
              <a:gd name="T27" fmla="*/ 1890 h 8055"/>
              <a:gd name="T28" fmla="*/ 1681 w 5848"/>
              <a:gd name="T29" fmla="*/ 2423 h 8055"/>
              <a:gd name="T30" fmla="*/ 1618 w 5848"/>
              <a:gd name="T31" fmla="*/ 2441 h 8055"/>
              <a:gd name="T32" fmla="*/ 1003 w 5848"/>
              <a:gd name="T33" fmla="*/ 2991 h 8055"/>
              <a:gd name="T34" fmla="*/ 876 w 5848"/>
              <a:gd name="T35" fmla="*/ 4799 h 8055"/>
              <a:gd name="T36" fmla="*/ 470 w 5848"/>
              <a:gd name="T37" fmla="*/ 6752 h 8055"/>
              <a:gd name="T38" fmla="*/ 180 w 5848"/>
              <a:gd name="T39" fmla="*/ 7222 h 8055"/>
              <a:gd name="T40" fmla="*/ 45 w 5848"/>
              <a:gd name="T41" fmla="*/ 7556 h 8055"/>
              <a:gd name="T42" fmla="*/ 198 w 5848"/>
              <a:gd name="T43" fmla="*/ 7511 h 8055"/>
              <a:gd name="T44" fmla="*/ 135 w 5848"/>
              <a:gd name="T45" fmla="*/ 7990 h 8055"/>
              <a:gd name="T46" fmla="*/ 235 w 5848"/>
              <a:gd name="T47" fmla="*/ 7936 h 8055"/>
              <a:gd name="T48" fmla="*/ 379 w 5848"/>
              <a:gd name="T49" fmla="*/ 7981 h 8055"/>
              <a:gd name="T50" fmla="*/ 443 w 5848"/>
              <a:gd name="T51" fmla="*/ 8036 h 8055"/>
              <a:gd name="T52" fmla="*/ 551 w 5848"/>
              <a:gd name="T53" fmla="*/ 7936 h 8055"/>
              <a:gd name="T54" fmla="*/ 705 w 5848"/>
              <a:gd name="T55" fmla="*/ 7981 h 8055"/>
              <a:gd name="T56" fmla="*/ 840 w 5848"/>
              <a:gd name="T57" fmla="*/ 7556 h 8055"/>
              <a:gd name="T58" fmla="*/ 867 w 5848"/>
              <a:gd name="T59" fmla="*/ 7150 h 8055"/>
              <a:gd name="T60" fmla="*/ 967 w 5848"/>
              <a:gd name="T61" fmla="*/ 6842 h 8055"/>
              <a:gd name="T62" fmla="*/ 1771 w 5848"/>
              <a:gd name="T63" fmla="*/ 3633 h 8055"/>
              <a:gd name="T64" fmla="*/ 1771 w 5848"/>
              <a:gd name="T65" fmla="*/ 6544 h 8055"/>
              <a:gd name="T66" fmla="*/ 3922 w 5848"/>
              <a:gd name="T67" fmla="*/ 5206 h 8055"/>
              <a:gd name="T68" fmla="*/ 4066 w 5848"/>
              <a:gd name="T69" fmla="*/ 3172 h 8055"/>
              <a:gd name="T70" fmla="*/ 4880 w 5848"/>
              <a:gd name="T71" fmla="*/ 6842 h 8055"/>
              <a:gd name="T72" fmla="*/ 4979 w 5848"/>
              <a:gd name="T73" fmla="*/ 7150 h 8055"/>
              <a:gd name="T74" fmla="*/ 5007 w 5848"/>
              <a:gd name="T75" fmla="*/ 7556 h 8055"/>
              <a:gd name="T76" fmla="*/ 5142 w 5848"/>
              <a:gd name="T77" fmla="*/ 7981 h 8055"/>
              <a:gd name="T78" fmla="*/ 5296 w 5848"/>
              <a:gd name="T79" fmla="*/ 7936 h 8055"/>
              <a:gd name="T80" fmla="*/ 5404 w 5848"/>
              <a:gd name="T81" fmla="*/ 8036 h 8055"/>
              <a:gd name="T82" fmla="*/ 5468 w 5848"/>
              <a:gd name="T83" fmla="*/ 7981 h 8055"/>
              <a:gd name="T84" fmla="*/ 5612 w 5848"/>
              <a:gd name="T85" fmla="*/ 7936 h 8055"/>
              <a:gd name="T86" fmla="*/ 5712 w 5848"/>
              <a:gd name="T87" fmla="*/ 7990 h 8055"/>
              <a:gd name="T88" fmla="*/ 5649 w 5848"/>
              <a:gd name="T89" fmla="*/ 7511 h 8055"/>
              <a:gd name="T90" fmla="*/ 5802 w 5848"/>
              <a:gd name="T91" fmla="*/ 7556 h 8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48" h="8055">
                <a:moveTo>
                  <a:pt x="5829" y="7439"/>
                </a:moveTo>
                <a:lnTo>
                  <a:pt x="5829" y="7439"/>
                </a:lnTo>
                <a:cubicBezTo>
                  <a:pt x="5667" y="7222"/>
                  <a:pt x="5667" y="7222"/>
                  <a:pt x="5667" y="7222"/>
                </a:cubicBezTo>
                <a:cubicBezTo>
                  <a:pt x="5459" y="6996"/>
                  <a:pt x="5459" y="6996"/>
                  <a:pt x="5459" y="6996"/>
                </a:cubicBezTo>
                <a:cubicBezTo>
                  <a:pt x="5377" y="6752"/>
                  <a:pt x="5377" y="6752"/>
                  <a:pt x="5377" y="6752"/>
                </a:cubicBezTo>
                <a:cubicBezTo>
                  <a:pt x="5359" y="6472"/>
                  <a:pt x="5323" y="6155"/>
                  <a:pt x="5251" y="5812"/>
                </a:cubicBezTo>
                <a:cubicBezTo>
                  <a:pt x="5178" y="5432"/>
                  <a:pt x="5079" y="5098"/>
                  <a:pt x="4970" y="4799"/>
                </a:cubicBezTo>
                <a:cubicBezTo>
                  <a:pt x="4989" y="4664"/>
                  <a:pt x="4998" y="4519"/>
                  <a:pt x="4998" y="4374"/>
                </a:cubicBezTo>
                <a:cubicBezTo>
                  <a:pt x="5016" y="3841"/>
                  <a:pt x="4943" y="3380"/>
                  <a:pt x="4844" y="2991"/>
                </a:cubicBezTo>
                <a:cubicBezTo>
                  <a:pt x="4844" y="2955"/>
                  <a:pt x="4826" y="2747"/>
                  <a:pt x="4645" y="2586"/>
                </a:cubicBezTo>
                <a:cubicBezTo>
                  <a:pt x="4528" y="2486"/>
                  <a:pt x="4374" y="2423"/>
                  <a:pt x="4202" y="2441"/>
                </a:cubicBezTo>
                <a:cubicBezTo>
                  <a:pt x="4202" y="2432"/>
                  <a:pt x="4211" y="2432"/>
                  <a:pt x="4211" y="2423"/>
                </a:cubicBezTo>
                <a:cubicBezTo>
                  <a:pt x="4193" y="2423"/>
                  <a:pt x="4175" y="2423"/>
                  <a:pt x="4166" y="2423"/>
                </a:cubicBezTo>
                <a:cubicBezTo>
                  <a:pt x="3298" y="2179"/>
                  <a:pt x="3298" y="2179"/>
                  <a:pt x="3298" y="2179"/>
                </a:cubicBezTo>
                <a:cubicBezTo>
                  <a:pt x="3298" y="1890"/>
                  <a:pt x="3298" y="1890"/>
                  <a:pt x="3298" y="1890"/>
                </a:cubicBezTo>
                <a:cubicBezTo>
                  <a:pt x="3497" y="1817"/>
                  <a:pt x="3642" y="1627"/>
                  <a:pt x="3642" y="1410"/>
                </a:cubicBezTo>
                <a:cubicBezTo>
                  <a:pt x="3642" y="1229"/>
                  <a:pt x="3642" y="1229"/>
                  <a:pt x="3642" y="1229"/>
                </a:cubicBezTo>
                <a:cubicBezTo>
                  <a:pt x="3714" y="1229"/>
                  <a:pt x="3777" y="1166"/>
                  <a:pt x="3777" y="1094"/>
                </a:cubicBezTo>
                <a:cubicBezTo>
                  <a:pt x="3777" y="1012"/>
                  <a:pt x="3714" y="958"/>
                  <a:pt x="3642" y="958"/>
                </a:cubicBezTo>
                <a:cubicBezTo>
                  <a:pt x="3642" y="651"/>
                  <a:pt x="3642" y="651"/>
                  <a:pt x="3642" y="651"/>
                </a:cubicBezTo>
                <a:cubicBezTo>
                  <a:pt x="3642" y="289"/>
                  <a:pt x="3343" y="0"/>
                  <a:pt x="2983" y="0"/>
                </a:cubicBezTo>
                <a:cubicBezTo>
                  <a:pt x="2847" y="0"/>
                  <a:pt x="2847" y="0"/>
                  <a:pt x="2847" y="0"/>
                </a:cubicBezTo>
                <a:cubicBezTo>
                  <a:pt x="2476" y="0"/>
                  <a:pt x="2187" y="289"/>
                  <a:pt x="2187" y="651"/>
                </a:cubicBezTo>
                <a:cubicBezTo>
                  <a:pt x="2187" y="958"/>
                  <a:pt x="2187" y="958"/>
                  <a:pt x="2187" y="958"/>
                </a:cubicBezTo>
                <a:cubicBezTo>
                  <a:pt x="2124" y="976"/>
                  <a:pt x="2088" y="1031"/>
                  <a:pt x="2088" y="1094"/>
                </a:cubicBezTo>
                <a:cubicBezTo>
                  <a:pt x="2088" y="1148"/>
                  <a:pt x="2124" y="1203"/>
                  <a:pt x="2187" y="1220"/>
                </a:cubicBezTo>
                <a:cubicBezTo>
                  <a:pt x="2187" y="1410"/>
                  <a:pt x="2187" y="1410"/>
                  <a:pt x="2187" y="1410"/>
                </a:cubicBezTo>
                <a:cubicBezTo>
                  <a:pt x="2187" y="1627"/>
                  <a:pt x="2323" y="1817"/>
                  <a:pt x="2522" y="1890"/>
                </a:cubicBezTo>
                <a:cubicBezTo>
                  <a:pt x="2522" y="2179"/>
                  <a:pt x="2522" y="2179"/>
                  <a:pt x="2522" y="2179"/>
                </a:cubicBezTo>
                <a:cubicBezTo>
                  <a:pt x="1681" y="2423"/>
                  <a:pt x="1681" y="2423"/>
                  <a:pt x="1681" y="2423"/>
                </a:cubicBezTo>
                <a:cubicBezTo>
                  <a:pt x="1663" y="2423"/>
                  <a:pt x="1636" y="2423"/>
                  <a:pt x="1618" y="2423"/>
                </a:cubicBezTo>
                <a:cubicBezTo>
                  <a:pt x="1618" y="2432"/>
                  <a:pt x="1618" y="2432"/>
                  <a:pt x="1618" y="2441"/>
                </a:cubicBezTo>
                <a:cubicBezTo>
                  <a:pt x="1464" y="2432"/>
                  <a:pt x="1319" y="2486"/>
                  <a:pt x="1202" y="2586"/>
                </a:cubicBezTo>
                <a:cubicBezTo>
                  <a:pt x="1021" y="2747"/>
                  <a:pt x="1003" y="2955"/>
                  <a:pt x="1003" y="2991"/>
                </a:cubicBezTo>
                <a:cubicBezTo>
                  <a:pt x="904" y="3380"/>
                  <a:pt x="831" y="3841"/>
                  <a:pt x="849" y="4374"/>
                </a:cubicBezTo>
                <a:cubicBezTo>
                  <a:pt x="849" y="4519"/>
                  <a:pt x="858" y="4664"/>
                  <a:pt x="876" y="4799"/>
                </a:cubicBezTo>
                <a:cubicBezTo>
                  <a:pt x="768" y="5098"/>
                  <a:pt x="668" y="5432"/>
                  <a:pt x="596" y="5812"/>
                </a:cubicBezTo>
                <a:cubicBezTo>
                  <a:pt x="524" y="6155"/>
                  <a:pt x="488" y="6472"/>
                  <a:pt x="470" y="6752"/>
                </a:cubicBezTo>
                <a:cubicBezTo>
                  <a:pt x="388" y="6996"/>
                  <a:pt x="388" y="6996"/>
                  <a:pt x="388" y="6996"/>
                </a:cubicBezTo>
                <a:cubicBezTo>
                  <a:pt x="180" y="7222"/>
                  <a:pt x="180" y="7222"/>
                  <a:pt x="180" y="7222"/>
                </a:cubicBezTo>
                <a:cubicBezTo>
                  <a:pt x="18" y="7439"/>
                  <a:pt x="18" y="7439"/>
                  <a:pt x="18" y="7439"/>
                </a:cubicBezTo>
                <a:cubicBezTo>
                  <a:pt x="0" y="7475"/>
                  <a:pt x="9" y="7530"/>
                  <a:pt x="45" y="7556"/>
                </a:cubicBezTo>
                <a:cubicBezTo>
                  <a:pt x="81" y="7575"/>
                  <a:pt x="126" y="7575"/>
                  <a:pt x="153" y="7547"/>
                </a:cubicBezTo>
                <a:cubicBezTo>
                  <a:pt x="198" y="7511"/>
                  <a:pt x="198" y="7511"/>
                  <a:pt x="198" y="7511"/>
                </a:cubicBezTo>
                <a:cubicBezTo>
                  <a:pt x="81" y="7891"/>
                  <a:pt x="81" y="7891"/>
                  <a:pt x="81" y="7891"/>
                </a:cubicBezTo>
                <a:cubicBezTo>
                  <a:pt x="72" y="7936"/>
                  <a:pt x="90" y="7972"/>
                  <a:pt x="135" y="7990"/>
                </a:cubicBezTo>
                <a:cubicBezTo>
                  <a:pt x="171" y="8000"/>
                  <a:pt x="217" y="7981"/>
                  <a:pt x="235" y="7936"/>
                </a:cubicBezTo>
                <a:lnTo>
                  <a:pt x="235" y="7936"/>
                </a:lnTo>
                <a:cubicBezTo>
                  <a:pt x="217" y="7972"/>
                  <a:pt x="244" y="8018"/>
                  <a:pt x="280" y="8026"/>
                </a:cubicBezTo>
                <a:cubicBezTo>
                  <a:pt x="325" y="8045"/>
                  <a:pt x="370" y="8018"/>
                  <a:pt x="379" y="7981"/>
                </a:cubicBezTo>
                <a:cubicBezTo>
                  <a:pt x="388" y="7936"/>
                  <a:pt x="388" y="7936"/>
                  <a:pt x="388" y="7936"/>
                </a:cubicBezTo>
                <a:cubicBezTo>
                  <a:pt x="379" y="7981"/>
                  <a:pt x="406" y="8026"/>
                  <a:pt x="443" y="8036"/>
                </a:cubicBezTo>
                <a:cubicBezTo>
                  <a:pt x="488" y="8054"/>
                  <a:pt x="524" y="8026"/>
                  <a:pt x="542" y="7990"/>
                </a:cubicBezTo>
                <a:cubicBezTo>
                  <a:pt x="551" y="7936"/>
                  <a:pt x="551" y="7936"/>
                  <a:pt x="551" y="7936"/>
                </a:cubicBezTo>
                <a:cubicBezTo>
                  <a:pt x="542" y="7981"/>
                  <a:pt x="569" y="8018"/>
                  <a:pt x="605" y="8036"/>
                </a:cubicBezTo>
                <a:cubicBezTo>
                  <a:pt x="651" y="8045"/>
                  <a:pt x="687" y="8026"/>
                  <a:pt x="705" y="7981"/>
                </a:cubicBezTo>
                <a:cubicBezTo>
                  <a:pt x="822" y="7620"/>
                  <a:pt x="822" y="7620"/>
                  <a:pt x="822" y="7620"/>
                </a:cubicBezTo>
                <a:cubicBezTo>
                  <a:pt x="840" y="7556"/>
                  <a:pt x="840" y="7556"/>
                  <a:pt x="840" y="7556"/>
                </a:cubicBezTo>
                <a:cubicBezTo>
                  <a:pt x="876" y="7430"/>
                  <a:pt x="876" y="7430"/>
                  <a:pt x="876" y="7430"/>
                </a:cubicBezTo>
                <a:cubicBezTo>
                  <a:pt x="867" y="7150"/>
                  <a:pt x="867" y="7150"/>
                  <a:pt x="867" y="7150"/>
                </a:cubicBezTo>
                <a:lnTo>
                  <a:pt x="867" y="7150"/>
                </a:lnTo>
                <a:cubicBezTo>
                  <a:pt x="967" y="6842"/>
                  <a:pt x="967" y="6842"/>
                  <a:pt x="967" y="6842"/>
                </a:cubicBezTo>
                <a:cubicBezTo>
                  <a:pt x="1093" y="6562"/>
                  <a:pt x="1437" y="5767"/>
                  <a:pt x="1581" y="4844"/>
                </a:cubicBezTo>
                <a:cubicBezTo>
                  <a:pt x="1581" y="4844"/>
                  <a:pt x="1717" y="4148"/>
                  <a:pt x="1771" y="3633"/>
                </a:cubicBezTo>
                <a:cubicBezTo>
                  <a:pt x="1817" y="4148"/>
                  <a:pt x="1844" y="4709"/>
                  <a:pt x="1835" y="5288"/>
                </a:cubicBezTo>
                <a:cubicBezTo>
                  <a:pt x="1826" y="5730"/>
                  <a:pt x="1808" y="6146"/>
                  <a:pt x="1771" y="6544"/>
                </a:cubicBezTo>
                <a:cubicBezTo>
                  <a:pt x="4049" y="6544"/>
                  <a:pt x="4049" y="6544"/>
                  <a:pt x="4049" y="6544"/>
                </a:cubicBezTo>
                <a:cubicBezTo>
                  <a:pt x="3985" y="6137"/>
                  <a:pt x="3940" y="5694"/>
                  <a:pt x="3922" y="5206"/>
                </a:cubicBezTo>
                <a:cubicBezTo>
                  <a:pt x="3895" y="4121"/>
                  <a:pt x="4030" y="3181"/>
                  <a:pt x="4202" y="2441"/>
                </a:cubicBezTo>
                <a:cubicBezTo>
                  <a:pt x="4066" y="3172"/>
                  <a:pt x="4066" y="3172"/>
                  <a:pt x="4066" y="3172"/>
                </a:cubicBezTo>
                <a:cubicBezTo>
                  <a:pt x="4012" y="3534"/>
                  <a:pt x="4266" y="4844"/>
                  <a:pt x="4266" y="4844"/>
                </a:cubicBezTo>
                <a:cubicBezTo>
                  <a:pt x="4410" y="5767"/>
                  <a:pt x="4754" y="6562"/>
                  <a:pt x="4880" y="6842"/>
                </a:cubicBezTo>
                <a:cubicBezTo>
                  <a:pt x="4979" y="7150"/>
                  <a:pt x="4979" y="7150"/>
                  <a:pt x="4979" y="7150"/>
                </a:cubicBezTo>
                <a:lnTo>
                  <a:pt x="4979" y="7150"/>
                </a:lnTo>
                <a:cubicBezTo>
                  <a:pt x="4970" y="7430"/>
                  <a:pt x="4970" y="7430"/>
                  <a:pt x="4970" y="7430"/>
                </a:cubicBezTo>
                <a:cubicBezTo>
                  <a:pt x="5007" y="7556"/>
                  <a:pt x="5007" y="7556"/>
                  <a:pt x="5007" y="7556"/>
                </a:cubicBezTo>
                <a:cubicBezTo>
                  <a:pt x="5025" y="7620"/>
                  <a:pt x="5025" y="7620"/>
                  <a:pt x="5025" y="7620"/>
                </a:cubicBezTo>
                <a:cubicBezTo>
                  <a:pt x="5142" y="7981"/>
                  <a:pt x="5142" y="7981"/>
                  <a:pt x="5142" y="7981"/>
                </a:cubicBezTo>
                <a:cubicBezTo>
                  <a:pt x="5160" y="8026"/>
                  <a:pt x="5196" y="8045"/>
                  <a:pt x="5242" y="8036"/>
                </a:cubicBezTo>
                <a:cubicBezTo>
                  <a:pt x="5278" y="8018"/>
                  <a:pt x="5305" y="7981"/>
                  <a:pt x="5296" y="7936"/>
                </a:cubicBezTo>
                <a:cubicBezTo>
                  <a:pt x="5305" y="7990"/>
                  <a:pt x="5305" y="7990"/>
                  <a:pt x="5305" y="7990"/>
                </a:cubicBezTo>
                <a:cubicBezTo>
                  <a:pt x="5323" y="8026"/>
                  <a:pt x="5359" y="8054"/>
                  <a:pt x="5404" y="8036"/>
                </a:cubicBezTo>
                <a:cubicBezTo>
                  <a:pt x="5450" y="8026"/>
                  <a:pt x="5468" y="7981"/>
                  <a:pt x="5459" y="7936"/>
                </a:cubicBezTo>
                <a:cubicBezTo>
                  <a:pt x="5468" y="7981"/>
                  <a:pt x="5468" y="7981"/>
                  <a:pt x="5468" y="7981"/>
                </a:cubicBezTo>
                <a:cubicBezTo>
                  <a:pt x="5477" y="8018"/>
                  <a:pt x="5522" y="8045"/>
                  <a:pt x="5567" y="8026"/>
                </a:cubicBezTo>
                <a:cubicBezTo>
                  <a:pt x="5603" y="8018"/>
                  <a:pt x="5630" y="7972"/>
                  <a:pt x="5612" y="7936"/>
                </a:cubicBezTo>
                <a:cubicBezTo>
                  <a:pt x="5621" y="7936"/>
                  <a:pt x="5621" y="7936"/>
                  <a:pt x="5621" y="7936"/>
                </a:cubicBezTo>
                <a:cubicBezTo>
                  <a:pt x="5630" y="7981"/>
                  <a:pt x="5676" y="8000"/>
                  <a:pt x="5712" y="7990"/>
                </a:cubicBezTo>
                <a:cubicBezTo>
                  <a:pt x="5757" y="7972"/>
                  <a:pt x="5775" y="7936"/>
                  <a:pt x="5766" y="7891"/>
                </a:cubicBezTo>
                <a:cubicBezTo>
                  <a:pt x="5649" y="7511"/>
                  <a:pt x="5649" y="7511"/>
                  <a:pt x="5649" y="7511"/>
                </a:cubicBezTo>
                <a:cubicBezTo>
                  <a:pt x="5694" y="7547"/>
                  <a:pt x="5694" y="7547"/>
                  <a:pt x="5694" y="7547"/>
                </a:cubicBezTo>
                <a:cubicBezTo>
                  <a:pt x="5721" y="7575"/>
                  <a:pt x="5766" y="7575"/>
                  <a:pt x="5802" y="7556"/>
                </a:cubicBezTo>
                <a:cubicBezTo>
                  <a:pt x="5838" y="7530"/>
                  <a:pt x="5847" y="7475"/>
                  <a:pt x="5829" y="743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4C2CB01A-BE6D-2B44-8679-E3FE7802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6374" y="10161972"/>
            <a:ext cx="2970313" cy="1206285"/>
          </a:xfrm>
          <a:custGeom>
            <a:avLst/>
            <a:gdLst>
              <a:gd name="T0" fmla="*/ 3027 w 3028"/>
              <a:gd name="T1" fmla="*/ 624 h 1231"/>
              <a:gd name="T2" fmla="*/ 3027 w 3028"/>
              <a:gd name="T3" fmla="*/ 624 h 1231"/>
              <a:gd name="T4" fmla="*/ 1627 w 3028"/>
              <a:gd name="T5" fmla="*/ 1040 h 1231"/>
              <a:gd name="T6" fmla="*/ 135 w 3028"/>
              <a:gd name="T7" fmla="*/ 1230 h 1231"/>
              <a:gd name="T8" fmla="*/ 0 w 3028"/>
              <a:gd name="T9" fmla="*/ 597 h 1231"/>
              <a:gd name="T10" fmla="*/ 1473 w 3028"/>
              <a:gd name="T11" fmla="*/ 398 h 1231"/>
              <a:gd name="T12" fmla="*/ 2900 w 3028"/>
              <a:gd name="T13" fmla="*/ 0 h 1231"/>
              <a:gd name="T14" fmla="*/ 3027 w 3028"/>
              <a:gd name="T15" fmla="*/ 624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28" h="1231">
                <a:moveTo>
                  <a:pt x="3027" y="624"/>
                </a:moveTo>
                <a:lnTo>
                  <a:pt x="3027" y="624"/>
                </a:lnTo>
                <a:cubicBezTo>
                  <a:pt x="2629" y="778"/>
                  <a:pt x="2159" y="923"/>
                  <a:pt x="1627" y="1040"/>
                </a:cubicBezTo>
                <a:cubicBezTo>
                  <a:pt x="1067" y="1157"/>
                  <a:pt x="560" y="1212"/>
                  <a:pt x="135" y="1230"/>
                </a:cubicBezTo>
                <a:cubicBezTo>
                  <a:pt x="90" y="1022"/>
                  <a:pt x="45" y="814"/>
                  <a:pt x="0" y="597"/>
                </a:cubicBezTo>
                <a:cubicBezTo>
                  <a:pt x="434" y="570"/>
                  <a:pt x="931" y="507"/>
                  <a:pt x="1473" y="398"/>
                </a:cubicBezTo>
                <a:cubicBezTo>
                  <a:pt x="2006" y="281"/>
                  <a:pt x="2485" y="145"/>
                  <a:pt x="2900" y="0"/>
                </a:cubicBezTo>
                <a:cubicBezTo>
                  <a:pt x="2937" y="208"/>
                  <a:pt x="2982" y="416"/>
                  <a:pt x="3027" y="6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7">
            <a:extLst>
              <a:ext uri="{FF2B5EF4-FFF2-40B4-BE49-F238E27FC236}">
                <a16:creationId xmlns:a16="http://schemas.microsoft.com/office/drawing/2014/main" id="{C652241A-3710-9443-99F4-BAFCCF65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6374" y="9072425"/>
            <a:ext cx="2818986" cy="1171696"/>
          </a:xfrm>
          <a:custGeom>
            <a:avLst/>
            <a:gdLst>
              <a:gd name="T0" fmla="*/ 2874 w 2875"/>
              <a:gd name="T1" fmla="*/ 623 h 1194"/>
              <a:gd name="T2" fmla="*/ 2874 w 2875"/>
              <a:gd name="T3" fmla="*/ 623 h 1194"/>
              <a:gd name="T4" fmla="*/ 1546 w 2875"/>
              <a:gd name="T5" fmla="*/ 1021 h 1194"/>
              <a:gd name="T6" fmla="*/ 135 w 2875"/>
              <a:gd name="T7" fmla="*/ 1193 h 1194"/>
              <a:gd name="T8" fmla="*/ 0 w 2875"/>
              <a:gd name="T9" fmla="*/ 569 h 1194"/>
              <a:gd name="T10" fmla="*/ 1392 w 2875"/>
              <a:gd name="T11" fmla="*/ 379 h 1194"/>
              <a:gd name="T12" fmla="*/ 2747 w 2875"/>
              <a:gd name="T13" fmla="*/ 0 h 1194"/>
              <a:gd name="T14" fmla="*/ 2874 w 2875"/>
              <a:gd name="T15" fmla="*/ 623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5" h="1194">
                <a:moveTo>
                  <a:pt x="2874" y="623"/>
                </a:moveTo>
                <a:lnTo>
                  <a:pt x="2874" y="623"/>
                </a:lnTo>
                <a:cubicBezTo>
                  <a:pt x="2503" y="768"/>
                  <a:pt x="2060" y="913"/>
                  <a:pt x="1546" y="1021"/>
                </a:cubicBezTo>
                <a:cubicBezTo>
                  <a:pt x="1021" y="1130"/>
                  <a:pt x="542" y="1175"/>
                  <a:pt x="135" y="1193"/>
                </a:cubicBezTo>
                <a:cubicBezTo>
                  <a:pt x="90" y="985"/>
                  <a:pt x="45" y="777"/>
                  <a:pt x="0" y="569"/>
                </a:cubicBezTo>
                <a:cubicBezTo>
                  <a:pt x="416" y="542"/>
                  <a:pt x="886" y="488"/>
                  <a:pt x="1392" y="379"/>
                </a:cubicBezTo>
                <a:cubicBezTo>
                  <a:pt x="1906" y="271"/>
                  <a:pt x="2358" y="135"/>
                  <a:pt x="2747" y="0"/>
                </a:cubicBezTo>
                <a:cubicBezTo>
                  <a:pt x="2792" y="207"/>
                  <a:pt x="2837" y="415"/>
                  <a:pt x="2874" y="6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8">
            <a:extLst>
              <a:ext uri="{FF2B5EF4-FFF2-40B4-BE49-F238E27FC236}">
                <a16:creationId xmlns:a16="http://schemas.microsoft.com/office/drawing/2014/main" id="{9E5740CF-7381-0A4B-B43F-A507C603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171" y="8026114"/>
            <a:ext cx="2827633" cy="1180344"/>
          </a:xfrm>
          <a:custGeom>
            <a:avLst/>
            <a:gdLst>
              <a:gd name="T0" fmla="*/ 2883 w 2884"/>
              <a:gd name="T1" fmla="*/ 623 h 1203"/>
              <a:gd name="T2" fmla="*/ 2883 w 2884"/>
              <a:gd name="T3" fmla="*/ 623 h 1203"/>
              <a:gd name="T4" fmla="*/ 1546 w 2884"/>
              <a:gd name="T5" fmla="*/ 1021 h 1203"/>
              <a:gd name="T6" fmla="*/ 136 w 2884"/>
              <a:gd name="T7" fmla="*/ 1202 h 1203"/>
              <a:gd name="T8" fmla="*/ 0 w 2884"/>
              <a:gd name="T9" fmla="*/ 569 h 1203"/>
              <a:gd name="T10" fmla="*/ 1392 w 2884"/>
              <a:gd name="T11" fmla="*/ 380 h 1203"/>
              <a:gd name="T12" fmla="*/ 2747 w 2884"/>
              <a:gd name="T13" fmla="*/ 0 h 1203"/>
              <a:gd name="T14" fmla="*/ 2883 w 2884"/>
              <a:gd name="T15" fmla="*/ 62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84" h="1203">
                <a:moveTo>
                  <a:pt x="2883" y="623"/>
                </a:moveTo>
                <a:lnTo>
                  <a:pt x="2883" y="623"/>
                </a:lnTo>
                <a:cubicBezTo>
                  <a:pt x="2503" y="768"/>
                  <a:pt x="2060" y="913"/>
                  <a:pt x="1546" y="1021"/>
                </a:cubicBezTo>
                <a:cubicBezTo>
                  <a:pt x="1022" y="1130"/>
                  <a:pt x="543" y="1184"/>
                  <a:pt x="136" y="1202"/>
                </a:cubicBezTo>
                <a:cubicBezTo>
                  <a:pt x="90" y="985"/>
                  <a:pt x="45" y="777"/>
                  <a:pt x="0" y="569"/>
                </a:cubicBezTo>
                <a:cubicBezTo>
                  <a:pt x="416" y="542"/>
                  <a:pt x="886" y="488"/>
                  <a:pt x="1392" y="380"/>
                </a:cubicBezTo>
                <a:cubicBezTo>
                  <a:pt x="1906" y="280"/>
                  <a:pt x="2359" y="144"/>
                  <a:pt x="2747" y="0"/>
                </a:cubicBezTo>
                <a:cubicBezTo>
                  <a:pt x="2792" y="208"/>
                  <a:pt x="2838" y="416"/>
                  <a:pt x="2883" y="6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9">
            <a:extLst>
              <a:ext uri="{FF2B5EF4-FFF2-40B4-BE49-F238E27FC236}">
                <a16:creationId xmlns:a16="http://schemas.microsoft.com/office/drawing/2014/main" id="{1E3B6452-8720-084C-80A8-CB7C3FA1D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902" y="10711070"/>
            <a:ext cx="276710" cy="691776"/>
          </a:xfrm>
          <a:custGeom>
            <a:avLst/>
            <a:gdLst>
              <a:gd name="T0" fmla="*/ 254 w 281"/>
              <a:gd name="T1" fmla="*/ 696 h 706"/>
              <a:gd name="T2" fmla="*/ 254 w 281"/>
              <a:gd name="T3" fmla="*/ 696 h 706"/>
              <a:gd name="T4" fmla="*/ 63 w 281"/>
              <a:gd name="T5" fmla="*/ 705 h 706"/>
              <a:gd name="T6" fmla="*/ 37 w 281"/>
              <a:gd name="T7" fmla="*/ 678 h 706"/>
              <a:gd name="T8" fmla="*/ 0 w 281"/>
              <a:gd name="T9" fmla="*/ 36 h 706"/>
              <a:gd name="T10" fmla="*/ 27 w 281"/>
              <a:gd name="T11" fmla="*/ 9 h 706"/>
              <a:gd name="T12" fmla="*/ 208 w 281"/>
              <a:gd name="T13" fmla="*/ 0 h 706"/>
              <a:gd name="T14" fmla="*/ 244 w 281"/>
              <a:gd name="T15" fmla="*/ 27 h 706"/>
              <a:gd name="T16" fmla="*/ 280 w 281"/>
              <a:gd name="T17" fmla="*/ 660 h 706"/>
              <a:gd name="T18" fmla="*/ 254 w 281"/>
              <a:gd name="T19" fmla="*/ 69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" h="706">
                <a:moveTo>
                  <a:pt x="254" y="696"/>
                </a:moveTo>
                <a:lnTo>
                  <a:pt x="254" y="696"/>
                </a:lnTo>
                <a:cubicBezTo>
                  <a:pt x="63" y="705"/>
                  <a:pt x="63" y="705"/>
                  <a:pt x="63" y="705"/>
                </a:cubicBezTo>
                <a:cubicBezTo>
                  <a:pt x="46" y="705"/>
                  <a:pt x="37" y="696"/>
                  <a:pt x="37" y="67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9"/>
                  <a:pt x="27" y="9"/>
                </a:cubicBezTo>
                <a:cubicBezTo>
                  <a:pt x="208" y="0"/>
                  <a:pt x="208" y="0"/>
                  <a:pt x="208" y="0"/>
                </a:cubicBezTo>
                <a:cubicBezTo>
                  <a:pt x="226" y="0"/>
                  <a:pt x="244" y="9"/>
                  <a:pt x="244" y="27"/>
                </a:cubicBezTo>
                <a:cubicBezTo>
                  <a:pt x="280" y="660"/>
                  <a:pt x="280" y="660"/>
                  <a:pt x="280" y="660"/>
                </a:cubicBezTo>
                <a:cubicBezTo>
                  <a:pt x="280" y="678"/>
                  <a:pt x="262" y="696"/>
                  <a:pt x="254" y="696"/>
                </a:cubicBezTo>
              </a:path>
            </a:pathLst>
          </a:custGeom>
          <a:solidFill>
            <a:srgbClr val="4741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0">
            <a:extLst>
              <a:ext uri="{FF2B5EF4-FFF2-40B4-BE49-F238E27FC236}">
                <a16:creationId xmlns:a16="http://schemas.microsoft.com/office/drawing/2014/main" id="{711CBEBC-5625-F042-B619-3A3E4DE52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741" y="7991525"/>
            <a:ext cx="389124" cy="709070"/>
          </a:xfrm>
          <a:custGeom>
            <a:avLst/>
            <a:gdLst>
              <a:gd name="T0" fmla="*/ 370 w 398"/>
              <a:gd name="T1" fmla="*/ 678 h 724"/>
              <a:gd name="T2" fmla="*/ 370 w 398"/>
              <a:gd name="T3" fmla="*/ 678 h 724"/>
              <a:gd name="T4" fmla="*/ 189 w 398"/>
              <a:gd name="T5" fmla="*/ 723 h 724"/>
              <a:gd name="T6" fmla="*/ 153 w 398"/>
              <a:gd name="T7" fmla="*/ 705 h 724"/>
              <a:gd name="T8" fmla="*/ 9 w 398"/>
              <a:gd name="T9" fmla="*/ 81 h 724"/>
              <a:gd name="T10" fmla="*/ 27 w 398"/>
              <a:gd name="T11" fmla="*/ 45 h 724"/>
              <a:gd name="T12" fmla="*/ 208 w 398"/>
              <a:gd name="T13" fmla="*/ 0 h 724"/>
              <a:gd name="T14" fmla="*/ 244 w 398"/>
              <a:gd name="T15" fmla="*/ 27 h 724"/>
              <a:gd name="T16" fmla="*/ 388 w 398"/>
              <a:gd name="T17" fmla="*/ 642 h 724"/>
              <a:gd name="T18" fmla="*/ 370 w 398"/>
              <a:gd name="T19" fmla="*/ 678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8" h="724">
                <a:moveTo>
                  <a:pt x="370" y="678"/>
                </a:moveTo>
                <a:lnTo>
                  <a:pt x="370" y="678"/>
                </a:lnTo>
                <a:cubicBezTo>
                  <a:pt x="189" y="723"/>
                  <a:pt x="189" y="723"/>
                  <a:pt x="189" y="723"/>
                </a:cubicBezTo>
                <a:cubicBezTo>
                  <a:pt x="172" y="723"/>
                  <a:pt x="162" y="714"/>
                  <a:pt x="153" y="705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63"/>
                  <a:pt x="9" y="45"/>
                  <a:pt x="27" y="45"/>
                </a:cubicBezTo>
                <a:cubicBezTo>
                  <a:pt x="208" y="0"/>
                  <a:pt x="208" y="0"/>
                  <a:pt x="208" y="0"/>
                </a:cubicBezTo>
                <a:cubicBezTo>
                  <a:pt x="226" y="0"/>
                  <a:pt x="235" y="9"/>
                  <a:pt x="244" y="27"/>
                </a:cubicBezTo>
                <a:cubicBezTo>
                  <a:pt x="388" y="642"/>
                  <a:pt x="388" y="642"/>
                  <a:pt x="388" y="642"/>
                </a:cubicBezTo>
                <a:cubicBezTo>
                  <a:pt x="397" y="659"/>
                  <a:pt x="388" y="678"/>
                  <a:pt x="370" y="678"/>
                </a:cubicBezTo>
              </a:path>
            </a:pathLst>
          </a:custGeom>
          <a:solidFill>
            <a:srgbClr val="4741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Line 11">
            <a:extLst>
              <a:ext uri="{FF2B5EF4-FFF2-40B4-BE49-F238E27FC236}">
                <a16:creationId xmlns:a16="http://schemas.microsoft.com/office/drawing/2014/main" id="{3B685297-8AF9-B948-8163-7A98350C8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6851" y="10728364"/>
            <a:ext cx="17294" cy="15997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Line 12">
            <a:extLst>
              <a:ext uri="{FF2B5EF4-FFF2-40B4-BE49-F238E27FC236}">
                <a16:creationId xmlns:a16="http://schemas.microsoft.com/office/drawing/2014/main" id="{F0D3F24B-2370-4A44-B904-A06154AA5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50061" y="10711070"/>
            <a:ext cx="8647" cy="9944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Line 13">
            <a:extLst>
              <a:ext uri="{FF2B5EF4-FFF2-40B4-BE49-F238E27FC236}">
                <a16:creationId xmlns:a16="http://schemas.microsoft.com/office/drawing/2014/main" id="{909A230B-358B-4B43-8451-E7BB03F7F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40299" y="10676481"/>
            <a:ext cx="8647" cy="15997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Line 14">
            <a:extLst>
              <a:ext uri="{FF2B5EF4-FFF2-40B4-BE49-F238E27FC236}">
                <a16:creationId xmlns:a16="http://schemas.microsoft.com/office/drawing/2014/main" id="{B9E12AA4-5594-4C48-95EE-2DEC75450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4860" y="10659187"/>
            <a:ext cx="8647" cy="103766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0" name="Line 15">
            <a:extLst>
              <a:ext uri="{FF2B5EF4-FFF2-40B4-BE49-F238E27FC236}">
                <a16:creationId xmlns:a16="http://schemas.microsoft.com/office/drawing/2014/main" id="{37DAC4EE-D7B5-7A4D-86BA-3B7567B21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0776" y="10620273"/>
            <a:ext cx="17294" cy="16862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Line 16">
            <a:extLst>
              <a:ext uri="{FF2B5EF4-FFF2-40B4-BE49-F238E27FC236}">
                <a16:creationId xmlns:a16="http://schemas.microsoft.com/office/drawing/2014/main" id="{9846E42A-CB3D-1D48-878D-B341143E2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5337" y="10607304"/>
            <a:ext cx="8647" cy="103766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2" name="Line 17">
            <a:extLst>
              <a:ext uri="{FF2B5EF4-FFF2-40B4-BE49-F238E27FC236}">
                <a16:creationId xmlns:a16="http://schemas.microsoft.com/office/drawing/2014/main" id="{A2DFCDE8-195C-5042-87C8-CC2222E0D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1253" y="10551095"/>
            <a:ext cx="17294" cy="16862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Line 18">
            <a:extLst>
              <a:ext uri="{FF2B5EF4-FFF2-40B4-BE49-F238E27FC236}">
                <a16:creationId xmlns:a16="http://schemas.microsoft.com/office/drawing/2014/main" id="{B4287D8F-60B2-174A-BF10-C9A96222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95813" y="10533801"/>
            <a:ext cx="8647" cy="10809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Line 19">
            <a:extLst>
              <a:ext uri="{FF2B5EF4-FFF2-40B4-BE49-F238E27FC236}">
                <a16:creationId xmlns:a16="http://schemas.microsoft.com/office/drawing/2014/main" id="{6756F946-4CA2-0547-AAD8-E54F34801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0377" y="10473271"/>
            <a:ext cx="8647" cy="16862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Line 20">
            <a:extLst>
              <a:ext uri="{FF2B5EF4-FFF2-40B4-BE49-F238E27FC236}">
                <a16:creationId xmlns:a16="http://schemas.microsoft.com/office/drawing/2014/main" id="{0A5BEF93-E63C-5F42-9C8C-447EF9792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84937" y="10455976"/>
            <a:ext cx="8647" cy="103766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Line 21">
            <a:extLst>
              <a:ext uri="{FF2B5EF4-FFF2-40B4-BE49-F238E27FC236}">
                <a16:creationId xmlns:a16="http://schemas.microsoft.com/office/drawing/2014/main" id="{4BAB39E7-6A17-9546-BA0B-5384E10CD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70853" y="10382476"/>
            <a:ext cx="17294" cy="15997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Line 22">
            <a:extLst>
              <a:ext uri="{FF2B5EF4-FFF2-40B4-BE49-F238E27FC236}">
                <a16:creationId xmlns:a16="http://schemas.microsoft.com/office/drawing/2014/main" id="{4D5B224F-3216-F944-B849-F0AF89B49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65414" y="10356535"/>
            <a:ext cx="8647" cy="10808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Line 23">
            <a:extLst>
              <a:ext uri="{FF2B5EF4-FFF2-40B4-BE49-F238E27FC236}">
                <a16:creationId xmlns:a16="http://schemas.microsoft.com/office/drawing/2014/main" id="{7DCF9F1A-959C-7A4A-819D-1ADC1F484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1330" y="10261416"/>
            <a:ext cx="17294" cy="15997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Line 24">
            <a:extLst>
              <a:ext uri="{FF2B5EF4-FFF2-40B4-BE49-F238E27FC236}">
                <a16:creationId xmlns:a16="http://schemas.microsoft.com/office/drawing/2014/main" id="{6990E80A-515A-F249-A296-AB748F64B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25790" y="9733937"/>
            <a:ext cx="17294" cy="15997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AFE21A3D-5207-CE41-9AF4-7BD0E0206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20353" y="9712317"/>
            <a:ext cx="8647" cy="9511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Line 26">
            <a:extLst>
              <a:ext uri="{FF2B5EF4-FFF2-40B4-BE49-F238E27FC236}">
                <a16:creationId xmlns:a16="http://schemas.microsoft.com/office/drawing/2014/main" id="{F81910E1-CF7A-DC49-9A2A-D6F4C49FD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06267" y="9673406"/>
            <a:ext cx="17294" cy="15997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0FECB75B-A281-B940-ADFE-385628D74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0830" y="9638818"/>
            <a:ext cx="8647" cy="10808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Line 28">
            <a:extLst>
              <a:ext uri="{FF2B5EF4-FFF2-40B4-BE49-F238E27FC236}">
                <a16:creationId xmlns:a16="http://schemas.microsoft.com/office/drawing/2014/main" id="{8B3AB7C3-CFAF-134E-88B3-5DD4A959E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6743" y="9604229"/>
            <a:ext cx="17294" cy="15997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Line 29">
            <a:extLst>
              <a:ext uri="{FF2B5EF4-FFF2-40B4-BE49-F238E27FC236}">
                <a16:creationId xmlns:a16="http://schemas.microsoft.com/office/drawing/2014/main" id="{3E837757-3B43-F143-AB8A-CEC022A43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1306" y="9578287"/>
            <a:ext cx="8647" cy="103766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Line 30">
            <a:extLst>
              <a:ext uri="{FF2B5EF4-FFF2-40B4-BE49-F238E27FC236}">
                <a16:creationId xmlns:a16="http://schemas.microsoft.com/office/drawing/2014/main" id="{1B21CA4C-E2B0-4045-A135-4937A50B5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220" y="9522079"/>
            <a:ext cx="17294" cy="159974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Line 31">
            <a:extLst>
              <a:ext uri="{FF2B5EF4-FFF2-40B4-BE49-F238E27FC236}">
                <a16:creationId xmlns:a16="http://schemas.microsoft.com/office/drawing/2014/main" id="{476D9A2E-E945-6342-BD90-E239C6BCF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61783" y="9487490"/>
            <a:ext cx="8647" cy="10809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Line 32">
            <a:extLst>
              <a:ext uri="{FF2B5EF4-FFF2-40B4-BE49-F238E27FC236}">
                <a16:creationId xmlns:a16="http://schemas.microsoft.com/office/drawing/2014/main" id="{DDD36FC7-7390-8146-A11C-6BD516F4F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7696" y="9426960"/>
            <a:ext cx="17294" cy="159974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Line 33">
            <a:extLst>
              <a:ext uri="{FF2B5EF4-FFF2-40B4-BE49-F238E27FC236}">
                <a16:creationId xmlns:a16="http://schemas.microsoft.com/office/drawing/2014/main" id="{DB164EDA-D160-284F-9F35-138CCB23E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42260" y="9401018"/>
            <a:ext cx="8647" cy="10809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Line 34">
            <a:extLst>
              <a:ext uri="{FF2B5EF4-FFF2-40B4-BE49-F238E27FC236}">
                <a16:creationId xmlns:a16="http://schemas.microsoft.com/office/drawing/2014/main" id="{79EAA645-84D4-4343-981C-8ED3281FE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8173" y="9318871"/>
            <a:ext cx="17294" cy="15997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Line 35">
            <a:extLst>
              <a:ext uri="{FF2B5EF4-FFF2-40B4-BE49-F238E27FC236}">
                <a16:creationId xmlns:a16="http://schemas.microsoft.com/office/drawing/2014/main" id="{302FA38C-3C04-574B-8F63-3F0BBFB63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22736" y="9292930"/>
            <a:ext cx="8647" cy="9511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Line 36">
            <a:extLst>
              <a:ext uri="{FF2B5EF4-FFF2-40B4-BE49-F238E27FC236}">
                <a16:creationId xmlns:a16="http://schemas.microsoft.com/office/drawing/2014/main" id="{3BD6BFE5-9DAF-8A4A-9C18-81DEAD1E3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0002" y="9184838"/>
            <a:ext cx="25942" cy="159974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Line 37">
            <a:extLst>
              <a:ext uri="{FF2B5EF4-FFF2-40B4-BE49-F238E27FC236}">
                <a16:creationId xmlns:a16="http://schemas.microsoft.com/office/drawing/2014/main" id="{656655CD-C8D0-DA41-AAA5-8932271A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77673" y="8657360"/>
            <a:ext cx="17294" cy="16862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Line 38">
            <a:extLst>
              <a:ext uri="{FF2B5EF4-FFF2-40B4-BE49-F238E27FC236}">
                <a16:creationId xmlns:a16="http://schemas.microsoft.com/office/drawing/2014/main" id="{54BC5D17-DC89-8E47-B11B-9AA1837AD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2236" y="8635743"/>
            <a:ext cx="17294" cy="9944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Line 39">
            <a:extLst>
              <a:ext uri="{FF2B5EF4-FFF2-40B4-BE49-F238E27FC236}">
                <a16:creationId xmlns:a16="http://schemas.microsoft.com/office/drawing/2014/main" id="{81775990-314F-864A-9CD1-D599F9A63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6797" y="8601154"/>
            <a:ext cx="17294" cy="15997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Line 40">
            <a:extLst>
              <a:ext uri="{FF2B5EF4-FFF2-40B4-BE49-F238E27FC236}">
                <a16:creationId xmlns:a16="http://schemas.microsoft.com/office/drawing/2014/main" id="{15923BFD-33E0-F047-AC93-BB3E66581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1360" y="8575213"/>
            <a:ext cx="8647" cy="10808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Line 41">
            <a:extLst>
              <a:ext uri="{FF2B5EF4-FFF2-40B4-BE49-F238E27FC236}">
                <a16:creationId xmlns:a16="http://schemas.microsoft.com/office/drawing/2014/main" id="{51A6B1E6-6734-0C41-8AB8-D9CD33436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47274" y="8540624"/>
            <a:ext cx="17294" cy="15997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Line 42">
            <a:extLst>
              <a:ext uri="{FF2B5EF4-FFF2-40B4-BE49-F238E27FC236}">
                <a16:creationId xmlns:a16="http://schemas.microsoft.com/office/drawing/2014/main" id="{8BF2DEF1-B243-0A40-92A5-080688433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41837" y="8514682"/>
            <a:ext cx="8647" cy="10808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Line 43">
            <a:extLst>
              <a:ext uri="{FF2B5EF4-FFF2-40B4-BE49-F238E27FC236}">
                <a16:creationId xmlns:a16="http://schemas.microsoft.com/office/drawing/2014/main" id="{68EB145C-814E-AB46-9C3D-04E33AEEA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27750" y="8458474"/>
            <a:ext cx="17294" cy="159974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Line 44">
            <a:extLst>
              <a:ext uri="{FF2B5EF4-FFF2-40B4-BE49-F238E27FC236}">
                <a16:creationId xmlns:a16="http://schemas.microsoft.com/office/drawing/2014/main" id="{6CDB1D7C-DC6A-0649-B679-7832C0600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26636" y="8432532"/>
            <a:ext cx="8647" cy="103766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0" name="Line 45">
            <a:extLst>
              <a:ext uri="{FF2B5EF4-FFF2-40B4-BE49-F238E27FC236}">
                <a16:creationId xmlns:a16="http://schemas.microsoft.com/office/drawing/2014/main" id="{ACE47017-34CF-0A4F-BD4F-3DDFA52D3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8227" y="8372002"/>
            <a:ext cx="17294" cy="159974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" name="Line 46">
            <a:extLst>
              <a:ext uri="{FF2B5EF4-FFF2-40B4-BE49-F238E27FC236}">
                <a16:creationId xmlns:a16="http://schemas.microsoft.com/office/drawing/2014/main" id="{43A0A749-1CE2-964B-A596-FA5C95F6C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2790" y="8346060"/>
            <a:ext cx="8647" cy="10809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2" name="Line 47">
            <a:extLst>
              <a:ext uri="{FF2B5EF4-FFF2-40B4-BE49-F238E27FC236}">
                <a16:creationId xmlns:a16="http://schemas.microsoft.com/office/drawing/2014/main" id="{61A2F588-517F-0541-89BD-78F258DD4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3028" y="8263913"/>
            <a:ext cx="17294" cy="16861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3" name="Line 48">
            <a:extLst>
              <a:ext uri="{FF2B5EF4-FFF2-40B4-BE49-F238E27FC236}">
                <a16:creationId xmlns:a16="http://schemas.microsoft.com/office/drawing/2014/main" id="{F988B12E-398A-1B4F-ADCB-E740F3A9E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7589" y="8237972"/>
            <a:ext cx="8647" cy="103766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4" name="Line 49">
            <a:extLst>
              <a:ext uri="{FF2B5EF4-FFF2-40B4-BE49-F238E27FC236}">
                <a16:creationId xmlns:a16="http://schemas.microsoft.com/office/drawing/2014/main" id="{B1523B1A-A874-F141-881C-6758AAA53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73505" y="8138528"/>
            <a:ext cx="17294" cy="159974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Freeform 229">
            <a:extLst>
              <a:ext uri="{FF2B5EF4-FFF2-40B4-BE49-F238E27FC236}">
                <a16:creationId xmlns:a16="http://schemas.microsoft.com/office/drawing/2014/main" id="{58A73366-9A03-FB43-883F-4F73DB203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916" y="4792482"/>
            <a:ext cx="1113827" cy="1108940"/>
          </a:xfrm>
          <a:custGeom>
            <a:avLst/>
            <a:gdLst>
              <a:gd name="T0" fmla="*/ 827 w 1004"/>
              <a:gd name="T1" fmla="*/ 1002 h 1003"/>
              <a:gd name="T2" fmla="*/ 827 w 1004"/>
              <a:gd name="T3" fmla="*/ 1002 h 1003"/>
              <a:gd name="T4" fmla="*/ 184 w 1004"/>
              <a:gd name="T5" fmla="*/ 1002 h 1003"/>
              <a:gd name="T6" fmla="*/ 0 w 1004"/>
              <a:gd name="T7" fmla="*/ 818 h 1003"/>
              <a:gd name="T8" fmla="*/ 0 w 1004"/>
              <a:gd name="T9" fmla="*/ 176 h 1003"/>
              <a:gd name="T10" fmla="*/ 184 w 1004"/>
              <a:gd name="T11" fmla="*/ 0 h 1003"/>
              <a:gd name="T12" fmla="*/ 827 w 1004"/>
              <a:gd name="T13" fmla="*/ 0 h 1003"/>
              <a:gd name="T14" fmla="*/ 1003 w 1004"/>
              <a:gd name="T15" fmla="*/ 176 h 1003"/>
              <a:gd name="T16" fmla="*/ 1003 w 1004"/>
              <a:gd name="T17" fmla="*/ 818 h 1003"/>
              <a:gd name="T18" fmla="*/ 827 w 1004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4" h="1003">
                <a:moveTo>
                  <a:pt x="827" y="1002"/>
                </a:moveTo>
                <a:lnTo>
                  <a:pt x="827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18"/>
                  <a:pt x="0" y="81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84" y="0"/>
                  <a:pt x="184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926" y="0"/>
                  <a:pt x="1003" y="76"/>
                  <a:pt x="1003" y="176"/>
                </a:cubicBezTo>
                <a:cubicBezTo>
                  <a:pt x="1003" y="818"/>
                  <a:pt x="1003" y="818"/>
                  <a:pt x="1003" y="818"/>
                </a:cubicBezTo>
                <a:cubicBezTo>
                  <a:pt x="1003" y="918"/>
                  <a:pt x="926" y="1002"/>
                  <a:pt x="827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30">
            <a:extLst>
              <a:ext uri="{FF2B5EF4-FFF2-40B4-BE49-F238E27FC236}">
                <a16:creationId xmlns:a16="http://schemas.microsoft.com/office/drawing/2014/main" id="{39887ADC-39F9-FE40-A416-7BA6479EE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196" y="11102417"/>
            <a:ext cx="1108943" cy="1108940"/>
          </a:xfrm>
          <a:custGeom>
            <a:avLst/>
            <a:gdLst>
              <a:gd name="T0" fmla="*/ 818 w 1003"/>
              <a:gd name="T1" fmla="*/ 1002 h 1003"/>
              <a:gd name="T2" fmla="*/ 818 w 1003"/>
              <a:gd name="T3" fmla="*/ 1002 h 1003"/>
              <a:gd name="T4" fmla="*/ 176 w 1003"/>
              <a:gd name="T5" fmla="*/ 1002 h 1003"/>
              <a:gd name="T6" fmla="*/ 0 w 1003"/>
              <a:gd name="T7" fmla="*/ 818 h 1003"/>
              <a:gd name="T8" fmla="*/ 0 w 1003"/>
              <a:gd name="T9" fmla="*/ 183 h 1003"/>
              <a:gd name="T10" fmla="*/ 176 w 1003"/>
              <a:gd name="T11" fmla="*/ 0 h 1003"/>
              <a:gd name="T12" fmla="*/ 818 w 1003"/>
              <a:gd name="T13" fmla="*/ 0 h 1003"/>
              <a:gd name="T14" fmla="*/ 1002 w 1003"/>
              <a:gd name="T15" fmla="*/ 183 h 1003"/>
              <a:gd name="T16" fmla="*/ 1002 w 1003"/>
              <a:gd name="T17" fmla="*/ 818 h 1003"/>
              <a:gd name="T18" fmla="*/ 818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8" y="1002"/>
                </a:moveTo>
                <a:lnTo>
                  <a:pt x="818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18"/>
                  <a:pt x="0" y="818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5"/>
                  <a:pt x="76" y="0"/>
                  <a:pt x="17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918" y="0"/>
                  <a:pt x="1002" y="85"/>
                  <a:pt x="1002" y="183"/>
                </a:cubicBezTo>
                <a:cubicBezTo>
                  <a:pt x="1002" y="818"/>
                  <a:pt x="1002" y="818"/>
                  <a:pt x="1002" y="818"/>
                </a:cubicBezTo>
                <a:cubicBezTo>
                  <a:pt x="1002" y="918"/>
                  <a:pt x="918" y="1002"/>
                  <a:pt x="818" y="10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31">
            <a:extLst>
              <a:ext uri="{FF2B5EF4-FFF2-40B4-BE49-F238E27FC236}">
                <a16:creationId xmlns:a16="http://schemas.microsoft.com/office/drawing/2014/main" id="{9D6315B3-C42B-D646-8AC6-259E323B2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386" y="4804766"/>
            <a:ext cx="1108943" cy="1108944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76 w 1003"/>
              <a:gd name="T5" fmla="*/ 1002 h 1003"/>
              <a:gd name="T6" fmla="*/ 0 w 1003"/>
              <a:gd name="T7" fmla="*/ 826 h 1003"/>
              <a:gd name="T8" fmla="*/ 0 w 1003"/>
              <a:gd name="T9" fmla="*/ 183 h 1003"/>
              <a:gd name="T10" fmla="*/ 176 w 1003"/>
              <a:gd name="T11" fmla="*/ 0 h 1003"/>
              <a:gd name="T12" fmla="*/ 819 w 1003"/>
              <a:gd name="T13" fmla="*/ 0 h 1003"/>
              <a:gd name="T14" fmla="*/ 1002 w 1003"/>
              <a:gd name="T15" fmla="*/ 183 h 1003"/>
              <a:gd name="T16" fmla="*/ 1002 w 1003"/>
              <a:gd name="T17" fmla="*/ 826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26"/>
                  <a:pt x="0" y="82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4"/>
                  <a:pt x="76" y="0"/>
                  <a:pt x="17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3"/>
                </a:cubicBezTo>
                <a:cubicBezTo>
                  <a:pt x="1002" y="826"/>
                  <a:pt x="1002" y="826"/>
                  <a:pt x="1002" y="826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32">
            <a:extLst>
              <a:ext uri="{FF2B5EF4-FFF2-40B4-BE49-F238E27FC236}">
                <a16:creationId xmlns:a16="http://schemas.microsoft.com/office/drawing/2014/main" id="{431BCF7A-2FE0-0342-B4A5-8B732B45C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811" y="11094610"/>
            <a:ext cx="1108943" cy="1108940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84 w 1003"/>
              <a:gd name="T5" fmla="*/ 1002 h 1003"/>
              <a:gd name="T6" fmla="*/ 0 w 1003"/>
              <a:gd name="T7" fmla="*/ 827 h 1003"/>
              <a:gd name="T8" fmla="*/ 0 w 1003"/>
              <a:gd name="T9" fmla="*/ 184 h 1003"/>
              <a:gd name="T10" fmla="*/ 184 w 1003"/>
              <a:gd name="T11" fmla="*/ 0 h 1003"/>
              <a:gd name="T12" fmla="*/ 819 w 1003"/>
              <a:gd name="T13" fmla="*/ 0 h 1003"/>
              <a:gd name="T14" fmla="*/ 1002 w 1003"/>
              <a:gd name="T15" fmla="*/ 184 h 1003"/>
              <a:gd name="T16" fmla="*/ 1002 w 1003"/>
              <a:gd name="T17" fmla="*/ 827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26"/>
                  <a:pt x="0" y="827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4"/>
                  <a:pt x="84" y="0"/>
                  <a:pt x="184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4"/>
                </a:cubicBezTo>
                <a:cubicBezTo>
                  <a:pt x="1002" y="827"/>
                  <a:pt x="1002" y="827"/>
                  <a:pt x="1002" y="827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4" name="Grupo 93">
            <a:extLst>
              <a:ext uri="{FF2B5EF4-FFF2-40B4-BE49-F238E27FC236}">
                <a16:creationId xmlns:a16="http://schemas.microsoft.com/office/drawing/2014/main" id="{8A67CEF1-53C0-0941-B3E1-D2CE86D23E42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95" name="Freeform 241">
              <a:extLst>
                <a:ext uri="{FF2B5EF4-FFF2-40B4-BE49-F238E27FC236}">
                  <a16:creationId xmlns:a16="http://schemas.microsoft.com/office/drawing/2014/main" id="{9366DE86-FBFB-364B-9D09-31A4764D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42">
              <a:extLst>
                <a:ext uri="{FF2B5EF4-FFF2-40B4-BE49-F238E27FC236}">
                  <a16:creationId xmlns:a16="http://schemas.microsoft.com/office/drawing/2014/main" id="{B037E17D-082A-054B-8666-7481E0213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43">
              <a:extLst>
                <a:ext uri="{FF2B5EF4-FFF2-40B4-BE49-F238E27FC236}">
                  <a16:creationId xmlns:a16="http://schemas.microsoft.com/office/drawing/2014/main" id="{CF7342A7-4121-524F-A176-5E3FEADC3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44">
              <a:extLst>
                <a:ext uri="{FF2B5EF4-FFF2-40B4-BE49-F238E27FC236}">
                  <a16:creationId xmlns:a16="http://schemas.microsoft.com/office/drawing/2014/main" id="{AC4E1881-8B1E-A346-A2C0-692F84284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45">
              <a:extLst>
                <a:ext uri="{FF2B5EF4-FFF2-40B4-BE49-F238E27FC236}">
                  <a16:creationId xmlns:a16="http://schemas.microsoft.com/office/drawing/2014/main" id="{C02691CA-000C-7B4D-A087-0D55203E6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46">
              <a:extLst>
                <a:ext uri="{FF2B5EF4-FFF2-40B4-BE49-F238E27FC236}">
                  <a16:creationId xmlns:a16="http://schemas.microsoft.com/office/drawing/2014/main" id="{59B229B4-1911-1F4D-8AB7-7506E653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47">
              <a:extLst>
                <a:ext uri="{FF2B5EF4-FFF2-40B4-BE49-F238E27FC236}">
                  <a16:creationId xmlns:a16="http://schemas.microsoft.com/office/drawing/2014/main" id="{CECEE5E6-37A7-5C4C-A5FC-A21B6AEA0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48">
              <a:extLst>
                <a:ext uri="{FF2B5EF4-FFF2-40B4-BE49-F238E27FC236}">
                  <a16:creationId xmlns:a16="http://schemas.microsoft.com/office/drawing/2014/main" id="{F2DCDA7E-FEFD-B84A-BBBC-888A72042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94690211-FCD0-AA45-BE3F-C59E405EEEA3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67597C9A-8BEC-BA4B-A8C6-B7BDEF390725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0AAE1933-D18A-E54F-BBBC-19A72D32858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E5D7B832-A844-DA4D-9AF5-025AED08096E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7" name="Freeform 290">
              <a:extLst>
                <a:ext uri="{FF2B5EF4-FFF2-40B4-BE49-F238E27FC236}">
                  <a16:creationId xmlns:a16="http://schemas.microsoft.com/office/drawing/2014/main" id="{80D869ED-AA12-1244-BB29-A65FD654D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91">
              <a:extLst>
                <a:ext uri="{FF2B5EF4-FFF2-40B4-BE49-F238E27FC236}">
                  <a16:creationId xmlns:a16="http://schemas.microsoft.com/office/drawing/2014/main" id="{A0439F38-5860-BD48-BBD9-52907BD51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92">
              <a:extLst>
                <a:ext uri="{FF2B5EF4-FFF2-40B4-BE49-F238E27FC236}">
                  <a16:creationId xmlns:a16="http://schemas.microsoft.com/office/drawing/2014/main" id="{1DFB0F84-F84E-5E41-B9DD-0E1F3767E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93">
              <a:extLst>
                <a:ext uri="{FF2B5EF4-FFF2-40B4-BE49-F238E27FC236}">
                  <a16:creationId xmlns:a16="http://schemas.microsoft.com/office/drawing/2014/main" id="{3AB9362C-5F2F-AA4F-A748-6B9D43745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94">
              <a:extLst>
                <a:ext uri="{FF2B5EF4-FFF2-40B4-BE49-F238E27FC236}">
                  <a16:creationId xmlns:a16="http://schemas.microsoft.com/office/drawing/2014/main" id="{5AEBD25A-083D-8043-A2CE-F8D3089B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95">
              <a:extLst>
                <a:ext uri="{FF2B5EF4-FFF2-40B4-BE49-F238E27FC236}">
                  <a16:creationId xmlns:a16="http://schemas.microsoft.com/office/drawing/2014/main" id="{2F6E5994-2D21-A64D-85BA-43B02755C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4A187250-AB1B-114C-9870-B44AD8FDD01F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14" name="Freeform 248">
              <a:extLst>
                <a:ext uri="{FF2B5EF4-FFF2-40B4-BE49-F238E27FC236}">
                  <a16:creationId xmlns:a16="http://schemas.microsoft.com/office/drawing/2014/main" id="{E242279C-41CB-6F47-9A43-23D09FBED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49">
              <a:extLst>
                <a:ext uri="{FF2B5EF4-FFF2-40B4-BE49-F238E27FC236}">
                  <a16:creationId xmlns:a16="http://schemas.microsoft.com/office/drawing/2014/main" id="{B7CEF3C9-F289-A944-B152-748224BC9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50">
              <a:extLst>
                <a:ext uri="{FF2B5EF4-FFF2-40B4-BE49-F238E27FC236}">
                  <a16:creationId xmlns:a16="http://schemas.microsoft.com/office/drawing/2014/main" id="{50092F7A-E584-4147-AC50-2BE28016E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611CD949-7C05-FC4B-AA53-9B8202A8AB0E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18" name="Freeform 233">
              <a:extLst>
                <a:ext uri="{FF2B5EF4-FFF2-40B4-BE49-F238E27FC236}">
                  <a16:creationId xmlns:a16="http://schemas.microsoft.com/office/drawing/2014/main" id="{F9C28060-A05A-CD4F-A3C8-BD419A4F6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34">
              <a:extLst>
                <a:ext uri="{FF2B5EF4-FFF2-40B4-BE49-F238E27FC236}">
                  <a16:creationId xmlns:a16="http://schemas.microsoft.com/office/drawing/2014/main" id="{A1817568-8BF5-D346-89A2-15750C1B2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35">
              <a:extLst>
                <a:ext uri="{FF2B5EF4-FFF2-40B4-BE49-F238E27FC236}">
                  <a16:creationId xmlns:a16="http://schemas.microsoft.com/office/drawing/2014/main" id="{6804EEA9-79D6-0947-8078-80A043C6F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36">
              <a:extLst>
                <a:ext uri="{FF2B5EF4-FFF2-40B4-BE49-F238E27FC236}">
                  <a16:creationId xmlns:a16="http://schemas.microsoft.com/office/drawing/2014/main" id="{E8A06EE9-E0C8-9D4B-8AF4-0492DA14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37">
              <a:extLst>
                <a:ext uri="{FF2B5EF4-FFF2-40B4-BE49-F238E27FC236}">
                  <a16:creationId xmlns:a16="http://schemas.microsoft.com/office/drawing/2014/main" id="{9612CB2D-006F-6D45-ACDC-B3A72205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38">
              <a:extLst>
                <a:ext uri="{FF2B5EF4-FFF2-40B4-BE49-F238E27FC236}">
                  <a16:creationId xmlns:a16="http://schemas.microsoft.com/office/drawing/2014/main" id="{7774C511-4202-044A-88C0-572AC622C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39">
              <a:extLst>
                <a:ext uri="{FF2B5EF4-FFF2-40B4-BE49-F238E27FC236}">
                  <a16:creationId xmlns:a16="http://schemas.microsoft.com/office/drawing/2014/main" id="{D7D623CE-A367-CC4E-A349-0316C3CC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40">
              <a:extLst>
                <a:ext uri="{FF2B5EF4-FFF2-40B4-BE49-F238E27FC236}">
                  <a16:creationId xmlns:a16="http://schemas.microsoft.com/office/drawing/2014/main" id="{2749999E-2840-B34D-8DC5-555F35C46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EDBD3A2C-7B7D-B34C-AE03-E787159BDBC2}"/>
              </a:ext>
            </a:extLst>
          </p:cNvPr>
          <p:cNvGrpSpPr/>
          <p:nvPr/>
        </p:nvGrpSpPr>
        <p:grpSpPr>
          <a:xfrm>
            <a:off x="16677696" y="4561541"/>
            <a:ext cx="4615729" cy="1907300"/>
            <a:chOff x="4247967" y="10658093"/>
            <a:chExt cx="4236804" cy="1907300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B69C1AF4-EC01-A545-8E97-9885FABAB765}"/>
                </a:ext>
              </a:extLst>
            </p:cNvPr>
            <p:cNvSpPr txBox="1"/>
            <p:nvPr/>
          </p:nvSpPr>
          <p:spPr>
            <a:xfrm flipH="1">
              <a:off x="4263265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2CCF323B-0CD5-0647-97E2-C1FB6AC0119D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54903288-7C37-494B-85D9-188F6AC74CBA}"/>
              </a:ext>
            </a:extLst>
          </p:cNvPr>
          <p:cNvGrpSpPr/>
          <p:nvPr/>
        </p:nvGrpSpPr>
        <p:grpSpPr>
          <a:xfrm>
            <a:off x="16677696" y="10907076"/>
            <a:ext cx="4615729" cy="1907300"/>
            <a:chOff x="4247967" y="10658093"/>
            <a:chExt cx="4236804" cy="1907300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A9DB29C0-1A74-2444-9FAE-DD8485F20A4C}"/>
                </a:ext>
              </a:extLst>
            </p:cNvPr>
            <p:cNvSpPr txBox="1"/>
            <p:nvPr/>
          </p:nvSpPr>
          <p:spPr>
            <a:xfrm flipH="1">
              <a:off x="4263265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A091B0FE-A378-8242-BADB-6AFB554731A4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1EC17714-4CF3-D143-A3C2-A5E68D682B33}"/>
              </a:ext>
            </a:extLst>
          </p:cNvPr>
          <p:cNvGrpSpPr/>
          <p:nvPr/>
        </p:nvGrpSpPr>
        <p:grpSpPr>
          <a:xfrm>
            <a:off x="2658313" y="4587056"/>
            <a:ext cx="4818098" cy="1881785"/>
            <a:chOff x="4263265" y="1899103"/>
            <a:chExt cx="4236804" cy="1881785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AC7D4677-7251-4A47-8891-38C0FC5F6F92}"/>
                </a:ext>
              </a:extLst>
            </p:cNvPr>
            <p:cNvSpPr txBox="1"/>
            <p:nvPr/>
          </p:nvSpPr>
          <p:spPr>
            <a:xfrm flipH="1">
              <a:off x="6106268" y="1899103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B2442293-44B0-8549-9AEE-E09C6B647FD6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261EA457-647D-7042-8D79-F37C6156992D}"/>
              </a:ext>
            </a:extLst>
          </p:cNvPr>
          <p:cNvGrpSpPr/>
          <p:nvPr/>
        </p:nvGrpSpPr>
        <p:grpSpPr>
          <a:xfrm>
            <a:off x="2668309" y="10929737"/>
            <a:ext cx="4818098" cy="1881785"/>
            <a:chOff x="4263265" y="1899103"/>
            <a:chExt cx="4236804" cy="1881785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BAC690FE-DD31-8549-AB99-F0DEA1D064C5}"/>
                </a:ext>
              </a:extLst>
            </p:cNvPr>
            <p:cNvSpPr txBox="1"/>
            <p:nvPr/>
          </p:nvSpPr>
          <p:spPr>
            <a:xfrm flipH="1">
              <a:off x="6106268" y="1899103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A32E0E40-F6D2-1348-B177-FFE9F3A3444A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539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1">
            <a:extLst>
              <a:ext uri="{FF2B5EF4-FFF2-40B4-BE49-F238E27FC236}">
                <a16:creationId xmlns:a16="http://schemas.microsoft.com/office/drawing/2014/main" id="{DF65A29D-1E2A-2145-A5C5-68C539D52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032" y="9622905"/>
            <a:ext cx="3410051" cy="1450364"/>
          </a:xfrm>
          <a:custGeom>
            <a:avLst/>
            <a:gdLst>
              <a:gd name="T0" fmla="*/ 3099 w 3100"/>
              <a:gd name="T1" fmla="*/ 615 h 1320"/>
              <a:gd name="T2" fmla="*/ 3099 w 3100"/>
              <a:gd name="T3" fmla="*/ 615 h 1320"/>
              <a:gd name="T4" fmla="*/ 1672 w 3100"/>
              <a:gd name="T5" fmla="*/ 181 h 1320"/>
              <a:gd name="T6" fmla="*/ 145 w 3100"/>
              <a:gd name="T7" fmla="*/ 0 h 1320"/>
              <a:gd name="T8" fmla="*/ 0 w 3100"/>
              <a:gd name="T9" fmla="*/ 705 h 1320"/>
              <a:gd name="T10" fmla="*/ 1500 w 3100"/>
              <a:gd name="T11" fmla="*/ 904 h 1320"/>
              <a:gd name="T12" fmla="*/ 2955 w 3100"/>
              <a:gd name="T13" fmla="*/ 1319 h 1320"/>
              <a:gd name="T14" fmla="*/ 3099 w 3100"/>
              <a:gd name="T15" fmla="*/ 615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0" h="1320">
                <a:moveTo>
                  <a:pt x="3099" y="615"/>
                </a:moveTo>
                <a:lnTo>
                  <a:pt x="3099" y="615"/>
                </a:lnTo>
                <a:cubicBezTo>
                  <a:pt x="2702" y="461"/>
                  <a:pt x="2223" y="299"/>
                  <a:pt x="1672" y="181"/>
                </a:cubicBezTo>
                <a:cubicBezTo>
                  <a:pt x="1103" y="64"/>
                  <a:pt x="588" y="18"/>
                  <a:pt x="145" y="0"/>
                </a:cubicBezTo>
                <a:cubicBezTo>
                  <a:pt x="99" y="235"/>
                  <a:pt x="45" y="470"/>
                  <a:pt x="0" y="705"/>
                </a:cubicBezTo>
                <a:cubicBezTo>
                  <a:pt x="443" y="723"/>
                  <a:pt x="949" y="787"/>
                  <a:pt x="1500" y="904"/>
                </a:cubicBezTo>
                <a:cubicBezTo>
                  <a:pt x="2051" y="1012"/>
                  <a:pt x="2539" y="1166"/>
                  <a:pt x="2955" y="1319"/>
                </a:cubicBezTo>
                <a:cubicBezTo>
                  <a:pt x="3000" y="1085"/>
                  <a:pt x="3054" y="850"/>
                  <a:pt x="3099" y="615"/>
                </a:cubicBezTo>
              </a:path>
            </a:pathLst>
          </a:custGeom>
          <a:solidFill>
            <a:srgbClr val="E5A8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">
            <a:extLst>
              <a:ext uri="{FF2B5EF4-FFF2-40B4-BE49-F238E27FC236}">
                <a16:creationId xmlns:a16="http://schemas.microsoft.com/office/drawing/2014/main" id="{A3D20E47-AC45-B543-8B61-70189E289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01" y="8322915"/>
            <a:ext cx="3114156" cy="1382454"/>
          </a:xfrm>
          <a:custGeom>
            <a:avLst/>
            <a:gdLst>
              <a:gd name="T0" fmla="*/ 2828 w 2829"/>
              <a:gd name="T1" fmla="*/ 560 h 1257"/>
              <a:gd name="T2" fmla="*/ 2828 w 2829"/>
              <a:gd name="T3" fmla="*/ 560 h 1257"/>
              <a:gd name="T4" fmla="*/ 1527 w 2829"/>
              <a:gd name="T5" fmla="*/ 153 h 1257"/>
              <a:gd name="T6" fmla="*/ 144 w 2829"/>
              <a:gd name="T7" fmla="*/ 0 h 1257"/>
              <a:gd name="T8" fmla="*/ 0 w 2829"/>
              <a:gd name="T9" fmla="*/ 705 h 1257"/>
              <a:gd name="T10" fmla="*/ 1364 w 2829"/>
              <a:gd name="T11" fmla="*/ 876 h 1257"/>
              <a:gd name="T12" fmla="*/ 2674 w 2829"/>
              <a:gd name="T13" fmla="*/ 1256 h 1257"/>
              <a:gd name="T14" fmla="*/ 2828 w 2829"/>
              <a:gd name="T15" fmla="*/ 560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9" h="1257">
                <a:moveTo>
                  <a:pt x="2828" y="560"/>
                </a:moveTo>
                <a:lnTo>
                  <a:pt x="2828" y="560"/>
                </a:lnTo>
                <a:cubicBezTo>
                  <a:pt x="2466" y="406"/>
                  <a:pt x="2033" y="262"/>
                  <a:pt x="1527" y="153"/>
                </a:cubicBezTo>
                <a:cubicBezTo>
                  <a:pt x="1012" y="45"/>
                  <a:pt x="542" y="9"/>
                  <a:pt x="144" y="0"/>
                </a:cubicBezTo>
                <a:cubicBezTo>
                  <a:pt x="99" y="235"/>
                  <a:pt x="45" y="470"/>
                  <a:pt x="0" y="705"/>
                </a:cubicBezTo>
                <a:cubicBezTo>
                  <a:pt x="406" y="723"/>
                  <a:pt x="867" y="768"/>
                  <a:pt x="1364" y="876"/>
                </a:cubicBezTo>
                <a:cubicBezTo>
                  <a:pt x="1861" y="976"/>
                  <a:pt x="2304" y="1111"/>
                  <a:pt x="2674" y="1256"/>
                </a:cubicBezTo>
                <a:cubicBezTo>
                  <a:pt x="2728" y="1030"/>
                  <a:pt x="2773" y="795"/>
                  <a:pt x="2828" y="560"/>
                </a:cubicBezTo>
              </a:path>
            </a:pathLst>
          </a:custGeom>
          <a:solidFill>
            <a:srgbClr val="E5A8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44">
            <a:extLst>
              <a:ext uri="{FF2B5EF4-FFF2-40B4-BE49-F238E27FC236}">
                <a16:creationId xmlns:a16="http://schemas.microsoft.com/office/drawing/2014/main" id="{0B07EF47-582C-934D-8FA2-D36C5C26B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073" y="3263625"/>
            <a:ext cx="6320475" cy="9890598"/>
          </a:xfrm>
          <a:custGeom>
            <a:avLst/>
            <a:gdLst>
              <a:gd name="T0" fmla="*/ 5702 w 5748"/>
              <a:gd name="T1" fmla="*/ 8438 h 8990"/>
              <a:gd name="T2" fmla="*/ 5575 w 5748"/>
              <a:gd name="T3" fmla="*/ 8076 h 8990"/>
              <a:gd name="T4" fmla="*/ 5313 w 5748"/>
              <a:gd name="T5" fmla="*/ 7561 h 8990"/>
              <a:gd name="T6" fmla="*/ 4934 w 5748"/>
              <a:gd name="T7" fmla="*/ 5420 h 8990"/>
              <a:gd name="T8" fmla="*/ 4816 w 5748"/>
              <a:gd name="T9" fmla="*/ 3441 h 8990"/>
              <a:gd name="T10" fmla="*/ 4410 w 5748"/>
              <a:gd name="T11" fmla="*/ 2846 h 8990"/>
              <a:gd name="T12" fmla="*/ 4373 w 5748"/>
              <a:gd name="T13" fmla="*/ 2828 h 8990"/>
              <a:gd name="T14" fmla="*/ 3280 w 5748"/>
              <a:gd name="T15" fmla="*/ 1969 h 8990"/>
              <a:gd name="T16" fmla="*/ 3677 w 5748"/>
              <a:gd name="T17" fmla="*/ 1283 h 8990"/>
              <a:gd name="T18" fmla="*/ 3524 w 5748"/>
              <a:gd name="T19" fmla="*/ 632 h 8990"/>
              <a:gd name="T20" fmla="*/ 2892 w 5748"/>
              <a:gd name="T21" fmla="*/ 0 h 8990"/>
              <a:gd name="T22" fmla="*/ 2259 w 5748"/>
              <a:gd name="T23" fmla="*/ 1129 h 8990"/>
              <a:gd name="T24" fmla="*/ 2069 w 5748"/>
              <a:gd name="T25" fmla="*/ 1283 h 8990"/>
              <a:gd name="T26" fmla="*/ 2259 w 5748"/>
              <a:gd name="T27" fmla="*/ 1437 h 8990"/>
              <a:gd name="T28" fmla="*/ 2503 w 5748"/>
              <a:gd name="T29" fmla="*/ 2530 h 8990"/>
              <a:gd name="T30" fmla="*/ 1374 w 5748"/>
              <a:gd name="T31" fmla="*/ 2828 h 8990"/>
              <a:gd name="T32" fmla="*/ 1121 w 5748"/>
              <a:gd name="T33" fmla="*/ 2991 h 8990"/>
              <a:gd name="T34" fmla="*/ 786 w 5748"/>
              <a:gd name="T35" fmla="*/ 4950 h 8990"/>
              <a:gd name="T36" fmla="*/ 551 w 5748"/>
              <a:gd name="T37" fmla="*/ 6531 h 8990"/>
              <a:gd name="T38" fmla="*/ 362 w 5748"/>
              <a:gd name="T39" fmla="*/ 7841 h 8990"/>
              <a:gd name="T40" fmla="*/ 18 w 5748"/>
              <a:gd name="T41" fmla="*/ 8320 h 8990"/>
              <a:gd name="T42" fmla="*/ 145 w 5748"/>
              <a:gd name="T43" fmla="*/ 8438 h 8990"/>
              <a:gd name="T44" fmla="*/ 72 w 5748"/>
              <a:gd name="T45" fmla="*/ 8817 h 8990"/>
              <a:gd name="T46" fmla="*/ 217 w 5748"/>
              <a:gd name="T47" fmla="*/ 8871 h 8990"/>
              <a:gd name="T48" fmla="*/ 262 w 5748"/>
              <a:gd name="T49" fmla="*/ 8971 h 8990"/>
              <a:gd name="T50" fmla="*/ 362 w 5748"/>
              <a:gd name="T51" fmla="*/ 8871 h 8990"/>
              <a:gd name="T52" fmla="*/ 497 w 5748"/>
              <a:gd name="T53" fmla="*/ 8917 h 8990"/>
              <a:gd name="T54" fmla="*/ 560 w 5748"/>
              <a:gd name="T55" fmla="*/ 8971 h 8990"/>
              <a:gd name="T56" fmla="*/ 759 w 5748"/>
              <a:gd name="T57" fmla="*/ 8519 h 8990"/>
              <a:gd name="T58" fmla="*/ 813 w 5748"/>
              <a:gd name="T59" fmla="*/ 8311 h 8990"/>
              <a:gd name="T60" fmla="*/ 804 w 5748"/>
              <a:gd name="T61" fmla="*/ 8004 h 8990"/>
              <a:gd name="T62" fmla="*/ 1464 w 5748"/>
              <a:gd name="T63" fmla="*/ 5474 h 8990"/>
              <a:gd name="T64" fmla="*/ 1753 w 5748"/>
              <a:gd name="T65" fmla="*/ 4706 h 8990"/>
              <a:gd name="T66" fmla="*/ 1870 w 5748"/>
              <a:gd name="T67" fmla="*/ 5655 h 8990"/>
              <a:gd name="T68" fmla="*/ 1437 w 5748"/>
              <a:gd name="T69" fmla="*/ 7191 h 8990"/>
              <a:gd name="T70" fmla="*/ 4084 w 5748"/>
              <a:gd name="T71" fmla="*/ 6667 h 8990"/>
              <a:gd name="T72" fmla="*/ 3994 w 5748"/>
              <a:gd name="T73" fmla="*/ 4769 h 8990"/>
              <a:gd name="T74" fmla="*/ 4138 w 5748"/>
              <a:gd name="T75" fmla="*/ 4471 h 8990"/>
              <a:gd name="T76" fmla="*/ 4852 w 5748"/>
              <a:gd name="T77" fmla="*/ 7661 h 8990"/>
              <a:gd name="T78" fmla="*/ 4943 w 5748"/>
              <a:gd name="T79" fmla="*/ 8004 h 8990"/>
              <a:gd name="T80" fmla="*/ 4970 w 5748"/>
              <a:gd name="T81" fmla="*/ 8447 h 8990"/>
              <a:gd name="T82" fmla="*/ 5096 w 5748"/>
              <a:gd name="T83" fmla="*/ 8917 h 8990"/>
              <a:gd name="T84" fmla="*/ 5232 w 5748"/>
              <a:gd name="T85" fmla="*/ 8862 h 8990"/>
              <a:gd name="T86" fmla="*/ 5340 w 5748"/>
              <a:gd name="T87" fmla="*/ 8980 h 8990"/>
              <a:gd name="T88" fmla="*/ 5394 w 5748"/>
              <a:gd name="T89" fmla="*/ 8917 h 8990"/>
              <a:gd name="T90" fmla="*/ 5530 w 5748"/>
              <a:gd name="T91" fmla="*/ 8862 h 8990"/>
              <a:gd name="T92" fmla="*/ 5620 w 5748"/>
              <a:gd name="T93" fmla="*/ 8926 h 8990"/>
              <a:gd name="T94" fmla="*/ 5557 w 5748"/>
              <a:gd name="T95" fmla="*/ 8401 h 8990"/>
              <a:gd name="T96" fmla="*/ 5702 w 5748"/>
              <a:gd name="T97" fmla="*/ 8438 h 8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48" h="8990">
                <a:moveTo>
                  <a:pt x="5702" y="8438"/>
                </a:moveTo>
                <a:lnTo>
                  <a:pt x="5702" y="8438"/>
                </a:lnTo>
                <a:cubicBezTo>
                  <a:pt x="5738" y="8411"/>
                  <a:pt x="5747" y="8356"/>
                  <a:pt x="5729" y="8320"/>
                </a:cubicBezTo>
                <a:cubicBezTo>
                  <a:pt x="5575" y="8076"/>
                  <a:pt x="5575" y="8076"/>
                  <a:pt x="5575" y="8076"/>
                </a:cubicBezTo>
                <a:cubicBezTo>
                  <a:pt x="5385" y="7841"/>
                  <a:pt x="5385" y="7841"/>
                  <a:pt x="5385" y="7841"/>
                </a:cubicBezTo>
                <a:cubicBezTo>
                  <a:pt x="5313" y="7561"/>
                  <a:pt x="5313" y="7561"/>
                  <a:pt x="5313" y="7561"/>
                </a:cubicBezTo>
                <a:cubicBezTo>
                  <a:pt x="5295" y="7254"/>
                  <a:pt x="5259" y="6902"/>
                  <a:pt x="5196" y="6531"/>
                </a:cubicBezTo>
                <a:cubicBezTo>
                  <a:pt x="5123" y="6116"/>
                  <a:pt x="5033" y="5745"/>
                  <a:pt x="4934" y="5420"/>
                </a:cubicBezTo>
                <a:cubicBezTo>
                  <a:pt x="4952" y="5267"/>
                  <a:pt x="4961" y="5113"/>
                  <a:pt x="4961" y="4950"/>
                </a:cubicBezTo>
                <a:cubicBezTo>
                  <a:pt x="4970" y="4372"/>
                  <a:pt x="4906" y="3857"/>
                  <a:pt x="4816" y="3441"/>
                </a:cubicBezTo>
                <a:cubicBezTo>
                  <a:pt x="4816" y="3396"/>
                  <a:pt x="4798" y="3162"/>
                  <a:pt x="4626" y="2991"/>
                </a:cubicBezTo>
                <a:cubicBezTo>
                  <a:pt x="4563" y="2918"/>
                  <a:pt x="4491" y="2873"/>
                  <a:pt x="4410" y="2846"/>
                </a:cubicBezTo>
                <a:cubicBezTo>
                  <a:pt x="4410" y="2837"/>
                  <a:pt x="4410" y="2828"/>
                  <a:pt x="4419" y="2828"/>
                </a:cubicBezTo>
                <a:cubicBezTo>
                  <a:pt x="4400" y="2828"/>
                  <a:pt x="4382" y="2828"/>
                  <a:pt x="4373" y="2828"/>
                </a:cubicBezTo>
                <a:cubicBezTo>
                  <a:pt x="3280" y="2530"/>
                  <a:pt x="3280" y="2530"/>
                  <a:pt x="3280" y="2530"/>
                </a:cubicBezTo>
                <a:cubicBezTo>
                  <a:pt x="3280" y="1969"/>
                  <a:pt x="3280" y="1969"/>
                  <a:pt x="3280" y="1969"/>
                </a:cubicBezTo>
                <a:cubicBezTo>
                  <a:pt x="3424" y="1834"/>
                  <a:pt x="3515" y="1644"/>
                  <a:pt x="3524" y="1446"/>
                </a:cubicBezTo>
                <a:cubicBezTo>
                  <a:pt x="3614" y="1437"/>
                  <a:pt x="3677" y="1373"/>
                  <a:pt x="3677" y="1283"/>
                </a:cubicBezTo>
                <a:cubicBezTo>
                  <a:pt x="3677" y="1202"/>
                  <a:pt x="3614" y="1129"/>
                  <a:pt x="3524" y="1120"/>
                </a:cubicBezTo>
                <a:cubicBezTo>
                  <a:pt x="3524" y="632"/>
                  <a:pt x="3524" y="632"/>
                  <a:pt x="3524" y="632"/>
                </a:cubicBezTo>
                <a:cubicBezTo>
                  <a:pt x="3524" y="280"/>
                  <a:pt x="3244" y="0"/>
                  <a:pt x="2892" y="0"/>
                </a:cubicBezTo>
                <a:lnTo>
                  <a:pt x="2892" y="0"/>
                </a:lnTo>
                <a:cubicBezTo>
                  <a:pt x="2539" y="0"/>
                  <a:pt x="2259" y="280"/>
                  <a:pt x="2259" y="632"/>
                </a:cubicBezTo>
                <a:cubicBezTo>
                  <a:pt x="2259" y="1129"/>
                  <a:pt x="2259" y="1129"/>
                  <a:pt x="2259" y="1129"/>
                </a:cubicBezTo>
                <a:cubicBezTo>
                  <a:pt x="2214" y="1120"/>
                  <a:pt x="2159" y="1120"/>
                  <a:pt x="2096" y="1220"/>
                </a:cubicBezTo>
                <a:cubicBezTo>
                  <a:pt x="2078" y="1238"/>
                  <a:pt x="2069" y="1265"/>
                  <a:pt x="2069" y="1283"/>
                </a:cubicBezTo>
                <a:cubicBezTo>
                  <a:pt x="2069" y="1373"/>
                  <a:pt x="2142" y="1446"/>
                  <a:pt x="2232" y="1446"/>
                </a:cubicBezTo>
                <a:cubicBezTo>
                  <a:pt x="2241" y="1446"/>
                  <a:pt x="2250" y="1446"/>
                  <a:pt x="2259" y="1437"/>
                </a:cubicBezTo>
                <a:cubicBezTo>
                  <a:pt x="2268" y="1644"/>
                  <a:pt x="2358" y="1834"/>
                  <a:pt x="2503" y="1969"/>
                </a:cubicBezTo>
                <a:cubicBezTo>
                  <a:pt x="2503" y="2530"/>
                  <a:pt x="2503" y="2530"/>
                  <a:pt x="2503" y="2530"/>
                </a:cubicBezTo>
                <a:cubicBezTo>
                  <a:pt x="1419" y="2828"/>
                  <a:pt x="1419" y="2828"/>
                  <a:pt x="1419" y="2828"/>
                </a:cubicBezTo>
                <a:cubicBezTo>
                  <a:pt x="1400" y="2828"/>
                  <a:pt x="1383" y="2828"/>
                  <a:pt x="1374" y="2828"/>
                </a:cubicBezTo>
                <a:cubicBezTo>
                  <a:pt x="1374" y="2828"/>
                  <a:pt x="1374" y="2828"/>
                  <a:pt x="1374" y="2837"/>
                </a:cubicBezTo>
                <a:cubicBezTo>
                  <a:pt x="1274" y="2864"/>
                  <a:pt x="1193" y="2909"/>
                  <a:pt x="1121" y="2991"/>
                </a:cubicBezTo>
                <a:cubicBezTo>
                  <a:pt x="949" y="3162"/>
                  <a:pt x="931" y="3396"/>
                  <a:pt x="931" y="3441"/>
                </a:cubicBezTo>
                <a:cubicBezTo>
                  <a:pt x="840" y="3857"/>
                  <a:pt x="768" y="4372"/>
                  <a:pt x="786" y="4950"/>
                </a:cubicBezTo>
                <a:cubicBezTo>
                  <a:pt x="786" y="5113"/>
                  <a:pt x="795" y="5267"/>
                  <a:pt x="813" y="5420"/>
                </a:cubicBezTo>
                <a:cubicBezTo>
                  <a:pt x="714" y="5745"/>
                  <a:pt x="624" y="6116"/>
                  <a:pt x="551" y="6531"/>
                </a:cubicBezTo>
                <a:cubicBezTo>
                  <a:pt x="488" y="6902"/>
                  <a:pt x="452" y="7254"/>
                  <a:pt x="434" y="7561"/>
                </a:cubicBezTo>
                <a:cubicBezTo>
                  <a:pt x="362" y="7841"/>
                  <a:pt x="362" y="7841"/>
                  <a:pt x="362" y="7841"/>
                </a:cubicBezTo>
                <a:cubicBezTo>
                  <a:pt x="172" y="8076"/>
                  <a:pt x="172" y="8076"/>
                  <a:pt x="172" y="8076"/>
                </a:cubicBezTo>
                <a:cubicBezTo>
                  <a:pt x="18" y="8320"/>
                  <a:pt x="18" y="8320"/>
                  <a:pt x="18" y="8320"/>
                </a:cubicBezTo>
                <a:cubicBezTo>
                  <a:pt x="0" y="8356"/>
                  <a:pt x="9" y="8411"/>
                  <a:pt x="36" y="8438"/>
                </a:cubicBezTo>
                <a:cubicBezTo>
                  <a:pt x="72" y="8474"/>
                  <a:pt x="118" y="8465"/>
                  <a:pt x="145" y="8438"/>
                </a:cubicBezTo>
                <a:cubicBezTo>
                  <a:pt x="190" y="8401"/>
                  <a:pt x="190" y="8401"/>
                  <a:pt x="190" y="8401"/>
                </a:cubicBezTo>
                <a:cubicBezTo>
                  <a:pt x="72" y="8817"/>
                  <a:pt x="72" y="8817"/>
                  <a:pt x="72" y="8817"/>
                </a:cubicBezTo>
                <a:cubicBezTo>
                  <a:pt x="63" y="8862"/>
                  <a:pt x="81" y="8907"/>
                  <a:pt x="126" y="8926"/>
                </a:cubicBezTo>
                <a:cubicBezTo>
                  <a:pt x="163" y="8935"/>
                  <a:pt x="199" y="8917"/>
                  <a:pt x="217" y="8871"/>
                </a:cubicBezTo>
                <a:cubicBezTo>
                  <a:pt x="217" y="8862"/>
                  <a:pt x="217" y="8862"/>
                  <a:pt x="217" y="8862"/>
                </a:cubicBezTo>
                <a:cubicBezTo>
                  <a:pt x="199" y="8907"/>
                  <a:pt x="226" y="8953"/>
                  <a:pt x="262" y="8971"/>
                </a:cubicBezTo>
                <a:cubicBezTo>
                  <a:pt x="298" y="8980"/>
                  <a:pt x="343" y="8953"/>
                  <a:pt x="352" y="8917"/>
                </a:cubicBezTo>
                <a:cubicBezTo>
                  <a:pt x="362" y="8871"/>
                  <a:pt x="362" y="8871"/>
                  <a:pt x="362" y="8871"/>
                </a:cubicBezTo>
                <a:cubicBezTo>
                  <a:pt x="352" y="8917"/>
                  <a:pt x="371" y="8962"/>
                  <a:pt x="407" y="8980"/>
                </a:cubicBezTo>
                <a:cubicBezTo>
                  <a:pt x="452" y="8989"/>
                  <a:pt x="488" y="8962"/>
                  <a:pt x="497" y="8917"/>
                </a:cubicBezTo>
                <a:cubicBezTo>
                  <a:pt x="515" y="8862"/>
                  <a:pt x="515" y="8862"/>
                  <a:pt x="515" y="8862"/>
                </a:cubicBezTo>
                <a:cubicBezTo>
                  <a:pt x="506" y="8907"/>
                  <a:pt x="524" y="8962"/>
                  <a:pt x="560" y="8971"/>
                </a:cubicBezTo>
                <a:cubicBezTo>
                  <a:pt x="596" y="8989"/>
                  <a:pt x="641" y="8962"/>
                  <a:pt x="651" y="8917"/>
                </a:cubicBezTo>
                <a:cubicBezTo>
                  <a:pt x="759" y="8519"/>
                  <a:pt x="759" y="8519"/>
                  <a:pt x="759" y="8519"/>
                </a:cubicBezTo>
                <a:cubicBezTo>
                  <a:pt x="777" y="8447"/>
                  <a:pt x="777" y="8447"/>
                  <a:pt x="777" y="8447"/>
                </a:cubicBezTo>
                <a:cubicBezTo>
                  <a:pt x="813" y="8311"/>
                  <a:pt x="813" y="8311"/>
                  <a:pt x="813" y="8311"/>
                </a:cubicBezTo>
                <a:cubicBezTo>
                  <a:pt x="804" y="8004"/>
                  <a:pt x="804" y="8004"/>
                  <a:pt x="804" y="8004"/>
                </a:cubicBezTo>
                <a:lnTo>
                  <a:pt x="804" y="8004"/>
                </a:lnTo>
                <a:cubicBezTo>
                  <a:pt x="894" y="7661"/>
                  <a:pt x="894" y="7661"/>
                  <a:pt x="894" y="7661"/>
                </a:cubicBezTo>
                <a:cubicBezTo>
                  <a:pt x="1012" y="7363"/>
                  <a:pt x="1328" y="6477"/>
                  <a:pt x="1464" y="5474"/>
                </a:cubicBezTo>
                <a:cubicBezTo>
                  <a:pt x="1464" y="5474"/>
                  <a:pt x="1545" y="4986"/>
                  <a:pt x="1599" y="4508"/>
                </a:cubicBezTo>
                <a:cubicBezTo>
                  <a:pt x="1636" y="4580"/>
                  <a:pt x="1690" y="4652"/>
                  <a:pt x="1753" y="4706"/>
                </a:cubicBezTo>
                <a:cubicBezTo>
                  <a:pt x="1762" y="4733"/>
                  <a:pt x="1762" y="4761"/>
                  <a:pt x="1771" y="4797"/>
                </a:cubicBezTo>
                <a:cubicBezTo>
                  <a:pt x="1807" y="5095"/>
                  <a:pt x="1843" y="5384"/>
                  <a:pt x="1870" y="5655"/>
                </a:cubicBezTo>
                <a:cubicBezTo>
                  <a:pt x="1898" y="6025"/>
                  <a:pt x="1726" y="6703"/>
                  <a:pt x="1536" y="7019"/>
                </a:cubicBezTo>
                <a:cubicBezTo>
                  <a:pt x="1437" y="7191"/>
                  <a:pt x="1437" y="7191"/>
                  <a:pt x="1437" y="7191"/>
                </a:cubicBezTo>
                <a:cubicBezTo>
                  <a:pt x="4193" y="6875"/>
                  <a:pt x="4193" y="6875"/>
                  <a:pt x="4193" y="6875"/>
                </a:cubicBezTo>
                <a:cubicBezTo>
                  <a:pt x="4084" y="6667"/>
                  <a:pt x="4084" y="6667"/>
                  <a:pt x="4084" y="6667"/>
                </a:cubicBezTo>
                <a:cubicBezTo>
                  <a:pt x="3930" y="6378"/>
                  <a:pt x="3858" y="6043"/>
                  <a:pt x="3885" y="5709"/>
                </a:cubicBezTo>
                <a:cubicBezTo>
                  <a:pt x="3913" y="5411"/>
                  <a:pt x="3949" y="5095"/>
                  <a:pt x="3994" y="4769"/>
                </a:cubicBezTo>
                <a:cubicBezTo>
                  <a:pt x="4003" y="4733"/>
                  <a:pt x="4003" y="4697"/>
                  <a:pt x="4012" y="4670"/>
                </a:cubicBezTo>
                <a:cubicBezTo>
                  <a:pt x="4066" y="4616"/>
                  <a:pt x="4111" y="4544"/>
                  <a:pt x="4138" y="4471"/>
                </a:cubicBezTo>
                <a:cubicBezTo>
                  <a:pt x="4202" y="4968"/>
                  <a:pt x="4283" y="5474"/>
                  <a:pt x="4283" y="5474"/>
                </a:cubicBezTo>
                <a:cubicBezTo>
                  <a:pt x="4419" y="6477"/>
                  <a:pt x="4735" y="7363"/>
                  <a:pt x="4852" y="7661"/>
                </a:cubicBezTo>
                <a:cubicBezTo>
                  <a:pt x="4943" y="8004"/>
                  <a:pt x="4943" y="8004"/>
                  <a:pt x="4943" y="8004"/>
                </a:cubicBezTo>
                <a:lnTo>
                  <a:pt x="4943" y="8004"/>
                </a:lnTo>
                <a:cubicBezTo>
                  <a:pt x="4934" y="8311"/>
                  <a:pt x="4934" y="8311"/>
                  <a:pt x="4934" y="8311"/>
                </a:cubicBezTo>
                <a:cubicBezTo>
                  <a:pt x="4970" y="8447"/>
                  <a:pt x="4970" y="8447"/>
                  <a:pt x="4970" y="8447"/>
                </a:cubicBezTo>
                <a:cubicBezTo>
                  <a:pt x="4988" y="8519"/>
                  <a:pt x="4988" y="8519"/>
                  <a:pt x="4988" y="8519"/>
                </a:cubicBezTo>
                <a:cubicBezTo>
                  <a:pt x="5096" y="8917"/>
                  <a:pt x="5096" y="8917"/>
                  <a:pt x="5096" y="8917"/>
                </a:cubicBezTo>
                <a:cubicBezTo>
                  <a:pt x="5105" y="8962"/>
                  <a:pt x="5150" y="8989"/>
                  <a:pt x="5187" y="8971"/>
                </a:cubicBezTo>
                <a:cubicBezTo>
                  <a:pt x="5223" y="8962"/>
                  <a:pt x="5241" y="8907"/>
                  <a:pt x="5232" y="8862"/>
                </a:cubicBezTo>
                <a:cubicBezTo>
                  <a:pt x="5250" y="8917"/>
                  <a:pt x="5250" y="8917"/>
                  <a:pt x="5250" y="8917"/>
                </a:cubicBezTo>
                <a:cubicBezTo>
                  <a:pt x="5259" y="8962"/>
                  <a:pt x="5295" y="8989"/>
                  <a:pt x="5340" y="8980"/>
                </a:cubicBezTo>
                <a:cubicBezTo>
                  <a:pt x="5376" y="8962"/>
                  <a:pt x="5394" y="8917"/>
                  <a:pt x="5385" y="8871"/>
                </a:cubicBezTo>
                <a:cubicBezTo>
                  <a:pt x="5394" y="8917"/>
                  <a:pt x="5394" y="8917"/>
                  <a:pt x="5394" y="8917"/>
                </a:cubicBezTo>
                <a:cubicBezTo>
                  <a:pt x="5403" y="8953"/>
                  <a:pt x="5449" y="8980"/>
                  <a:pt x="5485" y="8971"/>
                </a:cubicBezTo>
                <a:cubicBezTo>
                  <a:pt x="5521" y="8953"/>
                  <a:pt x="5539" y="8907"/>
                  <a:pt x="5530" y="8862"/>
                </a:cubicBezTo>
                <a:cubicBezTo>
                  <a:pt x="5530" y="8871"/>
                  <a:pt x="5530" y="8871"/>
                  <a:pt x="5530" y="8871"/>
                </a:cubicBezTo>
                <a:cubicBezTo>
                  <a:pt x="5548" y="8917"/>
                  <a:pt x="5584" y="8935"/>
                  <a:pt x="5620" y="8926"/>
                </a:cubicBezTo>
                <a:cubicBezTo>
                  <a:pt x="5656" y="8907"/>
                  <a:pt x="5684" y="8862"/>
                  <a:pt x="5665" y="8817"/>
                </a:cubicBezTo>
                <a:cubicBezTo>
                  <a:pt x="5557" y="8401"/>
                  <a:pt x="5557" y="8401"/>
                  <a:pt x="5557" y="8401"/>
                </a:cubicBezTo>
                <a:cubicBezTo>
                  <a:pt x="5593" y="8438"/>
                  <a:pt x="5593" y="8438"/>
                  <a:pt x="5593" y="8438"/>
                </a:cubicBezTo>
                <a:cubicBezTo>
                  <a:pt x="5629" y="8465"/>
                  <a:pt x="5675" y="8474"/>
                  <a:pt x="5702" y="843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45">
            <a:extLst>
              <a:ext uri="{FF2B5EF4-FFF2-40B4-BE49-F238E27FC236}">
                <a16:creationId xmlns:a16="http://schemas.microsoft.com/office/drawing/2014/main" id="{CC6143CB-9042-5B4A-8540-62297B0C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661" y="10302005"/>
            <a:ext cx="3715645" cy="1513422"/>
          </a:xfrm>
          <a:custGeom>
            <a:avLst/>
            <a:gdLst>
              <a:gd name="T0" fmla="*/ 3379 w 3380"/>
              <a:gd name="T1" fmla="*/ 695 h 1374"/>
              <a:gd name="T2" fmla="*/ 3379 w 3380"/>
              <a:gd name="T3" fmla="*/ 695 h 1374"/>
              <a:gd name="T4" fmla="*/ 1807 w 3380"/>
              <a:gd name="T5" fmla="*/ 1156 h 1374"/>
              <a:gd name="T6" fmla="*/ 144 w 3380"/>
              <a:gd name="T7" fmla="*/ 1373 h 1374"/>
              <a:gd name="T8" fmla="*/ 0 w 3380"/>
              <a:gd name="T9" fmla="*/ 668 h 1374"/>
              <a:gd name="T10" fmla="*/ 1635 w 3380"/>
              <a:gd name="T11" fmla="*/ 442 h 1374"/>
              <a:gd name="T12" fmla="*/ 3234 w 3380"/>
              <a:gd name="T13" fmla="*/ 0 h 1374"/>
              <a:gd name="T14" fmla="*/ 3379 w 3380"/>
              <a:gd name="T15" fmla="*/ 695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0" h="1374">
                <a:moveTo>
                  <a:pt x="3379" y="695"/>
                </a:moveTo>
                <a:lnTo>
                  <a:pt x="3379" y="695"/>
                </a:lnTo>
                <a:cubicBezTo>
                  <a:pt x="2936" y="858"/>
                  <a:pt x="2412" y="1030"/>
                  <a:pt x="1807" y="1156"/>
                </a:cubicBezTo>
                <a:cubicBezTo>
                  <a:pt x="1192" y="1283"/>
                  <a:pt x="623" y="1346"/>
                  <a:pt x="144" y="1373"/>
                </a:cubicBezTo>
                <a:cubicBezTo>
                  <a:pt x="99" y="1138"/>
                  <a:pt x="45" y="903"/>
                  <a:pt x="0" y="668"/>
                </a:cubicBezTo>
                <a:cubicBezTo>
                  <a:pt x="487" y="632"/>
                  <a:pt x="1039" y="569"/>
                  <a:pt x="1635" y="442"/>
                </a:cubicBezTo>
                <a:cubicBezTo>
                  <a:pt x="2241" y="316"/>
                  <a:pt x="2774" y="153"/>
                  <a:pt x="3234" y="0"/>
                </a:cubicBezTo>
                <a:cubicBezTo>
                  <a:pt x="3280" y="226"/>
                  <a:pt x="3334" y="461"/>
                  <a:pt x="3379" y="6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46">
            <a:extLst>
              <a:ext uri="{FF2B5EF4-FFF2-40B4-BE49-F238E27FC236}">
                <a16:creationId xmlns:a16="http://schemas.microsoft.com/office/drawing/2014/main" id="{152BFA01-FD81-D14E-952C-D4F42AF1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661" y="8929255"/>
            <a:ext cx="3526465" cy="1469764"/>
          </a:xfrm>
          <a:custGeom>
            <a:avLst/>
            <a:gdLst>
              <a:gd name="T0" fmla="*/ 3207 w 3208"/>
              <a:gd name="T1" fmla="*/ 696 h 1338"/>
              <a:gd name="T2" fmla="*/ 3207 w 3208"/>
              <a:gd name="T3" fmla="*/ 696 h 1338"/>
              <a:gd name="T4" fmla="*/ 1726 w 3208"/>
              <a:gd name="T5" fmla="*/ 1138 h 1338"/>
              <a:gd name="T6" fmla="*/ 144 w 3208"/>
              <a:gd name="T7" fmla="*/ 1337 h 1338"/>
              <a:gd name="T8" fmla="*/ 0 w 3208"/>
              <a:gd name="T9" fmla="*/ 641 h 1338"/>
              <a:gd name="T10" fmla="*/ 1554 w 3208"/>
              <a:gd name="T11" fmla="*/ 425 h 1338"/>
              <a:gd name="T12" fmla="*/ 3063 w 3208"/>
              <a:gd name="T13" fmla="*/ 0 h 1338"/>
              <a:gd name="T14" fmla="*/ 3207 w 3208"/>
              <a:gd name="T15" fmla="*/ 696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8" h="1338">
                <a:moveTo>
                  <a:pt x="3207" y="696"/>
                </a:moveTo>
                <a:lnTo>
                  <a:pt x="3207" y="696"/>
                </a:lnTo>
                <a:cubicBezTo>
                  <a:pt x="2792" y="858"/>
                  <a:pt x="2295" y="1021"/>
                  <a:pt x="1726" y="1138"/>
                </a:cubicBezTo>
                <a:cubicBezTo>
                  <a:pt x="1138" y="1265"/>
                  <a:pt x="596" y="1319"/>
                  <a:pt x="144" y="1337"/>
                </a:cubicBezTo>
                <a:cubicBezTo>
                  <a:pt x="99" y="1102"/>
                  <a:pt x="45" y="867"/>
                  <a:pt x="0" y="641"/>
                </a:cubicBezTo>
                <a:cubicBezTo>
                  <a:pt x="461" y="605"/>
                  <a:pt x="985" y="542"/>
                  <a:pt x="1554" y="425"/>
                </a:cubicBezTo>
                <a:cubicBezTo>
                  <a:pt x="2123" y="307"/>
                  <a:pt x="2629" y="154"/>
                  <a:pt x="3063" y="0"/>
                </a:cubicBezTo>
                <a:cubicBezTo>
                  <a:pt x="3117" y="235"/>
                  <a:pt x="3162" y="470"/>
                  <a:pt x="3207" y="6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47">
            <a:extLst>
              <a:ext uri="{FF2B5EF4-FFF2-40B4-BE49-F238E27FC236}">
                <a16:creationId xmlns:a16="http://schemas.microsoft.com/office/drawing/2014/main" id="{D8505166-8670-FE48-9117-2853C5FF2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405" y="6314720"/>
            <a:ext cx="12990204" cy="2852218"/>
          </a:xfrm>
          <a:custGeom>
            <a:avLst/>
            <a:gdLst>
              <a:gd name="T0" fmla="*/ 11809 w 11810"/>
              <a:gd name="T1" fmla="*/ 712 h 2593"/>
              <a:gd name="T2" fmla="*/ 11809 w 11810"/>
              <a:gd name="T3" fmla="*/ 712 h 2593"/>
              <a:gd name="T4" fmla="*/ 1644 w 11810"/>
              <a:gd name="T5" fmla="*/ 2547 h 2593"/>
              <a:gd name="T6" fmla="*/ 54 w 11810"/>
              <a:gd name="T7" fmla="*/ 2529 h 2593"/>
              <a:gd name="T8" fmla="*/ 0 w 11810"/>
              <a:gd name="T9" fmla="*/ 1815 h 2593"/>
              <a:gd name="T10" fmla="*/ 1572 w 11810"/>
              <a:gd name="T11" fmla="*/ 1815 h 2593"/>
              <a:gd name="T12" fmla="*/ 11763 w 11810"/>
              <a:gd name="T13" fmla="*/ 0 h 2593"/>
              <a:gd name="T14" fmla="*/ 11809 w 11810"/>
              <a:gd name="T15" fmla="*/ 712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10" h="2593">
                <a:moveTo>
                  <a:pt x="11809" y="712"/>
                </a:moveTo>
                <a:lnTo>
                  <a:pt x="11809" y="712"/>
                </a:lnTo>
                <a:cubicBezTo>
                  <a:pt x="11375" y="812"/>
                  <a:pt x="2223" y="2510"/>
                  <a:pt x="1644" y="2547"/>
                </a:cubicBezTo>
                <a:cubicBezTo>
                  <a:pt x="1039" y="2592"/>
                  <a:pt x="506" y="2574"/>
                  <a:pt x="54" y="2529"/>
                </a:cubicBezTo>
                <a:cubicBezTo>
                  <a:pt x="36" y="2294"/>
                  <a:pt x="18" y="2050"/>
                  <a:pt x="0" y="1815"/>
                </a:cubicBezTo>
                <a:cubicBezTo>
                  <a:pt x="461" y="1851"/>
                  <a:pt x="985" y="1860"/>
                  <a:pt x="1572" y="1815"/>
                </a:cubicBezTo>
                <a:cubicBezTo>
                  <a:pt x="2150" y="1779"/>
                  <a:pt x="11311" y="90"/>
                  <a:pt x="11763" y="0"/>
                </a:cubicBezTo>
                <a:cubicBezTo>
                  <a:pt x="11781" y="235"/>
                  <a:pt x="11800" y="468"/>
                  <a:pt x="11809" y="7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48">
            <a:extLst>
              <a:ext uri="{FF2B5EF4-FFF2-40B4-BE49-F238E27FC236}">
                <a16:creationId xmlns:a16="http://schemas.microsoft.com/office/drawing/2014/main" id="{B193AE75-9A54-1E4E-940D-B60BF809C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392" y="10985957"/>
            <a:ext cx="349251" cy="863427"/>
          </a:xfrm>
          <a:custGeom>
            <a:avLst/>
            <a:gdLst>
              <a:gd name="T0" fmla="*/ 289 w 318"/>
              <a:gd name="T1" fmla="*/ 777 h 787"/>
              <a:gd name="T2" fmla="*/ 289 w 318"/>
              <a:gd name="T3" fmla="*/ 777 h 787"/>
              <a:gd name="T4" fmla="*/ 73 w 318"/>
              <a:gd name="T5" fmla="*/ 786 h 787"/>
              <a:gd name="T6" fmla="*/ 45 w 318"/>
              <a:gd name="T7" fmla="*/ 759 h 787"/>
              <a:gd name="T8" fmla="*/ 0 w 318"/>
              <a:gd name="T9" fmla="*/ 36 h 787"/>
              <a:gd name="T10" fmla="*/ 27 w 318"/>
              <a:gd name="T11" fmla="*/ 9 h 787"/>
              <a:gd name="T12" fmla="*/ 244 w 318"/>
              <a:gd name="T13" fmla="*/ 0 h 787"/>
              <a:gd name="T14" fmla="*/ 271 w 318"/>
              <a:gd name="T15" fmla="*/ 27 h 787"/>
              <a:gd name="T16" fmla="*/ 317 w 318"/>
              <a:gd name="T17" fmla="*/ 741 h 787"/>
              <a:gd name="T18" fmla="*/ 289 w 318"/>
              <a:gd name="T19" fmla="*/ 77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" h="787">
                <a:moveTo>
                  <a:pt x="289" y="777"/>
                </a:moveTo>
                <a:lnTo>
                  <a:pt x="289" y="777"/>
                </a:lnTo>
                <a:cubicBezTo>
                  <a:pt x="73" y="786"/>
                  <a:pt x="73" y="786"/>
                  <a:pt x="73" y="786"/>
                </a:cubicBezTo>
                <a:cubicBezTo>
                  <a:pt x="54" y="786"/>
                  <a:pt x="45" y="777"/>
                  <a:pt x="45" y="75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7"/>
                  <a:pt x="18" y="9"/>
                  <a:pt x="27" y="9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1" y="9"/>
                  <a:pt x="271" y="27"/>
                </a:cubicBezTo>
                <a:cubicBezTo>
                  <a:pt x="317" y="741"/>
                  <a:pt x="317" y="741"/>
                  <a:pt x="317" y="741"/>
                </a:cubicBezTo>
                <a:cubicBezTo>
                  <a:pt x="317" y="759"/>
                  <a:pt x="298" y="777"/>
                  <a:pt x="289" y="777"/>
                </a:cubicBezTo>
              </a:path>
            </a:pathLst>
          </a:custGeom>
          <a:solidFill>
            <a:srgbClr val="4741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49">
            <a:extLst>
              <a:ext uri="{FF2B5EF4-FFF2-40B4-BE49-F238E27FC236}">
                <a16:creationId xmlns:a16="http://schemas.microsoft.com/office/drawing/2014/main" id="{09442F9D-2E67-7249-BF3E-54758495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0041" y="6256512"/>
            <a:ext cx="358953" cy="877980"/>
          </a:xfrm>
          <a:custGeom>
            <a:avLst/>
            <a:gdLst>
              <a:gd name="T0" fmla="*/ 298 w 326"/>
              <a:gd name="T1" fmla="*/ 777 h 796"/>
              <a:gd name="T2" fmla="*/ 298 w 326"/>
              <a:gd name="T3" fmla="*/ 777 h 796"/>
              <a:gd name="T4" fmla="*/ 91 w 326"/>
              <a:gd name="T5" fmla="*/ 795 h 796"/>
              <a:gd name="T6" fmla="*/ 54 w 326"/>
              <a:gd name="T7" fmla="*/ 767 h 796"/>
              <a:gd name="T8" fmla="*/ 0 w 326"/>
              <a:gd name="T9" fmla="*/ 55 h 796"/>
              <a:gd name="T10" fmla="*/ 27 w 326"/>
              <a:gd name="T11" fmla="*/ 19 h 796"/>
              <a:gd name="T12" fmla="*/ 235 w 326"/>
              <a:gd name="T13" fmla="*/ 0 h 796"/>
              <a:gd name="T14" fmla="*/ 271 w 326"/>
              <a:gd name="T15" fmla="*/ 28 h 796"/>
              <a:gd name="T16" fmla="*/ 325 w 326"/>
              <a:gd name="T17" fmla="*/ 749 h 796"/>
              <a:gd name="T18" fmla="*/ 298 w 326"/>
              <a:gd name="T19" fmla="*/ 777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6" h="796">
                <a:moveTo>
                  <a:pt x="298" y="777"/>
                </a:moveTo>
                <a:lnTo>
                  <a:pt x="298" y="777"/>
                </a:lnTo>
                <a:cubicBezTo>
                  <a:pt x="91" y="795"/>
                  <a:pt x="91" y="795"/>
                  <a:pt x="91" y="795"/>
                </a:cubicBezTo>
                <a:cubicBezTo>
                  <a:pt x="72" y="795"/>
                  <a:pt x="63" y="786"/>
                  <a:pt x="54" y="7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37"/>
                  <a:pt x="9" y="19"/>
                  <a:pt x="27" y="19"/>
                </a:cubicBezTo>
                <a:cubicBezTo>
                  <a:pt x="235" y="0"/>
                  <a:pt x="235" y="0"/>
                  <a:pt x="235" y="0"/>
                </a:cubicBezTo>
                <a:cubicBezTo>
                  <a:pt x="253" y="0"/>
                  <a:pt x="271" y="9"/>
                  <a:pt x="271" y="28"/>
                </a:cubicBezTo>
                <a:cubicBezTo>
                  <a:pt x="325" y="749"/>
                  <a:pt x="325" y="749"/>
                  <a:pt x="325" y="749"/>
                </a:cubicBezTo>
                <a:cubicBezTo>
                  <a:pt x="325" y="758"/>
                  <a:pt x="316" y="777"/>
                  <a:pt x="298" y="777"/>
                </a:cubicBezTo>
              </a:path>
            </a:pathLst>
          </a:custGeom>
          <a:solidFill>
            <a:srgbClr val="4741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Line 150">
            <a:extLst>
              <a:ext uri="{FF2B5EF4-FFF2-40B4-BE49-F238E27FC236}">
                <a16:creationId xmlns:a16="http://schemas.microsoft.com/office/drawing/2014/main" id="{26A3B4FF-FE0A-094D-85E1-A70EE3A4A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6031" y="11005360"/>
            <a:ext cx="19403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2" name="Line 151">
            <a:extLst>
              <a:ext uri="{FF2B5EF4-FFF2-40B4-BE49-F238E27FC236}">
                <a16:creationId xmlns:a16="http://schemas.microsoft.com/office/drawing/2014/main" id="{2020C3A7-4465-2C43-BE0A-E3B4A3F56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8268" y="10985957"/>
            <a:ext cx="9701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3" name="Line 152">
            <a:extLst>
              <a:ext uri="{FF2B5EF4-FFF2-40B4-BE49-F238E27FC236}">
                <a16:creationId xmlns:a16="http://schemas.microsoft.com/office/drawing/2014/main" id="{FB6A9A6F-45FC-9B4B-B294-629F22CD5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951" y="10947151"/>
            <a:ext cx="9701" cy="19887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4" name="Line 153">
            <a:extLst>
              <a:ext uri="{FF2B5EF4-FFF2-40B4-BE49-F238E27FC236}">
                <a16:creationId xmlns:a16="http://schemas.microsoft.com/office/drawing/2014/main" id="{930A3DC9-615D-704A-BE50-F838D28ED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3637" y="10918047"/>
            <a:ext cx="9701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5" name="Line 154">
            <a:extLst>
              <a:ext uri="{FF2B5EF4-FFF2-40B4-BE49-F238E27FC236}">
                <a16:creationId xmlns:a16="http://schemas.microsoft.com/office/drawing/2014/main" id="{B6EF3615-1AC0-D74B-BCBA-D06B19E6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1321" y="10874389"/>
            <a:ext cx="19403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6" name="Line 155">
            <a:extLst>
              <a:ext uri="{FF2B5EF4-FFF2-40B4-BE49-F238E27FC236}">
                <a16:creationId xmlns:a16="http://schemas.microsoft.com/office/drawing/2014/main" id="{2358EA0D-BAE8-5240-8CCC-D17E96D7F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3558" y="10854986"/>
            <a:ext cx="9701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" name="Line 156">
            <a:extLst>
              <a:ext uri="{FF2B5EF4-FFF2-40B4-BE49-F238E27FC236}">
                <a16:creationId xmlns:a16="http://schemas.microsoft.com/office/drawing/2014/main" id="{817D569C-3579-6040-B1D0-53D64FB6F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543" y="10787076"/>
            <a:ext cx="19403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" name="Line 157">
            <a:extLst>
              <a:ext uri="{FF2B5EF4-FFF2-40B4-BE49-F238E27FC236}">
                <a16:creationId xmlns:a16="http://schemas.microsoft.com/office/drawing/2014/main" id="{78BFC86E-8C6B-1645-AF89-CA6B1A9FA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8927" y="10767673"/>
            <a:ext cx="9701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9" name="Line 158">
            <a:extLst>
              <a:ext uri="{FF2B5EF4-FFF2-40B4-BE49-F238E27FC236}">
                <a16:creationId xmlns:a16="http://schemas.microsoft.com/office/drawing/2014/main" id="{E8DCA5F1-4419-B548-9B68-989C47A43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614" y="10685213"/>
            <a:ext cx="9701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0" name="Line 159">
            <a:extLst>
              <a:ext uri="{FF2B5EF4-FFF2-40B4-BE49-F238E27FC236}">
                <a16:creationId xmlns:a16="http://schemas.microsoft.com/office/drawing/2014/main" id="{03030000-F36F-0B42-ACBA-CA4DE809C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4297" y="10665810"/>
            <a:ext cx="9701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1" name="Line 160">
            <a:extLst>
              <a:ext uri="{FF2B5EF4-FFF2-40B4-BE49-F238E27FC236}">
                <a16:creationId xmlns:a16="http://schemas.microsoft.com/office/drawing/2014/main" id="{29F15928-2A4B-D645-94A1-404894469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1983" y="10568796"/>
            <a:ext cx="19403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2" name="Line 161">
            <a:extLst>
              <a:ext uri="{FF2B5EF4-FFF2-40B4-BE49-F238E27FC236}">
                <a16:creationId xmlns:a16="http://schemas.microsoft.com/office/drawing/2014/main" id="{7BF6B05D-8AF4-3648-9A5A-86D58D9A8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4220" y="10549393"/>
            <a:ext cx="9701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3" name="Line 162">
            <a:extLst>
              <a:ext uri="{FF2B5EF4-FFF2-40B4-BE49-F238E27FC236}">
                <a16:creationId xmlns:a16="http://schemas.microsoft.com/office/drawing/2014/main" id="{D582BB08-D54E-CF49-8BEB-D50D84A06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2202" y="10418422"/>
            <a:ext cx="19403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4" name="Line 163">
            <a:extLst>
              <a:ext uri="{FF2B5EF4-FFF2-40B4-BE49-F238E27FC236}">
                <a16:creationId xmlns:a16="http://schemas.microsoft.com/office/drawing/2014/main" id="{25FEB96D-7EDC-D844-863A-37DC2AB57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08" y="9763577"/>
            <a:ext cx="19403" cy="19887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5" name="Line 164">
            <a:extLst>
              <a:ext uri="{FF2B5EF4-FFF2-40B4-BE49-F238E27FC236}">
                <a16:creationId xmlns:a16="http://schemas.microsoft.com/office/drawing/2014/main" id="{1FDC73D5-D9EC-DC46-A4D8-E81F049C8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8491" y="9734473"/>
            <a:ext cx="19403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6" name="Line 165">
            <a:extLst>
              <a:ext uri="{FF2B5EF4-FFF2-40B4-BE49-F238E27FC236}">
                <a16:creationId xmlns:a16="http://schemas.microsoft.com/office/drawing/2014/main" id="{A4D37EC9-CF22-3741-A217-C37A86CBA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6178" y="9681114"/>
            <a:ext cx="19403" cy="19888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" name="Line 166">
            <a:extLst>
              <a:ext uri="{FF2B5EF4-FFF2-40B4-BE49-F238E27FC236}">
                <a16:creationId xmlns:a16="http://schemas.microsoft.com/office/drawing/2014/main" id="{EAAEDB87-266D-AF46-8EBD-970274273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3861" y="9642308"/>
            <a:ext cx="19403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8" name="Line 167">
            <a:extLst>
              <a:ext uri="{FF2B5EF4-FFF2-40B4-BE49-F238E27FC236}">
                <a16:creationId xmlns:a16="http://schemas.microsoft.com/office/drawing/2014/main" id="{EDD15666-72C2-C248-AC64-02BBBE4B4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1547" y="9603502"/>
            <a:ext cx="19403" cy="19888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9" name="Line 168">
            <a:extLst>
              <a:ext uri="{FF2B5EF4-FFF2-40B4-BE49-F238E27FC236}">
                <a16:creationId xmlns:a16="http://schemas.microsoft.com/office/drawing/2014/main" id="{87E3E7AD-5F5F-B846-A235-BB812366E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083" y="9564697"/>
            <a:ext cx="19403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0" name="Line 169">
            <a:extLst>
              <a:ext uri="{FF2B5EF4-FFF2-40B4-BE49-F238E27FC236}">
                <a16:creationId xmlns:a16="http://schemas.microsoft.com/office/drawing/2014/main" id="{E4635A4D-D58E-F640-A5D1-E1E04D982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1766" y="9496787"/>
            <a:ext cx="19403" cy="19888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1" name="Line 170">
            <a:extLst>
              <a:ext uri="{FF2B5EF4-FFF2-40B4-BE49-F238E27FC236}">
                <a16:creationId xmlns:a16="http://schemas.microsoft.com/office/drawing/2014/main" id="{11D53E14-B7B5-D54C-B60F-BAB480785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9453" y="9453132"/>
            <a:ext cx="19403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2" name="Line 171">
            <a:extLst>
              <a:ext uri="{FF2B5EF4-FFF2-40B4-BE49-F238E27FC236}">
                <a16:creationId xmlns:a16="http://schemas.microsoft.com/office/drawing/2014/main" id="{95123164-6843-D842-83FC-90199F98B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7136" y="9375521"/>
            <a:ext cx="19403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3" name="Line 172">
            <a:extLst>
              <a:ext uri="{FF2B5EF4-FFF2-40B4-BE49-F238E27FC236}">
                <a16:creationId xmlns:a16="http://schemas.microsoft.com/office/drawing/2014/main" id="{463DC32C-4596-F44E-A21D-3298573DE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4822" y="9346416"/>
            <a:ext cx="19403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4" name="Line 173">
            <a:extLst>
              <a:ext uri="{FF2B5EF4-FFF2-40B4-BE49-F238E27FC236}">
                <a16:creationId xmlns:a16="http://schemas.microsoft.com/office/drawing/2014/main" id="{D1B0659E-5EDD-714F-96DF-EBF206F9E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2506" y="9234848"/>
            <a:ext cx="19403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5" name="Line 174">
            <a:extLst>
              <a:ext uri="{FF2B5EF4-FFF2-40B4-BE49-F238E27FC236}">
                <a16:creationId xmlns:a16="http://schemas.microsoft.com/office/drawing/2014/main" id="{3B442CFC-07D7-5F4A-B6DF-925274220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5041" y="9205744"/>
            <a:ext cx="19403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6" name="Line 175">
            <a:extLst>
              <a:ext uri="{FF2B5EF4-FFF2-40B4-BE49-F238E27FC236}">
                <a16:creationId xmlns:a16="http://schemas.microsoft.com/office/drawing/2014/main" id="{49460F95-48E7-3840-A658-CA6934F16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3026" y="9074776"/>
            <a:ext cx="29104" cy="19887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" name="Line 176">
            <a:extLst>
              <a:ext uri="{FF2B5EF4-FFF2-40B4-BE49-F238E27FC236}">
                <a16:creationId xmlns:a16="http://schemas.microsoft.com/office/drawing/2014/main" id="{CE3093FA-BAEC-7D4A-B27D-82E88D34B9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3642" y="8439332"/>
            <a:ext cx="19403" cy="19888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8" name="Line 177">
            <a:extLst>
              <a:ext uri="{FF2B5EF4-FFF2-40B4-BE49-F238E27FC236}">
                <a16:creationId xmlns:a16="http://schemas.microsoft.com/office/drawing/2014/main" id="{C27DADC3-E122-EA4B-A1D2-04366EA6D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5879" y="8439332"/>
            <a:ext cx="4849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9" name="Line 178">
            <a:extLst>
              <a:ext uri="{FF2B5EF4-FFF2-40B4-BE49-F238E27FC236}">
                <a16:creationId xmlns:a16="http://schemas.microsoft.com/office/drawing/2014/main" id="{737E4826-F4DB-2546-8353-27EDD923B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3562" y="8429630"/>
            <a:ext cx="4852" cy="19888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0" name="Line 179">
            <a:extLst>
              <a:ext uri="{FF2B5EF4-FFF2-40B4-BE49-F238E27FC236}">
                <a16:creationId xmlns:a16="http://schemas.microsoft.com/office/drawing/2014/main" id="{C9FE3361-9EA3-3B41-8901-7F9564C2B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950" y="8429630"/>
            <a:ext cx="4849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1" name="Line 180">
            <a:extLst>
              <a:ext uri="{FF2B5EF4-FFF2-40B4-BE49-F238E27FC236}">
                <a16:creationId xmlns:a16="http://schemas.microsoft.com/office/drawing/2014/main" id="{61CF86AC-DA43-E54A-900D-0B3A03180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3486" y="8419929"/>
            <a:ext cx="4849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2" name="Line 181">
            <a:extLst>
              <a:ext uri="{FF2B5EF4-FFF2-40B4-BE49-F238E27FC236}">
                <a16:creationId xmlns:a16="http://schemas.microsoft.com/office/drawing/2014/main" id="{7B5E1601-97DE-9A45-981A-88A484F8A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0870" y="8419929"/>
            <a:ext cx="4852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3" name="Line 182">
            <a:extLst>
              <a:ext uri="{FF2B5EF4-FFF2-40B4-BE49-F238E27FC236}">
                <a16:creationId xmlns:a16="http://schemas.microsoft.com/office/drawing/2014/main" id="{142CBB6E-3F6E-5E44-B4C1-043831DE2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8557" y="8390825"/>
            <a:ext cx="4849" cy="19888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4" name="Line 183">
            <a:extLst>
              <a:ext uri="{FF2B5EF4-FFF2-40B4-BE49-F238E27FC236}">
                <a16:creationId xmlns:a16="http://schemas.microsoft.com/office/drawing/2014/main" id="{79E8E029-5F11-BF4C-9597-CD6CD8ED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5942" y="8390825"/>
            <a:ext cx="4852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5" name="Line 184">
            <a:extLst>
              <a:ext uri="{FF2B5EF4-FFF2-40B4-BE49-F238E27FC236}">
                <a16:creationId xmlns:a16="http://schemas.microsoft.com/office/drawing/2014/main" id="{530DF7A8-6AEF-2A4D-8822-10EE75BBF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8477" y="8342318"/>
            <a:ext cx="4852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6" name="Line 185">
            <a:extLst>
              <a:ext uri="{FF2B5EF4-FFF2-40B4-BE49-F238E27FC236}">
                <a16:creationId xmlns:a16="http://schemas.microsoft.com/office/drawing/2014/main" id="{A6CB997B-51BC-4B45-BD73-16AB27AD2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5865" y="8352019"/>
            <a:ext cx="4849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" name="Line 186">
            <a:extLst>
              <a:ext uri="{FF2B5EF4-FFF2-40B4-BE49-F238E27FC236}">
                <a16:creationId xmlns:a16="http://schemas.microsoft.com/office/drawing/2014/main" id="{67456451-0336-DF44-997A-203C9E17FF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8699" y="8284109"/>
            <a:ext cx="19403" cy="19888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8" name="Line 187">
            <a:extLst>
              <a:ext uri="{FF2B5EF4-FFF2-40B4-BE49-F238E27FC236}">
                <a16:creationId xmlns:a16="http://schemas.microsoft.com/office/drawing/2014/main" id="{C91D2D84-E6A3-2E4C-9217-439A96CBE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16084" y="8284109"/>
            <a:ext cx="19403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9" name="Line 188">
            <a:extLst>
              <a:ext uri="{FF2B5EF4-FFF2-40B4-BE49-F238E27FC236}">
                <a16:creationId xmlns:a16="http://schemas.microsoft.com/office/drawing/2014/main" id="{392E5F2C-3263-0D4C-B502-370B1FAE0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63472" y="8182246"/>
            <a:ext cx="19403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0" name="Line 189">
            <a:extLst>
              <a:ext uri="{FF2B5EF4-FFF2-40B4-BE49-F238E27FC236}">
                <a16:creationId xmlns:a16="http://schemas.microsoft.com/office/drawing/2014/main" id="{9E5AD215-4F7D-D34C-8B17-5B1762780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0558" y="8153141"/>
            <a:ext cx="9701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1" name="Line 190">
            <a:extLst>
              <a:ext uri="{FF2B5EF4-FFF2-40B4-BE49-F238E27FC236}">
                <a16:creationId xmlns:a16="http://schemas.microsoft.com/office/drawing/2014/main" id="{AC1D539B-69C4-8043-BF71-9E47714A9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8244" y="8124037"/>
            <a:ext cx="19403" cy="19887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2" name="Line 191">
            <a:extLst>
              <a:ext uri="{FF2B5EF4-FFF2-40B4-BE49-F238E27FC236}">
                <a16:creationId xmlns:a16="http://schemas.microsoft.com/office/drawing/2014/main" id="{19B42A82-0264-E048-8AED-54A703D5A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05629" y="8104634"/>
            <a:ext cx="9701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3" name="Line 192">
            <a:extLst>
              <a:ext uri="{FF2B5EF4-FFF2-40B4-BE49-F238E27FC236}">
                <a16:creationId xmlns:a16="http://schemas.microsoft.com/office/drawing/2014/main" id="{783F253A-2AD3-2045-953E-B2EC01DEC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3315" y="8065829"/>
            <a:ext cx="9701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4" name="Line 193">
            <a:extLst>
              <a:ext uri="{FF2B5EF4-FFF2-40B4-BE49-F238E27FC236}">
                <a16:creationId xmlns:a16="http://schemas.microsoft.com/office/drawing/2014/main" id="{1DE6F746-5BC8-AE43-9366-7BA37B7C4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80998" y="8041574"/>
            <a:ext cx="9701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5" name="Line 194">
            <a:extLst>
              <a:ext uri="{FF2B5EF4-FFF2-40B4-BE49-F238E27FC236}">
                <a16:creationId xmlns:a16="http://schemas.microsoft.com/office/drawing/2014/main" id="{01DFA02B-D5C2-544A-B5F7-12F078A76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685" y="7983365"/>
            <a:ext cx="19403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6" name="Line 195">
            <a:extLst>
              <a:ext uri="{FF2B5EF4-FFF2-40B4-BE49-F238E27FC236}">
                <a16:creationId xmlns:a16="http://schemas.microsoft.com/office/drawing/2014/main" id="{660F74D0-5B9C-9D44-8755-BE95761AE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0922" y="7963962"/>
            <a:ext cx="9701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7" name="Line 196">
            <a:extLst>
              <a:ext uri="{FF2B5EF4-FFF2-40B4-BE49-F238E27FC236}">
                <a16:creationId xmlns:a16="http://schemas.microsoft.com/office/drawing/2014/main" id="{6D00181B-8DC1-324B-A658-29CAA7B46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08605" y="7896052"/>
            <a:ext cx="9701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" name="Line 197">
            <a:extLst>
              <a:ext uri="{FF2B5EF4-FFF2-40B4-BE49-F238E27FC236}">
                <a16:creationId xmlns:a16="http://schemas.microsoft.com/office/drawing/2014/main" id="{AAC64F82-A4F4-754E-BC21-0F0B1E959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46291" y="7876649"/>
            <a:ext cx="9701" cy="14067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9" name="Line 198">
            <a:extLst>
              <a:ext uri="{FF2B5EF4-FFF2-40B4-BE49-F238E27FC236}">
                <a16:creationId xmlns:a16="http://schemas.microsoft.com/office/drawing/2014/main" id="{90EE6143-B7DD-C14A-B5E8-B5DDA8893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3975" y="7784487"/>
            <a:ext cx="19403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0" name="Line 199">
            <a:extLst>
              <a:ext uri="{FF2B5EF4-FFF2-40B4-BE49-F238E27FC236}">
                <a16:creationId xmlns:a16="http://schemas.microsoft.com/office/drawing/2014/main" id="{6663F0E2-3278-D34B-AFE7-2AC5AB582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1363" y="7765085"/>
            <a:ext cx="9701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1" name="Line 200">
            <a:extLst>
              <a:ext uri="{FF2B5EF4-FFF2-40B4-BE49-F238E27FC236}">
                <a16:creationId xmlns:a16="http://schemas.microsoft.com/office/drawing/2014/main" id="{48C46025-914A-734A-B8B7-EC8E3EC51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73898" y="7643815"/>
            <a:ext cx="9701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2" name="Line 201">
            <a:extLst>
              <a:ext uri="{FF2B5EF4-FFF2-40B4-BE49-F238E27FC236}">
                <a16:creationId xmlns:a16="http://schemas.microsoft.com/office/drawing/2014/main" id="{0176DF3A-9431-2B49-A751-507C2885E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7031" y="7614711"/>
            <a:ext cx="9701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3" name="Line 202">
            <a:extLst>
              <a:ext uri="{FF2B5EF4-FFF2-40B4-BE49-F238E27FC236}">
                <a16:creationId xmlns:a16="http://schemas.microsoft.com/office/drawing/2014/main" id="{446B9200-6E38-3A48-9337-ABB3AF6EC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9865" y="7585607"/>
            <a:ext cx="19403" cy="19888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4" name="Line 203">
            <a:extLst>
              <a:ext uri="{FF2B5EF4-FFF2-40B4-BE49-F238E27FC236}">
                <a16:creationId xmlns:a16="http://schemas.microsoft.com/office/drawing/2014/main" id="{02E18120-7785-8C4E-AFE3-E8B0042FA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77250" y="7566204"/>
            <a:ext cx="9701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5" name="Line 204">
            <a:extLst>
              <a:ext uri="{FF2B5EF4-FFF2-40B4-BE49-F238E27FC236}">
                <a16:creationId xmlns:a16="http://schemas.microsoft.com/office/drawing/2014/main" id="{5E450731-9EB2-E24F-A02A-6DC3D7534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14936" y="7527398"/>
            <a:ext cx="9701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6" name="Line 205">
            <a:extLst>
              <a:ext uri="{FF2B5EF4-FFF2-40B4-BE49-F238E27FC236}">
                <a16:creationId xmlns:a16="http://schemas.microsoft.com/office/drawing/2014/main" id="{3B62F6B6-CF16-954E-B492-EC856B063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62321" y="7507995"/>
            <a:ext cx="9701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7" name="Line 206">
            <a:extLst>
              <a:ext uri="{FF2B5EF4-FFF2-40B4-BE49-F238E27FC236}">
                <a16:creationId xmlns:a16="http://schemas.microsoft.com/office/drawing/2014/main" id="{D236AF6F-DC97-654D-95D9-32D6BA046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5155" y="7449787"/>
            <a:ext cx="19403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8" name="Line 207">
            <a:extLst>
              <a:ext uri="{FF2B5EF4-FFF2-40B4-BE49-F238E27FC236}">
                <a16:creationId xmlns:a16="http://schemas.microsoft.com/office/drawing/2014/main" id="{CE3C6914-8E3B-BC4C-A62E-18B9715B1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42543" y="7425535"/>
            <a:ext cx="9701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9" name="Line 208">
            <a:extLst>
              <a:ext uri="{FF2B5EF4-FFF2-40B4-BE49-F238E27FC236}">
                <a16:creationId xmlns:a16="http://schemas.microsoft.com/office/drawing/2014/main" id="{AACB7DA4-3C04-964E-82DF-253131B14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0226" y="7357625"/>
            <a:ext cx="9701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0" name="Line 209">
            <a:extLst>
              <a:ext uri="{FF2B5EF4-FFF2-40B4-BE49-F238E27FC236}">
                <a16:creationId xmlns:a16="http://schemas.microsoft.com/office/drawing/2014/main" id="{ABE5E046-AF53-8F45-B73E-F7850C0D7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27614" y="7338222"/>
            <a:ext cx="9701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1" name="Line 210">
            <a:extLst>
              <a:ext uri="{FF2B5EF4-FFF2-40B4-BE49-F238E27FC236}">
                <a16:creationId xmlns:a16="http://schemas.microsoft.com/office/drawing/2014/main" id="{662A3752-F2F8-1348-9C90-85F2EB403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65297" y="7250909"/>
            <a:ext cx="9701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2" name="Line 211">
            <a:extLst>
              <a:ext uri="{FF2B5EF4-FFF2-40B4-BE49-F238E27FC236}">
                <a16:creationId xmlns:a16="http://schemas.microsoft.com/office/drawing/2014/main" id="{67FB9BFC-4ACC-2A43-962F-C2AF8E236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983" y="7226654"/>
            <a:ext cx="9701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3" name="Line 212">
            <a:extLst>
              <a:ext uri="{FF2B5EF4-FFF2-40B4-BE49-F238E27FC236}">
                <a16:creationId xmlns:a16="http://schemas.microsoft.com/office/drawing/2014/main" id="{A278188A-96E6-B24C-B412-8507EBC42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45519" y="7110237"/>
            <a:ext cx="19403" cy="19888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4" name="Line 213">
            <a:extLst>
              <a:ext uri="{FF2B5EF4-FFF2-40B4-BE49-F238E27FC236}">
                <a16:creationId xmlns:a16="http://schemas.microsoft.com/office/drawing/2014/main" id="{FDD2C3E7-655F-364E-88B4-371EB522D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5591" y="7129640"/>
            <a:ext cx="9701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5" name="Line 214">
            <a:extLst>
              <a:ext uri="{FF2B5EF4-FFF2-40B4-BE49-F238E27FC236}">
                <a16:creationId xmlns:a16="http://schemas.microsoft.com/office/drawing/2014/main" id="{86D79B93-1EEB-3843-A1B8-09D5264D2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3277" y="7090834"/>
            <a:ext cx="9701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6" name="Line 215">
            <a:extLst>
              <a:ext uri="{FF2B5EF4-FFF2-40B4-BE49-F238E27FC236}">
                <a16:creationId xmlns:a16="http://schemas.microsoft.com/office/drawing/2014/main" id="{9955B030-05B7-DA42-97AA-23E9AA3BC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80961" y="7071431"/>
            <a:ext cx="9701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7" name="Line 216">
            <a:extLst>
              <a:ext uri="{FF2B5EF4-FFF2-40B4-BE49-F238E27FC236}">
                <a16:creationId xmlns:a16="http://schemas.microsoft.com/office/drawing/2014/main" id="{762938D4-1E15-BB44-B347-E32647A0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18647" y="7027776"/>
            <a:ext cx="19403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" name="Line 217">
            <a:extLst>
              <a:ext uri="{FF2B5EF4-FFF2-40B4-BE49-F238E27FC236}">
                <a16:creationId xmlns:a16="http://schemas.microsoft.com/office/drawing/2014/main" id="{EFF6FE15-9C2C-374C-97CC-B271508B6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6032" y="7008374"/>
            <a:ext cx="9701" cy="14066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9" name="Line 218">
            <a:extLst>
              <a:ext uri="{FF2B5EF4-FFF2-40B4-BE49-F238E27FC236}">
                <a16:creationId xmlns:a16="http://schemas.microsoft.com/office/drawing/2014/main" id="{52DE029E-A636-1448-B9D6-2E1202E66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3718" y="6950165"/>
            <a:ext cx="9701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0" name="Line 219">
            <a:extLst>
              <a:ext uri="{FF2B5EF4-FFF2-40B4-BE49-F238E27FC236}">
                <a16:creationId xmlns:a16="http://schemas.microsoft.com/office/drawing/2014/main" id="{59FE0312-BFC6-D146-AA1E-B1269E5C4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6254" y="6930762"/>
            <a:ext cx="9701" cy="14066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1" name="Line 220">
            <a:extLst>
              <a:ext uri="{FF2B5EF4-FFF2-40B4-BE49-F238E27FC236}">
                <a16:creationId xmlns:a16="http://schemas.microsoft.com/office/drawing/2014/main" id="{47205A23-F32B-A24A-9B14-5CEE6710E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83937" y="6872554"/>
            <a:ext cx="19403" cy="19887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2" name="Line 221">
            <a:extLst>
              <a:ext uri="{FF2B5EF4-FFF2-40B4-BE49-F238E27FC236}">
                <a16:creationId xmlns:a16="http://schemas.microsoft.com/office/drawing/2014/main" id="{BFB9BA05-075D-7448-AB32-AC900AB08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1325" y="6853151"/>
            <a:ext cx="9701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3" name="Line 222">
            <a:extLst>
              <a:ext uri="{FF2B5EF4-FFF2-40B4-BE49-F238E27FC236}">
                <a16:creationId xmlns:a16="http://schemas.microsoft.com/office/drawing/2014/main" id="{07614F8D-1927-9C48-9040-B2F066406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9008" y="6751284"/>
            <a:ext cx="9701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4" name="Line 223">
            <a:extLst>
              <a:ext uri="{FF2B5EF4-FFF2-40B4-BE49-F238E27FC236}">
                <a16:creationId xmlns:a16="http://schemas.microsoft.com/office/drawing/2014/main" id="{EA833F1A-CCE6-A840-A428-6338AEA64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16396" y="6731882"/>
            <a:ext cx="4849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5" name="Line 224">
            <a:extLst>
              <a:ext uri="{FF2B5EF4-FFF2-40B4-BE49-F238E27FC236}">
                <a16:creationId xmlns:a16="http://schemas.microsoft.com/office/drawing/2014/main" id="{8B6A9F8D-9677-4D45-9D2D-C2BE498D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4079" y="6615464"/>
            <a:ext cx="9701" cy="208582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6" name="Line 225">
            <a:extLst>
              <a:ext uri="{FF2B5EF4-FFF2-40B4-BE49-F238E27FC236}">
                <a16:creationId xmlns:a16="http://schemas.microsoft.com/office/drawing/2014/main" id="{1CF8E207-B5B6-A44F-8E45-C86CF7098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3856" y="6596062"/>
            <a:ext cx="19403" cy="130971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7" name="Line 226">
            <a:extLst>
              <a:ext uri="{FF2B5EF4-FFF2-40B4-BE49-F238E27FC236}">
                <a16:creationId xmlns:a16="http://schemas.microsoft.com/office/drawing/2014/main" id="{7AB59137-F5B0-B44F-B9E7-988916081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56690" y="6533004"/>
            <a:ext cx="38806" cy="19887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" name="Line 227">
            <a:extLst>
              <a:ext uri="{FF2B5EF4-FFF2-40B4-BE49-F238E27FC236}">
                <a16:creationId xmlns:a16="http://schemas.microsoft.com/office/drawing/2014/main" id="{7AE5960E-B9E3-5241-AFBB-F2EB8CBDD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4074" y="6484497"/>
            <a:ext cx="19403" cy="130968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" name="Line 228">
            <a:extLst>
              <a:ext uri="{FF2B5EF4-FFF2-40B4-BE49-F238E27FC236}">
                <a16:creationId xmlns:a16="http://schemas.microsoft.com/office/drawing/2014/main" id="{1BC30173-B368-B14A-8289-B16C5E911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32059" y="6426288"/>
            <a:ext cx="29104" cy="208579"/>
          </a:xfrm>
          <a:prstGeom prst="line">
            <a:avLst/>
          </a:prstGeom>
          <a:noFill/>
          <a:ln w="9720" cap="flat">
            <a:solidFill>
              <a:srgbClr val="4741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0" name="Freeform 229">
            <a:extLst>
              <a:ext uri="{FF2B5EF4-FFF2-40B4-BE49-F238E27FC236}">
                <a16:creationId xmlns:a16="http://schemas.microsoft.com/office/drawing/2014/main" id="{B854DA0C-4755-FF41-9F14-7BF67609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96" y="3234520"/>
            <a:ext cx="2517521" cy="2803711"/>
          </a:xfrm>
          <a:custGeom>
            <a:avLst/>
            <a:gdLst>
              <a:gd name="T0" fmla="*/ 199 w 2287"/>
              <a:gd name="T1" fmla="*/ 2530 h 2549"/>
              <a:gd name="T2" fmla="*/ 199 w 2287"/>
              <a:gd name="T3" fmla="*/ 2530 h 2549"/>
              <a:gd name="T4" fmla="*/ 560 w 2287"/>
              <a:gd name="T5" fmla="*/ 2475 h 2549"/>
              <a:gd name="T6" fmla="*/ 668 w 2287"/>
              <a:gd name="T7" fmla="*/ 2430 h 2549"/>
              <a:gd name="T8" fmla="*/ 777 w 2287"/>
              <a:gd name="T9" fmla="*/ 2394 h 2549"/>
              <a:gd name="T10" fmla="*/ 894 w 2287"/>
              <a:gd name="T11" fmla="*/ 2367 h 2549"/>
              <a:gd name="T12" fmla="*/ 1003 w 2287"/>
              <a:gd name="T13" fmla="*/ 2367 h 2549"/>
              <a:gd name="T14" fmla="*/ 1265 w 2287"/>
              <a:gd name="T15" fmla="*/ 2367 h 2549"/>
              <a:gd name="T16" fmla="*/ 1346 w 2287"/>
              <a:gd name="T17" fmla="*/ 2367 h 2549"/>
              <a:gd name="T18" fmla="*/ 1500 w 2287"/>
              <a:gd name="T19" fmla="*/ 2385 h 2549"/>
              <a:gd name="T20" fmla="*/ 1653 w 2287"/>
              <a:gd name="T21" fmla="*/ 2421 h 2549"/>
              <a:gd name="T22" fmla="*/ 2096 w 2287"/>
              <a:gd name="T23" fmla="*/ 2439 h 2549"/>
              <a:gd name="T24" fmla="*/ 2277 w 2287"/>
              <a:gd name="T25" fmla="*/ 1789 h 2549"/>
              <a:gd name="T26" fmla="*/ 2286 w 2287"/>
              <a:gd name="T27" fmla="*/ 1653 h 2549"/>
              <a:gd name="T28" fmla="*/ 2177 w 2287"/>
              <a:gd name="T29" fmla="*/ 831 h 2549"/>
              <a:gd name="T30" fmla="*/ 2123 w 2287"/>
              <a:gd name="T31" fmla="*/ 677 h 2549"/>
              <a:gd name="T32" fmla="*/ 1174 w 2287"/>
              <a:gd name="T33" fmla="*/ 0 h 2549"/>
              <a:gd name="T34" fmla="*/ 1048 w 2287"/>
              <a:gd name="T35" fmla="*/ 0 h 2549"/>
              <a:gd name="T36" fmla="*/ 253 w 2287"/>
              <a:gd name="T37" fmla="*/ 506 h 2549"/>
              <a:gd name="T38" fmla="*/ 171 w 2287"/>
              <a:gd name="T39" fmla="*/ 623 h 2549"/>
              <a:gd name="T40" fmla="*/ 45 w 2287"/>
              <a:gd name="T41" fmla="*/ 1174 h 2549"/>
              <a:gd name="T42" fmla="*/ 36 w 2287"/>
              <a:gd name="T43" fmla="*/ 1274 h 2549"/>
              <a:gd name="T44" fmla="*/ 36 w 2287"/>
              <a:gd name="T45" fmla="*/ 1364 h 2549"/>
              <a:gd name="T46" fmla="*/ 72 w 2287"/>
              <a:gd name="T47" fmla="*/ 2403 h 2549"/>
              <a:gd name="T48" fmla="*/ 72 w 2287"/>
              <a:gd name="T49" fmla="*/ 2403 h 2549"/>
              <a:gd name="T50" fmla="*/ 199 w 2287"/>
              <a:gd name="T51" fmla="*/ 2530 h 2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7" h="2549">
                <a:moveTo>
                  <a:pt x="199" y="2530"/>
                </a:moveTo>
                <a:lnTo>
                  <a:pt x="199" y="2530"/>
                </a:lnTo>
                <a:cubicBezTo>
                  <a:pt x="325" y="2548"/>
                  <a:pt x="443" y="2502"/>
                  <a:pt x="560" y="2475"/>
                </a:cubicBezTo>
                <a:cubicBezTo>
                  <a:pt x="596" y="2466"/>
                  <a:pt x="632" y="2448"/>
                  <a:pt x="668" y="2430"/>
                </a:cubicBezTo>
                <a:cubicBezTo>
                  <a:pt x="705" y="2421"/>
                  <a:pt x="741" y="2403"/>
                  <a:pt x="777" y="2394"/>
                </a:cubicBezTo>
                <a:cubicBezTo>
                  <a:pt x="813" y="2385"/>
                  <a:pt x="858" y="2376"/>
                  <a:pt x="894" y="2367"/>
                </a:cubicBezTo>
                <a:cubicBezTo>
                  <a:pt x="930" y="2367"/>
                  <a:pt x="966" y="2367"/>
                  <a:pt x="1003" y="2367"/>
                </a:cubicBezTo>
                <a:cubicBezTo>
                  <a:pt x="1093" y="2367"/>
                  <a:pt x="1174" y="2367"/>
                  <a:pt x="1265" y="2367"/>
                </a:cubicBezTo>
                <a:cubicBezTo>
                  <a:pt x="1292" y="2367"/>
                  <a:pt x="1319" y="2367"/>
                  <a:pt x="1346" y="2367"/>
                </a:cubicBezTo>
                <a:cubicBezTo>
                  <a:pt x="1391" y="2367"/>
                  <a:pt x="1446" y="2376"/>
                  <a:pt x="1500" y="2385"/>
                </a:cubicBezTo>
                <a:cubicBezTo>
                  <a:pt x="1545" y="2394"/>
                  <a:pt x="1599" y="2403"/>
                  <a:pt x="1653" y="2421"/>
                </a:cubicBezTo>
                <a:cubicBezTo>
                  <a:pt x="1807" y="2439"/>
                  <a:pt x="1988" y="2548"/>
                  <a:pt x="2096" y="2439"/>
                </a:cubicBezTo>
                <a:cubicBezTo>
                  <a:pt x="2259" y="2277"/>
                  <a:pt x="2259" y="2024"/>
                  <a:pt x="2277" y="1789"/>
                </a:cubicBezTo>
                <a:cubicBezTo>
                  <a:pt x="2277" y="1743"/>
                  <a:pt x="2286" y="1698"/>
                  <a:pt x="2286" y="1653"/>
                </a:cubicBezTo>
                <a:cubicBezTo>
                  <a:pt x="2286" y="1382"/>
                  <a:pt x="2250" y="1093"/>
                  <a:pt x="2177" y="831"/>
                </a:cubicBezTo>
                <a:cubicBezTo>
                  <a:pt x="2159" y="777"/>
                  <a:pt x="2141" y="732"/>
                  <a:pt x="2123" y="677"/>
                </a:cubicBezTo>
                <a:cubicBezTo>
                  <a:pt x="1970" y="298"/>
                  <a:pt x="1644" y="9"/>
                  <a:pt x="1174" y="0"/>
                </a:cubicBezTo>
                <a:cubicBezTo>
                  <a:pt x="1138" y="0"/>
                  <a:pt x="1093" y="0"/>
                  <a:pt x="1048" y="0"/>
                </a:cubicBezTo>
                <a:cubicBezTo>
                  <a:pt x="732" y="45"/>
                  <a:pt x="443" y="235"/>
                  <a:pt x="253" y="506"/>
                </a:cubicBezTo>
                <a:cubicBezTo>
                  <a:pt x="226" y="542"/>
                  <a:pt x="199" y="587"/>
                  <a:pt x="171" y="623"/>
                </a:cubicBezTo>
                <a:cubicBezTo>
                  <a:pt x="72" y="786"/>
                  <a:pt x="45" y="985"/>
                  <a:pt x="45" y="1174"/>
                </a:cubicBezTo>
                <a:cubicBezTo>
                  <a:pt x="36" y="1211"/>
                  <a:pt x="36" y="1238"/>
                  <a:pt x="36" y="1274"/>
                </a:cubicBezTo>
                <a:cubicBezTo>
                  <a:pt x="36" y="1301"/>
                  <a:pt x="36" y="1337"/>
                  <a:pt x="36" y="1364"/>
                </a:cubicBezTo>
                <a:cubicBezTo>
                  <a:pt x="0" y="1717"/>
                  <a:pt x="0" y="2069"/>
                  <a:pt x="72" y="2403"/>
                </a:cubicBezTo>
                <a:lnTo>
                  <a:pt x="72" y="2403"/>
                </a:lnTo>
                <a:cubicBezTo>
                  <a:pt x="90" y="2475"/>
                  <a:pt x="135" y="2521"/>
                  <a:pt x="199" y="253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30">
            <a:extLst>
              <a:ext uri="{FF2B5EF4-FFF2-40B4-BE49-F238E27FC236}">
                <a16:creationId xmlns:a16="http://schemas.microsoft.com/office/drawing/2014/main" id="{CBC066D1-F4B9-AA40-92F2-FF40DBA79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3761" y="7197550"/>
            <a:ext cx="1930583" cy="1940284"/>
          </a:xfrm>
          <a:custGeom>
            <a:avLst/>
            <a:gdLst>
              <a:gd name="T0" fmla="*/ 1752 w 1753"/>
              <a:gd name="T1" fmla="*/ 876 h 1763"/>
              <a:gd name="T2" fmla="*/ 1752 w 1753"/>
              <a:gd name="T3" fmla="*/ 876 h 1763"/>
              <a:gd name="T4" fmla="*/ 876 w 1753"/>
              <a:gd name="T5" fmla="*/ 1762 h 1763"/>
              <a:gd name="T6" fmla="*/ 0 w 1753"/>
              <a:gd name="T7" fmla="*/ 876 h 1763"/>
              <a:gd name="T8" fmla="*/ 876 w 1753"/>
              <a:gd name="T9" fmla="*/ 0 h 1763"/>
              <a:gd name="T10" fmla="*/ 1752 w 1753"/>
              <a:gd name="T11" fmla="*/ 876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3" h="1763">
                <a:moveTo>
                  <a:pt x="1752" y="876"/>
                </a:moveTo>
                <a:lnTo>
                  <a:pt x="1752" y="876"/>
                </a:lnTo>
                <a:cubicBezTo>
                  <a:pt x="1752" y="1364"/>
                  <a:pt x="1363" y="1762"/>
                  <a:pt x="876" y="1762"/>
                </a:cubicBezTo>
                <a:cubicBezTo>
                  <a:pt x="388" y="1762"/>
                  <a:pt x="0" y="1364"/>
                  <a:pt x="0" y="876"/>
                </a:cubicBezTo>
                <a:cubicBezTo>
                  <a:pt x="0" y="397"/>
                  <a:pt x="388" y="0"/>
                  <a:pt x="876" y="0"/>
                </a:cubicBezTo>
                <a:cubicBezTo>
                  <a:pt x="1363" y="0"/>
                  <a:pt x="1752" y="397"/>
                  <a:pt x="1752" y="8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31">
            <a:extLst>
              <a:ext uri="{FF2B5EF4-FFF2-40B4-BE49-F238E27FC236}">
                <a16:creationId xmlns:a16="http://schemas.microsoft.com/office/drawing/2014/main" id="{2FDE2E64-D191-494E-A450-989648D30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1572" y="6503900"/>
            <a:ext cx="1930583" cy="1930583"/>
          </a:xfrm>
          <a:custGeom>
            <a:avLst/>
            <a:gdLst>
              <a:gd name="T0" fmla="*/ 1753 w 1754"/>
              <a:gd name="T1" fmla="*/ 876 h 1753"/>
              <a:gd name="T2" fmla="*/ 1753 w 1754"/>
              <a:gd name="T3" fmla="*/ 876 h 1753"/>
              <a:gd name="T4" fmla="*/ 877 w 1754"/>
              <a:gd name="T5" fmla="*/ 1752 h 1753"/>
              <a:gd name="T6" fmla="*/ 0 w 1754"/>
              <a:gd name="T7" fmla="*/ 876 h 1753"/>
              <a:gd name="T8" fmla="*/ 877 w 1754"/>
              <a:gd name="T9" fmla="*/ 0 h 1753"/>
              <a:gd name="T10" fmla="*/ 1753 w 1754"/>
              <a:gd name="T11" fmla="*/ 876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753">
                <a:moveTo>
                  <a:pt x="1753" y="876"/>
                </a:moveTo>
                <a:lnTo>
                  <a:pt x="1753" y="876"/>
                </a:lnTo>
                <a:cubicBezTo>
                  <a:pt x="1753" y="1364"/>
                  <a:pt x="1365" y="1752"/>
                  <a:pt x="877" y="1752"/>
                </a:cubicBezTo>
                <a:cubicBezTo>
                  <a:pt x="389" y="1752"/>
                  <a:pt x="0" y="1364"/>
                  <a:pt x="0" y="876"/>
                </a:cubicBezTo>
                <a:cubicBezTo>
                  <a:pt x="0" y="397"/>
                  <a:pt x="389" y="0"/>
                  <a:pt x="877" y="0"/>
                </a:cubicBezTo>
                <a:cubicBezTo>
                  <a:pt x="1365" y="0"/>
                  <a:pt x="1753" y="397"/>
                  <a:pt x="1753" y="8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32">
            <a:extLst>
              <a:ext uri="{FF2B5EF4-FFF2-40B4-BE49-F238E27FC236}">
                <a16:creationId xmlns:a16="http://schemas.microsoft.com/office/drawing/2014/main" id="{E0A8EBBA-2FE9-934C-8370-E3E37977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4164" y="5887858"/>
            <a:ext cx="1930583" cy="1930583"/>
          </a:xfrm>
          <a:custGeom>
            <a:avLst/>
            <a:gdLst>
              <a:gd name="T0" fmla="*/ 1753 w 1754"/>
              <a:gd name="T1" fmla="*/ 876 h 1753"/>
              <a:gd name="T2" fmla="*/ 1753 w 1754"/>
              <a:gd name="T3" fmla="*/ 876 h 1753"/>
              <a:gd name="T4" fmla="*/ 877 w 1754"/>
              <a:gd name="T5" fmla="*/ 1752 h 1753"/>
              <a:gd name="T6" fmla="*/ 0 w 1754"/>
              <a:gd name="T7" fmla="*/ 876 h 1753"/>
              <a:gd name="T8" fmla="*/ 877 w 1754"/>
              <a:gd name="T9" fmla="*/ 0 h 1753"/>
              <a:gd name="T10" fmla="*/ 1753 w 1754"/>
              <a:gd name="T11" fmla="*/ 876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1753">
                <a:moveTo>
                  <a:pt x="1753" y="876"/>
                </a:moveTo>
                <a:lnTo>
                  <a:pt x="1753" y="876"/>
                </a:lnTo>
                <a:cubicBezTo>
                  <a:pt x="1753" y="1364"/>
                  <a:pt x="1365" y="1752"/>
                  <a:pt x="877" y="1752"/>
                </a:cubicBezTo>
                <a:cubicBezTo>
                  <a:pt x="388" y="1752"/>
                  <a:pt x="0" y="1364"/>
                  <a:pt x="0" y="876"/>
                </a:cubicBezTo>
                <a:cubicBezTo>
                  <a:pt x="0" y="389"/>
                  <a:pt x="388" y="0"/>
                  <a:pt x="877" y="0"/>
                </a:cubicBezTo>
                <a:cubicBezTo>
                  <a:pt x="1365" y="0"/>
                  <a:pt x="1753" y="389"/>
                  <a:pt x="1753" y="8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68">
            <a:extLst>
              <a:ext uri="{FF2B5EF4-FFF2-40B4-BE49-F238E27FC236}">
                <a16:creationId xmlns:a16="http://schemas.microsoft.com/office/drawing/2014/main" id="{963117CC-FB8B-F940-91A0-D842BE6D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904" y="7915455"/>
            <a:ext cx="625743" cy="596639"/>
          </a:xfrm>
          <a:custGeom>
            <a:avLst/>
            <a:gdLst>
              <a:gd name="T0" fmla="*/ 487 w 569"/>
              <a:gd name="T1" fmla="*/ 542 h 543"/>
              <a:gd name="T2" fmla="*/ 487 w 569"/>
              <a:gd name="T3" fmla="*/ 542 h 543"/>
              <a:gd name="T4" fmla="*/ 81 w 569"/>
              <a:gd name="T5" fmla="*/ 542 h 543"/>
              <a:gd name="T6" fmla="*/ 0 w 569"/>
              <a:gd name="T7" fmla="*/ 461 h 543"/>
              <a:gd name="T8" fmla="*/ 0 w 569"/>
              <a:gd name="T9" fmla="*/ 73 h 543"/>
              <a:gd name="T10" fmla="*/ 81 w 569"/>
              <a:gd name="T11" fmla="*/ 0 h 543"/>
              <a:gd name="T12" fmla="*/ 127 w 569"/>
              <a:gd name="T13" fmla="*/ 0 h 543"/>
              <a:gd name="T14" fmla="*/ 127 w 569"/>
              <a:gd name="T15" fmla="*/ 45 h 543"/>
              <a:gd name="T16" fmla="*/ 81 w 569"/>
              <a:gd name="T17" fmla="*/ 45 h 543"/>
              <a:gd name="T18" fmla="*/ 54 w 569"/>
              <a:gd name="T19" fmla="*/ 73 h 543"/>
              <a:gd name="T20" fmla="*/ 54 w 569"/>
              <a:gd name="T21" fmla="*/ 461 h 543"/>
              <a:gd name="T22" fmla="*/ 81 w 569"/>
              <a:gd name="T23" fmla="*/ 488 h 543"/>
              <a:gd name="T24" fmla="*/ 487 w 569"/>
              <a:gd name="T25" fmla="*/ 488 h 543"/>
              <a:gd name="T26" fmla="*/ 523 w 569"/>
              <a:gd name="T27" fmla="*/ 461 h 543"/>
              <a:gd name="T28" fmla="*/ 523 w 569"/>
              <a:gd name="T29" fmla="*/ 73 h 543"/>
              <a:gd name="T30" fmla="*/ 487 w 569"/>
              <a:gd name="T31" fmla="*/ 45 h 543"/>
              <a:gd name="T32" fmla="*/ 451 w 569"/>
              <a:gd name="T33" fmla="*/ 45 h 543"/>
              <a:gd name="T34" fmla="*/ 451 w 569"/>
              <a:gd name="T35" fmla="*/ 0 h 543"/>
              <a:gd name="T36" fmla="*/ 487 w 569"/>
              <a:gd name="T37" fmla="*/ 0 h 543"/>
              <a:gd name="T38" fmla="*/ 568 w 569"/>
              <a:gd name="T39" fmla="*/ 73 h 543"/>
              <a:gd name="T40" fmla="*/ 568 w 569"/>
              <a:gd name="T41" fmla="*/ 461 h 543"/>
              <a:gd name="T42" fmla="*/ 487 w 569"/>
              <a:gd name="T43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9" h="543">
                <a:moveTo>
                  <a:pt x="487" y="542"/>
                </a:moveTo>
                <a:lnTo>
                  <a:pt x="487" y="542"/>
                </a:lnTo>
                <a:cubicBezTo>
                  <a:pt x="81" y="542"/>
                  <a:pt x="81" y="542"/>
                  <a:pt x="81" y="542"/>
                </a:cubicBezTo>
                <a:cubicBezTo>
                  <a:pt x="36" y="542"/>
                  <a:pt x="0" y="506"/>
                  <a:pt x="0" y="46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36" y="0"/>
                  <a:pt x="8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54" y="54"/>
                  <a:pt x="54" y="73"/>
                </a:cubicBezTo>
                <a:cubicBezTo>
                  <a:pt x="54" y="461"/>
                  <a:pt x="54" y="461"/>
                  <a:pt x="54" y="461"/>
                </a:cubicBezTo>
                <a:cubicBezTo>
                  <a:pt x="54" y="479"/>
                  <a:pt x="63" y="488"/>
                  <a:pt x="81" y="488"/>
                </a:cubicBezTo>
                <a:cubicBezTo>
                  <a:pt x="487" y="488"/>
                  <a:pt x="487" y="488"/>
                  <a:pt x="487" y="488"/>
                </a:cubicBezTo>
                <a:cubicBezTo>
                  <a:pt x="505" y="488"/>
                  <a:pt x="523" y="479"/>
                  <a:pt x="523" y="461"/>
                </a:cubicBezTo>
                <a:cubicBezTo>
                  <a:pt x="523" y="73"/>
                  <a:pt x="523" y="73"/>
                  <a:pt x="523" y="73"/>
                </a:cubicBezTo>
                <a:cubicBezTo>
                  <a:pt x="523" y="54"/>
                  <a:pt x="505" y="45"/>
                  <a:pt x="487" y="45"/>
                </a:cubicBezTo>
                <a:cubicBezTo>
                  <a:pt x="451" y="45"/>
                  <a:pt x="451" y="45"/>
                  <a:pt x="451" y="45"/>
                </a:cubicBezTo>
                <a:cubicBezTo>
                  <a:pt x="451" y="0"/>
                  <a:pt x="451" y="0"/>
                  <a:pt x="451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32" y="0"/>
                  <a:pt x="568" y="28"/>
                  <a:pt x="568" y="73"/>
                </a:cubicBezTo>
                <a:cubicBezTo>
                  <a:pt x="568" y="461"/>
                  <a:pt x="568" y="461"/>
                  <a:pt x="568" y="461"/>
                </a:cubicBezTo>
                <a:cubicBezTo>
                  <a:pt x="568" y="506"/>
                  <a:pt x="532" y="542"/>
                  <a:pt x="487" y="5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69">
            <a:extLst>
              <a:ext uri="{FF2B5EF4-FFF2-40B4-BE49-F238E27FC236}">
                <a16:creationId xmlns:a16="http://schemas.microsoft.com/office/drawing/2014/main" id="{D98D02EC-FF65-544D-B4FB-7CBAED5A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8382" y="7823293"/>
            <a:ext cx="271640" cy="58209"/>
          </a:xfrm>
          <a:custGeom>
            <a:avLst/>
            <a:gdLst>
              <a:gd name="T0" fmla="*/ 244 w 245"/>
              <a:gd name="T1" fmla="*/ 54 h 55"/>
              <a:gd name="T2" fmla="*/ 0 w 245"/>
              <a:gd name="T3" fmla="*/ 54 h 55"/>
              <a:gd name="T4" fmla="*/ 0 w 245"/>
              <a:gd name="T5" fmla="*/ 0 h 55"/>
              <a:gd name="T6" fmla="*/ 244 w 245"/>
              <a:gd name="T7" fmla="*/ 0 h 55"/>
              <a:gd name="T8" fmla="*/ 244 w 245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55">
                <a:moveTo>
                  <a:pt x="244" y="54"/>
                </a:moveTo>
                <a:lnTo>
                  <a:pt x="0" y="54"/>
                </a:lnTo>
                <a:lnTo>
                  <a:pt x="0" y="0"/>
                </a:lnTo>
                <a:lnTo>
                  <a:pt x="244" y="0"/>
                </a:lnTo>
                <a:lnTo>
                  <a:pt x="244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70">
            <a:extLst>
              <a:ext uri="{FF2B5EF4-FFF2-40B4-BE49-F238E27FC236}">
                <a16:creationId xmlns:a16="http://schemas.microsoft.com/office/drawing/2014/main" id="{53619DB4-1D41-E14D-BABD-69E8ACCC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3306" y="7823293"/>
            <a:ext cx="179475" cy="140669"/>
          </a:xfrm>
          <a:custGeom>
            <a:avLst/>
            <a:gdLst>
              <a:gd name="T0" fmla="*/ 37 w 163"/>
              <a:gd name="T1" fmla="*/ 118 h 127"/>
              <a:gd name="T2" fmla="*/ 37 w 163"/>
              <a:gd name="T3" fmla="*/ 118 h 127"/>
              <a:gd name="T4" fmla="*/ 0 w 163"/>
              <a:gd name="T5" fmla="*/ 81 h 127"/>
              <a:gd name="T6" fmla="*/ 73 w 163"/>
              <a:gd name="T7" fmla="*/ 9 h 127"/>
              <a:gd name="T8" fmla="*/ 100 w 163"/>
              <a:gd name="T9" fmla="*/ 0 h 127"/>
              <a:gd name="T10" fmla="*/ 118 w 163"/>
              <a:gd name="T11" fmla="*/ 18 h 127"/>
              <a:gd name="T12" fmla="*/ 153 w 163"/>
              <a:gd name="T13" fmla="*/ 90 h 127"/>
              <a:gd name="T14" fmla="*/ 144 w 163"/>
              <a:gd name="T15" fmla="*/ 126 h 127"/>
              <a:gd name="T16" fmla="*/ 144 w 163"/>
              <a:gd name="T17" fmla="*/ 126 h 127"/>
              <a:gd name="T18" fmla="*/ 109 w 163"/>
              <a:gd name="T19" fmla="*/ 118 h 127"/>
              <a:gd name="T20" fmla="*/ 91 w 163"/>
              <a:gd name="T21" fmla="*/ 63 h 127"/>
              <a:gd name="T22" fmla="*/ 37 w 163"/>
              <a:gd name="T23" fmla="*/ 118 h 127"/>
              <a:gd name="T24" fmla="*/ 109 w 163"/>
              <a:gd name="T25" fmla="*/ 45 h 127"/>
              <a:gd name="T26" fmla="*/ 109 w 163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127">
                <a:moveTo>
                  <a:pt x="37" y="118"/>
                </a:moveTo>
                <a:lnTo>
                  <a:pt x="37" y="118"/>
                </a:lnTo>
                <a:cubicBezTo>
                  <a:pt x="0" y="81"/>
                  <a:pt x="0" y="81"/>
                  <a:pt x="0" y="81"/>
                </a:cubicBezTo>
                <a:cubicBezTo>
                  <a:pt x="73" y="9"/>
                  <a:pt x="73" y="9"/>
                  <a:pt x="73" y="9"/>
                </a:cubicBezTo>
                <a:cubicBezTo>
                  <a:pt x="82" y="0"/>
                  <a:pt x="91" y="0"/>
                  <a:pt x="100" y="0"/>
                </a:cubicBezTo>
                <a:cubicBezTo>
                  <a:pt x="109" y="0"/>
                  <a:pt x="118" y="9"/>
                  <a:pt x="118" y="18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62" y="99"/>
                  <a:pt x="153" y="118"/>
                  <a:pt x="144" y="126"/>
                </a:cubicBezTo>
                <a:lnTo>
                  <a:pt x="144" y="126"/>
                </a:lnTo>
                <a:cubicBezTo>
                  <a:pt x="135" y="126"/>
                  <a:pt x="118" y="126"/>
                  <a:pt x="109" y="118"/>
                </a:cubicBezTo>
                <a:cubicBezTo>
                  <a:pt x="91" y="63"/>
                  <a:pt x="91" y="63"/>
                  <a:pt x="91" y="63"/>
                </a:cubicBezTo>
                <a:lnTo>
                  <a:pt x="37" y="118"/>
                </a:lnTo>
                <a:close/>
                <a:moveTo>
                  <a:pt x="109" y="45"/>
                </a:moveTo>
                <a:lnTo>
                  <a:pt x="10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71">
            <a:extLst>
              <a:ext uri="{FF2B5EF4-FFF2-40B4-BE49-F238E27FC236}">
                <a16:creationId xmlns:a16="http://schemas.microsoft.com/office/drawing/2014/main" id="{40083D20-2082-F243-9621-76F0F9A5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396" y="7905754"/>
            <a:ext cx="247385" cy="179478"/>
          </a:xfrm>
          <a:custGeom>
            <a:avLst/>
            <a:gdLst>
              <a:gd name="T0" fmla="*/ 91 w 226"/>
              <a:gd name="T1" fmla="*/ 163 h 164"/>
              <a:gd name="T2" fmla="*/ 91 w 226"/>
              <a:gd name="T3" fmla="*/ 163 h 164"/>
              <a:gd name="T4" fmla="*/ 91 w 226"/>
              <a:gd name="T5" fmla="*/ 163 h 164"/>
              <a:gd name="T6" fmla="*/ 63 w 226"/>
              <a:gd name="T7" fmla="*/ 145 h 164"/>
              <a:gd name="T8" fmla="*/ 0 w 226"/>
              <a:gd name="T9" fmla="*/ 73 h 164"/>
              <a:gd name="T10" fmla="*/ 63 w 226"/>
              <a:gd name="T11" fmla="*/ 9 h 164"/>
              <a:gd name="T12" fmla="*/ 100 w 226"/>
              <a:gd name="T13" fmla="*/ 46 h 164"/>
              <a:gd name="T14" fmla="*/ 72 w 226"/>
              <a:gd name="T15" fmla="*/ 82 h 164"/>
              <a:gd name="T16" fmla="*/ 91 w 226"/>
              <a:gd name="T17" fmla="*/ 109 h 164"/>
              <a:gd name="T18" fmla="*/ 181 w 226"/>
              <a:gd name="T19" fmla="*/ 9 h 164"/>
              <a:gd name="T20" fmla="*/ 207 w 226"/>
              <a:gd name="T21" fmla="*/ 9 h 164"/>
              <a:gd name="T22" fmla="*/ 207 w 226"/>
              <a:gd name="T23" fmla="*/ 9 h 164"/>
              <a:gd name="T24" fmla="*/ 216 w 226"/>
              <a:gd name="T25" fmla="*/ 46 h 164"/>
              <a:gd name="T26" fmla="*/ 127 w 226"/>
              <a:gd name="T27" fmla="*/ 145 h 164"/>
              <a:gd name="T28" fmla="*/ 91 w 226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64">
                <a:moveTo>
                  <a:pt x="91" y="163"/>
                </a:moveTo>
                <a:lnTo>
                  <a:pt x="91" y="163"/>
                </a:lnTo>
                <a:lnTo>
                  <a:pt x="91" y="163"/>
                </a:lnTo>
                <a:cubicBezTo>
                  <a:pt x="81" y="163"/>
                  <a:pt x="72" y="154"/>
                  <a:pt x="63" y="145"/>
                </a:cubicBezTo>
                <a:cubicBezTo>
                  <a:pt x="0" y="73"/>
                  <a:pt x="0" y="73"/>
                  <a:pt x="0" y="73"/>
                </a:cubicBezTo>
                <a:cubicBezTo>
                  <a:pt x="63" y="9"/>
                  <a:pt x="63" y="9"/>
                  <a:pt x="63" y="9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72" y="82"/>
                  <a:pt x="72" y="82"/>
                  <a:pt x="72" y="82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181" y="9"/>
                  <a:pt x="181" y="9"/>
                  <a:pt x="181" y="9"/>
                </a:cubicBezTo>
                <a:cubicBezTo>
                  <a:pt x="189" y="0"/>
                  <a:pt x="198" y="0"/>
                  <a:pt x="207" y="9"/>
                </a:cubicBezTo>
                <a:lnTo>
                  <a:pt x="207" y="9"/>
                </a:lnTo>
                <a:cubicBezTo>
                  <a:pt x="225" y="18"/>
                  <a:pt x="225" y="37"/>
                  <a:pt x="216" y="46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18" y="154"/>
                  <a:pt x="100" y="163"/>
                  <a:pt x="91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72">
            <a:extLst>
              <a:ext uri="{FF2B5EF4-FFF2-40B4-BE49-F238E27FC236}">
                <a16:creationId xmlns:a16="http://schemas.microsoft.com/office/drawing/2014/main" id="{857A0B0A-33CC-254D-A75E-278F6EDC7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472" y="7823293"/>
            <a:ext cx="179475" cy="140669"/>
          </a:xfrm>
          <a:custGeom>
            <a:avLst/>
            <a:gdLst>
              <a:gd name="T0" fmla="*/ 126 w 163"/>
              <a:gd name="T1" fmla="*/ 118 h 127"/>
              <a:gd name="T2" fmla="*/ 126 w 163"/>
              <a:gd name="T3" fmla="*/ 118 h 127"/>
              <a:gd name="T4" fmla="*/ 162 w 163"/>
              <a:gd name="T5" fmla="*/ 81 h 127"/>
              <a:gd name="T6" fmla="*/ 81 w 163"/>
              <a:gd name="T7" fmla="*/ 9 h 127"/>
              <a:gd name="T8" fmla="*/ 63 w 163"/>
              <a:gd name="T9" fmla="*/ 0 h 127"/>
              <a:gd name="T10" fmla="*/ 36 w 163"/>
              <a:gd name="T11" fmla="*/ 18 h 127"/>
              <a:gd name="T12" fmla="*/ 0 w 163"/>
              <a:gd name="T13" fmla="*/ 90 h 127"/>
              <a:gd name="T14" fmla="*/ 18 w 163"/>
              <a:gd name="T15" fmla="*/ 126 h 127"/>
              <a:gd name="T16" fmla="*/ 18 w 163"/>
              <a:gd name="T17" fmla="*/ 126 h 127"/>
              <a:gd name="T18" fmla="*/ 45 w 163"/>
              <a:gd name="T19" fmla="*/ 118 h 127"/>
              <a:gd name="T20" fmla="*/ 72 w 163"/>
              <a:gd name="T21" fmla="*/ 63 h 127"/>
              <a:gd name="T22" fmla="*/ 126 w 163"/>
              <a:gd name="T23" fmla="*/ 118 h 127"/>
              <a:gd name="T24" fmla="*/ 45 w 163"/>
              <a:gd name="T25" fmla="*/ 45 h 127"/>
              <a:gd name="T26" fmla="*/ 45 w 163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127">
                <a:moveTo>
                  <a:pt x="126" y="118"/>
                </a:moveTo>
                <a:lnTo>
                  <a:pt x="126" y="118"/>
                </a:lnTo>
                <a:cubicBezTo>
                  <a:pt x="162" y="81"/>
                  <a:pt x="162" y="81"/>
                  <a:pt x="162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72" y="0"/>
                  <a:pt x="63" y="0"/>
                </a:cubicBezTo>
                <a:cubicBezTo>
                  <a:pt x="54" y="0"/>
                  <a:pt x="45" y="9"/>
                  <a:pt x="36" y="1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0" y="118"/>
                  <a:pt x="18" y="126"/>
                </a:cubicBezTo>
                <a:lnTo>
                  <a:pt x="18" y="126"/>
                </a:lnTo>
                <a:cubicBezTo>
                  <a:pt x="27" y="126"/>
                  <a:pt x="45" y="126"/>
                  <a:pt x="45" y="118"/>
                </a:cubicBezTo>
                <a:cubicBezTo>
                  <a:pt x="72" y="63"/>
                  <a:pt x="72" y="63"/>
                  <a:pt x="72" y="63"/>
                </a:cubicBezTo>
                <a:lnTo>
                  <a:pt x="126" y="118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73">
            <a:extLst>
              <a:ext uri="{FF2B5EF4-FFF2-40B4-BE49-F238E27FC236}">
                <a16:creationId xmlns:a16="http://schemas.microsoft.com/office/drawing/2014/main" id="{C3AB5F10-0AB8-2143-869B-13AD2A98D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472" y="7905754"/>
            <a:ext cx="247385" cy="179478"/>
          </a:xfrm>
          <a:custGeom>
            <a:avLst/>
            <a:gdLst>
              <a:gd name="T0" fmla="*/ 126 w 226"/>
              <a:gd name="T1" fmla="*/ 163 h 164"/>
              <a:gd name="T2" fmla="*/ 126 w 226"/>
              <a:gd name="T3" fmla="*/ 163 h 164"/>
              <a:gd name="T4" fmla="*/ 135 w 226"/>
              <a:gd name="T5" fmla="*/ 163 h 164"/>
              <a:gd name="T6" fmla="*/ 162 w 226"/>
              <a:gd name="T7" fmla="*/ 145 h 164"/>
              <a:gd name="T8" fmla="*/ 225 w 226"/>
              <a:gd name="T9" fmla="*/ 73 h 164"/>
              <a:gd name="T10" fmla="*/ 162 w 226"/>
              <a:gd name="T11" fmla="*/ 9 h 164"/>
              <a:gd name="T12" fmla="*/ 126 w 226"/>
              <a:gd name="T13" fmla="*/ 46 h 164"/>
              <a:gd name="T14" fmla="*/ 153 w 226"/>
              <a:gd name="T15" fmla="*/ 82 h 164"/>
              <a:gd name="T16" fmla="*/ 126 w 226"/>
              <a:gd name="T17" fmla="*/ 109 h 164"/>
              <a:gd name="T18" fmla="*/ 45 w 226"/>
              <a:gd name="T19" fmla="*/ 9 h 164"/>
              <a:gd name="T20" fmla="*/ 9 w 226"/>
              <a:gd name="T21" fmla="*/ 9 h 164"/>
              <a:gd name="T22" fmla="*/ 9 w 226"/>
              <a:gd name="T23" fmla="*/ 9 h 164"/>
              <a:gd name="T24" fmla="*/ 9 w 226"/>
              <a:gd name="T25" fmla="*/ 46 h 164"/>
              <a:gd name="T26" fmla="*/ 99 w 226"/>
              <a:gd name="T27" fmla="*/ 145 h 164"/>
              <a:gd name="T28" fmla="*/ 126 w 226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64">
                <a:moveTo>
                  <a:pt x="126" y="163"/>
                </a:moveTo>
                <a:lnTo>
                  <a:pt x="126" y="163"/>
                </a:lnTo>
                <a:cubicBezTo>
                  <a:pt x="135" y="163"/>
                  <a:pt x="135" y="163"/>
                  <a:pt x="135" y="163"/>
                </a:cubicBezTo>
                <a:cubicBezTo>
                  <a:pt x="144" y="163"/>
                  <a:pt x="153" y="154"/>
                  <a:pt x="162" y="145"/>
                </a:cubicBezTo>
                <a:cubicBezTo>
                  <a:pt x="225" y="73"/>
                  <a:pt x="225" y="73"/>
                  <a:pt x="225" y="73"/>
                </a:cubicBezTo>
                <a:cubicBezTo>
                  <a:pt x="162" y="9"/>
                  <a:pt x="162" y="9"/>
                  <a:pt x="162" y="9"/>
                </a:cubicBezTo>
                <a:cubicBezTo>
                  <a:pt x="126" y="46"/>
                  <a:pt x="126" y="46"/>
                  <a:pt x="126" y="46"/>
                </a:cubicBezTo>
                <a:cubicBezTo>
                  <a:pt x="153" y="82"/>
                  <a:pt x="153" y="82"/>
                  <a:pt x="153" y="82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7"/>
                  <a:pt x="9" y="46"/>
                </a:cubicBezTo>
                <a:cubicBezTo>
                  <a:pt x="99" y="145"/>
                  <a:pt x="99" y="145"/>
                  <a:pt x="99" y="145"/>
                </a:cubicBezTo>
                <a:cubicBezTo>
                  <a:pt x="108" y="154"/>
                  <a:pt x="117" y="163"/>
                  <a:pt x="126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74">
            <a:extLst>
              <a:ext uri="{FF2B5EF4-FFF2-40B4-BE49-F238E27FC236}">
                <a16:creationId xmlns:a16="http://schemas.microsoft.com/office/drawing/2014/main" id="{0D8837CF-11FD-8C4D-980D-4C103363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662" y="8153141"/>
            <a:ext cx="130971" cy="48507"/>
          </a:xfrm>
          <a:custGeom>
            <a:avLst/>
            <a:gdLst>
              <a:gd name="T0" fmla="*/ 0 w 117"/>
              <a:gd name="T1" fmla="*/ 27 h 46"/>
              <a:gd name="T2" fmla="*/ 0 w 117"/>
              <a:gd name="T3" fmla="*/ 27 h 46"/>
              <a:gd name="T4" fmla="*/ 0 w 117"/>
              <a:gd name="T5" fmla="*/ 27 h 46"/>
              <a:gd name="T6" fmla="*/ 18 w 117"/>
              <a:gd name="T7" fmla="*/ 0 h 46"/>
              <a:gd name="T8" fmla="*/ 98 w 117"/>
              <a:gd name="T9" fmla="*/ 0 h 46"/>
              <a:gd name="T10" fmla="*/ 116 w 117"/>
              <a:gd name="T11" fmla="*/ 27 h 46"/>
              <a:gd name="T12" fmla="*/ 116 w 117"/>
              <a:gd name="T13" fmla="*/ 27 h 46"/>
              <a:gd name="T14" fmla="*/ 98 w 117"/>
              <a:gd name="T15" fmla="*/ 45 h 46"/>
              <a:gd name="T16" fmla="*/ 18 w 117"/>
              <a:gd name="T17" fmla="*/ 45 h 46"/>
              <a:gd name="T18" fmla="*/ 0 w 117"/>
              <a:gd name="T19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4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7" y="0"/>
                  <a:pt x="116" y="9"/>
                  <a:pt x="116" y="27"/>
                </a:cubicBezTo>
                <a:lnTo>
                  <a:pt x="116" y="27"/>
                </a:lnTo>
                <a:cubicBezTo>
                  <a:pt x="116" y="36"/>
                  <a:pt x="107" y="45"/>
                  <a:pt x="9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75">
            <a:extLst>
              <a:ext uri="{FF2B5EF4-FFF2-40B4-BE49-F238E27FC236}">
                <a16:creationId xmlns:a16="http://schemas.microsoft.com/office/drawing/2014/main" id="{5FC717D8-4B16-D54E-81B6-E2FCBDC0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097" y="8172544"/>
            <a:ext cx="38806" cy="310446"/>
          </a:xfrm>
          <a:custGeom>
            <a:avLst/>
            <a:gdLst>
              <a:gd name="T0" fmla="*/ 36 w 37"/>
              <a:gd name="T1" fmla="*/ 280 h 281"/>
              <a:gd name="T2" fmla="*/ 36 w 37"/>
              <a:gd name="T3" fmla="*/ 280 h 281"/>
              <a:gd name="T4" fmla="*/ 0 w 37"/>
              <a:gd name="T5" fmla="*/ 280 h 281"/>
              <a:gd name="T6" fmla="*/ 0 w 37"/>
              <a:gd name="T7" fmla="*/ 18 h 281"/>
              <a:gd name="T8" fmla="*/ 18 w 37"/>
              <a:gd name="T9" fmla="*/ 0 h 281"/>
              <a:gd name="T10" fmla="*/ 18 w 37"/>
              <a:gd name="T11" fmla="*/ 0 h 281"/>
              <a:gd name="T12" fmla="*/ 36 w 37"/>
              <a:gd name="T13" fmla="*/ 18 h 281"/>
              <a:gd name="T14" fmla="*/ 36 w 37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1">
                <a:moveTo>
                  <a:pt x="36" y="280"/>
                </a:moveTo>
                <a:lnTo>
                  <a:pt x="36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76">
            <a:extLst>
              <a:ext uri="{FF2B5EF4-FFF2-40B4-BE49-F238E27FC236}">
                <a16:creationId xmlns:a16="http://schemas.microsoft.com/office/drawing/2014/main" id="{CCCABF38-6F23-DD40-82E7-19EE8160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7164" y="7347923"/>
            <a:ext cx="218280" cy="247385"/>
          </a:xfrm>
          <a:custGeom>
            <a:avLst/>
            <a:gdLst>
              <a:gd name="T0" fmla="*/ 9 w 200"/>
              <a:gd name="T1" fmla="*/ 217 h 227"/>
              <a:gd name="T2" fmla="*/ 9 w 200"/>
              <a:gd name="T3" fmla="*/ 217 h 227"/>
              <a:gd name="T4" fmla="*/ 9 w 200"/>
              <a:gd name="T5" fmla="*/ 217 h 227"/>
              <a:gd name="T6" fmla="*/ 9 w 200"/>
              <a:gd name="T7" fmla="*/ 190 h 227"/>
              <a:gd name="T8" fmla="*/ 162 w 200"/>
              <a:gd name="T9" fmla="*/ 9 h 227"/>
              <a:gd name="T10" fmla="*/ 190 w 200"/>
              <a:gd name="T11" fmla="*/ 9 h 227"/>
              <a:gd name="T12" fmla="*/ 190 w 200"/>
              <a:gd name="T13" fmla="*/ 9 h 227"/>
              <a:gd name="T14" fmla="*/ 199 w 200"/>
              <a:gd name="T15" fmla="*/ 37 h 227"/>
              <a:gd name="T16" fmla="*/ 36 w 200"/>
              <a:gd name="T17" fmla="*/ 217 h 227"/>
              <a:gd name="T18" fmla="*/ 9 w 200"/>
              <a:gd name="T19" fmla="*/ 2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27">
                <a:moveTo>
                  <a:pt x="9" y="217"/>
                </a:moveTo>
                <a:lnTo>
                  <a:pt x="9" y="217"/>
                </a:lnTo>
                <a:lnTo>
                  <a:pt x="9" y="217"/>
                </a:lnTo>
                <a:cubicBezTo>
                  <a:pt x="0" y="217"/>
                  <a:pt x="0" y="199"/>
                  <a:pt x="9" y="190"/>
                </a:cubicBezTo>
                <a:cubicBezTo>
                  <a:pt x="162" y="9"/>
                  <a:pt x="162" y="9"/>
                  <a:pt x="162" y="9"/>
                </a:cubicBezTo>
                <a:cubicBezTo>
                  <a:pt x="171" y="0"/>
                  <a:pt x="180" y="0"/>
                  <a:pt x="190" y="9"/>
                </a:cubicBezTo>
                <a:lnTo>
                  <a:pt x="190" y="9"/>
                </a:lnTo>
                <a:cubicBezTo>
                  <a:pt x="199" y="9"/>
                  <a:pt x="199" y="27"/>
                  <a:pt x="199" y="37"/>
                </a:cubicBezTo>
                <a:cubicBezTo>
                  <a:pt x="36" y="217"/>
                  <a:pt x="36" y="217"/>
                  <a:pt x="36" y="217"/>
                </a:cubicBezTo>
                <a:cubicBezTo>
                  <a:pt x="27" y="226"/>
                  <a:pt x="18" y="226"/>
                  <a:pt x="9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77">
            <a:extLst>
              <a:ext uri="{FF2B5EF4-FFF2-40B4-BE49-F238E27FC236}">
                <a16:creationId xmlns:a16="http://schemas.microsoft.com/office/drawing/2014/main" id="{3FF00C43-846D-AC46-9393-14D1A7AC4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3581" y="7488592"/>
            <a:ext cx="130968" cy="130971"/>
          </a:xfrm>
          <a:custGeom>
            <a:avLst/>
            <a:gdLst>
              <a:gd name="T0" fmla="*/ 54 w 119"/>
              <a:gd name="T1" fmla="*/ 117 h 118"/>
              <a:gd name="T2" fmla="*/ 54 w 119"/>
              <a:gd name="T3" fmla="*/ 117 h 118"/>
              <a:gd name="T4" fmla="*/ 0 w 119"/>
              <a:gd name="T5" fmla="*/ 63 h 118"/>
              <a:gd name="T6" fmla="*/ 54 w 119"/>
              <a:gd name="T7" fmla="*/ 0 h 118"/>
              <a:gd name="T8" fmla="*/ 118 w 119"/>
              <a:gd name="T9" fmla="*/ 63 h 118"/>
              <a:gd name="T10" fmla="*/ 54 w 119"/>
              <a:gd name="T11" fmla="*/ 117 h 118"/>
              <a:gd name="T12" fmla="*/ 54 w 119"/>
              <a:gd name="T13" fmla="*/ 36 h 118"/>
              <a:gd name="T14" fmla="*/ 54 w 119"/>
              <a:gd name="T15" fmla="*/ 36 h 118"/>
              <a:gd name="T16" fmla="*/ 36 w 119"/>
              <a:gd name="T17" fmla="*/ 63 h 118"/>
              <a:gd name="T18" fmla="*/ 54 w 119"/>
              <a:gd name="T19" fmla="*/ 81 h 118"/>
              <a:gd name="T20" fmla="*/ 82 w 119"/>
              <a:gd name="T21" fmla="*/ 63 h 118"/>
              <a:gd name="T22" fmla="*/ 54 w 11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0"/>
                  <a:pt x="91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2" y="72"/>
                  <a:pt x="82" y="63"/>
                </a:cubicBezTo>
                <a:cubicBezTo>
                  <a:pt x="82" y="45"/>
                  <a:pt x="72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78">
            <a:extLst>
              <a:ext uri="{FF2B5EF4-FFF2-40B4-BE49-F238E27FC236}">
                <a16:creationId xmlns:a16="http://schemas.microsoft.com/office/drawing/2014/main" id="{5E686D18-DBA6-C449-97AD-9FED426B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3506" y="7328521"/>
            <a:ext cx="130971" cy="130968"/>
          </a:xfrm>
          <a:custGeom>
            <a:avLst/>
            <a:gdLst>
              <a:gd name="T0" fmla="*/ 64 w 119"/>
              <a:gd name="T1" fmla="*/ 118 h 119"/>
              <a:gd name="T2" fmla="*/ 64 w 119"/>
              <a:gd name="T3" fmla="*/ 118 h 119"/>
              <a:gd name="T4" fmla="*/ 0 w 119"/>
              <a:gd name="T5" fmla="*/ 55 h 119"/>
              <a:gd name="T6" fmla="*/ 64 w 119"/>
              <a:gd name="T7" fmla="*/ 0 h 119"/>
              <a:gd name="T8" fmla="*/ 118 w 119"/>
              <a:gd name="T9" fmla="*/ 55 h 119"/>
              <a:gd name="T10" fmla="*/ 64 w 119"/>
              <a:gd name="T11" fmla="*/ 118 h 119"/>
              <a:gd name="T12" fmla="*/ 64 w 119"/>
              <a:gd name="T13" fmla="*/ 36 h 119"/>
              <a:gd name="T14" fmla="*/ 64 w 119"/>
              <a:gd name="T15" fmla="*/ 36 h 119"/>
              <a:gd name="T16" fmla="*/ 37 w 119"/>
              <a:gd name="T17" fmla="*/ 55 h 119"/>
              <a:gd name="T18" fmla="*/ 64 w 119"/>
              <a:gd name="T19" fmla="*/ 81 h 119"/>
              <a:gd name="T20" fmla="*/ 82 w 119"/>
              <a:gd name="T21" fmla="*/ 55 h 119"/>
              <a:gd name="T22" fmla="*/ 64 w 119"/>
              <a:gd name="T23" fmla="*/ 3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9">
                <a:moveTo>
                  <a:pt x="64" y="118"/>
                </a:moveTo>
                <a:lnTo>
                  <a:pt x="64" y="118"/>
                </a:lnTo>
                <a:cubicBezTo>
                  <a:pt x="28" y="118"/>
                  <a:pt x="0" y="91"/>
                  <a:pt x="0" y="55"/>
                </a:cubicBezTo>
                <a:cubicBezTo>
                  <a:pt x="0" y="27"/>
                  <a:pt x="28" y="0"/>
                  <a:pt x="64" y="0"/>
                </a:cubicBezTo>
                <a:cubicBezTo>
                  <a:pt x="91" y="0"/>
                  <a:pt x="118" y="27"/>
                  <a:pt x="118" y="55"/>
                </a:cubicBezTo>
                <a:cubicBezTo>
                  <a:pt x="118" y="91"/>
                  <a:pt x="91" y="118"/>
                  <a:pt x="64" y="118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7" y="45"/>
                  <a:pt x="37" y="55"/>
                </a:cubicBezTo>
                <a:cubicBezTo>
                  <a:pt x="37" y="73"/>
                  <a:pt x="46" y="81"/>
                  <a:pt x="64" y="81"/>
                </a:cubicBezTo>
                <a:cubicBezTo>
                  <a:pt x="73" y="81"/>
                  <a:pt x="82" y="73"/>
                  <a:pt x="82" y="55"/>
                </a:cubicBezTo>
                <a:cubicBezTo>
                  <a:pt x="82" y="45"/>
                  <a:pt x="73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79">
            <a:extLst>
              <a:ext uri="{FF2B5EF4-FFF2-40B4-BE49-F238E27FC236}">
                <a16:creationId xmlns:a16="http://schemas.microsoft.com/office/drawing/2014/main" id="{6D33839B-5C97-9A45-BE18-75DC4598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193" y="7289715"/>
            <a:ext cx="19403" cy="38806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80">
            <a:extLst>
              <a:ext uri="{FF2B5EF4-FFF2-40B4-BE49-F238E27FC236}">
                <a16:creationId xmlns:a16="http://schemas.microsoft.com/office/drawing/2014/main" id="{2A2BFAAE-A1F4-AC45-9AB1-39CD8B44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193" y="7367326"/>
            <a:ext cx="19403" cy="82461"/>
          </a:xfrm>
          <a:custGeom>
            <a:avLst/>
            <a:gdLst>
              <a:gd name="T0" fmla="*/ 18 w 19"/>
              <a:gd name="T1" fmla="*/ 73 h 74"/>
              <a:gd name="T2" fmla="*/ 0 w 19"/>
              <a:gd name="T3" fmla="*/ 73 h 74"/>
              <a:gd name="T4" fmla="*/ 0 w 19"/>
              <a:gd name="T5" fmla="*/ 0 h 74"/>
              <a:gd name="T6" fmla="*/ 18 w 19"/>
              <a:gd name="T7" fmla="*/ 0 h 74"/>
              <a:gd name="T8" fmla="*/ 18 w 19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4">
                <a:moveTo>
                  <a:pt x="18" y="73"/>
                </a:moveTo>
                <a:lnTo>
                  <a:pt x="0" y="73"/>
                </a:lnTo>
                <a:lnTo>
                  <a:pt x="0" y="0"/>
                </a:lnTo>
                <a:lnTo>
                  <a:pt x="18" y="0"/>
                </a:lnTo>
                <a:lnTo>
                  <a:pt x="18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81">
            <a:extLst>
              <a:ext uri="{FF2B5EF4-FFF2-40B4-BE49-F238E27FC236}">
                <a16:creationId xmlns:a16="http://schemas.microsoft.com/office/drawing/2014/main" id="{8A0E1621-FC4A-4444-8134-E3BEFA70D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193" y="7488592"/>
            <a:ext cx="19403" cy="92165"/>
          </a:xfrm>
          <a:custGeom>
            <a:avLst/>
            <a:gdLst>
              <a:gd name="T0" fmla="*/ 18 w 19"/>
              <a:gd name="T1" fmla="*/ 81 h 82"/>
              <a:gd name="T2" fmla="*/ 0 w 19"/>
              <a:gd name="T3" fmla="*/ 81 h 82"/>
              <a:gd name="T4" fmla="*/ 0 w 19"/>
              <a:gd name="T5" fmla="*/ 0 h 82"/>
              <a:gd name="T6" fmla="*/ 18 w 19"/>
              <a:gd name="T7" fmla="*/ 0 h 82"/>
              <a:gd name="T8" fmla="*/ 18 w 19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82">
                <a:moveTo>
                  <a:pt x="18" y="81"/>
                </a:moveTo>
                <a:lnTo>
                  <a:pt x="0" y="81"/>
                </a:lnTo>
                <a:lnTo>
                  <a:pt x="0" y="0"/>
                </a:lnTo>
                <a:lnTo>
                  <a:pt x="18" y="0"/>
                </a:lnTo>
                <a:lnTo>
                  <a:pt x="18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282">
            <a:extLst>
              <a:ext uri="{FF2B5EF4-FFF2-40B4-BE49-F238E27FC236}">
                <a16:creationId xmlns:a16="http://schemas.microsoft.com/office/drawing/2014/main" id="{00F79AC2-018E-4845-8ACC-52F172E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193" y="7605010"/>
            <a:ext cx="19403" cy="63061"/>
          </a:xfrm>
          <a:custGeom>
            <a:avLst/>
            <a:gdLst>
              <a:gd name="T0" fmla="*/ 18 w 19"/>
              <a:gd name="T1" fmla="*/ 55 h 56"/>
              <a:gd name="T2" fmla="*/ 0 w 19"/>
              <a:gd name="T3" fmla="*/ 55 h 56"/>
              <a:gd name="T4" fmla="*/ 0 w 19"/>
              <a:gd name="T5" fmla="*/ 0 h 56"/>
              <a:gd name="T6" fmla="*/ 18 w 19"/>
              <a:gd name="T7" fmla="*/ 0 h 56"/>
              <a:gd name="T8" fmla="*/ 18 w 19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56">
                <a:moveTo>
                  <a:pt x="18" y="55"/>
                </a:moveTo>
                <a:lnTo>
                  <a:pt x="0" y="55"/>
                </a:lnTo>
                <a:lnTo>
                  <a:pt x="0" y="0"/>
                </a:lnTo>
                <a:lnTo>
                  <a:pt x="18" y="0"/>
                </a:lnTo>
                <a:lnTo>
                  <a:pt x="18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83">
            <a:extLst>
              <a:ext uri="{FF2B5EF4-FFF2-40B4-BE49-F238E27FC236}">
                <a16:creationId xmlns:a16="http://schemas.microsoft.com/office/drawing/2014/main" id="{1C14D567-8E9F-F846-A38A-87421A8E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315" y="7216953"/>
            <a:ext cx="679100" cy="509326"/>
          </a:xfrm>
          <a:custGeom>
            <a:avLst/>
            <a:gdLst>
              <a:gd name="T0" fmla="*/ 543 w 616"/>
              <a:gd name="T1" fmla="*/ 461 h 462"/>
              <a:gd name="T2" fmla="*/ 543 w 616"/>
              <a:gd name="T3" fmla="*/ 461 h 462"/>
              <a:gd name="T4" fmla="*/ 28 w 616"/>
              <a:gd name="T5" fmla="*/ 461 h 462"/>
              <a:gd name="T6" fmla="*/ 0 w 616"/>
              <a:gd name="T7" fmla="*/ 433 h 462"/>
              <a:gd name="T8" fmla="*/ 0 w 616"/>
              <a:gd name="T9" fmla="*/ 334 h 462"/>
              <a:gd name="T10" fmla="*/ 19 w 616"/>
              <a:gd name="T11" fmla="*/ 307 h 462"/>
              <a:gd name="T12" fmla="*/ 91 w 616"/>
              <a:gd name="T13" fmla="*/ 226 h 462"/>
              <a:gd name="T14" fmla="*/ 19 w 616"/>
              <a:gd name="T15" fmla="*/ 154 h 462"/>
              <a:gd name="T16" fmla="*/ 0 w 616"/>
              <a:gd name="T17" fmla="*/ 126 h 462"/>
              <a:gd name="T18" fmla="*/ 0 w 616"/>
              <a:gd name="T19" fmla="*/ 27 h 462"/>
              <a:gd name="T20" fmla="*/ 28 w 616"/>
              <a:gd name="T21" fmla="*/ 0 h 462"/>
              <a:gd name="T22" fmla="*/ 543 w 616"/>
              <a:gd name="T23" fmla="*/ 0 h 462"/>
              <a:gd name="T24" fmla="*/ 615 w 616"/>
              <a:gd name="T25" fmla="*/ 72 h 462"/>
              <a:gd name="T26" fmla="*/ 615 w 616"/>
              <a:gd name="T27" fmla="*/ 388 h 462"/>
              <a:gd name="T28" fmla="*/ 543 w 616"/>
              <a:gd name="T29" fmla="*/ 461 h 462"/>
              <a:gd name="T30" fmla="*/ 46 w 616"/>
              <a:gd name="T31" fmla="*/ 407 h 462"/>
              <a:gd name="T32" fmla="*/ 46 w 616"/>
              <a:gd name="T33" fmla="*/ 407 h 462"/>
              <a:gd name="T34" fmla="*/ 543 w 616"/>
              <a:gd name="T35" fmla="*/ 407 h 462"/>
              <a:gd name="T36" fmla="*/ 570 w 616"/>
              <a:gd name="T37" fmla="*/ 388 h 462"/>
              <a:gd name="T38" fmla="*/ 570 w 616"/>
              <a:gd name="T39" fmla="*/ 72 h 462"/>
              <a:gd name="T40" fmla="*/ 543 w 616"/>
              <a:gd name="T41" fmla="*/ 45 h 462"/>
              <a:gd name="T42" fmla="*/ 46 w 616"/>
              <a:gd name="T43" fmla="*/ 45 h 462"/>
              <a:gd name="T44" fmla="*/ 46 w 616"/>
              <a:gd name="T45" fmla="*/ 108 h 462"/>
              <a:gd name="T46" fmla="*/ 136 w 616"/>
              <a:gd name="T47" fmla="*/ 226 h 462"/>
              <a:gd name="T48" fmla="*/ 46 w 616"/>
              <a:gd name="T49" fmla="*/ 352 h 462"/>
              <a:gd name="T50" fmla="*/ 46 w 616"/>
              <a:gd name="T51" fmla="*/ 407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6" h="462">
                <a:moveTo>
                  <a:pt x="543" y="461"/>
                </a:moveTo>
                <a:lnTo>
                  <a:pt x="543" y="461"/>
                </a:lnTo>
                <a:cubicBezTo>
                  <a:pt x="28" y="461"/>
                  <a:pt x="28" y="461"/>
                  <a:pt x="28" y="461"/>
                </a:cubicBezTo>
                <a:cubicBezTo>
                  <a:pt x="9" y="461"/>
                  <a:pt x="0" y="443"/>
                  <a:pt x="0" y="433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16"/>
                  <a:pt x="9" y="307"/>
                  <a:pt x="19" y="307"/>
                </a:cubicBezTo>
                <a:cubicBezTo>
                  <a:pt x="64" y="298"/>
                  <a:pt x="91" y="271"/>
                  <a:pt x="91" y="226"/>
                </a:cubicBezTo>
                <a:cubicBezTo>
                  <a:pt x="91" y="190"/>
                  <a:pt x="64" y="154"/>
                  <a:pt x="19" y="154"/>
                </a:cubicBezTo>
                <a:cubicBezTo>
                  <a:pt x="9" y="154"/>
                  <a:pt x="0" y="135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88" y="0"/>
                  <a:pt x="615" y="27"/>
                  <a:pt x="615" y="72"/>
                </a:cubicBezTo>
                <a:cubicBezTo>
                  <a:pt x="615" y="388"/>
                  <a:pt x="615" y="388"/>
                  <a:pt x="615" y="388"/>
                </a:cubicBezTo>
                <a:cubicBezTo>
                  <a:pt x="615" y="425"/>
                  <a:pt x="588" y="461"/>
                  <a:pt x="543" y="461"/>
                </a:cubicBezTo>
                <a:close/>
                <a:moveTo>
                  <a:pt x="46" y="407"/>
                </a:moveTo>
                <a:lnTo>
                  <a:pt x="46" y="407"/>
                </a:lnTo>
                <a:cubicBezTo>
                  <a:pt x="543" y="407"/>
                  <a:pt x="543" y="407"/>
                  <a:pt x="543" y="407"/>
                </a:cubicBezTo>
                <a:cubicBezTo>
                  <a:pt x="561" y="407"/>
                  <a:pt x="570" y="397"/>
                  <a:pt x="570" y="388"/>
                </a:cubicBezTo>
                <a:cubicBezTo>
                  <a:pt x="570" y="72"/>
                  <a:pt x="570" y="72"/>
                  <a:pt x="570" y="72"/>
                </a:cubicBezTo>
                <a:cubicBezTo>
                  <a:pt x="570" y="54"/>
                  <a:pt x="561" y="45"/>
                  <a:pt x="543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100" y="126"/>
                  <a:pt x="136" y="172"/>
                  <a:pt x="136" y="226"/>
                </a:cubicBezTo>
                <a:cubicBezTo>
                  <a:pt x="136" y="289"/>
                  <a:pt x="100" y="334"/>
                  <a:pt x="46" y="352"/>
                </a:cubicBezTo>
                <a:lnTo>
                  <a:pt x="46" y="4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284">
            <a:extLst>
              <a:ext uri="{FF2B5EF4-FFF2-40B4-BE49-F238E27FC236}">
                <a16:creationId xmlns:a16="http://schemas.microsoft.com/office/drawing/2014/main" id="{EBD36F95-9021-8245-9230-D13C84B4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9680" y="6533004"/>
            <a:ext cx="169773" cy="179475"/>
          </a:xfrm>
          <a:custGeom>
            <a:avLst/>
            <a:gdLst>
              <a:gd name="T0" fmla="*/ 154 w 155"/>
              <a:gd name="T1" fmla="*/ 163 h 164"/>
              <a:gd name="T2" fmla="*/ 154 w 155"/>
              <a:gd name="T3" fmla="*/ 163 h 164"/>
              <a:gd name="T4" fmla="*/ 81 w 155"/>
              <a:gd name="T5" fmla="*/ 163 h 164"/>
              <a:gd name="T6" fmla="*/ 0 w 155"/>
              <a:gd name="T7" fmla="*/ 91 h 164"/>
              <a:gd name="T8" fmla="*/ 0 w 155"/>
              <a:gd name="T9" fmla="*/ 82 h 164"/>
              <a:gd name="T10" fmla="*/ 81 w 155"/>
              <a:gd name="T11" fmla="*/ 0 h 164"/>
              <a:gd name="T12" fmla="*/ 154 w 155"/>
              <a:gd name="T13" fmla="*/ 73 h 164"/>
              <a:gd name="T14" fmla="*/ 154 w 155"/>
              <a:gd name="T15" fmla="*/ 163 h 164"/>
              <a:gd name="T16" fmla="*/ 81 w 155"/>
              <a:gd name="T17" fmla="*/ 46 h 164"/>
              <a:gd name="T18" fmla="*/ 81 w 155"/>
              <a:gd name="T19" fmla="*/ 46 h 164"/>
              <a:gd name="T20" fmla="*/ 54 w 155"/>
              <a:gd name="T21" fmla="*/ 82 h 164"/>
              <a:gd name="T22" fmla="*/ 54 w 155"/>
              <a:gd name="T23" fmla="*/ 91 h 164"/>
              <a:gd name="T24" fmla="*/ 81 w 155"/>
              <a:gd name="T25" fmla="*/ 118 h 164"/>
              <a:gd name="T26" fmla="*/ 108 w 155"/>
              <a:gd name="T27" fmla="*/ 118 h 164"/>
              <a:gd name="T28" fmla="*/ 108 w 155"/>
              <a:gd name="T29" fmla="*/ 73 h 164"/>
              <a:gd name="T30" fmla="*/ 81 w 155"/>
              <a:gd name="T31" fmla="*/ 4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154" y="163"/>
                </a:moveTo>
                <a:lnTo>
                  <a:pt x="154" y="163"/>
                </a:lnTo>
                <a:cubicBezTo>
                  <a:pt x="81" y="163"/>
                  <a:pt x="81" y="163"/>
                  <a:pt x="81" y="163"/>
                </a:cubicBezTo>
                <a:cubicBezTo>
                  <a:pt x="36" y="163"/>
                  <a:pt x="0" y="136"/>
                  <a:pt x="0" y="9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81" y="0"/>
                </a:cubicBezTo>
                <a:cubicBezTo>
                  <a:pt x="126" y="0"/>
                  <a:pt x="154" y="37"/>
                  <a:pt x="154" y="73"/>
                </a:cubicBezTo>
                <a:lnTo>
                  <a:pt x="154" y="163"/>
                </a:lnTo>
                <a:close/>
                <a:moveTo>
                  <a:pt x="81" y="46"/>
                </a:moveTo>
                <a:lnTo>
                  <a:pt x="81" y="46"/>
                </a:lnTo>
                <a:cubicBezTo>
                  <a:pt x="63" y="46"/>
                  <a:pt x="54" y="64"/>
                  <a:pt x="54" y="82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00"/>
                  <a:pt x="63" y="118"/>
                  <a:pt x="81" y="118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64"/>
                  <a:pt x="99" y="46"/>
                  <a:pt x="81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285">
            <a:extLst>
              <a:ext uri="{FF2B5EF4-FFF2-40B4-BE49-F238E27FC236}">
                <a16:creationId xmlns:a16="http://schemas.microsoft.com/office/drawing/2014/main" id="{A1127804-E5C2-004E-B003-B5229595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9454" y="6533004"/>
            <a:ext cx="169776" cy="179475"/>
          </a:xfrm>
          <a:custGeom>
            <a:avLst/>
            <a:gdLst>
              <a:gd name="T0" fmla="*/ 72 w 154"/>
              <a:gd name="T1" fmla="*/ 163 h 164"/>
              <a:gd name="T2" fmla="*/ 72 w 154"/>
              <a:gd name="T3" fmla="*/ 163 h 164"/>
              <a:gd name="T4" fmla="*/ 0 w 154"/>
              <a:gd name="T5" fmla="*/ 163 h 164"/>
              <a:gd name="T6" fmla="*/ 0 w 154"/>
              <a:gd name="T7" fmla="*/ 73 h 164"/>
              <a:gd name="T8" fmla="*/ 72 w 154"/>
              <a:gd name="T9" fmla="*/ 0 h 164"/>
              <a:gd name="T10" fmla="*/ 153 w 154"/>
              <a:gd name="T11" fmla="*/ 82 h 164"/>
              <a:gd name="T12" fmla="*/ 153 w 154"/>
              <a:gd name="T13" fmla="*/ 91 h 164"/>
              <a:gd name="T14" fmla="*/ 72 w 154"/>
              <a:gd name="T15" fmla="*/ 163 h 164"/>
              <a:gd name="T16" fmla="*/ 45 w 154"/>
              <a:gd name="T17" fmla="*/ 118 h 164"/>
              <a:gd name="T18" fmla="*/ 45 w 154"/>
              <a:gd name="T19" fmla="*/ 118 h 164"/>
              <a:gd name="T20" fmla="*/ 72 w 154"/>
              <a:gd name="T21" fmla="*/ 118 h 164"/>
              <a:gd name="T22" fmla="*/ 99 w 154"/>
              <a:gd name="T23" fmla="*/ 91 h 164"/>
              <a:gd name="T24" fmla="*/ 99 w 154"/>
              <a:gd name="T25" fmla="*/ 82 h 164"/>
              <a:gd name="T26" fmla="*/ 72 w 154"/>
              <a:gd name="T27" fmla="*/ 46 h 164"/>
              <a:gd name="T28" fmla="*/ 45 w 154"/>
              <a:gd name="T29" fmla="*/ 73 h 164"/>
              <a:gd name="T30" fmla="*/ 45 w 154"/>
              <a:gd name="T31" fmla="*/ 11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4">
                <a:moveTo>
                  <a:pt x="72" y="163"/>
                </a:moveTo>
                <a:lnTo>
                  <a:pt x="72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72" y="0"/>
                </a:cubicBezTo>
                <a:cubicBezTo>
                  <a:pt x="117" y="0"/>
                  <a:pt x="153" y="37"/>
                  <a:pt x="153" y="82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53" y="136"/>
                  <a:pt x="117" y="163"/>
                  <a:pt x="72" y="163"/>
                </a:cubicBezTo>
                <a:close/>
                <a:moveTo>
                  <a:pt x="45" y="118"/>
                </a:moveTo>
                <a:lnTo>
                  <a:pt x="45" y="118"/>
                </a:lnTo>
                <a:cubicBezTo>
                  <a:pt x="72" y="118"/>
                  <a:pt x="72" y="118"/>
                  <a:pt x="72" y="118"/>
                </a:cubicBezTo>
                <a:cubicBezTo>
                  <a:pt x="90" y="118"/>
                  <a:pt x="99" y="100"/>
                  <a:pt x="99" y="91"/>
                </a:cubicBezTo>
                <a:cubicBezTo>
                  <a:pt x="99" y="82"/>
                  <a:pt x="99" y="82"/>
                  <a:pt x="99" y="82"/>
                </a:cubicBezTo>
                <a:cubicBezTo>
                  <a:pt x="99" y="64"/>
                  <a:pt x="90" y="46"/>
                  <a:pt x="72" y="46"/>
                </a:cubicBezTo>
                <a:cubicBezTo>
                  <a:pt x="54" y="46"/>
                  <a:pt x="45" y="64"/>
                  <a:pt x="45" y="73"/>
                </a:cubicBezTo>
                <a:lnTo>
                  <a:pt x="45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286">
            <a:extLst>
              <a:ext uri="{FF2B5EF4-FFF2-40B4-BE49-F238E27FC236}">
                <a16:creationId xmlns:a16="http://schemas.microsoft.com/office/drawing/2014/main" id="{91A1BDCC-2B51-6D46-B95C-A58BEB90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5799" y="6882255"/>
            <a:ext cx="63058" cy="261938"/>
          </a:xfrm>
          <a:custGeom>
            <a:avLst/>
            <a:gdLst>
              <a:gd name="T0" fmla="*/ 55 w 56"/>
              <a:gd name="T1" fmla="*/ 235 h 236"/>
              <a:gd name="T2" fmla="*/ 55 w 56"/>
              <a:gd name="T3" fmla="*/ 235 h 236"/>
              <a:gd name="T4" fmla="*/ 0 w 56"/>
              <a:gd name="T5" fmla="*/ 235 h 236"/>
              <a:gd name="T6" fmla="*/ 0 w 56"/>
              <a:gd name="T7" fmla="*/ 27 h 236"/>
              <a:gd name="T8" fmla="*/ 28 w 56"/>
              <a:gd name="T9" fmla="*/ 0 h 236"/>
              <a:gd name="T10" fmla="*/ 28 w 56"/>
              <a:gd name="T11" fmla="*/ 0 h 236"/>
              <a:gd name="T12" fmla="*/ 55 w 56"/>
              <a:gd name="T13" fmla="*/ 27 h 236"/>
              <a:gd name="T14" fmla="*/ 55 w 56"/>
              <a:gd name="T15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36">
                <a:moveTo>
                  <a:pt x="55" y="235"/>
                </a:moveTo>
                <a:lnTo>
                  <a:pt x="55" y="235"/>
                </a:lnTo>
                <a:cubicBezTo>
                  <a:pt x="0" y="235"/>
                  <a:pt x="0" y="235"/>
                  <a:pt x="0" y="2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9" y="0"/>
                  <a:pt x="28" y="0"/>
                </a:cubicBezTo>
                <a:lnTo>
                  <a:pt x="28" y="0"/>
                </a:lnTo>
                <a:cubicBezTo>
                  <a:pt x="45" y="0"/>
                  <a:pt x="55" y="18"/>
                  <a:pt x="55" y="27"/>
                </a:cubicBezTo>
                <a:lnTo>
                  <a:pt x="55" y="2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287">
            <a:extLst>
              <a:ext uri="{FF2B5EF4-FFF2-40B4-BE49-F238E27FC236}">
                <a16:creationId xmlns:a16="http://schemas.microsoft.com/office/drawing/2014/main" id="{C7E7ED51-3040-5C4B-8692-FE4B30286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500" y="6693076"/>
            <a:ext cx="53356" cy="140672"/>
          </a:xfrm>
          <a:custGeom>
            <a:avLst/>
            <a:gdLst>
              <a:gd name="T0" fmla="*/ 46 w 47"/>
              <a:gd name="T1" fmla="*/ 125 h 126"/>
              <a:gd name="T2" fmla="*/ 0 w 47"/>
              <a:gd name="T3" fmla="*/ 125 h 126"/>
              <a:gd name="T4" fmla="*/ 0 w 47"/>
              <a:gd name="T5" fmla="*/ 0 h 126"/>
              <a:gd name="T6" fmla="*/ 46 w 47"/>
              <a:gd name="T7" fmla="*/ 0 h 126"/>
              <a:gd name="T8" fmla="*/ 46 w 47"/>
              <a:gd name="T9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26">
                <a:moveTo>
                  <a:pt x="46" y="125"/>
                </a:moveTo>
                <a:lnTo>
                  <a:pt x="0" y="125"/>
                </a:lnTo>
                <a:lnTo>
                  <a:pt x="0" y="0"/>
                </a:lnTo>
                <a:lnTo>
                  <a:pt x="46" y="0"/>
                </a:lnTo>
                <a:lnTo>
                  <a:pt x="46" y="1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288">
            <a:extLst>
              <a:ext uri="{FF2B5EF4-FFF2-40B4-BE49-F238E27FC236}">
                <a16:creationId xmlns:a16="http://schemas.microsoft.com/office/drawing/2014/main" id="{94A83BF5-91B7-6145-9436-6B46D385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411" y="6799791"/>
            <a:ext cx="577236" cy="368654"/>
          </a:xfrm>
          <a:custGeom>
            <a:avLst/>
            <a:gdLst>
              <a:gd name="T0" fmla="*/ 54 w 524"/>
              <a:gd name="T1" fmla="*/ 0 h 336"/>
              <a:gd name="T2" fmla="*/ 54 w 524"/>
              <a:gd name="T3" fmla="*/ 0 h 336"/>
              <a:gd name="T4" fmla="*/ 54 w 524"/>
              <a:gd name="T5" fmla="*/ 55 h 336"/>
              <a:gd name="T6" fmla="*/ 469 w 524"/>
              <a:gd name="T7" fmla="*/ 55 h 336"/>
              <a:gd name="T8" fmla="*/ 469 w 524"/>
              <a:gd name="T9" fmla="*/ 281 h 336"/>
              <a:gd name="T10" fmla="*/ 469 w 524"/>
              <a:gd name="T11" fmla="*/ 281 h 336"/>
              <a:gd name="T12" fmla="*/ 54 w 524"/>
              <a:gd name="T13" fmla="*/ 281 h 336"/>
              <a:gd name="T14" fmla="*/ 54 w 524"/>
              <a:gd name="T15" fmla="*/ 91 h 336"/>
              <a:gd name="T16" fmla="*/ 27 w 524"/>
              <a:gd name="T17" fmla="*/ 73 h 336"/>
              <a:gd name="T18" fmla="*/ 27 w 524"/>
              <a:gd name="T19" fmla="*/ 73 h 336"/>
              <a:gd name="T20" fmla="*/ 0 w 524"/>
              <a:gd name="T21" fmla="*/ 91 h 336"/>
              <a:gd name="T22" fmla="*/ 0 w 524"/>
              <a:gd name="T23" fmla="*/ 281 h 336"/>
              <a:gd name="T24" fmla="*/ 54 w 524"/>
              <a:gd name="T25" fmla="*/ 335 h 336"/>
              <a:gd name="T26" fmla="*/ 469 w 524"/>
              <a:gd name="T27" fmla="*/ 335 h 336"/>
              <a:gd name="T28" fmla="*/ 523 w 524"/>
              <a:gd name="T29" fmla="*/ 281 h 336"/>
              <a:gd name="T30" fmla="*/ 523 w 524"/>
              <a:gd name="T31" fmla="*/ 0 h 336"/>
              <a:gd name="T32" fmla="*/ 54 w 524"/>
              <a:gd name="T33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4" h="336">
                <a:moveTo>
                  <a:pt x="54" y="0"/>
                </a:moveTo>
                <a:lnTo>
                  <a:pt x="54" y="0"/>
                </a:lnTo>
                <a:cubicBezTo>
                  <a:pt x="54" y="55"/>
                  <a:pt x="54" y="55"/>
                  <a:pt x="54" y="55"/>
                </a:cubicBezTo>
                <a:cubicBezTo>
                  <a:pt x="469" y="55"/>
                  <a:pt x="469" y="55"/>
                  <a:pt x="469" y="55"/>
                </a:cubicBezTo>
                <a:cubicBezTo>
                  <a:pt x="469" y="281"/>
                  <a:pt x="469" y="281"/>
                  <a:pt x="469" y="281"/>
                </a:cubicBezTo>
                <a:lnTo>
                  <a:pt x="469" y="281"/>
                </a:lnTo>
                <a:cubicBezTo>
                  <a:pt x="54" y="281"/>
                  <a:pt x="54" y="281"/>
                  <a:pt x="54" y="281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82"/>
                  <a:pt x="45" y="73"/>
                  <a:pt x="27" y="73"/>
                </a:cubicBezTo>
                <a:lnTo>
                  <a:pt x="27" y="73"/>
                </a:lnTo>
                <a:cubicBezTo>
                  <a:pt x="17" y="73"/>
                  <a:pt x="0" y="82"/>
                  <a:pt x="0" y="91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308"/>
                  <a:pt x="27" y="335"/>
                  <a:pt x="54" y="335"/>
                </a:cubicBezTo>
                <a:cubicBezTo>
                  <a:pt x="469" y="335"/>
                  <a:pt x="469" y="335"/>
                  <a:pt x="469" y="335"/>
                </a:cubicBezTo>
                <a:cubicBezTo>
                  <a:pt x="497" y="335"/>
                  <a:pt x="523" y="308"/>
                  <a:pt x="523" y="281"/>
                </a:cubicBezTo>
                <a:cubicBezTo>
                  <a:pt x="523" y="0"/>
                  <a:pt x="523" y="0"/>
                  <a:pt x="523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289">
            <a:extLst>
              <a:ext uri="{FF2B5EF4-FFF2-40B4-BE49-F238E27FC236}">
                <a16:creationId xmlns:a16="http://schemas.microsoft.com/office/drawing/2014/main" id="{D15012E5-7223-8D43-B104-D50FFCD0B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202" y="6663972"/>
            <a:ext cx="698502" cy="198881"/>
          </a:xfrm>
          <a:custGeom>
            <a:avLst/>
            <a:gdLst>
              <a:gd name="T0" fmla="*/ 561 w 634"/>
              <a:gd name="T1" fmla="*/ 180 h 181"/>
              <a:gd name="T2" fmla="*/ 561 w 634"/>
              <a:gd name="T3" fmla="*/ 180 h 181"/>
              <a:gd name="T4" fmla="*/ 72 w 634"/>
              <a:gd name="T5" fmla="*/ 180 h 181"/>
              <a:gd name="T6" fmla="*/ 0 w 634"/>
              <a:gd name="T7" fmla="*/ 108 h 181"/>
              <a:gd name="T8" fmla="*/ 0 w 634"/>
              <a:gd name="T9" fmla="*/ 72 h 181"/>
              <a:gd name="T10" fmla="*/ 72 w 634"/>
              <a:gd name="T11" fmla="*/ 0 h 181"/>
              <a:gd name="T12" fmla="*/ 561 w 634"/>
              <a:gd name="T13" fmla="*/ 0 h 181"/>
              <a:gd name="T14" fmla="*/ 633 w 634"/>
              <a:gd name="T15" fmla="*/ 72 h 181"/>
              <a:gd name="T16" fmla="*/ 633 w 634"/>
              <a:gd name="T17" fmla="*/ 108 h 181"/>
              <a:gd name="T18" fmla="*/ 561 w 634"/>
              <a:gd name="T19" fmla="*/ 180 h 181"/>
              <a:gd name="T20" fmla="*/ 72 w 634"/>
              <a:gd name="T21" fmla="*/ 45 h 181"/>
              <a:gd name="T22" fmla="*/ 72 w 634"/>
              <a:gd name="T23" fmla="*/ 45 h 181"/>
              <a:gd name="T24" fmla="*/ 55 w 634"/>
              <a:gd name="T25" fmla="*/ 72 h 181"/>
              <a:gd name="T26" fmla="*/ 55 w 634"/>
              <a:gd name="T27" fmla="*/ 108 h 181"/>
              <a:gd name="T28" fmla="*/ 72 w 634"/>
              <a:gd name="T29" fmla="*/ 125 h 181"/>
              <a:gd name="T30" fmla="*/ 561 w 634"/>
              <a:gd name="T31" fmla="*/ 125 h 181"/>
              <a:gd name="T32" fmla="*/ 578 w 634"/>
              <a:gd name="T33" fmla="*/ 108 h 181"/>
              <a:gd name="T34" fmla="*/ 578 w 634"/>
              <a:gd name="T35" fmla="*/ 72 h 181"/>
              <a:gd name="T36" fmla="*/ 561 w 634"/>
              <a:gd name="T37" fmla="*/ 45 h 181"/>
              <a:gd name="T38" fmla="*/ 72 w 634"/>
              <a:gd name="T3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4" h="181">
                <a:moveTo>
                  <a:pt x="561" y="180"/>
                </a:moveTo>
                <a:lnTo>
                  <a:pt x="561" y="180"/>
                </a:lnTo>
                <a:cubicBezTo>
                  <a:pt x="72" y="180"/>
                  <a:pt x="72" y="180"/>
                  <a:pt x="72" y="180"/>
                </a:cubicBezTo>
                <a:cubicBezTo>
                  <a:pt x="36" y="180"/>
                  <a:pt x="0" y="143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97" y="0"/>
                  <a:pt x="633" y="27"/>
                  <a:pt x="633" y="72"/>
                </a:cubicBezTo>
                <a:cubicBezTo>
                  <a:pt x="633" y="108"/>
                  <a:pt x="633" y="108"/>
                  <a:pt x="633" y="108"/>
                </a:cubicBezTo>
                <a:cubicBezTo>
                  <a:pt x="633" y="143"/>
                  <a:pt x="597" y="180"/>
                  <a:pt x="561" y="180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64" y="45"/>
                  <a:pt x="55" y="54"/>
                  <a:pt x="55" y="72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5" y="117"/>
                  <a:pt x="64" y="125"/>
                  <a:pt x="72" y="125"/>
                </a:cubicBezTo>
                <a:cubicBezTo>
                  <a:pt x="561" y="125"/>
                  <a:pt x="561" y="125"/>
                  <a:pt x="561" y="125"/>
                </a:cubicBezTo>
                <a:cubicBezTo>
                  <a:pt x="570" y="125"/>
                  <a:pt x="578" y="117"/>
                  <a:pt x="578" y="108"/>
                </a:cubicBezTo>
                <a:cubicBezTo>
                  <a:pt x="578" y="72"/>
                  <a:pt x="578" y="72"/>
                  <a:pt x="578" y="72"/>
                </a:cubicBezTo>
                <a:cubicBezTo>
                  <a:pt x="578" y="54"/>
                  <a:pt x="570" y="45"/>
                  <a:pt x="561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1" name="Grupo 440">
            <a:extLst>
              <a:ext uri="{FF2B5EF4-FFF2-40B4-BE49-F238E27FC236}">
                <a16:creationId xmlns:a16="http://schemas.microsoft.com/office/drawing/2014/main" id="{A7C41FDF-65CE-764C-92D8-91D01877C8D3}"/>
              </a:ext>
            </a:extLst>
          </p:cNvPr>
          <p:cNvGrpSpPr/>
          <p:nvPr/>
        </p:nvGrpSpPr>
        <p:grpSpPr>
          <a:xfrm>
            <a:off x="2668308" y="484574"/>
            <a:ext cx="19041035" cy="2561450"/>
            <a:chOff x="2668308" y="861425"/>
            <a:chExt cx="19041035" cy="2561450"/>
          </a:xfrm>
        </p:grpSpPr>
        <p:sp>
          <p:nvSpPr>
            <p:cNvPr id="442" name="CuadroTexto 441">
              <a:extLst>
                <a:ext uri="{FF2B5EF4-FFF2-40B4-BE49-F238E27FC236}">
                  <a16:creationId xmlns:a16="http://schemas.microsoft.com/office/drawing/2014/main" id="{6FB76C29-2F03-F74F-9C41-A2B9C9C1C168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443" name="CuadroTexto 442">
              <a:extLst>
                <a:ext uri="{FF2B5EF4-FFF2-40B4-BE49-F238E27FC236}">
                  <a16:creationId xmlns:a16="http://schemas.microsoft.com/office/drawing/2014/main" id="{8F6E35CE-73E0-F642-B5EB-156BCCE4252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44" name="Grupo 443">
            <a:extLst>
              <a:ext uri="{FF2B5EF4-FFF2-40B4-BE49-F238E27FC236}">
                <a16:creationId xmlns:a16="http://schemas.microsoft.com/office/drawing/2014/main" id="{F883A855-A742-C844-9527-DCC3694CF29E}"/>
              </a:ext>
            </a:extLst>
          </p:cNvPr>
          <p:cNvGrpSpPr/>
          <p:nvPr/>
        </p:nvGrpSpPr>
        <p:grpSpPr>
          <a:xfrm>
            <a:off x="16631327" y="8102916"/>
            <a:ext cx="3090654" cy="974629"/>
            <a:chOff x="4263265" y="1923217"/>
            <a:chExt cx="4236804" cy="974629"/>
          </a:xfrm>
        </p:grpSpPr>
        <p:sp>
          <p:nvSpPr>
            <p:cNvPr id="445" name="CuadroTexto 395">
              <a:extLst>
                <a:ext uri="{FF2B5EF4-FFF2-40B4-BE49-F238E27FC236}">
                  <a16:creationId xmlns:a16="http://schemas.microsoft.com/office/drawing/2014/main" id="{4F682267-2B0D-8B4C-B86C-79B2E1463BA8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46" name="Rectangle 40">
              <a:extLst>
                <a:ext uri="{FF2B5EF4-FFF2-40B4-BE49-F238E27FC236}">
                  <a16:creationId xmlns:a16="http://schemas.microsoft.com/office/drawing/2014/main" id="{E2CF2DBF-A776-A445-B7CC-6271FBAFA427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7CDCC720-9700-B34B-9EA5-955D0127FE2C}"/>
              </a:ext>
            </a:extLst>
          </p:cNvPr>
          <p:cNvGrpSpPr/>
          <p:nvPr/>
        </p:nvGrpSpPr>
        <p:grpSpPr>
          <a:xfrm>
            <a:off x="13639187" y="8831581"/>
            <a:ext cx="3090654" cy="974629"/>
            <a:chOff x="4263265" y="1923217"/>
            <a:chExt cx="4236804" cy="974629"/>
          </a:xfrm>
        </p:grpSpPr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D452F764-C578-9F44-837D-3C6E1A6C3E15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9" name="Rectangle 40">
              <a:extLst>
                <a:ext uri="{FF2B5EF4-FFF2-40B4-BE49-F238E27FC236}">
                  <a16:creationId xmlns:a16="http://schemas.microsoft.com/office/drawing/2014/main" id="{C25A50E1-C638-5446-9A42-4EE4B8AD451D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0" name="Grupo 449">
            <a:extLst>
              <a:ext uri="{FF2B5EF4-FFF2-40B4-BE49-F238E27FC236}">
                <a16:creationId xmlns:a16="http://schemas.microsoft.com/office/drawing/2014/main" id="{90ECC589-70C2-1147-927A-A58F359963D7}"/>
              </a:ext>
            </a:extLst>
          </p:cNvPr>
          <p:cNvGrpSpPr/>
          <p:nvPr/>
        </p:nvGrpSpPr>
        <p:grpSpPr>
          <a:xfrm>
            <a:off x="10454320" y="9443427"/>
            <a:ext cx="3090654" cy="974629"/>
            <a:chOff x="4263265" y="1923217"/>
            <a:chExt cx="4236804" cy="974629"/>
          </a:xfrm>
        </p:grpSpPr>
        <p:sp>
          <p:nvSpPr>
            <p:cNvPr id="451" name="CuadroTexto 395">
              <a:extLst>
                <a:ext uri="{FF2B5EF4-FFF2-40B4-BE49-F238E27FC236}">
                  <a16:creationId xmlns:a16="http://schemas.microsoft.com/office/drawing/2014/main" id="{AF2D74FC-6317-D540-B789-C5F857A85729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52" name="Rectangle 40">
              <a:extLst>
                <a:ext uri="{FF2B5EF4-FFF2-40B4-BE49-F238E27FC236}">
                  <a16:creationId xmlns:a16="http://schemas.microsoft.com/office/drawing/2014/main" id="{2964918A-48BB-5C4E-8510-EE6ACEEBA513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55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upo 170">
            <a:extLst>
              <a:ext uri="{FF2B5EF4-FFF2-40B4-BE49-F238E27FC236}">
                <a16:creationId xmlns:a16="http://schemas.microsoft.com/office/drawing/2014/main" id="{CD07D7A2-3C3C-3E49-A1D2-BEE4943F6AA4}"/>
              </a:ext>
            </a:extLst>
          </p:cNvPr>
          <p:cNvGrpSpPr/>
          <p:nvPr/>
        </p:nvGrpSpPr>
        <p:grpSpPr>
          <a:xfrm>
            <a:off x="2668308" y="685643"/>
            <a:ext cx="19041035" cy="2561450"/>
            <a:chOff x="2668308" y="861425"/>
            <a:chExt cx="19041035" cy="2561450"/>
          </a:xfrm>
        </p:grpSpPr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E7ABFE1E-8AAD-1645-8F0B-E6D70251AB69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173" name="CuadroTexto 172">
              <a:extLst>
                <a:ext uri="{FF2B5EF4-FFF2-40B4-BE49-F238E27FC236}">
                  <a16:creationId xmlns:a16="http://schemas.microsoft.com/office/drawing/2014/main" id="{314EA683-22A0-7346-ACC7-E3C6838330C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27" name="Line 114">
            <a:extLst>
              <a:ext uri="{FF2B5EF4-FFF2-40B4-BE49-F238E27FC236}">
                <a16:creationId xmlns:a16="http://schemas.microsoft.com/office/drawing/2014/main" id="{BBBCD332-5EE3-DC40-BC77-71E3D0820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26097" y="6709836"/>
            <a:ext cx="3579211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Freeform 115">
            <a:extLst>
              <a:ext uri="{FF2B5EF4-FFF2-40B4-BE49-F238E27FC236}">
                <a16:creationId xmlns:a16="http://schemas.microsoft.com/office/drawing/2014/main" id="{D08D2E2B-DBC2-9743-B936-52944A0D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3963" y="6640111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3 h 116"/>
              <a:gd name="T6" fmla="*/ 53 w 116"/>
              <a:gd name="T7" fmla="*/ 0 h 116"/>
              <a:gd name="T8" fmla="*/ 0 w 116"/>
              <a:gd name="T9" fmla="*/ 53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Line 116">
            <a:extLst>
              <a:ext uri="{FF2B5EF4-FFF2-40B4-BE49-F238E27FC236}">
                <a16:creationId xmlns:a16="http://schemas.microsoft.com/office/drawing/2014/main" id="{FF98CB12-94E4-FF4F-B5ED-41231B242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26097" y="9109532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Freeform 117">
            <a:extLst>
              <a:ext uri="{FF2B5EF4-FFF2-40B4-BE49-F238E27FC236}">
                <a16:creationId xmlns:a16="http://schemas.microsoft.com/office/drawing/2014/main" id="{F0493957-8EDA-964E-9002-D203F231B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3963" y="9033998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4 h 116"/>
              <a:gd name="T6" fmla="*/ 53 w 116"/>
              <a:gd name="T7" fmla="*/ 0 h 116"/>
              <a:gd name="T8" fmla="*/ 0 w 116"/>
              <a:gd name="T9" fmla="*/ 54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Line 118">
            <a:extLst>
              <a:ext uri="{FF2B5EF4-FFF2-40B4-BE49-F238E27FC236}">
                <a16:creationId xmlns:a16="http://schemas.microsoft.com/office/drawing/2014/main" id="{47F43C22-3ED9-AF4E-A9BD-2F9E1241B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26097" y="11515040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Freeform 119">
            <a:extLst>
              <a:ext uri="{FF2B5EF4-FFF2-40B4-BE49-F238E27FC236}">
                <a16:creationId xmlns:a16="http://schemas.microsoft.com/office/drawing/2014/main" id="{8241F793-9363-E945-B708-EC0C417C8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3963" y="11433695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Line 120">
            <a:extLst>
              <a:ext uri="{FF2B5EF4-FFF2-40B4-BE49-F238E27FC236}">
                <a16:creationId xmlns:a16="http://schemas.microsoft.com/office/drawing/2014/main" id="{DB56914A-3776-0244-BB02-1F2D72705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6981" y="6709836"/>
            <a:ext cx="3590832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Freeform 121">
            <a:extLst>
              <a:ext uri="{FF2B5EF4-FFF2-40B4-BE49-F238E27FC236}">
                <a16:creationId xmlns:a16="http://schemas.microsoft.com/office/drawing/2014/main" id="{48BB207D-4E4D-7B4D-8DD6-45AEC5D8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065" y="6640111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3 h 116"/>
              <a:gd name="T6" fmla="*/ 53 w 116"/>
              <a:gd name="T7" fmla="*/ 115 h 116"/>
              <a:gd name="T8" fmla="*/ 115 w 116"/>
              <a:gd name="T9" fmla="*/ 53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Line 122">
            <a:extLst>
              <a:ext uri="{FF2B5EF4-FFF2-40B4-BE49-F238E27FC236}">
                <a16:creationId xmlns:a16="http://schemas.microsoft.com/office/drawing/2014/main" id="{B83B039F-BD4B-EA44-99A7-C00A6E234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6981" y="9109532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Freeform 123">
            <a:extLst>
              <a:ext uri="{FF2B5EF4-FFF2-40B4-BE49-F238E27FC236}">
                <a16:creationId xmlns:a16="http://schemas.microsoft.com/office/drawing/2014/main" id="{65418790-04A5-AF4B-9ED7-24C355AF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065" y="9033998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4 h 116"/>
              <a:gd name="T6" fmla="*/ 53 w 116"/>
              <a:gd name="T7" fmla="*/ 115 h 116"/>
              <a:gd name="T8" fmla="*/ 115 w 116"/>
              <a:gd name="T9" fmla="*/ 54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Line 124">
            <a:extLst>
              <a:ext uri="{FF2B5EF4-FFF2-40B4-BE49-F238E27FC236}">
                <a16:creationId xmlns:a16="http://schemas.microsoft.com/office/drawing/2014/main" id="{9EA12DE5-6D19-0841-9395-485835B2E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6981" y="11515040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8" name="Freeform 125">
            <a:extLst>
              <a:ext uri="{FF2B5EF4-FFF2-40B4-BE49-F238E27FC236}">
                <a16:creationId xmlns:a16="http://schemas.microsoft.com/office/drawing/2014/main" id="{BE263EC2-4D9F-7244-995E-E9382FDB8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065" y="11433695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82">
            <a:extLst>
              <a:ext uri="{FF2B5EF4-FFF2-40B4-BE49-F238E27FC236}">
                <a16:creationId xmlns:a16="http://schemas.microsoft.com/office/drawing/2014/main" id="{CF6CAB96-1FDC-4041-8C32-643BCE6F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579" y="6064879"/>
            <a:ext cx="1284098" cy="1284102"/>
          </a:xfrm>
          <a:custGeom>
            <a:avLst/>
            <a:gdLst>
              <a:gd name="T0" fmla="*/ 865 w 973"/>
              <a:gd name="T1" fmla="*/ 972 h 973"/>
              <a:gd name="T2" fmla="*/ 865 w 973"/>
              <a:gd name="T3" fmla="*/ 972 h 973"/>
              <a:gd name="T4" fmla="*/ 115 w 973"/>
              <a:gd name="T5" fmla="*/ 972 h 973"/>
              <a:gd name="T6" fmla="*/ 0 w 973"/>
              <a:gd name="T7" fmla="*/ 857 h 973"/>
              <a:gd name="T8" fmla="*/ 0 w 973"/>
              <a:gd name="T9" fmla="*/ 115 h 973"/>
              <a:gd name="T10" fmla="*/ 115 w 973"/>
              <a:gd name="T11" fmla="*/ 0 h 973"/>
              <a:gd name="T12" fmla="*/ 865 w 973"/>
              <a:gd name="T13" fmla="*/ 0 h 973"/>
              <a:gd name="T14" fmla="*/ 972 w 973"/>
              <a:gd name="T15" fmla="*/ 115 h 973"/>
              <a:gd name="T16" fmla="*/ 972 w 973"/>
              <a:gd name="T17" fmla="*/ 857 h 973"/>
              <a:gd name="T18" fmla="*/ 865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65" y="972"/>
                </a:moveTo>
                <a:lnTo>
                  <a:pt x="865" y="972"/>
                </a:lnTo>
                <a:cubicBezTo>
                  <a:pt x="115" y="972"/>
                  <a:pt x="115" y="972"/>
                  <a:pt x="115" y="972"/>
                </a:cubicBezTo>
                <a:cubicBezTo>
                  <a:pt x="54" y="972"/>
                  <a:pt x="0" y="926"/>
                  <a:pt x="0" y="85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15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26"/>
                  <a:pt x="926" y="972"/>
                  <a:pt x="865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83">
            <a:extLst>
              <a:ext uri="{FF2B5EF4-FFF2-40B4-BE49-F238E27FC236}">
                <a16:creationId xmlns:a16="http://schemas.microsoft.com/office/drawing/2014/main" id="{032A46A7-C4BC-EB45-BB1C-33398AE89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579" y="8470387"/>
            <a:ext cx="1284098" cy="1278290"/>
          </a:xfrm>
          <a:custGeom>
            <a:avLst/>
            <a:gdLst>
              <a:gd name="T0" fmla="*/ 865 w 973"/>
              <a:gd name="T1" fmla="*/ 971 h 972"/>
              <a:gd name="T2" fmla="*/ 865 w 973"/>
              <a:gd name="T3" fmla="*/ 971 h 972"/>
              <a:gd name="T4" fmla="*/ 115 w 973"/>
              <a:gd name="T5" fmla="*/ 971 h 972"/>
              <a:gd name="T6" fmla="*/ 0 w 973"/>
              <a:gd name="T7" fmla="*/ 857 h 972"/>
              <a:gd name="T8" fmla="*/ 0 w 973"/>
              <a:gd name="T9" fmla="*/ 107 h 972"/>
              <a:gd name="T10" fmla="*/ 115 w 973"/>
              <a:gd name="T11" fmla="*/ 0 h 972"/>
              <a:gd name="T12" fmla="*/ 865 w 973"/>
              <a:gd name="T13" fmla="*/ 0 h 972"/>
              <a:gd name="T14" fmla="*/ 972 w 973"/>
              <a:gd name="T15" fmla="*/ 107 h 972"/>
              <a:gd name="T16" fmla="*/ 972 w 973"/>
              <a:gd name="T17" fmla="*/ 857 h 972"/>
              <a:gd name="T18" fmla="*/ 865 w 973"/>
              <a:gd name="T19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2">
                <a:moveTo>
                  <a:pt x="865" y="971"/>
                </a:moveTo>
                <a:lnTo>
                  <a:pt x="865" y="971"/>
                </a:lnTo>
                <a:cubicBezTo>
                  <a:pt x="115" y="971"/>
                  <a:pt x="115" y="971"/>
                  <a:pt x="115" y="971"/>
                </a:cubicBezTo>
                <a:cubicBezTo>
                  <a:pt x="54" y="971"/>
                  <a:pt x="0" y="925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25"/>
                  <a:pt x="926" y="971"/>
                  <a:pt x="865" y="9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84">
            <a:extLst>
              <a:ext uri="{FF2B5EF4-FFF2-40B4-BE49-F238E27FC236}">
                <a16:creationId xmlns:a16="http://schemas.microsoft.com/office/drawing/2014/main" id="{2A2D6B50-D37A-0943-B99E-12D6DDB2C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579" y="10881708"/>
            <a:ext cx="1284098" cy="1284098"/>
          </a:xfrm>
          <a:custGeom>
            <a:avLst/>
            <a:gdLst>
              <a:gd name="T0" fmla="*/ 865 w 973"/>
              <a:gd name="T1" fmla="*/ 972 h 973"/>
              <a:gd name="T2" fmla="*/ 865 w 973"/>
              <a:gd name="T3" fmla="*/ 972 h 973"/>
              <a:gd name="T4" fmla="*/ 115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15 w 973"/>
              <a:gd name="T11" fmla="*/ 0 h 973"/>
              <a:gd name="T12" fmla="*/ 865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65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65" y="972"/>
                </a:moveTo>
                <a:lnTo>
                  <a:pt x="865" y="972"/>
                </a:lnTo>
                <a:cubicBezTo>
                  <a:pt x="115" y="972"/>
                  <a:pt x="115" y="972"/>
                  <a:pt x="115" y="972"/>
                </a:cubicBezTo>
                <a:cubicBezTo>
                  <a:pt x="54" y="972"/>
                  <a:pt x="0" y="919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9"/>
                  <a:pt x="926" y="972"/>
                  <a:pt x="865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85">
            <a:extLst>
              <a:ext uri="{FF2B5EF4-FFF2-40B4-BE49-F238E27FC236}">
                <a16:creationId xmlns:a16="http://schemas.microsoft.com/office/drawing/2014/main" id="{B955B875-73AD-4D4A-A8A9-3A1573B7D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7229" y="6064879"/>
            <a:ext cx="1278290" cy="1284102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57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57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5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15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86">
            <a:extLst>
              <a:ext uri="{FF2B5EF4-FFF2-40B4-BE49-F238E27FC236}">
                <a16:creationId xmlns:a16="http://schemas.microsoft.com/office/drawing/2014/main" id="{28F29527-F5E7-D344-A4E8-9921B0B8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7229" y="8470387"/>
            <a:ext cx="1278290" cy="1278290"/>
          </a:xfrm>
          <a:custGeom>
            <a:avLst/>
            <a:gdLst>
              <a:gd name="T0" fmla="*/ 857 w 972"/>
              <a:gd name="T1" fmla="*/ 971 h 972"/>
              <a:gd name="T2" fmla="*/ 857 w 972"/>
              <a:gd name="T3" fmla="*/ 971 h 972"/>
              <a:gd name="T4" fmla="*/ 107 w 972"/>
              <a:gd name="T5" fmla="*/ 971 h 972"/>
              <a:gd name="T6" fmla="*/ 0 w 972"/>
              <a:gd name="T7" fmla="*/ 857 h 972"/>
              <a:gd name="T8" fmla="*/ 0 w 972"/>
              <a:gd name="T9" fmla="*/ 107 h 972"/>
              <a:gd name="T10" fmla="*/ 107 w 972"/>
              <a:gd name="T11" fmla="*/ 0 h 972"/>
              <a:gd name="T12" fmla="*/ 857 w 972"/>
              <a:gd name="T13" fmla="*/ 0 h 972"/>
              <a:gd name="T14" fmla="*/ 971 w 972"/>
              <a:gd name="T15" fmla="*/ 107 h 972"/>
              <a:gd name="T16" fmla="*/ 971 w 972"/>
              <a:gd name="T17" fmla="*/ 857 h 972"/>
              <a:gd name="T18" fmla="*/ 857 w 972"/>
              <a:gd name="T19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2">
                <a:moveTo>
                  <a:pt x="857" y="971"/>
                </a:moveTo>
                <a:lnTo>
                  <a:pt x="857" y="971"/>
                </a:lnTo>
                <a:cubicBezTo>
                  <a:pt x="107" y="971"/>
                  <a:pt x="107" y="971"/>
                  <a:pt x="107" y="971"/>
                </a:cubicBezTo>
                <a:cubicBezTo>
                  <a:pt x="46" y="971"/>
                  <a:pt x="0" y="925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07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25"/>
                  <a:pt x="918" y="971"/>
                  <a:pt x="857" y="9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87">
            <a:extLst>
              <a:ext uri="{FF2B5EF4-FFF2-40B4-BE49-F238E27FC236}">
                <a16:creationId xmlns:a16="http://schemas.microsoft.com/office/drawing/2014/main" id="{B318182F-DB15-0F4B-8719-14178A790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7229" y="10881708"/>
            <a:ext cx="1278290" cy="1284098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57 h 973"/>
              <a:gd name="T8" fmla="*/ 0 w 972"/>
              <a:gd name="T9" fmla="*/ 107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07 h 973"/>
              <a:gd name="T16" fmla="*/ 971 w 972"/>
              <a:gd name="T17" fmla="*/ 857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9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07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19"/>
                  <a:pt x="918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88">
            <a:extLst>
              <a:ext uri="{FF2B5EF4-FFF2-40B4-BE49-F238E27FC236}">
                <a16:creationId xmlns:a16="http://schemas.microsoft.com/office/drawing/2014/main" id="{C5652889-7911-5447-8608-E456B79AF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137" y="6721456"/>
            <a:ext cx="203362" cy="296329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1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1 h 223"/>
              <a:gd name="T14" fmla="*/ 153 w 154"/>
              <a:gd name="T15" fmla="*/ 222 h 223"/>
              <a:gd name="T16" fmla="*/ 30 w 154"/>
              <a:gd name="T17" fmla="*/ 191 h 223"/>
              <a:gd name="T18" fmla="*/ 30 w 154"/>
              <a:gd name="T19" fmla="*/ 191 h 223"/>
              <a:gd name="T20" fmla="*/ 122 w 154"/>
              <a:gd name="T21" fmla="*/ 191 h 223"/>
              <a:gd name="T22" fmla="*/ 122 w 154"/>
              <a:gd name="T23" fmla="*/ 31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1 h 223"/>
              <a:gd name="T30" fmla="*/ 30 w 154"/>
              <a:gd name="T31" fmla="*/ 19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1"/>
                </a:cubicBezTo>
                <a:lnTo>
                  <a:pt x="153" y="222"/>
                </a:lnTo>
                <a:close/>
                <a:moveTo>
                  <a:pt x="30" y="191"/>
                </a:moveTo>
                <a:lnTo>
                  <a:pt x="30" y="191"/>
                </a:lnTo>
                <a:cubicBezTo>
                  <a:pt x="122" y="191"/>
                  <a:pt x="122" y="191"/>
                  <a:pt x="122" y="191"/>
                </a:cubicBezTo>
                <a:cubicBezTo>
                  <a:pt x="122" y="31"/>
                  <a:pt x="122" y="31"/>
                  <a:pt x="122" y="31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89">
            <a:extLst>
              <a:ext uri="{FF2B5EF4-FFF2-40B4-BE49-F238E27FC236}">
                <a16:creationId xmlns:a16="http://schemas.microsoft.com/office/drawing/2014/main" id="{24D6F16F-F3FB-6741-924B-EA61868F9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12" y="6640111"/>
            <a:ext cx="598474" cy="371866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8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45 h 284"/>
              <a:gd name="T18" fmla="*/ 398 w 452"/>
              <a:gd name="T19" fmla="*/ 245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6"/>
                  <a:pt x="8" y="38"/>
                  <a:pt x="23" y="38"/>
                </a:cubicBezTo>
                <a:cubicBezTo>
                  <a:pt x="31" y="38"/>
                  <a:pt x="38" y="46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38" y="245"/>
                  <a:pt x="46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45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90">
            <a:extLst>
              <a:ext uri="{FF2B5EF4-FFF2-40B4-BE49-F238E27FC236}">
                <a16:creationId xmlns:a16="http://schemas.microsoft.com/office/drawing/2014/main" id="{02DCDD00-E25B-C94D-A50F-7BA44253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721" y="6396074"/>
            <a:ext cx="674007" cy="273087"/>
          </a:xfrm>
          <a:custGeom>
            <a:avLst/>
            <a:gdLst>
              <a:gd name="T0" fmla="*/ 436 w 513"/>
              <a:gd name="T1" fmla="*/ 207 h 208"/>
              <a:gd name="T2" fmla="*/ 436 w 513"/>
              <a:gd name="T3" fmla="*/ 207 h 208"/>
              <a:gd name="T4" fmla="*/ 375 w 513"/>
              <a:gd name="T5" fmla="*/ 184 h 208"/>
              <a:gd name="T6" fmla="*/ 313 w 513"/>
              <a:gd name="T7" fmla="*/ 207 h 208"/>
              <a:gd name="T8" fmla="*/ 260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76 w 513"/>
              <a:gd name="T15" fmla="*/ 207 h 208"/>
              <a:gd name="T16" fmla="*/ 0 w 513"/>
              <a:gd name="T17" fmla="*/ 123 h 208"/>
              <a:gd name="T18" fmla="*/ 0 w 513"/>
              <a:gd name="T19" fmla="*/ 123 h 208"/>
              <a:gd name="T20" fmla="*/ 69 w 513"/>
              <a:gd name="T21" fmla="*/ 16 h 208"/>
              <a:gd name="T22" fmla="*/ 107 w 513"/>
              <a:gd name="T23" fmla="*/ 0 h 208"/>
              <a:gd name="T24" fmla="*/ 413 w 513"/>
              <a:gd name="T25" fmla="*/ 0 h 208"/>
              <a:gd name="T26" fmla="*/ 413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30 h 208"/>
              <a:gd name="T34" fmla="*/ 444 w 513"/>
              <a:gd name="T35" fmla="*/ 207 h 208"/>
              <a:gd name="T36" fmla="*/ 436 w 513"/>
              <a:gd name="T37" fmla="*/ 207 h 208"/>
              <a:gd name="T38" fmla="*/ 375 w 513"/>
              <a:gd name="T39" fmla="*/ 130 h 208"/>
              <a:gd name="T40" fmla="*/ 375 w 513"/>
              <a:gd name="T41" fmla="*/ 130 h 208"/>
              <a:gd name="T42" fmla="*/ 375 w 513"/>
              <a:gd name="T43" fmla="*/ 130 h 208"/>
              <a:gd name="T44" fmla="*/ 398 w 513"/>
              <a:gd name="T45" fmla="*/ 146 h 208"/>
              <a:gd name="T46" fmla="*/ 436 w 513"/>
              <a:gd name="T47" fmla="*/ 169 h 208"/>
              <a:gd name="T48" fmla="*/ 474 w 513"/>
              <a:gd name="T49" fmla="*/ 130 h 208"/>
              <a:gd name="T50" fmla="*/ 413 w 513"/>
              <a:gd name="T51" fmla="*/ 39 h 208"/>
              <a:gd name="T52" fmla="*/ 107 w 513"/>
              <a:gd name="T53" fmla="*/ 39 h 208"/>
              <a:gd name="T54" fmla="*/ 107 w 513"/>
              <a:gd name="T55" fmla="*/ 39 h 208"/>
              <a:gd name="T56" fmla="*/ 46 w 513"/>
              <a:gd name="T57" fmla="*/ 130 h 208"/>
              <a:gd name="T58" fmla="*/ 76 w 513"/>
              <a:gd name="T59" fmla="*/ 169 h 208"/>
              <a:gd name="T60" fmla="*/ 115 w 513"/>
              <a:gd name="T61" fmla="*/ 146 h 208"/>
              <a:gd name="T62" fmla="*/ 138 w 513"/>
              <a:gd name="T63" fmla="*/ 130 h 208"/>
              <a:gd name="T64" fmla="*/ 138 w 513"/>
              <a:gd name="T65" fmla="*/ 130 h 208"/>
              <a:gd name="T66" fmla="*/ 168 w 513"/>
              <a:gd name="T67" fmla="*/ 146 h 208"/>
              <a:gd name="T68" fmla="*/ 199 w 513"/>
              <a:gd name="T69" fmla="*/ 169 h 208"/>
              <a:gd name="T70" fmla="*/ 237 w 513"/>
              <a:gd name="T71" fmla="*/ 146 h 208"/>
              <a:gd name="T72" fmla="*/ 260 w 513"/>
              <a:gd name="T73" fmla="*/ 130 h 208"/>
              <a:gd name="T74" fmla="*/ 260 w 513"/>
              <a:gd name="T75" fmla="*/ 130 h 208"/>
              <a:gd name="T76" fmla="*/ 283 w 513"/>
              <a:gd name="T77" fmla="*/ 146 h 208"/>
              <a:gd name="T78" fmla="*/ 313 w 513"/>
              <a:gd name="T79" fmla="*/ 169 h 208"/>
              <a:gd name="T80" fmla="*/ 352 w 513"/>
              <a:gd name="T81" fmla="*/ 146 h 208"/>
              <a:gd name="T82" fmla="*/ 375 w 513"/>
              <a:gd name="T83" fmla="*/ 130 h 208"/>
              <a:gd name="T84" fmla="*/ 436 w 513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59" y="199"/>
                  <a:pt x="336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9"/>
                  <a:pt x="0" y="123"/>
                </a:cubicBezTo>
                <a:lnTo>
                  <a:pt x="0" y="123"/>
                </a:ln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69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8" y="138"/>
                  <a:pt x="398" y="146"/>
                </a:cubicBezTo>
                <a:cubicBezTo>
                  <a:pt x="405" y="161"/>
                  <a:pt x="421" y="169"/>
                  <a:pt x="436" y="169"/>
                </a:cubicBezTo>
                <a:cubicBezTo>
                  <a:pt x="459" y="169"/>
                  <a:pt x="466" y="153"/>
                  <a:pt x="474" y="130"/>
                </a:cubicBezTo>
                <a:cubicBezTo>
                  <a:pt x="413" y="39"/>
                  <a:pt x="413" y="39"/>
                  <a:pt x="413" y="39"/>
                </a:cubicBezTo>
                <a:cubicBezTo>
                  <a:pt x="107" y="39"/>
                  <a:pt x="107" y="39"/>
                  <a:pt x="107" y="39"/>
                </a:cubicBezTo>
                <a:lnTo>
                  <a:pt x="107" y="39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69"/>
                  <a:pt x="107" y="161"/>
                  <a:pt x="115" y="146"/>
                </a:cubicBezTo>
                <a:cubicBezTo>
                  <a:pt x="122" y="138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91">
            <a:extLst>
              <a:ext uri="{FF2B5EF4-FFF2-40B4-BE49-F238E27FC236}">
                <a16:creationId xmlns:a16="http://schemas.microsoft.com/office/drawing/2014/main" id="{080F5C2C-BF42-104E-AF1C-BB1DF6483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795" y="9086290"/>
            <a:ext cx="185933" cy="4067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92">
            <a:extLst>
              <a:ext uri="{FF2B5EF4-FFF2-40B4-BE49-F238E27FC236}">
                <a16:creationId xmlns:a16="http://schemas.microsoft.com/office/drawing/2014/main" id="{04D84CD2-2C8C-B140-BC95-C0A8BA6E6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24" y="8975894"/>
            <a:ext cx="185933" cy="325383"/>
          </a:xfrm>
          <a:custGeom>
            <a:avLst/>
            <a:gdLst>
              <a:gd name="T0" fmla="*/ 54 w 139"/>
              <a:gd name="T1" fmla="*/ 0 h 246"/>
              <a:gd name="T2" fmla="*/ 54 w 139"/>
              <a:gd name="T3" fmla="*/ 0 h 246"/>
              <a:gd name="T4" fmla="*/ 0 w 139"/>
              <a:gd name="T5" fmla="*/ 0 h 246"/>
              <a:gd name="T6" fmla="*/ 0 w 139"/>
              <a:gd name="T7" fmla="*/ 31 h 246"/>
              <a:gd name="T8" fmla="*/ 46 w 139"/>
              <a:gd name="T9" fmla="*/ 31 h 246"/>
              <a:gd name="T10" fmla="*/ 54 w 139"/>
              <a:gd name="T11" fmla="*/ 38 h 246"/>
              <a:gd name="T12" fmla="*/ 107 w 139"/>
              <a:gd name="T13" fmla="*/ 92 h 246"/>
              <a:gd name="T14" fmla="*/ 107 w 139"/>
              <a:gd name="T15" fmla="*/ 215 h 246"/>
              <a:gd name="T16" fmla="*/ 23 w 139"/>
              <a:gd name="T17" fmla="*/ 215 h 246"/>
              <a:gd name="T18" fmla="*/ 31 w 139"/>
              <a:gd name="T19" fmla="*/ 230 h 246"/>
              <a:gd name="T20" fmla="*/ 23 w 139"/>
              <a:gd name="T21" fmla="*/ 245 h 246"/>
              <a:gd name="T22" fmla="*/ 107 w 139"/>
              <a:gd name="T23" fmla="*/ 245 h 246"/>
              <a:gd name="T24" fmla="*/ 138 w 139"/>
              <a:gd name="T25" fmla="*/ 215 h 246"/>
              <a:gd name="T26" fmla="*/ 138 w 139"/>
              <a:gd name="T27" fmla="*/ 84 h 246"/>
              <a:gd name="T28" fmla="*/ 130 w 139"/>
              <a:gd name="T29" fmla="*/ 77 h 246"/>
              <a:gd name="T30" fmla="*/ 69 w 139"/>
              <a:gd name="T31" fmla="*/ 8 h 246"/>
              <a:gd name="T32" fmla="*/ 54 w 139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31" y="222"/>
                  <a:pt x="31" y="230"/>
                </a:cubicBezTo>
                <a:cubicBezTo>
                  <a:pt x="31" y="237"/>
                  <a:pt x="23" y="237"/>
                  <a:pt x="23" y="245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23" y="245"/>
                  <a:pt x="138" y="230"/>
                  <a:pt x="138" y="215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93">
            <a:extLst>
              <a:ext uri="{FF2B5EF4-FFF2-40B4-BE49-F238E27FC236}">
                <a16:creationId xmlns:a16="http://schemas.microsoft.com/office/drawing/2014/main" id="{60AF1709-D881-EA4E-8708-985B2FC5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758" y="9260602"/>
            <a:ext cx="203362" cy="52295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7"/>
                  <a:pt x="8" y="15"/>
                </a:cubicBezTo>
                <a:cubicBezTo>
                  <a:pt x="8" y="22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2"/>
                  <a:pt x="146" y="15"/>
                </a:cubicBezTo>
                <a:cubicBezTo>
                  <a:pt x="146" y="7"/>
                  <a:pt x="146" y="0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94">
            <a:extLst>
              <a:ext uri="{FF2B5EF4-FFF2-40B4-BE49-F238E27FC236}">
                <a16:creationId xmlns:a16="http://schemas.microsoft.com/office/drawing/2014/main" id="{98F2548C-E9E7-D844-9931-2479AFA47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721" y="8877116"/>
            <a:ext cx="505504" cy="366057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68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38 h 276"/>
              <a:gd name="T20" fmla="*/ 344 w 383"/>
              <a:gd name="T21" fmla="*/ 38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68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38"/>
                  <a:pt x="2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8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95">
            <a:extLst>
              <a:ext uri="{FF2B5EF4-FFF2-40B4-BE49-F238E27FC236}">
                <a16:creationId xmlns:a16="http://schemas.microsoft.com/office/drawing/2014/main" id="{AC6F7A0E-0E73-AA45-AB85-EEFB59C40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633" y="9068861"/>
            <a:ext cx="98779" cy="244037"/>
          </a:xfrm>
          <a:custGeom>
            <a:avLst/>
            <a:gdLst>
              <a:gd name="T0" fmla="*/ 69 w 77"/>
              <a:gd name="T1" fmla="*/ 146 h 185"/>
              <a:gd name="T2" fmla="*/ 69 w 77"/>
              <a:gd name="T3" fmla="*/ 146 h 185"/>
              <a:gd name="T4" fmla="*/ 38 w 77"/>
              <a:gd name="T5" fmla="*/ 146 h 185"/>
              <a:gd name="T6" fmla="*/ 38 w 77"/>
              <a:gd name="T7" fmla="*/ 0 h 185"/>
              <a:gd name="T8" fmla="*/ 0 w 77"/>
              <a:gd name="T9" fmla="*/ 0 h 185"/>
              <a:gd name="T10" fmla="*/ 0 w 77"/>
              <a:gd name="T11" fmla="*/ 146 h 185"/>
              <a:gd name="T12" fmla="*/ 7 w 77"/>
              <a:gd name="T13" fmla="*/ 168 h 185"/>
              <a:gd name="T14" fmla="*/ 30 w 77"/>
              <a:gd name="T15" fmla="*/ 184 h 185"/>
              <a:gd name="T16" fmla="*/ 30 w 77"/>
              <a:gd name="T17" fmla="*/ 184 h 185"/>
              <a:gd name="T18" fmla="*/ 76 w 77"/>
              <a:gd name="T19" fmla="*/ 184 h 185"/>
              <a:gd name="T20" fmla="*/ 69 w 77"/>
              <a:gd name="T21" fmla="*/ 161 h 185"/>
              <a:gd name="T22" fmla="*/ 69 w 77"/>
              <a:gd name="T23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85">
                <a:moveTo>
                  <a:pt x="69" y="146"/>
                </a:moveTo>
                <a:lnTo>
                  <a:pt x="69" y="146"/>
                </a:lnTo>
                <a:cubicBezTo>
                  <a:pt x="38" y="146"/>
                  <a:pt x="38" y="146"/>
                  <a:pt x="38" y="146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7" y="168"/>
                </a:cubicBezTo>
                <a:cubicBezTo>
                  <a:pt x="7" y="176"/>
                  <a:pt x="23" y="184"/>
                  <a:pt x="30" y="184"/>
                </a:cubicBezTo>
                <a:lnTo>
                  <a:pt x="30" y="184"/>
                </a:lnTo>
                <a:cubicBezTo>
                  <a:pt x="76" y="184"/>
                  <a:pt x="76" y="184"/>
                  <a:pt x="76" y="184"/>
                </a:cubicBezTo>
                <a:cubicBezTo>
                  <a:pt x="69" y="176"/>
                  <a:pt x="69" y="168"/>
                  <a:pt x="69" y="161"/>
                </a:cubicBezTo>
                <a:cubicBezTo>
                  <a:pt x="69" y="153"/>
                  <a:pt x="69" y="146"/>
                  <a:pt x="69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96">
            <a:extLst>
              <a:ext uri="{FF2B5EF4-FFF2-40B4-BE49-F238E27FC236}">
                <a16:creationId xmlns:a16="http://schemas.microsoft.com/office/drawing/2014/main" id="{33EAC07C-5CC9-FE47-9B82-D9C85210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258" y="9208311"/>
            <a:ext cx="151071" cy="139450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4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97">
            <a:extLst>
              <a:ext uri="{FF2B5EF4-FFF2-40B4-BE49-F238E27FC236}">
                <a16:creationId xmlns:a16="http://schemas.microsoft.com/office/drawing/2014/main" id="{55F238EC-3146-F242-9DD6-03C1529F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358" y="9208311"/>
            <a:ext cx="139450" cy="139450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98">
            <a:extLst>
              <a:ext uri="{FF2B5EF4-FFF2-40B4-BE49-F238E27FC236}">
                <a16:creationId xmlns:a16="http://schemas.microsoft.com/office/drawing/2014/main" id="{6356AEA4-A9B6-EF4C-B7AA-FF177822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341" y="8964274"/>
            <a:ext cx="214983" cy="52292"/>
          </a:xfrm>
          <a:custGeom>
            <a:avLst/>
            <a:gdLst>
              <a:gd name="T0" fmla="*/ 146 w 162"/>
              <a:gd name="T1" fmla="*/ 39 h 40"/>
              <a:gd name="T2" fmla="*/ 146 w 162"/>
              <a:gd name="T3" fmla="*/ 39 h 40"/>
              <a:gd name="T4" fmla="*/ 23 w 162"/>
              <a:gd name="T5" fmla="*/ 39 h 40"/>
              <a:gd name="T6" fmla="*/ 0 w 162"/>
              <a:gd name="T7" fmla="*/ 23 h 40"/>
              <a:gd name="T8" fmla="*/ 23 w 162"/>
              <a:gd name="T9" fmla="*/ 0 h 40"/>
              <a:gd name="T10" fmla="*/ 146 w 162"/>
              <a:gd name="T11" fmla="*/ 0 h 40"/>
              <a:gd name="T12" fmla="*/ 161 w 162"/>
              <a:gd name="T13" fmla="*/ 23 h 40"/>
              <a:gd name="T14" fmla="*/ 146 w 1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23"/>
                </a:cubicBezTo>
                <a:cubicBezTo>
                  <a:pt x="161" y="31"/>
                  <a:pt x="153" y="39"/>
                  <a:pt x="14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99">
            <a:extLst>
              <a:ext uri="{FF2B5EF4-FFF2-40B4-BE49-F238E27FC236}">
                <a16:creationId xmlns:a16="http://schemas.microsoft.com/office/drawing/2014/main" id="{0588D12F-1447-394A-A55F-263C5D7B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12" y="9045619"/>
            <a:ext cx="104587" cy="40671"/>
          </a:xfrm>
          <a:custGeom>
            <a:avLst/>
            <a:gdLst>
              <a:gd name="T0" fmla="*/ 61 w 78"/>
              <a:gd name="T1" fmla="*/ 30 h 31"/>
              <a:gd name="T2" fmla="*/ 61 w 78"/>
              <a:gd name="T3" fmla="*/ 30 h 31"/>
              <a:gd name="T4" fmla="*/ 15 w 78"/>
              <a:gd name="T5" fmla="*/ 30 h 31"/>
              <a:gd name="T6" fmla="*/ 0 w 78"/>
              <a:gd name="T7" fmla="*/ 15 h 31"/>
              <a:gd name="T8" fmla="*/ 15 w 78"/>
              <a:gd name="T9" fmla="*/ 0 h 31"/>
              <a:gd name="T10" fmla="*/ 61 w 78"/>
              <a:gd name="T11" fmla="*/ 0 h 31"/>
              <a:gd name="T12" fmla="*/ 77 w 78"/>
              <a:gd name="T13" fmla="*/ 15 h 31"/>
              <a:gd name="T14" fmla="*/ 61 w 7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1">
                <a:moveTo>
                  <a:pt x="61" y="30"/>
                </a:moveTo>
                <a:lnTo>
                  <a:pt x="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7" y="8"/>
                  <a:pt x="77" y="15"/>
                </a:cubicBezTo>
                <a:cubicBezTo>
                  <a:pt x="77" y="23"/>
                  <a:pt x="69" y="30"/>
                  <a:pt x="61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303">
            <a:extLst>
              <a:ext uri="{FF2B5EF4-FFF2-40B4-BE49-F238E27FC236}">
                <a16:creationId xmlns:a16="http://schemas.microsoft.com/office/drawing/2014/main" id="{DDA2F8BF-190F-7D4F-AE4C-AA642C34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8944" y="6587815"/>
            <a:ext cx="220795" cy="244037"/>
          </a:xfrm>
          <a:custGeom>
            <a:avLst/>
            <a:gdLst>
              <a:gd name="T0" fmla="*/ 8 w 169"/>
              <a:gd name="T1" fmla="*/ 176 h 184"/>
              <a:gd name="T2" fmla="*/ 8 w 169"/>
              <a:gd name="T3" fmla="*/ 176 h 184"/>
              <a:gd name="T4" fmla="*/ 8 w 169"/>
              <a:gd name="T5" fmla="*/ 176 h 184"/>
              <a:gd name="T6" fmla="*/ 8 w 169"/>
              <a:gd name="T7" fmla="*/ 153 h 184"/>
              <a:gd name="T8" fmla="*/ 138 w 169"/>
              <a:gd name="T9" fmla="*/ 7 h 184"/>
              <a:gd name="T10" fmla="*/ 161 w 169"/>
              <a:gd name="T11" fmla="*/ 0 h 184"/>
              <a:gd name="T12" fmla="*/ 161 w 169"/>
              <a:gd name="T13" fmla="*/ 23 h 184"/>
              <a:gd name="T14" fmla="*/ 31 w 169"/>
              <a:gd name="T15" fmla="*/ 176 h 184"/>
              <a:gd name="T16" fmla="*/ 8 w 169"/>
              <a:gd name="T17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4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0" y="168"/>
                  <a:pt x="0" y="160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0"/>
                </a:cubicBezTo>
                <a:cubicBezTo>
                  <a:pt x="168" y="7"/>
                  <a:pt x="168" y="15"/>
                  <a:pt x="161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3"/>
                  <a:pt x="15" y="183"/>
                  <a:pt x="8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304">
            <a:extLst>
              <a:ext uri="{FF2B5EF4-FFF2-40B4-BE49-F238E27FC236}">
                <a16:creationId xmlns:a16="http://schemas.microsoft.com/office/drawing/2014/main" id="{9A8B9DCF-8B55-A54D-93E1-663ECE4D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9340" y="6721456"/>
            <a:ext cx="139450" cy="133638"/>
          </a:xfrm>
          <a:custGeom>
            <a:avLst/>
            <a:gdLst>
              <a:gd name="T0" fmla="*/ 54 w 108"/>
              <a:gd name="T1" fmla="*/ 100 h 101"/>
              <a:gd name="T2" fmla="*/ 54 w 108"/>
              <a:gd name="T3" fmla="*/ 100 h 101"/>
              <a:gd name="T4" fmla="*/ 0 w 108"/>
              <a:gd name="T5" fmla="*/ 54 h 101"/>
              <a:gd name="T6" fmla="*/ 54 w 108"/>
              <a:gd name="T7" fmla="*/ 0 h 101"/>
              <a:gd name="T8" fmla="*/ 107 w 108"/>
              <a:gd name="T9" fmla="*/ 54 h 101"/>
              <a:gd name="T10" fmla="*/ 54 w 108"/>
              <a:gd name="T11" fmla="*/ 100 h 101"/>
              <a:gd name="T12" fmla="*/ 54 w 108"/>
              <a:gd name="T13" fmla="*/ 31 h 101"/>
              <a:gd name="T14" fmla="*/ 54 w 108"/>
              <a:gd name="T15" fmla="*/ 31 h 101"/>
              <a:gd name="T16" fmla="*/ 31 w 108"/>
              <a:gd name="T17" fmla="*/ 54 h 101"/>
              <a:gd name="T18" fmla="*/ 54 w 108"/>
              <a:gd name="T19" fmla="*/ 69 h 101"/>
              <a:gd name="T20" fmla="*/ 77 w 108"/>
              <a:gd name="T21" fmla="*/ 54 h 101"/>
              <a:gd name="T22" fmla="*/ 54 w 108"/>
              <a:gd name="T23" fmla="*/ 31 h 101"/>
              <a:gd name="T24" fmla="*/ 54 w 108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8"/>
                  <a:pt x="31" y="54"/>
                </a:cubicBezTo>
                <a:cubicBezTo>
                  <a:pt x="31" y="61"/>
                  <a:pt x="46" y="69"/>
                  <a:pt x="54" y="69"/>
                </a:cubicBezTo>
                <a:cubicBezTo>
                  <a:pt x="61" y="69"/>
                  <a:pt x="77" y="61"/>
                  <a:pt x="77" y="54"/>
                </a:cubicBezTo>
                <a:cubicBezTo>
                  <a:pt x="77" y="38"/>
                  <a:pt x="61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305">
            <a:extLst>
              <a:ext uri="{FF2B5EF4-FFF2-40B4-BE49-F238E27FC236}">
                <a16:creationId xmlns:a16="http://schemas.microsoft.com/office/drawing/2014/main" id="{16AF7FF0-36F7-5C43-9E0D-2212749A3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270" y="6558765"/>
            <a:ext cx="133641" cy="139450"/>
          </a:xfrm>
          <a:custGeom>
            <a:avLst/>
            <a:gdLst>
              <a:gd name="T0" fmla="*/ 54 w 101"/>
              <a:gd name="T1" fmla="*/ 107 h 108"/>
              <a:gd name="T2" fmla="*/ 54 w 101"/>
              <a:gd name="T3" fmla="*/ 107 h 108"/>
              <a:gd name="T4" fmla="*/ 0 w 101"/>
              <a:gd name="T5" fmla="*/ 53 h 108"/>
              <a:gd name="T6" fmla="*/ 54 w 101"/>
              <a:gd name="T7" fmla="*/ 0 h 108"/>
              <a:gd name="T8" fmla="*/ 100 w 101"/>
              <a:gd name="T9" fmla="*/ 53 h 108"/>
              <a:gd name="T10" fmla="*/ 54 w 101"/>
              <a:gd name="T11" fmla="*/ 107 h 108"/>
              <a:gd name="T12" fmla="*/ 54 w 101"/>
              <a:gd name="T13" fmla="*/ 30 h 108"/>
              <a:gd name="T14" fmla="*/ 54 w 101"/>
              <a:gd name="T15" fmla="*/ 30 h 108"/>
              <a:gd name="T16" fmla="*/ 31 w 101"/>
              <a:gd name="T17" fmla="*/ 53 h 108"/>
              <a:gd name="T18" fmla="*/ 54 w 101"/>
              <a:gd name="T19" fmla="*/ 76 h 108"/>
              <a:gd name="T20" fmla="*/ 69 w 101"/>
              <a:gd name="T21" fmla="*/ 53 h 108"/>
              <a:gd name="T22" fmla="*/ 54 w 101"/>
              <a:gd name="T23" fmla="*/ 30 h 108"/>
              <a:gd name="T24" fmla="*/ 54 w 101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3"/>
                </a:cubicBezTo>
                <a:cubicBezTo>
                  <a:pt x="100" y="84"/>
                  <a:pt x="77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9" y="30"/>
                  <a:pt x="31" y="38"/>
                  <a:pt x="31" y="53"/>
                </a:cubicBezTo>
                <a:cubicBezTo>
                  <a:pt x="31" y="61"/>
                  <a:pt x="39" y="76"/>
                  <a:pt x="54" y="76"/>
                </a:cubicBezTo>
                <a:cubicBezTo>
                  <a:pt x="62" y="76"/>
                  <a:pt x="69" y="61"/>
                  <a:pt x="69" y="53"/>
                </a:cubicBezTo>
                <a:cubicBezTo>
                  <a:pt x="69" y="38"/>
                  <a:pt x="62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306">
            <a:extLst>
              <a:ext uri="{FF2B5EF4-FFF2-40B4-BE49-F238E27FC236}">
                <a16:creationId xmlns:a16="http://schemas.microsoft.com/office/drawing/2014/main" id="{2AC26385-27A5-8D40-B200-C1285375B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116" y="6529711"/>
            <a:ext cx="29050" cy="40675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307">
            <a:extLst>
              <a:ext uri="{FF2B5EF4-FFF2-40B4-BE49-F238E27FC236}">
                <a16:creationId xmlns:a16="http://schemas.microsoft.com/office/drawing/2014/main" id="{D406D6C3-FA11-0048-A931-3F2894FB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116" y="6611057"/>
            <a:ext cx="29050" cy="69725"/>
          </a:xfrm>
          <a:custGeom>
            <a:avLst/>
            <a:gdLst>
              <a:gd name="T0" fmla="*/ 23 w 24"/>
              <a:gd name="T1" fmla="*/ 54 h 55"/>
              <a:gd name="T2" fmla="*/ 0 w 24"/>
              <a:gd name="T3" fmla="*/ 54 h 55"/>
              <a:gd name="T4" fmla="*/ 0 w 24"/>
              <a:gd name="T5" fmla="*/ 0 h 55"/>
              <a:gd name="T6" fmla="*/ 23 w 24"/>
              <a:gd name="T7" fmla="*/ 0 h 55"/>
              <a:gd name="T8" fmla="*/ 23 w 2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5">
                <a:moveTo>
                  <a:pt x="23" y="54"/>
                </a:moveTo>
                <a:lnTo>
                  <a:pt x="0" y="54"/>
                </a:lnTo>
                <a:lnTo>
                  <a:pt x="0" y="0"/>
                </a:lnTo>
                <a:lnTo>
                  <a:pt x="23" y="0"/>
                </a:lnTo>
                <a:lnTo>
                  <a:pt x="2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308">
            <a:extLst>
              <a:ext uri="{FF2B5EF4-FFF2-40B4-BE49-F238E27FC236}">
                <a16:creationId xmlns:a16="http://schemas.microsoft.com/office/drawing/2014/main" id="{274C045F-77CE-5747-A869-3B2FE3FE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116" y="6727265"/>
            <a:ext cx="29050" cy="69725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309">
            <a:extLst>
              <a:ext uri="{FF2B5EF4-FFF2-40B4-BE49-F238E27FC236}">
                <a16:creationId xmlns:a16="http://schemas.microsoft.com/office/drawing/2014/main" id="{E18FAB90-2AF0-5448-AB82-481ADD21E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116" y="6837664"/>
            <a:ext cx="29050" cy="52292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310">
            <a:extLst>
              <a:ext uri="{FF2B5EF4-FFF2-40B4-BE49-F238E27FC236}">
                <a16:creationId xmlns:a16="http://schemas.microsoft.com/office/drawing/2014/main" id="{A0D659D4-2A4E-1A47-B16A-EAC3253F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370" y="6454178"/>
            <a:ext cx="679819" cy="493883"/>
          </a:xfrm>
          <a:custGeom>
            <a:avLst/>
            <a:gdLst>
              <a:gd name="T0" fmla="*/ 451 w 514"/>
              <a:gd name="T1" fmla="*/ 375 h 376"/>
              <a:gd name="T2" fmla="*/ 451 w 514"/>
              <a:gd name="T3" fmla="*/ 375 h 376"/>
              <a:gd name="T4" fmla="*/ 23 w 514"/>
              <a:gd name="T5" fmla="*/ 375 h 376"/>
              <a:gd name="T6" fmla="*/ 0 w 514"/>
              <a:gd name="T7" fmla="*/ 352 h 376"/>
              <a:gd name="T8" fmla="*/ 0 w 514"/>
              <a:gd name="T9" fmla="*/ 276 h 376"/>
              <a:gd name="T10" fmla="*/ 15 w 514"/>
              <a:gd name="T11" fmla="*/ 253 h 376"/>
              <a:gd name="T12" fmla="*/ 77 w 514"/>
              <a:gd name="T13" fmla="*/ 191 h 376"/>
              <a:gd name="T14" fmla="*/ 15 w 514"/>
              <a:gd name="T15" fmla="*/ 123 h 376"/>
              <a:gd name="T16" fmla="*/ 0 w 514"/>
              <a:gd name="T17" fmla="*/ 107 h 376"/>
              <a:gd name="T18" fmla="*/ 0 w 514"/>
              <a:gd name="T19" fmla="*/ 23 h 376"/>
              <a:gd name="T20" fmla="*/ 23 w 514"/>
              <a:gd name="T21" fmla="*/ 0 h 376"/>
              <a:gd name="T22" fmla="*/ 451 w 514"/>
              <a:gd name="T23" fmla="*/ 0 h 376"/>
              <a:gd name="T24" fmla="*/ 513 w 514"/>
              <a:gd name="T25" fmla="*/ 61 h 376"/>
              <a:gd name="T26" fmla="*/ 513 w 514"/>
              <a:gd name="T27" fmla="*/ 314 h 376"/>
              <a:gd name="T28" fmla="*/ 451 w 514"/>
              <a:gd name="T29" fmla="*/ 375 h 376"/>
              <a:gd name="T30" fmla="*/ 38 w 514"/>
              <a:gd name="T31" fmla="*/ 337 h 376"/>
              <a:gd name="T32" fmla="*/ 38 w 514"/>
              <a:gd name="T33" fmla="*/ 337 h 376"/>
              <a:gd name="T34" fmla="*/ 451 w 514"/>
              <a:gd name="T35" fmla="*/ 337 h 376"/>
              <a:gd name="T36" fmla="*/ 467 w 514"/>
              <a:gd name="T37" fmla="*/ 314 h 376"/>
              <a:gd name="T38" fmla="*/ 467 w 514"/>
              <a:gd name="T39" fmla="*/ 61 h 376"/>
              <a:gd name="T40" fmla="*/ 451 w 514"/>
              <a:gd name="T41" fmla="*/ 38 h 376"/>
              <a:gd name="T42" fmla="*/ 38 w 514"/>
              <a:gd name="T43" fmla="*/ 38 h 376"/>
              <a:gd name="T44" fmla="*/ 38 w 514"/>
              <a:gd name="T45" fmla="*/ 92 h 376"/>
              <a:gd name="T46" fmla="*/ 115 w 514"/>
              <a:gd name="T47" fmla="*/ 191 h 376"/>
              <a:gd name="T48" fmla="*/ 38 w 514"/>
              <a:gd name="T49" fmla="*/ 291 h 376"/>
              <a:gd name="T50" fmla="*/ 451 w 514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0"/>
                  <a:pt x="8" y="253"/>
                  <a:pt x="15" y="253"/>
                </a:cubicBezTo>
                <a:cubicBezTo>
                  <a:pt x="54" y="245"/>
                  <a:pt x="77" y="222"/>
                  <a:pt x="77" y="191"/>
                </a:cubicBezTo>
                <a:cubicBezTo>
                  <a:pt x="77" y="153"/>
                  <a:pt x="54" y="130"/>
                  <a:pt x="15" y="123"/>
                </a:cubicBez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23"/>
                  <a:pt x="513" y="61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2"/>
                  <a:pt x="482" y="375"/>
                  <a:pt x="451" y="375"/>
                </a:cubicBezTo>
                <a:lnTo>
                  <a:pt x="38" y="337"/>
                </a:lnTo>
                <a:lnTo>
                  <a:pt x="38" y="337"/>
                </a:lnTo>
                <a:cubicBezTo>
                  <a:pt x="451" y="337"/>
                  <a:pt x="451" y="337"/>
                  <a:pt x="451" y="337"/>
                </a:cubicBezTo>
                <a:cubicBezTo>
                  <a:pt x="459" y="337"/>
                  <a:pt x="467" y="329"/>
                  <a:pt x="467" y="314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46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0"/>
                  <a:pt x="115" y="138"/>
                  <a:pt x="115" y="191"/>
                </a:cubicBezTo>
                <a:cubicBezTo>
                  <a:pt x="115" y="237"/>
                  <a:pt x="84" y="276"/>
                  <a:pt x="38" y="291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316">
            <a:extLst>
              <a:ext uri="{FF2B5EF4-FFF2-40B4-BE49-F238E27FC236}">
                <a16:creationId xmlns:a16="http://schemas.microsoft.com/office/drawing/2014/main" id="{8F10BB10-CD24-4842-A066-5FB1889A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874" y="8795770"/>
            <a:ext cx="174312" cy="185933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9 h 139"/>
              <a:gd name="T14" fmla="*/ 130 w 131"/>
              <a:gd name="T15" fmla="*/ 138 h 139"/>
              <a:gd name="T16" fmla="*/ 61 w 131"/>
              <a:gd name="T17" fmla="*/ 46 h 139"/>
              <a:gd name="T18" fmla="*/ 61 w 131"/>
              <a:gd name="T19" fmla="*/ 46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9 h 139"/>
              <a:gd name="T30" fmla="*/ 61 w 131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9"/>
                </a:cubicBezTo>
                <a:lnTo>
                  <a:pt x="130" y="138"/>
                </a:ln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92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317">
            <a:extLst>
              <a:ext uri="{FF2B5EF4-FFF2-40B4-BE49-F238E27FC236}">
                <a16:creationId xmlns:a16="http://schemas.microsoft.com/office/drawing/2014/main" id="{9591764B-34A3-1B47-BEBB-732645D2F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0565" y="8795770"/>
            <a:ext cx="174312" cy="185933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92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46"/>
                  <a:pt x="61" y="46"/>
                </a:cubicBezTo>
                <a:cubicBezTo>
                  <a:pt x="45" y="46"/>
                  <a:pt x="38" y="54"/>
                  <a:pt x="38" y="69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318">
            <a:extLst>
              <a:ext uri="{FF2B5EF4-FFF2-40B4-BE49-F238E27FC236}">
                <a16:creationId xmlns:a16="http://schemas.microsoft.com/office/drawing/2014/main" id="{B1C840F7-54AF-E043-BDD2-7296E8655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511" y="9150207"/>
            <a:ext cx="52295" cy="244037"/>
          </a:xfrm>
          <a:custGeom>
            <a:avLst/>
            <a:gdLst>
              <a:gd name="T0" fmla="*/ 38 w 39"/>
              <a:gd name="T1" fmla="*/ 184 h 185"/>
              <a:gd name="T2" fmla="*/ 38 w 39"/>
              <a:gd name="T3" fmla="*/ 184 h 185"/>
              <a:gd name="T4" fmla="*/ 0 w 39"/>
              <a:gd name="T5" fmla="*/ 184 h 185"/>
              <a:gd name="T6" fmla="*/ 0 w 39"/>
              <a:gd name="T7" fmla="*/ 23 h 185"/>
              <a:gd name="T8" fmla="*/ 15 w 39"/>
              <a:gd name="T9" fmla="*/ 0 h 185"/>
              <a:gd name="T10" fmla="*/ 38 w 39"/>
              <a:gd name="T11" fmla="*/ 23 h 185"/>
              <a:gd name="T12" fmla="*/ 38 w 39"/>
              <a:gd name="T1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85">
                <a:moveTo>
                  <a:pt x="38" y="184"/>
                </a:moveTo>
                <a:lnTo>
                  <a:pt x="3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319">
            <a:extLst>
              <a:ext uri="{FF2B5EF4-FFF2-40B4-BE49-F238E27FC236}">
                <a16:creationId xmlns:a16="http://schemas.microsoft.com/office/drawing/2014/main" id="{ED2BE2A9-40AF-144F-B6BF-FA93A851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511" y="8958461"/>
            <a:ext cx="52295" cy="139450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320">
            <a:extLst>
              <a:ext uri="{FF2B5EF4-FFF2-40B4-BE49-F238E27FC236}">
                <a16:creationId xmlns:a16="http://schemas.microsoft.com/office/drawing/2014/main" id="{500C5ECA-5CF5-6A4B-88AF-C6BE6D36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853" y="9068861"/>
            <a:ext cx="569420" cy="354433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76 h 269"/>
              <a:gd name="T16" fmla="*/ 23 w 430"/>
              <a:gd name="T17" fmla="*/ 54 h 269"/>
              <a:gd name="T18" fmla="*/ 0 w 430"/>
              <a:gd name="T19" fmla="*/ 76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76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3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321">
            <a:extLst>
              <a:ext uri="{FF2B5EF4-FFF2-40B4-BE49-F238E27FC236}">
                <a16:creationId xmlns:a16="http://schemas.microsoft.com/office/drawing/2014/main" id="{FB602ABC-BD4D-F240-8539-B447A7BF2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7749" y="8923599"/>
            <a:ext cx="685628" cy="191745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92 h 146"/>
              <a:gd name="T8" fmla="*/ 0 w 522"/>
              <a:gd name="T9" fmla="*/ 61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61 h 146"/>
              <a:gd name="T16" fmla="*/ 521 w 522"/>
              <a:gd name="T17" fmla="*/ 92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61 h 146"/>
              <a:gd name="T26" fmla="*/ 46 w 522"/>
              <a:gd name="T27" fmla="*/ 92 h 146"/>
              <a:gd name="T28" fmla="*/ 62 w 522"/>
              <a:gd name="T29" fmla="*/ 107 h 146"/>
              <a:gd name="T30" fmla="*/ 459 w 522"/>
              <a:gd name="T31" fmla="*/ 107 h 146"/>
              <a:gd name="T32" fmla="*/ 483 w 522"/>
              <a:gd name="T33" fmla="*/ 92 h 146"/>
              <a:gd name="T34" fmla="*/ 483 w 522"/>
              <a:gd name="T35" fmla="*/ 61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22"/>
                  <a:pt x="0" y="9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61"/>
                </a:cubicBezTo>
                <a:cubicBezTo>
                  <a:pt x="521" y="92"/>
                  <a:pt x="521" y="92"/>
                  <a:pt x="521" y="92"/>
                </a:cubicBezTo>
                <a:cubicBezTo>
                  <a:pt x="521" y="122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54" y="107"/>
                  <a:pt x="62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75" y="107"/>
                  <a:pt x="483" y="100"/>
                  <a:pt x="483" y="92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CAA70D39-1A47-6142-84F5-59084AA8C38A}"/>
              </a:ext>
            </a:extLst>
          </p:cNvPr>
          <p:cNvGrpSpPr/>
          <p:nvPr/>
        </p:nvGrpSpPr>
        <p:grpSpPr>
          <a:xfrm>
            <a:off x="1719086" y="5958027"/>
            <a:ext cx="4271014" cy="1514064"/>
            <a:chOff x="4247967" y="10620441"/>
            <a:chExt cx="4271014" cy="1514064"/>
          </a:xfrm>
        </p:grpSpPr>
        <p:sp>
          <p:nvSpPr>
            <p:cNvPr id="175" name="CuadroTexto 395">
              <a:extLst>
                <a:ext uri="{FF2B5EF4-FFF2-40B4-BE49-F238E27FC236}">
                  <a16:creationId xmlns:a16="http://schemas.microsoft.com/office/drawing/2014/main" id="{5998F51D-670B-BA4D-A606-A7E0A3B0C3C2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76" name="Rectangle 40">
              <a:extLst>
                <a:ext uri="{FF2B5EF4-FFF2-40B4-BE49-F238E27FC236}">
                  <a16:creationId xmlns:a16="http://schemas.microsoft.com/office/drawing/2014/main" id="{EDA36989-5631-214D-96CE-E69F1647D18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7" name="Grupo 176">
            <a:extLst>
              <a:ext uri="{FF2B5EF4-FFF2-40B4-BE49-F238E27FC236}">
                <a16:creationId xmlns:a16="http://schemas.microsoft.com/office/drawing/2014/main" id="{6472A51E-FC05-4A48-9FF0-167B328752B9}"/>
              </a:ext>
            </a:extLst>
          </p:cNvPr>
          <p:cNvGrpSpPr/>
          <p:nvPr/>
        </p:nvGrpSpPr>
        <p:grpSpPr>
          <a:xfrm>
            <a:off x="1714366" y="8402434"/>
            <a:ext cx="4256271" cy="1514064"/>
            <a:chOff x="4247967" y="10620441"/>
            <a:chExt cx="4256271" cy="1514064"/>
          </a:xfrm>
        </p:grpSpPr>
        <p:sp>
          <p:nvSpPr>
            <p:cNvPr id="178" name="CuadroTexto 395">
              <a:extLst>
                <a:ext uri="{FF2B5EF4-FFF2-40B4-BE49-F238E27FC236}">
                  <a16:creationId xmlns:a16="http://schemas.microsoft.com/office/drawing/2014/main" id="{6AE8037F-037C-8246-96FA-6416210446EF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9" name="Rectangle 40">
              <a:extLst>
                <a:ext uri="{FF2B5EF4-FFF2-40B4-BE49-F238E27FC236}">
                  <a16:creationId xmlns:a16="http://schemas.microsoft.com/office/drawing/2014/main" id="{463C9818-BFCC-CB46-8814-B73A40DB4C0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A4A3CFCA-A745-7F4B-8043-549A7B8A22C9}"/>
              </a:ext>
            </a:extLst>
          </p:cNvPr>
          <p:cNvGrpSpPr/>
          <p:nvPr/>
        </p:nvGrpSpPr>
        <p:grpSpPr>
          <a:xfrm>
            <a:off x="1712412" y="10709168"/>
            <a:ext cx="4271016" cy="1514064"/>
            <a:chOff x="4247967" y="10620441"/>
            <a:chExt cx="4271016" cy="1514064"/>
          </a:xfrm>
        </p:grpSpPr>
        <p:sp>
          <p:nvSpPr>
            <p:cNvPr id="181" name="CuadroTexto 395">
              <a:extLst>
                <a:ext uri="{FF2B5EF4-FFF2-40B4-BE49-F238E27FC236}">
                  <a16:creationId xmlns:a16="http://schemas.microsoft.com/office/drawing/2014/main" id="{83AE6012-1152-834B-895B-9F7E1CBDE0E6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2" name="Rectangle 40">
              <a:extLst>
                <a:ext uri="{FF2B5EF4-FFF2-40B4-BE49-F238E27FC236}">
                  <a16:creationId xmlns:a16="http://schemas.microsoft.com/office/drawing/2014/main" id="{33B51C02-787B-6741-A888-86B204B3639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D0B671CC-4815-2248-97CA-C65531DF3C95}"/>
              </a:ext>
            </a:extLst>
          </p:cNvPr>
          <p:cNvGrpSpPr/>
          <p:nvPr/>
        </p:nvGrpSpPr>
        <p:grpSpPr>
          <a:xfrm>
            <a:off x="18419070" y="6025979"/>
            <a:ext cx="4236804" cy="1514064"/>
            <a:chOff x="4247967" y="10620441"/>
            <a:chExt cx="4236804" cy="1514064"/>
          </a:xfrm>
        </p:grpSpPr>
        <p:sp>
          <p:nvSpPr>
            <p:cNvPr id="184" name="CuadroTexto 395">
              <a:extLst>
                <a:ext uri="{FF2B5EF4-FFF2-40B4-BE49-F238E27FC236}">
                  <a16:creationId xmlns:a16="http://schemas.microsoft.com/office/drawing/2014/main" id="{93F8E3D3-FB81-EE4E-B398-315DD066AB5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5" name="Rectangle 40">
              <a:extLst>
                <a:ext uri="{FF2B5EF4-FFF2-40B4-BE49-F238E27FC236}">
                  <a16:creationId xmlns:a16="http://schemas.microsoft.com/office/drawing/2014/main" id="{679DA0C4-9415-0E4B-80BF-F21C78AAC05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12E3E640-97C6-0F4D-8116-D7D5661289FF}"/>
              </a:ext>
            </a:extLst>
          </p:cNvPr>
          <p:cNvGrpSpPr/>
          <p:nvPr/>
        </p:nvGrpSpPr>
        <p:grpSpPr>
          <a:xfrm>
            <a:off x="18428434" y="8414055"/>
            <a:ext cx="4236804" cy="1514064"/>
            <a:chOff x="4247967" y="10620441"/>
            <a:chExt cx="4236804" cy="1514064"/>
          </a:xfrm>
        </p:grpSpPr>
        <p:sp>
          <p:nvSpPr>
            <p:cNvPr id="187" name="CuadroTexto 395">
              <a:extLst>
                <a:ext uri="{FF2B5EF4-FFF2-40B4-BE49-F238E27FC236}">
                  <a16:creationId xmlns:a16="http://schemas.microsoft.com/office/drawing/2014/main" id="{13D40B83-E273-214B-A170-A8C8274050D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88" name="Rectangle 40">
              <a:extLst>
                <a:ext uri="{FF2B5EF4-FFF2-40B4-BE49-F238E27FC236}">
                  <a16:creationId xmlns:a16="http://schemas.microsoft.com/office/drawing/2014/main" id="{E0A4B292-B72C-8E41-9745-A79AA0998C6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E92E7BD5-0516-F34B-AA49-912BF1CC8B3D}"/>
              </a:ext>
            </a:extLst>
          </p:cNvPr>
          <p:cNvGrpSpPr/>
          <p:nvPr/>
        </p:nvGrpSpPr>
        <p:grpSpPr>
          <a:xfrm>
            <a:off x="18419070" y="10781797"/>
            <a:ext cx="4236804" cy="1514064"/>
            <a:chOff x="4247967" y="10620441"/>
            <a:chExt cx="4236804" cy="1514064"/>
          </a:xfrm>
        </p:grpSpPr>
        <p:sp>
          <p:nvSpPr>
            <p:cNvPr id="190" name="CuadroTexto 395">
              <a:extLst>
                <a:ext uri="{FF2B5EF4-FFF2-40B4-BE49-F238E27FC236}">
                  <a16:creationId xmlns:a16="http://schemas.microsoft.com/office/drawing/2014/main" id="{04E2ADD5-11C8-504A-8C3F-EEEB369FC09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91" name="Rectangle 40">
              <a:extLst>
                <a:ext uri="{FF2B5EF4-FFF2-40B4-BE49-F238E27FC236}">
                  <a16:creationId xmlns:a16="http://schemas.microsoft.com/office/drawing/2014/main" id="{C527E88D-C591-7949-B7D6-B188974BFC6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0104F5E8-7B63-D647-8DBB-C555E6CC0314}"/>
              </a:ext>
            </a:extLst>
          </p:cNvPr>
          <p:cNvGrpSpPr/>
          <p:nvPr/>
        </p:nvGrpSpPr>
        <p:grpSpPr>
          <a:xfrm>
            <a:off x="7809342" y="11256205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93" name="Freeform 290">
              <a:extLst>
                <a:ext uri="{FF2B5EF4-FFF2-40B4-BE49-F238E27FC236}">
                  <a16:creationId xmlns:a16="http://schemas.microsoft.com/office/drawing/2014/main" id="{2C70AFB0-7706-C247-B204-180E472C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" name="Freeform 291">
              <a:extLst>
                <a:ext uri="{FF2B5EF4-FFF2-40B4-BE49-F238E27FC236}">
                  <a16:creationId xmlns:a16="http://schemas.microsoft.com/office/drawing/2014/main" id="{55036FC5-ECC0-2B4F-B0DC-E013196C7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" name="Freeform 292">
              <a:extLst>
                <a:ext uri="{FF2B5EF4-FFF2-40B4-BE49-F238E27FC236}">
                  <a16:creationId xmlns:a16="http://schemas.microsoft.com/office/drawing/2014/main" id="{1427F04A-89FD-424A-900F-729B02200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6" name="Freeform 293">
              <a:extLst>
                <a:ext uri="{FF2B5EF4-FFF2-40B4-BE49-F238E27FC236}">
                  <a16:creationId xmlns:a16="http://schemas.microsoft.com/office/drawing/2014/main" id="{BD760684-F1DF-D64A-A64A-53937291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294">
              <a:extLst>
                <a:ext uri="{FF2B5EF4-FFF2-40B4-BE49-F238E27FC236}">
                  <a16:creationId xmlns:a16="http://schemas.microsoft.com/office/drawing/2014/main" id="{AB19F606-3B12-2A48-94BE-E012E9BB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295">
              <a:extLst>
                <a:ext uri="{FF2B5EF4-FFF2-40B4-BE49-F238E27FC236}">
                  <a16:creationId xmlns:a16="http://schemas.microsoft.com/office/drawing/2014/main" id="{C009E787-1716-7146-9E22-D8E2C6E75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B44E36B5-BA77-B64C-9624-9A4BCD3B2ADB}"/>
              </a:ext>
            </a:extLst>
          </p:cNvPr>
          <p:cNvGrpSpPr/>
          <p:nvPr/>
        </p:nvGrpSpPr>
        <p:grpSpPr>
          <a:xfrm>
            <a:off x="16060125" y="11247017"/>
            <a:ext cx="557638" cy="541857"/>
            <a:chOff x="15240050" y="4580102"/>
            <a:chExt cx="557638" cy="541857"/>
          </a:xfrm>
        </p:grpSpPr>
        <p:sp>
          <p:nvSpPr>
            <p:cNvPr id="200" name="Freeform 285">
              <a:extLst>
                <a:ext uri="{FF2B5EF4-FFF2-40B4-BE49-F238E27FC236}">
                  <a16:creationId xmlns:a16="http://schemas.microsoft.com/office/drawing/2014/main" id="{EB4B5F4A-50A5-EB49-BBBA-44079C8EC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0909" y="4853660"/>
              <a:ext cx="136779" cy="126258"/>
            </a:xfrm>
            <a:custGeom>
              <a:avLst/>
              <a:gdLst>
                <a:gd name="T0" fmla="*/ 84 w 116"/>
                <a:gd name="T1" fmla="*/ 107 h 108"/>
                <a:gd name="T2" fmla="*/ 84 w 116"/>
                <a:gd name="T3" fmla="*/ 107 h 108"/>
                <a:gd name="T4" fmla="*/ 31 w 116"/>
                <a:gd name="T5" fmla="*/ 107 h 108"/>
                <a:gd name="T6" fmla="*/ 0 w 116"/>
                <a:gd name="T7" fmla="*/ 76 h 108"/>
                <a:gd name="T8" fmla="*/ 0 w 116"/>
                <a:gd name="T9" fmla="*/ 31 h 108"/>
                <a:gd name="T10" fmla="*/ 31 w 116"/>
                <a:gd name="T11" fmla="*/ 0 h 108"/>
                <a:gd name="T12" fmla="*/ 84 w 116"/>
                <a:gd name="T13" fmla="*/ 0 h 108"/>
                <a:gd name="T14" fmla="*/ 115 w 116"/>
                <a:gd name="T15" fmla="*/ 31 h 108"/>
                <a:gd name="T16" fmla="*/ 115 w 116"/>
                <a:gd name="T17" fmla="*/ 76 h 108"/>
                <a:gd name="T18" fmla="*/ 84 w 116"/>
                <a:gd name="T19" fmla="*/ 107 h 108"/>
                <a:gd name="T20" fmla="*/ 84 w 116"/>
                <a:gd name="T21" fmla="*/ 31 h 108"/>
                <a:gd name="T22" fmla="*/ 84 w 116"/>
                <a:gd name="T23" fmla="*/ 31 h 108"/>
                <a:gd name="T24" fmla="*/ 31 w 116"/>
                <a:gd name="T25" fmla="*/ 31 h 108"/>
                <a:gd name="T26" fmla="*/ 31 w 116"/>
                <a:gd name="T27" fmla="*/ 76 h 108"/>
                <a:gd name="T28" fmla="*/ 84 w 116"/>
                <a:gd name="T29" fmla="*/ 76 h 108"/>
                <a:gd name="T30" fmla="*/ 84 w 116"/>
                <a:gd name="T31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8">
                  <a:moveTo>
                    <a:pt x="84" y="107"/>
                  </a:moveTo>
                  <a:lnTo>
                    <a:pt x="84" y="107"/>
                  </a:lnTo>
                  <a:cubicBezTo>
                    <a:pt x="31" y="107"/>
                    <a:pt x="31" y="107"/>
                    <a:pt x="31" y="107"/>
                  </a:cubicBezTo>
                  <a:cubicBezTo>
                    <a:pt x="15" y="107"/>
                    <a:pt x="0" y="99"/>
                    <a:pt x="0" y="7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8"/>
                    <a:pt x="15" y="0"/>
                    <a:pt x="3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5" y="8"/>
                    <a:pt x="115" y="31"/>
                  </a:cubicBezTo>
                  <a:cubicBezTo>
                    <a:pt x="115" y="76"/>
                    <a:pt x="115" y="76"/>
                    <a:pt x="115" y="76"/>
                  </a:cubicBezTo>
                  <a:cubicBezTo>
                    <a:pt x="115" y="99"/>
                    <a:pt x="100" y="107"/>
                    <a:pt x="84" y="107"/>
                  </a:cubicBezTo>
                  <a:lnTo>
                    <a:pt x="84" y="31"/>
                  </a:lnTo>
                  <a:lnTo>
                    <a:pt x="84" y="3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8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286">
              <a:extLst>
                <a:ext uri="{FF2B5EF4-FFF2-40B4-BE49-F238E27FC236}">
                  <a16:creationId xmlns:a16="http://schemas.microsoft.com/office/drawing/2014/main" id="{4C612D60-0192-5744-8370-E014C5C2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0571" y="4685317"/>
              <a:ext cx="547116" cy="436642"/>
            </a:xfrm>
            <a:custGeom>
              <a:avLst/>
              <a:gdLst>
                <a:gd name="T0" fmla="*/ 390 w 460"/>
                <a:gd name="T1" fmla="*/ 367 h 368"/>
                <a:gd name="T2" fmla="*/ 390 w 460"/>
                <a:gd name="T3" fmla="*/ 367 h 368"/>
                <a:gd name="T4" fmla="*/ 76 w 460"/>
                <a:gd name="T5" fmla="*/ 367 h 368"/>
                <a:gd name="T6" fmla="*/ 0 w 460"/>
                <a:gd name="T7" fmla="*/ 290 h 368"/>
                <a:gd name="T8" fmla="*/ 0 w 460"/>
                <a:gd name="T9" fmla="*/ 0 h 368"/>
                <a:gd name="T10" fmla="*/ 38 w 460"/>
                <a:gd name="T11" fmla="*/ 0 h 368"/>
                <a:gd name="T12" fmla="*/ 38 w 460"/>
                <a:gd name="T13" fmla="*/ 290 h 368"/>
                <a:gd name="T14" fmla="*/ 76 w 460"/>
                <a:gd name="T15" fmla="*/ 321 h 368"/>
                <a:gd name="T16" fmla="*/ 390 w 460"/>
                <a:gd name="T17" fmla="*/ 321 h 368"/>
                <a:gd name="T18" fmla="*/ 421 w 460"/>
                <a:gd name="T19" fmla="*/ 290 h 368"/>
                <a:gd name="T20" fmla="*/ 421 w 460"/>
                <a:gd name="T21" fmla="*/ 107 h 368"/>
                <a:gd name="T22" fmla="*/ 390 w 460"/>
                <a:gd name="T23" fmla="*/ 68 h 368"/>
                <a:gd name="T24" fmla="*/ 76 w 460"/>
                <a:gd name="T25" fmla="*/ 68 h 368"/>
                <a:gd name="T26" fmla="*/ 76 w 460"/>
                <a:gd name="T27" fmla="*/ 30 h 368"/>
                <a:gd name="T28" fmla="*/ 390 w 460"/>
                <a:gd name="T29" fmla="*/ 30 h 368"/>
                <a:gd name="T30" fmla="*/ 459 w 460"/>
                <a:gd name="T31" fmla="*/ 107 h 368"/>
                <a:gd name="T32" fmla="*/ 459 w 460"/>
                <a:gd name="T33" fmla="*/ 290 h 368"/>
                <a:gd name="T34" fmla="*/ 390 w 460"/>
                <a:gd name="T35" fmla="*/ 36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0" h="368">
                  <a:moveTo>
                    <a:pt x="390" y="367"/>
                  </a:moveTo>
                  <a:lnTo>
                    <a:pt x="390" y="367"/>
                  </a:lnTo>
                  <a:cubicBezTo>
                    <a:pt x="76" y="367"/>
                    <a:pt x="76" y="367"/>
                    <a:pt x="76" y="367"/>
                  </a:cubicBezTo>
                  <a:cubicBezTo>
                    <a:pt x="30" y="367"/>
                    <a:pt x="0" y="329"/>
                    <a:pt x="0" y="2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90"/>
                    <a:pt x="38" y="290"/>
                    <a:pt x="38" y="290"/>
                  </a:cubicBezTo>
                  <a:cubicBezTo>
                    <a:pt x="38" y="306"/>
                    <a:pt x="53" y="321"/>
                    <a:pt x="76" y="321"/>
                  </a:cubicBezTo>
                  <a:cubicBezTo>
                    <a:pt x="390" y="321"/>
                    <a:pt x="390" y="321"/>
                    <a:pt x="390" y="321"/>
                  </a:cubicBezTo>
                  <a:cubicBezTo>
                    <a:pt x="405" y="321"/>
                    <a:pt x="421" y="306"/>
                    <a:pt x="421" y="290"/>
                  </a:cubicBezTo>
                  <a:cubicBezTo>
                    <a:pt x="421" y="107"/>
                    <a:pt x="421" y="107"/>
                    <a:pt x="421" y="107"/>
                  </a:cubicBezTo>
                  <a:cubicBezTo>
                    <a:pt x="421" y="84"/>
                    <a:pt x="405" y="68"/>
                    <a:pt x="39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428" y="30"/>
                    <a:pt x="459" y="61"/>
                    <a:pt x="459" y="107"/>
                  </a:cubicBezTo>
                  <a:cubicBezTo>
                    <a:pt x="459" y="290"/>
                    <a:pt x="459" y="290"/>
                    <a:pt x="459" y="290"/>
                  </a:cubicBezTo>
                  <a:cubicBezTo>
                    <a:pt x="459" y="329"/>
                    <a:pt x="428" y="367"/>
                    <a:pt x="390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287">
              <a:extLst>
                <a:ext uri="{FF2B5EF4-FFF2-40B4-BE49-F238E27FC236}">
                  <a16:creationId xmlns:a16="http://schemas.microsoft.com/office/drawing/2014/main" id="{38FBEBEE-0974-444C-848D-876834D3F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50" y="4580102"/>
              <a:ext cx="515552" cy="184127"/>
            </a:xfrm>
            <a:custGeom>
              <a:avLst/>
              <a:gdLst>
                <a:gd name="T0" fmla="*/ 84 w 430"/>
                <a:gd name="T1" fmla="*/ 153 h 154"/>
                <a:gd name="T2" fmla="*/ 84 w 430"/>
                <a:gd name="T3" fmla="*/ 153 h 154"/>
                <a:gd name="T4" fmla="*/ 8 w 430"/>
                <a:gd name="T5" fmla="*/ 69 h 154"/>
                <a:gd name="T6" fmla="*/ 84 w 430"/>
                <a:gd name="T7" fmla="*/ 0 h 154"/>
                <a:gd name="T8" fmla="*/ 360 w 430"/>
                <a:gd name="T9" fmla="*/ 0 h 154"/>
                <a:gd name="T10" fmla="*/ 429 w 430"/>
                <a:gd name="T11" fmla="*/ 62 h 154"/>
                <a:gd name="T12" fmla="*/ 429 w 430"/>
                <a:gd name="T13" fmla="*/ 77 h 154"/>
                <a:gd name="T14" fmla="*/ 406 w 430"/>
                <a:gd name="T15" fmla="*/ 100 h 154"/>
                <a:gd name="T16" fmla="*/ 383 w 430"/>
                <a:gd name="T17" fmla="*/ 77 h 154"/>
                <a:gd name="T18" fmla="*/ 383 w 430"/>
                <a:gd name="T19" fmla="*/ 62 h 154"/>
                <a:gd name="T20" fmla="*/ 360 w 430"/>
                <a:gd name="T21" fmla="*/ 39 h 154"/>
                <a:gd name="T22" fmla="*/ 84 w 430"/>
                <a:gd name="T23" fmla="*/ 39 h 154"/>
                <a:gd name="T24" fmla="*/ 46 w 430"/>
                <a:gd name="T25" fmla="*/ 69 h 154"/>
                <a:gd name="T26" fmla="*/ 84 w 430"/>
                <a:gd name="T27" fmla="*/ 115 h 154"/>
                <a:gd name="T28" fmla="*/ 84 w 430"/>
                <a:gd name="T2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" h="154">
                  <a:moveTo>
                    <a:pt x="84" y="153"/>
                  </a:moveTo>
                  <a:lnTo>
                    <a:pt x="84" y="153"/>
                  </a:lnTo>
                  <a:cubicBezTo>
                    <a:pt x="38" y="153"/>
                    <a:pt x="0" y="115"/>
                    <a:pt x="8" y="69"/>
                  </a:cubicBezTo>
                  <a:cubicBezTo>
                    <a:pt x="15" y="23"/>
                    <a:pt x="46" y="0"/>
                    <a:pt x="84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98" y="0"/>
                    <a:pt x="429" y="31"/>
                    <a:pt x="429" y="62"/>
                  </a:cubicBezTo>
                  <a:cubicBezTo>
                    <a:pt x="429" y="77"/>
                    <a:pt x="429" y="77"/>
                    <a:pt x="429" y="77"/>
                  </a:cubicBezTo>
                  <a:cubicBezTo>
                    <a:pt x="429" y="85"/>
                    <a:pt x="421" y="100"/>
                    <a:pt x="406" y="100"/>
                  </a:cubicBezTo>
                  <a:cubicBezTo>
                    <a:pt x="398" y="100"/>
                    <a:pt x="383" y="85"/>
                    <a:pt x="383" y="77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3" y="54"/>
                    <a:pt x="375" y="39"/>
                    <a:pt x="360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69" y="39"/>
                    <a:pt x="54" y="54"/>
                    <a:pt x="46" y="69"/>
                  </a:cubicBezTo>
                  <a:cubicBezTo>
                    <a:pt x="46" y="92"/>
                    <a:pt x="61" y="115"/>
                    <a:pt x="84" y="115"/>
                  </a:cubicBezTo>
                  <a:lnTo>
                    <a:pt x="84" y="1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03" name="Freeform 142">
            <a:extLst>
              <a:ext uri="{FF2B5EF4-FFF2-40B4-BE49-F238E27FC236}">
                <a16:creationId xmlns:a16="http://schemas.microsoft.com/office/drawing/2014/main" id="{0499DF61-08E1-1E48-AC0A-96CEA938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798" y="4158945"/>
            <a:ext cx="1706597" cy="8380756"/>
          </a:xfrm>
          <a:custGeom>
            <a:avLst/>
            <a:gdLst>
              <a:gd name="T0" fmla="*/ 1852 w 1880"/>
              <a:gd name="T1" fmla="*/ 0 h 9225"/>
              <a:gd name="T2" fmla="*/ 1383 w 1880"/>
              <a:gd name="T3" fmla="*/ 461 h 9225"/>
              <a:gd name="T4" fmla="*/ 1328 w 1880"/>
              <a:gd name="T5" fmla="*/ 696 h 9225"/>
              <a:gd name="T6" fmla="*/ 1383 w 1880"/>
              <a:gd name="T7" fmla="*/ 886 h 9225"/>
              <a:gd name="T8" fmla="*/ 1599 w 1880"/>
              <a:gd name="T9" fmla="*/ 1392 h 9225"/>
              <a:gd name="T10" fmla="*/ 1021 w 1880"/>
              <a:gd name="T11" fmla="*/ 1545 h 9225"/>
              <a:gd name="T12" fmla="*/ 768 w 1880"/>
              <a:gd name="T13" fmla="*/ 1645 h 9225"/>
              <a:gd name="T14" fmla="*/ 533 w 1880"/>
              <a:gd name="T15" fmla="*/ 2783 h 9225"/>
              <a:gd name="T16" fmla="*/ 379 w 1880"/>
              <a:gd name="T17" fmla="*/ 3695 h 9225"/>
              <a:gd name="T18" fmla="*/ 244 w 1880"/>
              <a:gd name="T19" fmla="*/ 4454 h 9225"/>
              <a:gd name="T20" fmla="*/ 9 w 1880"/>
              <a:gd name="T21" fmla="*/ 4734 h 9225"/>
              <a:gd name="T22" fmla="*/ 99 w 1880"/>
              <a:gd name="T23" fmla="*/ 4806 h 9225"/>
              <a:gd name="T24" fmla="*/ 54 w 1880"/>
              <a:gd name="T25" fmla="*/ 5023 h 9225"/>
              <a:gd name="T26" fmla="*/ 144 w 1880"/>
              <a:gd name="T27" fmla="*/ 5050 h 9225"/>
              <a:gd name="T28" fmla="*/ 181 w 1880"/>
              <a:gd name="T29" fmla="*/ 5104 h 9225"/>
              <a:gd name="T30" fmla="*/ 244 w 1880"/>
              <a:gd name="T31" fmla="*/ 5050 h 9225"/>
              <a:gd name="T32" fmla="*/ 343 w 1880"/>
              <a:gd name="T33" fmla="*/ 5077 h 9225"/>
              <a:gd name="T34" fmla="*/ 379 w 1880"/>
              <a:gd name="T35" fmla="*/ 5113 h 9225"/>
              <a:gd name="T36" fmla="*/ 515 w 1880"/>
              <a:gd name="T37" fmla="*/ 4842 h 9225"/>
              <a:gd name="T38" fmla="*/ 551 w 1880"/>
              <a:gd name="T39" fmla="*/ 4724 h 9225"/>
              <a:gd name="T40" fmla="*/ 551 w 1880"/>
              <a:gd name="T41" fmla="*/ 4544 h 9225"/>
              <a:gd name="T42" fmla="*/ 1003 w 1880"/>
              <a:gd name="T43" fmla="*/ 3081 h 9225"/>
              <a:gd name="T44" fmla="*/ 1111 w 1880"/>
              <a:gd name="T45" fmla="*/ 3920 h 9225"/>
              <a:gd name="T46" fmla="*/ 1111 w 1880"/>
              <a:gd name="T47" fmla="*/ 6857 h 9225"/>
              <a:gd name="T48" fmla="*/ 1247 w 1880"/>
              <a:gd name="T49" fmla="*/ 8140 h 9225"/>
              <a:gd name="T50" fmla="*/ 1337 w 1880"/>
              <a:gd name="T51" fmla="*/ 8727 h 9225"/>
              <a:gd name="T52" fmla="*/ 1310 w 1880"/>
              <a:gd name="T53" fmla="*/ 9097 h 9225"/>
              <a:gd name="T54" fmla="*/ 1536 w 1880"/>
              <a:gd name="T55" fmla="*/ 9125 h 9225"/>
              <a:gd name="T56" fmla="*/ 1789 w 1880"/>
              <a:gd name="T57" fmla="*/ 9079 h 9225"/>
              <a:gd name="T58" fmla="*/ 1590 w 1880"/>
              <a:gd name="T59" fmla="*/ 8257 h 9225"/>
              <a:gd name="T60" fmla="*/ 1771 w 1880"/>
              <a:gd name="T61" fmla="*/ 5258 h 9225"/>
              <a:gd name="T62" fmla="*/ 1852 w 1880"/>
              <a:gd name="T63" fmla="*/ 5249 h 9225"/>
              <a:gd name="T64" fmla="*/ 1852 w 1880"/>
              <a:gd name="T65" fmla="*/ 0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80" h="9225">
                <a:moveTo>
                  <a:pt x="1852" y="0"/>
                </a:moveTo>
                <a:lnTo>
                  <a:pt x="1852" y="0"/>
                </a:lnTo>
                <a:lnTo>
                  <a:pt x="1852" y="0"/>
                </a:lnTo>
                <a:cubicBezTo>
                  <a:pt x="1590" y="0"/>
                  <a:pt x="1383" y="208"/>
                  <a:pt x="1383" y="461"/>
                </a:cubicBezTo>
                <a:cubicBezTo>
                  <a:pt x="1383" y="615"/>
                  <a:pt x="1383" y="615"/>
                  <a:pt x="1383" y="615"/>
                </a:cubicBezTo>
                <a:cubicBezTo>
                  <a:pt x="1346" y="624"/>
                  <a:pt x="1328" y="660"/>
                  <a:pt x="1328" y="696"/>
                </a:cubicBezTo>
                <a:cubicBezTo>
                  <a:pt x="1328" y="732"/>
                  <a:pt x="1346" y="768"/>
                  <a:pt x="1383" y="777"/>
                </a:cubicBezTo>
                <a:cubicBezTo>
                  <a:pt x="1383" y="886"/>
                  <a:pt x="1383" y="886"/>
                  <a:pt x="1383" y="886"/>
                </a:cubicBezTo>
                <a:cubicBezTo>
                  <a:pt x="1383" y="1030"/>
                  <a:pt x="1473" y="1157"/>
                  <a:pt x="1599" y="1202"/>
                </a:cubicBezTo>
                <a:cubicBezTo>
                  <a:pt x="1599" y="1392"/>
                  <a:pt x="1599" y="1392"/>
                  <a:pt x="1599" y="1392"/>
                </a:cubicBezTo>
                <a:cubicBezTo>
                  <a:pt x="1066" y="1545"/>
                  <a:pt x="1066" y="1545"/>
                  <a:pt x="1066" y="1545"/>
                </a:cubicBezTo>
                <a:cubicBezTo>
                  <a:pt x="1021" y="1545"/>
                  <a:pt x="1021" y="1545"/>
                  <a:pt x="1021" y="1545"/>
                </a:cubicBezTo>
                <a:cubicBezTo>
                  <a:pt x="1021" y="1554"/>
                  <a:pt x="1021" y="1554"/>
                  <a:pt x="1021" y="1554"/>
                </a:cubicBezTo>
                <a:cubicBezTo>
                  <a:pt x="922" y="1545"/>
                  <a:pt x="831" y="1581"/>
                  <a:pt x="768" y="1645"/>
                </a:cubicBezTo>
                <a:cubicBezTo>
                  <a:pt x="650" y="1744"/>
                  <a:pt x="632" y="1880"/>
                  <a:pt x="632" y="1906"/>
                </a:cubicBezTo>
                <a:cubicBezTo>
                  <a:pt x="569" y="2150"/>
                  <a:pt x="524" y="2449"/>
                  <a:pt x="533" y="2783"/>
                </a:cubicBezTo>
                <a:cubicBezTo>
                  <a:pt x="542" y="2873"/>
                  <a:pt x="542" y="2964"/>
                  <a:pt x="551" y="3054"/>
                </a:cubicBezTo>
                <a:cubicBezTo>
                  <a:pt x="488" y="3244"/>
                  <a:pt x="425" y="3460"/>
                  <a:pt x="379" y="3695"/>
                </a:cubicBezTo>
                <a:cubicBezTo>
                  <a:pt x="334" y="3911"/>
                  <a:pt x="307" y="4110"/>
                  <a:pt x="298" y="4291"/>
                </a:cubicBezTo>
                <a:cubicBezTo>
                  <a:pt x="244" y="4454"/>
                  <a:pt x="244" y="4454"/>
                  <a:pt x="244" y="4454"/>
                </a:cubicBezTo>
                <a:cubicBezTo>
                  <a:pt x="118" y="4589"/>
                  <a:pt x="118" y="4589"/>
                  <a:pt x="118" y="4589"/>
                </a:cubicBezTo>
                <a:cubicBezTo>
                  <a:pt x="9" y="4734"/>
                  <a:pt x="9" y="4734"/>
                  <a:pt x="9" y="4734"/>
                </a:cubicBezTo>
                <a:cubicBezTo>
                  <a:pt x="0" y="4752"/>
                  <a:pt x="0" y="4788"/>
                  <a:pt x="27" y="4806"/>
                </a:cubicBezTo>
                <a:cubicBezTo>
                  <a:pt x="45" y="4824"/>
                  <a:pt x="81" y="4815"/>
                  <a:pt x="99" y="4806"/>
                </a:cubicBezTo>
                <a:cubicBezTo>
                  <a:pt x="126" y="4779"/>
                  <a:pt x="126" y="4779"/>
                  <a:pt x="126" y="4779"/>
                </a:cubicBezTo>
                <a:cubicBezTo>
                  <a:pt x="54" y="5023"/>
                  <a:pt x="54" y="5023"/>
                  <a:pt x="54" y="5023"/>
                </a:cubicBezTo>
                <a:cubicBezTo>
                  <a:pt x="45" y="5050"/>
                  <a:pt x="54" y="5077"/>
                  <a:pt x="81" y="5077"/>
                </a:cubicBezTo>
                <a:cubicBezTo>
                  <a:pt x="108" y="5086"/>
                  <a:pt x="135" y="5077"/>
                  <a:pt x="144" y="5050"/>
                </a:cubicBezTo>
                <a:cubicBezTo>
                  <a:pt x="144" y="5041"/>
                  <a:pt x="144" y="5041"/>
                  <a:pt x="144" y="5041"/>
                </a:cubicBezTo>
                <a:cubicBezTo>
                  <a:pt x="135" y="5068"/>
                  <a:pt x="154" y="5095"/>
                  <a:pt x="181" y="5104"/>
                </a:cubicBezTo>
                <a:cubicBezTo>
                  <a:pt x="199" y="5113"/>
                  <a:pt x="235" y="5104"/>
                  <a:pt x="235" y="5077"/>
                </a:cubicBezTo>
                <a:cubicBezTo>
                  <a:pt x="244" y="5050"/>
                  <a:pt x="244" y="5050"/>
                  <a:pt x="244" y="5050"/>
                </a:cubicBezTo>
                <a:cubicBezTo>
                  <a:pt x="235" y="5077"/>
                  <a:pt x="253" y="5104"/>
                  <a:pt x="280" y="5113"/>
                </a:cubicBezTo>
                <a:cubicBezTo>
                  <a:pt x="307" y="5122"/>
                  <a:pt x="334" y="5104"/>
                  <a:pt x="343" y="5077"/>
                </a:cubicBezTo>
                <a:cubicBezTo>
                  <a:pt x="352" y="5050"/>
                  <a:pt x="352" y="5050"/>
                  <a:pt x="352" y="5050"/>
                </a:cubicBezTo>
                <a:cubicBezTo>
                  <a:pt x="343" y="5077"/>
                  <a:pt x="352" y="5104"/>
                  <a:pt x="379" y="5113"/>
                </a:cubicBezTo>
                <a:cubicBezTo>
                  <a:pt x="407" y="5113"/>
                  <a:pt x="434" y="5104"/>
                  <a:pt x="443" y="5077"/>
                </a:cubicBezTo>
                <a:cubicBezTo>
                  <a:pt x="515" y="4842"/>
                  <a:pt x="515" y="4842"/>
                  <a:pt x="515" y="4842"/>
                </a:cubicBezTo>
                <a:cubicBezTo>
                  <a:pt x="533" y="4806"/>
                  <a:pt x="533" y="4806"/>
                  <a:pt x="533" y="4806"/>
                </a:cubicBezTo>
                <a:cubicBezTo>
                  <a:pt x="551" y="4724"/>
                  <a:pt x="551" y="4724"/>
                  <a:pt x="551" y="4724"/>
                </a:cubicBezTo>
                <a:cubicBezTo>
                  <a:pt x="551" y="4544"/>
                  <a:pt x="551" y="4544"/>
                  <a:pt x="551" y="4544"/>
                </a:cubicBezTo>
                <a:lnTo>
                  <a:pt x="551" y="4544"/>
                </a:lnTo>
                <a:cubicBezTo>
                  <a:pt x="614" y="4354"/>
                  <a:pt x="614" y="4354"/>
                  <a:pt x="614" y="4354"/>
                </a:cubicBezTo>
                <a:cubicBezTo>
                  <a:pt x="696" y="4173"/>
                  <a:pt x="913" y="3667"/>
                  <a:pt x="1003" y="3081"/>
                </a:cubicBezTo>
                <a:cubicBezTo>
                  <a:pt x="1003" y="3081"/>
                  <a:pt x="1039" y="2918"/>
                  <a:pt x="1066" y="2711"/>
                </a:cubicBezTo>
                <a:cubicBezTo>
                  <a:pt x="1111" y="3920"/>
                  <a:pt x="1111" y="3920"/>
                  <a:pt x="1111" y="3920"/>
                </a:cubicBezTo>
                <a:cubicBezTo>
                  <a:pt x="1111" y="3920"/>
                  <a:pt x="732" y="4517"/>
                  <a:pt x="1012" y="5764"/>
                </a:cubicBezTo>
                <a:cubicBezTo>
                  <a:pt x="1111" y="6857"/>
                  <a:pt x="1111" y="6857"/>
                  <a:pt x="1111" y="6857"/>
                </a:cubicBezTo>
                <a:cubicBezTo>
                  <a:pt x="1111" y="6857"/>
                  <a:pt x="913" y="7327"/>
                  <a:pt x="1111" y="7769"/>
                </a:cubicBezTo>
                <a:cubicBezTo>
                  <a:pt x="1156" y="7887"/>
                  <a:pt x="1211" y="8013"/>
                  <a:pt x="1247" y="8140"/>
                </a:cubicBezTo>
                <a:cubicBezTo>
                  <a:pt x="1319" y="8366"/>
                  <a:pt x="1319" y="8366"/>
                  <a:pt x="1319" y="8366"/>
                </a:cubicBezTo>
                <a:cubicBezTo>
                  <a:pt x="1337" y="8727"/>
                  <a:pt x="1337" y="8727"/>
                  <a:pt x="1337" y="8727"/>
                </a:cubicBezTo>
                <a:cubicBezTo>
                  <a:pt x="1337" y="8727"/>
                  <a:pt x="1193" y="9016"/>
                  <a:pt x="1247" y="9088"/>
                </a:cubicBezTo>
                <a:cubicBezTo>
                  <a:pt x="1247" y="9088"/>
                  <a:pt x="1283" y="9116"/>
                  <a:pt x="1310" y="9097"/>
                </a:cubicBezTo>
                <a:cubicBezTo>
                  <a:pt x="1310" y="9097"/>
                  <a:pt x="1364" y="9161"/>
                  <a:pt x="1428" y="9125"/>
                </a:cubicBezTo>
                <a:cubicBezTo>
                  <a:pt x="1428" y="9125"/>
                  <a:pt x="1491" y="9170"/>
                  <a:pt x="1536" y="9125"/>
                </a:cubicBezTo>
                <a:cubicBezTo>
                  <a:pt x="1536" y="9125"/>
                  <a:pt x="1599" y="9188"/>
                  <a:pt x="1644" y="9134"/>
                </a:cubicBezTo>
                <a:cubicBezTo>
                  <a:pt x="1644" y="9134"/>
                  <a:pt x="1762" y="9224"/>
                  <a:pt x="1789" y="9079"/>
                </a:cubicBezTo>
                <a:cubicBezTo>
                  <a:pt x="1681" y="8727"/>
                  <a:pt x="1681" y="8727"/>
                  <a:pt x="1681" y="8727"/>
                </a:cubicBezTo>
                <a:cubicBezTo>
                  <a:pt x="1590" y="8257"/>
                  <a:pt x="1590" y="8257"/>
                  <a:pt x="1590" y="8257"/>
                </a:cubicBezTo>
                <a:cubicBezTo>
                  <a:pt x="1590" y="8257"/>
                  <a:pt x="1681" y="7327"/>
                  <a:pt x="1581" y="6857"/>
                </a:cubicBezTo>
                <a:cubicBezTo>
                  <a:pt x="1581" y="6857"/>
                  <a:pt x="1879" y="5420"/>
                  <a:pt x="1771" y="5258"/>
                </a:cubicBezTo>
                <a:cubicBezTo>
                  <a:pt x="1771" y="5249"/>
                  <a:pt x="1771" y="5249"/>
                  <a:pt x="1771" y="5249"/>
                </a:cubicBezTo>
                <a:cubicBezTo>
                  <a:pt x="1852" y="5249"/>
                  <a:pt x="1852" y="5249"/>
                  <a:pt x="1852" y="5249"/>
                </a:cubicBezTo>
                <a:cubicBezTo>
                  <a:pt x="1852" y="3054"/>
                  <a:pt x="1852" y="3054"/>
                  <a:pt x="1852" y="3054"/>
                </a:cubicBezTo>
                <a:lnTo>
                  <a:pt x="1852" y="0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3">
            <a:extLst>
              <a:ext uri="{FF2B5EF4-FFF2-40B4-BE49-F238E27FC236}">
                <a16:creationId xmlns:a16="http://schemas.microsoft.com/office/drawing/2014/main" id="{E2C6A907-E3DD-BD44-B774-D632AB37B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360" y="4331206"/>
            <a:ext cx="1454212" cy="8152410"/>
          </a:xfrm>
          <a:custGeom>
            <a:avLst/>
            <a:gdLst>
              <a:gd name="T0" fmla="*/ 1509 w 1600"/>
              <a:gd name="T1" fmla="*/ 4354 h 8972"/>
              <a:gd name="T2" fmla="*/ 1364 w 1600"/>
              <a:gd name="T3" fmla="*/ 4074 h 8972"/>
              <a:gd name="T4" fmla="*/ 1157 w 1600"/>
              <a:gd name="T5" fmla="*/ 2909 h 8972"/>
              <a:gd name="T6" fmla="*/ 1102 w 1600"/>
              <a:gd name="T7" fmla="*/ 1834 h 8972"/>
              <a:gd name="T8" fmla="*/ 822 w 1600"/>
              <a:gd name="T9" fmla="*/ 1500 h 8972"/>
              <a:gd name="T10" fmla="*/ 804 w 1600"/>
              <a:gd name="T11" fmla="*/ 1500 h 8972"/>
              <a:gd name="T12" fmla="*/ 208 w 1600"/>
              <a:gd name="T13" fmla="*/ 1066 h 8972"/>
              <a:gd name="T14" fmla="*/ 425 w 1600"/>
              <a:gd name="T15" fmla="*/ 696 h 8972"/>
              <a:gd name="T16" fmla="*/ 343 w 1600"/>
              <a:gd name="T17" fmla="*/ 343 h 8972"/>
              <a:gd name="T18" fmla="*/ 0 w 1600"/>
              <a:gd name="T19" fmla="*/ 0 h 8972"/>
              <a:gd name="T20" fmla="*/ 0 w 1600"/>
              <a:gd name="T21" fmla="*/ 4444 h 8972"/>
              <a:gd name="T22" fmla="*/ 54 w 1600"/>
              <a:gd name="T23" fmla="*/ 5059 h 8972"/>
              <a:gd name="T24" fmla="*/ 108 w 1600"/>
              <a:gd name="T25" fmla="*/ 7372 h 8972"/>
              <a:gd name="T26" fmla="*/ 117 w 1600"/>
              <a:gd name="T27" fmla="*/ 8808 h 8972"/>
              <a:gd name="T28" fmla="*/ 289 w 1600"/>
              <a:gd name="T29" fmla="*/ 8889 h 8972"/>
              <a:gd name="T30" fmla="*/ 443 w 1600"/>
              <a:gd name="T31" fmla="*/ 8889 h 8972"/>
              <a:gd name="T32" fmla="*/ 578 w 1600"/>
              <a:gd name="T33" fmla="*/ 8898 h 8972"/>
              <a:gd name="T34" fmla="*/ 515 w 1600"/>
              <a:gd name="T35" fmla="*/ 8718 h 8972"/>
              <a:gd name="T36" fmla="*/ 515 w 1600"/>
              <a:gd name="T37" fmla="*/ 7435 h 8972"/>
              <a:gd name="T38" fmla="*/ 641 w 1600"/>
              <a:gd name="T39" fmla="*/ 5537 h 8972"/>
              <a:gd name="T40" fmla="*/ 660 w 1600"/>
              <a:gd name="T41" fmla="*/ 3694 h 8972"/>
              <a:gd name="T42" fmla="*/ 596 w 1600"/>
              <a:gd name="T43" fmla="*/ 2557 h 8972"/>
              <a:gd name="T44" fmla="*/ 705 w 1600"/>
              <a:gd name="T45" fmla="*/ 2259 h 8972"/>
              <a:gd name="T46" fmla="*/ 705 w 1600"/>
              <a:gd name="T47" fmla="*/ 1979 h 8972"/>
              <a:gd name="T48" fmla="*/ 1111 w 1600"/>
              <a:gd name="T49" fmla="*/ 4128 h 8972"/>
              <a:gd name="T50" fmla="*/ 1166 w 1600"/>
              <a:gd name="T51" fmla="*/ 4309 h 8972"/>
              <a:gd name="T52" fmla="*/ 1184 w 1600"/>
              <a:gd name="T53" fmla="*/ 4553 h 8972"/>
              <a:gd name="T54" fmla="*/ 1247 w 1600"/>
              <a:gd name="T55" fmla="*/ 4806 h 8972"/>
              <a:gd name="T56" fmla="*/ 1319 w 1600"/>
              <a:gd name="T57" fmla="*/ 4778 h 8972"/>
              <a:gd name="T58" fmla="*/ 1382 w 1600"/>
              <a:gd name="T59" fmla="*/ 4842 h 8972"/>
              <a:gd name="T60" fmla="*/ 1410 w 1600"/>
              <a:gd name="T61" fmla="*/ 4806 h 8972"/>
              <a:gd name="T62" fmla="*/ 1482 w 1600"/>
              <a:gd name="T63" fmla="*/ 4778 h 8972"/>
              <a:gd name="T64" fmla="*/ 1536 w 1600"/>
              <a:gd name="T65" fmla="*/ 4815 h 8972"/>
              <a:gd name="T66" fmla="*/ 1500 w 1600"/>
              <a:gd name="T67" fmla="*/ 4525 h 8972"/>
              <a:gd name="T68" fmla="*/ 1581 w 1600"/>
              <a:gd name="T69" fmla="*/ 4553 h 8972"/>
              <a:gd name="T70" fmla="*/ 1509 w 1600"/>
              <a:gd name="T71" fmla="*/ 4354 h 8972"/>
              <a:gd name="T72" fmla="*/ 560 w 1600"/>
              <a:gd name="T73" fmla="*/ 3703 h 8972"/>
              <a:gd name="T74" fmla="*/ 560 w 1600"/>
              <a:gd name="T75" fmla="*/ 3703 h 8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0" h="8972">
                <a:moveTo>
                  <a:pt x="1509" y="4354"/>
                </a:moveTo>
                <a:lnTo>
                  <a:pt x="1509" y="4354"/>
                </a:lnTo>
                <a:cubicBezTo>
                  <a:pt x="1410" y="4218"/>
                  <a:pt x="1410" y="4218"/>
                  <a:pt x="1410" y="4218"/>
                </a:cubicBezTo>
                <a:cubicBezTo>
                  <a:pt x="1364" y="4074"/>
                  <a:pt x="1364" y="4074"/>
                  <a:pt x="1364" y="4074"/>
                </a:cubicBezTo>
                <a:cubicBezTo>
                  <a:pt x="1355" y="3902"/>
                  <a:pt x="1337" y="3712"/>
                  <a:pt x="1301" y="3514"/>
                </a:cubicBezTo>
                <a:cubicBezTo>
                  <a:pt x="1265" y="3288"/>
                  <a:pt x="1211" y="3090"/>
                  <a:pt x="1157" y="2909"/>
                </a:cubicBezTo>
                <a:cubicBezTo>
                  <a:pt x="1166" y="2828"/>
                  <a:pt x="1175" y="2747"/>
                  <a:pt x="1175" y="2656"/>
                </a:cubicBezTo>
                <a:cubicBezTo>
                  <a:pt x="1184" y="2340"/>
                  <a:pt x="1147" y="2060"/>
                  <a:pt x="1102" y="1834"/>
                </a:cubicBezTo>
                <a:cubicBezTo>
                  <a:pt x="1093" y="1807"/>
                  <a:pt x="1084" y="1680"/>
                  <a:pt x="994" y="1590"/>
                </a:cubicBezTo>
                <a:cubicBezTo>
                  <a:pt x="949" y="1536"/>
                  <a:pt x="885" y="1509"/>
                  <a:pt x="822" y="1500"/>
                </a:cubicBezTo>
                <a:lnTo>
                  <a:pt x="822" y="1500"/>
                </a:lnTo>
                <a:cubicBezTo>
                  <a:pt x="813" y="1500"/>
                  <a:pt x="804" y="1500"/>
                  <a:pt x="804" y="1500"/>
                </a:cubicBezTo>
                <a:cubicBezTo>
                  <a:pt x="208" y="1337"/>
                  <a:pt x="208" y="1337"/>
                  <a:pt x="208" y="1337"/>
                </a:cubicBezTo>
                <a:cubicBezTo>
                  <a:pt x="208" y="1066"/>
                  <a:pt x="208" y="1066"/>
                  <a:pt x="208" y="1066"/>
                </a:cubicBezTo>
                <a:cubicBezTo>
                  <a:pt x="289" y="994"/>
                  <a:pt x="334" y="895"/>
                  <a:pt x="343" y="777"/>
                </a:cubicBezTo>
                <a:cubicBezTo>
                  <a:pt x="388" y="777"/>
                  <a:pt x="425" y="741"/>
                  <a:pt x="425" y="696"/>
                </a:cubicBezTo>
                <a:cubicBezTo>
                  <a:pt x="425" y="650"/>
                  <a:pt x="388" y="605"/>
                  <a:pt x="343" y="605"/>
                </a:cubicBezTo>
                <a:cubicBezTo>
                  <a:pt x="343" y="343"/>
                  <a:pt x="343" y="343"/>
                  <a:pt x="343" y="343"/>
                </a:cubicBezTo>
                <a:cubicBezTo>
                  <a:pt x="343" y="153"/>
                  <a:pt x="190" y="0"/>
                  <a:pt x="0" y="0"/>
                </a:cubicBezTo>
                <a:lnTo>
                  <a:pt x="0" y="0"/>
                </a:lnTo>
                <a:cubicBezTo>
                  <a:pt x="0" y="2864"/>
                  <a:pt x="0" y="2864"/>
                  <a:pt x="0" y="2864"/>
                </a:cubicBezTo>
                <a:cubicBezTo>
                  <a:pt x="0" y="4444"/>
                  <a:pt x="0" y="4444"/>
                  <a:pt x="0" y="4444"/>
                </a:cubicBezTo>
                <a:cubicBezTo>
                  <a:pt x="18" y="4444"/>
                  <a:pt x="18" y="4444"/>
                  <a:pt x="18" y="4444"/>
                </a:cubicBezTo>
                <a:cubicBezTo>
                  <a:pt x="54" y="5059"/>
                  <a:pt x="54" y="5059"/>
                  <a:pt x="54" y="5059"/>
                </a:cubicBezTo>
                <a:cubicBezTo>
                  <a:pt x="63" y="5275"/>
                  <a:pt x="145" y="6414"/>
                  <a:pt x="145" y="6414"/>
                </a:cubicBezTo>
                <a:cubicBezTo>
                  <a:pt x="145" y="6414"/>
                  <a:pt x="36" y="7046"/>
                  <a:pt x="108" y="7372"/>
                </a:cubicBezTo>
                <a:cubicBezTo>
                  <a:pt x="172" y="7688"/>
                  <a:pt x="181" y="8546"/>
                  <a:pt x="181" y="8546"/>
                </a:cubicBezTo>
                <a:cubicBezTo>
                  <a:pt x="117" y="8808"/>
                  <a:pt x="117" y="8808"/>
                  <a:pt x="117" y="8808"/>
                </a:cubicBezTo>
                <a:cubicBezTo>
                  <a:pt x="90" y="8889"/>
                  <a:pt x="163" y="8962"/>
                  <a:pt x="244" y="8935"/>
                </a:cubicBezTo>
                <a:cubicBezTo>
                  <a:pt x="262" y="8926"/>
                  <a:pt x="280" y="8917"/>
                  <a:pt x="289" y="8889"/>
                </a:cubicBezTo>
                <a:cubicBezTo>
                  <a:pt x="289" y="8889"/>
                  <a:pt x="325" y="8944"/>
                  <a:pt x="370" y="8889"/>
                </a:cubicBezTo>
                <a:cubicBezTo>
                  <a:pt x="370" y="8889"/>
                  <a:pt x="407" y="8962"/>
                  <a:pt x="443" y="8889"/>
                </a:cubicBezTo>
                <a:cubicBezTo>
                  <a:pt x="443" y="8889"/>
                  <a:pt x="479" y="8953"/>
                  <a:pt x="515" y="8889"/>
                </a:cubicBezTo>
                <a:cubicBezTo>
                  <a:pt x="515" y="8889"/>
                  <a:pt x="542" y="8971"/>
                  <a:pt x="578" y="8898"/>
                </a:cubicBezTo>
                <a:cubicBezTo>
                  <a:pt x="578" y="8898"/>
                  <a:pt x="632" y="8935"/>
                  <a:pt x="651" y="8889"/>
                </a:cubicBezTo>
                <a:cubicBezTo>
                  <a:pt x="515" y="8718"/>
                  <a:pt x="515" y="8718"/>
                  <a:pt x="515" y="8718"/>
                </a:cubicBezTo>
                <a:cubicBezTo>
                  <a:pt x="434" y="8537"/>
                  <a:pt x="434" y="8537"/>
                  <a:pt x="434" y="8537"/>
                </a:cubicBezTo>
                <a:cubicBezTo>
                  <a:pt x="434" y="8537"/>
                  <a:pt x="334" y="8239"/>
                  <a:pt x="515" y="7435"/>
                </a:cubicBezTo>
                <a:cubicBezTo>
                  <a:pt x="515" y="7435"/>
                  <a:pt x="723" y="6847"/>
                  <a:pt x="470" y="6341"/>
                </a:cubicBezTo>
                <a:cubicBezTo>
                  <a:pt x="641" y="5537"/>
                  <a:pt x="641" y="5537"/>
                  <a:pt x="641" y="5537"/>
                </a:cubicBezTo>
                <a:cubicBezTo>
                  <a:pt x="922" y="4291"/>
                  <a:pt x="669" y="3694"/>
                  <a:pt x="669" y="3694"/>
                </a:cubicBezTo>
                <a:cubicBezTo>
                  <a:pt x="660" y="3694"/>
                  <a:pt x="660" y="3694"/>
                  <a:pt x="660" y="3694"/>
                </a:cubicBezTo>
                <a:cubicBezTo>
                  <a:pt x="515" y="3351"/>
                  <a:pt x="515" y="3351"/>
                  <a:pt x="515" y="3351"/>
                </a:cubicBezTo>
                <a:cubicBezTo>
                  <a:pt x="533" y="3108"/>
                  <a:pt x="551" y="2837"/>
                  <a:pt x="596" y="2557"/>
                </a:cubicBezTo>
                <a:cubicBezTo>
                  <a:pt x="596" y="2539"/>
                  <a:pt x="605" y="2521"/>
                  <a:pt x="605" y="2503"/>
                </a:cubicBezTo>
                <a:cubicBezTo>
                  <a:pt x="669" y="2439"/>
                  <a:pt x="705" y="2358"/>
                  <a:pt x="705" y="2259"/>
                </a:cubicBezTo>
                <a:cubicBezTo>
                  <a:pt x="705" y="2205"/>
                  <a:pt x="696" y="2159"/>
                  <a:pt x="678" y="2114"/>
                </a:cubicBezTo>
                <a:cubicBezTo>
                  <a:pt x="687" y="2069"/>
                  <a:pt x="696" y="2024"/>
                  <a:pt x="705" y="1979"/>
                </a:cubicBezTo>
                <a:cubicBezTo>
                  <a:pt x="687" y="2232"/>
                  <a:pt x="804" y="2936"/>
                  <a:pt x="804" y="2936"/>
                </a:cubicBezTo>
                <a:cubicBezTo>
                  <a:pt x="885" y="3486"/>
                  <a:pt x="1048" y="3965"/>
                  <a:pt x="1111" y="4128"/>
                </a:cubicBezTo>
                <a:cubicBezTo>
                  <a:pt x="1166" y="4309"/>
                  <a:pt x="1166" y="4309"/>
                  <a:pt x="1166" y="4309"/>
                </a:cubicBezTo>
                <a:lnTo>
                  <a:pt x="1166" y="4309"/>
                </a:lnTo>
                <a:cubicBezTo>
                  <a:pt x="1157" y="4480"/>
                  <a:pt x="1157" y="4480"/>
                  <a:pt x="1157" y="4480"/>
                </a:cubicBezTo>
                <a:cubicBezTo>
                  <a:pt x="1184" y="4553"/>
                  <a:pt x="1184" y="4553"/>
                  <a:pt x="1184" y="4553"/>
                </a:cubicBezTo>
                <a:cubicBezTo>
                  <a:pt x="1193" y="4589"/>
                  <a:pt x="1193" y="4589"/>
                  <a:pt x="1193" y="4589"/>
                </a:cubicBezTo>
                <a:cubicBezTo>
                  <a:pt x="1247" y="4806"/>
                  <a:pt x="1247" y="4806"/>
                  <a:pt x="1247" y="4806"/>
                </a:cubicBezTo>
                <a:cubicBezTo>
                  <a:pt x="1256" y="4833"/>
                  <a:pt x="1274" y="4842"/>
                  <a:pt x="1301" y="4842"/>
                </a:cubicBezTo>
                <a:cubicBezTo>
                  <a:pt x="1319" y="4833"/>
                  <a:pt x="1328" y="4806"/>
                  <a:pt x="1319" y="4778"/>
                </a:cubicBezTo>
                <a:cubicBezTo>
                  <a:pt x="1328" y="4806"/>
                  <a:pt x="1328" y="4806"/>
                  <a:pt x="1328" y="4806"/>
                </a:cubicBezTo>
                <a:cubicBezTo>
                  <a:pt x="1337" y="4833"/>
                  <a:pt x="1355" y="4851"/>
                  <a:pt x="1382" y="4842"/>
                </a:cubicBezTo>
                <a:cubicBezTo>
                  <a:pt x="1400" y="4833"/>
                  <a:pt x="1410" y="4806"/>
                  <a:pt x="1400" y="4778"/>
                </a:cubicBezTo>
                <a:cubicBezTo>
                  <a:pt x="1410" y="4806"/>
                  <a:pt x="1410" y="4806"/>
                  <a:pt x="1410" y="4806"/>
                </a:cubicBezTo>
                <a:cubicBezTo>
                  <a:pt x="1419" y="4833"/>
                  <a:pt x="1437" y="4842"/>
                  <a:pt x="1464" y="4833"/>
                </a:cubicBezTo>
                <a:cubicBezTo>
                  <a:pt x="1482" y="4824"/>
                  <a:pt x="1491" y="4806"/>
                  <a:pt x="1482" y="4778"/>
                </a:cubicBezTo>
                <a:lnTo>
                  <a:pt x="1482" y="4778"/>
                </a:lnTo>
                <a:cubicBezTo>
                  <a:pt x="1491" y="4806"/>
                  <a:pt x="1518" y="4824"/>
                  <a:pt x="1536" y="4815"/>
                </a:cubicBezTo>
                <a:cubicBezTo>
                  <a:pt x="1554" y="4806"/>
                  <a:pt x="1563" y="4778"/>
                  <a:pt x="1563" y="4751"/>
                </a:cubicBezTo>
                <a:cubicBezTo>
                  <a:pt x="1500" y="4525"/>
                  <a:pt x="1500" y="4525"/>
                  <a:pt x="1500" y="4525"/>
                </a:cubicBezTo>
                <a:cubicBezTo>
                  <a:pt x="1527" y="4553"/>
                  <a:pt x="1527" y="4553"/>
                  <a:pt x="1527" y="4553"/>
                </a:cubicBezTo>
                <a:cubicBezTo>
                  <a:pt x="1536" y="4562"/>
                  <a:pt x="1563" y="4562"/>
                  <a:pt x="1581" y="4553"/>
                </a:cubicBezTo>
                <a:cubicBezTo>
                  <a:pt x="1599" y="4534"/>
                  <a:pt x="1599" y="4508"/>
                  <a:pt x="1590" y="4480"/>
                </a:cubicBezTo>
                <a:lnTo>
                  <a:pt x="1509" y="4354"/>
                </a:lnTo>
                <a:close/>
                <a:moveTo>
                  <a:pt x="560" y="3703"/>
                </a:moveTo>
                <a:lnTo>
                  <a:pt x="560" y="3703"/>
                </a:lnTo>
                <a:cubicBezTo>
                  <a:pt x="596" y="3703"/>
                  <a:pt x="596" y="3703"/>
                  <a:pt x="596" y="3703"/>
                </a:cubicBezTo>
                <a:cubicBezTo>
                  <a:pt x="560" y="3703"/>
                  <a:pt x="560" y="3703"/>
                  <a:pt x="560" y="3703"/>
                </a:cubicBezTo>
                <a:close/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4">
            <a:extLst>
              <a:ext uri="{FF2B5EF4-FFF2-40B4-BE49-F238E27FC236}">
                <a16:creationId xmlns:a16="http://schemas.microsoft.com/office/drawing/2014/main" id="{9E6F43FA-24FE-7641-9FF5-9DCB1111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359" y="4158945"/>
            <a:ext cx="1217853" cy="2776224"/>
          </a:xfrm>
          <a:custGeom>
            <a:avLst/>
            <a:gdLst>
              <a:gd name="T0" fmla="*/ 768 w 1339"/>
              <a:gd name="T1" fmla="*/ 3054 h 3055"/>
              <a:gd name="T2" fmla="*/ 768 w 1339"/>
              <a:gd name="T3" fmla="*/ 3054 h 3055"/>
              <a:gd name="T4" fmla="*/ 777 w 1339"/>
              <a:gd name="T5" fmla="*/ 2629 h 3055"/>
              <a:gd name="T6" fmla="*/ 850 w 1339"/>
              <a:gd name="T7" fmla="*/ 3054 h 3055"/>
              <a:gd name="T8" fmla="*/ 1311 w 1339"/>
              <a:gd name="T9" fmla="*/ 3054 h 3055"/>
              <a:gd name="T10" fmla="*/ 1328 w 1339"/>
              <a:gd name="T11" fmla="*/ 2783 h 3055"/>
              <a:gd name="T12" fmla="*/ 1229 w 1339"/>
              <a:gd name="T13" fmla="*/ 1906 h 3055"/>
              <a:gd name="T14" fmla="*/ 1094 w 1339"/>
              <a:gd name="T15" fmla="*/ 1645 h 3055"/>
              <a:gd name="T16" fmla="*/ 822 w 1339"/>
              <a:gd name="T17" fmla="*/ 1554 h 3055"/>
              <a:gd name="T18" fmla="*/ 822 w 1339"/>
              <a:gd name="T19" fmla="*/ 1545 h 3055"/>
              <a:gd name="T20" fmla="*/ 796 w 1339"/>
              <a:gd name="T21" fmla="*/ 1545 h 3055"/>
              <a:gd name="T22" fmla="*/ 244 w 1339"/>
              <a:gd name="T23" fmla="*/ 1392 h 3055"/>
              <a:gd name="T24" fmla="*/ 244 w 1339"/>
              <a:gd name="T25" fmla="*/ 1202 h 3055"/>
              <a:gd name="T26" fmla="*/ 461 w 1339"/>
              <a:gd name="T27" fmla="*/ 886 h 3055"/>
              <a:gd name="T28" fmla="*/ 461 w 1339"/>
              <a:gd name="T29" fmla="*/ 786 h 3055"/>
              <a:gd name="T30" fmla="*/ 542 w 1339"/>
              <a:gd name="T31" fmla="*/ 696 h 3055"/>
              <a:gd name="T32" fmla="*/ 461 w 1339"/>
              <a:gd name="T33" fmla="*/ 605 h 3055"/>
              <a:gd name="T34" fmla="*/ 461 w 1339"/>
              <a:gd name="T35" fmla="*/ 461 h 3055"/>
              <a:gd name="T36" fmla="*/ 0 w 1339"/>
              <a:gd name="T37" fmla="*/ 0 h 3055"/>
              <a:gd name="T38" fmla="*/ 0 w 1339"/>
              <a:gd name="T39" fmla="*/ 3054 h 3055"/>
              <a:gd name="T40" fmla="*/ 768 w 1339"/>
              <a:gd name="T41" fmla="*/ 3054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39" h="3055">
                <a:moveTo>
                  <a:pt x="768" y="3054"/>
                </a:moveTo>
                <a:lnTo>
                  <a:pt x="768" y="3054"/>
                </a:lnTo>
                <a:cubicBezTo>
                  <a:pt x="777" y="2629"/>
                  <a:pt x="777" y="2629"/>
                  <a:pt x="777" y="2629"/>
                </a:cubicBezTo>
                <a:cubicBezTo>
                  <a:pt x="813" y="2819"/>
                  <a:pt x="841" y="2991"/>
                  <a:pt x="850" y="3054"/>
                </a:cubicBezTo>
                <a:cubicBezTo>
                  <a:pt x="1311" y="3054"/>
                  <a:pt x="1311" y="3054"/>
                  <a:pt x="1311" y="3054"/>
                </a:cubicBezTo>
                <a:cubicBezTo>
                  <a:pt x="1319" y="2964"/>
                  <a:pt x="1319" y="2873"/>
                  <a:pt x="1328" y="2783"/>
                </a:cubicBezTo>
                <a:cubicBezTo>
                  <a:pt x="1338" y="2449"/>
                  <a:pt x="1292" y="2150"/>
                  <a:pt x="1229" y="1906"/>
                </a:cubicBezTo>
                <a:cubicBezTo>
                  <a:pt x="1229" y="1880"/>
                  <a:pt x="1211" y="1744"/>
                  <a:pt x="1094" y="1645"/>
                </a:cubicBezTo>
                <a:cubicBezTo>
                  <a:pt x="1021" y="1581"/>
                  <a:pt x="922" y="1545"/>
                  <a:pt x="822" y="1554"/>
                </a:cubicBezTo>
                <a:cubicBezTo>
                  <a:pt x="822" y="1545"/>
                  <a:pt x="822" y="1545"/>
                  <a:pt x="822" y="1545"/>
                </a:cubicBezTo>
                <a:cubicBezTo>
                  <a:pt x="796" y="1545"/>
                  <a:pt x="796" y="1545"/>
                  <a:pt x="796" y="1545"/>
                </a:cubicBezTo>
                <a:cubicBezTo>
                  <a:pt x="244" y="1392"/>
                  <a:pt x="244" y="1392"/>
                  <a:pt x="244" y="1392"/>
                </a:cubicBezTo>
                <a:cubicBezTo>
                  <a:pt x="244" y="1202"/>
                  <a:pt x="244" y="1202"/>
                  <a:pt x="244" y="1202"/>
                </a:cubicBezTo>
                <a:cubicBezTo>
                  <a:pt x="371" y="1157"/>
                  <a:pt x="461" y="1030"/>
                  <a:pt x="461" y="886"/>
                </a:cubicBezTo>
                <a:cubicBezTo>
                  <a:pt x="461" y="786"/>
                  <a:pt x="461" y="786"/>
                  <a:pt x="461" y="786"/>
                </a:cubicBezTo>
                <a:cubicBezTo>
                  <a:pt x="506" y="786"/>
                  <a:pt x="542" y="741"/>
                  <a:pt x="542" y="696"/>
                </a:cubicBezTo>
                <a:cubicBezTo>
                  <a:pt x="542" y="651"/>
                  <a:pt x="506" y="605"/>
                  <a:pt x="461" y="605"/>
                </a:cubicBezTo>
                <a:cubicBezTo>
                  <a:pt x="461" y="461"/>
                  <a:pt x="461" y="461"/>
                  <a:pt x="461" y="461"/>
                </a:cubicBezTo>
                <a:cubicBezTo>
                  <a:pt x="461" y="208"/>
                  <a:pt x="253" y="0"/>
                  <a:pt x="0" y="0"/>
                </a:cubicBezTo>
                <a:cubicBezTo>
                  <a:pt x="0" y="3054"/>
                  <a:pt x="0" y="3054"/>
                  <a:pt x="0" y="3054"/>
                </a:cubicBezTo>
                <a:lnTo>
                  <a:pt x="768" y="30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5">
            <a:extLst>
              <a:ext uri="{FF2B5EF4-FFF2-40B4-BE49-F238E27FC236}">
                <a16:creationId xmlns:a16="http://schemas.microsoft.com/office/drawing/2014/main" id="{64A62AED-0421-6740-958A-5945F290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359" y="6935169"/>
            <a:ext cx="1001524" cy="2776227"/>
          </a:xfrm>
          <a:custGeom>
            <a:avLst/>
            <a:gdLst>
              <a:gd name="T0" fmla="*/ 73 w 1104"/>
              <a:gd name="T1" fmla="*/ 2204 h 3054"/>
              <a:gd name="T2" fmla="*/ 73 w 1104"/>
              <a:gd name="T3" fmla="*/ 2204 h 3054"/>
              <a:gd name="T4" fmla="*/ 118 w 1104"/>
              <a:gd name="T5" fmla="*/ 3053 h 3054"/>
              <a:gd name="T6" fmla="*/ 805 w 1104"/>
              <a:gd name="T7" fmla="*/ 3053 h 3054"/>
              <a:gd name="T8" fmla="*/ 832 w 1104"/>
              <a:gd name="T9" fmla="*/ 2710 h 3054"/>
              <a:gd name="T10" fmla="*/ 732 w 1104"/>
              <a:gd name="T11" fmla="*/ 866 h 3054"/>
              <a:gd name="T12" fmla="*/ 768 w 1104"/>
              <a:gd name="T13" fmla="*/ 0 h 3054"/>
              <a:gd name="T14" fmla="*/ 0 w 1104"/>
              <a:gd name="T15" fmla="*/ 0 h 3054"/>
              <a:gd name="T16" fmla="*/ 0 w 1104"/>
              <a:gd name="T17" fmla="*/ 2195 h 3054"/>
              <a:gd name="T18" fmla="*/ 73 w 1104"/>
              <a:gd name="T19" fmla="*/ 2195 h 3054"/>
              <a:gd name="T20" fmla="*/ 73 w 1104"/>
              <a:gd name="T21" fmla="*/ 2204 h 3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4" h="3054">
                <a:moveTo>
                  <a:pt x="73" y="2204"/>
                </a:moveTo>
                <a:lnTo>
                  <a:pt x="73" y="2204"/>
                </a:lnTo>
                <a:cubicBezTo>
                  <a:pt x="18" y="2285"/>
                  <a:pt x="63" y="2673"/>
                  <a:pt x="118" y="3053"/>
                </a:cubicBezTo>
                <a:cubicBezTo>
                  <a:pt x="805" y="3053"/>
                  <a:pt x="805" y="3053"/>
                  <a:pt x="805" y="3053"/>
                </a:cubicBezTo>
                <a:cubicBezTo>
                  <a:pt x="832" y="2710"/>
                  <a:pt x="832" y="2710"/>
                  <a:pt x="832" y="2710"/>
                </a:cubicBezTo>
                <a:cubicBezTo>
                  <a:pt x="1103" y="1517"/>
                  <a:pt x="759" y="911"/>
                  <a:pt x="732" y="866"/>
                </a:cubicBezTo>
                <a:cubicBezTo>
                  <a:pt x="768" y="0"/>
                  <a:pt x="768" y="0"/>
                  <a:pt x="7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95"/>
                  <a:pt x="0" y="2195"/>
                  <a:pt x="0" y="2195"/>
                </a:cubicBezTo>
                <a:cubicBezTo>
                  <a:pt x="73" y="2195"/>
                  <a:pt x="73" y="2195"/>
                  <a:pt x="73" y="2195"/>
                </a:cubicBezTo>
                <a:lnTo>
                  <a:pt x="73" y="220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46">
            <a:extLst>
              <a:ext uri="{FF2B5EF4-FFF2-40B4-BE49-F238E27FC236}">
                <a16:creationId xmlns:a16="http://schemas.microsoft.com/office/drawing/2014/main" id="{D7549609-9275-BC48-873C-7E3AF1590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1535" y="6935169"/>
            <a:ext cx="921402" cy="1878861"/>
          </a:xfrm>
          <a:custGeom>
            <a:avLst/>
            <a:gdLst>
              <a:gd name="T0" fmla="*/ 9 w 1013"/>
              <a:gd name="T1" fmla="*/ 27 h 2069"/>
              <a:gd name="T2" fmla="*/ 9 w 1013"/>
              <a:gd name="T3" fmla="*/ 27 h 2069"/>
              <a:gd name="T4" fmla="*/ 397 w 1013"/>
              <a:gd name="T5" fmla="*/ 1300 h 2069"/>
              <a:gd name="T6" fmla="*/ 461 w 1013"/>
              <a:gd name="T7" fmla="*/ 1490 h 2069"/>
              <a:gd name="T8" fmla="*/ 461 w 1013"/>
              <a:gd name="T9" fmla="*/ 1490 h 2069"/>
              <a:gd name="T10" fmla="*/ 461 w 1013"/>
              <a:gd name="T11" fmla="*/ 1670 h 2069"/>
              <a:gd name="T12" fmla="*/ 478 w 1013"/>
              <a:gd name="T13" fmla="*/ 1752 h 2069"/>
              <a:gd name="T14" fmla="*/ 497 w 1013"/>
              <a:gd name="T15" fmla="*/ 1788 h 2069"/>
              <a:gd name="T16" fmla="*/ 569 w 1013"/>
              <a:gd name="T17" fmla="*/ 2023 h 2069"/>
              <a:gd name="T18" fmla="*/ 632 w 1013"/>
              <a:gd name="T19" fmla="*/ 2059 h 2069"/>
              <a:gd name="T20" fmla="*/ 659 w 1013"/>
              <a:gd name="T21" fmla="*/ 1996 h 2069"/>
              <a:gd name="T22" fmla="*/ 668 w 1013"/>
              <a:gd name="T23" fmla="*/ 2023 h 2069"/>
              <a:gd name="T24" fmla="*/ 731 w 1013"/>
              <a:gd name="T25" fmla="*/ 2059 h 2069"/>
              <a:gd name="T26" fmla="*/ 768 w 1013"/>
              <a:gd name="T27" fmla="*/ 1996 h 2069"/>
              <a:gd name="T28" fmla="*/ 777 w 1013"/>
              <a:gd name="T29" fmla="*/ 2023 h 2069"/>
              <a:gd name="T30" fmla="*/ 831 w 1013"/>
              <a:gd name="T31" fmla="*/ 2050 h 2069"/>
              <a:gd name="T32" fmla="*/ 867 w 1013"/>
              <a:gd name="T33" fmla="*/ 1987 h 2069"/>
              <a:gd name="T34" fmla="*/ 867 w 1013"/>
              <a:gd name="T35" fmla="*/ 1996 h 2069"/>
              <a:gd name="T36" fmla="*/ 930 w 1013"/>
              <a:gd name="T37" fmla="*/ 2023 h 2069"/>
              <a:gd name="T38" fmla="*/ 958 w 1013"/>
              <a:gd name="T39" fmla="*/ 1969 h 2069"/>
              <a:gd name="T40" fmla="*/ 885 w 1013"/>
              <a:gd name="T41" fmla="*/ 1725 h 2069"/>
              <a:gd name="T42" fmla="*/ 912 w 1013"/>
              <a:gd name="T43" fmla="*/ 1752 h 2069"/>
              <a:gd name="T44" fmla="*/ 984 w 1013"/>
              <a:gd name="T45" fmla="*/ 1752 h 2069"/>
              <a:gd name="T46" fmla="*/ 1003 w 1013"/>
              <a:gd name="T47" fmla="*/ 1680 h 2069"/>
              <a:gd name="T48" fmla="*/ 894 w 1013"/>
              <a:gd name="T49" fmla="*/ 1535 h 2069"/>
              <a:gd name="T50" fmla="*/ 768 w 1013"/>
              <a:gd name="T51" fmla="*/ 1400 h 2069"/>
              <a:gd name="T52" fmla="*/ 714 w 1013"/>
              <a:gd name="T53" fmla="*/ 1237 h 2069"/>
              <a:gd name="T54" fmla="*/ 632 w 1013"/>
              <a:gd name="T55" fmla="*/ 641 h 2069"/>
              <a:gd name="T56" fmla="*/ 461 w 1013"/>
              <a:gd name="T57" fmla="*/ 0 h 2069"/>
              <a:gd name="T58" fmla="*/ 461 w 1013"/>
              <a:gd name="T59" fmla="*/ 0 h 2069"/>
              <a:gd name="T60" fmla="*/ 0 w 1013"/>
              <a:gd name="T61" fmla="*/ 0 h 2069"/>
              <a:gd name="T62" fmla="*/ 9 w 1013"/>
              <a:gd name="T63" fmla="*/ 27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13" h="2069">
                <a:moveTo>
                  <a:pt x="9" y="27"/>
                </a:moveTo>
                <a:lnTo>
                  <a:pt x="9" y="27"/>
                </a:lnTo>
                <a:cubicBezTo>
                  <a:pt x="99" y="613"/>
                  <a:pt x="316" y="1119"/>
                  <a:pt x="397" y="1300"/>
                </a:cubicBezTo>
                <a:cubicBezTo>
                  <a:pt x="461" y="1490"/>
                  <a:pt x="461" y="1490"/>
                  <a:pt x="461" y="1490"/>
                </a:cubicBezTo>
                <a:lnTo>
                  <a:pt x="461" y="1490"/>
                </a:lnTo>
                <a:cubicBezTo>
                  <a:pt x="461" y="1670"/>
                  <a:pt x="461" y="1670"/>
                  <a:pt x="461" y="1670"/>
                </a:cubicBezTo>
                <a:cubicBezTo>
                  <a:pt x="478" y="1752"/>
                  <a:pt x="478" y="1752"/>
                  <a:pt x="478" y="1752"/>
                </a:cubicBezTo>
                <a:cubicBezTo>
                  <a:pt x="497" y="1788"/>
                  <a:pt x="497" y="1788"/>
                  <a:pt x="497" y="1788"/>
                </a:cubicBezTo>
                <a:cubicBezTo>
                  <a:pt x="569" y="2023"/>
                  <a:pt x="569" y="2023"/>
                  <a:pt x="569" y="2023"/>
                </a:cubicBezTo>
                <a:cubicBezTo>
                  <a:pt x="578" y="2050"/>
                  <a:pt x="605" y="2059"/>
                  <a:pt x="632" y="2059"/>
                </a:cubicBezTo>
                <a:cubicBezTo>
                  <a:pt x="650" y="2050"/>
                  <a:pt x="668" y="2023"/>
                  <a:pt x="659" y="1996"/>
                </a:cubicBezTo>
                <a:cubicBezTo>
                  <a:pt x="668" y="2023"/>
                  <a:pt x="668" y="2023"/>
                  <a:pt x="668" y="2023"/>
                </a:cubicBezTo>
                <a:cubicBezTo>
                  <a:pt x="677" y="2050"/>
                  <a:pt x="705" y="2068"/>
                  <a:pt x="731" y="2059"/>
                </a:cubicBezTo>
                <a:cubicBezTo>
                  <a:pt x="759" y="2050"/>
                  <a:pt x="777" y="2023"/>
                  <a:pt x="768" y="1996"/>
                </a:cubicBezTo>
                <a:cubicBezTo>
                  <a:pt x="777" y="2023"/>
                  <a:pt x="777" y="2023"/>
                  <a:pt x="777" y="2023"/>
                </a:cubicBezTo>
                <a:cubicBezTo>
                  <a:pt x="777" y="2050"/>
                  <a:pt x="804" y="2059"/>
                  <a:pt x="831" y="2050"/>
                </a:cubicBezTo>
                <a:cubicBezTo>
                  <a:pt x="858" y="2041"/>
                  <a:pt x="876" y="2014"/>
                  <a:pt x="867" y="1987"/>
                </a:cubicBezTo>
                <a:cubicBezTo>
                  <a:pt x="867" y="1996"/>
                  <a:pt x="867" y="1996"/>
                  <a:pt x="867" y="1996"/>
                </a:cubicBezTo>
                <a:cubicBezTo>
                  <a:pt x="876" y="2023"/>
                  <a:pt x="903" y="2032"/>
                  <a:pt x="930" y="2023"/>
                </a:cubicBezTo>
                <a:cubicBezTo>
                  <a:pt x="958" y="2023"/>
                  <a:pt x="967" y="1996"/>
                  <a:pt x="958" y="1969"/>
                </a:cubicBezTo>
                <a:cubicBezTo>
                  <a:pt x="885" y="1725"/>
                  <a:pt x="885" y="1725"/>
                  <a:pt x="885" y="1725"/>
                </a:cubicBezTo>
                <a:cubicBezTo>
                  <a:pt x="912" y="1752"/>
                  <a:pt x="912" y="1752"/>
                  <a:pt x="912" y="1752"/>
                </a:cubicBezTo>
                <a:cubicBezTo>
                  <a:pt x="930" y="1761"/>
                  <a:pt x="967" y="1770"/>
                  <a:pt x="984" y="1752"/>
                </a:cubicBezTo>
                <a:cubicBezTo>
                  <a:pt x="1012" y="1734"/>
                  <a:pt x="1012" y="1698"/>
                  <a:pt x="1003" y="1680"/>
                </a:cubicBezTo>
                <a:cubicBezTo>
                  <a:pt x="894" y="1535"/>
                  <a:pt x="894" y="1535"/>
                  <a:pt x="894" y="1535"/>
                </a:cubicBezTo>
                <a:cubicBezTo>
                  <a:pt x="768" y="1400"/>
                  <a:pt x="768" y="1400"/>
                  <a:pt x="768" y="1400"/>
                </a:cubicBezTo>
                <a:cubicBezTo>
                  <a:pt x="714" y="1237"/>
                  <a:pt x="714" y="1237"/>
                  <a:pt x="714" y="1237"/>
                </a:cubicBezTo>
                <a:cubicBezTo>
                  <a:pt x="705" y="1056"/>
                  <a:pt x="677" y="857"/>
                  <a:pt x="632" y="641"/>
                </a:cubicBezTo>
                <a:cubicBezTo>
                  <a:pt x="587" y="406"/>
                  <a:pt x="524" y="190"/>
                  <a:pt x="461" y="0"/>
                </a:cubicBezTo>
                <a:lnTo>
                  <a:pt x="461" y="0"/>
                </a:lnTo>
                <a:cubicBezTo>
                  <a:pt x="0" y="0"/>
                  <a:pt x="0" y="0"/>
                  <a:pt x="0" y="0"/>
                </a:cubicBezTo>
                <a:cubicBezTo>
                  <a:pt x="9" y="18"/>
                  <a:pt x="9" y="27"/>
                  <a:pt x="9" y="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7">
            <a:extLst>
              <a:ext uri="{FF2B5EF4-FFF2-40B4-BE49-F238E27FC236}">
                <a16:creationId xmlns:a16="http://schemas.microsoft.com/office/drawing/2014/main" id="{74FD8EC9-BD62-9241-B1D4-306CC384F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6432" y="9707389"/>
            <a:ext cx="789200" cy="2832312"/>
          </a:xfrm>
          <a:custGeom>
            <a:avLst/>
            <a:gdLst>
              <a:gd name="T0" fmla="*/ 208 w 869"/>
              <a:gd name="T1" fmla="*/ 750 h 3118"/>
              <a:gd name="T2" fmla="*/ 208 w 869"/>
              <a:gd name="T3" fmla="*/ 750 h 3118"/>
              <a:gd name="T4" fmla="*/ 199 w 869"/>
              <a:gd name="T5" fmla="*/ 750 h 3118"/>
              <a:gd name="T6" fmla="*/ 190 w 869"/>
              <a:gd name="T7" fmla="*/ 2150 h 3118"/>
              <a:gd name="T8" fmla="*/ 100 w 869"/>
              <a:gd name="T9" fmla="*/ 2620 h 3118"/>
              <a:gd name="T10" fmla="*/ 0 w 869"/>
              <a:gd name="T11" fmla="*/ 2972 h 3118"/>
              <a:gd name="T12" fmla="*/ 145 w 869"/>
              <a:gd name="T13" fmla="*/ 3027 h 3118"/>
              <a:gd name="T14" fmla="*/ 253 w 869"/>
              <a:gd name="T15" fmla="*/ 3018 h 3118"/>
              <a:gd name="T16" fmla="*/ 362 w 869"/>
              <a:gd name="T17" fmla="*/ 3018 h 3118"/>
              <a:gd name="T18" fmla="*/ 479 w 869"/>
              <a:gd name="T19" fmla="*/ 2990 h 3118"/>
              <a:gd name="T20" fmla="*/ 543 w 869"/>
              <a:gd name="T21" fmla="*/ 2981 h 3118"/>
              <a:gd name="T22" fmla="*/ 452 w 869"/>
              <a:gd name="T23" fmla="*/ 2620 h 3118"/>
              <a:gd name="T24" fmla="*/ 470 w 869"/>
              <a:gd name="T25" fmla="*/ 2259 h 3118"/>
              <a:gd name="T26" fmla="*/ 543 w 869"/>
              <a:gd name="T27" fmla="*/ 2033 h 3118"/>
              <a:gd name="T28" fmla="*/ 678 w 869"/>
              <a:gd name="T29" fmla="*/ 1662 h 3118"/>
              <a:gd name="T30" fmla="*/ 669 w 869"/>
              <a:gd name="T31" fmla="*/ 750 h 3118"/>
              <a:gd name="T32" fmla="*/ 678 w 869"/>
              <a:gd name="T33" fmla="*/ 750 h 3118"/>
              <a:gd name="T34" fmla="*/ 751 w 869"/>
              <a:gd name="T35" fmla="*/ 0 h 3118"/>
              <a:gd name="T36" fmla="*/ 64 w 869"/>
              <a:gd name="T37" fmla="*/ 0 h 3118"/>
              <a:gd name="T38" fmla="*/ 208 w 869"/>
              <a:gd name="T39" fmla="*/ 750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9" h="3118">
                <a:moveTo>
                  <a:pt x="208" y="750"/>
                </a:moveTo>
                <a:lnTo>
                  <a:pt x="208" y="750"/>
                </a:lnTo>
                <a:cubicBezTo>
                  <a:pt x="199" y="750"/>
                  <a:pt x="199" y="750"/>
                  <a:pt x="199" y="750"/>
                </a:cubicBezTo>
                <a:cubicBezTo>
                  <a:pt x="109" y="1220"/>
                  <a:pt x="190" y="2150"/>
                  <a:pt x="190" y="2150"/>
                </a:cubicBezTo>
                <a:cubicBezTo>
                  <a:pt x="100" y="2620"/>
                  <a:pt x="100" y="2620"/>
                  <a:pt x="100" y="2620"/>
                </a:cubicBezTo>
                <a:cubicBezTo>
                  <a:pt x="0" y="2972"/>
                  <a:pt x="0" y="2972"/>
                  <a:pt x="0" y="2972"/>
                </a:cubicBezTo>
                <a:cubicBezTo>
                  <a:pt x="28" y="3117"/>
                  <a:pt x="145" y="3027"/>
                  <a:pt x="145" y="3027"/>
                </a:cubicBezTo>
                <a:cubicBezTo>
                  <a:pt x="190" y="3081"/>
                  <a:pt x="253" y="3018"/>
                  <a:pt x="253" y="3018"/>
                </a:cubicBezTo>
                <a:cubicBezTo>
                  <a:pt x="299" y="3063"/>
                  <a:pt x="362" y="3018"/>
                  <a:pt x="362" y="3018"/>
                </a:cubicBezTo>
                <a:cubicBezTo>
                  <a:pt x="416" y="3054"/>
                  <a:pt x="479" y="2990"/>
                  <a:pt x="479" y="2990"/>
                </a:cubicBezTo>
                <a:cubicBezTo>
                  <a:pt x="506" y="3009"/>
                  <a:pt x="543" y="2981"/>
                  <a:pt x="543" y="2981"/>
                </a:cubicBezTo>
                <a:cubicBezTo>
                  <a:pt x="597" y="2909"/>
                  <a:pt x="452" y="2620"/>
                  <a:pt x="452" y="2620"/>
                </a:cubicBezTo>
                <a:cubicBezTo>
                  <a:pt x="470" y="2259"/>
                  <a:pt x="470" y="2259"/>
                  <a:pt x="470" y="2259"/>
                </a:cubicBezTo>
                <a:cubicBezTo>
                  <a:pt x="543" y="2033"/>
                  <a:pt x="543" y="2033"/>
                  <a:pt x="543" y="2033"/>
                </a:cubicBezTo>
                <a:cubicBezTo>
                  <a:pt x="579" y="1906"/>
                  <a:pt x="624" y="1780"/>
                  <a:pt x="678" y="1662"/>
                </a:cubicBezTo>
                <a:cubicBezTo>
                  <a:pt x="868" y="1220"/>
                  <a:pt x="669" y="750"/>
                  <a:pt x="669" y="750"/>
                </a:cubicBezTo>
                <a:cubicBezTo>
                  <a:pt x="678" y="750"/>
                  <a:pt x="678" y="750"/>
                  <a:pt x="678" y="750"/>
                </a:cubicBezTo>
                <a:cubicBezTo>
                  <a:pt x="751" y="0"/>
                  <a:pt x="751" y="0"/>
                  <a:pt x="751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127" y="370"/>
                  <a:pt x="199" y="723"/>
                  <a:pt x="208" y="7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8">
            <a:extLst>
              <a:ext uri="{FF2B5EF4-FFF2-40B4-BE49-F238E27FC236}">
                <a16:creationId xmlns:a16="http://schemas.microsoft.com/office/drawing/2014/main" id="{DA590B4A-0C92-C34F-BB19-320FDA0D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689" y="4331206"/>
            <a:ext cx="1101675" cy="2603963"/>
          </a:xfrm>
          <a:custGeom>
            <a:avLst/>
            <a:gdLst>
              <a:gd name="T0" fmla="*/ 868 w 1212"/>
              <a:gd name="T1" fmla="*/ 343 h 2865"/>
              <a:gd name="T2" fmla="*/ 868 w 1212"/>
              <a:gd name="T3" fmla="*/ 343 h 2865"/>
              <a:gd name="T4" fmla="*/ 868 w 1212"/>
              <a:gd name="T5" fmla="*/ 605 h 2865"/>
              <a:gd name="T6" fmla="*/ 850 w 1212"/>
              <a:gd name="T7" fmla="*/ 605 h 2865"/>
              <a:gd name="T8" fmla="*/ 759 w 1212"/>
              <a:gd name="T9" fmla="*/ 696 h 2865"/>
              <a:gd name="T10" fmla="*/ 850 w 1212"/>
              <a:gd name="T11" fmla="*/ 777 h 2865"/>
              <a:gd name="T12" fmla="*/ 868 w 1212"/>
              <a:gd name="T13" fmla="*/ 777 h 2865"/>
              <a:gd name="T14" fmla="*/ 994 w 1212"/>
              <a:gd name="T15" fmla="*/ 1066 h 2865"/>
              <a:gd name="T16" fmla="*/ 994 w 1212"/>
              <a:gd name="T17" fmla="*/ 1337 h 2865"/>
              <a:gd name="T18" fmla="*/ 407 w 1212"/>
              <a:gd name="T19" fmla="*/ 1500 h 2865"/>
              <a:gd name="T20" fmla="*/ 380 w 1212"/>
              <a:gd name="T21" fmla="*/ 1500 h 2865"/>
              <a:gd name="T22" fmla="*/ 380 w 1212"/>
              <a:gd name="T23" fmla="*/ 1500 h 2865"/>
              <a:gd name="T24" fmla="*/ 190 w 1212"/>
              <a:gd name="T25" fmla="*/ 1590 h 2865"/>
              <a:gd name="T26" fmla="*/ 81 w 1212"/>
              <a:gd name="T27" fmla="*/ 1834 h 2865"/>
              <a:gd name="T28" fmla="*/ 9 w 1212"/>
              <a:gd name="T29" fmla="*/ 2656 h 2865"/>
              <a:gd name="T30" fmla="*/ 18 w 1212"/>
              <a:gd name="T31" fmla="*/ 2864 h 2865"/>
              <a:gd name="T32" fmla="*/ 389 w 1212"/>
              <a:gd name="T33" fmla="*/ 2864 h 2865"/>
              <a:gd name="T34" fmla="*/ 479 w 1212"/>
              <a:gd name="T35" fmla="*/ 1933 h 2865"/>
              <a:gd name="T36" fmla="*/ 452 w 1212"/>
              <a:gd name="T37" fmla="*/ 1807 h 2865"/>
              <a:gd name="T38" fmla="*/ 515 w 1212"/>
              <a:gd name="T39" fmla="*/ 2087 h 2865"/>
              <a:gd name="T40" fmla="*/ 470 w 1212"/>
              <a:gd name="T41" fmla="*/ 2259 h 2865"/>
              <a:gd name="T42" fmla="*/ 587 w 1212"/>
              <a:gd name="T43" fmla="*/ 2521 h 2865"/>
              <a:gd name="T44" fmla="*/ 597 w 1212"/>
              <a:gd name="T45" fmla="*/ 2575 h 2865"/>
              <a:gd name="T46" fmla="*/ 633 w 1212"/>
              <a:gd name="T47" fmla="*/ 2864 h 2865"/>
              <a:gd name="T48" fmla="*/ 1211 w 1212"/>
              <a:gd name="T49" fmla="*/ 2864 h 2865"/>
              <a:gd name="T50" fmla="*/ 1211 w 1212"/>
              <a:gd name="T51" fmla="*/ 0 h 2865"/>
              <a:gd name="T52" fmla="*/ 868 w 1212"/>
              <a:gd name="T53" fmla="*/ 343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12" h="2865">
                <a:moveTo>
                  <a:pt x="868" y="343"/>
                </a:moveTo>
                <a:lnTo>
                  <a:pt x="868" y="343"/>
                </a:lnTo>
                <a:cubicBezTo>
                  <a:pt x="868" y="605"/>
                  <a:pt x="868" y="605"/>
                  <a:pt x="868" y="605"/>
                </a:cubicBezTo>
                <a:cubicBezTo>
                  <a:pt x="859" y="605"/>
                  <a:pt x="850" y="605"/>
                  <a:pt x="850" y="605"/>
                </a:cubicBezTo>
                <a:cubicBezTo>
                  <a:pt x="804" y="605"/>
                  <a:pt x="759" y="650"/>
                  <a:pt x="759" y="696"/>
                </a:cubicBezTo>
                <a:cubicBezTo>
                  <a:pt x="759" y="741"/>
                  <a:pt x="804" y="777"/>
                  <a:pt x="850" y="777"/>
                </a:cubicBezTo>
                <a:cubicBezTo>
                  <a:pt x="859" y="777"/>
                  <a:pt x="859" y="777"/>
                  <a:pt x="868" y="777"/>
                </a:cubicBezTo>
                <a:cubicBezTo>
                  <a:pt x="868" y="895"/>
                  <a:pt x="922" y="994"/>
                  <a:pt x="994" y="1066"/>
                </a:cubicBezTo>
                <a:cubicBezTo>
                  <a:pt x="994" y="1337"/>
                  <a:pt x="994" y="1337"/>
                  <a:pt x="994" y="1337"/>
                </a:cubicBezTo>
                <a:cubicBezTo>
                  <a:pt x="407" y="1500"/>
                  <a:pt x="407" y="1500"/>
                  <a:pt x="407" y="1500"/>
                </a:cubicBezTo>
                <a:cubicBezTo>
                  <a:pt x="398" y="1500"/>
                  <a:pt x="389" y="1500"/>
                  <a:pt x="380" y="1500"/>
                </a:cubicBezTo>
                <a:lnTo>
                  <a:pt x="380" y="1500"/>
                </a:lnTo>
                <a:cubicBezTo>
                  <a:pt x="307" y="1500"/>
                  <a:pt x="244" y="1536"/>
                  <a:pt x="190" y="1590"/>
                </a:cubicBezTo>
                <a:cubicBezTo>
                  <a:pt x="100" y="1680"/>
                  <a:pt x="91" y="1807"/>
                  <a:pt x="81" y="1834"/>
                </a:cubicBezTo>
                <a:cubicBezTo>
                  <a:pt x="36" y="2060"/>
                  <a:pt x="0" y="2340"/>
                  <a:pt x="9" y="2656"/>
                </a:cubicBezTo>
                <a:cubicBezTo>
                  <a:pt x="9" y="2728"/>
                  <a:pt x="18" y="2801"/>
                  <a:pt x="18" y="2864"/>
                </a:cubicBezTo>
                <a:cubicBezTo>
                  <a:pt x="389" y="2864"/>
                  <a:pt x="389" y="2864"/>
                  <a:pt x="389" y="2864"/>
                </a:cubicBezTo>
                <a:cubicBezTo>
                  <a:pt x="425" y="2665"/>
                  <a:pt x="497" y="2114"/>
                  <a:pt x="479" y="1933"/>
                </a:cubicBezTo>
                <a:cubicBezTo>
                  <a:pt x="452" y="1807"/>
                  <a:pt x="452" y="1807"/>
                  <a:pt x="452" y="1807"/>
                </a:cubicBezTo>
                <a:cubicBezTo>
                  <a:pt x="479" y="1897"/>
                  <a:pt x="497" y="1988"/>
                  <a:pt x="515" y="2087"/>
                </a:cubicBezTo>
                <a:cubicBezTo>
                  <a:pt x="488" y="2132"/>
                  <a:pt x="470" y="2196"/>
                  <a:pt x="470" y="2259"/>
                </a:cubicBezTo>
                <a:cubicBezTo>
                  <a:pt x="470" y="2367"/>
                  <a:pt x="515" y="2466"/>
                  <a:pt x="587" y="2521"/>
                </a:cubicBezTo>
                <a:cubicBezTo>
                  <a:pt x="597" y="2539"/>
                  <a:pt x="597" y="2557"/>
                  <a:pt x="597" y="2575"/>
                </a:cubicBezTo>
                <a:cubicBezTo>
                  <a:pt x="615" y="2674"/>
                  <a:pt x="623" y="2765"/>
                  <a:pt x="633" y="2864"/>
                </a:cubicBezTo>
                <a:cubicBezTo>
                  <a:pt x="1211" y="2864"/>
                  <a:pt x="1211" y="2864"/>
                  <a:pt x="1211" y="2864"/>
                </a:cubicBezTo>
                <a:cubicBezTo>
                  <a:pt x="1211" y="0"/>
                  <a:pt x="1211" y="0"/>
                  <a:pt x="1211" y="0"/>
                </a:cubicBezTo>
                <a:cubicBezTo>
                  <a:pt x="1021" y="0"/>
                  <a:pt x="868" y="153"/>
                  <a:pt x="868" y="3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49">
            <a:extLst>
              <a:ext uri="{FF2B5EF4-FFF2-40B4-BE49-F238E27FC236}">
                <a16:creationId xmlns:a16="http://schemas.microsoft.com/office/drawing/2014/main" id="{91C7402A-9A17-1B4F-A6A9-A7054FA17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974" y="6935169"/>
            <a:ext cx="913390" cy="2776227"/>
          </a:xfrm>
          <a:custGeom>
            <a:avLst/>
            <a:gdLst>
              <a:gd name="T0" fmla="*/ 425 w 1004"/>
              <a:gd name="T1" fmla="*/ 0 h 3054"/>
              <a:gd name="T2" fmla="*/ 425 w 1004"/>
              <a:gd name="T3" fmla="*/ 0 h 3054"/>
              <a:gd name="T4" fmla="*/ 470 w 1004"/>
              <a:gd name="T5" fmla="*/ 487 h 3054"/>
              <a:gd name="T6" fmla="*/ 271 w 1004"/>
              <a:gd name="T7" fmla="*/ 830 h 3054"/>
              <a:gd name="T8" fmla="*/ 262 w 1004"/>
              <a:gd name="T9" fmla="*/ 830 h 3054"/>
              <a:gd name="T10" fmla="*/ 280 w 1004"/>
              <a:gd name="T11" fmla="*/ 2673 h 3054"/>
              <a:gd name="T12" fmla="*/ 370 w 1004"/>
              <a:gd name="T13" fmla="*/ 3053 h 3054"/>
              <a:gd name="T14" fmla="*/ 813 w 1004"/>
              <a:gd name="T15" fmla="*/ 3053 h 3054"/>
              <a:gd name="T16" fmla="*/ 876 w 1004"/>
              <a:gd name="T17" fmla="*/ 2195 h 3054"/>
              <a:gd name="T18" fmla="*/ 913 w 1004"/>
              <a:gd name="T19" fmla="*/ 1580 h 3054"/>
              <a:gd name="T20" fmla="*/ 1003 w 1004"/>
              <a:gd name="T21" fmla="*/ 1580 h 3054"/>
              <a:gd name="T22" fmla="*/ 1003 w 1004"/>
              <a:gd name="T23" fmla="*/ 0 h 3054"/>
              <a:gd name="T24" fmla="*/ 425 w 1004"/>
              <a:gd name="T25" fmla="*/ 0 h 3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4" h="3054">
                <a:moveTo>
                  <a:pt x="425" y="0"/>
                </a:moveTo>
                <a:lnTo>
                  <a:pt x="425" y="0"/>
                </a:lnTo>
                <a:cubicBezTo>
                  <a:pt x="443" y="172"/>
                  <a:pt x="461" y="334"/>
                  <a:pt x="470" y="487"/>
                </a:cubicBezTo>
                <a:cubicBezTo>
                  <a:pt x="271" y="830"/>
                  <a:pt x="271" y="830"/>
                  <a:pt x="271" y="830"/>
                </a:cubicBezTo>
                <a:cubicBezTo>
                  <a:pt x="262" y="830"/>
                  <a:pt x="262" y="830"/>
                  <a:pt x="262" y="830"/>
                </a:cubicBezTo>
                <a:cubicBezTo>
                  <a:pt x="262" y="830"/>
                  <a:pt x="0" y="1427"/>
                  <a:pt x="280" y="2673"/>
                </a:cubicBezTo>
                <a:cubicBezTo>
                  <a:pt x="370" y="3053"/>
                  <a:pt x="370" y="3053"/>
                  <a:pt x="370" y="3053"/>
                </a:cubicBezTo>
                <a:cubicBezTo>
                  <a:pt x="813" y="3053"/>
                  <a:pt x="813" y="3053"/>
                  <a:pt x="813" y="3053"/>
                </a:cubicBezTo>
                <a:cubicBezTo>
                  <a:pt x="840" y="2718"/>
                  <a:pt x="867" y="2312"/>
                  <a:pt x="876" y="2195"/>
                </a:cubicBezTo>
                <a:cubicBezTo>
                  <a:pt x="913" y="1580"/>
                  <a:pt x="913" y="1580"/>
                  <a:pt x="913" y="1580"/>
                </a:cubicBezTo>
                <a:cubicBezTo>
                  <a:pt x="1003" y="1580"/>
                  <a:pt x="1003" y="1580"/>
                  <a:pt x="1003" y="1580"/>
                </a:cubicBezTo>
                <a:cubicBezTo>
                  <a:pt x="1003" y="0"/>
                  <a:pt x="1003" y="0"/>
                  <a:pt x="1003" y="0"/>
                </a:cubicBezTo>
                <a:lnTo>
                  <a:pt x="42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0">
            <a:extLst>
              <a:ext uri="{FF2B5EF4-FFF2-40B4-BE49-F238E27FC236}">
                <a16:creationId xmlns:a16="http://schemas.microsoft.com/office/drawing/2014/main" id="{E70941DE-CBF4-5F4C-ADC7-6DAE7003E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9116" y="6935169"/>
            <a:ext cx="733114" cy="1806751"/>
          </a:xfrm>
          <a:custGeom>
            <a:avLst/>
            <a:gdLst>
              <a:gd name="T0" fmla="*/ 442 w 805"/>
              <a:gd name="T1" fmla="*/ 45 h 1988"/>
              <a:gd name="T2" fmla="*/ 442 w 805"/>
              <a:gd name="T3" fmla="*/ 45 h 1988"/>
              <a:gd name="T4" fmla="*/ 298 w 805"/>
              <a:gd name="T5" fmla="*/ 650 h 1988"/>
              <a:gd name="T6" fmla="*/ 234 w 805"/>
              <a:gd name="T7" fmla="*/ 1210 h 1988"/>
              <a:gd name="T8" fmla="*/ 198 w 805"/>
              <a:gd name="T9" fmla="*/ 1354 h 1988"/>
              <a:gd name="T10" fmla="*/ 90 w 805"/>
              <a:gd name="T11" fmla="*/ 1490 h 1988"/>
              <a:gd name="T12" fmla="*/ 9 w 805"/>
              <a:gd name="T13" fmla="*/ 1616 h 1988"/>
              <a:gd name="T14" fmla="*/ 18 w 805"/>
              <a:gd name="T15" fmla="*/ 1689 h 1988"/>
              <a:gd name="T16" fmla="*/ 81 w 805"/>
              <a:gd name="T17" fmla="*/ 1689 h 1988"/>
              <a:gd name="T18" fmla="*/ 99 w 805"/>
              <a:gd name="T19" fmla="*/ 1661 h 1988"/>
              <a:gd name="T20" fmla="*/ 36 w 805"/>
              <a:gd name="T21" fmla="*/ 1887 h 1988"/>
              <a:gd name="T22" fmla="*/ 63 w 805"/>
              <a:gd name="T23" fmla="*/ 1951 h 1988"/>
              <a:gd name="T24" fmla="*/ 117 w 805"/>
              <a:gd name="T25" fmla="*/ 1914 h 1988"/>
              <a:gd name="T26" fmla="*/ 117 w 805"/>
              <a:gd name="T27" fmla="*/ 1914 h 1988"/>
              <a:gd name="T28" fmla="*/ 144 w 805"/>
              <a:gd name="T29" fmla="*/ 1969 h 1988"/>
              <a:gd name="T30" fmla="*/ 189 w 805"/>
              <a:gd name="T31" fmla="*/ 1942 h 1988"/>
              <a:gd name="T32" fmla="*/ 198 w 805"/>
              <a:gd name="T33" fmla="*/ 1914 h 1988"/>
              <a:gd name="T34" fmla="*/ 216 w 805"/>
              <a:gd name="T35" fmla="*/ 1978 h 1988"/>
              <a:gd name="T36" fmla="*/ 271 w 805"/>
              <a:gd name="T37" fmla="*/ 1942 h 1988"/>
              <a:gd name="T38" fmla="*/ 279 w 805"/>
              <a:gd name="T39" fmla="*/ 1914 h 1988"/>
              <a:gd name="T40" fmla="*/ 307 w 805"/>
              <a:gd name="T41" fmla="*/ 1978 h 1988"/>
              <a:gd name="T42" fmla="*/ 352 w 805"/>
              <a:gd name="T43" fmla="*/ 1942 h 1988"/>
              <a:gd name="T44" fmla="*/ 406 w 805"/>
              <a:gd name="T45" fmla="*/ 1725 h 1988"/>
              <a:gd name="T46" fmla="*/ 415 w 805"/>
              <a:gd name="T47" fmla="*/ 1689 h 1988"/>
              <a:gd name="T48" fmla="*/ 442 w 805"/>
              <a:gd name="T49" fmla="*/ 1616 h 1988"/>
              <a:gd name="T50" fmla="*/ 433 w 805"/>
              <a:gd name="T51" fmla="*/ 1445 h 1988"/>
              <a:gd name="T52" fmla="*/ 433 w 805"/>
              <a:gd name="T53" fmla="*/ 1445 h 1988"/>
              <a:gd name="T54" fmla="*/ 487 w 805"/>
              <a:gd name="T55" fmla="*/ 1264 h 1988"/>
              <a:gd name="T56" fmla="*/ 795 w 805"/>
              <a:gd name="T57" fmla="*/ 72 h 1988"/>
              <a:gd name="T58" fmla="*/ 804 w 805"/>
              <a:gd name="T59" fmla="*/ 0 h 1988"/>
              <a:gd name="T60" fmla="*/ 433 w 805"/>
              <a:gd name="T61" fmla="*/ 0 h 1988"/>
              <a:gd name="T62" fmla="*/ 442 w 805"/>
              <a:gd name="T63" fmla="*/ 45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5" h="1988">
                <a:moveTo>
                  <a:pt x="442" y="45"/>
                </a:moveTo>
                <a:lnTo>
                  <a:pt x="442" y="45"/>
                </a:lnTo>
                <a:cubicBezTo>
                  <a:pt x="388" y="226"/>
                  <a:pt x="334" y="424"/>
                  <a:pt x="298" y="650"/>
                </a:cubicBezTo>
                <a:cubicBezTo>
                  <a:pt x="262" y="848"/>
                  <a:pt x="243" y="1038"/>
                  <a:pt x="234" y="1210"/>
                </a:cubicBezTo>
                <a:cubicBezTo>
                  <a:pt x="198" y="1354"/>
                  <a:pt x="198" y="1354"/>
                  <a:pt x="198" y="1354"/>
                </a:cubicBezTo>
                <a:cubicBezTo>
                  <a:pt x="90" y="1490"/>
                  <a:pt x="90" y="1490"/>
                  <a:pt x="90" y="1490"/>
                </a:cubicBezTo>
                <a:cubicBezTo>
                  <a:pt x="9" y="1616"/>
                  <a:pt x="9" y="1616"/>
                  <a:pt x="9" y="1616"/>
                </a:cubicBezTo>
                <a:cubicBezTo>
                  <a:pt x="0" y="1644"/>
                  <a:pt x="0" y="1670"/>
                  <a:pt x="18" y="1689"/>
                </a:cubicBezTo>
                <a:cubicBezTo>
                  <a:pt x="36" y="1698"/>
                  <a:pt x="63" y="1698"/>
                  <a:pt x="81" y="1689"/>
                </a:cubicBezTo>
                <a:cubicBezTo>
                  <a:pt x="99" y="1661"/>
                  <a:pt x="99" y="1661"/>
                  <a:pt x="99" y="1661"/>
                </a:cubicBezTo>
                <a:cubicBezTo>
                  <a:pt x="36" y="1887"/>
                  <a:pt x="36" y="1887"/>
                  <a:pt x="36" y="1887"/>
                </a:cubicBezTo>
                <a:cubicBezTo>
                  <a:pt x="36" y="1914"/>
                  <a:pt x="45" y="1942"/>
                  <a:pt x="63" y="1951"/>
                </a:cubicBezTo>
                <a:cubicBezTo>
                  <a:pt x="81" y="1960"/>
                  <a:pt x="108" y="1942"/>
                  <a:pt x="117" y="1914"/>
                </a:cubicBezTo>
                <a:lnTo>
                  <a:pt x="117" y="1914"/>
                </a:lnTo>
                <a:cubicBezTo>
                  <a:pt x="108" y="1942"/>
                  <a:pt x="117" y="1960"/>
                  <a:pt x="144" y="1969"/>
                </a:cubicBezTo>
                <a:cubicBezTo>
                  <a:pt x="162" y="1978"/>
                  <a:pt x="180" y="1969"/>
                  <a:pt x="189" y="1942"/>
                </a:cubicBezTo>
                <a:cubicBezTo>
                  <a:pt x="198" y="1914"/>
                  <a:pt x="198" y="1914"/>
                  <a:pt x="198" y="1914"/>
                </a:cubicBezTo>
                <a:cubicBezTo>
                  <a:pt x="189" y="1942"/>
                  <a:pt x="198" y="1969"/>
                  <a:pt x="216" y="1978"/>
                </a:cubicBezTo>
                <a:cubicBezTo>
                  <a:pt x="243" y="1987"/>
                  <a:pt x="262" y="1969"/>
                  <a:pt x="271" y="1942"/>
                </a:cubicBezTo>
                <a:cubicBezTo>
                  <a:pt x="279" y="1914"/>
                  <a:pt x="279" y="1914"/>
                  <a:pt x="279" y="1914"/>
                </a:cubicBezTo>
                <a:cubicBezTo>
                  <a:pt x="271" y="1942"/>
                  <a:pt x="279" y="1969"/>
                  <a:pt x="307" y="1978"/>
                </a:cubicBezTo>
                <a:cubicBezTo>
                  <a:pt x="325" y="1978"/>
                  <a:pt x="343" y="1969"/>
                  <a:pt x="352" y="1942"/>
                </a:cubicBezTo>
                <a:cubicBezTo>
                  <a:pt x="406" y="1725"/>
                  <a:pt x="406" y="1725"/>
                  <a:pt x="406" y="1725"/>
                </a:cubicBezTo>
                <a:cubicBezTo>
                  <a:pt x="415" y="1689"/>
                  <a:pt x="415" y="1689"/>
                  <a:pt x="415" y="1689"/>
                </a:cubicBezTo>
                <a:cubicBezTo>
                  <a:pt x="442" y="1616"/>
                  <a:pt x="442" y="1616"/>
                  <a:pt x="442" y="1616"/>
                </a:cubicBezTo>
                <a:cubicBezTo>
                  <a:pt x="433" y="1445"/>
                  <a:pt x="433" y="1445"/>
                  <a:pt x="433" y="1445"/>
                </a:cubicBezTo>
                <a:lnTo>
                  <a:pt x="433" y="1445"/>
                </a:lnTo>
                <a:cubicBezTo>
                  <a:pt x="487" y="1264"/>
                  <a:pt x="487" y="1264"/>
                  <a:pt x="487" y="1264"/>
                </a:cubicBezTo>
                <a:cubicBezTo>
                  <a:pt x="551" y="1101"/>
                  <a:pt x="722" y="622"/>
                  <a:pt x="795" y="72"/>
                </a:cubicBezTo>
                <a:cubicBezTo>
                  <a:pt x="795" y="72"/>
                  <a:pt x="795" y="45"/>
                  <a:pt x="804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33" y="18"/>
                  <a:pt x="433" y="27"/>
                  <a:pt x="442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1">
            <a:extLst>
              <a:ext uri="{FF2B5EF4-FFF2-40B4-BE49-F238E27FC236}">
                <a16:creationId xmlns:a16="http://schemas.microsoft.com/office/drawing/2014/main" id="{8C7D2CA9-4469-2945-9C22-B037DFA40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250" y="9707389"/>
            <a:ext cx="624951" cy="2776227"/>
          </a:xfrm>
          <a:custGeom>
            <a:avLst/>
            <a:gdLst>
              <a:gd name="T0" fmla="*/ 208 w 687"/>
              <a:gd name="T1" fmla="*/ 1518 h 3055"/>
              <a:gd name="T2" fmla="*/ 208 w 687"/>
              <a:gd name="T3" fmla="*/ 1518 h 3055"/>
              <a:gd name="T4" fmla="*/ 298 w 687"/>
              <a:gd name="T5" fmla="*/ 2620 h 3055"/>
              <a:gd name="T6" fmla="*/ 216 w 687"/>
              <a:gd name="T7" fmla="*/ 2801 h 3055"/>
              <a:gd name="T8" fmla="*/ 81 w 687"/>
              <a:gd name="T9" fmla="*/ 2972 h 3055"/>
              <a:gd name="T10" fmla="*/ 144 w 687"/>
              <a:gd name="T11" fmla="*/ 2981 h 3055"/>
              <a:gd name="T12" fmla="*/ 208 w 687"/>
              <a:gd name="T13" fmla="*/ 2972 h 3055"/>
              <a:gd name="T14" fmla="*/ 280 w 687"/>
              <a:gd name="T15" fmla="*/ 2972 h 3055"/>
              <a:gd name="T16" fmla="*/ 361 w 687"/>
              <a:gd name="T17" fmla="*/ 2972 h 3055"/>
              <a:gd name="T18" fmla="*/ 433 w 687"/>
              <a:gd name="T19" fmla="*/ 2972 h 3055"/>
              <a:gd name="T20" fmla="*/ 488 w 687"/>
              <a:gd name="T21" fmla="*/ 3018 h 3055"/>
              <a:gd name="T22" fmla="*/ 614 w 687"/>
              <a:gd name="T23" fmla="*/ 2891 h 3055"/>
              <a:gd name="T24" fmla="*/ 542 w 687"/>
              <a:gd name="T25" fmla="*/ 2629 h 3055"/>
              <a:gd name="T26" fmla="*/ 623 w 687"/>
              <a:gd name="T27" fmla="*/ 1455 h 3055"/>
              <a:gd name="T28" fmla="*/ 578 w 687"/>
              <a:gd name="T29" fmla="*/ 497 h 3055"/>
              <a:gd name="T30" fmla="*/ 614 w 687"/>
              <a:gd name="T31" fmla="*/ 0 h 3055"/>
              <a:gd name="T32" fmla="*/ 171 w 687"/>
              <a:gd name="T33" fmla="*/ 0 h 3055"/>
              <a:gd name="T34" fmla="*/ 262 w 687"/>
              <a:gd name="T35" fmla="*/ 424 h 3055"/>
              <a:gd name="T36" fmla="*/ 208 w 687"/>
              <a:gd name="T37" fmla="*/ 1518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7" h="3055">
                <a:moveTo>
                  <a:pt x="208" y="1518"/>
                </a:moveTo>
                <a:lnTo>
                  <a:pt x="208" y="1518"/>
                </a:lnTo>
                <a:cubicBezTo>
                  <a:pt x="388" y="2322"/>
                  <a:pt x="298" y="2620"/>
                  <a:pt x="298" y="2620"/>
                </a:cubicBezTo>
                <a:cubicBezTo>
                  <a:pt x="216" y="2801"/>
                  <a:pt x="216" y="2801"/>
                  <a:pt x="216" y="2801"/>
                </a:cubicBezTo>
                <a:cubicBezTo>
                  <a:pt x="81" y="2972"/>
                  <a:pt x="81" y="2972"/>
                  <a:pt x="81" y="2972"/>
                </a:cubicBezTo>
                <a:cubicBezTo>
                  <a:pt x="90" y="3018"/>
                  <a:pt x="144" y="2981"/>
                  <a:pt x="144" y="2981"/>
                </a:cubicBezTo>
                <a:cubicBezTo>
                  <a:pt x="190" y="3054"/>
                  <a:pt x="208" y="2972"/>
                  <a:pt x="208" y="2972"/>
                </a:cubicBezTo>
                <a:cubicBezTo>
                  <a:pt x="253" y="3036"/>
                  <a:pt x="280" y="2972"/>
                  <a:pt x="280" y="2972"/>
                </a:cubicBezTo>
                <a:cubicBezTo>
                  <a:pt x="325" y="3045"/>
                  <a:pt x="361" y="2972"/>
                  <a:pt x="361" y="2972"/>
                </a:cubicBezTo>
                <a:cubicBezTo>
                  <a:pt x="397" y="3027"/>
                  <a:pt x="433" y="2972"/>
                  <a:pt x="433" y="2972"/>
                </a:cubicBezTo>
                <a:cubicBezTo>
                  <a:pt x="443" y="3000"/>
                  <a:pt x="461" y="3009"/>
                  <a:pt x="488" y="3018"/>
                </a:cubicBezTo>
                <a:cubicBezTo>
                  <a:pt x="560" y="3045"/>
                  <a:pt x="632" y="2972"/>
                  <a:pt x="614" y="2891"/>
                </a:cubicBezTo>
                <a:cubicBezTo>
                  <a:pt x="542" y="2629"/>
                  <a:pt x="542" y="2629"/>
                  <a:pt x="542" y="2629"/>
                </a:cubicBezTo>
                <a:cubicBezTo>
                  <a:pt x="542" y="2629"/>
                  <a:pt x="560" y="1771"/>
                  <a:pt x="623" y="1455"/>
                </a:cubicBezTo>
                <a:cubicBezTo>
                  <a:pt x="686" y="1129"/>
                  <a:pt x="578" y="497"/>
                  <a:pt x="578" y="497"/>
                </a:cubicBezTo>
                <a:cubicBezTo>
                  <a:pt x="578" y="497"/>
                  <a:pt x="596" y="271"/>
                  <a:pt x="614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0" y="930"/>
                  <a:pt x="208" y="1518"/>
                  <a:pt x="208" y="15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630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>
            <a:extLst>
              <a:ext uri="{FF2B5EF4-FFF2-40B4-BE49-F238E27FC236}">
                <a16:creationId xmlns:a16="http://schemas.microsoft.com/office/drawing/2014/main" id="{D8C64DD8-A451-8C4F-AED8-0C8E1C364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315222"/>
            <a:ext cx="3456299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Line 2">
            <a:extLst>
              <a:ext uri="{FF2B5EF4-FFF2-40B4-BE49-F238E27FC236}">
                <a16:creationId xmlns:a16="http://schemas.microsoft.com/office/drawing/2014/main" id="{600886B9-D348-C54C-8D8B-DF0628BE5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315222"/>
            <a:ext cx="4892481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Line 3">
            <a:extLst>
              <a:ext uri="{FF2B5EF4-FFF2-40B4-BE49-F238E27FC236}">
                <a16:creationId xmlns:a16="http://schemas.microsoft.com/office/drawing/2014/main" id="{78189579-6CED-3D45-9EA5-DE9EFAA5B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2568" y="4843138"/>
            <a:ext cx="3456299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Line 4">
            <a:extLst>
              <a:ext uri="{FF2B5EF4-FFF2-40B4-BE49-F238E27FC236}">
                <a16:creationId xmlns:a16="http://schemas.microsoft.com/office/drawing/2014/main" id="{1B7BA8AC-3656-0B48-ACC4-F33D08E954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0485" y="4843138"/>
            <a:ext cx="3477342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Line 5">
            <a:extLst>
              <a:ext uri="{FF2B5EF4-FFF2-40B4-BE49-F238E27FC236}">
                <a16:creationId xmlns:a16="http://schemas.microsoft.com/office/drawing/2014/main" id="{35B0E12B-C847-4C4F-B0DF-1B61465A7B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4303" y="8315222"/>
            <a:ext cx="4913524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Line 6">
            <a:extLst>
              <a:ext uri="{FF2B5EF4-FFF2-40B4-BE49-F238E27FC236}">
                <a16:creationId xmlns:a16="http://schemas.microsoft.com/office/drawing/2014/main" id="{7C75DD75-AA3E-5F43-B219-3E524BB32E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0485" y="8315222"/>
            <a:ext cx="3477342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Freeform 268">
            <a:extLst>
              <a:ext uri="{FF2B5EF4-FFF2-40B4-BE49-F238E27FC236}">
                <a16:creationId xmlns:a16="http://schemas.microsoft.com/office/drawing/2014/main" id="{2DC90B37-42CA-CB42-AB20-E1FB7F990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26" y="4269720"/>
            <a:ext cx="1162620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69">
            <a:extLst>
              <a:ext uri="{FF2B5EF4-FFF2-40B4-BE49-F238E27FC236}">
                <a16:creationId xmlns:a16="http://schemas.microsoft.com/office/drawing/2014/main" id="{0D2C5515-5566-BF40-B8E1-EFA4ED86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144" y="7731282"/>
            <a:ext cx="1162623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70">
            <a:extLst>
              <a:ext uri="{FF2B5EF4-FFF2-40B4-BE49-F238E27FC236}">
                <a16:creationId xmlns:a16="http://schemas.microsoft.com/office/drawing/2014/main" id="{40CD37F8-86EB-3447-AE84-55211533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627" y="7731282"/>
            <a:ext cx="1157361" cy="1162620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71">
            <a:extLst>
              <a:ext uri="{FF2B5EF4-FFF2-40B4-BE49-F238E27FC236}">
                <a16:creationId xmlns:a16="http://schemas.microsoft.com/office/drawing/2014/main" id="{14C81588-511E-174D-81BA-F94D3E65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449" y="4269720"/>
            <a:ext cx="1162620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72">
            <a:extLst>
              <a:ext uri="{FF2B5EF4-FFF2-40B4-BE49-F238E27FC236}">
                <a16:creationId xmlns:a16="http://schemas.microsoft.com/office/drawing/2014/main" id="{636784AE-309B-7542-842F-4FCF6204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26" y="11035022"/>
            <a:ext cx="1162620" cy="1167883"/>
          </a:xfrm>
          <a:custGeom>
            <a:avLst/>
            <a:gdLst>
              <a:gd name="T0" fmla="*/ 857 w 973"/>
              <a:gd name="T1" fmla="*/ 980 h 981"/>
              <a:gd name="T2" fmla="*/ 857 w 973"/>
              <a:gd name="T3" fmla="*/ 980 h 981"/>
              <a:gd name="T4" fmla="*/ 107 w 973"/>
              <a:gd name="T5" fmla="*/ 980 h 981"/>
              <a:gd name="T6" fmla="*/ 0 w 973"/>
              <a:gd name="T7" fmla="*/ 865 h 981"/>
              <a:gd name="T8" fmla="*/ 0 w 973"/>
              <a:gd name="T9" fmla="*/ 115 h 981"/>
              <a:gd name="T10" fmla="*/ 107 w 973"/>
              <a:gd name="T11" fmla="*/ 0 h 981"/>
              <a:gd name="T12" fmla="*/ 857 w 973"/>
              <a:gd name="T13" fmla="*/ 0 h 981"/>
              <a:gd name="T14" fmla="*/ 972 w 973"/>
              <a:gd name="T15" fmla="*/ 115 h 981"/>
              <a:gd name="T16" fmla="*/ 972 w 973"/>
              <a:gd name="T17" fmla="*/ 865 h 981"/>
              <a:gd name="T18" fmla="*/ 857 w 973"/>
              <a:gd name="T19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1">
                <a:moveTo>
                  <a:pt x="857" y="980"/>
                </a:moveTo>
                <a:lnTo>
                  <a:pt x="857" y="980"/>
                </a:lnTo>
                <a:cubicBezTo>
                  <a:pt x="107" y="980"/>
                  <a:pt x="107" y="980"/>
                  <a:pt x="107" y="980"/>
                </a:cubicBezTo>
                <a:cubicBezTo>
                  <a:pt x="46" y="980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80"/>
                  <a:pt x="857" y="9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73">
            <a:extLst>
              <a:ext uri="{FF2B5EF4-FFF2-40B4-BE49-F238E27FC236}">
                <a16:creationId xmlns:a16="http://schemas.microsoft.com/office/drawing/2014/main" id="{DE2B5205-18A2-EC47-909B-BBD2D8F47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449" y="11035022"/>
            <a:ext cx="1162620" cy="1167883"/>
          </a:xfrm>
          <a:custGeom>
            <a:avLst/>
            <a:gdLst>
              <a:gd name="T0" fmla="*/ 857 w 973"/>
              <a:gd name="T1" fmla="*/ 980 h 981"/>
              <a:gd name="T2" fmla="*/ 857 w 973"/>
              <a:gd name="T3" fmla="*/ 980 h 981"/>
              <a:gd name="T4" fmla="*/ 107 w 973"/>
              <a:gd name="T5" fmla="*/ 980 h 981"/>
              <a:gd name="T6" fmla="*/ 0 w 973"/>
              <a:gd name="T7" fmla="*/ 865 h 981"/>
              <a:gd name="T8" fmla="*/ 0 w 973"/>
              <a:gd name="T9" fmla="*/ 115 h 981"/>
              <a:gd name="T10" fmla="*/ 107 w 973"/>
              <a:gd name="T11" fmla="*/ 0 h 981"/>
              <a:gd name="T12" fmla="*/ 857 w 973"/>
              <a:gd name="T13" fmla="*/ 0 h 981"/>
              <a:gd name="T14" fmla="*/ 972 w 973"/>
              <a:gd name="T15" fmla="*/ 115 h 981"/>
              <a:gd name="T16" fmla="*/ 972 w 973"/>
              <a:gd name="T17" fmla="*/ 865 h 981"/>
              <a:gd name="T18" fmla="*/ 857 w 973"/>
              <a:gd name="T19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1">
                <a:moveTo>
                  <a:pt x="857" y="980"/>
                </a:moveTo>
                <a:lnTo>
                  <a:pt x="857" y="980"/>
                </a:lnTo>
                <a:cubicBezTo>
                  <a:pt x="107" y="980"/>
                  <a:pt x="107" y="980"/>
                  <a:pt x="107" y="980"/>
                </a:cubicBezTo>
                <a:cubicBezTo>
                  <a:pt x="46" y="980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80"/>
                  <a:pt x="857" y="9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76">
            <a:extLst>
              <a:ext uri="{FF2B5EF4-FFF2-40B4-BE49-F238E27FC236}">
                <a16:creationId xmlns:a16="http://schemas.microsoft.com/office/drawing/2014/main" id="{F1DF1CF5-8236-B842-BDBF-5A9A50B9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491" y="4616929"/>
            <a:ext cx="499768" cy="310382"/>
          </a:xfrm>
          <a:custGeom>
            <a:avLst/>
            <a:gdLst>
              <a:gd name="T0" fmla="*/ 344 w 421"/>
              <a:gd name="T1" fmla="*/ 260 h 261"/>
              <a:gd name="T2" fmla="*/ 344 w 421"/>
              <a:gd name="T3" fmla="*/ 260 h 261"/>
              <a:gd name="T4" fmla="*/ 160 w 421"/>
              <a:gd name="T5" fmla="*/ 260 h 261"/>
              <a:gd name="T6" fmla="*/ 122 w 421"/>
              <a:gd name="T7" fmla="*/ 230 h 261"/>
              <a:gd name="T8" fmla="*/ 61 w 421"/>
              <a:gd name="T9" fmla="*/ 38 h 261"/>
              <a:gd name="T10" fmla="*/ 15 w 421"/>
              <a:gd name="T11" fmla="*/ 38 h 261"/>
              <a:gd name="T12" fmla="*/ 0 w 421"/>
              <a:gd name="T13" fmla="*/ 23 h 261"/>
              <a:gd name="T14" fmla="*/ 15 w 421"/>
              <a:gd name="T15" fmla="*/ 0 h 261"/>
              <a:gd name="T16" fmla="*/ 76 w 421"/>
              <a:gd name="T17" fmla="*/ 0 h 261"/>
              <a:gd name="T18" fmla="*/ 99 w 421"/>
              <a:gd name="T19" fmla="*/ 15 h 261"/>
              <a:gd name="T20" fmla="*/ 160 w 421"/>
              <a:gd name="T21" fmla="*/ 222 h 261"/>
              <a:gd name="T22" fmla="*/ 160 w 421"/>
              <a:gd name="T23" fmla="*/ 222 h 261"/>
              <a:gd name="T24" fmla="*/ 344 w 421"/>
              <a:gd name="T25" fmla="*/ 222 h 261"/>
              <a:gd name="T26" fmla="*/ 344 w 421"/>
              <a:gd name="T27" fmla="*/ 222 h 261"/>
              <a:gd name="T28" fmla="*/ 374 w 421"/>
              <a:gd name="T29" fmla="*/ 99 h 261"/>
              <a:gd name="T30" fmla="*/ 221 w 421"/>
              <a:gd name="T31" fmla="*/ 99 h 261"/>
              <a:gd name="T32" fmla="*/ 199 w 421"/>
              <a:gd name="T33" fmla="*/ 84 h 261"/>
              <a:gd name="T34" fmla="*/ 221 w 421"/>
              <a:gd name="T35" fmla="*/ 61 h 261"/>
              <a:gd name="T36" fmla="*/ 397 w 421"/>
              <a:gd name="T37" fmla="*/ 61 h 261"/>
              <a:gd name="T38" fmla="*/ 420 w 421"/>
              <a:gd name="T39" fmla="*/ 69 h 261"/>
              <a:gd name="T40" fmla="*/ 420 w 421"/>
              <a:gd name="T41" fmla="*/ 84 h 261"/>
              <a:gd name="T42" fmla="*/ 382 w 421"/>
              <a:gd name="T43" fmla="*/ 230 h 261"/>
              <a:gd name="T44" fmla="*/ 344 w 421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1" h="261">
                <a:moveTo>
                  <a:pt x="344" y="260"/>
                </a:moveTo>
                <a:lnTo>
                  <a:pt x="344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22" y="230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9" y="8"/>
                  <a:pt x="99" y="15"/>
                </a:cubicBezTo>
                <a:cubicBezTo>
                  <a:pt x="160" y="222"/>
                  <a:pt x="160" y="222"/>
                  <a:pt x="160" y="222"/>
                </a:cubicBezTo>
                <a:lnTo>
                  <a:pt x="160" y="222"/>
                </a:lnTo>
                <a:cubicBezTo>
                  <a:pt x="344" y="222"/>
                  <a:pt x="344" y="222"/>
                  <a:pt x="344" y="222"/>
                </a:cubicBezTo>
                <a:lnTo>
                  <a:pt x="344" y="222"/>
                </a:lnTo>
                <a:cubicBezTo>
                  <a:pt x="374" y="99"/>
                  <a:pt x="374" y="99"/>
                  <a:pt x="374" y="99"/>
                </a:cubicBezTo>
                <a:cubicBezTo>
                  <a:pt x="221" y="99"/>
                  <a:pt x="221" y="99"/>
                  <a:pt x="221" y="99"/>
                </a:cubicBezTo>
                <a:cubicBezTo>
                  <a:pt x="206" y="99"/>
                  <a:pt x="199" y="92"/>
                  <a:pt x="199" y="84"/>
                </a:cubicBezTo>
                <a:cubicBezTo>
                  <a:pt x="199" y="69"/>
                  <a:pt x="206" y="61"/>
                  <a:pt x="221" y="61"/>
                </a:cubicBezTo>
                <a:cubicBezTo>
                  <a:pt x="397" y="61"/>
                  <a:pt x="397" y="61"/>
                  <a:pt x="397" y="61"/>
                </a:cubicBezTo>
                <a:cubicBezTo>
                  <a:pt x="405" y="61"/>
                  <a:pt x="413" y="61"/>
                  <a:pt x="420" y="69"/>
                </a:cubicBezTo>
                <a:cubicBezTo>
                  <a:pt x="420" y="77"/>
                  <a:pt x="420" y="84"/>
                  <a:pt x="420" y="84"/>
                </a:cubicBezTo>
                <a:cubicBezTo>
                  <a:pt x="382" y="230"/>
                  <a:pt x="382" y="230"/>
                  <a:pt x="382" y="230"/>
                </a:cubicBezTo>
                <a:cubicBezTo>
                  <a:pt x="382" y="245"/>
                  <a:pt x="359" y="260"/>
                  <a:pt x="344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77">
            <a:extLst>
              <a:ext uri="{FF2B5EF4-FFF2-40B4-BE49-F238E27FC236}">
                <a16:creationId xmlns:a16="http://schemas.microsoft.com/office/drawing/2014/main" id="{A189566E-AF47-B742-935A-45F94483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486" y="4985180"/>
            <a:ext cx="94693" cy="94693"/>
          </a:xfrm>
          <a:custGeom>
            <a:avLst/>
            <a:gdLst>
              <a:gd name="T0" fmla="*/ 0 w 78"/>
              <a:gd name="T1" fmla="*/ 38 h 78"/>
              <a:gd name="T2" fmla="*/ 0 w 78"/>
              <a:gd name="T3" fmla="*/ 38 h 78"/>
              <a:gd name="T4" fmla="*/ 38 w 78"/>
              <a:gd name="T5" fmla="*/ 0 h 78"/>
              <a:gd name="T6" fmla="*/ 77 w 78"/>
              <a:gd name="T7" fmla="*/ 38 h 78"/>
              <a:gd name="T8" fmla="*/ 38 w 78"/>
              <a:gd name="T9" fmla="*/ 77 h 78"/>
              <a:gd name="T10" fmla="*/ 0 w 78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78">
            <a:extLst>
              <a:ext uri="{FF2B5EF4-FFF2-40B4-BE49-F238E27FC236}">
                <a16:creationId xmlns:a16="http://schemas.microsoft.com/office/drawing/2014/main" id="{53F4C98B-A5A8-AD40-BDCC-49E56388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523" y="4985180"/>
            <a:ext cx="89434" cy="94693"/>
          </a:xfrm>
          <a:custGeom>
            <a:avLst/>
            <a:gdLst>
              <a:gd name="T0" fmla="*/ 0 w 77"/>
              <a:gd name="T1" fmla="*/ 38 h 78"/>
              <a:gd name="T2" fmla="*/ 0 w 77"/>
              <a:gd name="T3" fmla="*/ 38 h 78"/>
              <a:gd name="T4" fmla="*/ 38 w 77"/>
              <a:gd name="T5" fmla="*/ 0 h 78"/>
              <a:gd name="T6" fmla="*/ 76 w 77"/>
              <a:gd name="T7" fmla="*/ 38 h 78"/>
              <a:gd name="T8" fmla="*/ 38 w 77"/>
              <a:gd name="T9" fmla="*/ 77 h 78"/>
              <a:gd name="T10" fmla="*/ 0 w 77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6" y="15"/>
                  <a:pt x="76" y="38"/>
                </a:cubicBezTo>
                <a:cubicBezTo>
                  <a:pt x="76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85">
            <a:extLst>
              <a:ext uri="{FF2B5EF4-FFF2-40B4-BE49-F238E27FC236}">
                <a16:creationId xmlns:a16="http://schemas.microsoft.com/office/drawing/2014/main" id="{E7541B8B-F056-C84F-B6D3-90951FAA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909" y="4853660"/>
            <a:ext cx="136779" cy="12625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1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1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1 h 108"/>
              <a:gd name="T22" fmla="*/ 84 w 116"/>
              <a:gd name="T23" fmla="*/ 31 h 108"/>
              <a:gd name="T24" fmla="*/ 31 w 116"/>
              <a:gd name="T25" fmla="*/ 31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8"/>
                  <a:pt x="115" y="31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1"/>
                </a:lnTo>
                <a:lnTo>
                  <a:pt x="84" y="31"/>
                </a:lnTo>
                <a:cubicBezTo>
                  <a:pt x="31" y="31"/>
                  <a:pt x="31" y="31"/>
                  <a:pt x="31" y="31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86">
            <a:extLst>
              <a:ext uri="{FF2B5EF4-FFF2-40B4-BE49-F238E27FC236}">
                <a16:creationId xmlns:a16="http://schemas.microsoft.com/office/drawing/2014/main" id="{8FD398D0-4706-674D-BC05-466DB1193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0571" y="4685317"/>
            <a:ext cx="547116" cy="436642"/>
          </a:xfrm>
          <a:custGeom>
            <a:avLst/>
            <a:gdLst>
              <a:gd name="T0" fmla="*/ 390 w 460"/>
              <a:gd name="T1" fmla="*/ 367 h 368"/>
              <a:gd name="T2" fmla="*/ 390 w 460"/>
              <a:gd name="T3" fmla="*/ 367 h 368"/>
              <a:gd name="T4" fmla="*/ 76 w 460"/>
              <a:gd name="T5" fmla="*/ 367 h 368"/>
              <a:gd name="T6" fmla="*/ 0 w 460"/>
              <a:gd name="T7" fmla="*/ 290 h 368"/>
              <a:gd name="T8" fmla="*/ 0 w 460"/>
              <a:gd name="T9" fmla="*/ 0 h 368"/>
              <a:gd name="T10" fmla="*/ 38 w 460"/>
              <a:gd name="T11" fmla="*/ 0 h 368"/>
              <a:gd name="T12" fmla="*/ 38 w 460"/>
              <a:gd name="T13" fmla="*/ 290 h 368"/>
              <a:gd name="T14" fmla="*/ 76 w 460"/>
              <a:gd name="T15" fmla="*/ 321 h 368"/>
              <a:gd name="T16" fmla="*/ 390 w 460"/>
              <a:gd name="T17" fmla="*/ 321 h 368"/>
              <a:gd name="T18" fmla="*/ 421 w 460"/>
              <a:gd name="T19" fmla="*/ 290 h 368"/>
              <a:gd name="T20" fmla="*/ 421 w 460"/>
              <a:gd name="T21" fmla="*/ 107 h 368"/>
              <a:gd name="T22" fmla="*/ 390 w 460"/>
              <a:gd name="T23" fmla="*/ 68 h 368"/>
              <a:gd name="T24" fmla="*/ 76 w 460"/>
              <a:gd name="T25" fmla="*/ 68 h 368"/>
              <a:gd name="T26" fmla="*/ 76 w 460"/>
              <a:gd name="T27" fmla="*/ 30 h 368"/>
              <a:gd name="T28" fmla="*/ 390 w 460"/>
              <a:gd name="T29" fmla="*/ 30 h 368"/>
              <a:gd name="T30" fmla="*/ 459 w 460"/>
              <a:gd name="T31" fmla="*/ 107 h 368"/>
              <a:gd name="T32" fmla="*/ 459 w 460"/>
              <a:gd name="T33" fmla="*/ 290 h 368"/>
              <a:gd name="T34" fmla="*/ 390 w 460"/>
              <a:gd name="T3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8">
                <a:moveTo>
                  <a:pt x="390" y="367"/>
                </a:moveTo>
                <a:lnTo>
                  <a:pt x="390" y="367"/>
                </a:lnTo>
                <a:cubicBezTo>
                  <a:pt x="76" y="367"/>
                  <a:pt x="76" y="367"/>
                  <a:pt x="76" y="367"/>
                </a:cubicBezTo>
                <a:cubicBezTo>
                  <a:pt x="30" y="367"/>
                  <a:pt x="0" y="329"/>
                  <a:pt x="0" y="290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0"/>
                  <a:pt x="38" y="290"/>
                  <a:pt x="38" y="290"/>
                </a:cubicBezTo>
                <a:cubicBezTo>
                  <a:pt x="38" y="306"/>
                  <a:pt x="53" y="321"/>
                  <a:pt x="76" y="321"/>
                </a:cubicBezTo>
                <a:cubicBezTo>
                  <a:pt x="390" y="321"/>
                  <a:pt x="390" y="321"/>
                  <a:pt x="390" y="321"/>
                </a:cubicBezTo>
                <a:cubicBezTo>
                  <a:pt x="405" y="321"/>
                  <a:pt x="421" y="306"/>
                  <a:pt x="421" y="290"/>
                </a:cubicBezTo>
                <a:cubicBezTo>
                  <a:pt x="421" y="107"/>
                  <a:pt x="421" y="107"/>
                  <a:pt x="421" y="107"/>
                </a:cubicBezTo>
                <a:cubicBezTo>
                  <a:pt x="421" y="84"/>
                  <a:pt x="405" y="68"/>
                  <a:pt x="390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30"/>
                  <a:pt x="76" y="30"/>
                  <a:pt x="76" y="30"/>
                </a:cubicBezTo>
                <a:cubicBezTo>
                  <a:pt x="390" y="30"/>
                  <a:pt x="390" y="30"/>
                  <a:pt x="390" y="30"/>
                </a:cubicBezTo>
                <a:cubicBezTo>
                  <a:pt x="428" y="30"/>
                  <a:pt x="459" y="61"/>
                  <a:pt x="459" y="107"/>
                </a:cubicBezTo>
                <a:cubicBezTo>
                  <a:pt x="459" y="290"/>
                  <a:pt x="459" y="290"/>
                  <a:pt x="459" y="290"/>
                </a:cubicBezTo>
                <a:cubicBezTo>
                  <a:pt x="459" y="329"/>
                  <a:pt x="428" y="367"/>
                  <a:pt x="390" y="3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87">
            <a:extLst>
              <a:ext uri="{FF2B5EF4-FFF2-40B4-BE49-F238E27FC236}">
                <a16:creationId xmlns:a16="http://schemas.microsoft.com/office/drawing/2014/main" id="{754C463C-7322-5349-8706-1BD4411A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50" y="4580102"/>
            <a:ext cx="515552" cy="184127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2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2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23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2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85"/>
                  <a:pt x="421" y="100"/>
                  <a:pt x="406" y="100"/>
                </a:cubicBezTo>
                <a:cubicBezTo>
                  <a:pt x="398" y="100"/>
                  <a:pt x="383" y="85"/>
                  <a:pt x="383" y="77"/>
                </a:cubicBezTo>
                <a:cubicBezTo>
                  <a:pt x="383" y="62"/>
                  <a:pt x="383" y="62"/>
                  <a:pt x="383" y="62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91">
            <a:extLst>
              <a:ext uri="{FF2B5EF4-FFF2-40B4-BE49-F238E27FC236}">
                <a16:creationId xmlns:a16="http://schemas.microsoft.com/office/drawing/2014/main" id="{91BC3DD9-3395-EB44-BA34-BDD2D2FC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186" y="11392751"/>
            <a:ext cx="557638" cy="531332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82 h 444"/>
              <a:gd name="T8" fmla="*/ 0 w 467"/>
              <a:gd name="T9" fmla="*/ 69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9 h 444"/>
              <a:gd name="T20" fmla="*/ 38 w 467"/>
              <a:gd name="T21" fmla="*/ 382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82 h 444"/>
              <a:gd name="T28" fmla="*/ 428 w 467"/>
              <a:gd name="T29" fmla="*/ 69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9 h 444"/>
              <a:gd name="T40" fmla="*/ 466 w 467"/>
              <a:gd name="T41" fmla="*/ 382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8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0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53"/>
                  <a:pt x="38" y="69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38" y="398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8"/>
                  <a:pt x="428" y="382"/>
                </a:cubicBezTo>
                <a:cubicBezTo>
                  <a:pt x="428" y="69"/>
                  <a:pt x="428" y="69"/>
                  <a:pt x="428" y="69"/>
                </a:cubicBezTo>
                <a:cubicBezTo>
                  <a:pt x="428" y="53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30"/>
                  <a:pt x="466" y="69"/>
                </a:cubicBezTo>
                <a:cubicBezTo>
                  <a:pt x="466" y="382"/>
                  <a:pt x="466" y="382"/>
                  <a:pt x="466" y="382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92">
            <a:extLst>
              <a:ext uri="{FF2B5EF4-FFF2-40B4-BE49-F238E27FC236}">
                <a16:creationId xmlns:a16="http://schemas.microsoft.com/office/drawing/2014/main" id="{75789083-4ED0-2B4C-80DB-800C8CA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749" y="11319101"/>
            <a:ext cx="247253" cy="47345"/>
          </a:xfrm>
          <a:custGeom>
            <a:avLst/>
            <a:gdLst>
              <a:gd name="T0" fmla="*/ 206 w 207"/>
              <a:gd name="T1" fmla="*/ 38 h 39"/>
              <a:gd name="T2" fmla="*/ 0 w 207"/>
              <a:gd name="T3" fmla="*/ 38 h 39"/>
              <a:gd name="T4" fmla="*/ 0 w 207"/>
              <a:gd name="T5" fmla="*/ 0 h 39"/>
              <a:gd name="T6" fmla="*/ 206 w 207"/>
              <a:gd name="T7" fmla="*/ 0 h 39"/>
              <a:gd name="T8" fmla="*/ 206 w 207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9">
                <a:moveTo>
                  <a:pt x="206" y="38"/>
                </a:moveTo>
                <a:lnTo>
                  <a:pt x="0" y="38"/>
                </a:lnTo>
                <a:lnTo>
                  <a:pt x="0" y="0"/>
                </a:lnTo>
                <a:lnTo>
                  <a:pt x="206" y="0"/>
                </a:lnTo>
                <a:lnTo>
                  <a:pt x="206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93">
            <a:extLst>
              <a:ext uri="{FF2B5EF4-FFF2-40B4-BE49-F238E27FC236}">
                <a16:creationId xmlns:a16="http://schemas.microsoft.com/office/drawing/2014/main" id="{892ACBF3-785E-4A40-A9BD-BFEF8AA14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71" y="11319101"/>
            <a:ext cx="157822" cy="12625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8 h 108"/>
              <a:gd name="T6" fmla="*/ 61 w 131"/>
              <a:gd name="T7" fmla="*/ 7 h 108"/>
              <a:gd name="T8" fmla="*/ 76 w 131"/>
              <a:gd name="T9" fmla="*/ 0 h 108"/>
              <a:gd name="T10" fmla="*/ 92 w 131"/>
              <a:gd name="T11" fmla="*/ 7 h 108"/>
              <a:gd name="T12" fmla="*/ 122 w 131"/>
              <a:gd name="T13" fmla="*/ 76 h 108"/>
              <a:gd name="T14" fmla="*/ 115 w 131"/>
              <a:gd name="T15" fmla="*/ 99 h 108"/>
              <a:gd name="T16" fmla="*/ 84 w 131"/>
              <a:gd name="T17" fmla="*/ 91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0 h 108"/>
              <a:gd name="T24" fmla="*/ 92 w 131"/>
              <a:gd name="T25" fmla="*/ 30 h 108"/>
              <a:gd name="T26" fmla="*/ 84 w 131"/>
              <a:gd name="T27" fmla="*/ 30 h 108"/>
              <a:gd name="T28" fmla="*/ 92 w 131"/>
              <a:gd name="T29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8"/>
                  <a:pt x="0" y="68"/>
                  <a:pt x="0" y="6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69" y="0"/>
                  <a:pt x="76" y="0"/>
                </a:cubicBezTo>
                <a:cubicBezTo>
                  <a:pt x="84" y="0"/>
                  <a:pt x="92" y="7"/>
                  <a:pt x="92" y="7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1"/>
                  <a:pt x="115" y="99"/>
                </a:cubicBezTo>
                <a:cubicBezTo>
                  <a:pt x="107" y="107"/>
                  <a:pt x="92" y="99"/>
                  <a:pt x="84" y="91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0"/>
                </a:moveTo>
                <a:lnTo>
                  <a:pt x="92" y="30"/>
                </a:lnTo>
                <a:cubicBezTo>
                  <a:pt x="84" y="30"/>
                  <a:pt x="84" y="30"/>
                  <a:pt x="84" y="30"/>
                </a:cubicBezTo>
                <a:lnTo>
                  <a:pt x="9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94">
            <a:extLst>
              <a:ext uri="{FF2B5EF4-FFF2-40B4-BE49-F238E27FC236}">
                <a16:creationId xmlns:a16="http://schemas.microsoft.com/office/drawing/2014/main" id="{ED0C23BC-8CC7-8D46-B0B5-AE6CDECA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442" y="11392751"/>
            <a:ext cx="220951" cy="157822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14 h 131"/>
              <a:gd name="T8" fmla="*/ 0 w 185"/>
              <a:gd name="T9" fmla="*/ 61 h 131"/>
              <a:gd name="T10" fmla="*/ 54 w 185"/>
              <a:gd name="T11" fmla="*/ 7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7 h 131"/>
              <a:gd name="T20" fmla="*/ 176 w 185"/>
              <a:gd name="T21" fmla="*/ 7 h 131"/>
              <a:gd name="T22" fmla="*/ 176 w 185"/>
              <a:gd name="T23" fmla="*/ 38 h 131"/>
              <a:gd name="T24" fmla="*/ 100 w 185"/>
              <a:gd name="T25" fmla="*/ 114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22"/>
                  <a:pt x="46" y="114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7"/>
                  <a:pt x="54" y="7"/>
                  <a:pt x="54" y="7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7"/>
                  <a:pt x="146" y="7"/>
                  <a:pt x="146" y="7"/>
                </a:cubicBezTo>
                <a:cubicBezTo>
                  <a:pt x="153" y="0"/>
                  <a:pt x="161" y="0"/>
                  <a:pt x="176" y="7"/>
                </a:cubicBezTo>
                <a:cubicBezTo>
                  <a:pt x="184" y="15"/>
                  <a:pt x="184" y="23"/>
                  <a:pt x="176" y="38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92" y="122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95">
            <a:extLst>
              <a:ext uri="{FF2B5EF4-FFF2-40B4-BE49-F238E27FC236}">
                <a16:creationId xmlns:a16="http://schemas.microsoft.com/office/drawing/2014/main" id="{4398226E-CA22-0540-82E3-29E7F238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319101"/>
            <a:ext cx="157822" cy="12625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8 h 108"/>
              <a:gd name="T6" fmla="*/ 69 w 131"/>
              <a:gd name="T7" fmla="*/ 7 h 108"/>
              <a:gd name="T8" fmla="*/ 54 w 131"/>
              <a:gd name="T9" fmla="*/ 0 h 108"/>
              <a:gd name="T10" fmla="*/ 38 w 131"/>
              <a:gd name="T11" fmla="*/ 7 h 108"/>
              <a:gd name="T12" fmla="*/ 8 w 131"/>
              <a:gd name="T13" fmla="*/ 76 h 108"/>
              <a:gd name="T14" fmla="*/ 15 w 131"/>
              <a:gd name="T15" fmla="*/ 99 h 108"/>
              <a:gd name="T16" fmla="*/ 38 w 131"/>
              <a:gd name="T17" fmla="*/ 91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0 h 108"/>
              <a:gd name="T24" fmla="*/ 38 w 131"/>
              <a:gd name="T25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8"/>
                  <a:pt x="130" y="68"/>
                  <a:pt x="130" y="68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0"/>
                  <a:pt x="61" y="0"/>
                  <a:pt x="54" y="0"/>
                </a:cubicBezTo>
                <a:cubicBezTo>
                  <a:pt x="46" y="0"/>
                  <a:pt x="38" y="7"/>
                  <a:pt x="38" y="7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1"/>
                  <a:pt x="15" y="99"/>
                </a:cubicBezTo>
                <a:cubicBezTo>
                  <a:pt x="23" y="107"/>
                  <a:pt x="38" y="99"/>
                  <a:pt x="38" y="91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0"/>
                </a:moveTo>
                <a:lnTo>
                  <a:pt x="3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96">
            <a:extLst>
              <a:ext uri="{FF2B5EF4-FFF2-40B4-BE49-F238E27FC236}">
                <a16:creationId xmlns:a16="http://schemas.microsoft.com/office/drawing/2014/main" id="{120FFD48-C4DA-4145-9C1A-1B44CFE7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392751"/>
            <a:ext cx="220951" cy="157822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14 h 131"/>
              <a:gd name="T8" fmla="*/ 184 w 185"/>
              <a:gd name="T9" fmla="*/ 61 h 131"/>
              <a:gd name="T10" fmla="*/ 130 w 185"/>
              <a:gd name="T11" fmla="*/ 7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7 h 131"/>
              <a:gd name="T20" fmla="*/ 8 w 185"/>
              <a:gd name="T21" fmla="*/ 7 h 131"/>
              <a:gd name="T22" fmla="*/ 8 w 185"/>
              <a:gd name="T23" fmla="*/ 38 h 131"/>
              <a:gd name="T24" fmla="*/ 84 w 185"/>
              <a:gd name="T25" fmla="*/ 114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22"/>
                  <a:pt x="138" y="114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7"/>
                  <a:pt x="130" y="7"/>
                  <a:pt x="130" y="7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7"/>
                  <a:pt x="38" y="7"/>
                  <a:pt x="38" y="7"/>
                </a:cubicBezTo>
                <a:cubicBezTo>
                  <a:pt x="31" y="0"/>
                  <a:pt x="15" y="0"/>
                  <a:pt x="8" y="7"/>
                </a:cubicBezTo>
                <a:cubicBezTo>
                  <a:pt x="0" y="15"/>
                  <a:pt x="0" y="23"/>
                  <a:pt x="8" y="38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92" y="122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97">
            <a:extLst>
              <a:ext uri="{FF2B5EF4-FFF2-40B4-BE49-F238E27FC236}">
                <a16:creationId xmlns:a16="http://schemas.microsoft.com/office/drawing/2014/main" id="{539A4D9A-B43D-F545-894B-4A75F556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94" y="11608440"/>
            <a:ext cx="120998" cy="36827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98">
            <a:extLst>
              <a:ext uri="{FF2B5EF4-FFF2-40B4-BE49-F238E27FC236}">
                <a16:creationId xmlns:a16="http://schemas.microsoft.com/office/drawing/2014/main" id="{75649E36-1A46-F74B-829D-F3B2242DF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701" y="11618961"/>
            <a:ext cx="36827" cy="284080"/>
          </a:xfrm>
          <a:custGeom>
            <a:avLst/>
            <a:gdLst>
              <a:gd name="T0" fmla="*/ 30 w 31"/>
              <a:gd name="T1" fmla="*/ 237 h 238"/>
              <a:gd name="T2" fmla="*/ 30 w 31"/>
              <a:gd name="T3" fmla="*/ 237 h 238"/>
              <a:gd name="T4" fmla="*/ 0 w 31"/>
              <a:gd name="T5" fmla="*/ 237 h 238"/>
              <a:gd name="T6" fmla="*/ 0 w 31"/>
              <a:gd name="T7" fmla="*/ 15 h 238"/>
              <a:gd name="T8" fmla="*/ 15 w 31"/>
              <a:gd name="T9" fmla="*/ 0 h 238"/>
              <a:gd name="T10" fmla="*/ 30 w 31"/>
              <a:gd name="T11" fmla="*/ 15 h 238"/>
              <a:gd name="T12" fmla="*/ 30 w 31"/>
              <a:gd name="T13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8">
                <a:moveTo>
                  <a:pt x="30" y="237"/>
                </a:moveTo>
                <a:lnTo>
                  <a:pt x="30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C7345AA2-A684-BB48-B43B-F9F9C17F1CF0}"/>
              </a:ext>
            </a:extLst>
          </p:cNvPr>
          <p:cNvGrpSpPr/>
          <p:nvPr/>
        </p:nvGrpSpPr>
        <p:grpSpPr>
          <a:xfrm>
            <a:off x="16406034" y="4129521"/>
            <a:ext cx="4236804" cy="1514064"/>
            <a:chOff x="4247967" y="10620441"/>
            <a:chExt cx="4236804" cy="1514064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2AAAF789-3851-7744-A8A5-EFB8FF14185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273B0BF7-3454-E947-8457-7AC2F0841EB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B27C34EE-7124-A444-A0D6-0BD9F75F8C44}"/>
              </a:ext>
            </a:extLst>
          </p:cNvPr>
          <p:cNvGrpSpPr/>
          <p:nvPr/>
        </p:nvGrpSpPr>
        <p:grpSpPr>
          <a:xfrm>
            <a:off x="17902965" y="7559448"/>
            <a:ext cx="4236804" cy="1514064"/>
            <a:chOff x="4247967" y="10620441"/>
            <a:chExt cx="4236804" cy="1514064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81EA5BCC-138A-F044-A29E-B0B07E6229F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9E277EF-8FC2-6E4B-9215-B81F0CE684D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4DFFBE9A-1486-FB42-98E7-F53C982E4A87}"/>
              </a:ext>
            </a:extLst>
          </p:cNvPr>
          <p:cNvGrpSpPr/>
          <p:nvPr/>
        </p:nvGrpSpPr>
        <p:grpSpPr>
          <a:xfrm>
            <a:off x="16436514" y="10829512"/>
            <a:ext cx="4236804" cy="1514064"/>
            <a:chOff x="4247967" y="10620441"/>
            <a:chExt cx="4236804" cy="1514064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541495D0-FCE6-8A43-9F9B-1B73DD07C5C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4B5D62B7-071A-0545-AC16-9E75D3588BD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50393D36-A424-7141-A794-CE889CED232D}"/>
              </a:ext>
            </a:extLst>
          </p:cNvPr>
          <p:cNvGrpSpPr/>
          <p:nvPr/>
        </p:nvGrpSpPr>
        <p:grpSpPr>
          <a:xfrm>
            <a:off x="3436795" y="4068561"/>
            <a:ext cx="4289833" cy="1514064"/>
            <a:chOff x="4247967" y="10620441"/>
            <a:chExt cx="4289833" cy="1514064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0A137F22-59D5-6545-8070-D662892058C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97E3C020-D21F-E04A-BFED-ABEF61BF01E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7CC20146-1CF0-784D-93C4-B0939476B74E}"/>
              </a:ext>
            </a:extLst>
          </p:cNvPr>
          <p:cNvGrpSpPr/>
          <p:nvPr/>
        </p:nvGrpSpPr>
        <p:grpSpPr>
          <a:xfrm>
            <a:off x="1959924" y="7562601"/>
            <a:ext cx="4321364" cy="1514064"/>
            <a:chOff x="4247967" y="10620441"/>
            <a:chExt cx="4321364" cy="1514064"/>
          </a:xfrm>
        </p:grpSpPr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E0785069-A447-0443-A4A3-08FA7C351373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14" name="Rectangle 40">
              <a:extLst>
                <a:ext uri="{FF2B5EF4-FFF2-40B4-BE49-F238E27FC236}">
                  <a16:creationId xmlns:a16="http://schemas.microsoft.com/office/drawing/2014/main" id="{568824ED-B1A6-F841-8F96-31B7C9939A9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79D209F1-44EA-4D40-BA19-1F3B1F934B8F}"/>
              </a:ext>
            </a:extLst>
          </p:cNvPr>
          <p:cNvGrpSpPr/>
          <p:nvPr/>
        </p:nvGrpSpPr>
        <p:grpSpPr>
          <a:xfrm>
            <a:off x="3392733" y="10890054"/>
            <a:ext cx="4289833" cy="1514064"/>
            <a:chOff x="4247967" y="10620441"/>
            <a:chExt cx="4289833" cy="1514064"/>
          </a:xfrm>
        </p:grpSpPr>
        <p:sp>
          <p:nvSpPr>
            <p:cNvPr id="216" name="CuadroTexto 395">
              <a:extLst>
                <a:ext uri="{FF2B5EF4-FFF2-40B4-BE49-F238E27FC236}">
                  <a16:creationId xmlns:a16="http://schemas.microsoft.com/office/drawing/2014/main" id="{1E22CDB6-3FC9-4C49-9839-47AA4F9B0F3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17" name="Rectangle 40">
              <a:extLst>
                <a:ext uri="{FF2B5EF4-FFF2-40B4-BE49-F238E27FC236}">
                  <a16:creationId xmlns:a16="http://schemas.microsoft.com/office/drawing/2014/main" id="{9F931AA2-91D7-DF41-9E6B-953E9E62656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52DBAF09-EF2B-C84D-B30F-7AF91D4B9F70}"/>
              </a:ext>
            </a:extLst>
          </p:cNvPr>
          <p:cNvGrpSpPr/>
          <p:nvPr/>
        </p:nvGrpSpPr>
        <p:grpSpPr>
          <a:xfrm>
            <a:off x="6848024" y="8030233"/>
            <a:ext cx="592047" cy="583277"/>
            <a:chOff x="15523655" y="10717162"/>
            <a:chExt cx="643990" cy="634450"/>
          </a:xfrm>
        </p:grpSpPr>
        <p:sp>
          <p:nvSpPr>
            <p:cNvPr id="219" name="Freeform 198">
              <a:extLst>
                <a:ext uri="{FF2B5EF4-FFF2-40B4-BE49-F238E27FC236}">
                  <a16:creationId xmlns:a16="http://schemas.microsoft.com/office/drawing/2014/main" id="{43C1F9F5-157F-AF4D-8217-FA4D2927D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Freeform 199">
              <a:extLst>
                <a:ext uri="{FF2B5EF4-FFF2-40B4-BE49-F238E27FC236}">
                  <a16:creationId xmlns:a16="http://schemas.microsoft.com/office/drawing/2014/main" id="{0177DC26-379C-4B4E-880E-19496C5DA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84C59A7D-EF19-C04B-9D86-5842A78E8756}"/>
              </a:ext>
            </a:extLst>
          </p:cNvPr>
          <p:cNvGrpSpPr/>
          <p:nvPr/>
        </p:nvGrpSpPr>
        <p:grpSpPr>
          <a:xfrm>
            <a:off x="16577686" y="8042136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222" name="Freeform 290">
              <a:extLst>
                <a:ext uri="{FF2B5EF4-FFF2-40B4-BE49-F238E27FC236}">
                  <a16:creationId xmlns:a16="http://schemas.microsoft.com/office/drawing/2014/main" id="{2B925465-B74A-1A4D-8AEB-74BAA8E9A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Freeform 291">
              <a:extLst>
                <a:ext uri="{FF2B5EF4-FFF2-40B4-BE49-F238E27FC236}">
                  <a16:creationId xmlns:a16="http://schemas.microsoft.com/office/drawing/2014/main" id="{15F14B24-F87F-7544-A0DD-593A7367A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Freeform 292">
              <a:extLst>
                <a:ext uri="{FF2B5EF4-FFF2-40B4-BE49-F238E27FC236}">
                  <a16:creationId xmlns:a16="http://schemas.microsoft.com/office/drawing/2014/main" id="{49EA263B-7BB5-6540-A087-835EE44AE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" name="Freeform 293">
              <a:extLst>
                <a:ext uri="{FF2B5EF4-FFF2-40B4-BE49-F238E27FC236}">
                  <a16:creationId xmlns:a16="http://schemas.microsoft.com/office/drawing/2014/main" id="{96858762-F214-6043-A021-2987A4CB3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Freeform 294">
              <a:extLst>
                <a:ext uri="{FF2B5EF4-FFF2-40B4-BE49-F238E27FC236}">
                  <a16:creationId xmlns:a16="http://schemas.microsoft.com/office/drawing/2014/main" id="{4C9E3F73-E4E9-CF4E-95DE-6D7D7A28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Freeform 295">
              <a:extLst>
                <a:ext uri="{FF2B5EF4-FFF2-40B4-BE49-F238E27FC236}">
                  <a16:creationId xmlns:a16="http://schemas.microsoft.com/office/drawing/2014/main" id="{CA217764-861C-3741-BD8E-BE4CCF5E7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80B5B6F5-2D00-BD44-AF34-3CCC6583161B}"/>
              </a:ext>
            </a:extLst>
          </p:cNvPr>
          <p:cNvGrpSpPr/>
          <p:nvPr/>
        </p:nvGrpSpPr>
        <p:grpSpPr>
          <a:xfrm>
            <a:off x="15187543" y="11315750"/>
            <a:ext cx="678431" cy="622206"/>
            <a:chOff x="17812915" y="2021065"/>
            <a:chExt cx="982589" cy="901157"/>
          </a:xfrm>
        </p:grpSpPr>
        <p:sp>
          <p:nvSpPr>
            <p:cNvPr id="229" name="Freeform 169">
              <a:extLst>
                <a:ext uri="{FF2B5EF4-FFF2-40B4-BE49-F238E27FC236}">
                  <a16:creationId xmlns:a16="http://schemas.microsoft.com/office/drawing/2014/main" id="{E3C52F1F-9572-1243-B522-CA8C87F2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922" y="2487929"/>
              <a:ext cx="293148" cy="418009"/>
            </a:xfrm>
            <a:custGeom>
              <a:avLst/>
              <a:gdLst>
                <a:gd name="T0" fmla="*/ 237 w 238"/>
                <a:gd name="T1" fmla="*/ 337 h 338"/>
                <a:gd name="T2" fmla="*/ 237 w 238"/>
                <a:gd name="T3" fmla="*/ 337 h 338"/>
                <a:gd name="T4" fmla="*/ 0 w 238"/>
                <a:gd name="T5" fmla="*/ 337 h 338"/>
                <a:gd name="T6" fmla="*/ 0 w 238"/>
                <a:gd name="T7" fmla="*/ 54 h 338"/>
                <a:gd name="T8" fmla="*/ 46 w 238"/>
                <a:gd name="T9" fmla="*/ 0 h 338"/>
                <a:gd name="T10" fmla="*/ 183 w 238"/>
                <a:gd name="T11" fmla="*/ 0 h 338"/>
                <a:gd name="T12" fmla="*/ 237 w 238"/>
                <a:gd name="T13" fmla="*/ 54 h 338"/>
                <a:gd name="T14" fmla="*/ 237 w 238"/>
                <a:gd name="T15" fmla="*/ 337 h 338"/>
                <a:gd name="T16" fmla="*/ 46 w 238"/>
                <a:gd name="T17" fmla="*/ 291 h 338"/>
                <a:gd name="T18" fmla="*/ 46 w 238"/>
                <a:gd name="T19" fmla="*/ 291 h 338"/>
                <a:gd name="T20" fmla="*/ 191 w 238"/>
                <a:gd name="T21" fmla="*/ 291 h 338"/>
                <a:gd name="T22" fmla="*/ 191 w 238"/>
                <a:gd name="T23" fmla="*/ 54 h 338"/>
                <a:gd name="T24" fmla="*/ 183 w 238"/>
                <a:gd name="T25" fmla="*/ 46 h 338"/>
                <a:gd name="T26" fmla="*/ 46 w 238"/>
                <a:gd name="T27" fmla="*/ 46 h 338"/>
                <a:gd name="T28" fmla="*/ 46 w 238"/>
                <a:gd name="T29" fmla="*/ 54 h 338"/>
                <a:gd name="T30" fmla="*/ 46 w 238"/>
                <a:gd name="T31" fmla="*/ 29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338">
                  <a:moveTo>
                    <a:pt x="237" y="337"/>
                  </a:moveTo>
                  <a:lnTo>
                    <a:pt x="237" y="337"/>
                  </a:lnTo>
                  <a:cubicBezTo>
                    <a:pt x="0" y="337"/>
                    <a:pt x="0" y="337"/>
                    <a:pt x="0" y="33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14" y="0"/>
                    <a:pt x="237" y="23"/>
                    <a:pt x="237" y="54"/>
                  </a:cubicBezTo>
                  <a:lnTo>
                    <a:pt x="237" y="337"/>
                  </a:lnTo>
                  <a:close/>
                  <a:moveTo>
                    <a:pt x="46" y="291"/>
                  </a:moveTo>
                  <a:lnTo>
                    <a:pt x="46" y="291"/>
                  </a:lnTo>
                  <a:cubicBezTo>
                    <a:pt x="191" y="291"/>
                    <a:pt x="191" y="291"/>
                    <a:pt x="191" y="291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54"/>
                    <a:pt x="191" y="46"/>
                    <a:pt x="183" y="46"/>
                  </a:cubicBezTo>
                  <a:cubicBezTo>
                    <a:pt x="46" y="46"/>
                    <a:pt x="46" y="46"/>
                    <a:pt x="46" y="46"/>
                  </a:cubicBezTo>
                  <a:lnTo>
                    <a:pt x="46" y="54"/>
                  </a:lnTo>
                  <a:lnTo>
                    <a:pt x="46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0" name="Freeform 170">
              <a:extLst>
                <a:ext uri="{FF2B5EF4-FFF2-40B4-BE49-F238E27FC236}">
                  <a16:creationId xmlns:a16="http://schemas.microsoft.com/office/drawing/2014/main" id="{3336F443-02D3-CE4E-A1A3-13665FE98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8916" y="2373929"/>
              <a:ext cx="846871" cy="548293"/>
            </a:xfrm>
            <a:custGeom>
              <a:avLst/>
              <a:gdLst>
                <a:gd name="T0" fmla="*/ 619 w 689"/>
                <a:gd name="T1" fmla="*/ 444 h 445"/>
                <a:gd name="T2" fmla="*/ 619 w 689"/>
                <a:gd name="T3" fmla="*/ 444 h 445"/>
                <a:gd name="T4" fmla="*/ 68 w 689"/>
                <a:gd name="T5" fmla="*/ 444 h 445"/>
                <a:gd name="T6" fmla="*/ 0 w 689"/>
                <a:gd name="T7" fmla="*/ 368 h 445"/>
                <a:gd name="T8" fmla="*/ 0 w 689"/>
                <a:gd name="T9" fmla="*/ 85 h 445"/>
                <a:gd name="T10" fmla="*/ 30 w 689"/>
                <a:gd name="T11" fmla="*/ 54 h 445"/>
                <a:gd name="T12" fmla="*/ 61 w 689"/>
                <a:gd name="T13" fmla="*/ 85 h 445"/>
                <a:gd name="T14" fmla="*/ 61 w 689"/>
                <a:gd name="T15" fmla="*/ 368 h 445"/>
                <a:gd name="T16" fmla="*/ 68 w 689"/>
                <a:gd name="T17" fmla="*/ 375 h 445"/>
                <a:gd name="T18" fmla="*/ 619 w 689"/>
                <a:gd name="T19" fmla="*/ 375 h 445"/>
                <a:gd name="T20" fmla="*/ 627 w 689"/>
                <a:gd name="T21" fmla="*/ 368 h 445"/>
                <a:gd name="T22" fmla="*/ 627 w 689"/>
                <a:gd name="T23" fmla="*/ 0 h 445"/>
                <a:gd name="T24" fmla="*/ 688 w 689"/>
                <a:gd name="T25" fmla="*/ 0 h 445"/>
                <a:gd name="T26" fmla="*/ 688 w 689"/>
                <a:gd name="T27" fmla="*/ 368 h 445"/>
                <a:gd name="T28" fmla="*/ 619 w 689"/>
                <a:gd name="T2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445">
                  <a:moveTo>
                    <a:pt x="619" y="444"/>
                  </a:moveTo>
                  <a:lnTo>
                    <a:pt x="619" y="444"/>
                  </a:lnTo>
                  <a:cubicBezTo>
                    <a:pt x="68" y="444"/>
                    <a:pt x="68" y="444"/>
                    <a:pt x="68" y="444"/>
                  </a:cubicBezTo>
                  <a:cubicBezTo>
                    <a:pt x="30" y="444"/>
                    <a:pt x="0" y="406"/>
                    <a:pt x="0" y="36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69"/>
                    <a:pt x="15" y="54"/>
                    <a:pt x="30" y="54"/>
                  </a:cubicBezTo>
                  <a:cubicBezTo>
                    <a:pt x="46" y="54"/>
                    <a:pt x="61" y="69"/>
                    <a:pt x="61" y="85"/>
                  </a:cubicBezTo>
                  <a:cubicBezTo>
                    <a:pt x="61" y="368"/>
                    <a:pt x="61" y="368"/>
                    <a:pt x="61" y="368"/>
                  </a:cubicBezTo>
                  <a:cubicBezTo>
                    <a:pt x="61" y="375"/>
                    <a:pt x="68" y="375"/>
                    <a:pt x="68" y="375"/>
                  </a:cubicBezTo>
                  <a:cubicBezTo>
                    <a:pt x="619" y="375"/>
                    <a:pt x="619" y="375"/>
                    <a:pt x="619" y="375"/>
                  </a:cubicBezTo>
                  <a:cubicBezTo>
                    <a:pt x="627" y="375"/>
                    <a:pt x="627" y="375"/>
                    <a:pt x="627" y="368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368"/>
                    <a:pt x="688" y="368"/>
                    <a:pt x="688" y="368"/>
                  </a:cubicBezTo>
                  <a:cubicBezTo>
                    <a:pt x="688" y="406"/>
                    <a:pt x="658" y="444"/>
                    <a:pt x="619" y="4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171">
              <a:extLst>
                <a:ext uri="{FF2B5EF4-FFF2-40B4-BE49-F238E27FC236}">
                  <a16:creationId xmlns:a16="http://schemas.microsoft.com/office/drawing/2014/main" id="{E15B5C46-A00A-554D-AFDF-12E4B5753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2915" y="2021065"/>
              <a:ext cx="982589" cy="407151"/>
            </a:xfrm>
            <a:custGeom>
              <a:avLst/>
              <a:gdLst>
                <a:gd name="T0" fmla="*/ 674 w 797"/>
                <a:gd name="T1" fmla="*/ 329 h 330"/>
                <a:gd name="T2" fmla="*/ 674 w 797"/>
                <a:gd name="T3" fmla="*/ 329 h 330"/>
                <a:gd name="T4" fmla="*/ 582 w 797"/>
                <a:gd name="T5" fmla="*/ 290 h 330"/>
                <a:gd name="T6" fmla="*/ 490 w 797"/>
                <a:gd name="T7" fmla="*/ 329 h 330"/>
                <a:gd name="T8" fmla="*/ 398 w 797"/>
                <a:gd name="T9" fmla="*/ 290 h 330"/>
                <a:gd name="T10" fmla="*/ 306 w 797"/>
                <a:gd name="T11" fmla="*/ 329 h 330"/>
                <a:gd name="T12" fmla="*/ 215 w 797"/>
                <a:gd name="T13" fmla="*/ 290 h 330"/>
                <a:gd name="T14" fmla="*/ 115 w 797"/>
                <a:gd name="T15" fmla="*/ 329 h 330"/>
                <a:gd name="T16" fmla="*/ 0 w 797"/>
                <a:gd name="T17" fmla="*/ 199 h 330"/>
                <a:gd name="T18" fmla="*/ 0 w 797"/>
                <a:gd name="T19" fmla="*/ 191 h 330"/>
                <a:gd name="T20" fmla="*/ 108 w 797"/>
                <a:gd name="T21" fmla="*/ 30 h 330"/>
                <a:gd name="T22" fmla="*/ 161 w 797"/>
                <a:gd name="T23" fmla="*/ 0 h 330"/>
                <a:gd name="T24" fmla="*/ 636 w 797"/>
                <a:gd name="T25" fmla="*/ 0 h 330"/>
                <a:gd name="T26" fmla="*/ 636 w 797"/>
                <a:gd name="T27" fmla="*/ 0 h 330"/>
                <a:gd name="T28" fmla="*/ 689 w 797"/>
                <a:gd name="T29" fmla="*/ 30 h 330"/>
                <a:gd name="T30" fmla="*/ 796 w 797"/>
                <a:gd name="T31" fmla="*/ 191 h 330"/>
                <a:gd name="T32" fmla="*/ 796 w 797"/>
                <a:gd name="T33" fmla="*/ 199 h 330"/>
                <a:gd name="T34" fmla="*/ 681 w 797"/>
                <a:gd name="T35" fmla="*/ 329 h 330"/>
                <a:gd name="T36" fmla="*/ 674 w 797"/>
                <a:gd name="T37" fmla="*/ 329 h 330"/>
                <a:gd name="T38" fmla="*/ 582 w 797"/>
                <a:gd name="T39" fmla="*/ 206 h 330"/>
                <a:gd name="T40" fmla="*/ 582 w 797"/>
                <a:gd name="T41" fmla="*/ 206 h 330"/>
                <a:gd name="T42" fmla="*/ 582 w 797"/>
                <a:gd name="T43" fmla="*/ 206 h 330"/>
                <a:gd name="T44" fmla="*/ 620 w 797"/>
                <a:gd name="T45" fmla="*/ 229 h 330"/>
                <a:gd name="T46" fmla="*/ 681 w 797"/>
                <a:gd name="T47" fmla="*/ 267 h 330"/>
                <a:gd name="T48" fmla="*/ 735 w 797"/>
                <a:gd name="T49" fmla="*/ 214 h 330"/>
                <a:gd name="T50" fmla="*/ 636 w 797"/>
                <a:gd name="T51" fmla="*/ 69 h 330"/>
                <a:gd name="T52" fmla="*/ 161 w 797"/>
                <a:gd name="T53" fmla="*/ 69 h 330"/>
                <a:gd name="T54" fmla="*/ 161 w 797"/>
                <a:gd name="T55" fmla="*/ 69 h 330"/>
                <a:gd name="T56" fmla="*/ 69 w 797"/>
                <a:gd name="T57" fmla="*/ 206 h 330"/>
                <a:gd name="T58" fmla="*/ 123 w 797"/>
                <a:gd name="T59" fmla="*/ 267 h 330"/>
                <a:gd name="T60" fmla="*/ 184 w 797"/>
                <a:gd name="T61" fmla="*/ 229 h 330"/>
                <a:gd name="T62" fmla="*/ 215 w 797"/>
                <a:gd name="T63" fmla="*/ 206 h 330"/>
                <a:gd name="T64" fmla="*/ 215 w 797"/>
                <a:gd name="T65" fmla="*/ 206 h 330"/>
                <a:gd name="T66" fmla="*/ 253 w 797"/>
                <a:gd name="T67" fmla="*/ 229 h 330"/>
                <a:gd name="T68" fmla="*/ 306 w 797"/>
                <a:gd name="T69" fmla="*/ 267 h 330"/>
                <a:gd name="T70" fmla="*/ 360 w 797"/>
                <a:gd name="T71" fmla="*/ 229 h 330"/>
                <a:gd name="T72" fmla="*/ 398 w 797"/>
                <a:gd name="T73" fmla="*/ 206 h 330"/>
                <a:gd name="T74" fmla="*/ 398 w 797"/>
                <a:gd name="T75" fmla="*/ 206 h 330"/>
                <a:gd name="T76" fmla="*/ 436 w 797"/>
                <a:gd name="T77" fmla="*/ 229 h 330"/>
                <a:gd name="T78" fmla="*/ 490 w 797"/>
                <a:gd name="T79" fmla="*/ 267 h 330"/>
                <a:gd name="T80" fmla="*/ 544 w 797"/>
                <a:gd name="T81" fmla="*/ 229 h 330"/>
                <a:gd name="T82" fmla="*/ 582 w 797"/>
                <a:gd name="T83" fmla="*/ 206 h 330"/>
                <a:gd name="T84" fmla="*/ 674 w 797"/>
                <a:gd name="T85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7" h="330">
                  <a:moveTo>
                    <a:pt x="674" y="329"/>
                  </a:moveTo>
                  <a:lnTo>
                    <a:pt x="674" y="329"/>
                  </a:lnTo>
                  <a:cubicBezTo>
                    <a:pt x="636" y="329"/>
                    <a:pt x="605" y="313"/>
                    <a:pt x="582" y="290"/>
                  </a:cubicBezTo>
                  <a:cubicBezTo>
                    <a:pt x="559" y="313"/>
                    <a:pt x="528" y="329"/>
                    <a:pt x="490" y="329"/>
                  </a:cubicBezTo>
                  <a:cubicBezTo>
                    <a:pt x="459" y="329"/>
                    <a:pt x="421" y="313"/>
                    <a:pt x="398" y="290"/>
                  </a:cubicBezTo>
                  <a:cubicBezTo>
                    <a:pt x="375" y="313"/>
                    <a:pt x="345" y="329"/>
                    <a:pt x="306" y="329"/>
                  </a:cubicBezTo>
                  <a:cubicBezTo>
                    <a:pt x="276" y="329"/>
                    <a:pt x="238" y="313"/>
                    <a:pt x="215" y="290"/>
                  </a:cubicBezTo>
                  <a:cubicBezTo>
                    <a:pt x="192" y="313"/>
                    <a:pt x="153" y="329"/>
                    <a:pt x="115" y="329"/>
                  </a:cubicBezTo>
                  <a:cubicBezTo>
                    <a:pt x="54" y="321"/>
                    <a:pt x="0" y="267"/>
                    <a:pt x="0" y="19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23" y="15"/>
                    <a:pt x="138" y="0"/>
                    <a:pt x="161" y="0"/>
                  </a:cubicBezTo>
                  <a:cubicBezTo>
                    <a:pt x="636" y="0"/>
                    <a:pt x="636" y="0"/>
                    <a:pt x="636" y="0"/>
                  </a:cubicBezTo>
                  <a:lnTo>
                    <a:pt x="636" y="0"/>
                  </a:lnTo>
                  <a:cubicBezTo>
                    <a:pt x="659" y="0"/>
                    <a:pt x="681" y="15"/>
                    <a:pt x="689" y="30"/>
                  </a:cubicBezTo>
                  <a:cubicBezTo>
                    <a:pt x="796" y="191"/>
                    <a:pt x="796" y="191"/>
                    <a:pt x="796" y="191"/>
                  </a:cubicBezTo>
                  <a:cubicBezTo>
                    <a:pt x="796" y="199"/>
                    <a:pt x="796" y="199"/>
                    <a:pt x="796" y="199"/>
                  </a:cubicBezTo>
                  <a:cubicBezTo>
                    <a:pt x="796" y="267"/>
                    <a:pt x="743" y="329"/>
                    <a:pt x="681" y="329"/>
                  </a:cubicBezTo>
                  <a:lnTo>
                    <a:pt x="674" y="329"/>
                  </a:lnTo>
                  <a:lnTo>
                    <a:pt x="582" y="206"/>
                  </a:lnTo>
                  <a:lnTo>
                    <a:pt x="582" y="206"/>
                  </a:lnTo>
                  <a:lnTo>
                    <a:pt x="582" y="206"/>
                  </a:lnTo>
                  <a:cubicBezTo>
                    <a:pt x="597" y="206"/>
                    <a:pt x="613" y="214"/>
                    <a:pt x="620" y="229"/>
                  </a:cubicBezTo>
                  <a:cubicBezTo>
                    <a:pt x="628" y="252"/>
                    <a:pt x="651" y="267"/>
                    <a:pt x="681" y="267"/>
                  </a:cubicBezTo>
                  <a:cubicBezTo>
                    <a:pt x="704" y="267"/>
                    <a:pt x="727" y="237"/>
                    <a:pt x="735" y="214"/>
                  </a:cubicBezTo>
                  <a:cubicBezTo>
                    <a:pt x="636" y="69"/>
                    <a:pt x="636" y="69"/>
                    <a:pt x="636" y="69"/>
                  </a:cubicBezTo>
                  <a:cubicBezTo>
                    <a:pt x="161" y="69"/>
                    <a:pt x="161" y="69"/>
                    <a:pt x="161" y="69"/>
                  </a:cubicBezTo>
                  <a:lnTo>
                    <a:pt x="161" y="69"/>
                  </a:lnTo>
                  <a:cubicBezTo>
                    <a:pt x="69" y="206"/>
                    <a:pt x="69" y="206"/>
                    <a:pt x="69" y="206"/>
                  </a:cubicBezTo>
                  <a:cubicBezTo>
                    <a:pt x="69" y="237"/>
                    <a:pt x="92" y="260"/>
                    <a:pt x="123" y="267"/>
                  </a:cubicBezTo>
                  <a:cubicBezTo>
                    <a:pt x="146" y="267"/>
                    <a:pt x="169" y="252"/>
                    <a:pt x="184" y="229"/>
                  </a:cubicBezTo>
                  <a:cubicBezTo>
                    <a:pt x="184" y="214"/>
                    <a:pt x="199" y="206"/>
                    <a:pt x="215" y="206"/>
                  </a:cubicBezTo>
                  <a:lnTo>
                    <a:pt x="215" y="206"/>
                  </a:lnTo>
                  <a:cubicBezTo>
                    <a:pt x="238" y="206"/>
                    <a:pt x="245" y="214"/>
                    <a:pt x="253" y="229"/>
                  </a:cubicBezTo>
                  <a:cubicBezTo>
                    <a:pt x="261" y="252"/>
                    <a:pt x="283" y="267"/>
                    <a:pt x="306" y="267"/>
                  </a:cubicBezTo>
                  <a:cubicBezTo>
                    <a:pt x="329" y="267"/>
                    <a:pt x="352" y="252"/>
                    <a:pt x="360" y="229"/>
                  </a:cubicBezTo>
                  <a:cubicBezTo>
                    <a:pt x="368" y="214"/>
                    <a:pt x="383" y="206"/>
                    <a:pt x="398" y="206"/>
                  </a:cubicBezTo>
                  <a:lnTo>
                    <a:pt x="398" y="206"/>
                  </a:lnTo>
                  <a:cubicBezTo>
                    <a:pt x="414" y="206"/>
                    <a:pt x="429" y="214"/>
                    <a:pt x="436" y="229"/>
                  </a:cubicBezTo>
                  <a:cubicBezTo>
                    <a:pt x="444" y="252"/>
                    <a:pt x="467" y="267"/>
                    <a:pt x="490" y="267"/>
                  </a:cubicBezTo>
                  <a:cubicBezTo>
                    <a:pt x="513" y="267"/>
                    <a:pt x="536" y="252"/>
                    <a:pt x="544" y="229"/>
                  </a:cubicBezTo>
                  <a:cubicBezTo>
                    <a:pt x="551" y="214"/>
                    <a:pt x="567" y="206"/>
                    <a:pt x="582" y="206"/>
                  </a:cubicBezTo>
                  <a:lnTo>
                    <a:pt x="674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5E60A77F-425C-6B45-AD6A-3CE7ED4831C5}"/>
              </a:ext>
            </a:extLst>
          </p:cNvPr>
          <p:cNvGrpSpPr/>
          <p:nvPr/>
        </p:nvGrpSpPr>
        <p:grpSpPr>
          <a:xfrm>
            <a:off x="2668308" y="228443"/>
            <a:ext cx="19041035" cy="2561450"/>
            <a:chOff x="2668308" y="861425"/>
            <a:chExt cx="19041035" cy="2561450"/>
          </a:xfrm>
        </p:grpSpPr>
        <p:sp>
          <p:nvSpPr>
            <p:cNvPr id="233" name="CuadroTexto 232">
              <a:extLst>
                <a:ext uri="{FF2B5EF4-FFF2-40B4-BE49-F238E27FC236}">
                  <a16:creationId xmlns:a16="http://schemas.microsoft.com/office/drawing/2014/main" id="{41AFA5E0-06D1-624F-B286-A92005326360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234" name="CuadroTexto 233">
              <a:extLst>
                <a:ext uri="{FF2B5EF4-FFF2-40B4-BE49-F238E27FC236}">
                  <a16:creationId xmlns:a16="http://schemas.microsoft.com/office/drawing/2014/main" id="{91512D96-D7BF-4149-84A3-8A845E461C2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35" name="Freeform 253">
            <a:extLst>
              <a:ext uri="{FF2B5EF4-FFF2-40B4-BE49-F238E27FC236}">
                <a16:creationId xmlns:a16="http://schemas.microsoft.com/office/drawing/2014/main" id="{E1B321AF-9DE7-0948-8F5D-B659AF2C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123" y="5886153"/>
            <a:ext cx="4849390" cy="4845010"/>
          </a:xfrm>
          <a:custGeom>
            <a:avLst/>
            <a:gdLst>
              <a:gd name="T0" fmla="*/ 4879 w 4880"/>
              <a:gd name="T1" fmla="*/ 4878 h 4879"/>
              <a:gd name="T2" fmla="*/ 0 w 4880"/>
              <a:gd name="T3" fmla="*/ 4878 h 4879"/>
              <a:gd name="T4" fmla="*/ 0 w 4880"/>
              <a:gd name="T5" fmla="*/ 0 h 4879"/>
              <a:gd name="T6" fmla="*/ 4879 w 4880"/>
              <a:gd name="T7" fmla="*/ 0 h 4879"/>
              <a:gd name="T8" fmla="*/ 4879 w 4880"/>
              <a:gd name="T9" fmla="*/ 4878 h 4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0" h="4879">
                <a:moveTo>
                  <a:pt x="4879" y="4878"/>
                </a:moveTo>
                <a:lnTo>
                  <a:pt x="0" y="4878"/>
                </a:lnTo>
                <a:lnTo>
                  <a:pt x="0" y="0"/>
                </a:lnTo>
                <a:lnTo>
                  <a:pt x="4879" y="0"/>
                </a:lnTo>
                <a:lnTo>
                  <a:pt x="4879" y="48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254">
            <a:extLst>
              <a:ext uri="{FF2B5EF4-FFF2-40B4-BE49-F238E27FC236}">
                <a16:creationId xmlns:a16="http://schemas.microsoft.com/office/drawing/2014/main" id="{C2040F92-278D-D041-92EA-9E390C7C3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498" y="5938721"/>
            <a:ext cx="4652262" cy="4569030"/>
          </a:xfrm>
          <a:custGeom>
            <a:avLst/>
            <a:gdLst>
              <a:gd name="T0" fmla="*/ 4680 w 4681"/>
              <a:gd name="T1" fmla="*/ 4598 h 4599"/>
              <a:gd name="T2" fmla="*/ 0 w 4681"/>
              <a:gd name="T3" fmla="*/ 4598 h 4599"/>
              <a:gd name="T4" fmla="*/ 0 w 4681"/>
              <a:gd name="T5" fmla="*/ 0 h 4599"/>
              <a:gd name="T6" fmla="*/ 4680 w 4681"/>
              <a:gd name="T7" fmla="*/ 0 h 4599"/>
              <a:gd name="T8" fmla="*/ 4680 w 4681"/>
              <a:gd name="T9" fmla="*/ 4598 h 4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1" h="4599">
                <a:moveTo>
                  <a:pt x="4680" y="4598"/>
                </a:moveTo>
                <a:lnTo>
                  <a:pt x="0" y="4598"/>
                </a:lnTo>
                <a:lnTo>
                  <a:pt x="0" y="0"/>
                </a:lnTo>
                <a:lnTo>
                  <a:pt x="4680" y="0"/>
                </a:lnTo>
                <a:lnTo>
                  <a:pt x="4680" y="459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255">
            <a:extLst>
              <a:ext uri="{FF2B5EF4-FFF2-40B4-BE49-F238E27FC236}">
                <a16:creationId xmlns:a16="http://schemas.microsoft.com/office/drawing/2014/main" id="{2B2092F2-F3A8-E245-B664-C0DF76903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342" y="6030716"/>
            <a:ext cx="223415" cy="223412"/>
          </a:xfrm>
          <a:custGeom>
            <a:avLst/>
            <a:gdLst>
              <a:gd name="T0" fmla="*/ 226 w 227"/>
              <a:gd name="T1" fmla="*/ 118 h 227"/>
              <a:gd name="T2" fmla="*/ 226 w 227"/>
              <a:gd name="T3" fmla="*/ 118 h 227"/>
              <a:gd name="T4" fmla="*/ 118 w 227"/>
              <a:gd name="T5" fmla="*/ 226 h 227"/>
              <a:gd name="T6" fmla="*/ 0 w 227"/>
              <a:gd name="T7" fmla="*/ 118 h 227"/>
              <a:gd name="T8" fmla="*/ 118 w 227"/>
              <a:gd name="T9" fmla="*/ 0 h 227"/>
              <a:gd name="T10" fmla="*/ 226 w 227"/>
              <a:gd name="T11" fmla="*/ 11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" h="227">
                <a:moveTo>
                  <a:pt x="226" y="118"/>
                </a:moveTo>
                <a:lnTo>
                  <a:pt x="226" y="118"/>
                </a:lnTo>
                <a:cubicBezTo>
                  <a:pt x="226" y="181"/>
                  <a:pt x="181" y="226"/>
                  <a:pt x="118" y="226"/>
                </a:cubicBezTo>
                <a:cubicBezTo>
                  <a:pt x="55" y="226"/>
                  <a:pt x="0" y="181"/>
                  <a:pt x="0" y="118"/>
                </a:cubicBezTo>
                <a:cubicBezTo>
                  <a:pt x="0" y="54"/>
                  <a:pt x="55" y="0"/>
                  <a:pt x="118" y="0"/>
                </a:cubicBezTo>
                <a:cubicBezTo>
                  <a:pt x="181" y="0"/>
                  <a:pt x="226" y="54"/>
                  <a:pt x="226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256">
            <a:extLst>
              <a:ext uri="{FF2B5EF4-FFF2-40B4-BE49-F238E27FC236}">
                <a16:creationId xmlns:a16="http://schemas.microsoft.com/office/drawing/2014/main" id="{0F992A10-1381-A044-865B-5789601E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1725" y="6030716"/>
            <a:ext cx="223415" cy="223412"/>
          </a:xfrm>
          <a:custGeom>
            <a:avLst/>
            <a:gdLst>
              <a:gd name="T0" fmla="*/ 226 w 227"/>
              <a:gd name="T1" fmla="*/ 118 h 227"/>
              <a:gd name="T2" fmla="*/ 226 w 227"/>
              <a:gd name="T3" fmla="*/ 118 h 227"/>
              <a:gd name="T4" fmla="*/ 117 w 227"/>
              <a:gd name="T5" fmla="*/ 226 h 227"/>
              <a:gd name="T6" fmla="*/ 0 w 227"/>
              <a:gd name="T7" fmla="*/ 118 h 227"/>
              <a:gd name="T8" fmla="*/ 117 w 227"/>
              <a:gd name="T9" fmla="*/ 0 h 227"/>
              <a:gd name="T10" fmla="*/ 226 w 227"/>
              <a:gd name="T11" fmla="*/ 11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" h="227">
                <a:moveTo>
                  <a:pt x="226" y="118"/>
                </a:moveTo>
                <a:lnTo>
                  <a:pt x="226" y="118"/>
                </a:lnTo>
                <a:cubicBezTo>
                  <a:pt x="226" y="181"/>
                  <a:pt x="172" y="226"/>
                  <a:pt x="117" y="226"/>
                </a:cubicBezTo>
                <a:cubicBezTo>
                  <a:pt x="54" y="226"/>
                  <a:pt x="0" y="181"/>
                  <a:pt x="0" y="118"/>
                </a:cubicBezTo>
                <a:cubicBezTo>
                  <a:pt x="0" y="54"/>
                  <a:pt x="54" y="0"/>
                  <a:pt x="117" y="0"/>
                </a:cubicBezTo>
                <a:cubicBezTo>
                  <a:pt x="172" y="0"/>
                  <a:pt x="226" y="54"/>
                  <a:pt x="226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257">
            <a:extLst>
              <a:ext uri="{FF2B5EF4-FFF2-40B4-BE49-F238E27FC236}">
                <a16:creationId xmlns:a16="http://schemas.microsoft.com/office/drawing/2014/main" id="{B5480E71-A095-8140-9CDB-5EB0367B8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5108" y="6030716"/>
            <a:ext cx="223415" cy="223412"/>
          </a:xfrm>
          <a:custGeom>
            <a:avLst/>
            <a:gdLst>
              <a:gd name="T0" fmla="*/ 226 w 227"/>
              <a:gd name="T1" fmla="*/ 118 h 227"/>
              <a:gd name="T2" fmla="*/ 226 w 227"/>
              <a:gd name="T3" fmla="*/ 118 h 227"/>
              <a:gd name="T4" fmla="*/ 108 w 227"/>
              <a:gd name="T5" fmla="*/ 226 h 227"/>
              <a:gd name="T6" fmla="*/ 0 w 227"/>
              <a:gd name="T7" fmla="*/ 118 h 227"/>
              <a:gd name="T8" fmla="*/ 108 w 227"/>
              <a:gd name="T9" fmla="*/ 0 h 227"/>
              <a:gd name="T10" fmla="*/ 226 w 227"/>
              <a:gd name="T11" fmla="*/ 11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" h="227">
                <a:moveTo>
                  <a:pt x="226" y="118"/>
                </a:moveTo>
                <a:lnTo>
                  <a:pt x="226" y="118"/>
                </a:lnTo>
                <a:cubicBezTo>
                  <a:pt x="226" y="181"/>
                  <a:pt x="171" y="226"/>
                  <a:pt x="108" y="226"/>
                </a:cubicBezTo>
                <a:cubicBezTo>
                  <a:pt x="45" y="226"/>
                  <a:pt x="0" y="181"/>
                  <a:pt x="0" y="118"/>
                </a:cubicBezTo>
                <a:cubicBezTo>
                  <a:pt x="0" y="54"/>
                  <a:pt x="45" y="0"/>
                  <a:pt x="108" y="0"/>
                </a:cubicBezTo>
                <a:cubicBezTo>
                  <a:pt x="171" y="0"/>
                  <a:pt x="226" y="54"/>
                  <a:pt x="226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58">
            <a:extLst>
              <a:ext uri="{FF2B5EF4-FFF2-40B4-BE49-F238E27FC236}">
                <a16:creationId xmlns:a16="http://schemas.microsoft.com/office/drawing/2014/main" id="{FA5B1F1E-E4C7-D740-85B8-F7D41C10D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491" y="6030716"/>
            <a:ext cx="214654" cy="223412"/>
          </a:xfrm>
          <a:custGeom>
            <a:avLst/>
            <a:gdLst>
              <a:gd name="T0" fmla="*/ 216 w 217"/>
              <a:gd name="T1" fmla="*/ 118 h 227"/>
              <a:gd name="T2" fmla="*/ 216 w 217"/>
              <a:gd name="T3" fmla="*/ 118 h 227"/>
              <a:gd name="T4" fmla="*/ 109 w 217"/>
              <a:gd name="T5" fmla="*/ 226 h 227"/>
              <a:gd name="T6" fmla="*/ 0 w 217"/>
              <a:gd name="T7" fmla="*/ 118 h 227"/>
              <a:gd name="T8" fmla="*/ 109 w 217"/>
              <a:gd name="T9" fmla="*/ 0 h 227"/>
              <a:gd name="T10" fmla="*/ 216 w 217"/>
              <a:gd name="T11" fmla="*/ 11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" h="227">
                <a:moveTo>
                  <a:pt x="216" y="118"/>
                </a:moveTo>
                <a:lnTo>
                  <a:pt x="216" y="118"/>
                </a:lnTo>
                <a:cubicBezTo>
                  <a:pt x="216" y="181"/>
                  <a:pt x="171" y="226"/>
                  <a:pt x="109" y="226"/>
                </a:cubicBezTo>
                <a:cubicBezTo>
                  <a:pt x="46" y="226"/>
                  <a:pt x="0" y="181"/>
                  <a:pt x="0" y="118"/>
                </a:cubicBezTo>
                <a:cubicBezTo>
                  <a:pt x="0" y="54"/>
                  <a:pt x="46" y="0"/>
                  <a:pt x="109" y="0"/>
                </a:cubicBezTo>
                <a:cubicBezTo>
                  <a:pt x="171" y="0"/>
                  <a:pt x="216" y="54"/>
                  <a:pt x="216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59">
            <a:extLst>
              <a:ext uri="{FF2B5EF4-FFF2-40B4-BE49-F238E27FC236}">
                <a16:creationId xmlns:a16="http://schemas.microsoft.com/office/drawing/2014/main" id="{470F3C75-359C-364C-BE6B-AEC124D8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734" y="6030716"/>
            <a:ext cx="223412" cy="223412"/>
          </a:xfrm>
          <a:custGeom>
            <a:avLst/>
            <a:gdLst>
              <a:gd name="T0" fmla="*/ 226 w 227"/>
              <a:gd name="T1" fmla="*/ 118 h 227"/>
              <a:gd name="T2" fmla="*/ 226 w 227"/>
              <a:gd name="T3" fmla="*/ 118 h 227"/>
              <a:gd name="T4" fmla="*/ 118 w 227"/>
              <a:gd name="T5" fmla="*/ 226 h 227"/>
              <a:gd name="T6" fmla="*/ 0 w 227"/>
              <a:gd name="T7" fmla="*/ 118 h 227"/>
              <a:gd name="T8" fmla="*/ 118 w 227"/>
              <a:gd name="T9" fmla="*/ 0 h 227"/>
              <a:gd name="T10" fmla="*/ 226 w 227"/>
              <a:gd name="T11" fmla="*/ 11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" h="227">
                <a:moveTo>
                  <a:pt x="226" y="118"/>
                </a:moveTo>
                <a:lnTo>
                  <a:pt x="226" y="118"/>
                </a:lnTo>
                <a:cubicBezTo>
                  <a:pt x="226" y="181"/>
                  <a:pt x="181" y="226"/>
                  <a:pt x="118" y="226"/>
                </a:cubicBezTo>
                <a:cubicBezTo>
                  <a:pt x="54" y="226"/>
                  <a:pt x="0" y="181"/>
                  <a:pt x="0" y="118"/>
                </a:cubicBezTo>
                <a:cubicBezTo>
                  <a:pt x="0" y="54"/>
                  <a:pt x="54" y="0"/>
                  <a:pt x="118" y="0"/>
                </a:cubicBezTo>
                <a:cubicBezTo>
                  <a:pt x="181" y="0"/>
                  <a:pt x="226" y="54"/>
                  <a:pt x="226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260">
            <a:extLst>
              <a:ext uri="{FF2B5EF4-FFF2-40B4-BE49-F238E27FC236}">
                <a16:creationId xmlns:a16="http://schemas.microsoft.com/office/drawing/2014/main" id="{30F4D7A3-075B-D245-85E0-385EDFE5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2117" y="6030716"/>
            <a:ext cx="223412" cy="223412"/>
          </a:xfrm>
          <a:custGeom>
            <a:avLst/>
            <a:gdLst>
              <a:gd name="T0" fmla="*/ 226 w 227"/>
              <a:gd name="T1" fmla="*/ 118 h 227"/>
              <a:gd name="T2" fmla="*/ 226 w 227"/>
              <a:gd name="T3" fmla="*/ 118 h 227"/>
              <a:gd name="T4" fmla="*/ 108 w 227"/>
              <a:gd name="T5" fmla="*/ 226 h 227"/>
              <a:gd name="T6" fmla="*/ 0 w 227"/>
              <a:gd name="T7" fmla="*/ 118 h 227"/>
              <a:gd name="T8" fmla="*/ 108 w 227"/>
              <a:gd name="T9" fmla="*/ 0 h 227"/>
              <a:gd name="T10" fmla="*/ 226 w 227"/>
              <a:gd name="T11" fmla="*/ 11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" h="227">
                <a:moveTo>
                  <a:pt x="226" y="118"/>
                </a:moveTo>
                <a:lnTo>
                  <a:pt x="226" y="118"/>
                </a:lnTo>
                <a:cubicBezTo>
                  <a:pt x="226" y="181"/>
                  <a:pt x="172" y="226"/>
                  <a:pt x="108" y="226"/>
                </a:cubicBezTo>
                <a:cubicBezTo>
                  <a:pt x="54" y="226"/>
                  <a:pt x="0" y="181"/>
                  <a:pt x="0" y="118"/>
                </a:cubicBezTo>
                <a:cubicBezTo>
                  <a:pt x="0" y="54"/>
                  <a:pt x="54" y="0"/>
                  <a:pt x="108" y="0"/>
                </a:cubicBezTo>
                <a:cubicBezTo>
                  <a:pt x="172" y="0"/>
                  <a:pt x="226" y="54"/>
                  <a:pt x="226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261">
            <a:extLst>
              <a:ext uri="{FF2B5EF4-FFF2-40B4-BE49-F238E27FC236}">
                <a16:creationId xmlns:a16="http://schemas.microsoft.com/office/drawing/2014/main" id="{A057DBDA-4AB8-CF4A-AD84-97DA7DE89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5500" y="6030716"/>
            <a:ext cx="223412" cy="223412"/>
          </a:xfrm>
          <a:custGeom>
            <a:avLst/>
            <a:gdLst>
              <a:gd name="T0" fmla="*/ 225 w 226"/>
              <a:gd name="T1" fmla="*/ 118 h 227"/>
              <a:gd name="T2" fmla="*/ 225 w 226"/>
              <a:gd name="T3" fmla="*/ 118 h 227"/>
              <a:gd name="T4" fmla="*/ 108 w 226"/>
              <a:gd name="T5" fmla="*/ 226 h 227"/>
              <a:gd name="T6" fmla="*/ 0 w 226"/>
              <a:gd name="T7" fmla="*/ 118 h 227"/>
              <a:gd name="T8" fmla="*/ 108 w 226"/>
              <a:gd name="T9" fmla="*/ 0 h 227"/>
              <a:gd name="T10" fmla="*/ 225 w 226"/>
              <a:gd name="T11" fmla="*/ 11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227">
                <a:moveTo>
                  <a:pt x="225" y="118"/>
                </a:moveTo>
                <a:lnTo>
                  <a:pt x="225" y="118"/>
                </a:lnTo>
                <a:cubicBezTo>
                  <a:pt x="225" y="181"/>
                  <a:pt x="171" y="226"/>
                  <a:pt x="108" y="226"/>
                </a:cubicBezTo>
                <a:cubicBezTo>
                  <a:pt x="45" y="226"/>
                  <a:pt x="0" y="181"/>
                  <a:pt x="0" y="118"/>
                </a:cubicBezTo>
                <a:cubicBezTo>
                  <a:pt x="0" y="54"/>
                  <a:pt x="45" y="0"/>
                  <a:pt x="108" y="0"/>
                </a:cubicBezTo>
                <a:cubicBezTo>
                  <a:pt x="171" y="0"/>
                  <a:pt x="225" y="54"/>
                  <a:pt x="225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62">
            <a:extLst>
              <a:ext uri="{FF2B5EF4-FFF2-40B4-BE49-F238E27FC236}">
                <a16:creationId xmlns:a16="http://schemas.microsoft.com/office/drawing/2014/main" id="{0932F5EA-1CF3-3F41-8033-7E3C3F43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4053" y="5785399"/>
            <a:ext cx="109515" cy="350453"/>
          </a:xfrm>
          <a:custGeom>
            <a:avLst/>
            <a:gdLst>
              <a:gd name="T0" fmla="*/ 54 w 109"/>
              <a:gd name="T1" fmla="*/ 353 h 354"/>
              <a:gd name="T2" fmla="*/ 54 w 109"/>
              <a:gd name="T3" fmla="*/ 353 h 354"/>
              <a:gd name="T4" fmla="*/ 54 w 109"/>
              <a:gd name="T5" fmla="*/ 353 h 354"/>
              <a:gd name="T6" fmla="*/ 0 w 109"/>
              <a:gd name="T7" fmla="*/ 298 h 354"/>
              <a:gd name="T8" fmla="*/ 0 w 109"/>
              <a:gd name="T9" fmla="*/ 54 h 354"/>
              <a:gd name="T10" fmla="*/ 54 w 109"/>
              <a:gd name="T11" fmla="*/ 0 h 354"/>
              <a:gd name="T12" fmla="*/ 54 w 109"/>
              <a:gd name="T13" fmla="*/ 0 h 354"/>
              <a:gd name="T14" fmla="*/ 108 w 109"/>
              <a:gd name="T15" fmla="*/ 54 h 354"/>
              <a:gd name="T16" fmla="*/ 108 w 109"/>
              <a:gd name="T17" fmla="*/ 298 h 354"/>
              <a:gd name="T18" fmla="*/ 54 w 109"/>
              <a:gd name="T19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54">
                <a:moveTo>
                  <a:pt x="54" y="353"/>
                </a:moveTo>
                <a:lnTo>
                  <a:pt x="54" y="353"/>
                </a:lnTo>
                <a:lnTo>
                  <a:pt x="54" y="353"/>
                </a:lnTo>
                <a:cubicBezTo>
                  <a:pt x="27" y="353"/>
                  <a:pt x="0" y="325"/>
                  <a:pt x="0" y="29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lnTo>
                  <a:pt x="54" y="0"/>
                </a:lnTo>
                <a:cubicBezTo>
                  <a:pt x="81" y="0"/>
                  <a:pt x="108" y="27"/>
                  <a:pt x="108" y="54"/>
                </a:cubicBezTo>
                <a:cubicBezTo>
                  <a:pt x="108" y="298"/>
                  <a:pt x="108" y="298"/>
                  <a:pt x="108" y="298"/>
                </a:cubicBezTo>
                <a:cubicBezTo>
                  <a:pt x="108" y="325"/>
                  <a:pt x="81" y="353"/>
                  <a:pt x="54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63">
            <a:extLst>
              <a:ext uri="{FF2B5EF4-FFF2-40B4-BE49-F238E27FC236}">
                <a16:creationId xmlns:a16="http://schemas.microsoft.com/office/drawing/2014/main" id="{8E3DD075-8930-0E47-B26D-3572D8D1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7436" y="5785399"/>
            <a:ext cx="100754" cy="350453"/>
          </a:xfrm>
          <a:custGeom>
            <a:avLst/>
            <a:gdLst>
              <a:gd name="T0" fmla="*/ 54 w 101"/>
              <a:gd name="T1" fmla="*/ 353 h 354"/>
              <a:gd name="T2" fmla="*/ 54 w 101"/>
              <a:gd name="T3" fmla="*/ 353 h 354"/>
              <a:gd name="T4" fmla="*/ 54 w 101"/>
              <a:gd name="T5" fmla="*/ 353 h 354"/>
              <a:gd name="T6" fmla="*/ 0 w 101"/>
              <a:gd name="T7" fmla="*/ 298 h 354"/>
              <a:gd name="T8" fmla="*/ 0 w 101"/>
              <a:gd name="T9" fmla="*/ 54 h 354"/>
              <a:gd name="T10" fmla="*/ 54 w 101"/>
              <a:gd name="T11" fmla="*/ 0 h 354"/>
              <a:gd name="T12" fmla="*/ 54 w 101"/>
              <a:gd name="T13" fmla="*/ 0 h 354"/>
              <a:gd name="T14" fmla="*/ 100 w 101"/>
              <a:gd name="T15" fmla="*/ 54 h 354"/>
              <a:gd name="T16" fmla="*/ 100 w 101"/>
              <a:gd name="T17" fmla="*/ 298 h 354"/>
              <a:gd name="T18" fmla="*/ 54 w 101"/>
              <a:gd name="T19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54">
                <a:moveTo>
                  <a:pt x="54" y="353"/>
                </a:moveTo>
                <a:lnTo>
                  <a:pt x="54" y="353"/>
                </a:lnTo>
                <a:lnTo>
                  <a:pt x="54" y="353"/>
                </a:lnTo>
                <a:cubicBezTo>
                  <a:pt x="18" y="353"/>
                  <a:pt x="0" y="325"/>
                  <a:pt x="0" y="29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lnTo>
                  <a:pt x="54" y="0"/>
                </a:lnTo>
                <a:cubicBezTo>
                  <a:pt x="82" y="0"/>
                  <a:pt x="100" y="27"/>
                  <a:pt x="100" y="54"/>
                </a:cubicBezTo>
                <a:cubicBezTo>
                  <a:pt x="100" y="298"/>
                  <a:pt x="100" y="298"/>
                  <a:pt x="100" y="298"/>
                </a:cubicBezTo>
                <a:cubicBezTo>
                  <a:pt x="100" y="325"/>
                  <a:pt x="82" y="353"/>
                  <a:pt x="54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64">
            <a:extLst>
              <a:ext uri="{FF2B5EF4-FFF2-40B4-BE49-F238E27FC236}">
                <a16:creationId xmlns:a16="http://schemas.microsoft.com/office/drawing/2014/main" id="{B53686E3-CA7E-1D42-8450-CEB85E473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7676" y="5785399"/>
            <a:ext cx="109518" cy="350453"/>
          </a:xfrm>
          <a:custGeom>
            <a:avLst/>
            <a:gdLst>
              <a:gd name="T0" fmla="*/ 54 w 109"/>
              <a:gd name="T1" fmla="*/ 353 h 354"/>
              <a:gd name="T2" fmla="*/ 54 w 109"/>
              <a:gd name="T3" fmla="*/ 353 h 354"/>
              <a:gd name="T4" fmla="*/ 54 w 109"/>
              <a:gd name="T5" fmla="*/ 353 h 354"/>
              <a:gd name="T6" fmla="*/ 0 w 109"/>
              <a:gd name="T7" fmla="*/ 298 h 354"/>
              <a:gd name="T8" fmla="*/ 0 w 109"/>
              <a:gd name="T9" fmla="*/ 54 h 354"/>
              <a:gd name="T10" fmla="*/ 54 w 109"/>
              <a:gd name="T11" fmla="*/ 0 h 354"/>
              <a:gd name="T12" fmla="*/ 54 w 109"/>
              <a:gd name="T13" fmla="*/ 0 h 354"/>
              <a:gd name="T14" fmla="*/ 108 w 109"/>
              <a:gd name="T15" fmla="*/ 54 h 354"/>
              <a:gd name="T16" fmla="*/ 108 w 109"/>
              <a:gd name="T17" fmla="*/ 298 h 354"/>
              <a:gd name="T18" fmla="*/ 54 w 109"/>
              <a:gd name="T19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54">
                <a:moveTo>
                  <a:pt x="54" y="353"/>
                </a:moveTo>
                <a:lnTo>
                  <a:pt x="54" y="353"/>
                </a:lnTo>
                <a:lnTo>
                  <a:pt x="54" y="353"/>
                </a:lnTo>
                <a:cubicBezTo>
                  <a:pt x="27" y="353"/>
                  <a:pt x="0" y="325"/>
                  <a:pt x="0" y="29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lnTo>
                  <a:pt x="54" y="0"/>
                </a:lnTo>
                <a:cubicBezTo>
                  <a:pt x="81" y="0"/>
                  <a:pt x="108" y="27"/>
                  <a:pt x="108" y="54"/>
                </a:cubicBezTo>
                <a:cubicBezTo>
                  <a:pt x="108" y="298"/>
                  <a:pt x="108" y="298"/>
                  <a:pt x="108" y="298"/>
                </a:cubicBezTo>
                <a:cubicBezTo>
                  <a:pt x="108" y="325"/>
                  <a:pt x="81" y="353"/>
                  <a:pt x="54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65">
            <a:extLst>
              <a:ext uri="{FF2B5EF4-FFF2-40B4-BE49-F238E27FC236}">
                <a16:creationId xmlns:a16="http://schemas.microsoft.com/office/drawing/2014/main" id="{0FBCB60E-3057-5D4D-A34F-119B715F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1059" y="5785399"/>
            <a:ext cx="96375" cy="350453"/>
          </a:xfrm>
          <a:custGeom>
            <a:avLst/>
            <a:gdLst>
              <a:gd name="T0" fmla="*/ 45 w 99"/>
              <a:gd name="T1" fmla="*/ 353 h 354"/>
              <a:gd name="T2" fmla="*/ 45 w 99"/>
              <a:gd name="T3" fmla="*/ 353 h 354"/>
              <a:gd name="T4" fmla="*/ 45 w 99"/>
              <a:gd name="T5" fmla="*/ 353 h 354"/>
              <a:gd name="T6" fmla="*/ 0 w 99"/>
              <a:gd name="T7" fmla="*/ 298 h 354"/>
              <a:gd name="T8" fmla="*/ 0 w 99"/>
              <a:gd name="T9" fmla="*/ 54 h 354"/>
              <a:gd name="T10" fmla="*/ 45 w 99"/>
              <a:gd name="T11" fmla="*/ 0 h 354"/>
              <a:gd name="T12" fmla="*/ 45 w 99"/>
              <a:gd name="T13" fmla="*/ 0 h 354"/>
              <a:gd name="T14" fmla="*/ 98 w 99"/>
              <a:gd name="T15" fmla="*/ 54 h 354"/>
              <a:gd name="T16" fmla="*/ 98 w 99"/>
              <a:gd name="T17" fmla="*/ 298 h 354"/>
              <a:gd name="T18" fmla="*/ 45 w 99"/>
              <a:gd name="T19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354">
                <a:moveTo>
                  <a:pt x="45" y="353"/>
                </a:moveTo>
                <a:lnTo>
                  <a:pt x="45" y="353"/>
                </a:lnTo>
                <a:lnTo>
                  <a:pt x="45" y="353"/>
                </a:lnTo>
                <a:cubicBezTo>
                  <a:pt x="18" y="353"/>
                  <a:pt x="0" y="325"/>
                  <a:pt x="0" y="29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lnTo>
                  <a:pt x="45" y="0"/>
                </a:lnTo>
                <a:cubicBezTo>
                  <a:pt x="80" y="0"/>
                  <a:pt x="98" y="27"/>
                  <a:pt x="98" y="54"/>
                </a:cubicBezTo>
                <a:cubicBezTo>
                  <a:pt x="98" y="298"/>
                  <a:pt x="98" y="298"/>
                  <a:pt x="98" y="298"/>
                </a:cubicBezTo>
                <a:cubicBezTo>
                  <a:pt x="98" y="325"/>
                  <a:pt x="80" y="353"/>
                  <a:pt x="45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66">
            <a:extLst>
              <a:ext uri="{FF2B5EF4-FFF2-40B4-BE49-F238E27FC236}">
                <a16:creationId xmlns:a16="http://schemas.microsoft.com/office/drawing/2014/main" id="{0DA27025-D750-5F4E-8517-0E81755B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1302" y="5785399"/>
            <a:ext cx="109515" cy="350453"/>
          </a:xfrm>
          <a:custGeom>
            <a:avLst/>
            <a:gdLst>
              <a:gd name="T0" fmla="*/ 55 w 110"/>
              <a:gd name="T1" fmla="*/ 353 h 354"/>
              <a:gd name="T2" fmla="*/ 55 w 110"/>
              <a:gd name="T3" fmla="*/ 353 h 354"/>
              <a:gd name="T4" fmla="*/ 55 w 110"/>
              <a:gd name="T5" fmla="*/ 353 h 354"/>
              <a:gd name="T6" fmla="*/ 0 w 110"/>
              <a:gd name="T7" fmla="*/ 298 h 354"/>
              <a:gd name="T8" fmla="*/ 0 w 110"/>
              <a:gd name="T9" fmla="*/ 54 h 354"/>
              <a:gd name="T10" fmla="*/ 55 w 110"/>
              <a:gd name="T11" fmla="*/ 0 h 354"/>
              <a:gd name="T12" fmla="*/ 55 w 110"/>
              <a:gd name="T13" fmla="*/ 0 h 354"/>
              <a:gd name="T14" fmla="*/ 109 w 110"/>
              <a:gd name="T15" fmla="*/ 54 h 354"/>
              <a:gd name="T16" fmla="*/ 109 w 110"/>
              <a:gd name="T17" fmla="*/ 298 h 354"/>
              <a:gd name="T18" fmla="*/ 55 w 110"/>
              <a:gd name="T19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354">
                <a:moveTo>
                  <a:pt x="55" y="353"/>
                </a:moveTo>
                <a:lnTo>
                  <a:pt x="55" y="353"/>
                </a:lnTo>
                <a:lnTo>
                  <a:pt x="55" y="353"/>
                </a:lnTo>
                <a:cubicBezTo>
                  <a:pt x="27" y="353"/>
                  <a:pt x="0" y="325"/>
                  <a:pt x="0" y="29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5" y="0"/>
                </a:cubicBezTo>
                <a:lnTo>
                  <a:pt x="55" y="0"/>
                </a:lnTo>
                <a:cubicBezTo>
                  <a:pt x="82" y="0"/>
                  <a:pt x="109" y="27"/>
                  <a:pt x="109" y="54"/>
                </a:cubicBezTo>
                <a:cubicBezTo>
                  <a:pt x="109" y="298"/>
                  <a:pt x="109" y="298"/>
                  <a:pt x="109" y="298"/>
                </a:cubicBezTo>
                <a:cubicBezTo>
                  <a:pt x="109" y="325"/>
                  <a:pt x="82" y="353"/>
                  <a:pt x="55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67">
            <a:extLst>
              <a:ext uri="{FF2B5EF4-FFF2-40B4-BE49-F238E27FC236}">
                <a16:creationId xmlns:a16="http://schemas.microsoft.com/office/drawing/2014/main" id="{963E5BC3-A6BF-364B-95B1-8BD3C861C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5923" y="5785399"/>
            <a:ext cx="109515" cy="350453"/>
          </a:xfrm>
          <a:custGeom>
            <a:avLst/>
            <a:gdLst>
              <a:gd name="T0" fmla="*/ 54 w 109"/>
              <a:gd name="T1" fmla="*/ 353 h 354"/>
              <a:gd name="T2" fmla="*/ 54 w 109"/>
              <a:gd name="T3" fmla="*/ 353 h 354"/>
              <a:gd name="T4" fmla="*/ 54 w 109"/>
              <a:gd name="T5" fmla="*/ 353 h 354"/>
              <a:gd name="T6" fmla="*/ 0 w 109"/>
              <a:gd name="T7" fmla="*/ 298 h 354"/>
              <a:gd name="T8" fmla="*/ 0 w 109"/>
              <a:gd name="T9" fmla="*/ 54 h 354"/>
              <a:gd name="T10" fmla="*/ 54 w 109"/>
              <a:gd name="T11" fmla="*/ 0 h 354"/>
              <a:gd name="T12" fmla="*/ 54 w 109"/>
              <a:gd name="T13" fmla="*/ 0 h 354"/>
              <a:gd name="T14" fmla="*/ 108 w 109"/>
              <a:gd name="T15" fmla="*/ 54 h 354"/>
              <a:gd name="T16" fmla="*/ 108 w 109"/>
              <a:gd name="T17" fmla="*/ 298 h 354"/>
              <a:gd name="T18" fmla="*/ 54 w 109"/>
              <a:gd name="T19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54">
                <a:moveTo>
                  <a:pt x="54" y="353"/>
                </a:moveTo>
                <a:lnTo>
                  <a:pt x="54" y="353"/>
                </a:lnTo>
                <a:lnTo>
                  <a:pt x="54" y="353"/>
                </a:lnTo>
                <a:cubicBezTo>
                  <a:pt x="27" y="353"/>
                  <a:pt x="0" y="325"/>
                  <a:pt x="0" y="29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lnTo>
                  <a:pt x="54" y="0"/>
                </a:lnTo>
                <a:cubicBezTo>
                  <a:pt x="81" y="0"/>
                  <a:pt x="108" y="27"/>
                  <a:pt x="108" y="54"/>
                </a:cubicBezTo>
                <a:cubicBezTo>
                  <a:pt x="108" y="298"/>
                  <a:pt x="108" y="298"/>
                  <a:pt x="108" y="298"/>
                </a:cubicBezTo>
                <a:cubicBezTo>
                  <a:pt x="108" y="325"/>
                  <a:pt x="81" y="353"/>
                  <a:pt x="54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68">
            <a:extLst>
              <a:ext uri="{FF2B5EF4-FFF2-40B4-BE49-F238E27FC236}">
                <a16:creationId xmlns:a16="http://schemas.microsoft.com/office/drawing/2014/main" id="{3A02E2A4-9232-3348-BD4F-699E95C08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9306" y="5785399"/>
            <a:ext cx="100754" cy="350453"/>
          </a:xfrm>
          <a:custGeom>
            <a:avLst/>
            <a:gdLst>
              <a:gd name="T0" fmla="*/ 54 w 100"/>
              <a:gd name="T1" fmla="*/ 353 h 354"/>
              <a:gd name="T2" fmla="*/ 54 w 100"/>
              <a:gd name="T3" fmla="*/ 353 h 354"/>
              <a:gd name="T4" fmla="*/ 54 w 100"/>
              <a:gd name="T5" fmla="*/ 353 h 354"/>
              <a:gd name="T6" fmla="*/ 0 w 100"/>
              <a:gd name="T7" fmla="*/ 298 h 354"/>
              <a:gd name="T8" fmla="*/ 0 w 100"/>
              <a:gd name="T9" fmla="*/ 54 h 354"/>
              <a:gd name="T10" fmla="*/ 54 w 100"/>
              <a:gd name="T11" fmla="*/ 0 h 354"/>
              <a:gd name="T12" fmla="*/ 54 w 100"/>
              <a:gd name="T13" fmla="*/ 0 h 354"/>
              <a:gd name="T14" fmla="*/ 99 w 100"/>
              <a:gd name="T15" fmla="*/ 54 h 354"/>
              <a:gd name="T16" fmla="*/ 99 w 100"/>
              <a:gd name="T17" fmla="*/ 298 h 354"/>
              <a:gd name="T18" fmla="*/ 54 w 100"/>
              <a:gd name="T19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54">
                <a:moveTo>
                  <a:pt x="54" y="353"/>
                </a:moveTo>
                <a:lnTo>
                  <a:pt x="54" y="353"/>
                </a:lnTo>
                <a:lnTo>
                  <a:pt x="54" y="353"/>
                </a:lnTo>
                <a:cubicBezTo>
                  <a:pt x="18" y="353"/>
                  <a:pt x="0" y="325"/>
                  <a:pt x="0" y="29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lnTo>
                  <a:pt x="54" y="0"/>
                </a:lnTo>
                <a:cubicBezTo>
                  <a:pt x="81" y="0"/>
                  <a:pt x="99" y="27"/>
                  <a:pt x="99" y="54"/>
                </a:cubicBezTo>
                <a:cubicBezTo>
                  <a:pt x="99" y="298"/>
                  <a:pt x="99" y="298"/>
                  <a:pt x="99" y="298"/>
                </a:cubicBezTo>
                <a:cubicBezTo>
                  <a:pt x="99" y="325"/>
                  <a:pt x="81" y="353"/>
                  <a:pt x="54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69">
            <a:extLst>
              <a:ext uri="{FF2B5EF4-FFF2-40B4-BE49-F238E27FC236}">
                <a16:creationId xmlns:a16="http://schemas.microsoft.com/office/drawing/2014/main" id="{C6B2624E-7AA7-0E48-B4BB-4D4571B9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342" y="6630865"/>
            <a:ext cx="4310570" cy="74473"/>
          </a:xfrm>
          <a:custGeom>
            <a:avLst/>
            <a:gdLst>
              <a:gd name="T0" fmla="*/ 0 w 4337"/>
              <a:gd name="T1" fmla="*/ 73 h 74"/>
              <a:gd name="T2" fmla="*/ 4336 w 4337"/>
              <a:gd name="T3" fmla="*/ 73 h 74"/>
              <a:gd name="T4" fmla="*/ 4336 w 4337"/>
              <a:gd name="T5" fmla="*/ 0 h 74"/>
              <a:gd name="T6" fmla="*/ 0 w 4337"/>
              <a:gd name="T7" fmla="*/ 0 h 74"/>
              <a:gd name="T8" fmla="*/ 0 w 4337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7" h="74">
                <a:moveTo>
                  <a:pt x="0" y="73"/>
                </a:moveTo>
                <a:lnTo>
                  <a:pt x="4336" y="73"/>
                </a:lnTo>
                <a:lnTo>
                  <a:pt x="4336" y="0"/>
                </a:lnTo>
                <a:lnTo>
                  <a:pt x="0" y="0"/>
                </a:lnTo>
                <a:lnTo>
                  <a:pt x="0" y="7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70">
            <a:extLst>
              <a:ext uri="{FF2B5EF4-FFF2-40B4-BE49-F238E27FC236}">
                <a16:creationId xmlns:a16="http://schemas.microsoft.com/office/drawing/2014/main" id="{EE8D81D8-3B48-7E49-8EC6-4CE1A130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140" y="7537663"/>
            <a:ext cx="2496977" cy="2247277"/>
          </a:xfrm>
          <a:custGeom>
            <a:avLst/>
            <a:gdLst>
              <a:gd name="T0" fmla="*/ 2511 w 2512"/>
              <a:gd name="T1" fmla="*/ 1428 h 2260"/>
              <a:gd name="T2" fmla="*/ 2511 w 2512"/>
              <a:gd name="T3" fmla="*/ 1428 h 2260"/>
              <a:gd name="T4" fmla="*/ 2005 w 2512"/>
              <a:gd name="T5" fmla="*/ 949 h 2260"/>
              <a:gd name="T6" fmla="*/ 1589 w 2512"/>
              <a:gd name="T7" fmla="*/ 1147 h 2260"/>
              <a:gd name="T8" fmla="*/ 1454 w 2512"/>
              <a:gd name="T9" fmla="*/ 1184 h 2260"/>
              <a:gd name="T10" fmla="*/ 1066 w 2512"/>
              <a:gd name="T11" fmla="*/ 1084 h 2260"/>
              <a:gd name="T12" fmla="*/ 687 w 2512"/>
              <a:gd name="T13" fmla="*/ 1175 h 2260"/>
              <a:gd name="T14" fmla="*/ 687 w 2512"/>
              <a:gd name="T15" fmla="*/ 1175 h 2260"/>
              <a:gd name="T16" fmla="*/ 687 w 2512"/>
              <a:gd name="T17" fmla="*/ 1175 h 2260"/>
              <a:gd name="T18" fmla="*/ 614 w 2512"/>
              <a:gd name="T19" fmla="*/ 1093 h 2260"/>
              <a:gd name="T20" fmla="*/ 614 w 2512"/>
              <a:gd name="T21" fmla="*/ 1084 h 2260"/>
              <a:gd name="T22" fmla="*/ 614 w 2512"/>
              <a:gd name="T23" fmla="*/ 1057 h 2260"/>
              <a:gd name="T24" fmla="*/ 614 w 2512"/>
              <a:gd name="T25" fmla="*/ 1048 h 2260"/>
              <a:gd name="T26" fmla="*/ 614 w 2512"/>
              <a:gd name="T27" fmla="*/ 1048 h 2260"/>
              <a:gd name="T28" fmla="*/ 515 w 2512"/>
              <a:gd name="T29" fmla="*/ 876 h 2260"/>
              <a:gd name="T30" fmla="*/ 515 w 2512"/>
              <a:gd name="T31" fmla="*/ 759 h 2260"/>
              <a:gd name="T32" fmla="*/ 578 w 2512"/>
              <a:gd name="T33" fmla="*/ 723 h 2260"/>
              <a:gd name="T34" fmla="*/ 650 w 2512"/>
              <a:gd name="T35" fmla="*/ 696 h 2260"/>
              <a:gd name="T36" fmla="*/ 650 w 2512"/>
              <a:gd name="T37" fmla="*/ 696 h 2260"/>
              <a:gd name="T38" fmla="*/ 650 w 2512"/>
              <a:gd name="T39" fmla="*/ 696 h 2260"/>
              <a:gd name="T40" fmla="*/ 669 w 2512"/>
              <a:gd name="T41" fmla="*/ 687 h 2260"/>
              <a:gd name="T42" fmla="*/ 741 w 2512"/>
              <a:gd name="T43" fmla="*/ 623 h 2260"/>
              <a:gd name="T44" fmla="*/ 922 w 2512"/>
              <a:gd name="T45" fmla="*/ 316 h 2260"/>
              <a:gd name="T46" fmla="*/ 822 w 2512"/>
              <a:gd name="T47" fmla="*/ 271 h 2260"/>
              <a:gd name="T48" fmla="*/ 822 w 2512"/>
              <a:gd name="T49" fmla="*/ 244 h 2260"/>
              <a:gd name="T50" fmla="*/ 461 w 2512"/>
              <a:gd name="T51" fmla="*/ 0 h 2260"/>
              <a:gd name="T52" fmla="*/ 126 w 2512"/>
              <a:gd name="T53" fmla="*/ 289 h 2260"/>
              <a:gd name="T54" fmla="*/ 144 w 2512"/>
              <a:gd name="T55" fmla="*/ 371 h 2260"/>
              <a:gd name="T56" fmla="*/ 144 w 2512"/>
              <a:gd name="T57" fmla="*/ 371 h 2260"/>
              <a:gd name="T58" fmla="*/ 63 w 2512"/>
              <a:gd name="T59" fmla="*/ 651 h 2260"/>
              <a:gd name="T60" fmla="*/ 18 w 2512"/>
              <a:gd name="T61" fmla="*/ 1102 h 2260"/>
              <a:gd name="T62" fmla="*/ 18 w 2512"/>
              <a:gd name="T63" fmla="*/ 1400 h 2260"/>
              <a:gd name="T64" fmla="*/ 0 w 2512"/>
              <a:gd name="T65" fmla="*/ 1509 h 2260"/>
              <a:gd name="T66" fmla="*/ 289 w 2512"/>
              <a:gd name="T67" fmla="*/ 1798 h 2260"/>
              <a:gd name="T68" fmla="*/ 325 w 2512"/>
              <a:gd name="T69" fmla="*/ 1798 h 2260"/>
              <a:gd name="T70" fmla="*/ 325 w 2512"/>
              <a:gd name="T71" fmla="*/ 1798 h 2260"/>
              <a:gd name="T72" fmla="*/ 2104 w 2512"/>
              <a:gd name="T73" fmla="*/ 1897 h 2260"/>
              <a:gd name="T74" fmla="*/ 2104 w 2512"/>
              <a:gd name="T75" fmla="*/ 1897 h 2260"/>
              <a:gd name="T76" fmla="*/ 2511 w 2512"/>
              <a:gd name="T77" fmla="*/ 1428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12" h="2260">
                <a:moveTo>
                  <a:pt x="2511" y="1428"/>
                </a:moveTo>
                <a:lnTo>
                  <a:pt x="2511" y="1428"/>
                </a:lnTo>
                <a:cubicBezTo>
                  <a:pt x="2511" y="1157"/>
                  <a:pt x="2285" y="949"/>
                  <a:pt x="2005" y="949"/>
                </a:cubicBezTo>
                <a:cubicBezTo>
                  <a:pt x="1833" y="949"/>
                  <a:pt x="1680" y="1030"/>
                  <a:pt x="1589" y="1147"/>
                </a:cubicBezTo>
                <a:cubicBezTo>
                  <a:pt x="1562" y="1193"/>
                  <a:pt x="1499" y="1211"/>
                  <a:pt x="1454" y="1184"/>
                </a:cubicBezTo>
                <a:cubicBezTo>
                  <a:pt x="1345" y="1121"/>
                  <a:pt x="1211" y="1084"/>
                  <a:pt x="1066" y="1084"/>
                </a:cubicBezTo>
                <a:cubicBezTo>
                  <a:pt x="922" y="1084"/>
                  <a:pt x="795" y="1111"/>
                  <a:pt x="687" y="1175"/>
                </a:cubicBezTo>
                <a:lnTo>
                  <a:pt x="687" y="1175"/>
                </a:lnTo>
                <a:lnTo>
                  <a:pt x="687" y="1175"/>
                </a:lnTo>
                <a:cubicBezTo>
                  <a:pt x="641" y="1166"/>
                  <a:pt x="623" y="1129"/>
                  <a:pt x="614" y="1093"/>
                </a:cubicBezTo>
                <a:lnTo>
                  <a:pt x="614" y="1084"/>
                </a:lnTo>
                <a:cubicBezTo>
                  <a:pt x="614" y="1075"/>
                  <a:pt x="614" y="1066"/>
                  <a:pt x="614" y="1057"/>
                </a:cubicBezTo>
                <a:lnTo>
                  <a:pt x="614" y="1048"/>
                </a:lnTo>
                <a:lnTo>
                  <a:pt x="614" y="1048"/>
                </a:lnTo>
                <a:cubicBezTo>
                  <a:pt x="596" y="985"/>
                  <a:pt x="551" y="913"/>
                  <a:pt x="515" y="876"/>
                </a:cubicBezTo>
                <a:cubicBezTo>
                  <a:pt x="488" y="840"/>
                  <a:pt x="488" y="795"/>
                  <a:pt x="515" y="759"/>
                </a:cubicBezTo>
                <a:cubicBezTo>
                  <a:pt x="524" y="741"/>
                  <a:pt x="551" y="723"/>
                  <a:pt x="578" y="723"/>
                </a:cubicBezTo>
                <a:cubicBezTo>
                  <a:pt x="605" y="723"/>
                  <a:pt x="632" y="714"/>
                  <a:pt x="650" y="696"/>
                </a:cubicBezTo>
                <a:lnTo>
                  <a:pt x="650" y="696"/>
                </a:lnTo>
                <a:lnTo>
                  <a:pt x="650" y="696"/>
                </a:lnTo>
                <a:cubicBezTo>
                  <a:pt x="660" y="696"/>
                  <a:pt x="660" y="687"/>
                  <a:pt x="669" y="687"/>
                </a:cubicBezTo>
                <a:cubicBezTo>
                  <a:pt x="687" y="660"/>
                  <a:pt x="714" y="641"/>
                  <a:pt x="741" y="623"/>
                </a:cubicBezTo>
                <a:cubicBezTo>
                  <a:pt x="822" y="569"/>
                  <a:pt x="958" y="452"/>
                  <a:pt x="922" y="316"/>
                </a:cubicBezTo>
                <a:cubicBezTo>
                  <a:pt x="922" y="298"/>
                  <a:pt x="840" y="262"/>
                  <a:pt x="822" y="271"/>
                </a:cubicBezTo>
                <a:cubicBezTo>
                  <a:pt x="822" y="262"/>
                  <a:pt x="822" y="253"/>
                  <a:pt x="822" y="244"/>
                </a:cubicBezTo>
                <a:cubicBezTo>
                  <a:pt x="822" y="81"/>
                  <a:pt x="650" y="0"/>
                  <a:pt x="461" y="0"/>
                </a:cubicBezTo>
                <a:cubicBezTo>
                  <a:pt x="280" y="0"/>
                  <a:pt x="126" y="126"/>
                  <a:pt x="126" y="289"/>
                </a:cubicBezTo>
                <a:cubicBezTo>
                  <a:pt x="126" y="316"/>
                  <a:pt x="135" y="343"/>
                  <a:pt x="144" y="371"/>
                </a:cubicBezTo>
                <a:lnTo>
                  <a:pt x="144" y="371"/>
                </a:lnTo>
                <a:cubicBezTo>
                  <a:pt x="144" y="371"/>
                  <a:pt x="99" y="533"/>
                  <a:pt x="63" y="651"/>
                </a:cubicBezTo>
                <a:cubicBezTo>
                  <a:pt x="9" y="804"/>
                  <a:pt x="27" y="940"/>
                  <a:pt x="18" y="1102"/>
                </a:cubicBezTo>
                <a:cubicBezTo>
                  <a:pt x="18" y="1400"/>
                  <a:pt x="18" y="1400"/>
                  <a:pt x="18" y="1400"/>
                </a:cubicBezTo>
                <a:cubicBezTo>
                  <a:pt x="9" y="1437"/>
                  <a:pt x="0" y="1473"/>
                  <a:pt x="0" y="1509"/>
                </a:cubicBezTo>
                <a:cubicBezTo>
                  <a:pt x="0" y="1672"/>
                  <a:pt x="126" y="1798"/>
                  <a:pt x="289" y="1798"/>
                </a:cubicBezTo>
                <a:cubicBezTo>
                  <a:pt x="298" y="1798"/>
                  <a:pt x="316" y="1798"/>
                  <a:pt x="325" y="1798"/>
                </a:cubicBezTo>
                <a:lnTo>
                  <a:pt x="325" y="1798"/>
                </a:lnTo>
                <a:cubicBezTo>
                  <a:pt x="325" y="1798"/>
                  <a:pt x="1048" y="2259"/>
                  <a:pt x="2104" y="1897"/>
                </a:cubicBezTo>
                <a:lnTo>
                  <a:pt x="2104" y="1897"/>
                </a:lnTo>
                <a:cubicBezTo>
                  <a:pt x="2339" y="1852"/>
                  <a:pt x="2511" y="1653"/>
                  <a:pt x="2511" y="14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396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1">
            <a:extLst>
              <a:ext uri="{FF2B5EF4-FFF2-40B4-BE49-F238E27FC236}">
                <a16:creationId xmlns:a16="http://schemas.microsoft.com/office/drawing/2014/main" id="{93D21DFA-E3A3-594F-B4DB-2536AF31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208" y="6103727"/>
            <a:ext cx="4466491" cy="867663"/>
          </a:xfrm>
          <a:custGeom>
            <a:avLst/>
            <a:gdLst>
              <a:gd name="T0" fmla="*/ 3993 w 3994"/>
              <a:gd name="T1" fmla="*/ 774 h 775"/>
              <a:gd name="T2" fmla="*/ 0 w 3994"/>
              <a:gd name="T3" fmla="*/ 774 h 775"/>
              <a:gd name="T4" fmla="*/ 0 w 3994"/>
              <a:gd name="T5" fmla="*/ 0 h 775"/>
              <a:gd name="T6" fmla="*/ 3993 w 3994"/>
              <a:gd name="T7" fmla="*/ 0 h 775"/>
              <a:gd name="T8" fmla="*/ 3993 w 3994"/>
              <a:gd name="T9" fmla="*/ 774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4" h="775">
                <a:moveTo>
                  <a:pt x="3993" y="774"/>
                </a:moveTo>
                <a:lnTo>
                  <a:pt x="0" y="774"/>
                </a:lnTo>
                <a:lnTo>
                  <a:pt x="0" y="0"/>
                </a:lnTo>
                <a:lnTo>
                  <a:pt x="3993" y="0"/>
                </a:lnTo>
                <a:lnTo>
                  <a:pt x="3993" y="77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">
            <a:extLst>
              <a:ext uri="{FF2B5EF4-FFF2-40B4-BE49-F238E27FC236}">
                <a16:creationId xmlns:a16="http://schemas.microsoft.com/office/drawing/2014/main" id="{31B4EBA7-8E83-9344-BC18-309ADF04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479" y="4979709"/>
            <a:ext cx="335233" cy="3125557"/>
          </a:xfrm>
          <a:custGeom>
            <a:avLst/>
            <a:gdLst>
              <a:gd name="T0" fmla="*/ 181 w 299"/>
              <a:gd name="T1" fmla="*/ 2793 h 2794"/>
              <a:gd name="T2" fmla="*/ 181 w 299"/>
              <a:gd name="T3" fmla="*/ 2793 h 2794"/>
              <a:gd name="T4" fmla="*/ 117 w 299"/>
              <a:gd name="T5" fmla="*/ 2793 h 2794"/>
              <a:gd name="T6" fmla="*/ 0 w 299"/>
              <a:gd name="T7" fmla="*/ 2676 h 2794"/>
              <a:gd name="T8" fmla="*/ 0 w 299"/>
              <a:gd name="T9" fmla="*/ 117 h 2794"/>
              <a:gd name="T10" fmla="*/ 117 w 299"/>
              <a:gd name="T11" fmla="*/ 0 h 2794"/>
              <a:gd name="T12" fmla="*/ 181 w 299"/>
              <a:gd name="T13" fmla="*/ 0 h 2794"/>
              <a:gd name="T14" fmla="*/ 298 w 299"/>
              <a:gd name="T15" fmla="*/ 117 h 2794"/>
              <a:gd name="T16" fmla="*/ 298 w 299"/>
              <a:gd name="T17" fmla="*/ 2676 h 2794"/>
              <a:gd name="T18" fmla="*/ 181 w 299"/>
              <a:gd name="T19" fmla="*/ 2793 h 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2794">
                <a:moveTo>
                  <a:pt x="181" y="2793"/>
                </a:moveTo>
                <a:lnTo>
                  <a:pt x="181" y="2793"/>
                </a:lnTo>
                <a:cubicBezTo>
                  <a:pt x="117" y="2793"/>
                  <a:pt x="117" y="2793"/>
                  <a:pt x="117" y="2793"/>
                </a:cubicBezTo>
                <a:cubicBezTo>
                  <a:pt x="45" y="2793"/>
                  <a:pt x="0" y="2739"/>
                  <a:pt x="0" y="267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45"/>
                  <a:pt x="45" y="0"/>
                  <a:pt x="11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243" y="0"/>
                  <a:pt x="298" y="45"/>
                  <a:pt x="298" y="117"/>
                </a:cubicBezTo>
                <a:cubicBezTo>
                  <a:pt x="298" y="2676"/>
                  <a:pt x="298" y="2676"/>
                  <a:pt x="298" y="2676"/>
                </a:cubicBezTo>
                <a:cubicBezTo>
                  <a:pt x="298" y="2739"/>
                  <a:pt x="243" y="2793"/>
                  <a:pt x="181" y="279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">
            <a:extLst>
              <a:ext uri="{FF2B5EF4-FFF2-40B4-BE49-F238E27FC236}">
                <a16:creationId xmlns:a16="http://schemas.microsoft.com/office/drawing/2014/main" id="{9B60523A-A527-0742-95D3-C22FC2CD0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77" y="5891739"/>
            <a:ext cx="1612076" cy="1291634"/>
          </a:xfrm>
          <a:custGeom>
            <a:avLst/>
            <a:gdLst>
              <a:gd name="T0" fmla="*/ 1442 w 1443"/>
              <a:gd name="T1" fmla="*/ 577 h 1154"/>
              <a:gd name="T2" fmla="*/ 0 w 1443"/>
              <a:gd name="T3" fmla="*/ 0 h 1154"/>
              <a:gd name="T4" fmla="*/ 0 w 1443"/>
              <a:gd name="T5" fmla="*/ 1153 h 1154"/>
              <a:gd name="T6" fmla="*/ 1442 w 1443"/>
              <a:gd name="T7" fmla="*/ 577 h 1154"/>
              <a:gd name="T8" fmla="*/ 0 w 1443"/>
              <a:gd name="T9" fmla="*/ 0 h 1154"/>
              <a:gd name="T10" fmla="*/ 0 w 1443"/>
              <a:gd name="T11" fmla="*/ 1153 h 1154"/>
              <a:gd name="T12" fmla="*/ 1442 w 1443"/>
              <a:gd name="T13" fmla="*/ 577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3" h="1154">
                <a:moveTo>
                  <a:pt x="1442" y="577"/>
                </a:moveTo>
                <a:lnTo>
                  <a:pt x="0" y="0"/>
                </a:lnTo>
                <a:lnTo>
                  <a:pt x="0" y="1153"/>
                </a:lnTo>
                <a:lnTo>
                  <a:pt x="1442" y="577"/>
                </a:lnTo>
                <a:lnTo>
                  <a:pt x="0" y="0"/>
                </a:lnTo>
                <a:lnTo>
                  <a:pt x="0" y="1153"/>
                </a:lnTo>
                <a:lnTo>
                  <a:pt x="1442" y="5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4">
            <a:extLst>
              <a:ext uri="{FF2B5EF4-FFF2-40B4-BE49-F238E27FC236}">
                <a16:creationId xmlns:a16="http://schemas.microsoft.com/office/drawing/2014/main" id="{E83343A4-54C9-D54B-A38A-6DF3ECE86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6435" y="6478399"/>
            <a:ext cx="4358033" cy="123246"/>
          </a:xfrm>
          <a:custGeom>
            <a:avLst/>
            <a:gdLst>
              <a:gd name="T0" fmla="*/ 3742 w 3896"/>
              <a:gd name="T1" fmla="*/ 108 h 109"/>
              <a:gd name="T2" fmla="*/ 0 w 3896"/>
              <a:gd name="T3" fmla="*/ 108 h 109"/>
              <a:gd name="T4" fmla="*/ 0 w 3896"/>
              <a:gd name="T5" fmla="*/ 0 h 109"/>
              <a:gd name="T6" fmla="*/ 3895 w 3896"/>
              <a:gd name="T7" fmla="*/ 0 h 109"/>
              <a:gd name="T8" fmla="*/ 3742 w 3896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6" h="109">
                <a:moveTo>
                  <a:pt x="3742" y="108"/>
                </a:moveTo>
                <a:lnTo>
                  <a:pt x="0" y="108"/>
                </a:lnTo>
                <a:lnTo>
                  <a:pt x="0" y="0"/>
                </a:lnTo>
                <a:lnTo>
                  <a:pt x="3895" y="0"/>
                </a:lnTo>
                <a:lnTo>
                  <a:pt x="3742" y="10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ECFDA1A2-5E22-2647-B32A-F59507E6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712" y="5300151"/>
            <a:ext cx="1227547" cy="2479742"/>
          </a:xfrm>
          <a:custGeom>
            <a:avLst/>
            <a:gdLst>
              <a:gd name="T0" fmla="*/ 1099 w 1100"/>
              <a:gd name="T1" fmla="*/ 2217 h 2218"/>
              <a:gd name="T2" fmla="*/ 0 w 1100"/>
              <a:gd name="T3" fmla="*/ 2217 h 2218"/>
              <a:gd name="T4" fmla="*/ 0 w 1100"/>
              <a:gd name="T5" fmla="*/ 0 h 2218"/>
              <a:gd name="T6" fmla="*/ 1099 w 1100"/>
              <a:gd name="T7" fmla="*/ 0 h 2218"/>
              <a:gd name="T8" fmla="*/ 1099 w 1100"/>
              <a:gd name="T9" fmla="*/ 22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0" h="2218">
                <a:moveTo>
                  <a:pt x="1099" y="2217"/>
                </a:moveTo>
                <a:lnTo>
                  <a:pt x="0" y="2217"/>
                </a:lnTo>
                <a:lnTo>
                  <a:pt x="0" y="0"/>
                </a:lnTo>
                <a:lnTo>
                  <a:pt x="1099" y="0"/>
                </a:lnTo>
                <a:lnTo>
                  <a:pt x="1099" y="22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6A13CD00-5CF9-1742-9239-83C12A05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59" y="5300151"/>
            <a:ext cx="1232475" cy="2479742"/>
          </a:xfrm>
          <a:custGeom>
            <a:avLst/>
            <a:gdLst>
              <a:gd name="T0" fmla="*/ 1100 w 1101"/>
              <a:gd name="T1" fmla="*/ 2217 h 2218"/>
              <a:gd name="T2" fmla="*/ 0 w 1101"/>
              <a:gd name="T3" fmla="*/ 2217 h 2218"/>
              <a:gd name="T4" fmla="*/ 0 w 1101"/>
              <a:gd name="T5" fmla="*/ 0 h 2218"/>
              <a:gd name="T6" fmla="*/ 1100 w 1101"/>
              <a:gd name="T7" fmla="*/ 0 h 2218"/>
              <a:gd name="T8" fmla="*/ 1100 w 1101"/>
              <a:gd name="T9" fmla="*/ 22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2218">
                <a:moveTo>
                  <a:pt x="1100" y="2217"/>
                </a:moveTo>
                <a:lnTo>
                  <a:pt x="0" y="2217"/>
                </a:lnTo>
                <a:lnTo>
                  <a:pt x="0" y="0"/>
                </a:lnTo>
                <a:lnTo>
                  <a:pt x="1100" y="0"/>
                </a:lnTo>
                <a:lnTo>
                  <a:pt x="1100" y="22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7">
            <a:extLst>
              <a:ext uri="{FF2B5EF4-FFF2-40B4-BE49-F238E27FC236}">
                <a16:creationId xmlns:a16="http://schemas.microsoft.com/office/drawing/2014/main" id="{A95FE42A-4E37-1943-8015-EF3026E68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803" y="5300151"/>
            <a:ext cx="1242335" cy="2479742"/>
          </a:xfrm>
          <a:custGeom>
            <a:avLst/>
            <a:gdLst>
              <a:gd name="T0" fmla="*/ 1109 w 1110"/>
              <a:gd name="T1" fmla="*/ 2217 h 2218"/>
              <a:gd name="T2" fmla="*/ 0 w 1110"/>
              <a:gd name="T3" fmla="*/ 2217 h 2218"/>
              <a:gd name="T4" fmla="*/ 0 w 1110"/>
              <a:gd name="T5" fmla="*/ 0 h 2218"/>
              <a:gd name="T6" fmla="*/ 1109 w 1110"/>
              <a:gd name="T7" fmla="*/ 0 h 2218"/>
              <a:gd name="T8" fmla="*/ 1109 w 1110"/>
              <a:gd name="T9" fmla="*/ 22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2218">
                <a:moveTo>
                  <a:pt x="1109" y="2217"/>
                </a:moveTo>
                <a:lnTo>
                  <a:pt x="0" y="2217"/>
                </a:lnTo>
                <a:lnTo>
                  <a:pt x="0" y="0"/>
                </a:lnTo>
                <a:lnTo>
                  <a:pt x="1109" y="0"/>
                </a:lnTo>
                <a:lnTo>
                  <a:pt x="1109" y="22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8">
            <a:extLst>
              <a:ext uri="{FF2B5EF4-FFF2-40B4-BE49-F238E27FC236}">
                <a16:creationId xmlns:a16="http://schemas.microsoft.com/office/drawing/2014/main" id="{0906DE29-9A94-F54F-AA04-746C3BE3B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138" y="5300151"/>
            <a:ext cx="1232475" cy="2479742"/>
          </a:xfrm>
          <a:custGeom>
            <a:avLst/>
            <a:gdLst>
              <a:gd name="T0" fmla="*/ 1100 w 1101"/>
              <a:gd name="T1" fmla="*/ 2217 h 2218"/>
              <a:gd name="T2" fmla="*/ 0 w 1101"/>
              <a:gd name="T3" fmla="*/ 2217 h 2218"/>
              <a:gd name="T4" fmla="*/ 0 w 1101"/>
              <a:gd name="T5" fmla="*/ 0 h 2218"/>
              <a:gd name="T6" fmla="*/ 1100 w 1101"/>
              <a:gd name="T7" fmla="*/ 0 h 2218"/>
              <a:gd name="T8" fmla="*/ 1100 w 1101"/>
              <a:gd name="T9" fmla="*/ 22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2218">
                <a:moveTo>
                  <a:pt x="1100" y="2217"/>
                </a:moveTo>
                <a:lnTo>
                  <a:pt x="0" y="2217"/>
                </a:lnTo>
                <a:lnTo>
                  <a:pt x="0" y="0"/>
                </a:lnTo>
                <a:lnTo>
                  <a:pt x="1100" y="0"/>
                </a:lnTo>
                <a:lnTo>
                  <a:pt x="1100" y="22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9">
            <a:extLst>
              <a:ext uri="{FF2B5EF4-FFF2-40B4-BE49-F238E27FC236}">
                <a16:creationId xmlns:a16="http://schemas.microsoft.com/office/drawing/2014/main" id="{3DFCAF94-C25A-C045-BFA4-F02376A13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685" y="5300151"/>
            <a:ext cx="1232475" cy="2479742"/>
          </a:xfrm>
          <a:custGeom>
            <a:avLst/>
            <a:gdLst>
              <a:gd name="T0" fmla="*/ 1100 w 1101"/>
              <a:gd name="T1" fmla="*/ 2217 h 2218"/>
              <a:gd name="T2" fmla="*/ 0 w 1101"/>
              <a:gd name="T3" fmla="*/ 2217 h 2218"/>
              <a:gd name="T4" fmla="*/ 0 w 1101"/>
              <a:gd name="T5" fmla="*/ 0 h 2218"/>
              <a:gd name="T6" fmla="*/ 1100 w 1101"/>
              <a:gd name="T7" fmla="*/ 0 h 2218"/>
              <a:gd name="T8" fmla="*/ 1100 w 1101"/>
              <a:gd name="T9" fmla="*/ 22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2218">
                <a:moveTo>
                  <a:pt x="1100" y="2217"/>
                </a:moveTo>
                <a:lnTo>
                  <a:pt x="0" y="2217"/>
                </a:lnTo>
                <a:lnTo>
                  <a:pt x="0" y="0"/>
                </a:lnTo>
                <a:lnTo>
                  <a:pt x="1100" y="0"/>
                </a:lnTo>
                <a:lnTo>
                  <a:pt x="1100" y="22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0">
            <a:extLst>
              <a:ext uri="{FF2B5EF4-FFF2-40B4-BE49-F238E27FC236}">
                <a16:creationId xmlns:a16="http://schemas.microsoft.com/office/drawing/2014/main" id="{2E604214-93EA-1445-879C-A2409D2E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0160" y="5300151"/>
            <a:ext cx="1227544" cy="2479742"/>
          </a:xfrm>
          <a:custGeom>
            <a:avLst/>
            <a:gdLst>
              <a:gd name="T0" fmla="*/ 1099 w 1100"/>
              <a:gd name="T1" fmla="*/ 2217 h 2218"/>
              <a:gd name="T2" fmla="*/ 0 w 1100"/>
              <a:gd name="T3" fmla="*/ 2217 h 2218"/>
              <a:gd name="T4" fmla="*/ 0 w 1100"/>
              <a:gd name="T5" fmla="*/ 0 h 2218"/>
              <a:gd name="T6" fmla="*/ 1099 w 1100"/>
              <a:gd name="T7" fmla="*/ 0 h 2218"/>
              <a:gd name="T8" fmla="*/ 1099 w 1100"/>
              <a:gd name="T9" fmla="*/ 22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0" h="2218">
                <a:moveTo>
                  <a:pt x="1099" y="2217"/>
                </a:moveTo>
                <a:lnTo>
                  <a:pt x="0" y="2217"/>
                </a:lnTo>
                <a:lnTo>
                  <a:pt x="0" y="0"/>
                </a:lnTo>
                <a:lnTo>
                  <a:pt x="1099" y="0"/>
                </a:lnTo>
                <a:lnTo>
                  <a:pt x="1099" y="22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1">
            <a:extLst>
              <a:ext uri="{FF2B5EF4-FFF2-40B4-BE49-F238E27FC236}">
                <a16:creationId xmlns:a16="http://schemas.microsoft.com/office/drawing/2014/main" id="{87B89F23-2CD4-004A-B0DD-3DD1554E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7704" y="5300151"/>
            <a:ext cx="1242335" cy="2479742"/>
          </a:xfrm>
          <a:custGeom>
            <a:avLst/>
            <a:gdLst>
              <a:gd name="T0" fmla="*/ 1109 w 1110"/>
              <a:gd name="T1" fmla="*/ 2217 h 2218"/>
              <a:gd name="T2" fmla="*/ 0 w 1110"/>
              <a:gd name="T3" fmla="*/ 2217 h 2218"/>
              <a:gd name="T4" fmla="*/ 0 w 1110"/>
              <a:gd name="T5" fmla="*/ 0 h 2218"/>
              <a:gd name="T6" fmla="*/ 1109 w 1110"/>
              <a:gd name="T7" fmla="*/ 0 h 2218"/>
              <a:gd name="T8" fmla="*/ 1109 w 1110"/>
              <a:gd name="T9" fmla="*/ 22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2218">
                <a:moveTo>
                  <a:pt x="1109" y="2217"/>
                </a:moveTo>
                <a:lnTo>
                  <a:pt x="0" y="2217"/>
                </a:lnTo>
                <a:lnTo>
                  <a:pt x="0" y="0"/>
                </a:lnTo>
                <a:lnTo>
                  <a:pt x="1109" y="0"/>
                </a:lnTo>
                <a:lnTo>
                  <a:pt x="1109" y="22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2">
            <a:extLst>
              <a:ext uri="{FF2B5EF4-FFF2-40B4-BE49-F238E27FC236}">
                <a16:creationId xmlns:a16="http://schemas.microsoft.com/office/drawing/2014/main" id="{71BCDF3A-CA65-224E-8809-F2526BCDA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5111" y="5300151"/>
            <a:ext cx="1227544" cy="2479742"/>
          </a:xfrm>
          <a:custGeom>
            <a:avLst/>
            <a:gdLst>
              <a:gd name="T0" fmla="*/ 1099 w 1100"/>
              <a:gd name="T1" fmla="*/ 2217 h 2218"/>
              <a:gd name="T2" fmla="*/ 0 w 1100"/>
              <a:gd name="T3" fmla="*/ 2217 h 2218"/>
              <a:gd name="T4" fmla="*/ 0 w 1100"/>
              <a:gd name="T5" fmla="*/ 0 h 2218"/>
              <a:gd name="T6" fmla="*/ 1099 w 1100"/>
              <a:gd name="T7" fmla="*/ 0 h 2218"/>
              <a:gd name="T8" fmla="*/ 1099 w 1100"/>
              <a:gd name="T9" fmla="*/ 22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0" h="2218">
                <a:moveTo>
                  <a:pt x="1099" y="2217"/>
                </a:moveTo>
                <a:lnTo>
                  <a:pt x="0" y="2217"/>
                </a:lnTo>
                <a:lnTo>
                  <a:pt x="0" y="0"/>
                </a:lnTo>
                <a:lnTo>
                  <a:pt x="1099" y="0"/>
                </a:lnTo>
                <a:lnTo>
                  <a:pt x="1099" y="22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3">
            <a:extLst>
              <a:ext uri="{FF2B5EF4-FFF2-40B4-BE49-F238E27FC236}">
                <a16:creationId xmlns:a16="http://schemas.microsoft.com/office/drawing/2014/main" id="{CE95B820-F76E-5B4C-AE47-2DD0620D6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586" y="5300151"/>
            <a:ext cx="1232475" cy="2479742"/>
          </a:xfrm>
          <a:custGeom>
            <a:avLst/>
            <a:gdLst>
              <a:gd name="T0" fmla="*/ 1100 w 1101"/>
              <a:gd name="T1" fmla="*/ 2217 h 2218"/>
              <a:gd name="T2" fmla="*/ 0 w 1101"/>
              <a:gd name="T3" fmla="*/ 2217 h 2218"/>
              <a:gd name="T4" fmla="*/ 0 w 1101"/>
              <a:gd name="T5" fmla="*/ 0 h 2218"/>
              <a:gd name="T6" fmla="*/ 1100 w 1101"/>
              <a:gd name="T7" fmla="*/ 0 h 2218"/>
              <a:gd name="T8" fmla="*/ 1100 w 1101"/>
              <a:gd name="T9" fmla="*/ 22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2218">
                <a:moveTo>
                  <a:pt x="1100" y="2217"/>
                </a:moveTo>
                <a:lnTo>
                  <a:pt x="0" y="2217"/>
                </a:lnTo>
                <a:lnTo>
                  <a:pt x="0" y="0"/>
                </a:lnTo>
                <a:lnTo>
                  <a:pt x="1100" y="0"/>
                </a:lnTo>
                <a:lnTo>
                  <a:pt x="1100" y="22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4">
            <a:extLst>
              <a:ext uri="{FF2B5EF4-FFF2-40B4-BE49-F238E27FC236}">
                <a16:creationId xmlns:a16="http://schemas.microsoft.com/office/drawing/2014/main" id="{237B81DF-3D73-7643-B22D-477C985D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5130" y="5300151"/>
            <a:ext cx="1232475" cy="2479742"/>
          </a:xfrm>
          <a:custGeom>
            <a:avLst/>
            <a:gdLst>
              <a:gd name="T0" fmla="*/ 739 w 1101"/>
              <a:gd name="T1" fmla="*/ 2217 h 2218"/>
              <a:gd name="T2" fmla="*/ 739 w 1101"/>
              <a:gd name="T3" fmla="*/ 2217 h 2218"/>
              <a:gd name="T4" fmla="*/ 0 w 1101"/>
              <a:gd name="T5" fmla="*/ 2217 h 2218"/>
              <a:gd name="T6" fmla="*/ 0 w 1101"/>
              <a:gd name="T7" fmla="*/ 0 h 2218"/>
              <a:gd name="T8" fmla="*/ 739 w 1101"/>
              <a:gd name="T9" fmla="*/ 0 h 2218"/>
              <a:gd name="T10" fmla="*/ 1100 w 1101"/>
              <a:gd name="T11" fmla="*/ 361 h 2218"/>
              <a:gd name="T12" fmla="*/ 1100 w 1101"/>
              <a:gd name="T13" fmla="*/ 1856 h 2218"/>
              <a:gd name="T14" fmla="*/ 739 w 1101"/>
              <a:gd name="T15" fmla="*/ 22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1" h="2218">
                <a:moveTo>
                  <a:pt x="739" y="2217"/>
                </a:moveTo>
                <a:lnTo>
                  <a:pt x="739" y="2217"/>
                </a:lnTo>
                <a:cubicBezTo>
                  <a:pt x="0" y="2217"/>
                  <a:pt x="0" y="2217"/>
                  <a:pt x="0" y="2217"/>
                </a:cubicBezTo>
                <a:cubicBezTo>
                  <a:pt x="0" y="0"/>
                  <a:pt x="0" y="0"/>
                  <a:pt x="0" y="0"/>
                </a:cubicBezTo>
                <a:cubicBezTo>
                  <a:pt x="739" y="0"/>
                  <a:pt x="739" y="0"/>
                  <a:pt x="739" y="0"/>
                </a:cubicBezTo>
                <a:cubicBezTo>
                  <a:pt x="938" y="0"/>
                  <a:pt x="1100" y="162"/>
                  <a:pt x="1100" y="361"/>
                </a:cubicBezTo>
                <a:cubicBezTo>
                  <a:pt x="1100" y="1856"/>
                  <a:pt x="1100" y="1856"/>
                  <a:pt x="1100" y="1856"/>
                </a:cubicBezTo>
                <a:cubicBezTo>
                  <a:pt x="1100" y="2055"/>
                  <a:pt x="938" y="2217"/>
                  <a:pt x="739" y="22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5">
            <a:extLst>
              <a:ext uri="{FF2B5EF4-FFF2-40B4-BE49-F238E27FC236}">
                <a16:creationId xmlns:a16="http://schemas.microsoft.com/office/drawing/2014/main" id="{06471825-84CF-674A-B7EB-9CE1860D0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91" y="5531858"/>
            <a:ext cx="345093" cy="2016328"/>
          </a:xfrm>
          <a:custGeom>
            <a:avLst/>
            <a:gdLst>
              <a:gd name="T0" fmla="*/ 190 w 308"/>
              <a:gd name="T1" fmla="*/ 1802 h 1803"/>
              <a:gd name="T2" fmla="*/ 190 w 308"/>
              <a:gd name="T3" fmla="*/ 1802 h 1803"/>
              <a:gd name="T4" fmla="*/ 118 w 308"/>
              <a:gd name="T5" fmla="*/ 1802 h 1803"/>
              <a:gd name="T6" fmla="*/ 0 w 308"/>
              <a:gd name="T7" fmla="*/ 1684 h 1803"/>
              <a:gd name="T8" fmla="*/ 0 w 308"/>
              <a:gd name="T9" fmla="*/ 117 h 1803"/>
              <a:gd name="T10" fmla="*/ 118 w 308"/>
              <a:gd name="T11" fmla="*/ 0 h 1803"/>
              <a:gd name="T12" fmla="*/ 190 w 308"/>
              <a:gd name="T13" fmla="*/ 0 h 1803"/>
              <a:gd name="T14" fmla="*/ 307 w 308"/>
              <a:gd name="T15" fmla="*/ 117 h 1803"/>
              <a:gd name="T16" fmla="*/ 307 w 308"/>
              <a:gd name="T17" fmla="*/ 1684 h 1803"/>
              <a:gd name="T18" fmla="*/ 190 w 308"/>
              <a:gd name="T19" fmla="*/ 1802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8" h="1803">
                <a:moveTo>
                  <a:pt x="190" y="1802"/>
                </a:moveTo>
                <a:lnTo>
                  <a:pt x="190" y="1802"/>
                </a:lnTo>
                <a:cubicBezTo>
                  <a:pt x="118" y="1802"/>
                  <a:pt x="118" y="1802"/>
                  <a:pt x="118" y="1802"/>
                </a:cubicBezTo>
                <a:cubicBezTo>
                  <a:pt x="55" y="1802"/>
                  <a:pt x="0" y="1747"/>
                  <a:pt x="0" y="1684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5" y="0"/>
                  <a:pt x="11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53" y="0"/>
                  <a:pt x="307" y="54"/>
                  <a:pt x="307" y="117"/>
                </a:cubicBezTo>
                <a:cubicBezTo>
                  <a:pt x="307" y="1684"/>
                  <a:pt x="307" y="1684"/>
                  <a:pt x="307" y="1684"/>
                </a:cubicBezTo>
                <a:cubicBezTo>
                  <a:pt x="307" y="1747"/>
                  <a:pt x="253" y="1802"/>
                  <a:pt x="190" y="180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Line 64">
            <a:extLst>
              <a:ext uri="{FF2B5EF4-FFF2-40B4-BE49-F238E27FC236}">
                <a16:creationId xmlns:a16="http://schemas.microsoft.com/office/drawing/2014/main" id="{8EA3D0FA-3616-634B-B028-DE0E741DA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6495" y="6576997"/>
            <a:ext cx="4931" cy="4269294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4" name="Freeform 65">
            <a:extLst>
              <a:ext uri="{FF2B5EF4-FFF2-40B4-BE49-F238E27FC236}">
                <a16:creationId xmlns:a16="http://schemas.microsoft.com/office/drawing/2014/main" id="{8116D453-4438-5C41-B198-B63F28CD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548" y="10772341"/>
            <a:ext cx="152825" cy="152828"/>
          </a:xfrm>
          <a:custGeom>
            <a:avLst/>
            <a:gdLst>
              <a:gd name="T0" fmla="*/ 0 w 137"/>
              <a:gd name="T1" fmla="*/ 72 h 136"/>
              <a:gd name="T2" fmla="*/ 0 w 137"/>
              <a:gd name="T3" fmla="*/ 72 h 136"/>
              <a:gd name="T4" fmla="*/ 64 w 137"/>
              <a:gd name="T5" fmla="*/ 135 h 136"/>
              <a:gd name="T6" fmla="*/ 136 w 137"/>
              <a:gd name="T7" fmla="*/ 72 h 136"/>
              <a:gd name="T8" fmla="*/ 64 w 137"/>
              <a:gd name="T9" fmla="*/ 0 h 136"/>
              <a:gd name="T10" fmla="*/ 0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0" y="72"/>
                </a:moveTo>
                <a:lnTo>
                  <a:pt x="0" y="72"/>
                </a:lnTo>
                <a:cubicBezTo>
                  <a:pt x="0" y="108"/>
                  <a:pt x="27" y="135"/>
                  <a:pt x="64" y="135"/>
                </a:cubicBezTo>
                <a:cubicBezTo>
                  <a:pt x="100" y="135"/>
                  <a:pt x="136" y="108"/>
                  <a:pt x="136" y="72"/>
                </a:cubicBezTo>
                <a:cubicBezTo>
                  <a:pt x="136" y="36"/>
                  <a:pt x="100" y="0"/>
                  <a:pt x="64" y="0"/>
                </a:cubicBezTo>
                <a:cubicBezTo>
                  <a:pt x="27" y="0"/>
                  <a:pt x="0" y="36"/>
                  <a:pt x="0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Line 66">
            <a:extLst>
              <a:ext uri="{FF2B5EF4-FFF2-40B4-BE49-F238E27FC236}">
                <a16:creationId xmlns:a16="http://schemas.microsoft.com/office/drawing/2014/main" id="{42856EB9-C4C4-7B45-91BA-820C9FF7D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7825" y="6576997"/>
            <a:ext cx="4928" cy="4269294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6" name="Freeform 67">
            <a:extLst>
              <a:ext uri="{FF2B5EF4-FFF2-40B4-BE49-F238E27FC236}">
                <a16:creationId xmlns:a16="http://schemas.microsoft.com/office/drawing/2014/main" id="{019EE787-CF64-294E-8D0B-D2CF1FE6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947" y="10772341"/>
            <a:ext cx="152825" cy="152828"/>
          </a:xfrm>
          <a:custGeom>
            <a:avLst/>
            <a:gdLst>
              <a:gd name="T0" fmla="*/ 0 w 136"/>
              <a:gd name="T1" fmla="*/ 72 h 136"/>
              <a:gd name="T2" fmla="*/ 0 w 136"/>
              <a:gd name="T3" fmla="*/ 72 h 136"/>
              <a:gd name="T4" fmla="*/ 72 w 136"/>
              <a:gd name="T5" fmla="*/ 135 h 136"/>
              <a:gd name="T6" fmla="*/ 135 w 136"/>
              <a:gd name="T7" fmla="*/ 72 h 136"/>
              <a:gd name="T8" fmla="*/ 72 w 136"/>
              <a:gd name="T9" fmla="*/ 0 h 136"/>
              <a:gd name="T10" fmla="*/ 0 w 136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0" y="72"/>
                </a:moveTo>
                <a:lnTo>
                  <a:pt x="0" y="72"/>
                </a:lnTo>
                <a:cubicBezTo>
                  <a:pt x="0" y="108"/>
                  <a:pt x="27" y="135"/>
                  <a:pt x="72" y="135"/>
                </a:cubicBezTo>
                <a:cubicBezTo>
                  <a:pt x="108" y="135"/>
                  <a:pt x="135" y="108"/>
                  <a:pt x="135" y="72"/>
                </a:cubicBezTo>
                <a:cubicBezTo>
                  <a:pt x="135" y="36"/>
                  <a:pt x="108" y="0"/>
                  <a:pt x="72" y="0"/>
                </a:cubicBezTo>
                <a:cubicBezTo>
                  <a:pt x="27" y="0"/>
                  <a:pt x="0" y="36"/>
                  <a:pt x="0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Line 68">
            <a:extLst>
              <a:ext uri="{FF2B5EF4-FFF2-40B4-BE49-F238E27FC236}">
                <a16:creationId xmlns:a16="http://schemas.microsoft.com/office/drawing/2014/main" id="{F89033B0-3228-F44D-A1A9-499759B55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4970" y="6576997"/>
            <a:ext cx="4928" cy="4269294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" name="Freeform 69">
            <a:extLst>
              <a:ext uri="{FF2B5EF4-FFF2-40B4-BE49-F238E27FC236}">
                <a16:creationId xmlns:a16="http://schemas.microsoft.com/office/drawing/2014/main" id="{918B38E0-B8AE-064B-9A22-81528C8B5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092" y="10772341"/>
            <a:ext cx="152825" cy="152828"/>
          </a:xfrm>
          <a:custGeom>
            <a:avLst/>
            <a:gdLst>
              <a:gd name="T0" fmla="*/ 0 w 137"/>
              <a:gd name="T1" fmla="*/ 72 h 136"/>
              <a:gd name="T2" fmla="*/ 0 w 137"/>
              <a:gd name="T3" fmla="*/ 72 h 136"/>
              <a:gd name="T4" fmla="*/ 73 w 137"/>
              <a:gd name="T5" fmla="*/ 135 h 136"/>
              <a:gd name="T6" fmla="*/ 136 w 137"/>
              <a:gd name="T7" fmla="*/ 72 h 136"/>
              <a:gd name="T8" fmla="*/ 73 w 137"/>
              <a:gd name="T9" fmla="*/ 0 h 136"/>
              <a:gd name="T10" fmla="*/ 0 w 137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0" y="72"/>
                </a:moveTo>
                <a:lnTo>
                  <a:pt x="0" y="72"/>
                </a:lnTo>
                <a:cubicBezTo>
                  <a:pt x="0" y="108"/>
                  <a:pt x="28" y="135"/>
                  <a:pt x="73" y="135"/>
                </a:cubicBezTo>
                <a:cubicBezTo>
                  <a:pt x="109" y="135"/>
                  <a:pt x="136" y="108"/>
                  <a:pt x="136" y="72"/>
                </a:cubicBezTo>
                <a:cubicBezTo>
                  <a:pt x="136" y="36"/>
                  <a:pt x="109" y="0"/>
                  <a:pt x="73" y="0"/>
                </a:cubicBezTo>
                <a:cubicBezTo>
                  <a:pt x="28" y="0"/>
                  <a:pt x="0" y="36"/>
                  <a:pt x="0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Line 70">
            <a:extLst>
              <a:ext uri="{FF2B5EF4-FFF2-40B4-BE49-F238E27FC236}">
                <a16:creationId xmlns:a16="http://schemas.microsoft.com/office/drawing/2014/main" id="{67D0E07D-1135-1C44-9321-6B625680D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51790" y="6576997"/>
            <a:ext cx="4928" cy="4269294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0" name="Freeform 71">
            <a:extLst>
              <a:ext uri="{FF2B5EF4-FFF2-40B4-BE49-F238E27FC236}">
                <a16:creationId xmlns:a16="http://schemas.microsoft.com/office/drawing/2014/main" id="{1344F5E6-BEF4-2E48-994D-8D83407A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7840" y="10772341"/>
            <a:ext cx="152828" cy="152828"/>
          </a:xfrm>
          <a:custGeom>
            <a:avLst/>
            <a:gdLst>
              <a:gd name="T0" fmla="*/ 0 w 136"/>
              <a:gd name="T1" fmla="*/ 72 h 136"/>
              <a:gd name="T2" fmla="*/ 0 w 136"/>
              <a:gd name="T3" fmla="*/ 72 h 136"/>
              <a:gd name="T4" fmla="*/ 63 w 136"/>
              <a:gd name="T5" fmla="*/ 135 h 136"/>
              <a:gd name="T6" fmla="*/ 135 w 136"/>
              <a:gd name="T7" fmla="*/ 72 h 136"/>
              <a:gd name="T8" fmla="*/ 63 w 136"/>
              <a:gd name="T9" fmla="*/ 0 h 136"/>
              <a:gd name="T10" fmla="*/ 0 w 136"/>
              <a:gd name="T11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0" y="72"/>
                </a:moveTo>
                <a:lnTo>
                  <a:pt x="0" y="72"/>
                </a:lnTo>
                <a:cubicBezTo>
                  <a:pt x="0" y="108"/>
                  <a:pt x="27" y="135"/>
                  <a:pt x="63" y="135"/>
                </a:cubicBezTo>
                <a:cubicBezTo>
                  <a:pt x="108" y="135"/>
                  <a:pt x="135" y="108"/>
                  <a:pt x="135" y="72"/>
                </a:cubicBezTo>
                <a:cubicBezTo>
                  <a:pt x="135" y="36"/>
                  <a:pt x="108" y="0"/>
                  <a:pt x="63" y="0"/>
                </a:cubicBezTo>
                <a:cubicBezTo>
                  <a:pt x="27" y="0"/>
                  <a:pt x="0" y="36"/>
                  <a:pt x="0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72">
            <a:extLst>
              <a:ext uri="{FF2B5EF4-FFF2-40B4-BE49-F238E27FC236}">
                <a16:creationId xmlns:a16="http://schemas.microsoft.com/office/drawing/2014/main" id="{19C9376B-7A54-7E4E-BE92-E4409FE2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5831" y="8874331"/>
            <a:ext cx="1271915" cy="1271914"/>
          </a:xfrm>
          <a:custGeom>
            <a:avLst/>
            <a:gdLst>
              <a:gd name="T0" fmla="*/ 1136 w 1137"/>
              <a:gd name="T1" fmla="*/ 568 h 1137"/>
              <a:gd name="T2" fmla="*/ 1136 w 1137"/>
              <a:gd name="T3" fmla="*/ 568 h 1137"/>
              <a:gd name="T4" fmla="*/ 568 w 1137"/>
              <a:gd name="T5" fmla="*/ 1136 h 1137"/>
              <a:gd name="T6" fmla="*/ 0 w 1137"/>
              <a:gd name="T7" fmla="*/ 568 h 1137"/>
              <a:gd name="T8" fmla="*/ 568 w 1137"/>
              <a:gd name="T9" fmla="*/ 0 h 1137"/>
              <a:gd name="T10" fmla="*/ 1136 w 1137"/>
              <a:gd name="T11" fmla="*/ 568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7" h="1137">
                <a:moveTo>
                  <a:pt x="1136" y="568"/>
                </a:moveTo>
                <a:lnTo>
                  <a:pt x="1136" y="568"/>
                </a:lnTo>
                <a:cubicBezTo>
                  <a:pt x="1136" y="884"/>
                  <a:pt x="884" y="1136"/>
                  <a:pt x="568" y="1136"/>
                </a:cubicBezTo>
                <a:cubicBezTo>
                  <a:pt x="262" y="1136"/>
                  <a:pt x="0" y="884"/>
                  <a:pt x="0" y="568"/>
                </a:cubicBezTo>
                <a:cubicBezTo>
                  <a:pt x="0" y="253"/>
                  <a:pt x="262" y="0"/>
                  <a:pt x="568" y="0"/>
                </a:cubicBezTo>
                <a:cubicBezTo>
                  <a:pt x="884" y="0"/>
                  <a:pt x="1136" y="253"/>
                  <a:pt x="1136" y="5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73">
            <a:extLst>
              <a:ext uri="{FF2B5EF4-FFF2-40B4-BE49-F238E27FC236}">
                <a16:creationId xmlns:a16="http://schemas.microsoft.com/office/drawing/2014/main" id="{02C0DE06-BD0D-3240-9546-804ACAF03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59" y="8874331"/>
            <a:ext cx="1271915" cy="1271914"/>
          </a:xfrm>
          <a:custGeom>
            <a:avLst/>
            <a:gdLst>
              <a:gd name="T0" fmla="*/ 1136 w 1137"/>
              <a:gd name="T1" fmla="*/ 568 h 1137"/>
              <a:gd name="T2" fmla="*/ 1136 w 1137"/>
              <a:gd name="T3" fmla="*/ 568 h 1137"/>
              <a:gd name="T4" fmla="*/ 568 w 1137"/>
              <a:gd name="T5" fmla="*/ 1136 h 1137"/>
              <a:gd name="T6" fmla="*/ 0 w 1137"/>
              <a:gd name="T7" fmla="*/ 568 h 1137"/>
              <a:gd name="T8" fmla="*/ 568 w 1137"/>
              <a:gd name="T9" fmla="*/ 0 h 1137"/>
              <a:gd name="T10" fmla="*/ 1136 w 1137"/>
              <a:gd name="T11" fmla="*/ 568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7" h="1137">
                <a:moveTo>
                  <a:pt x="1136" y="568"/>
                </a:moveTo>
                <a:lnTo>
                  <a:pt x="1136" y="568"/>
                </a:lnTo>
                <a:cubicBezTo>
                  <a:pt x="1136" y="884"/>
                  <a:pt x="884" y="1136"/>
                  <a:pt x="568" y="1136"/>
                </a:cubicBezTo>
                <a:cubicBezTo>
                  <a:pt x="253" y="1136"/>
                  <a:pt x="0" y="884"/>
                  <a:pt x="0" y="568"/>
                </a:cubicBezTo>
                <a:cubicBezTo>
                  <a:pt x="0" y="253"/>
                  <a:pt x="253" y="0"/>
                  <a:pt x="568" y="0"/>
                </a:cubicBezTo>
                <a:cubicBezTo>
                  <a:pt x="884" y="0"/>
                  <a:pt x="1136" y="253"/>
                  <a:pt x="1136" y="5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74">
            <a:extLst>
              <a:ext uri="{FF2B5EF4-FFF2-40B4-BE49-F238E27FC236}">
                <a16:creationId xmlns:a16="http://schemas.microsoft.com/office/drawing/2014/main" id="{D3FA7AE8-2300-F344-B03F-112797FC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726" y="8874331"/>
            <a:ext cx="1271915" cy="1271914"/>
          </a:xfrm>
          <a:custGeom>
            <a:avLst/>
            <a:gdLst>
              <a:gd name="T0" fmla="*/ 1136 w 1137"/>
              <a:gd name="T1" fmla="*/ 568 h 1137"/>
              <a:gd name="T2" fmla="*/ 1136 w 1137"/>
              <a:gd name="T3" fmla="*/ 568 h 1137"/>
              <a:gd name="T4" fmla="*/ 568 w 1137"/>
              <a:gd name="T5" fmla="*/ 1136 h 1137"/>
              <a:gd name="T6" fmla="*/ 0 w 1137"/>
              <a:gd name="T7" fmla="*/ 568 h 1137"/>
              <a:gd name="T8" fmla="*/ 568 w 1137"/>
              <a:gd name="T9" fmla="*/ 0 h 1137"/>
              <a:gd name="T10" fmla="*/ 1136 w 1137"/>
              <a:gd name="T11" fmla="*/ 568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7" h="1137">
                <a:moveTo>
                  <a:pt x="1136" y="568"/>
                </a:moveTo>
                <a:lnTo>
                  <a:pt x="1136" y="568"/>
                </a:lnTo>
                <a:cubicBezTo>
                  <a:pt x="1136" y="884"/>
                  <a:pt x="884" y="1136"/>
                  <a:pt x="568" y="1136"/>
                </a:cubicBezTo>
                <a:cubicBezTo>
                  <a:pt x="252" y="1136"/>
                  <a:pt x="0" y="884"/>
                  <a:pt x="0" y="568"/>
                </a:cubicBezTo>
                <a:cubicBezTo>
                  <a:pt x="0" y="253"/>
                  <a:pt x="252" y="0"/>
                  <a:pt x="568" y="0"/>
                </a:cubicBezTo>
                <a:cubicBezTo>
                  <a:pt x="884" y="0"/>
                  <a:pt x="1136" y="253"/>
                  <a:pt x="1136" y="5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75">
            <a:extLst>
              <a:ext uri="{FF2B5EF4-FFF2-40B4-BE49-F238E27FC236}">
                <a16:creationId xmlns:a16="http://schemas.microsoft.com/office/drawing/2014/main" id="{5C53D5FA-5CBA-F14C-863F-8A704886E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3943" y="8874331"/>
            <a:ext cx="1271915" cy="1271914"/>
          </a:xfrm>
          <a:custGeom>
            <a:avLst/>
            <a:gdLst>
              <a:gd name="T0" fmla="*/ 1136 w 1137"/>
              <a:gd name="T1" fmla="*/ 568 h 1137"/>
              <a:gd name="T2" fmla="*/ 1136 w 1137"/>
              <a:gd name="T3" fmla="*/ 568 h 1137"/>
              <a:gd name="T4" fmla="*/ 568 w 1137"/>
              <a:gd name="T5" fmla="*/ 1136 h 1137"/>
              <a:gd name="T6" fmla="*/ 0 w 1137"/>
              <a:gd name="T7" fmla="*/ 568 h 1137"/>
              <a:gd name="T8" fmla="*/ 568 w 1137"/>
              <a:gd name="T9" fmla="*/ 0 h 1137"/>
              <a:gd name="T10" fmla="*/ 1136 w 1137"/>
              <a:gd name="T11" fmla="*/ 568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7" h="1137">
                <a:moveTo>
                  <a:pt x="1136" y="568"/>
                </a:moveTo>
                <a:lnTo>
                  <a:pt x="1136" y="568"/>
                </a:lnTo>
                <a:cubicBezTo>
                  <a:pt x="1136" y="884"/>
                  <a:pt x="874" y="1136"/>
                  <a:pt x="568" y="1136"/>
                </a:cubicBezTo>
                <a:cubicBezTo>
                  <a:pt x="252" y="1136"/>
                  <a:pt x="0" y="884"/>
                  <a:pt x="0" y="568"/>
                </a:cubicBezTo>
                <a:cubicBezTo>
                  <a:pt x="0" y="253"/>
                  <a:pt x="252" y="0"/>
                  <a:pt x="568" y="0"/>
                </a:cubicBezTo>
                <a:cubicBezTo>
                  <a:pt x="874" y="0"/>
                  <a:pt x="1136" y="253"/>
                  <a:pt x="1136" y="5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17">
            <a:extLst>
              <a:ext uri="{FF2B5EF4-FFF2-40B4-BE49-F238E27FC236}">
                <a16:creationId xmlns:a16="http://schemas.microsoft.com/office/drawing/2014/main" id="{D0C99FCA-BF22-6046-BCF0-BE0A21CB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6513" y="9520147"/>
            <a:ext cx="202124" cy="295794"/>
          </a:xfrm>
          <a:custGeom>
            <a:avLst/>
            <a:gdLst>
              <a:gd name="T0" fmla="*/ 181 w 182"/>
              <a:gd name="T1" fmla="*/ 262 h 263"/>
              <a:gd name="T2" fmla="*/ 181 w 182"/>
              <a:gd name="T3" fmla="*/ 262 h 263"/>
              <a:gd name="T4" fmla="*/ 0 w 182"/>
              <a:gd name="T5" fmla="*/ 262 h 263"/>
              <a:gd name="T6" fmla="*/ 0 w 182"/>
              <a:gd name="T7" fmla="*/ 45 h 263"/>
              <a:gd name="T8" fmla="*/ 36 w 182"/>
              <a:gd name="T9" fmla="*/ 0 h 263"/>
              <a:gd name="T10" fmla="*/ 145 w 182"/>
              <a:gd name="T11" fmla="*/ 0 h 263"/>
              <a:gd name="T12" fmla="*/ 181 w 182"/>
              <a:gd name="T13" fmla="*/ 45 h 263"/>
              <a:gd name="T14" fmla="*/ 181 w 182"/>
              <a:gd name="T15" fmla="*/ 262 h 263"/>
              <a:gd name="T16" fmla="*/ 36 w 182"/>
              <a:gd name="T17" fmla="*/ 226 h 263"/>
              <a:gd name="T18" fmla="*/ 36 w 182"/>
              <a:gd name="T19" fmla="*/ 226 h 263"/>
              <a:gd name="T20" fmla="*/ 145 w 182"/>
              <a:gd name="T21" fmla="*/ 226 h 263"/>
              <a:gd name="T22" fmla="*/ 145 w 182"/>
              <a:gd name="T23" fmla="*/ 45 h 263"/>
              <a:gd name="T24" fmla="*/ 145 w 182"/>
              <a:gd name="T25" fmla="*/ 36 h 263"/>
              <a:gd name="T26" fmla="*/ 36 w 182"/>
              <a:gd name="T27" fmla="*/ 36 h 263"/>
              <a:gd name="T28" fmla="*/ 36 w 182"/>
              <a:gd name="T29" fmla="*/ 45 h 263"/>
              <a:gd name="T30" fmla="*/ 36 w 182"/>
              <a:gd name="T31" fmla="*/ 22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63">
                <a:moveTo>
                  <a:pt x="181" y="262"/>
                </a:moveTo>
                <a:lnTo>
                  <a:pt x="181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45"/>
                </a:cubicBezTo>
                <a:lnTo>
                  <a:pt x="181" y="262"/>
                </a:lnTo>
                <a:close/>
                <a:moveTo>
                  <a:pt x="36" y="226"/>
                </a:moveTo>
                <a:lnTo>
                  <a:pt x="36" y="226"/>
                </a:lnTo>
                <a:cubicBezTo>
                  <a:pt x="145" y="226"/>
                  <a:pt x="145" y="226"/>
                  <a:pt x="145" y="226"/>
                </a:cubicBezTo>
                <a:cubicBezTo>
                  <a:pt x="145" y="45"/>
                  <a:pt x="145" y="45"/>
                  <a:pt x="145" y="45"/>
                </a:cubicBezTo>
                <a:cubicBezTo>
                  <a:pt x="145" y="36"/>
                  <a:pt x="145" y="36"/>
                  <a:pt x="145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45"/>
                </a:cubicBezTo>
                <a:lnTo>
                  <a:pt x="36" y="2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18">
            <a:extLst>
              <a:ext uri="{FF2B5EF4-FFF2-40B4-BE49-F238E27FC236}">
                <a16:creationId xmlns:a16="http://schemas.microsoft.com/office/drawing/2014/main" id="{BF9129A5-EC31-A449-93D4-9050DE86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4105" y="9451128"/>
            <a:ext cx="586660" cy="374672"/>
          </a:xfrm>
          <a:custGeom>
            <a:avLst/>
            <a:gdLst>
              <a:gd name="T0" fmla="*/ 469 w 524"/>
              <a:gd name="T1" fmla="*/ 334 h 335"/>
              <a:gd name="T2" fmla="*/ 469 w 524"/>
              <a:gd name="T3" fmla="*/ 334 h 335"/>
              <a:gd name="T4" fmla="*/ 54 w 524"/>
              <a:gd name="T5" fmla="*/ 334 h 335"/>
              <a:gd name="T6" fmla="*/ 0 w 524"/>
              <a:gd name="T7" fmla="*/ 280 h 335"/>
              <a:gd name="T8" fmla="*/ 0 w 524"/>
              <a:gd name="T9" fmla="*/ 63 h 335"/>
              <a:gd name="T10" fmla="*/ 27 w 524"/>
              <a:gd name="T11" fmla="*/ 36 h 335"/>
              <a:gd name="T12" fmla="*/ 27 w 524"/>
              <a:gd name="T13" fmla="*/ 36 h 335"/>
              <a:gd name="T14" fmla="*/ 45 w 524"/>
              <a:gd name="T15" fmla="*/ 63 h 335"/>
              <a:gd name="T16" fmla="*/ 45 w 524"/>
              <a:gd name="T17" fmla="*/ 280 h 335"/>
              <a:gd name="T18" fmla="*/ 54 w 524"/>
              <a:gd name="T19" fmla="*/ 280 h 335"/>
              <a:gd name="T20" fmla="*/ 469 w 524"/>
              <a:gd name="T21" fmla="*/ 280 h 335"/>
              <a:gd name="T22" fmla="*/ 478 w 524"/>
              <a:gd name="T23" fmla="*/ 280 h 335"/>
              <a:gd name="T24" fmla="*/ 478 w 524"/>
              <a:gd name="T25" fmla="*/ 0 h 335"/>
              <a:gd name="T26" fmla="*/ 523 w 524"/>
              <a:gd name="T27" fmla="*/ 0 h 335"/>
              <a:gd name="T28" fmla="*/ 523 w 524"/>
              <a:gd name="T29" fmla="*/ 280 h 335"/>
              <a:gd name="T30" fmla="*/ 469 w 524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4" h="335">
                <a:moveTo>
                  <a:pt x="469" y="334"/>
                </a:moveTo>
                <a:lnTo>
                  <a:pt x="469" y="334"/>
                </a:lnTo>
                <a:cubicBezTo>
                  <a:pt x="54" y="334"/>
                  <a:pt x="54" y="334"/>
                  <a:pt x="54" y="334"/>
                </a:cubicBezTo>
                <a:cubicBezTo>
                  <a:pt x="27" y="334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9" y="36"/>
                  <a:pt x="27" y="36"/>
                </a:cubicBezTo>
                <a:lnTo>
                  <a:pt x="27" y="36"/>
                </a:lnTo>
                <a:cubicBezTo>
                  <a:pt x="36" y="36"/>
                  <a:pt x="45" y="45"/>
                  <a:pt x="45" y="63"/>
                </a:cubicBezTo>
                <a:cubicBezTo>
                  <a:pt x="45" y="280"/>
                  <a:pt x="45" y="280"/>
                  <a:pt x="45" y="280"/>
                </a:cubicBezTo>
                <a:lnTo>
                  <a:pt x="54" y="280"/>
                </a:lnTo>
                <a:cubicBezTo>
                  <a:pt x="469" y="280"/>
                  <a:pt x="469" y="280"/>
                  <a:pt x="469" y="280"/>
                </a:cubicBezTo>
                <a:cubicBezTo>
                  <a:pt x="478" y="280"/>
                  <a:pt x="478" y="280"/>
                  <a:pt x="478" y="280"/>
                </a:cubicBezTo>
                <a:cubicBezTo>
                  <a:pt x="478" y="0"/>
                  <a:pt x="478" y="0"/>
                  <a:pt x="478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23" y="280"/>
                  <a:pt x="523" y="280"/>
                  <a:pt x="523" y="280"/>
                </a:cubicBezTo>
                <a:cubicBezTo>
                  <a:pt x="523" y="307"/>
                  <a:pt x="505" y="334"/>
                  <a:pt x="469" y="3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19">
            <a:extLst>
              <a:ext uri="{FF2B5EF4-FFF2-40B4-BE49-F238E27FC236}">
                <a16:creationId xmlns:a16="http://schemas.microsoft.com/office/drawing/2014/main" id="{7932B35E-BCC1-7143-A488-70078A82E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4806" y="9199705"/>
            <a:ext cx="675398" cy="281003"/>
          </a:xfrm>
          <a:custGeom>
            <a:avLst/>
            <a:gdLst>
              <a:gd name="T0" fmla="*/ 514 w 605"/>
              <a:gd name="T1" fmla="*/ 252 h 253"/>
              <a:gd name="T2" fmla="*/ 514 w 605"/>
              <a:gd name="T3" fmla="*/ 252 h 253"/>
              <a:gd name="T4" fmla="*/ 442 w 605"/>
              <a:gd name="T5" fmla="*/ 216 h 253"/>
              <a:gd name="T6" fmla="*/ 370 w 605"/>
              <a:gd name="T7" fmla="*/ 252 h 253"/>
              <a:gd name="T8" fmla="*/ 307 w 605"/>
              <a:gd name="T9" fmla="*/ 216 h 253"/>
              <a:gd name="T10" fmla="*/ 234 w 605"/>
              <a:gd name="T11" fmla="*/ 252 h 253"/>
              <a:gd name="T12" fmla="*/ 162 w 605"/>
              <a:gd name="T13" fmla="*/ 216 h 253"/>
              <a:gd name="T14" fmla="*/ 90 w 605"/>
              <a:gd name="T15" fmla="*/ 252 h 253"/>
              <a:gd name="T16" fmla="*/ 0 w 605"/>
              <a:gd name="T17" fmla="*/ 153 h 253"/>
              <a:gd name="T18" fmla="*/ 0 w 605"/>
              <a:gd name="T19" fmla="*/ 144 h 253"/>
              <a:gd name="T20" fmla="*/ 81 w 605"/>
              <a:gd name="T21" fmla="*/ 27 h 253"/>
              <a:gd name="T22" fmla="*/ 126 w 605"/>
              <a:gd name="T23" fmla="*/ 0 h 253"/>
              <a:gd name="T24" fmla="*/ 487 w 605"/>
              <a:gd name="T25" fmla="*/ 0 h 253"/>
              <a:gd name="T26" fmla="*/ 487 w 605"/>
              <a:gd name="T27" fmla="*/ 0 h 253"/>
              <a:gd name="T28" fmla="*/ 523 w 605"/>
              <a:gd name="T29" fmla="*/ 27 h 253"/>
              <a:gd name="T30" fmla="*/ 604 w 605"/>
              <a:gd name="T31" fmla="*/ 144 h 253"/>
              <a:gd name="T32" fmla="*/ 604 w 605"/>
              <a:gd name="T33" fmla="*/ 153 h 253"/>
              <a:gd name="T34" fmla="*/ 514 w 605"/>
              <a:gd name="T35" fmla="*/ 252 h 253"/>
              <a:gd name="T36" fmla="*/ 442 w 605"/>
              <a:gd name="T37" fmla="*/ 153 h 253"/>
              <a:gd name="T38" fmla="*/ 442 w 605"/>
              <a:gd name="T39" fmla="*/ 153 h 253"/>
              <a:gd name="T40" fmla="*/ 442 w 605"/>
              <a:gd name="T41" fmla="*/ 153 h 253"/>
              <a:gd name="T42" fmla="*/ 469 w 605"/>
              <a:gd name="T43" fmla="*/ 171 h 253"/>
              <a:gd name="T44" fmla="*/ 514 w 605"/>
              <a:gd name="T45" fmla="*/ 207 h 253"/>
              <a:gd name="T46" fmla="*/ 559 w 605"/>
              <a:gd name="T47" fmla="*/ 162 h 253"/>
              <a:gd name="T48" fmla="*/ 487 w 605"/>
              <a:gd name="T49" fmla="*/ 54 h 253"/>
              <a:gd name="T50" fmla="*/ 126 w 605"/>
              <a:gd name="T51" fmla="*/ 54 h 253"/>
              <a:gd name="T52" fmla="*/ 126 w 605"/>
              <a:gd name="T53" fmla="*/ 54 h 253"/>
              <a:gd name="T54" fmla="*/ 54 w 605"/>
              <a:gd name="T55" fmla="*/ 162 h 253"/>
              <a:gd name="T56" fmla="*/ 90 w 605"/>
              <a:gd name="T57" fmla="*/ 198 h 253"/>
              <a:gd name="T58" fmla="*/ 135 w 605"/>
              <a:gd name="T59" fmla="*/ 171 h 253"/>
              <a:gd name="T60" fmla="*/ 162 w 605"/>
              <a:gd name="T61" fmla="*/ 153 h 253"/>
              <a:gd name="T62" fmla="*/ 162 w 605"/>
              <a:gd name="T63" fmla="*/ 153 h 253"/>
              <a:gd name="T64" fmla="*/ 189 w 605"/>
              <a:gd name="T65" fmla="*/ 171 h 253"/>
              <a:gd name="T66" fmla="*/ 234 w 605"/>
              <a:gd name="T67" fmla="*/ 198 h 253"/>
              <a:gd name="T68" fmla="*/ 279 w 605"/>
              <a:gd name="T69" fmla="*/ 171 h 253"/>
              <a:gd name="T70" fmla="*/ 307 w 605"/>
              <a:gd name="T71" fmla="*/ 153 h 253"/>
              <a:gd name="T72" fmla="*/ 307 w 605"/>
              <a:gd name="T73" fmla="*/ 153 h 253"/>
              <a:gd name="T74" fmla="*/ 334 w 605"/>
              <a:gd name="T75" fmla="*/ 171 h 253"/>
              <a:gd name="T76" fmla="*/ 370 w 605"/>
              <a:gd name="T77" fmla="*/ 198 h 253"/>
              <a:gd name="T78" fmla="*/ 415 w 605"/>
              <a:gd name="T79" fmla="*/ 171 h 253"/>
              <a:gd name="T80" fmla="*/ 442 w 605"/>
              <a:gd name="T81" fmla="*/ 1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5" h="253">
                <a:moveTo>
                  <a:pt x="514" y="252"/>
                </a:moveTo>
                <a:lnTo>
                  <a:pt x="514" y="252"/>
                </a:lnTo>
                <a:cubicBezTo>
                  <a:pt x="487" y="252"/>
                  <a:pt x="460" y="243"/>
                  <a:pt x="442" y="216"/>
                </a:cubicBezTo>
                <a:cubicBezTo>
                  <a:pt x="424" y="234"/>
                  <a:pt x="397" y="252"/>
                  <a:pt x="370" y="252"/>
                </a:cubicBezTo>
                <a:cubicBezTo>
                  <a:pt x="343" y="252"/>
                  <a:pt x="325" y="234"/>
                  <a:pt x="307" y="216"/>
                </a:cubicBezTo>
                <a:cubicBezTo>
                  <a:pt x="289" y="234"/>
                  <a:pt x="262" y="252"/>
                  <a:pt x="234" y="252"/>
                </a:cubicBezTo>
                <a:cubicBezTo>
                  <a:pt x="207" y="252"/>
                  <a:pt x="180" y="234"/>
                  <a:pt x="162" y="216"/>
                </a:cubicBezTo>
                <a:cubicBezTo>
                  <a:pt x="144" y="243"/>
                  <a:pt x="117" y="252"/>
                  <a:pt x="90" y="252"/>
                </a:cubicBezTo>
                <a:cubicBezTo>
                  <a:pt x="36" y="243"/>
                  <a:pt x="0" y="207"/>
                  <a:pt x="0" y="153"/>
                </a:cubicBezTo>
                <a:cubicBezTo>
                  <a:pt x="0" y="144"/>
                  <a:pt x="0" y="144"/>
                  <a:pt x="0" y="144"/>
                </a:cubicBezTo>
                <a:cubicBezTo>
                  <a:pt x="81" y="27"/>
                  <a:pt x="81" y="27"/>
                  <a:pt x="81" y="27"/>
                </a:cubicBezTo>
                <a:cubicBezTo>
                  <a:pt x="90" y="9"/>
                  <a:pt x="108" y="0"/>
                  <a:pt x="126" y="0"/>
                </a:cubicBezTo>
                <a:cubicBezTo>
                  <a:pt x="487" y="0"/>
                  <a:pt x="487" y="0"/>
                  <a:pt x="487" y="0"/>
                </a:cubicBezTo>
                <a:lnTo>
                  <a:pt x="487" y="0"/>
                </a:lnTo>
                <a:cubicBezTo>
                  <a:pt x="496" y="0"/>
                  <a:pt x="514" y="9"/>
                  <a:pt x="523" y="27"/>
                </a:cubicBezTo>
                <a:cubicBezTo>
                  <a:pt x="604" y="144"/>
                  <a:pt x="604" y="144"/>
                  <a:pt x="604" y="144"/>
                </a:cubicBezTo>
                <a:cubicBezTo>
                  <a:pt x="604" y="153"/>
                  <a:pt x="604" y="153"/>
                  <a:pt x="604" y="153"/>
                </a:cubicBezTo>
                <a:cubicBezTo>
                  <a:pt x="604" y="207"/>
                  <a:pt x="568" y="243"/>
                  <a:pt x="514" y="252"/>
                </a:cubicBezTo>
                <a:close/>
                <a:moveTo>
                  <a:pt x="442" y="153"/>
                </a:moveTo>
                <a:lnTo>
                  <a:pt x="442" y="153"/>
                </a:lnTo>
                <a:lnTo>
                  <a:pt x="442" y="153"/>
                </a:lnTo>
                <a:cubicBezTo>
                  <a:pt x="451" y="153"/>
                  <a:pt x="460" y="162"/>
                  <a:pt x="469" y="171"/>
                </a:cubicBezTo>
                <a:cubicBezTo>
                  <a:pt x="478" y="189"/>
                  <a:pt x="496" y="207"/>
                  <a:pt x="514" y="207"/>
                </a:cubicBezTo>
                <a:cubicBezTo>
                  <a:pt x="532" y="198"/>
                  <a:pt x="550" y="180"/>
                  <a:pt x="559" y="162"/>
                </a:cubicBezTo>
                <a:cubicBezTo>
                  <a:pt x="487" y="54"/>
                  <a:pt x="487" y="54"/>
                  <a:pt x="487" y="54"/>
                </a:cubicBezTo>
                <a:cubicBezTo>
                  <a:pt x="126" y="54"/>
                  <a:pt x="126" y="54"/>
                  <a:pt x="126" y="54"/>
                </a:cubicBezTo>
                <a:lnTo>
                  <a:pt x="126" y="54"/>
                </a:lnTo>
                <a:cubicBezTo>
                  <a:pt x="54" y="162"/>
                  <a:pt x="54" y="162"/>
                  <a:pt x="54" y="162"/>
                </a:cubicBezTo>
                <a:cubicBezTo>
                  <a:pt x="54" y="180"/>
                  <a:pt x="72" y="198"/>
                  <a:pt x="90" y="198"/>
                </a:cubicBezTo>
                <a:cubicBezTo>
                  <a:pt x="108" y="207"/>
                  <a:pt x="126" y="189"/>
                  <a:pt x="135" y="171"/>
                </a:cubicBezTo>
                <a:cubicBezTo>
                  <a:pt x="144" y="162"/>
                  <a:pt x="153" y="153"/>
                  <a:pt x="162" y="153"/>
                </a:cubicBezTo>
                <a:lnTo>
                  <a:pt x="162" y="153"/>
                </a:lnTo>
                <a:cubicBezTo>
                  <a:pt x="180" y="153"/>
                  <a:pt x="189" y="162"/>
                  <a:pt x="189" y="171"/>
                </a:cubicBezTo>
                <a:cubicBezTo>
                  <a:pt x="198" y="189"/>
                  <a:pt x="217" y="198"/>
                  <a:pt x="234" y="198"/>
                </a:cubicBezTo>
                <a:cubicBezTo>
                  <a:pt x="253" y="198"/>
                  <a:pt x="270" y="189"/>
                  <a:pt x="279" y="171"/>
                </a:cubicBezTo>
                <a:cubicBezTo>
                  <a:pt x="279" y="162"/>
                  <a:pt x="289" y="153"/>
                  <a:pt x="307" y="153"/>
                </a:cubicBezTo>
                <a:lnTo>
                  <a:pt x="307" y="153"/>
                </a:lnTo>
                <a:cubicBezTo>
                  <a:pt x="315" y="153"/>
                  <a:pt x="325" y="162"/>
                  <a:pt x="334" y="171"/>
                </a:cubicBezTo>
                <a:cubicBezTo>
                  <a:pt x="334" y="189"/>
                  <a:pt x="352" y="198"/>
                  <a:pt x="370" y="198"/>
                </a:cubicBezTo>
                <a:cubicBezTo>
                  <a:pt x="388" y="198"/>
                  <a:pt x="406" y="189"/>
                  <a:pt x="415" y="171"/>
                </a:cubicBezTo>
                <a:cubicBezTo>
                  <a:pt x="415" y="162"/>
                  <a:pt x="433" y="153"/>
                  <a:pt x="442" y="1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20">
            <a:extLst>
              <a:ext uri="{FF2B5EF4-FFF2-40B4-BE49-F238E27FC236}">
                <a16:creationId xmlns:a16="http://schemas.microsoft.com/office/drawing/2014/main" id="{679CD14E-3A55-A145-9B60-A241259D5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650" y="9490567"/>
            <a:ext cx="182408" cy="39439"/>
          </a:xfrm>
          <a:custGeom>
            <a:avLst/>
            <a:gdLst>
              <a:gd name="T0" fmla="*/ 162 w 163"/>
              <a:gd name="T1" fmla="*/ 36 h 37"/>
              <a:gd name="T2" fmla="*/ 0 w 163"/>
              <a:gd name="T3" fmla="*/ 36 h 37"/>
              <a:gd name="T4" fmla="*/ 0 w 163"/>
              <a:gd name="T5" fmla="*/ 0 h 37"/>
              <a:gd name="T6" fmla="*/ 162 w 163"/>
              <a:gd name="T7" fmla="*/ 0 h 37"/>
              <a:gd name="T8" fmla="*/ 162 w 163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7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lnTo>
                  <a:pt x="162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21">
            <a:extLst>
              <a:ext uri="{FF2B5EF4-FFF2-40B4-BE49-F238E27FC236}">
                <a16:creationId xmlns:a16="http://schemas.microsoft.com/office/drawing/2014/main" id="{07A6E4CF-1E21-2549-9B80-BD72AE8C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230" y="9367321"/>
            <a:ext cx="172548" cy="335233"/>
          </a:xfrm>
          <a:custGeom>
            <a:avLst/>
            <a:gdLst>
              <a:gd name="T0" fmla="*/ 63 w 155"/>
              <a:gd name="T1" fmla="*/ 0 h 299"/>
              <a:gd name="T2" fmla="*/ 63 w 155"/>
              <a:gd name="T3" fmla="*/ 0 h 299"/>
              <a:gd name="T4" fmla="*/ 0 w 155"/>
              <a:gd name="T5" fmla="*/ 0 h 299"/>
              <a:gd name="T6" fmla="*/ 0 w 155"/>
              <a:gd name="T7" fmla="*/ 36 h 299"/>
              <a:gd name="T8" fmla="*/ 45 w 155"/>
              <a:gd name="T9" fmla="*/ 36 h 299"/>
              <a:gd name="T10" fmla="*/ 54 w 155"/>
              <a:gd name="T11" fmla="*/ 45 h 299"/>
              <a:gd name="T12" fmla="*/ 118 w 155"/>
              <a:gd name="T13" fmla="*/ 117 h 299"/>
              <a:gd name="T14" fmla="*/ 118 w 155"/>
              <a:gd name="T15" fmla="*/ 262 h 299"/>
              <a:gd name="T16" fmla="*/ 18 w 155"/>
              <a:gd name="T17" fmla="*/ 262 h 299"/>
              <a:gd name="T18" fmla="*/ 27 w 155"/>
              <a:gd name="T19" fmla="*/ 270 h 299"/>
              <a:gd name="T20" fmla="*/ 18 w 155"/>
              <a:gd name="T21" fmla="*/ 298 h 299"/>
              <a:gd name="T22" fmla="*/ 118 w 155"/>
              <a:gd name="T23" fmla="*/ 298 h 299"/>
              <a:gd name="T24" fmla="*/ 154 w 155"/>
              <a:gd name="T25" fmla="*/ 262 h 299"/>
              <a:gd name="T26" fmla="*/ 154 w 155"/>
              <a:gd name="T27" fmla="*/ 108 h 299"/>
              <a:gd name="T28" fmla="*/ 154 w 155"/>
              <a:gd name="T29" fmla="*/ 99 h 299"/>
              <a:gd name="T30" fmla="*/ 72 w 155"/>
              <a:gd name="T31" fmla="*/ 9 h 299"/>
              <a:gd name="T32" fmla="*/ 63 w 155"/>
              <a:gd name="T33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299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lnTo>
                  <a:pt x="54" y="45"/>
                </a:lnTo>
                <a:cubicBezTo>
                  <a:pt x="118" y="117"/>
                  <a:pt x="118" y="117"/>
                  <a:pt x="118" y="117"/>
                </a:cubicBezTo>
                <a:cubicBezTo>
                  <a:pt x="118" y="262"/>
                  <a:pt x="118" y="262"/>
                  <a:pt x="118" y="262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27" y="262"/>
                  <a:pt x="27" y="270"/>
                  <a:pt x="27" y="270"/>
                </a:cubicBezTo>
                <a:cubicBezTo>
                  <a:pt x="27" y="280"/>
                  <a:pt x="27" y="289"/>
                  <a:pt x="18" y="298"/>
                </a:cubicBezTo>
                <a:cubicBezTo>
                  <a:pt x="118" y="298"/>
                  <a:pt x="118" y="298"/>
                  <a:pt x="118" y="298"/>
                </a:cubicBezTo>
                <a:cubicBezTo>
                  <a:pt x="135" y="298"/>
                  <a:pt x="154" y="280"/>
                  <a:pt x="154" y="262"/>
                </a:cubicBezTo>
                <a:cubicBezTo>
                  <a:pt x="154" y="108"/>
                  <a:pt x="154" y="108"/>
                  <a:pt x="154" y="108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72" y="9"/>
                  <a:pt x="72" y="9"/>
                  <a:pt x="72" y="9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22">
            <a:extLst>
              <a:ext uri="{FF2B5EF4-FFF2-40B4-BE49-F238E27FC236}">
                <a16:creationId xmlns:a16="http://schemas.microsoft.com/office/drawing/2014/main" id="{5525EFBE-4319-0948-AE77-C2F469D0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9087" y="9653255"/>
            <a:ext cx="202124" cy="49299"/>
          </a:xfrm>
          <a:custGeom>
            <a:avLst/>
            <a:gdLst>
              <a:gd name="T0" fmla="*/ 180 w 181"/>
              <a:gd name="T1" fmla="*/ 0 h 46"/>
              <a:gd name="T2" fmla="*/ 180 w 181"/>
              <a:gd name="T3" fmla="*/ 0 h 46"/>
              <a:gd name="T4" fmla="*/ 9 w 181"/>
              <a:gd name="T5" fmla="*/ 0 h 46"/>
              <a:gd name="T6" fmla="*/ 9 w 181"/>
              <a:gd name="T7" fmla="*/ 17 h 46"/>
              <a:gd name="T8" fmla="*/ 0 w 181"/>
              <a:gd name="T9" fmla="*/ 45 h 46"/>
              <a:gd name="T10" fmla="*/ 180 w 181"/>
              <a:gd name="T11" fmla="*/ 45 h 46"/>
              <a:gd name="T12" fmla="*/ 171 w 181"/>
              <a:gd name="T13" fmla="*/ 17 h 46"/>
              <a:gd name="T14" fmla="*/ 180 w 18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80" y="0"/>
                </a:moveTo>
                <a:lnTo>
                  <a:pt x="18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7"/>
                  <a:pt x="9" y="17"/>
                </a:cubicBezTo>
                <a:cubicBezTo>
                  <a:pt x="9" y="36"/>
                  <a:pt x="9" y="45"/>
                  <a:pt x="0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45"/>
                  <a:pt x="171" y="27"/>
                  <a:pt x="171" y="17"/>
                </a:cubicBezTo>
                <a:cubicBezTo>
                  <a:pt x="171" y="17"/>
                  <a:pt x="180" y="9"/>
                  <a:pt x="18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23">
            <a:extLst>
              <a:ext uri="{FF2B5EF4-FFF2-40B4-BE49-F238E27FC236}">
                <a16:creationId xmlns:a16="http://schemas.microsoft.com/office/drawing/2014/main" id="{72177BD5-A54B-1E43-A60C-A3B8DE792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7520" y="9268723"/>
            <a:ext cx="512710" cy="364813"/>
          </a:xfrm>
          <a:custGeom>
            <a:avLst/>
            <a:gdLst>
              <a:gd name="T0" fmla="*/ 441 w 460"/>
              <a:gd name="T1" fmla="*/ 315 h 325"/>
              <a:gd name="T2" fmla="*/ 441 w 460"/>
              <a:gd name="T3" fmla="*/ 315 h 325"/>
              <a:gd name="T4" fmla="*/ 459 w 460"/>
              <a:gd name="T5" fmla="*/ 324 h 325"/>
              <a:gd name="T6" fmla="*/ 459 w 460"/>
              <a:gd name="T7" fmla="*/ 126 h 325"/>
              <a:gd name="T8" fmla="*/ 459 w 460"/>
              <a:gd name="T9" fmla="*/ 90 h 325"/>
              <a:gd name="T10" fmla="*/ 459 w 460"/>
              <a:gd name="T11" fmla="*/ 45 h 325"/>
              <a:gd name="T12" fmla="*/ 414 w 460"/>
              <a:gd name="T13" fmla="*/ 0 h 325"/>
              <a:gd name="T14" fmla="*/ 26 w 460"/>
              <a:gd name="T15" fmla="*/ 0 h 325"/>
              <a:gd name="T16" fmla="*/ 0 w 460"/>
              <a:gd name="T17" fmla="*/ 27 h 325"/>
              <a:gd name="T18" fmla="*/ 26 w 460"/>
              <a:gd name="T19" fmla="*/ 54 h 325"/>
              <a:gd name="T20" fmla="*/ 405 w 460"/>
              <a:gd name="T21" fmla="*/ 54 h 325"/>
              <a:gd name="T22" fmla="*/ 405 w 460"/>
              <a:gd name="T23" fmla="*/ 324 h 325"/>
              <a:gd name="T24" fmla="*/ 441 w 460"/>
              <a:gd name="T25" fmla="*/ 31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0" h="325">
                <a:moveTo>
                  <a:pt x="441" y="315"/>
                </a:moveTo>
                <a:lnTo>
                  <a:pt x="441" y="315"/>
                </a:lnTo>
                <a:cubicBezTo>
                  <a:pt x="441" y="315"/>
                  <a:pt x="450" y="315"/>
                  <a:pt x="459" y="324"/>
                </a:cubicBezTo>
                <a:cubicBezTo>
                  <a:pt x="459" y="126"/>
                  <a:pt x="459" y="126"/>
                  <a:pt x="459" y="126"/>
                </a:cubicBezTo>
                <a:cubicBezTo>
                  <a:pt x="459" y="90"/>
                  <a:pt x="459" y="90"/>
                  <a:pt x="459" y="90"/>
                </a:cubicBezTo>
                <a:cubicBezTo>
                  <a:pt x="459" y="45"/>
                  <a:pt x="459" y="45"/>
                  <a:pt x="459" y="45"/>
                </a:cubicBezTo>
                <a:cubicBezTo>
                  <a:pt x="459" y="27"/>
                  <a:pt x="432" y="0"/>
                  <a:pt x="41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36"/>
                  <a:pt x="9" y="54"/>
                  <a:pt x="26" y="54"/>
                </a:cubicBezTo>
                <a:cubicBezTo>
                  <a:pt x="405" y="54"/>
                  <a:pt x="405" y="54"/>
                  <a:pt x="405" y="54"/>
                </a:cubicBezTo>
                <a:cubicBezTo>
                  <a:pt x="405" y="324"/>
                  <a:pt x="405" y="324"/>
                  <a:pt x="405" y="324"/>
                </a:cubicBezTo>
                <a:cubicBezTo>
                  <a:pt x="414" y="324"/>
                  <a:pt x="423" y="315"/>
                  <a:pt x="441" y="3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24">
            <a:extLst>
              <a:ext uri="{FF2B5EF4-FFF2-40B4-BE49-F238E27FC236}">
                <a16:creationId xmlns:a16="http://schemas.microsoft.com/office/drawing/2014/main" id="{2943F138-D74B-E247-86B4-CBD16B8E5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679" y="9470848"/>
            <a:ext cx="103529" cy="231707"/>
          </a:xfrm>
          <a:custGeom>
            <a:avLst/>
            <a:gdLst>
              <a:gd name="T0" fmla="*/ 81 w 91"/>
              <a:gd name="T1" fmla="*/ 163 h 209"/>
              <a:gd name="T2" fmla="*/ 81 w 91"/>
              <a:gd name="T3" fmla="*/ 163 h 209"/>
              <a:gd name="T4" fmla="*/ 45 w 91"/>
              <a:gd name="T5" fmla="*/ 163 h 209"/>
              <a:gd name="T6" fmla="*/ 45 w 91"/>
              <a:gd name="T7" fmla="*/ 0 h 209"/>
              <a:gd name="T8" fmla="*/ 0 w 91"/>
              <a:gd name="T9" fmla="*/ 0 h 209"/>
              <a:gd name="T10" fmla="*/ 0 w 91"/>
              <a:gd name="T11" fmla="*/ 163 h 209"/>
              <a:gd name="T12" fmla="*/ 8 w 91"/>
              <a:gd name="T13" fmla="*/ 199 h 209"/>
              <a:gd name="T14" fmla="*/ 45 w 91"/>
              <a:gd name="T15" fmla="*/ 208 h 209"/>
              <a:gd name="T16" fmla="*/ 45 w 91"/>
              <a:gd name="T17" fmla="*/ 208 h 209"/>
              <a:gd name="T18" fmla="*/ 90 w 91"/>
              <a:gd name="T19" fmla="*/ 208 h 209"/>
              <a:gd name="T20" fmla="*/ 81 w 91"/>
              <a:gd name="T21" fmla="*/ 180 h 209"/>
              <a:gd name="T22" fmla="*/ 81 w 91"/>
              <a:gd name="T23" fmla="*/ 16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209">
                <a:moveTo>
                  <a:pt x="81" y="163"/>
                </a:moveTo>
                <a:lnTo>
                  <a:pt x="81" y="163"/>
                </a:lnTo>
                <a:cubicBezTo>
                  <a:pt x="45" y="163"/>
                  <a:pt x="45" y="163"/>
                  <a:pt x="45" y="163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0" y="190"/>
                  <a:pt x="8" y="199"/>
                </a:cubicBezTo>
                <a:cubicBezTo>
                  <a:pt x="18" y="208"/>
                  <a:pt x="27" y="208"/>
                  <a:pt x="45" y="208"/>
                </a:cubicBezTo>
                <a:lnTo>
                  <a:pt x="45" y="208"/>
                </a:lnTo>
                <a:cubicBezTo>
                  <a:pt x="90" y="208"/>
                  <a:pt x="90" y="208"/>
                  <a:pt x="90" y="208"/>
                </a:cubicBezTo>
                <a:cubicBezTo>
                  <a:pt x="81" y="208"/>
                  <a:pt x="81" y="199"/>
                  <a:pt x="81" y="180"/>
                </a:cubicBezTo>
                <a:cubicBezTo>
                  <a:pt x="81" y="180"/>
                  <a:pt x="81" y="172"/>
                  <a:pt x="81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25">
            <a:extLst>
              <a:ext uri="{FF2B5EF4-FFF2-40B4-BE49-F238E27FC236}">
                <a16:creationId xmlns:a16="http://schemas.microsoft.com/office/drawing/2014/main" id="{B68BBCD5-6EBA-0545-852B-C5D57A24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703" y="9603956"/>
            <a:ext cx="152825" cy="152825"/>
          </a:xfrm>
          <a:custGeom>
            <a:avLst/>
            <a:gdLst>
              <a:gd name="T0" fmla="*/ 72 w 136"/>
              <a:gd name="T1" fmla="*/ 135 h 136"/>
              <a:gd name="T2" fmla="*/ 72 w 136"/>
              <a:gd name="T3" fmla="*/ 135 h 136"/>
              <a:gd name="T4" fmla="*/ 0 w 136"/>
              <a:gd name="T5" fmla="*/ 62 h 136"/>
              <a:gd name="T6" fmla="*/ 72 w 136"/>
              <a:gd name="T7" fmla="*/ 0 h 136"/>
              <a:gd name="T8" fmla="*/ 135 w 136"/>
              <a:gd name="T9" fmla="*/ 62 h 136"/>
              <a:gd name="T10" fmla="*/ 72 w 136"/>
              <a:gd name="T11" fmla="*/ 135 h 136"/>
              <a:gd name="T12" fmla="*/ 72 w 136"/>
              <a:gd name="T13" fmla="*/ 36 h 136"/>
              <a:gd name="T14" fmla="*/ 72 w 136"/>
              <a:gd name="T15" fmla="*/ 36 h 136"/>
              <a:gd name="T16" fmla="*/ 36 w 136"/>
              <a:gd name="T17" fmla="*/ 62 h 136"/>
              <a:gd name="T18" fmla="*/ 72 w 136"/>
              <a:gd name="T19" fmla="*/ 99 h 136"/>
              <a:gd name="T20" fmla="*/ 99 w 136"/>
              <a:gd name="T21" fmla="*/ 62 h 136"/>
              <a:gd name="T22" fmla="*/ 72 w 136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72" y="135"/>
                </a:moveTo>
                <a:lnTo>
                  <a:pt x="72" y="135"/>
                </a:lnTo>
                <a:cubicBezTo>
                  <a:pt x="36" y="135"/>
                  <a:pt x="0" y="99"/>
                  <a:pt x="0" y="62"/>
                </a:cubicBezTo>
                <a:cubicBezTo>
                  <a:pt x="0" y="26"/>
                  <a:pt x="36" y="0"/>
                  <a:pt x="72" y="0"/>
                </a:cubicBezTo>
                <a:cubicBezTo>
                  <a:pt x="108" y="0"/>
                  <a:pt x="135" y="26"/>
                  <a:pt x="135" y="62"/>
                </a:cubicBezTo>
                <a:cubicBezTo>
                  <a:pt x="135" y="99"/>
                  <a:pt x="108" y="135"/>
                  <a:pt x="72" y="135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62"/>
                </a:cubicBezTo>
                <a:cubicBezTo>
                  <a:pt x="36" y="81"/>
                  <a:pt x="54" y="99"/>
                  <a:pt x="72" y="99"/>
                </a:cubicBezTo>
                <a:cubicBezTo>
                  <a:pt x="81" y="99"/>
                  <a:pt x="99" y="81"/>
                  <a:pt x="99" y="62"/>
                </a:cubicBezTo>
                <a:cubicBezTo>
                  <a:pt x="99" y="54"/>
                  <a:pt x="81" y="36"/>
                  <a:pt x="7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26">
            <a:extLst>
              <a:ext uri="{FF2B5EF4-FFF2-40B4-BE49-F238E27FC236}">
                <a16:creationId xmlns:a16="http://schemas.microsoft.com/office/drawing/2014/main" id="{208697F4-6FB6-F345-B571-1EF0F2C3F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5697" y="9603956"/>
            <a:ext cx="142969" cy="152825"/>
          </a:xfrm>
          <a:custGeom>
            <a:avLst/>
            <a:gdLst>
              <a:gd name="T0" fmla="*/ 63 w 127"/>
              <a:gd name="T1" fmla="*/ 135 h 136"/>
              <a:gd name="T2" fmla="*/ 63 w 127"/>
              <a:gd name="T3" fmla="*/ 135 h 136"/>
              <a:gd name="T4" fmla="*/ 0 w 127"/>
              <a:gd name="T5" fmla="*/ 62 h 136"/>
              <a:gd name="T6" fmla="*/ 63 w 127"/>
              <a:gd name="T7" fmla="*/ 0 h 136"/>
              <a:gd name="T8" fmla="*/ 126 w 127"/>
              <a:gd name="T9" fmla="*/ 62 h 136"/>
              <a:gd name="T10" fmla="*/ 63 w 127"/>
              <a:gd name="T11" fmla="*/ 135 h 136"/>
              <a:gd name="T12" fmla="*/ 63 w 127"/>
              <a:gd name="T13" fmla="*/ 36 h 136"/>
              <a:gd name="T14" fmla="*/ 63 w 127"/>
              <a:gd name="T15" fmla="*/ 36 h 136"/>
              <a:gd name="T16" fmla="*/ 36 w 127"/>
              <a:gd name="T17" fmla="*/ 62 h 136"/>
              <a:gd name="T18" fmla="*/ 63 w 127"/>
              <a:gd name="T19" fmla="*/ 99 h 136"/>
              <a:gd name="T20" fmla="*/ 90 w 127"/>
              <a:gd name="T21" fmla="*/ 62 h 136"/>
              <a:gd name="T22" fmla="*/ 63 w 12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99"/>
                  <a:pt x="0" y="62"/>
                </a:cubicBezTo>
                <a:cubicBezTo>
                  <a:pt x="0" y="26"/>
                  <a:pt x="27" y="0"/>
                  <a:pt x="63" y="0"/>
                </a:cubicBezTo>
                <a:cubicBezTo>
                  <a:pt x="99" y="0"/>
                  <a:pt x="126" y="26"/>
                  <a:pt x="126" y="62"/>
                </a:cubicBezTo>
                <a:cubicBezTo>
                  <a:pt x="126" y="99"/>
                  <a:pt x="9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2"/>
                </a:cubicBezTo>
                <a:cubicBezTo>
                  <a:pt x="36" y="81"/>
                  <a:pt x="45" y="99"/>
                  <a:pt x="63" y="99"/>
                </a:cubicBezTo>
                <a:cubicBezTo>
                  <a:pt x="81" y="99"/>
                  <a:pt x="90" y="81"/>
                  <a:pt x="90" y="62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27">
            <a:extLst>
              <a:ext uri="{FF2B5EF4-FFF2-40B4-BE49-F238E27FC236}">
                <a16:creationId xmlns:a16="http://schemas.microsoft.com/office/drawing/2014/main" id="{A99E7BDE-8232-C14A-9AFA-90A3BFE6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7240" y="9367321"/>
            <a:ext cx="202128" cy="39439"/>
          </a:xfrm>
          <a:custGeom>
            <a:avLst/>
            <a:gdLst>
              <a:gd name="T0" fmla="*/ 163 w 182"/>
              <a:gd name="T1" fmla="*/ 36 h 37"/>
              <a:gd name="T2" fmla="*/ 163 w 182"/>
              <a:gd name="T3" fmla="*/ 36 h 37"/>
              <a:gd name="T4" fmla="*/ 19 w 182"/>
              <a:gd name="T5" fmla="*/ 36 h 37"/>
              <a:gd name="T6" fmla="*/ 0 w 182"/>
              <a:gd name="T7" fmla="*/ 18 h 37"/>
              <a:gd name="T8" fmla="*/ 0 w 182"/>
              <a:gd name="T9" fmla="*/ 18 h 37"/>
              <a:gd name="T10" fmla="*/ 19 w 182"/>
              <a:gd name="T11" fmla="*/ 0 h 37"/>
              <a:gd name="T12" fmla="*/ 163 w 182"/>
              <a:gd name="T13" fmla="*/ 0 h 37"/>
              <a:gd name="T14" fmla="*/ 181 w 182"/>
              <a:gd name="T15" fmla="*/ 18 h 37"/>
              <a:gd name="T16" fmla="*/ 181 w 182"/>
              <a:gd name="T17" fmla="*/ 18 h 37"/>
              <a:gd name="T18" fmla="*/ 163 w 18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37">
                <a:moveTo>
                  <a:pt x="163" y="36"/>
                </a:moveTo>
                <a:lnTo>
                  <a:pt x="163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1" y="9"/>
                  <a:pt x="181" y="18"/>
                </a:cubicBezTo>
                <a:lnTo>
                  <a:pt x="181" y="18"/>
                </a:lnTo>
                <a:cubicBezTo>
                  <a:pt x="181" y="27"/>
                  <a:pt x="172" y="36"/>
                  <a:pt x="163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28">
            <a:extLst>
              <a:ext uri="{FF2B5EF4-FFF2-40B4-BE49-F238E27FC236}">
                <a16:creationId xmlns:a16="http://schemas.microsoft.com/office/drawing/2014/main" id="{12158BC9-9615-6644-90E3-F4F5B720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6819" y="9451128"/>
            <a:ext cx="103529" cy="39439"/>
          </a:xfrm>
          <a:custGeom>
            <a:avLst/>
            <a:gdLst>
              <a:gd name="T0" fmla="*/ 72 w 91"/>
              <a:gd name="T1" fmla="*/ 36 h 37"/>
              <a:gd name="T2" fmla="*/ 72 w 91"/>
              <a:gd name="T3" fmla="*/ 36 h 37"/>
              <a:gd name="T4" fmla="*/ 17 w 91"/>
              <a:gd name="T5" fmla="*/ 27 h 37"/>
              <a:gd name="T6" fmla="*/ 0 w 91"/>
              <a:gd name="T7" fmla="*/ 9 h 37"/>
              <a:gd name="T8" fmla="*/ 0 w 91"/>
              <a:gd name="T9" fmla="*/ 9 h 37"/>
              <a:gd name="T10" fmla="*/ 17 w 91"/>
              <a:gd name="T11" fmla="*/ 0 h 37"/>
              <a:gd name="T12" fmla="*/ 81 w 91"/>
              <a:gd name="T13" fmla="*/ 0 h 37"/>
              <a:gd name="T14" fmla="*/ 90 w 91"/>
              <a:gd name="T15" fmla="*/ 18 h 37"/>
              <a:gd name="T16" fmla="*/ 90 w 91"/>
              <a:gd name="T17" fmla="*/ 18 h 37"/>
              <a:gd name="T18" fmla="*/ 72 w 9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37">
                <a:moveTo>
                  <a:pt x="72" y="36"/>
                </a:moveTo>
                <a:lnTo>
                  <a:pt x="72" y="36"/>
                </a:lnTo>
                <a:cubicBezTo>
                  <a:pt x="17" y="27"/>
                  <a:pt x="17" y="27"/>
                  <a:pt x="17" y="27"/>
                </a:cubicBezTo>
                <a:cubicBezTo>
                  <a:pt x="9" y="27"/>
                  <a:pt x="0" y="27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1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0" y="9"/>
                  <a:pt x="90" y="18"/>
                </a:cubicBezTo>
                <a:lnTo>
                  <a:pt x="90" y="18"/>
                </a:lnTo>
                <a:cubicBezTo>
                  <a:pt x="90" y="27"/>
                  <a:pt x="90" y="36"/>
                  <a:pt x="72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29">
            <a:extLst>
              <a:ext uri="{FF2B5EF4-FFF2-40B4-BE49-F238E27FC236}">
                <a16:creationId xmlns:a16="http://schemas.microsoft.com/office/drawing/2014/main" id="{9884857F-F8E1-C848-9174-13791C34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9101" y="9692695"/>
            <a:ext cx="374672" cy="39439"/>
          </a:xfrm>
          <a:custGeom>
            <a:avLst/>
            <a:gdLst>
              <a:gd name="T0" fmla="*/ 334 w 335"/>
              <a:gd name="T1" fmla="*/ 36 h 37"/>
              <a:gd name="T2" fmla="*/ 334 w 335"/>
              <a:gd name="T3" fmla="*/ 36 h 37"/>
              <a:gd name="T4" fmla="*/ 18 w 335"/>
              <a:gd name="T5" fmla="*/ 36 h 37"/>
              <a:gd name="T6" fmla="*/ 0 w 335"/>
              <a:gd name="T7" fmla="*/ 18 h 37"/>
              <a:gd name="T8" fmla="*/ 0 w 335"/>
              <a:gd name="T9" fmla="*/ 18 h 37"/>
              <a:gd name="T10" fmla="*/ 18 w 335"/>
              <a:gd name="T11" fmla="*/ 0 h 37"/>
              <a:gd name="T12" fmla="*/ 334 w 335"/>
              <a:gd name="T13" fmla="*/ 0 h 37"/>
              <a:gd name="T14" fmla="*/ 334 w 33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37">
                <a:moveTo>
                  <a:pt x="334" y="36"/>
                </a:moveTo>
                <a:lnTo>
                  <a:pt x="33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34" y="0"/>
                  <a:pt x="334" y="0"/>
                  <a:pt x="334" y="0"/>
                </a:cubicBezTo>
                <a:lnTo>
                  <a:pt x="334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30">
            <a:extLst>
              <a:ext uri="{FF2B5EF4-FFF2-40B4-BE49-F238E27FC236}">
                <a16:creationId xmlns:a16="http://schemas.microsoft.com/office/drawing/2014/main" id="{C73F2B18-E1CC-014B-9A00-6E9A6747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0223" y="9298303"/>
            <a:ext cx="492990" cy="557077"/>
          </a:xfrm>
          <a:custGeom>
            <a:avLst/>
            <a:gdLst>
              <a:gd name="T0" fmla="*/ 333 w 443"/>
              <a:gd name="T1" fmla="*/ 496 h 497"/>
              <a:gd name="T2" fmla="*/ 333 w 443"/>
              <a:gd name="T3" fmla="*/ 496 h 497"/>
              <a:gd name="T4" fmla="*/ 99 w 443"/>
              <a:gd name="T5" fmla="*/ 496 h 497"/>
              <a:gd name="T6" fmla="*/ 27 w 443"/>
              <a:gd name="T7" fmla="*/ 460 h 497"/>
              <a:gd name="T8" fmla="*/ 0 w 443"/>
              <a:gd name="T9" fmla="*/ 388 h 497"/>
              <a:gd name="T10" fmla="*/ 18 w 443"/>
              <a:gd name="T11" fmla="*/ 63 h 497"/>
              <a:gd name="T12" fmla="*/ 99 w 443"/>
              <a:gd name="T13" fmla="*/ 0 h 497"/>
              <a:gd name="T14" fmla="*/ 342 w 443"/>
              <a:gd name="T15" fmla="*/ 0 h 497"/>
              <a:gd name="T16" fmla="*/ 414 w 443"/>
              <a:gd name="T17" fmla="*/ 63 h 497"/>
              <a:gd name="T18" fmla="*/ 442 w 443"/>
              <a:gd name="T19" fmla="*/ 388 h 497"/>
              <a:gd name="T20" fmla="*/ 414 w 443"/>
              <a:gd name="T21" fmla="*/ 460 h 497"/>
              <a:gd name="T22" fmla="*/ 333 w 443"/>
              <a:gd name="T23" fmla="*/ 496 h 497"/>
              <a:gd name="T24" fmla="*/ 99 w 443"/>
              <a:gd name="T25" fmla="*/ 45 h 497"/>
              <a:gd name="T26" fmla="*/ 99 w 443"/>
              <a:gd name="T27" fmla="*/ 45 h 497"/>
              <a:gd name="T28" fmla="*/ 72 w 443"/>
              <a:gd name="T29" fmla="*/ 72 h 497"/>
              <a:gd name="T30" fmla="*/ 54 w 443"/>
              <a:gd name="T31" fmla="*/ 388 h 497"/>
              <a:gd name="T32" fmla="*/ 63 w 443"/>
              <a:gd name="T33" fmla="*/ 433 h 497"/>
              <a:gd name="T34" fmla="*/ 99 w 443"/>
              <a:gd name="T35" fmla="*/ 442 h 497"/>
              <a:gd name="T36" fmla="*/ 333 w 443"/>
              <a:gd name="T37" fmla="*/ 442 h 497"/>
              <a:gd name="T38" fmla="*/ 378 w 443"/>
              <a:gd name="T39" fmla="*/ 433 h 497"/>
              <a:gd name="T40" fmla="*/ 387 w 443"/>
              <a:gd name="T41" fmla="*/ 388 h 497"/>
              <a:gd name="T42" fmla="*/ 369 w 443"/>
              <a:gd name="T43" fmla="*/ 72 h 497"/>
              <a:gd name="T44" fmla="*/ 342 w 443"/>
              <a:gd name="T45" fmla="*/ 45 h 497"/>
              <a:gd name="T46" fmla="*/ 99 w 443"/>
              <a:gd name="T47" fmla="*/ 45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3" h="497">
                <a:moveTo>
                  <a:pt x="333" y="496"/>
                </a:moveTo>
                <a:lnTo>
                  <a:pt x="333" y="496"/>
                </a:lnTo>
                <a:cubicBezTo>
                  <a:pt x="99" y="496"/>
                  <a:pt x="99" y="496"/>
                  <a:pt x="99" y="496"/>
                </a:cubicBezTo>
                <a:cubicBezTo>
                  <a:pt x="72" y="496"/>
                  <a:pt x="45" y="478"/>
                  <a:pt x="27" y="460"/>
                </a:cubicBezTo>
                <a:cubicBezTo>
                  <a:pt x="9" y="442"/>
                  <a:pt x="0" y="415"/>
                  <a:pt x="0" y="388"/>
                </a:cubicBezTo>
                <a:cubicBezTo>
                  <a:pt x="18" y="63"/>
                  <a:pt x="18" y="63"/>
                  <a:pt x="18" y="63"/>
                </a:cubicBezTo>
                <a:cubicBezTo>
                  <a:pt x="27" y="27"/>
                  <a:pt x="54" y="0"/>
                  <a:pt x="99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87" y="0"/>
                  <a:pt x="414" y="27"/>
                  <a:pt x="414" y="63"/>
                </a:cubicBezTo>
                <a:cubicBezTo>
                  <a:pt x="442" y="388"/>
                  <a:pt x="442" y="388"/>
                  <a:pt x="442" y="388"/>
                </a:cubicBezTo>
                <a:cubicBezTo>
                  <a:pt x="442" y="415"/>
                  <a:pt x="432" y="442"/>
                  <a:pt x="414" y="460"/>
                </a:cubicBezTo>
                <a:cubicBezTo>
                  <a:pt x="387" y="478"/>
                  <a:pt x="369" y="496"/>
                  <a:pt x="333" y="496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81" y="45"/>
                  <a:pt x="72" y="54"/>
                  <a:pt x="72" y="72"/>
                </a:cubicBezTo>
                <a:cubicBezTo>
                  <a:pt x="54" y="388"/>
                  <a:pt x="54" y="388"/>
                  <a:pt x="54" y="388"/>
                </a:cubicBezTo>
                <a:cubicBezTo>
                  <a:pt x="54" y="406"/>
                  <a:pt x="54" y="415"/>
                  <a:pt x="63" y="433"/>
                </a:cubicBezTo>
                <a:cubicBezTo>
                  <a:pt x="72" y="442"/>
                  <a:pt x="90" y="442"/>
                  <a:pt x="99" y="442"/>
                </a:cubicBezTo>
                <a:cubicBezTo>
                  <a:pt x="333" y="442"/>
                  <a:pt x="333" y="442"/>
                  <a:pt x="333" y="442"/>
                </a:cubicBezTo>
                <a:cubicBezTo>
                  <a:pt x="351" y="442"/>
                  <a:pt x="369" y="442"/>
                  <a:pt x="378" y="433"/>
                </a:cubicBezTo>
                <a:cubicBezTo>
                  <a:pt x="387" y="415"/>
                  <a:pt x="387" y="406"/>
                  <a:pt x="387" y="388"/>
                </a:cubicBezTo>
                <a:cubicBezTo>
                  <a:pt x="369" y="72"/>
                  <a:pt x="369" y="72"/>
                  <a:pt x="369" y="72"/>
                </a:cubicBezTo>
                <a:cubicBezTo>
                  <a:pt x="369" y="54"/>
                  <a:pt x="360" y="45"/>
                  <a:pt x="342" y="45"/>
                </a:cubicBezTo>
                <a:lnTo>
                  <a:pt x="9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31">
            <a:extLst>
              <a:ext uri="{FF2B5EF4-FFF2-40B4-BE49-F238E27FC236}">
                <a16:creationId xmlns:a16="http://schemas.microsoft.com/office/drawing/2014/main" id="{AA26B251-095D-4140-9008-03BD9BBB5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400" y="9170125"/>
            <a:ext cx="241567" cy="251423"/>
          </a:xfrm>
          <a:custGeom>
            <a:avLst/>
            <a:gdLst>
              <a:gd name="T0" fmla="*/ 189 w 217"/>
              <a:gd name="T1" fmla="*/ 225 h 226"/>
              <a:gd name="T2" fmla="*/ 189 w 217"/>
              <a:gd name="T3" fmla="*/ 225 h 226"/>
              <a:gd name="T4" fmla="*/ 189 w 217"/>
              <a:gd name="T5" fmla="*/ 225 h 226"/>
              <a:gd name="T6" fmla="*/ 162 w 217"/>
              <a:gd name="T7" fmla="*/ 207 h 226"/>
              <a:gd name="T8" fmla="*/ 162 w 217"/>
              <a:gd name="T9" fmla="*/ 117 h 226"/>
              <a:gd name="T10" fmla="*/ 108 w 217"/>
              <a:gd name="T11" fmla="*/ 54 h 226"/>
              <a:gd name="T12" fmla="*/ 45 w 217"/>
              <a:gd name="T13" fmla="*/ 108 h 226"/>
              <a:gd name="T14" fmla="*/ 45 w 217"/>
              <a:gd name="T15" fmla="*/ 207 h 226"/>
              <a:gd name="T16" fmla="*/ 18 w 217"/>
              <a:gd name="T17" fmla="*/ 225 h 226"/>
              <a:gd name="T18" fmla="*/ 18 w 217"/>
              <a:gd name="T19" fmla="*/ 225 h 226"/>
              <a:gd name="T20" fmla="*/ 0 w 217"/>
              <a:gd name="T21" fmla="*/ 207 h 226"/>
              <a:gd name="T22" fmla="*/ 0 w 217"/>
              <a:gd name="T23" fmla="*/ 117 h 226"/>
              <a:gd name="T24" fmla="*/ 99 w 217"/>
              <a:gd name="T25" fmla="*/ 0 h 226"/>
              <a:gd name="T26" fmla="*/ 216 w 217"/>
              <a:gd name="T27" fmla="*/ 108 h 226"/>
              <a:gd name="T28" fmla="*/ 216 w 217"/>
              <a:gd name="T29" fmla="*/ 207 h 226"/>
              <a:gd name="T30" fmla="*/ 189 w 217"/>
              <a:gd name="T31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26">
                <a:moveTo>
                  <a:pt x="189" y="225"/>
                </a:moveTo>
                <a:lnTo>
                  <a:pt x="189" y="225"/>
                </a:lnTo>
                <a:lnTo>
                  <a:pt x="189" y="225"/>
                </a:lnTo>
                <a:cubicBezTo>
                  <a:pt x="180" y="225"/>
                  <a:pt x="162" y="216"/>
                  <a:pt x="162" y="207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162" y="81"/>
                  <a:pt x="144" y="54"/>
                  <a:pt x="108" y="54"/>
                </a:cubicBezTo>
                <a:cubicBezTo>
                  <a:pt x="72" y="45"/>
                  <a:pt x="45" y="72"/>
                  <a:pt x="45" y="108"/>
                </a:cubicBezTo>
                <a:cubicBezTo>
                  <a:pt x="45" y="207"/>
                  <a:pt x="45" y="207"/>
                  <a:pt x="45" y="207"/>
                </a:cubicBezTo>
                <a:cubicBezTo>
                  <a:pt x="45" y="216"/>
                  <a:pt x="36" y="225"/>
                  <a:pt x="18" y="225"/>
                </a:cubicBezTo>
                <a:lnTo>
                  <a:pt x="18" y="225"/>
                </a:lnTo>
                <a:cubicBezTo>
                  <a:pt x="9" y="225"/>
                  <a:pt x="0" y="216"/>
                  <a:pt x="0" y="20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36" y="9"/>
                  <a:pt x="99" y="0"/>
                </a:cubicBezTo>
                <a:cubicBezTo>
                  <a:pt x="162" y="0"/>
                  <a:pt x="216" y="45"/>
                  <a:pt x="216" y="108"/>
                </a:cubicBezTo>
                <a:cubicBezTo>
                  <a:pt x="216" y="207"/>
                  <a:pt x="216" y="207"/>
                  <a:pt x="216" y="207"/>
                </a:cubicBezTo>
                <a:cubicBezTo>
                  <a:pt x="216" y="216"/>
                  <a:pt x="198" y="225"/>
                  <a:pt x="189" y="2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32">
            <a:extLst>
              <a:ext uri="{FF2B5EF4-FFF2-40B4-BE49-F238E27FC236}">
                <a16:creationId xmlns:a16="http://schemas.microsoft.com/office/drawing/2014/main" id="{974B8684-C3AD-FC42-B787-FFCDD2A0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371" y="9761713"/>
            <a:ext cx="443691" cy="59159"/>
          </a:xfrm>
          <a:custGeom>
            <a:avLst/>
            <a:gdLst>
              <a:gd name="T0" fmla="*/ 397 w 398"/>
              <a:gd name="T1" fmla="*/ 54 h 55"/>
              <a:gd name="T2" fmla="*/ 0 w 398"/>
              <a:gd name="T3" fmla="*/ 54 h 55"/>
              <a:gd name="T4" fmla="*/ 0 w 398"/>
              <a:gd name="T5" fmla="*/ 0 h 55"/>
              <a:gd name="T6" fmla="*/ 397 w 398"/>
              <a:gd name="T7" fmla="*/ 0 h 55"/>
              <a:gd name="T8" fmla="*/ 397 w 39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55">
                <a:moveTo>
                  <a:pt x="397" y="54"/>
                </a:moveTo>
                <a:lnTo>
                  <a:pt x="0" y="54"/>
                </a:lnTo>
                <a:lnTo>
                  <a:pt x="0" y="0"/>
                </a:lnTo>
                <a:lnTo>
                  <a:pt x="397" y="0"/>
                </a:lnTo>
                <a:lnTo>
                  <a:pt x="397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33">
            <a:extLst>
              <a:ext uri="{FF2B5EF4-FFF2-40B4-BE49-F238E27FC236}">
                <a16:creationId xmlns:a16="http://schemas.microsoft.com/office/drawing/2014/main" id="{7C9B1A63-4C98-7446-8F7A-7EF8FF53A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701" y="9199705"/>
            <a:ext cx="616239" cy="626096"/>
          </a:xfrm>
          <a:custGeom>
            <a:avLst/>
            <a:gdLst>
              <a:gd name="T0" fmla="*/ 478 w 551"/>
              <a:gd name="T1" fmla="*/ 559 h 560"/>
              <a:gd name="T2" fmla="*/ 478 w 551"/>
              <a:gd name="T3" fmla="*/ 559 h 560"/>
              <a:gd name="T4" fmla="*/ 478 w 551"/>
              <a:gd name="T5" fmla="*/ 505 h 560"/>
              <a:gd name="T6" fmla="*/ 505 w 551"/>
              <a:gd name="T7" fmla="*/ 478 h 560"/>
              <a:gd name="T8" fmla="*/ 505 w 551"/>
              <a:gd name="T9" fmla="*/ 433 h 560"/>
              <a:gd name="T10" fmla="*/ 180 w 551"/>
              <a:gd name="T11" fmla="*/ 433 h 560"/>
              <a:gd name="T12" fmla="*/ 180 w 551"/>
              <a:gd name="T13" fmla="*/ 469 h 560"/>
              <a:gd name="T14" fmla="*/ 90 w 551"/>
              <a:gd name="T15" fmla="*/ 559 h 560"/>
              <a:gd name="T16" fmla="*/ 0 w 551"/>
              <a:gd name="T17" fmla="*/ 469 h 560"/>
              <a:gd name="T18" fmla="*/ 0 w 551"/>
              <a:gd name="T19" fmla="*/ 36 h 560"/>
              <a:gd name="T20" fmla="*/ 36 w 551"/>
              <a:gd name="T21" fmla="*/ 0 h 560"/>
              <a:gd name="T22" fmla="*/ 433 w 551"/>
              <a:gd name="T23" fmla="*/ 0 h 560"/>
              <a:gd name="T24" fmla="*/ 469 w 551"/>
              <a:gd name="T25" fmla="*/ 36 h 560"/>
              <a:gd name="T26" fmla="*/ 469 w 551"/>
              <a:gd name="T27" fmla="*/ 387 h 560"/>
              <a:gd name="T28" fmla="*/ 523 w 551"/>
              <a:gd name="T29" fmla="*/ 387 h 560"/>
              <a:gd name="T30" fmla="*/ 550 w 551"/>
              <a:gd name="T31" fmla="*/ 415 h 560"/>
              <a:gd name="T32" fmla="*/ 550 w 551"/>
              <a:gd name="T33" fmla="*/ 478 h 560"/>
              <a:gd name="T34" fmla="*/ 478 w 551"/>
              <a:gd name="T35" fmla="*/ 559 h 560"/>
              <a:gd name="T36" fmla="*/ 54 w 551"/>
              <a:gd name="T37" fmla="*/ 54 h 560"/>
              <a:gd name="T38" fmla="*/ 54 w 551"/>
              <a:gd name="T39" fmla="*/ 54 h 560"/>
              <a:gd name="T40" fmla="*/ 54 w 551"/>
              <a:gd name="T41" fmla="*/ 469 h 560"/>
              <a:gd name="T42" fmla="*/ 90 w 551"/>
              <a:gd name="T43" fmla="*/ 505 h 560"/>
              <a:gd name="T44" fmla="*/ 126 w 551"/>
              <a:gd name="T45" fmla="*/ 469 h 560"/>
              <a:gd name="T46" fmla="*/ 126 w 551"/>
              <a:gd name="T47" fmla="*/ 415 h 560"/>
              <a:gd name="T48" fmla="*/ 153 w 551"/>
              <a:gd name="T49" fmla="*/ 387 h 560"/>
              <a:gd name="T50" fmla="*/ 415 w 551"/>
              <a:gd name="T51" fmla="*/ 387 h 560"/>
              <a:gd name="T52" fmla="*/ 424 w 551"/>
              <a:gd name="T53" fmla="*/ 54 h 560"/>
              <a:gd name="T54" fmla="*/ 54 w 551"/>
              <a:gd name="T55" fmla="*/ 5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1" h="560">
                <a:moveTo>
                  <a:pt x="478" y="559"/>
                </a:moveTo>
                <a:lnTo>
                  <a:pt x="478" y="559"/>
                </a:lnTo>
                <a:cubicBezTo>
                  <a:pt x="478" y="505"/>
                  <a:pt x="478" y="505"/>
                  <a:pt x="478" y="505"/>
                </a:cubicBezTo>
                <a:cubicBezTo>
                  <a:pt x="496" y="505"/>
                  <a:pt x="505" y="496"/>
                  <a:pt x="505" y="478"/>
                </a:cubicBezTo>
                <a:cubicBezTo>
                  <a:pt x="505" y="433"/>
                  <a:pt x="505" y="433"/>
                  <a:pt x="505" y="433"/>
                </a:cubicBezTo>
                <a:cubicBezTo>
                  <a:pt x="180" y="433"/>
                  <a:pt x="180" y="433"/>
                  <a:pt x="180" y="433"/>
                </a:cubicBezTo>
                <a:cubicBezTo>
                  <a:pt x="180" y="469"/>
                  <a:pt x="180" y="469"/>
                  <a:pt x="180" y="469"/>
                </a:cubicBezTo>
                <a:cubicBezTo>
                  <a:pt x="180" y="514"/>
                  <a:pt x="135" y="559"/>
                  <a:pt x="90" y="559"/>
                </a:cubicBezTo>
                <a:cubicBezTo>
                  <a:pt x="45" y="559"/>
                  <a:pt x="0" y="514"/>
                  <a:pt x="0" y="46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51" y="0"/>
                  <a:pt x="469" y="18"/>
                  <a:pt x="469" y="36"/>
                </a:cubicBezTo>
                <a:cubicBezTo>
                  <a:pt x="469" y="387"/>
                  <a:pt x="469" y="387"/>
                  <a:pt x="469" y="387"/>
                </a:cubicBezTo>
                <a:cubicBezTo>
                  <a:pt x="523" y="387"/>
                  <a:pt x="523" y="387"/>
                  <a:pt x="523" y="387"/>
                </a:cubicBezTo>
                <a:cubicBezTo>
                  <a:pt x="541" y="387"/>
                  <a:pt x="550" y="397"/>
                  <a:pt x="550" y="415"/>
                </a:cubicBezTo>
                <a:cubicBezTo>
                  <a:pt x="550" y="478"/>
                  <a:pt x="550" y="478"/>
                  <a:pt x="550" y="478"/>
                </a:cubicBezTo>
                <a:cubicBezTo>
                  <a:pt x="550" y="523"/>
                  <a:pt x="523" y="559"/>
                  <a:pt x="478" y="559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54" y="469"/>
                  <a:pt x="54" y="469"/>
                  <a:pt x="54" y="469"/>
                </a:cubicBezTo>
                <a:cubicBezTo>
                  <a:pt x="54" y="487"/>
                  <a:pt x="72" y="505"/>
                  <a:pt x="90" y="505"/>
                </a:cubicBezTo>
                <a:cubicBezTo>
                  <a:pt x="108" y="505"/>
                  <a:pt x="126" y="487"/>
                  <a:pt x="126" y="469"/>
                </a:cubicBezTo>
                <a:cubicBezTo>
                  <a:pt x="126" y="415"/>
                  <a:pt x="126" y="415"/>
                  <a:pt x="126" y="415"/>
                </a:cubicBezTo>
                <a:cubicBezTo>
                  <a:pt x="126" y="397"/>
                  <a:pt x="144" y="387"/>
                  <a:pt x="153" y="387"/>
                </a:cubicBezTo>
                <a:cubicBezTo>
                  <a:pt x="415" y="387"/>
                  <a:pt x="415" y="387"/>
                  <a:pt x="415" y="387"/>
                </a:cubicBezTo>
                <a:cubicBezTo>
                  <a:pt x="424" y="54"/>
                  <a:pt x="424" y="54"/>
                  <a:pt x="424" y="54"/>
                </a:cubicBez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34">
            <a:extLst>
              <a:ext uri="{FF2B5EF4-FFF2-40B4-BE49-F238E27FC236}">
                <a16:creationId xmlns:a16="http://schemas.microsoft.com/office/drawing/2014/main" id="{B79CB99B-B2EA-6B46-B37D-BB197A96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810" y="9347602"/>
            <a:ext cx="266215" cy="39439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35">
            <a:extLst>
              <a:ext uri="{FF2B5EF4-FFF2-40B4-BE49-F238E27FC236}">
                <a16:creationId xmlns:a16="http://schemas.microsoft.com/office/drawing/2014/main" id="{781A4430-6A2C-A549-9F9A-950DEAB71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810" y="9441268"/>
            <a:ext cx="266215" cy="39439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0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0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36">
            <a:extLst>
              <a:ext uri="{FF2B5EF4-FFF2-40B4-BE49-F238E27FC236}">
                <a16:creationId xmlns:a16="http://schemas.microsoft.com/office/drawing/2014/main" id="{EA6BC2B4-221F-504A-AC58-40E17834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810" y="9520147"/>
            <a:ext cx="162685" cy="39439"/>
          </a:xfrm>
          <a:custGeom>
            <a:avLst/>
            <a:gdLst>
              <a:gd name="T0" fmla="*/ 126 w 146"/>
              <a:gd name="T1" fmla="*/ 36 h 37"/>
              <a:gd name="T2" fmla="*/ 126 w 146"/>
              <a:gd name="T3" fmla="*/ 36 h 37"/>
              <a:gd name="T4" fmla="*/ 18 w 146"/>
              <a:gd name="T5" fmla="*/ 36 h 37"/>
              <a:gd name="T6" fmla="*/ 0 w 146"/>
              <a:gd name="T7" fmla="*/ 18 h 37"/>
              <a:gd name="T8" fmla="*/ 0 w 146"/>
              <a:gd name="T9" fmla="*/ 18 h 37"/>
              <a:gd name="T10" fmla="*/ 18 w 146"/>
              <a:gd name="T11" fmla="*/ 0 h 37"/>
              <a:gd name="T12" fmla="*/ 126 w 146"/>
              <a:gd name="T13" fmla="*/ 0 h 37"/>
              <a:gd name="T14" fmla="*/ 145 w 146"/>
              <a:gd name="T15" fmla="*/ 18 h 37"/>
              <a:gd name="T16" fmla="*/ 145 w 146"/>
              <a:gd name="T17" fmla="*/ 18 h 37"/>
              <a:gd name="T18" fmla="*/ 126 w 14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37">
                <a:moveTo>
                  <a:pt x="126" y="36"/>
                </a:moveTo>
                <a:lnTo>
                  <a:pt x="126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5" y="9"/>
                  <a:pt x="145" y="18"/>
                </a:cubicBezTo>
                <a:lnTo>
                  <a:pt x="145" y="18"/>
                </a:lnTo>
                <a:cubicBezTo>
                  <a:pt x="145" y="27"/>
                  <a:pt x="135" y="36"/>
                  <a:pt x="12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6" name="Grupo 395">
            <a:extLst>
              <a:ext uri="{FF2B5EF4-FFF2-40B4-BE49-F238E27FC236}">
                <a16:creationId xmlns:a16="http://schemas.microsoft.com/office/drawing/2014/main" id="{A200DAD8-2C32-1740-A85A-4873BF8D6C4B}"/>
              </a:ext>
            </a:extLst>
          </p:cNvPr>
          <p:cNvGrpSpPr/>
          <p:nvPr/>
        </p:nvGrpSpPr>
        <p:grpSpPr>
          <a:xfrm>
            <a:off x="2668308" y="777083"/>
            <a:ext cx="19041035" cy="2561450"/>
            <a:chOff x="2668308" y="861425"/>
            <a:chExt cx="19041035" cy="2561450"/>
          </a:xfrm>
        </p:grpSpPr>
        <p:sp>
          <p:nvSpPr>
            <p:cNvPr id="397" name="CuadroTexto 396">
              <a:extLst>
                <a:ext uri="{FF2B5EF4-FFF2-40B4-BE49-F238E27FC236}">
                  <a16:creationId xmlns:a16="http://schemas.microsoft.com/office/drawing/2014/main" id="{DA0C8D7B-5B84-4A40-9438-2A372131976B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98" name="CuadroTexto 397">
              <a:extLst>
                <a:ext uri="{FF2B5EF4-FFF2-40B4-BE49-F238E27FC236}">
                  <a16:creationId xmlns:a16="http://schemas.microsoft.com/office/drawing/2014/main" id="{53EE7A56-AEF6-5E41-9BF0-9B4AC194132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FC5C0C67-27A6-B943-835E-B5002F0438E5}"/>
              </a:ext>
            </a:extLst>
          </p:cNvPr>
          <p:cNvSpPr/>
          <p:nvPr/>
        </p:nvSpPr>
        <p:spPr>
          <a:xfrm>
            <a:off x="17195023" y="5891739"/>
            <a:ext cx="1469110" cy="12916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99" name="Grupo 398">
            <a:extLst>
              <a:ext uri="{FF2B5EF4-FFF2-40B4-BE49-F238E27FC236}">
                <a16:creationId xmlns:a16="http://schemas.microsoft.com/office/drawing/2014/main" id="{08B27D02-A687-3B42-9393-35CEF7B81EF6}"/>
              </a:ext>
            </a:extLst>
          </p:cNvPr>
          <p:cNvGrpSpPr/>
          <p:nvPr/>
        </p:nvGrpSpPr>
        <p:grpSpPr>
          <a:xfrm>
            <a:off x="5181168" y="10971173"/>
            <a:ext cx="3090654" cy="1115696"/>
            <a:chOff x="4263265" y="1923217"/>
            <a:chExt cx="4236804" cy="1115696"/>
          </a:xfrm>
        </p:grpSpPr>
        <p:sp>
          <p:nvSpPr>
            <p:cNvPr id="400" name="CuadroTexto 395">
              <a:extLst>
                <a:ext uri="{FF2B5EF4-FFF2-40B4-BE49-F238E27FC236}">
                  <a16:creationId xmlns:a16="http://schemas.microsoft.com/office/drawing/2014/main" id="{7634284B-64E1-734F-99BA-D076EBC3A603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01" name="Rectangle 40">
              <a:extLst>
                <a:ext uri="{FF2B5EF4-FFF2-40B4-BE49-F238E27FC236}">
                  <a16:creationId xmlns:a16="http://schemas.microsoft.com/office/drawing/2014/main" id="{8C4E330D-420B-B144-B7D1-FE2C8635D6EA}"/>
                </a:ext>
              </a:extLst>
            </p:cNvPr>
            <p:cNvSpPr/>
            <p:nvPr/>
          </p:nvSpPr>
          <p:spPr>
            <a:xfrm>
              <a:off x="4263265" y="2331027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2" name="Grupo 401">
            <a:extLst>
              <a:ext uri="{FF2B5EF4-FFF2-40B4-BE49-F238E27FC236}">
                <a16:creationId xmlns:a16="http://schemas.microsoft.com/office/drawing/2014/main" id="{FE2496CF-D109-1747-80F3-6D56AED17E39}"/>
              </a:ext>
            </a:extLst>
          </p:cNvPr>
          <p:cNvGrpSpPr/>
          <p:nvPr/>
        </p:nvGrpSpPr>
        <p:grpSpPr>
          <a:xfrm>
            <a:off x="8250032" y="10960760"/>
            <a:ext cx="3090654" cy="1115696"/>
            <a:chOff x="4263265" y="1923217"/>
            <a:chExt cx="4236804" cy="1115696"/>
          </a:xfrm>
        </p:grpSpPr>
        <p:sp>
          <p:nvSpPr>
            <p:cNvPr id="403" name="CuadroTexto 395">
              <a:extLst>
                <a:ext uri="{FF2B5EF4-FFF2-40B4-BE49-F238E27FC236}">
                  <a16:creationId xmlns:a16="http://schemas.microsoft.com/office/drawing/2014/main" id="{AD6F26D7-5CF6-824B-B670-1C3E4F108D1C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04" name="Rectangle 40">
              <a:extLst>
                <a:ext uri="{FF2B5EF4-FFF2-40B4-BE49-F238E27FC236}">
                  <a16:creationId xmlns:a16="http://schemas.microsoft.com/office/drawing/2014/main" id="{6E350F00-AE2B-234B-A543-4BABEA743E7D}"/>
                </a:ext>
              </a:extLst>
            </p:cNvPr>
            <p:cNvSpPr/>
            <p:nvPr/>
          </p:nvSpPr>
          <p:spPr>
            <a:xfrm>
              <a:off x="4263265" y="2331027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5" name="Grupo 404">
            <a:extLst>
              <a:ext uri="{FF2B5EF4-FFF2-40B4-BE49-F238E27FC236}">
                <a16:creationId xmlns:a16="http://schemas.microsoft.com/office/drawing/2014/main" id="{FF598A8A-837A-E248-A257-9AF3ECC680D9}"/>
              </a:ext>
            </a:extLst>
          </p:cNvPr>
          <p:cNvGrpSpPr/>
          <p:nvPr/>
        </p:nvGrpSpPr>
        <p:grpSpPr>
          <a:xfrm>
            <a:off x="11959784" y="10960760"/>
            <a:ext cx="3090654" cy="1115696"/>
            <a:chOff x="4263265" y="1923217"/>
            <a:chExt cx="4236804" cy="1115696"/>
          </a:xfrm>
        </p:grpSpPr>
        <p:sp>
          <p:nvSpPr>
            <p:cNvPr id="406" name="CuadroTexto 395">
              <a:extLst>
                <a:ext uri="{FF2B5EF4-FFF2-40B4-BE49-F238E27FC236}">
                  <a16:creationId xmlns:a16="http://schemas.microsoft.com/office/drawing/2014/main" id="{ED689CE1-8638-4845-B0D9-867258377A39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07" name="Rectangle 40">
              <a:extLst>
                <a:ext uri="{FF2B5EF4-FFF2-40B4-BE49-F238E27FC236}">
                  <a16:creationId xmlns:a16="http://schemas.microsoft.com/office/drawing/2014/main" id="{459CAF3D-1368-7849-A227-35E3AAADC56C}"/>
                </a:ext>
              </a:extLst>
            </p:cNvPr>
            <p:cNvSpPr/>
            <p:nvPr/>
          </p:nvSpPr>
          <p:spPr>
            <a:xfrm>
              <a:off x="4263265" y="2331027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8" name="Grupo 407">
            <a:extLst>
              <a:ext uri="{FF2B5EF4-FFF2-40B4-BE49-F238E27FC236}">
                <a16:creationId xmlns:a16="http://schemas.microsoft.com/office/drawing/2014/main" id="{276C70E2-3822-014B-BC5C-A6EF053F06B1}"/>
              </a:ext>
            </a:extLst>
          </p:cNvPr>
          <p:cNvGrpSpPr/>
          <p:nvPr/>
        </p:nvGrpSpPr>
        <p:grpSpPr>
          <a:xfrm>
            <a:off x="15013856" y="10951426"/>
            <a:ext cx="3090654" cy="1115696"/>
            <a:chOff x="4263265" y="1923217"/>
            <a:chExt cx="4236804" cy="1115696"/>
          </a:xfrm>
        </p:grpSpPr>
        <p:sp>
          <p:nvSpPr>
            <p:cNvPr id="409" name="CuadroTexto 395">
              <a:extLst>
                <a:ext uri="{FF2B5EF4-FFF2-40B4-BE49-F238E27FC236}">
                  <a16:creationId xmlns:a16="http://schemas.microsoft.com/office/drawing/2014/main" id="{C02DAE0A-31BF-6644-B3D2-C887F5350953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10" name="Rectangle 40">
              <a:extLst>
                <a:ext uri="{FF2B5EF4-FFF2-40B4-BE49-F238E27FC236}">
                  <a16:creationId xmlns:a16="http://schemas.microsoft.com/office/drawing/2014/main" id="{EA64DF99-1BD0-ED4D-B71D-5E41B587C458}"/>
                </a:ext>
              </a:extLst>
            </p:cNvPr>
            <p:cNvSpPr/>
            <p:nvPr/>
          </p:nvSpPr>
          <p:spPr>
            <a:xfrm>
              <a:off x="4263265" y="2331027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146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>
            <a:extLst>
              <a:ext uri="{FF2B5EF4-FFF2-40B4-BE49-F238E27FC236}">
                <a16:creationId xmlns:a16="http://schemas.microsoft.com/office/drawing/2014/main" id="{4C3900D5-6069-3640-80E5-053E9C1E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38" y="6358721"/>
            <a:ext cx="18187980" cy="109367"/>
          </a:xfrm>
          <a:custGeom>
            <a:avLst/>
            <a:gdLst>
              <a:gd name="T0" fmla="*/ 16868 w 16869"/>
              <a:gd name="T1" fmla="*/ 99 h 100"/>
              <a:gd name="T2" fmla="*/ 0 w 16869"/>
              <a:gd name="T3" fmla="*/ 99 h 100"/>
              <a:gd name="T4" fmla="*/ 0 w 16869"/>
              <a:gd name="T5" fmla="*/ 0 h 100"/>
              <a:gd name="T6" fmla="*/ 16868 w 16869"/>
              <a:gd name="T7" fmla="*/ 0 h 100"/>
              <a:gd name="T8" fmla="*/ 16868 w 1686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69" h="100">
                <a:moveTo>
                  <a:pt x="16868" y="99"/>
                </a:moveTo>
                <a:lnTo>
                  <a:pt x="0" y="99"/>
                </a:lnTo>
                <a:lnTo>
                  <a:pt x="0" y="0"/>
                </a:lnTo>
                <a:lnTo>
                  <a:pt x="16868" y="0"/>
                </a:lnTo>
                <a:lnTo>
                  <a:pt x="16868" y="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B11367BC-FBE8-4A4D-A0DB-7B863306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112" y="3871843"/>
            <a:ext cx="5083122" cy="7004153"/>
          </a:xfrm>
          <a:custGeom>
            <a:avLst/>
            <a:gdLst>
              <a:gd name="T0" fmla="*/ 4444 w 4716"/>
              <a:gd name="T1" fmla="*/ 0 h 6496"/>
              <a:gd name="T2" fmla="*/ 4444 w 4716"/>
              <a:gd name="T3" fmla="*/ 0 h 6496"/>
              <a:gd name="T4" fmla="*/ 280 w 4716"/>
              <a:gd name="T5" fmla="*/ 0 h 6496"/>
              <a:gd name="T6" fmla="*/ 0 w 4716"/>
              <a:gd name="T7" fmla="*/ 271 h 6496"/>
              <a:gd name="T8" fmla="*/ 0 w 4716"/>
              <a:gd name="T9" fmla="*/ 5004 h 6496"/>
              <a:gd name="T10" fmla="*/ 45 w 4716"/>
              <a:gd name="T11" fmla="*/ 5185 h 6496"/>
              <a:gd name="T12" fmla="*/ 614 w 4716"/>
              <a:gd name="T13" fmla="*/ 6288 h 6496"/>
              <a:gd name="T14" fmla="*/ 966 w 4716"/>
              <a:gd name="T15" fmla="*/ 6495 h 6496"/>
              <a:gd name="T16" fmla="*/ 3748 w 4716"/>
              <a:gd name="T17" fmla="*/ 6495 h 6496"/>
              <a:gd name="T18" fmla="*/ 4101 w 4716"/>
              <a:gd name="T19" fmla="*/ 6288 h 6496"/>
              <a:gd name="T20" fmla="*/ 4670 w 4716"/>
              <a:gd name="T21" fmla="*/ 5185 h 6496"/>
              <a:gd name="T22" fmla="*/ 4715 w 4716"/>
              <a:gd name="T23" fmla="*/ 5004 h 6496"/>
              <a:gd name="T24" fmla="*/ 4715 w 4716"/>
              <a:gd name="T25" fmla="*/ 271 h 6496"/>
              <a:gd name="T26" fmla="*/ 4444 w 4716"/>
              <a:gd name="T27" fmla="*/ 0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16" h="6496">
                <a:moveTo>
                  <a:pt x="4444" y="0"/>
                </a:moveTo>
                <a:lnTo>
                  <a:pt x="4444" y="0"/>
                </a:lnTo>
                <a:cubicBezTo>
                  <a:pt x="280" y="0"/>
                  <a:pt x="280" y="0"/>
                  <a:pt x="280" y="0"/>
                </a:cubicBezTo>
                <a:cubicBezTo>
                  <a:pt x="126" y="0"/>
                  <a:pt x="0" y="117"/>
                  <a:pt x="0" y="271"/>
                </a:cubicBezTo>
                <a:cubicBezTo>
                  <a:pt x="0" y="5004"/>
                  <a:pt x="0" y="5004"/>
                  <a:pt x="0" y="5004"/>
                </a:cubicBezTo>
                <a:cubicBezTo>
                  <a:pt x="0" y="5068"/>
                  <a:pt x="18" y="5131"/>
                  <a:pt x="45" y="5185"/>
                </a:cubicBezTo>
                <a:cubicBezTo>
                  <a:pt x="614" y="6288"/>
                  <a:pt x="614" y="6288"/>
                  <a:pt x="614" y="6288"/>
                </a:cubicBezTo>
                <a:cubicBezTo>
                  <a:pt x="686" y="6414"/>
                  <a:pt x="822" y="6495"/>
                  <a:pt x="966" y="6495"/>
                </a:cubicBezTo>
                <a:cubicBezTo>
                  <a:pt x="3748" y="6495"/>
                  <a:pt x="3748" y="6495"/>
                  <a:pt x="3748" y="6495"/>
                </a:cubicBezTo>
                <a:cubicBezTo>
                  <a:pt x="3902" y="6495"/>
                  <a:pt x="4037" y="6414"/>
                  <a:pt x="4101" y="6288"/>
                </a:cubicBezTo>
                <a:cubicBezTo>
                  <a:pt x="4670" y="5185"/>
                  <a:pt x="4670" y="5185"/>
                  <a:pt x="4670" y="5185"/>
                </a:cubicBezTo>
                <a:cubicBezTo>
                  <a:pt x="4697" y="5131"/>
                  <a:pt x="4715" y="5068"/>
                  <a:pt x="4715" y="5004"/>
                </a:cubicBezTo>
                <a:cubicBezTo>
                  <a:pt x="4715" y="271"/>
                  <a:pt x="4715" y="271"/>
                  <a:pt x="4715" y="271"/>
                </a:cubicBezTo>
                <a:cubicBezTo>
                  <a:pt x="4715" y="117"/>
                  <a:pt x="4589" y="0"/>
                  <a:pt x="4444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78F51BCB-972E-D448-8319-2BEDCA962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044" y="4318816"/>
            <a:ext cx="4270014" cy="4793067"/>
          </a:xfrm>
          <a:custGeom>
            <a:avLst/>
            <a:gdLst>
              <a:gd name="T0" fmla="*/ 3839 w 3958"/>
              <a:gd name="T1" fmla="*/ 4445 h 4446"/>
              <a:gd name="T2" fmla="*/ 3839 w 3958"/>
              <a:gd name="T3" fmla="*/ 4445 h 4446"/>
              <a:gd name="T4" fmla="*/ 117 w 3958"/>
              <a:gd name="T5" fmla="*/ 4445 h 4446"/>
              <a:gd name="T6" fmla="*/ 0 w 3958"/>
              <a:gd name="T7" fmla="*/ 4327 h 4446"/>
              <a:gd name="T8" fmla="*/ 0 w 3958"/>
              <a:gd name="T9" fmla="*/ 118 h 4446"/>
              <a:gd name="T10" fmla="*/ 117 w 3958"/>
              <a:gd name="T11" fmla="*/ 0 h 4446"/>
              <a:gd name="T12" fmla="*/ 3839 w 3958"/>
              <a:gd name="T13" fmla="*/ 0 h 4446"/>
              <a:gd name="T14" fmla="*/ 3957 w 3958"/>
              <a:gd name="T15" fmla="*/ 118 h 4446"/>
              <a:gd name="T16" fmla="*/ 3957 w 3958"/>
              <a:gd name="T17" fmla="*/ 4327 h 4446"/>
              <a:gd name="T18" fmla="*/ 3839 w 3958"/>
              <a:gd name="T19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58" h="4446">
                <a:moveTo>
                  <a:pt x="3839" y="4445"/>
                </a:moveTo>
                <a:lnTo>
                  <a:pt x="3839" y="4445"/>
                </a:lnTo>
                <a:cubicBezTo>
                  <a:pt x="117" y="4445"/>
                  <a:pt x="117" y="4445"/>
                  <a:pt x="117" y="4445"/>
                </a:cubicBezTo>
                <a:cubicBezTo>
                  <a:pt x="54" y="4445"/>
                  <a:pt x="0" y="4390"/>
                  <a:pt x="0" y="4327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45"/>
                  <a:pt x="54" y="0"/>
                  <a:pt x="117" y="0"/>
                </a:cubicBezTo>
                <a:cubicBezTo>
                  <a:pt x="3839" y="0"/>
                  <a:pt x="3839" y="0"/>
                  <a:pt x="3839" y="0"/>
                </a:cubicBezTo>
                <a:cubicBezTo>
                  <a:pt x="3911" y="0"/>
                  <a:pt x="3957" y="45"/>
                  <a:pt x="3957" y="118"/>
                </a:cubicBezTo>
                <a:cubicBezTo>
                  <a:pt x="3957" y="4327"/>
                  <a:pt x="3957" y="4327"/>
                  <a:pt x="3957" y="4327"/>
                </a:cubicBezTo>
                <a:cubicBezTo>
                  <a:pt x="3957" y="4390"/>
                  <a:pt x="3911" y="4445"/>
                  <a:pt x="3839" y="44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E8E57756-F347-5D49-BC4F-E3C09099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6640" y="10048622"/>
            <a:ext cx="2201576" cy="827375"/>
          </a:xfrm>
          <a:custGeom>
            <a:avLst/>
            <a:gdLst>
              <a:gd name="T0" fmla="*/ 1743 w 2042"/>
              <a:gd name="T1" fmla="*/ 0 h 769"/>
              <a:gd name="T2" fmla="*/ 1743 w 2042"/>
              <a:gd name="T3" fmla="*/ 0 h 769"/>
              <a:gd name="T4" fmla="*/ 298 w 2042"/>
              <a:gd name="T5" fmla="*/ 0 h 769"/>
              <a:gd name="T6" fmla="*/ 0 w 2042"/>
              <a:gd name="T7" fmla="*/ 298 h 769"/>
              <a:gd name="T8" fmla="*/ 0 w 2042"/>
              <a:gd name="T9" fmla="*/ 768 h 769"/>
              <a:gd name="T10" fmla="*/ 2041 w 2042"/>
              <a:gd name="T11" fmla="*/ 768 h 769"/>
              <a:gd name="T12" fmla="*/ 2041 w 2042"/>
              <a:gd name="T13" fmla="*/ 298 h 769"/>
              <a:gd name="T14" fmla="*/ 1743 w 2042"/>
              <a:gd name="T15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2" h="769">
                <a:moveTo>
                  <a:pt x="1743" y="0"/>
                </a:moveTo>
                <a:lnTo>
                  <a:pt x="1743" y="0"/>
                </a:lnTo>
                <a:cubicBezTo>
                  <a:pt x="298" y="0"/>
                  <a:pt x="298" y="0"/>
                  <a:pt x="298" y="0"/>
                </a:cubicBezTo>
                <a:cubicBezTo>
                  <a:pt x="135" y="0"/>
                  <a:pt x="0" y="136"/>
                  <a:pt x="0" y="298"/>
                </a:cubicBezTo>
                <a:cubicBezTo>
                  <a:pt x="0" y="768"/>
                  <a:pt x="0" y="768"/>
                  <a:pt x="0" y="768"/>
                </a:cubicBezTo>
                <a:cubicBezTo>
                  <a:pt x="2041" y="768"/>
                  <a:pt x="2041" y="768"/>
                  <a:pt x="2041" y="768"/>
                </a:cubicBezTo>
                <a:cubicBezTo>
                  <a:pt x="2041" y="298"/>
                  <a:pt x="2041" y="298"/>
                  <a:pt x="2041" y="298"/>
                </a:cubicBezTo>
                <a:cubicBezTo>
                  <a:pt x="2041" y="136"/>
                  <a:pt x="1905" y="0"/>
                  <a:pt x="174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230DCF0-A4BC-F94B-96AA-A0DDD12C7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1481" y="9316347"/>
            <a:ext cx="499279" cy="508789"/>
          </a:xfrm>
          <a:custGeom>
            <a:avLst/>
            <a:gdLst>
              <a:gd name="T0" fmla="*/ 461 w 462"/>
              <a:gd name="T1" fmla="*/ 236 h 471"/>
              <a:gd name="T2" fmla="*/ 461 w 462"/>
              <a:gd name="T3" fmla="*/ 236 h 471"/>
              <a:gd name="T4" fmla="*/ 235 w 462"/>
              <a:gd name="T5" fmla="*/ 470 h 471"/>
              <a:gd name="T6" fmla="*/ 0 w 462"/>
              <a:gd name="T7" fmla="*/ 236 h 471"/>
              <a:gd name="T8" fmla="*/ 235 w 462"/>
              <a:gd name="T9" fmla="*/ 0 h 471"/>
              <a:gd name="T10" fmla="*/ 461 w 462"/>
              <a:gd name="T11" fmla="*/ 23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471">
                <a:moveTo>
                  <a:pt x="461" y="236"/>
                </a:moveTo>
                <a:lnTo>
                  <a:pt x="461" y="236"/>
                </a:lnTo>
                <a:cubicBezTo>
                  <a:pt x="461" y="362"/>
                  <a:pt x="362" y="470"/>
                  <a:pt x="235" y="470"/>
                </a:cubicBezTo>
                <a:cubicBezTo>
                  <a:pt x="100" y="470"/>
                  <a:pt x="0" y="362"/>
                  <a:pt x="0" y="236"/>
                </a:cubicBezTo>
                <a:cubicBezTo>
                  <a:pt x="0" y="109"/>
                  <a:pt x="100" y="0"/>
                  <a:pt x="235" y="0"/>
                </a:cubicBezTo>
                <a:cubicBezTo>
                  <a:pt x="362" y="0"/>
                  <a:pt x="461" y="109"/>
                  <a:pt x="461" y="2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FD83FF50-6BC0-A24B-AD32-CBF750C21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035" y="9316347"/>
            <a:ext cx="508786" cy="508789"/>
          </a:xfrm>
          <a:custGeom>
            <a:avLst/>
            <a:gdLst>
              <a:gd name="T0" fmla="*/ 469 w 470"/>
              <a:gd name="T1" fmla="*/ 236 h 471"/>
              <a:gd name="T2" fmla="*/ 469 w 470"/>
              <a:gd name="T3" fmla="*/ 236 h 471"/>
              <a:gd name="T4" fmla="*/ 235 w 470"/>
              <a:gd name="T5" fmla="*/ 470 h 471"/>
              <a:gd name="T6" fmla="*/ 0 w 470"/>
              <a:gd name="T7" fmla="*/ 236 h 471"/>
              <a:gd name="T8" fmla="*/ 235 w 470"/>
              <a:gd name="T9" fmla="*/ 0 h 471"/>
              <a:gd name="T10" fmla="*/ 469 w 470"/>
              <a:gd name="T11" fmla="*/ 23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0" h="471">
                <a:moveTo>
                  <a:pt x="469" y="236"/>
                </a:moveTo>
                <a:lnTo>
                  <a:pt x="469" y="236"/>
                </a:lnTo>
                <a:cubicBezTo>
                  <a:pt x="469" y="362"/>
                  <a:pt x="360" y="470"/>
                  <a:pt x="235" y="470"/>
                </a:cubicBezTo>
                <a:cubicBezTo>
                  <a:pt x="108" y="470"/>
                  <a:pt x="0" y="362"/>
                  <a:pt x="0" y="236"/>
                </a:cubicBezTo>
                <a:cubicBezTo>
                  <a:pt x="0" y="109"/>
                  <a:pt x="108" y="0"/>
                  <a:pt x="235" y="0"/>
                </a:cubicBezTo>
                <a:cubicBezTo>
                  <a:pt x="360" y="0"/>
                  <a:pt x="469" y="109"/>
                  <a:pt x="469" y="2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7">
            <a:extLst>
              <a:ext uri="{FF2B5EF4-FFF2-40B4-BE49-F238E27FC236}">
                <a16:creationId xmlns:a16="http://schemas.microsoft.com/office/drawing/2014/main" id="{70DD1FFF-079C-A344-A02F-49230B67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9342" y="9316347"/>
            <a:ext cx="499276" cy="508789"/>
          </a:xfrm>
          <a:custGeom>
            <a:avLst/>
            <a:gdLst>
              <a:gd name="T0" fmla="*/ 461 w 462"/>
              <a:gd name="T1" fmla="*/ 236 h 471"/>
              <a:gd name="T2" fmla="*/ 461 w 462"/>
              <a:gd name="T3" fmla="*/ 236 h 471"/>
              <a:gd name="T4" fmla="*/ 236 w 462"/>
              <a:gd name="T5" fmla="*/ 470 h 471"/>
              <a:gd name="T6" fmla="*/ 0 w 462"/>
              <a:gd name="T7" fmla="*/ 236 h 471"/>
              <a:gd name="T8" fmla="*/ 236 w 462"/>
              <a:gd name="T9" fmla="*/ 0 h 471"/>
              <a:gd name="T10" fmla="*/ 461 w 462"/>
              <a:gd name="T11" fmla="*/ 23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471">
                <a:moveTo>
                  <a:pt x="461" y="236"/>
                </a:moveTo>
                <a:lnTo>
                  <a:pt x="461" y="236"/>
                </a:lnTo>
                <a:cubicBezTo>
                  <a:pt x="461" y="362"/>
                  <a:pt x="362" y="470"/>
                  <a:pt x="236" y="470"/>
                </a:cubicBezTo>
                <a:cubicBezTo>
                  <a:pt x="109" y="470"/>
                  <a:pt x="0" y="362"/>
                  <a:pt x="0" y="236"/>
                </a:cubicBezTo>
                <a:cubicBezTo>
                  <a:pt x="0" y="109"/>
                  <a:pt x="109" y="0"/>
                  <a:pt x="236" y="0"/>
                </a:cubicBezTo>
                <a:cubicBezTo>
                  <a:pt x="362" y="0"/>
                  <a:pt x="461" y="109"/>
                  <a:pt x="461" y="2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C262F66C-1642-564B-8DA2-9677C2D6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0037" y="10048622"/>
            <a:ext cx="984292" cy="2610511"/>
          </a:xfrm>
          <a:custGeom>
            <a:avLst/>
            <a:gdLst>
              <a:gd name="T0" fmla="*/ 523 w 913"/>
              <a:gd name="T1" fmla="*/ 2422 h 2423"/>
              <a:gd name="T2" fmla="*/ 523 w 913"/>
              <a:gd name="T3" fmla="*/ 2422 h 2423"/>
              <a:gd name="T4" fmla="*/ 380 w 913"/>
              <a:gd name="T5" fmla="*/ 2422 h 2423"/>
              <a:gd name="T6" fmla="*/ 0 w 913"/>
              <a:gd name="T7" fmla="*/ 2033 h 2423"/>
              <a:gd name="T8" fmla="*/ 0 w 913"/>
              <a:gd name="T9" fmla="*/ 0 h 2423"/>
              <a:gd name="T10" fmla="*/ 912 w 913"/>
              <a:gd name="T11" fmla="*/ 0 h 2423"/>
              <a:gd name="T12" fmla="*/ 912 w 913"/>
              <a:gd name="T13" fmla="*/ 2033 h 2423"/>
              <a:gd name="T14" fmla="*/ 523 w 913"/>
              <a:gd name="T15" fmla="*/ 2422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3" h="2423">
                <a:moveTo>
                  <a:pt x="523" y="2422"/>
                </a:moveTo>
                <a:lnTo>
                  <a:pt x="523" y="2422"/>
                </a:lnTo>
                <a:cubicBezTo>
                  <a:pt x="380" y="2422"/>
                  <a:pt x="380" y="2422"/>
                  <a:pt x="380" y="2422"/>
                </a:cubicBezTo>
                <a:cubicBezTo>
                  <a:pt x="172" y="2422"/>
                  <a:pt x="0" y="2250"/>
                  <a:pt x="0" y="2033"/>
                </a:cubicBezTo>
                <a:cubicBezTo>
                  <a:pt x="0" y="0"/>
                  <a:pt x="0" y="0"/>
                  <a:pt x="0" y="0"/>
                </a:cubicBezTo>
                <a:cubicBezTo>
                  <a:pt x="912" y="0"/>
                  <a:pt x="912" y="0"/>
                  <a:pt x="912" y="0"/>
                </a:cubicBezTo>
                <a:cubicBezTo>
                  <a:pt x="912" y="2033"/>
                  <a:pt x="912" y="2033"/>
                  <a:pt x="912" y="2033"/>
                </a:cubicBezTo>
                <a:cubicBezTo>
                  <a:pt x="912" y="2250"/>
                  <a:pt x="740" y="2422"/>
                  <a:pt x="523" y="2422"/>
                </a:cubicBezTo>
              </a:path>
            </a:pathLst>
          </a:custGeom>
          <a:solidFill>
            <a:srgbClr val="F44E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9">
            <a:extLst>
              <a:ext uri="{FF2B5EF4-FFF2-40B4-BE49-F238E27FC236}">
                <a16:creationId xmlns:a16="http://schemas.microsoft.com/office/drawing/2014/main" id="{315AA807-8BFF-534B-9DFF-0FB2B41A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666" y="4718238"/>
            <a:ext cx="1997111" cy="118874"/>
          </a:xfrm>
          <a:custGeom>
            <a:avLst/>
            <a:gdLst>
              <a:gd name="T0" fmla="*/ 1852 w 1853"/>
              <a:gd name="T1" fmla="*/ 108 h 109"/>
              <a:gd name="T2" fmla="*/ 0 w 1853"/>
              <a:gd name="T3" fmla="*/ 108 h 109"/>
              <a:gd name="T4" fmla="*/ 0 w 1853"/>
              <a:gd name="T5" fmla="*/ 0 h 109"/>
              <a:gd name="T6" fmla="*/ 1852 w 1853"/>
              <a:gd name="T7" fmla="*/ 0 h 109"/>
              <a:gd name="T8" fmla="*/ 1852 w 1853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3" h="109">
                <a:moveTo>
                  <a:pt x="1852" y="108"/>
                </a:moveTo>
                <a:lnTo>
                  <a:pt x="0" y="108"/>
                </a:lnTo>
                <a:lnTo>
                  <a:pt x="0" y="0"/>
                </a:lnTo>
                <a:lnTo>
                  <a:pt x="1852" y="0"/>
                </a:lnTo>
                <a:lnTo>
                  <a:pt x="1852" y="1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0">
            <a:extLst>
              <a:ext uri="{FF2B5EF4-FFF2-40B4-BE49-F238E27FC236}">
                <a16:creationId xmlns:a16="http://schemas.microsoft.com/office/drawing/2014/main" id="{2946A302-23B5-734C-969C-192C91AA1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666" y="5032070"/>
            <a:ext cx="1997111" cy="118874"/>
          </a:xfrm>
          <a:custGeom>
            <a:avLst/>
            <a:gdLst>
              <a:gd name="T0" fmla="*/ 1852 w 1853"/>
              <a:gd name="T1" fmla="*/ 108 h 109"/>
              <a:gd name="T2" fmla="*/ 0 w 1853"/>
              <a:gd name="T3" fmla="*/ 108 h 109"/>
              <a:gd name="T4" fmla="*/ 0 w 1853"/>
              <a:gd name="T5" fmla="*/ 0 h 109"/>
              <a:gd name="T6" fmla="*/ 1852 w 1853"/>
              <a:gd name="T7" fmla="*/ 0 h 109"/>
              <a:gd name="T8" fmla="*/ 1852 w 1853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3" h="109">
                <a:moveTo>
                  <a:pt x="1852" y="108"/>
                </a:moveTo>
                <a:lnTo>
                  <a:pt x="0" y="108"/>
                </a:lnTo>
                <a:lnTo>
                  <a:pt x="0" y="0"/>
                </a:lnTo>
                <a:lnTo>
                  <a:pt x="1852" y="0"/>
                </a:lnTo>
                <a:lnTo>
                  <a:pt x="1852" y="1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01D90042-E285-7544-AAD3-DCA9942E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5401" y="6610739"/>
            <a:ext cx="1188757" cy="1645239"/>
          </a:xfrm>
          <a:custGeom>
            <a:avLst/>
            <a:gdLst>
              <a:gd name="T0" fmla="*/ 36 w 1103"/>
              <a:gd name="T1" fmla="*/ 0 h 1527"/>
              <a:gd name="T2" fmla="*/ 36 w 1103"/>
              <a:gd name="T3" fmla="*/ 0 h 1527"/>
              <a:gd name="T4" fmla="*/ 994 w 1103"/>
              <a:gd name="T5" fmla="*/ 0 h 1527"/>
              <a:gd name="T6" fmla="*/ 994 w 1103"/>
              <a:gd name="T7" fmla="*/ 252 h 1527"/>
              <a:gd name="T8" fmla="*/ 307 w 1103"/>
              <a:gd name="T9" fmla="*/ 252 h 1527"/>
              <a:gd name="T10" fmla="*/ 307 w 1103"/>
              <a:gd name="T11" fmla="*/ 604 h 1527"/>
              <a:gd name="T12" fmla="*/ 434 w 1103"/>
              <a:gd name="T13" fmla="*/ 523 h 1527"/>
              <a:gd name="T14" fmla="*/ 624 w 1103"/>
              <a:gd name="T15" fmla="*/ 487 h 1527"/>
              <a:gd name="T16" fmla="*/ 840 w 1103"/>
              <a:gd name="T17" fmla="*/ 532 h 1527"/>
              <a:gd name="T18" fmla="*/ 994 w 1103"/>
              <a:gd name="T19" fmla="*/ 658 h 1527"/>
              <a:gd name="T20" fmla="*/ 1102 w 1103"/>
              <a:gd name="T21" fmla="*/ 993 h 1527"/>
              <a:gd name="T22" fmla="*/ 958 w 1103"/>
              <a:gd name="T23" fmla="*/ 1381 h 1527"/>
              <a:gd name="T24" fmla="*/ 569 w 1103"/>
              <a:gd name="T25" fmla="*/ 1526 h 1527"/>
              <a:gd name="T26" fmla="*/ 172 w 1103"/>
              <a:gd name="T27" fmla="*/ 1417 h 1527"/>
              <a:gd name="T28" fmla="*/ 0 w 1103"/>
              <a:gd name="T29" fmla="*/ 1110 h 1527"/>
              <a:gd name="T30" fmla="*/ 298 w 1103"/>
              <a:gd name="T31" fmla="*/ 1110 h 1527"/>
              <a:gd name="T32" fmla="*/ 380 w 1103"/>
              <a:gd name="T33" fmla="*/ 1237 h 1527"/>
              <a:gd name="T34" fmla="*/ 569 w 1103"/>
              <a:gd name="T35" fmla="*/ 1291 h 1527"/>
              <a:gd name="T36" fmla="*/ 750 w 1103"/>
              <a:gd name="T37" fmla="*/ 1209 h 1527"/>
              <a:gd name="T38" fmla="*/ 813 w 1103"/>
              <a:gd name="T39" fmla="*/ 1002 h 1527"/>
              <a:gd name="T40" fmla="*/ 750 w 1103"/>
              <a:gd name="T41" fmla="*/ 803 h 1527"/>
              <a:gd name="T42" fmla="*/ 569 w 1103"/>
              <a:gd name="T43" fmla="*/ 740 h 1527"/>
              <a:gd name="T44" fmla="*/ 325 w 1103"/>
              <a:gd name="T45" fmla="*/ 902 h 1527"/>
              <a:gd name="T46" fmla="*/ 36 w 1103"/>
              <a:gd name="T47" fmla="*/ 902 h 1527"/>
              <a:gd name="T48" fmla="*/ 36 w 1103"/>
              <a:gd name="T49" fmla="*/ 0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03" h="1527">
                <a:moveTo>
                  <a:pt x="36" y="0"/>
                </a:moveTo>
                <a:lnTo>
                  <a:pt x="36" y="0"/>
                </a:lnTo>
                <a:cubicBezTo>
                  <a:pt x="994" y="0"/>
                  <a:pt x="994" y="0"/>
                  <a:pt x="994" y="0"/>
                </a:cubicBezTo>
                <a:cubicBezTo>
                  <a:pt x="994" y="252"/>
                  <a:pt x="994" y="252"/>
                  <a:pt x="994" y="252"/>
                </a:cubicBezTo>
                <a:cubicBezTo>
                  <a:pt x="307" y="252"/>
                  <a:pt x="307" y="252"/>
                  <a:pt x="307" y="252"/>
                </a:cubicBezTo>
                <a:cubicBezTo>
                  <a:pt x="307" y="604"/>
                  <a:pt x="307" y="604"/>
                  <a:pt x="307" y="604"/>
                </a:cubicBezTo>
                <a:cubicBezTo>
                  <a:pt x="343" y="568"/>
                  <a:pt x="380" y="541"/>
                  <a:pt x="434" y="523"/>
                </a:cubicBezTo>
                <a:cubicBezTo>
                  <a:pt x="488" y="505"/>
                  <a:pt x="551" y="487"/>
                  <a:pt x="624" y="487"/>
                </a:cubicBezTo>
                <a:cubicBezTo>
                  <a:pt x="705" y="487"/>
                  <a:pt x="768" y="505"/>
                  <a:pt x="840" y="532"/>
                </a:cubicBezTo>
                <a:cubicBezTo>
                  <a:pt x="904" y="568"/>
                  <a:pt x="958" y="604"/>
                  <a:pt x="994" y="658"/>
                </a:cubicBezTo>
                <a:cubicBezTo>
                  <a:pt x="1066" y="758"/>
                  <a:pt x="1102" y="875"/>
                  <a:pt x="1102" y="993"/>
                </a:cubicBezTo>
                <a:cubicBezTo>
                  <a:pt x="1102" y="1155"/>
                  <a:pt x="1057" y="1291"/>
                  <a:pt x="958" y="1381"/>
                </a:cubicBezTo>
                <a:cubicBezTo>
                  <a:pt x="868" y="1481"/>
                  <a:pt x="732" y="1526"/>
                  <a:pt x="569" y="1526"/>
                </a:cubicBezTo>
                <a:cubicBezTo>
                  <a:pt x="398" y="1526"/>
                  <a:pt x="262" y="1490"/>
                  <a:pt x="172" y="1417"/>
                </a:cubicBezTo>
                <a:cubicBezTo>
                  <a:pt x="72" y="1336"/>
                  <a:pt x="18" y="1237"/>
                  <a:pt x="0" y="1110"/>
                </a:cubicBezTo>
                <a:cubicBezTo>
                  <a:pt x="298" y="1110"/>
                  <a:pt x="298" y="1110"/>
                  <a:pt x="298" y="1110"/>
                </a:cubicBezTo>
                <a:cubicBezTo>
                  <a:pt x="307" y="1164"/>
                  <a:pt x="334" y="1209"/>
                  <a:pt x="380" y="1237"/>
                </a:cubicBezTo>
                <a:cubicBezTo>
                  <a:pt x="425" y="1273"/>
                  <a:pt x="488" y="1291"/>
                  <a:pt x="569" y="1291"/>
                </a:cubicBezTo>
                <a:cubicBezTo>
                  <a:pt x="642" y="1291"/>
                  <a:pt x="705" y="1264"/>
                  <a:pt x="750" y="1209"/>
                </a:cubicBezTo>
                <a:cubicBezTo>
                  <a:pt x="795" y="1155"/>
                  <a:pt x="813" y="1092"/>
                  <a:pt x="813" y="1002"/>
                </a:cubicBezTo>
                <a:cubicBezTo>
                  <a:pt x="813" y="920"/>
                  <a:pt x="795" y="857"/>
                  <a:pt x="750" y="803"/>
                </a:cubicBezTo>
                <a:cubicBezTo>
                  <a:pt x="705" y="758"/>
                  <a:pt x="651" y="740"/>
                  <a:pt x="569" y="740"/>
                </a:cubicBezTo>
                <a:cubicBezTo>
                  <a:pt x="434" y="740"/>
                  <a:pt x="353" y="794"/>
                  <a:pt x="325" y="902"/>
                </a:cubicBezTo>
                <a:cubicBezTo>
                  <a:pt x="36" y="902"/>
                  <a:pt x="36" y="902"/>
                  <a:pt x="36" y="902"/>
                </a:cubicBezTo>
                <a:lnTo>
                  <a:pt x="3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2">
            <a:extLst>
              <a:ext uri="{FF2B5EF4-FFF2-40B4-BE49-F238E27FC236}">
                <a16:creationId xmlns:a16="http://schemas.microsoft.com/office/drawing/2014/main" id="{F3A7A11B-B36A-264F-A8B5-04334675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646" y="7894596"/>
            <a:ext cx="361382" cy="361382"/>
          </a:xfrm>
          <a:custGeom>
            <a:avLst/>
            <a:gdLst>
              <a:gd name="T0" fmla="*/ 334 w 335"/>
              <a:gd name="T1" fmla="*/ 172 h 336"/>
              <a:gd name="T2" fmla="*/ 334 w 335"/>
              <a:gd name="T3" fmla="*/ 172 h 336"/>
              <a:gd name="T4" fmla="*/ 288 w 335"/>
              <a:gd name="T5" fmla="*/ 290 h 336"/>
              <a:gd name="T6" fmla="*/ 162 w 335"/>
              <a:gd name="T7" fmla="*/ 335 h 336"/>
              <a:gd name="T8" fmla="*/ 45 w 335"/>
              <a:gd name="T9" fmla="*/ 290 h 336"/>
              <a:gd name="T10" fmla="*/ 0 w 335"/>
              <a:gd name="T11" fmla="*/ 172 h 336"/>
              <a:gd name="T12" fmla="*/ 45 w 335"/>
              <a:gd name="T13" fmla="*/ 55 h 336"/>
              <a:gd name="T14" fmla="*/ 162 w 335"/>
              <a:gd name="T15" fmla="*/ 0 h 336"/>
              <a:gd name="T16" fmla="*/ 288 w 335"/>
              <a:gd name="T17" fmla="*/ 55 h 336"/>
              <a:gd name="T18" fmla="*/ 334 w 335"/>
              <a:gd name="T19" fmla="*/ 17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5" h="336">
                <a:moveTo>
                  <a:pt x="334" y="172"/>
                </a:moveTo>
                <a:lnTo>
                  <a:pt x="334" y="172"/>
                </a:lnTo>
                <a:cubicBezTo>
                  <a:pt x="334" y="217"/>
                  <a:pt x="325" y="262"/>
                  <a:pt x="288" y="290"/>
                </a:cubicBezTo>
                <a:cubicBezTo>
                  <a:pt x="252" y="326"/>
                  <a:pt x="216" y="335"/>
                  <a:pt x="162" y="335"/>
                </a:cubicBezTo>
                <a:cubicBezTo>
                  <a:pt x="118" y="335"/>
                  <a:pt x="82" y="326"/>
                  <a:pt x="45" y="290"/>
                </a:cubicBezTo>
                <a:cubicBezTo>
                  <a:pt x="18" y="262"/>
                  <a:pt x="0" y="217"/>
                  <a:pt x="0" y="172"/>
                </a:cubicBezTo>
                <a:cubicBezTo>
                  <a:pt x="0" y="127"/>
                  <a:pt x="18" y="82"/>
                  <a:pt x="45" y="55"/>
                </a:cubicBezTo>
                <a:cubicBezTo>
                  <a:pt x="82" y="18"/>
                  <a:pt x="118" y="0"/>
                  <a:pt x="162" y="0"/>
                </a:cubicBezTo>
                <a:cubicBezTo>
                  <a:pt x="216" y="0"/>
                  <a:pt x="252" y="18"/>
                  <a:pt x="288" y="55"/>
                </a:cubicBezTo>
                <a:cubicBezTo>
                  <a:pt x="325" y="82"/>
                  <a:pt x="334" y="127"/>
                  <a:pt x="334" y="1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24B49AB2-73F0-B646-92EC-7E08F7D1E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3492" y="6582208"/>
            <a:ext cx="1141206" cy="1683280"/>
          </a:xfrm>
          <a:custGeom>
            <a:avLst/>
            <a:gdLst>
              <a:gd name="T0" fmla="*/ 171 w 1058"/>
              <a:gd name="T1" fmla="*/ 108 h 1563"/>
              <a:gd name="T2" fmla="*/ 171 w 1058"/>
              <a:gd name="T3" fmla="*/ 108 h 1563"/>
              <a:gd name="T4" fmla="*/ 542 w 1058"/>
              <a:gd name="T5" fmla="*/ 0 h 1563"/>
              <a:gd name="T6" fmla="*/ 903 w 1058"/>
              <a:gd name="T7" fmla="*/ 108 h 1563"/>
              <a:gd name="T8" fmla="*/ 1029 w 1058"/>
              <a:gd name="T9" fmla="*/ 396 h 1563"/>
              <a:gd name="T10" fmla="*/ 957 w 1058"/>
              <a:gd name="T11" fmla="*/ 622 h 1563"/>
              <a:gd name="T12" fmla="*/ 804 w 1058"/>
              <a:gd name="T13" fmla="*/ 740 h 1563"/>
              <a:gd name="T14" fmla="*/ 804 w 1058"/>
              <a:gd name="T15" fmla="*/ 749 h 1563"/>
              <a:gd name="T16" fmla="*/ 1057 w 1058"/>
              <a:gd name="T17" fmla="*/ 1128 h 1563"/>
              <a:gd name="T18" fmla="*/ 921 w 1058"/>
              <a:gd name="T19" fmla="*/ 1444 h 1563"/>
              <a:gd name="T20" fmla="*/ 551 w 1058"/>
              <a:gd name="T21" fmla="*/ 1562 h 1563"/>
              <a:gd name="T22" fmla="*/ 153 w 1058"/>
              <a:gd name="T23" fmla="*/ 1444 h 1563"/>
              <a:gd name="T24" fmla="*/ 0 w 1058"/>
              <a:gd name="T25" fmla="*/ 1092 h 1563"/>
              <a:gd name="T26" fmla="*/ 289 w 1058"/>
              <a:gd name="T27" fmla="*/ 1092 h 1563"/>
              <a:gd name="T28" fmla="*/ 361 w 1058"/>
              <a:gd name="T29" fmla="*/ 1264 h 1563"/>
              <a:gd name="T30" fmla="*/ 542 w 1058"/>
              <a:gd name="T31" fmla="*/ 1318 h 1563"/>
              <a:gd name="T32" fmla="*/ 713 w 1058"/>
              <a:gd name="T33" fmla="*/ 1264 h 1563"/>
              <a:gd name="T34" fmla="*/ 767 w 1058"/>
              <a:gd name="T35" fmla="*/ 1092 h 1563"/>
              <a:gd name="T36" fmla="*/ 695 w 1058"/>
              <a:gd name="T37" fmla="*/ 929 h 1563"/>
              <a:gd name="T38" fmla="*/ 442 w 1058"/>
              <a:gd name="T39" fmla="*/ 875 h 1563"/>
              <a:gd name="T40" fmla="*/ 379 w 1058"/>
              <a:gd name="T41" fmla="*/ 875 h 1563"/>
              <a:gd name="T42" fmla="*/ 379 w 1058"/>
              <a:gd name="T43" fmla="*/ 631 h 1563"/>
              <a:gd name="T44" fmla="*/ 442 w 1058"/>
              <a:gd name="T45" fmla="*/ 631 h 1563"/>
              <a:gd name="T46" fmla="*/ 740 w 1058"/>
              <a:gd name="T47" fmla="*/ 432 h 1563"/>
              <a:gd name="T48" fmla="*/ 686 w 1058"/>
              <a:gd name="T49" fmla="*/ 297 h 1563"/>
              <a:gd name="T50" fmla="*/ 532 w 1058"/>
              <a:gd name="T51" fmla="*/ 243 h 1563"/>
              <a:gd name="T52" fmla="*/ 379 w 1058"/>
              <a:gd name="T53" fmla="*/ 306 h 1563"/>
              <a:gd name="T54" fmla="*/ 316 w 1058"/>
              <a:gd name="T55" fmla="*/ 432 h 1563"/>
              <a:gd name="T56" fmla="*/ 26 w 1058"/>
              <a:gd name="T57" fmla="*/ 432 h 1563"/>
              <a:gd name="T58" fmla="*/ 171 w 1058"/>
              <a:gd name="T59" fmla="*/ 108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8" h="1563">
                <a:moveTo>
                  <a:pt x="171" y="108"/>
                </a:moveTo>
                <a:lnTo>
                  <a:pt x="171" y="108"/>
                </a:lnTo>
                <a:cubicBezTo>
                  <a:pt x="261" y="36"/>
                  <a:pt x="388" y="0"/>
                  <a:pt x="542" y="0"/>
                </a:cubicBezTo>
                <a:cubicBezTo>
                  <a:pt x="695" y="0"/>
                  <a:pt x="813" y="36"/>
                  <a:pt x="903" y="108"/>
                </a:cubicBezTo>
                <a:cubicBezTo>
                  <a:pt x="984" y="189"/>
                  <a:pt x="1029" y="279"/>
                  <a:pt x="1029" y="396"/>
                </a:cubicBezTo>
                <a:cubicBezTo>
                  <a:pt x="1029" y="487"/>
                  <a:pt x="1012" y="559"/>
                  <a:pt x="957" y="622"/>
                </a:cubicBezTo>
                <a:cubicBezTo>
                  <a:pt x="912" y="685"/>
                  <a:pt x="858" y="721"/>
                  <a:pt x="804" y="740"/>
                </a:cubicBezTo>
                <a:cubicBezTo>
                  <a:pt x="804" y="749"/>
                  <a:pt x="804" y="749"/>
                  <a:pt x="804" y="749"/>
                </a:cubicBezTo>
                <a:cubicBezTo>
                  <a:pt x="975" y="812"/>
                  <a:pt x="1057" y="938"/>
                  <a:pt x="1057" y="1128"/>
                </a:cubicBezTo>
                <a:cubicBezTo>
                  <a:pt x="1057" y="1264"/>
                  <a:pt x="1012" y="1363"/>
                  <a:pt x="921" y="1444"/>
                </a:cubicBezTo>
                <a:cubicBezTo>
                  <a:pt x="831" y="1526"/>
                  <a:pt x="704" y="1562"/>
                  <a:pt x="551" y="1562"/>
                </a:cubicBezTo>
                <a:cubicBezTo>
                  <a:pt x="388" y="1562"/>
                  <a:pt x="261" y="1526"/>
                  <a:pt x="153" y="1444"/>
                </a:cubicBezTo>
                <a:cubicBezTo>
                  <a:pt x="54" y="1363"/>
                  <a:pt x="0" y="1246"/>
                  <a:pt x="0" y="1092"/>
                </a:cubicBezTo>
                <a:cubicBezTo>
                  <a:pt x="289" y="1092"/>
                  <a:pt x="289" y="1092"/>
                  <a:pt x="289" y="1092"/>
                </a:cubicBezTo>
                <a:cubicBezTo>
                  <a:pt x="289" y="1164"/>
                  <a:pt x="316" y="1218"/>
                  <a:pt x="361" y="1264"/>
                </a:cubicBezTo>
                <a:cubicBezTo>
                  <a:pt x="406" y="1300"/>
                  <a:pt x="469" y="1318"/>
                  <a:pt x="542" y="1318"/>
                </a:cubicBezTo>
                <a:cubicBezTo>
                  <a:pt x="614" y="1318"/>
                  <a:pt x="677" y="1300"/>
                  <a:pt x="713" y="1264"/>
                </a:cubicBezTo>
                <a:cubicBezTo>
                  <a:pt x="749" y="1218"/>
                  <a:pt x="767" y="1164"/>
                  <a:pt x="767" y="1092"/>
                </a:cubicBezTo>
                <a:cubicBezTo>
                  <a:pt x="767" y="1020"/>
                  <a:pt x="740" y="965"/>
                  <a:pt x="695" y="929"/>
                </a:cubicBezTo>
                <a:cubicBezTo>
                  <a:pt x="641" y="893"/>
                  <a:pt x="551" y="875"/>
                  <a:pt x="442" y="875"/>
                </a:cubicBezTo>
                <a:cubicBezTo>
                  <a:pt x="379" y="875"/>
                  <a:pt x="379" y="875"/>
                  <a:pt x="379" y="875"/>
                </a:cubicBezTo>
                <a:cubicBezTo>
                  <a:pt x="379" y="631"/>
                  <a:pt x="379" y="631"/>
                  <a:pt x="379" y="631"/>
                </a:cubicBezTo>
                <a:cubicBezTo>
                  <a:pt x="442" y="631"/>
                  <a:pt x="442" y="631"/>
                  <a:pt x="442" y="631"/>
                </a:cubicBezTo>
                <a:cubicBezTo>
                  <a:pt x="641" y="631"/>
                  <a:pt x="740" y="568"/>
                  <a:pt x="740" y="432"/>
                </a:cubicBezTo>
                <a:cubicBezTo>
                  <a:pt x="740" y="378"/>
                  <a:pt x="722" y="333"/>
                  <a:pt x="686" y="297"/>
                </a:cubicBezTo>
                <a:cubicBezTo>
                  <a:pt x="650" y="261"/>
                  <a:pt x="596" y="243"/>
                  <a:pt x="532" y="243"/>
                </a:cubicBezTo>
                <a:cubicBezTo>
                  <a:pt x="460" y="243"/>
                  <a:pt x="406" y="261"/>
                  <a:pt x="379" y="306"/>
                </a:cubicBezTo>
                <a:cubicBezTo>
                  <a:pt x="343" y="342"/>
                  <a:pt x="325" y="378"/>
                  <a:pt x="316" y="432"/>
                </a:cubicBezTo>
                <a:cubicBezTo>
                  <a:pt x="26" y="432"/>
                  <a:pt x="26" y="432"/>
                  <a:pt x="26" y="432"/>
                </a:cubicBezTo>
                <a:cubicBezTo>
                  <a:pt x="26" y="288"/>
                  <a:pt x="81" y="189"/>
                  <a:pt x="171" y="1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4">
            <a:extLst>
              <a:ext uri="{FF2B5EF4-FFF2-40B4-BE49-F238E27FC236}">
                <a16:creationId xmlns:a16="http://schemas.microsoft.com/office/drawing/2014/main" id="{29E1ACD3-EBF3-214E-8E04-C7A6F650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38" y="5488552"/>
            <a:ext cx="1830687" cy="1830684"/>
          </a:xfrm>
          <a:custGeom>
            <a:avLst/>
            <a:gdLst>
              <a:gd name="T0" fmla="*/ 1400 w 1699"/>
              <a:gd name="T1" fmla="*/ 1697 h 1698"/>
              <a:gd name="T2" fmla="*/ 1400 w 1699"/>
              <a:gd name="T3" fmla="*/ 1697 h 1698"/>
              <a:gd name="T4" fmla="*/ 298 w 1699"/>
              <a:gd name="T5" fmla="*/ 1697 h 1698"/>
              <a:gd name="T6" fmla="*/ 0 w 1699"/>
              <a:gd name="T7" fmla="*/ 1408 h 1698"/>
              <a:gd name="T8" fmla="*/ 0 w 1699"/>
              <a:gd name="T9" fmla="*/ 298 h 1698"/>
              <a:gd name="T10" fmla="*/ 298 w 1699"/>
              <a:gd name="T11" fmla="*/ 0 h 1698"/>
              <a:gd name="T12" fmla="*/ 1400 w 1699"/>
              <a:gd name="T13" fmla="*/ 0 h 1698"/>
              <a:gd name="T14" fmla="*/ 1698 w 1699"/>
              <a:gd name="T15" fmla="*/ 298 h 1698"/>
              <a:gd name="T16" fmla="*/ 1698 w 1699"/>
              <a:gd name="T17" fmla="*/ 1408 h 1698"/>
              <a:gd name="T18" fmla="*/ 1400 w 1699"/>
              <a:gd name="T19" fmla="*/ 1697 h 1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9" h="1698">
                <a:moveTo>
                  <a:pt x="1400" y="1697"/>
                </a:moveTo>
                <a:lnTo>
                  <a:pt x="1400" y="1697"/>
                </a:lnTo>
                <a:cubicBezTo>
                  <a:pt x="298" y="1697"/>
                  <a:pt x="298" y="1697"/>
                  <a:pt x="298" y="1697"/>
                </a:cubicBezTo>
                <a:cubicBezTo>
                  <a:pt x="135" y="1697"/>
                  <a:pt x="0" y="1571"/>
                  <a:pt x="0" y="140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135"/>
                  <a:pt x="135" y="0"/>
                  <a:pt x="298" y="0"/>
                </a:cubicBezTo>
                <a:cubicBezTo>
                  <a:pt x="1400" y="0"/>
                  <a:pt x="1400" y="0"/>
                  <a:pt x="1400" y="0"/>
                </a:cubicBezTo>
                <a:cubicBezTo>
                  <a:pt x="1563" y="0"/>
                  <a:pt x="1698" y="135"/>
                  <a:pt x="1698" y="298"/>
                </a:cubicBezTo>
                <a:cubicBezTo>
                  <a:pt x="1698" y="1408"/>
                  <a:pt x="1698" y="1408"/>
                  <a:pt x="1698" y="1408"/>
                </a:cubicBezTo>
                <a:cubicBezTo>
                  <a:pt x="1698" y="1571"/>
                  <a:pt x="1563" y="1697"/>
                  <a:pt x="1400" y="16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5">
            <a:extLst>
              <a:ext uri="{FF2B5EF4-FFF2-40B4-BE49-F238E27FC236}">
                <a16:creationId xmlns:a16="http://schemas.microsoft.com/office/drawing/2014/main" id="{AA7F7196-07DF-C54A-82DA-A11723008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58" y="5488552"/>
            <a:ext cx="1821177" cy="1830684"/>
          </a:xfrm>
          <a:custGeom>
            <a:avLst/>
            <a:gdLst>
              <a:gd name="T0" fmla="*/ 1401 w 1691"/>
              <a:gd name="T1" fmla="*/ 1697 h 1698"/>
              <a:gd name="T2" fmla="*/ 1401 w 1691"/>
              <a:gd name="T3" fmla="*/ 1697 h 1698"/>
              <a:gd name="T4" fmla="*/ 290 w 1691"/>
              <a:gd name="T5" fmla="*/ 1697 h 1698"/>
              <a:gd name="T6" fmla="*/ 0 w 1691"/>
              <a:gd name="T7" fmla="*/ 1408 h 1698"/>
              <a:gd name="T8" fmla="*/ 0 w 1691"/>
              <a:gd name="T9" fmla="*/ 298 h 1698"/>
              <a:gd name="T10" fmla="*/ 290 w 1691"/>
              <a:gd name="T11" fmla="*/ 0 h 1698"/>
              <a:gd name="T12" fmla="*/ 1401 w 1691"/>
              <a:gd name="T13" fmla="*/ 0 h 1698"/>
              <a:gd name="T14" fmla="*/ 1690 w 1691"/>
              <a:gd name="T15" fmla="*/ 298 h 1698"/>
              <a:gd name="T16" fmla="*/ 1690 w 1691"/>
              <a:gd name="T17" fmla="*/ 1408 h 1698"/>
              <a:gd name="T18" fmla="*/ 1401 w 1691"/>
              <a:gd name="T19" fmla="*/ 1697 h 1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1" h="1698">
                <a:moveTo>
                  <a:pt x="1401" y="1697"/>
                </a:moveTo>
                <a:lnTo>
                  <a:pt x="1401" y="1697"/>
                </a:lnTo>
                <a:cubicBezTo>
                  <a:pt x="290" y="1697"/>
                  <a:pt x="290" y="1697"/>
                  <a:pt x="290" y="1697"/>
                </a:cubicBezTo>
                <a:cubicBezTo>
                  <a:pt x="127" y="1697"/>
                  <a:pt x="0" y="1571"/>
                  <a:pt x="0" y="140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135"/>
                  <a:pt x="127" y="0"/>
                  <a:pt x="290" y="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1564" y="0"/>
                  <a:pt x="1690" y="135"/>
                  <a:pt x="1690" y="298"/>
                </a:cubicBezTo>
                <a:cubicBezTo>
                  <a:pt x="1690" y="1408"/>
                  <a:pt x="1690" y="1408"/>
                  <a:pt x="1690" y="1408"/>
                </a:cubicBezTo>
                <a:cubicBezTo>
                  <a:pt x="1690" y="1571"/>
                  <a:pt x="1564" y="1697"/>
                  <a:pt x="1401" y="16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6">
            <a:extLst>
              <a:ext uri="{FF2B5EF4-FFF2-40B4-BE49-F238E27FC236}">
                <a16:creationId xmlns:a16="http://schemas.microsoft.com/office/drawing/2014/main" id="{3A09D89B-FA0D-C74B-9905-B90AF7A39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318" y="5488552"/>
            <a:ext cx="1830684" cy="1830684"/>
          </a:xfrm>
          <a:custGeom>
            <a:avLst/>
            <a:gdLst>
              <a:gd name="T0" fmla="*/ 1400 w 1699"/>
              <a:gd name="T1" fmla="*/ 1697 h 1698"/>
              <a:gd name="T2" fmla="*/ 1400 w 1699"/>
              <a:gd name="T3" fmla="*/ 1697 h 1698"/>
              <a:gd name="T4" fmla="*/ 298 w 1699"/>
              <a:gd name="T5" fmla="*/ 1697 h 1698"/>
              <a:gd name="T6" fmla="*/ 0 w 1699"/>
              <a:gd name="T7" fmla="*/ 1408 h 1698"/>
              <a:gd name="T8" fmla="*/ 0 w 1699"/>
              <a:gd name="T9" fmla="*/ 298 h 1698"/>
              <a:gd name="T10" fmla="*/ 298 w 1699"/>
              <a:gd name="T11" fmla="*/ 0 h 1698"/>
              <a:gd name="T12" fmla="*/ 1400 w 1699"/>
              <a:gd name="T13" fmla="*/ 0 h 1698"/>
              <a:gd name="T14" fmla="*/ 1698 w 1699"/>
              <a:gd name="T15" fmla="*/ 298 h 1698"/>
              <a:gd name="T16" fmla="*/ 1698 w 1699"/>
              <a:gd name="T17" fmla="*/ 1408 h 1698"/>
              <a:gd name="T18" fmla="*/ 1400 w 1699"/>
              <a:gd name="T19" fmla="*/ 1697 h 1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9" h="1698">
                <a:moveTo>
                  <a:pt x="1400" y="1697"/>
                </a:moveTo>
                <a:lnTo>
                  <a:pt x="1400" y="1697"/>
                </a:lnTo>
                <a:cubicBezTo>
                  <a:pt x="298" y="1697"/>
                  <a:pt x="298" y="1697"/>
                  <a:pt x="298" y="1697"/>
                </a:cubicBezTo>
                <a:cubicBezTo>
                  <a:pt x="126" y="1697"/>
                  <a:pt x="0" y="1571"/>
                  <a:pt x="0" y="140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135"/>
                  <a:pt x="126" y="0"/>
                  <a:pt x="298" y="0"/>
                </a:cubicBezTo>
                <a:cubicBezTo>
                  <a:pt x="1400" y="0"/>
                  <a:pt x="1400" y="0"/>
                  <a:pt x="1400" y="0"/>
                </a:cubicBezTo>
                <a:cubicBezTo>
                  <a:pt x="1563" y="0"/>
                  <a:pt x="1698" y="135"/>
                  <a:pt x="1698" y="298"/>
                </a:cubicBezTo>
                <a:cubicBezTo>
                  <a:pt x="1698" y="1408"/>
                  <a:pt x="1698" y="1408"/>
                  <a:pt x="1698" y="1408"/>
                </a:cubicBezTo>
                <a:cubicBezTo>
                  <a:pt x="1698" y="1571"/>
                  <a:pt x="1563" y="1697"/>
                  <a:pt x="1400" y="16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7">
            <a:extLst>
              <a:ext uri="{FF2B5EF4-FFF2-40B4-BE49-F238E27FC236}">
                <a16:creationId xmlns:a16="http://schemas.microsoft.com/office/drawing/2014/main" id="{F8AE5987-8806-0340-9783-0A040FB3D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3528" y="5488552"/>
            <a:ext cx="1830684" cy="1830684"/>
          </a:xfrm>
          <a:custGeom>
            <a:avLst/>
            <a:gdLst>
              <a:gd name="T0" fmla="*/ 1400 w 1699"/>
              <a:gd name="T1" fmla="*/ 1697 h 1698"/>
              <a:gd name="T2" fmla="*/ 1400 w 1699"/>
              <a:gd name="T3" fmla="*/ 1697 h 1698"/>
              <a:gd name="T4" fmla="*/ 298 w 1699"/>
              <a:gd name="T5" fmla="*/ 1697 h 1698"/>
              <a:gd name="T6" fmla="*/ 0 w 1699"/>
              <a:gd name="T7" fmla="*/ 1408 h 1698"/>
              <a:gd name="T8" fmla="*/ 0 w 1699"/>
              <a:gd name="T9" fmla="*/ 298 h 1698"/>
              <a:gd name="T10" fmla="*/ 298 w 1699"/>
              <a:gd name="T11" fmla="*/ 0 h 1698"/>
              <a:gd name="T12" fmla="*/ 1400 w 1699"/>
              <a:gd name="T13" fmla="*/ 0 h 1698"/>
              <a:gd name="T14" fmla="*/ 1698 w 1699"/>
              <a:gd name="T15" fmla="*/ 298 h 1698"/>
              <a:gd name="T16" fmla="*/ 1698 w 1699"/>
              <a:gd name="T17" fmla="*/ 1408 h 1698"/>
              <a:gd name="T18" fmla="*/ 1400 w 1699"/>
              <a:gd name="T19" fmla="*/ 1697 h 1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9" h="1698">
                <a:moveTo>
                  <a:pt x="1400" y="1697"/>
                </a:moveTo>
                <a:lnTo>
                  <a:pt x="1400" y="1697"/>
                </a:lnTo>
                <a:cubicBezTo>
                  <a:pt x="298" y="1697"/>
                  <a:pt x="298" y="1697"/>
                  <a:pt x="298" y="1697"/>
                </a:cubicBezTo>
                <a:cubicBezTo>
                  <a:pt x="135" y="1697"/>
                  <a:pt x="0" y="1571"/>
                  <a:pt x="0" y="140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135"/>
                  <a:pt x="135" y="0"/>
                  <a:pt x="298" y="0"/>
                </a:cubicBezTo>
                <a:cubicBezTo>
                  <a:pt x="1400" y="0"/>
                  <a:pt x="1400" y="0"/>
                  <a:pt x="1400" y="0"/>
                </a:cubicBezTo>
                <a:cubicBezTo>
                  <a:pt x="1572" y="0"/>
                  <a:pt x="1698" y="135"/>
                  <a:pt x="1698" y="298"/>
                </a:cubicBezTo>
                <a:cubicBezTo>
                  <a:pt x="1698" y="1408"/>
                  <a:pt x="1698" y="1408"/>
                  <a:pt x="1698" y="1408"/>
                </a:cubicBezTo>
                <a:cubicBezTo>
                  <a:pt x="1698" y="1571"/>
                  <a:pt x="1572" y="1697"/>
                  <a:pt x="1400" y="16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66">
            <a:extLst>
              <a:ext uri="{FF2B5EF4-FFF2-40B4-BE49-F238E27FC236}">
                <a16:creationId xmlns:a16="http://schemas.microsoft.com/office/drawing/2014/main" id="{07B9C78A-3DEB-BF48-8B73-AABC88497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2673" y="6425291"/>
            <a:ext cx="194955" cy="275792"/>
          </a:xfrm>
          <a:custGeom>
            <a:avLst/>
            <a:gdLst>
              <a:gd name="T0" fmla="*/ 180 w 181"/>
              <a:gd name="T1" fmla="*/ 253 h 254"/>
              <a:gd name="T2" fmla="*/ 180 w 181"/>
              <a:gd name="T3" fmla="*/ 253 h 254"/>
              <a:gd name="T4" fmla="*/ 0 w 181"/>
              <a:gd name="T5" fmla="*/ 253 h 254"/>
              <a:gd name="T6" fmla="*/ 0 w 181"/>
              <a:gd name="T7" fmla="*/ 36 h 254"/>
              <a:gd name="T8" fmla="*/ 36 w 181"/>
              <a:gd name="T9" fmla="*/ 0 h 254"/>
              <a:gd name="T10" fmla="*/ 144 w 181"/>
              <a:gd name="T11" fmla="*/ 0 h 254"/>
              <a:gd name="T12" fmla="*/ 180 w 181"/>
              <a:gd name="T13" fmla="*/ 36 h 254"/>
              <a:gd name="T14" fmla="*/ 180 w 181"/>
              <a:gd name="T15" fmla="*/ 253 h 254"/>
              <a:gd name="T16" fmla="*/ 36 w 181"/>
              <a:gd name="T17" fmla="*/ 217 h 254"/>
              <a:gd name="T18" fmla="*/ 36 w 181"/>
              <a:gd name="T19" fmla="*/ 217 h 254"/>
              <a:gd name="T20" fmla="*/ 144 w 181"/>
              <a:gd name="T21" fmla="*/ 217 h 254"/>
              <a:gd name="T22" fmla="*/ 144 w 181"/>
              <a:gd name="T23" fmla="*/ 36 h 254"/>
              <a:gd name="T24" fmla="*/ 144 w 181"/>
              <a:gd name="T25" fmla="*/ 36 h 254"/>
              <a:gd name="T26" fmla="*/ 36 w 181"/>
              <a:gd name="T27" fmla="*/ 36 h 254"/>
              <a:gd name="T28" fmla="*/ 36 w 181"/>
              <a:gd name="T29" fmla="*/ 36 h 254"/>
              <a:gd name="T30" fmla="*/ 36 w 181"/>
              <a:gd name="T31" fmla="*/ 2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254">
                <a:moveTo>
                  <a:pt x="180" y="253"/>
                </a:moveTo>
                <a:lnTo>
                  <a:pt x="180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3" y="0"/>
                  <a:pt x="180" y="18"/>
                  <a:pt x="180" y="36"/>
                </a:cubicBezTo>
                <a:lnTo>
                  <a:pt x="180" y="253"/>
                </a:lnTo>
                <a:close/>
                <a:moveTo>
                  <a:pt x="36" y="217"/>
                </a:moveTo>
                <a:lnTo>
                  <a:pt x="36" y="217"/>
                </a:lnTo>
                <a:cubicBezTo>
                  <a:pt x="144" y="217"/>
                  <a:pt x="144" y="217"/>
                  <a:pt x="144" y="217"/>
                </a:cubicBezTo>
                <a:cubicBezTo>
                  <a:pt x="144" y="36"/>
                  <a:pt x="144" y="36"/>
                  <a:pt x="144" y="36"/>
                </a:cubicBezTo>
                <a:lnTo>
                  <a:pt x="144" y="36"/>
                </a:lnTo>
                <a:cubicBezTo>
                  <a:pt x="36" y="36"/>
                  <a:pt x="36" y="36"/>
                  <a:pt x="36" y="36"/>
                </a:cubicBezTo>
                <a:lnTo>
                  <a:pt x="36" y="36"/>
                </a:lnTo>
                <a:lnTo>
                  <a:pt x="36" y="2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67">
            <a:extLst>
              <a:ext uri="{FF2B5EF4-FFF2-40B4-BE49-F238E27FC236}">
                <a16:creationId xmlns:a16="http://schemas.microsoft.com/office/drawing/2014/main" id="{37D3794C-73D9-6F40-A8BE-DF8BB7ED2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735" y="6349211"/>
            <a:ext cx="565850" cy="361382"/>
          </a:xfrm>
          <a:custGeom>
            <a:avLst/>
            <a:gdLst>
              <a:gd name="T0" fmla="*/ 470 w 525"/>
              <a:gd name="T1" fmla="*/ 334 h 335"/>
              <a:gd name="T2" fmla="*/ 470 w 525"/>
              <a:gd name="T3" fmla="*/ 334 h 335"/>
              <a:gd name="T4" fmla="*/ 54 w 525"/>
              <a:gd name="T5" fmla="*/ 334 h 335"/>
              <a:gd name="T6" fmla="*/ 0 w 525"/>
              <a:gd name="T7" fmla="*/ 280 h 335"/>
              <a:gd name="T8" fmla="*/ 0 w 525"/>
              <a:gd name="T9" fmla="*/ 63 h 335"/>
              <a:gd name="T10" fmla="*/ 27 w 525"/>
              <a:gd name="T11" fmla="*/ 36 h 335"/>
              <a:gd name="T12" fmla="*/ 27 w 525"/>
              <a:gd name="T13" fmla="*/ 36 h 335"/>
              <a:gd name="T14" fmla="*/ 45 w 525"/>
              <a:gd name="T15" fmla="*/ 63 h 335"/>
              <a:gd name="T16" fmla="*/ 45 w 525"/>
              <a:gd name="T17" fmla="*/ 280 h 335"/>
              <a:gd name="T18" fmla="*/ 54 w 525"/>
              <a:gd name="T19" fmla="*/ 289 h 335"/>
              <a:gd name="T20" fmla="*/ 470 w 525"/>
              <a:gd name="T21" fmla="*/ 289 h 335"/>
              <a:gd name="T22" fmla="*/ 479 w 525"/>
              <a:gd name="T23" fmla="*/ 280 h 335"/>
              <a:gd name="T24" fmla="*/ 479 w 525"/>
              <a:gd name="T25" fmla="*/ 0 h 335"/>
              <a:gd name="T26" fmla="*/ 524 w 525"/>
              <a:gd name="T27" fmla="*/ 0 h 335"/>
              <a:gd name="T28" fmla="*/ 524 w 525"/>
              <a:gd name="T29" fmla="*/ 280 h 335"/>
              <a:gd name="T30" fmla="*/ 470 w 525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335">
                <a:moveTo>
                  <a:pt x="470" y="334"/>
                </a:moveTo>
                <a:lnTo>
                  <a:pt x="470" y="334"/>
                </a:lnTo>
                <a:cubicBezTo>
                  <a:pt x="54" y="334"/>
                  <a:pt x="54" y="334"/>
                  <a:pt x="54" y="334"/>
                </a:cubicBezTo>
                <a:cubicBezTo>
                  <a:pt x="27" y="334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9" y="36"/>
                  <a:pt x="27" y="36"/>
                </a:cubicBezTo>
                <a:lnTo>
                  <a:pt x="27" y="36"/>
                </a:lnTo>
                <a:cubicBezTo>
                  <a:pt x="36" y="36"/>
                  <a:pt x="45" y="54"/>
                  <a:pt x="45" y="63"/>
                </a:cubicBezTo>
                <a:cubicBezTo>
                  <a:pt x="45" y="280"/>
                  <a:pt x="45" y="280"/>
                  <a:pt x="45" y="280"/>
                </a:cubicBezTo>
                <a:lnTo>
                  <a:pt x="54" y="289"/>
                </a:lnTo>
                <a:cubicBezTo>
                  <a:pt x="470" y="289"/>
                  <a:pt x="470" y="289"/>
                  <a:pt x="470" y="289"/>
                </a:cubicBezTo>
                <a:cubicBezTo>
                  <a:pt x="479" y="289"/>
                  <a:pt x="479" y="280"/>
                  <a:pt x="479" y="280"/>
                </a:cubicBezTo>
                <a:cubicBezTo>
                  <a:pt x="479" y="0"/>
                  <a:pt x="479" y="0"/>
                  <a:pt x="479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24" y="280"/>
                  <a:pt x="524" y="280"/>
                  <a:pt x="524" y="280"/>
                </a:cubicBezTo>
                <a:cubicBezTo>
                  <a:pt x="524" y="307"/>
                  <a:pt x="506" y="334"/>
                  <a:pt x="470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68">
            <a:extLst>
              <a:ext uri="{FF2B5EF4-FFF2-40B4-BE49-F238E27FC236}">
                <a16:creationId xmlns:a16="http://schemas.microsoft.com/office/drawing/2014/main" id="{2B995157-28FC-2541-A85E-CE085FE29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185" y="6111459"/>
            <a:ext cx="651440" cy="266282"/>
          </a:xfrm>
          <a:custGeom>
            <a:avLst/>
            <a:gdLst>
              <a:gd name="T0" fmla="*/ 515 w 606"/>
              <a:gd name="T1" fmla="*/ 244 h 245"/>
              <a:gd name="T2" fmla="*/ 515 w 606"/>
              <a:gd name="T3" fmla="*/ 244 h 245"/>
              <a:gd name="T4" fmla="*/ 443 w 606"/>
              <a:gd name="T5" fmla="*/ 217 h 245"/>
              <a:gd name="T6" fmla="*/ 371 w 606"/>
              <a:gd name="T7" fmla="*/ 244 h 245"/>
              <a:gd name="T8" fmla="*/ 307 w 606"/>
              <a:gd name="T9" fmla="*/ 217 h 245"/>
              <a:gd name="T10" fmla="*/ 235 w 606"/>
              <a:gd name="T11" fmla="*/ 244 h 245"/>
              <a:gd name="T12" fmla="*/ 163 w 606"/>
              <a:gd name="T13" fmla="*/ 217 h 245"/>
              <a:gd name="T14" fmla="*/ 90 w 606"/>
              <a:gd name="T15" fmla="*/ 244 h 245"/>
              <a:gd name="T16" fmla="*/ 0 w 606"/>
              <a:gd name="T17" fmla="*/ 144 h 245"/>
              <a:gd name="T18" fmla="*/ 0 w 606"/>
              <a:gd name="T19" fmla="*/ 144 h 245"/>
              <a:gd name="T20" fmla="*/ 81 w 606"/>
              <a:gd name="T21" fmla="*/ 18 h 245"/>
              <a:gd name="T22" fmla="*/ 127 w 606"/>
              <a:gd name="T23" fmla="*/ 0 h 245"/>
              <a:gd name="T24" fmla="*/ 488 w 606"/>
              <a:gd name="T25" fmla="*/ 0 h 245"/>
              <a:gd name="T26" fmla="*/ 488 w 606"/>
              <a:gd name="T27" fmla="*/ 0 h 245"/>
              <a:gd name="T28" fmla="*/ 524 w 606"/>
              <a:gd name="T29" fmla="*/ 18 h 245"/>
              <a:gd name="T30" fmla="*/ 605 w 606"/>
              <a:gd name="T31" fmla="*/ 144 h 245"/>
              <a:gd name="T32" fmla="*/ 605 w 606"/>
              <a:gd name="T33" fmla="*/ 153 h 245"/>
              <a:gd name="T34" fmla="*/ 515 w 606"/>
              <a:gd name="T35" fmla="*/ 244 h 245"/>
              <a:gd name="T36" fmla="*/ 443 w 606"/>
              <a:gd name="T37" fmla="*/ 153 h 245"/>
              <a:gd name="T38" fmla="*/ 443 w 606"/>
              <a:gd name="T39" fmla="*/ 153 h 245"/>
              <a:gd name="T40" fmla="*/ 443 w 606"/>
              <a:gd name="T41" fmla="*/ 153 h 245"/>
              <a:gd name="T42" fmla="*/ 470 w 606"/>
              <a:gd name="T43" fmla="*/ 172 h 245"/>
              <a:gd name="T44" fmla="*/ 515 w 606"/>
              <a:gd name="T45" fmla="*/ 199 h 245"/>
              <a:gd name="T46" fmla="*/ 560 w 606"/>
              <a:gd name="T47" fmla="*/ 153 h 245"/>
              <a:gd name="T48" fmla="*/ 488 w 606"/>
              <a:gd name="T49" fmla="*/ 45 h 245"/>
              <a:gd name="T50" fmla="*/ 127 w 606"/>
              <a:gd name="T51" fmla="*/ 45 h 245"/>
              <a:gd name="T52" fmla="*/ 127 w 606"/>
              <a:gd name="T53" fmla="*/ 45 h 245"/>
              <a:gd name="T54" fmla="*/ 54 w 606"/>
              <a:gd name="T55" fmla="*/ 153 h 245"/>
              <a:gd name="T56" fmla="*/ 90 w 606"/>
              <a:gd name="T57" fmla="*/ 199 h 245"/>
              <a:gd name="T58" fmla="*/ 135 w 606"/>
              <a:gd name="T59" fmla="*/ 172 h 245"/>
              <a:gd name="T60" fmla="*/ 163 w 606"/>
              <a:gd name="T61" fmla="*/ 153 h 245"/>
              <a:gd name="T62" fmla="*/ 163 w 606"/>
              <a:gd name="T63" fmla="*/ 153 h 245"/>
              <a:gd name="T64" fmla="*/ 190 w 606"/>
              <a:gd name="T65" fmla="*/ 172 h 245"/>
              <a:gd name="T66" fmla="*/ 235 w 606"/>
              <a:gd name="T67" fmla="*/ 199 h 245"/>
              <a:gd name="T68" fmla="*/ 280 w 606"/>
              <a:gd name="T69" fmla="*/ 172 h 245"/>
              <a:gd name="T70" fmla="*/ 307 w 606"/>
              <a:gd name="T71" fmla="*/ 153 h 245"/>
              <a:gd name="T72" fmla="*/ 307 w 606"/>
              <a:gd name="T73" fmla="*/ 153 h 245"/>
              <a:gd name="T74" fmla="*/ 334 w 606"/>
              <a:gd name="T75" fmla="*/ 172 h 245"/>
              <a:gd name="T76" fmla="*/ 371 w 606"/>
              <a:gd name="T77" fmla="*/ 199 h 245"/>
              <a:gd name="T78" fmla="*/ 416 w 606"/>
              <a:gd name="T79" fmla="*/ 172 h 245"/>
              <a:gd name="T80" fmla="*/ 443 w 606"/>
              <a:gd name="T81" fmla="*/ 153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6" h="245">
                <a:moveTo>
                  <a:pt x="515" y="244"/>
                </a:moveTo>
                <a:lnTo>
                  <a:pt x="515" y="244"/>
                </a:lnTo>
                <a:cubicBezTo>
                  <a:pt x="488" y="244"/>
                  <a:pt x="461" y="235"/>
                  <a:pt x="443" y="217"/>
                </a:cubicBezTo>
                <a:cubicBezTo>
                  <a:pt x="425" y="235"/>
                  <a:pt x="397" y="244"/>
                  <a:pt x="371" y="244"/>
                </a:cubicBezTo>
                <a:cubicBezTo>
                  <a:pt x="343" y="244"/>
                  <a:pt x="325" y="235"/>
                  <a:pt x="307" y="217"/>
                </a:cubicBezTo>
                <a:cubicBezTo>
                  <a:pt x="289" y="235"/>
                  <a:pt x="262" y="244"/>
                  <a:pt x="235" y="244"/>
                </a:cubicBezTo>
                <a:cubicBezTo>
                  <a:pt x="208" y="244"/>
                  <a:pt x="181" y="235"/>
                  <a:pt x="163" y="217"/>
                </a:cubicBezTo>
                <a:cubicBezTo>
                  <a:pt x="144" y="235"/>
                  <a:pt x="118" y="244"/>
                  <a:pt x="90" y="244"/>
                </a:cubicBezTo>
                <a:cubicBezTo>
                  <a:pt x="36" y="244"/>
                  <a:pt x="0" y="199"/>
                  <a:pt x="0" y="144"/>
                </a:cubicBezTo>
                <a:lnTo>
                  <a:pt x="0" y="144"/>
                </a:ln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108" y="0"/>
                  <a:pt x="127" y="0"/>
                </a:cubicBezTo>
                <a:cubicBezTo>
                  <a:pt x="488" y="0"/>
                  <a:pt x="488" y="0"/>
                  <a:pt x="488" y="0"/>
                </a:cubicBezTo>
                <a:lnTo>
                  <a:pt x="488" y="0"/>
                </a:lnTo>
                <a:cubicBezTo>
                  <a:pt x="497" y="0"/>
                  <a:pt x="515" y="9"/>
                  <a:pt x="524" y="18"/>
                </a:cubicBezTo>
                <a:cubicBezTo>
                  <a:pt x="605" y="144"/>
                  <a:pt x="605" y="144"/>
                  <a:pt x="605" y="144"/>
                </a:cubicBezTo>
                <a:cubicBezTo>
                  <a:pt x="605" y="153"/>
                  <a:pt x="605" y="153"/>
                  <a:pt x="605" y="153"/>
                </a:cubicBezTo>
                <a:cubicBezTo>
                  <a:pt x="605" y="199"/>
                  <a:pt x="569" y="244"/>
                  <a:pt x="515" y="244"/>
                </a:cubicBezTo>
                <a:close/>
                <a:moveTo>
                  <a:pt x="443" y="153"/>
                </a:moveTo>
                <a:lnTo>
                  <a:pt x="443" y="153"/>
                </a:lnTo>
                <a:lnTo>
                  <a:pt x="443" y="153"/>
                </a:lnTo>
                <a:cubicBezTo>
                  <a:pt x="452" y="153"/>
                  <a:pt x="461" y="163"/>
                  <a:pt x="470" y="172"/>
                </a:cubicBezTo>
                <a:cubicBezTo>
                  <a:pt x="479" y="190"/>
                  <a:pt x="497" y="199"/>
                  <a:pt x="515" y="199"/>
                </a:cubicBezTo>
                <a:cubicBezTo>
                  <a:pt x="533" y="199"/>
                  <a:pt x="551" y="181"/>
                  <a:pt x="560" y="153"/>
                </a:cubicBezTo>
                <a:cubicBezTo>
                  <a:pt x="488" y="45"/>
                  <a:pt x="488" y="45"/>
                  <a:pt x="488" y="45"/>
                </a:cubicBezTo>
                <a:cubicBezTo>
                  <a:pt x="127" y="45"/>
                  <a:pt x="127" y="45"/>
                  <a:pt x="127" y="45"/>
                </a:cubicBezTo>
                <a:lnTo>
                  <a:pt x="127" y="45"/>
                </a:lnTo>
                <a:cubicBezTo>
                  <a:pt x="54" y="153"/>
                  <a:pt x="54" y="153"/>
                  <a:pt x="54" y="153"/>
                </a:cubicBezTo>
                <a:cubicBezTo>
                  <a:pt x="54" y="181"/>
                  <a:pt x="72" y="199"/>
                  <a:pt x="90" y="199"/>
                </a:cubicBezTo>
                <a:cubicBezTo>
                  <a:pt x="108" y="199"/>
                  <a:pt x="127" y="190"/>
                  <a:pt x="135" y="172"/>
                </a:cubicBezTo>
                <a:cubicBezTo>
                  <a:pt x="144" y="163"/>
                  <a:pt x="154" y="153"/>
                  <a:pt x="163" y="153"/>
                </a:cubicBezTo>
                <a:lnTo>
                  <a:pt x="163" y="153"/>
                </a:lnTo>
                <a:cubicBezTo>
                  <a:pt x="181" y="153"/>
                  <a:pt x="190" y="163"/>
                  <a:pt x="190" y="172"/>
                </a:cubicBezTo>
                <a:cubicBezTo>
                  <a:pt x="199" y="190"/>
                  <a:pt x="217" y="199"/>
                  <a:pt x="235" y="199"/>
                </a:cubicBezTo>
                <a:cubicBezTo>
                  <a:pt x="253" y="199"/>
                  <a:pt x="271" y="190"/>
                  <a:pt x="280" y="172"/>
                </a:cubicBezTo>
                <a:cubicBezTo>
                  <a:pt x="280" y="163"/>
                  <a:pt x="289" y="153"/>
                  <a:pt x="307" y="153"/>
                </a:cubicBezTo>
                <a:lnTo>
                  <a:pt x="307" y="153"/>
                </a:lnTo>
                <a:cubicBezTo>
                  <a:pt x="316" y="153"/>
                  <a:pt x="325" y="163"/>
                  <a:pt x="334" y="172"/>
                </a:cubicBezTo>
                <a:cubicBezTo>
                  <a:pt x="334" y="190"/>
                  <a:pt x="352" y="199"/>
                  <a:pt x="371" y="199"/>
                </a:cubicBezTo>
                <a:cubicBezTo>
                  <a:pt x="388" y="199"/>
                  <a:pt x="407" y="190"/>
                  <a:pt x="416" y="172"/>
                </a:cubicBezTo>
                <a:cubicBezTo>
                  <a:pt x="416" y="163"/>
                  <a:pt x="434" y="153"/>
                  <a:pt x="443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69">
            <a:extLst>
              <a:ext uri="{FF2B5EF4-FFF2-40B4-BE49-F238E27FC236}">
                <a16:creationId xmlns:a16="http://schemas.microsoft.com/office/drawing/2014/main" id="{9B7C15F1-807E-A148-BBA7-C5D1873E3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021" y="6387251"/>
            <a:ext cx="166424" cy="38040"/>
          </a:xfrm>
          <a:custGeom>
            <a:avLst/>
            <a:gdLst>
              <a:gd name="T0" fmla="*/ 154 w 155"/>
              <a:gd name="T1" fmla="*/ 36 h 37"/>
              <a:gd name="T2" fmla="*/ 0 w 155"/>
              <a:gd name="T3" fmla="*/ 36 h 37"/>
              <a:gd name="T4" fmla="*/ 0 w 155"/>
              <a:gd name="T5" fmla="*/ 0 h 37"/>
              <a:gd name="T6" fmla="*/ 154 w 155"/>
              <a:gd name="T7" fmla="*/ 0 h 37"/>
              <a:gd name="T8" fmla="*/ 154 w 155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37">
                <a:moveTo>
                  <a:pt x="154" y="36"/>
                </a:moveTo>
                <a:lnTo>
                  <a:pt x="0" y="36"/>
                </a:lnTo>
                <a:lnTo>
                  <a:pt x="0" y="0"/>
                </a:lnTo>
                <a:lnTo>
                  <a:pt x="154" y="0"/>
                </a:lnTo>
                <a:lnTo>
                  <a:pt x="154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70">
            <a:extLst>
              <a:ext uri="{FF2B5EF4-FFF2-40B4-BE49-F238E27FC236}">
                <a16:creationId xmlns:a16="http://schemas.microsoft.com/office/drawing/2014/main" id="{FDA0FFE9-D8DF-DE43-BA23-CEFDC36C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041" y="6277887"/>
            <a:ext cx="166424" cy="313832"/>
          </a:xfrm>
          <a:custGeom>
            <a:avLst/>
            <a:gdLst>
              <a:gd name="T0" fmla="*/ 64 w 155"/>
              <a:gd name="T1" fmla="*/ 0 h 291"/>
              <a:gd name="T2" fmla="*/ 64 w 155"/>
              <a:gd name="T3" fmla="*/ 0 h 291"/>
              <a:gd name="T4" fmla="*/ 0 w 155"/>
              <a:gd name="T5" fmla="*/ 0 h 291"/>
              <a:gd name="T6" fmla="*/ 0 w 155"/>
              <a:gd name="T7" fmla="*/ 37 h 291"/>
              <a:gd name="T8" fmla="*/ 46 w 155"/>
              <a:gd name="T9" fmla="*/ 37 h 291"/>
              <a:gd name="T10" fmla="*/ 64 w 155"/>
              <a:gd name="T11" fmla="*/ 46 h 291"/>
              <a:gd name="T12" fmla="*/ 118 w 155"/>
              <a:gd name="T13" fmla="*/ 109 h 291"/>
              <a:gd name="T14" fmla="*/ 118 w 155"/>
              <a:gd name="T15" fmla="*/ 253 h 291"/>
              <a:gd name="T16" fmla="*/ 27 w 155"/>
              <a:gd name="T17" fmla="*/ 253 h 291"/>
              <a:gd name="T18" fmla="*/ 27 w 155"/>
              <a:gd name="T19" fmla="*/ 272 h 291"/>
              <a:gd name="T20" fmla="*/ 27 w 155"/>
              <a:gd name="T21" fmla="*/ 290 h 291"/>
              <a:gd name="T22" fmla="*/ 118 w 155"/>
              <a:gd name="T23" fmla="*/ 290 h 291"/>
              <a:gd name="T24" fmla="*/ 154 w 155"/>
              <a:gd name="T25" fmla="*/ 253 h 291"/>
              <a:gd name="T26" fmla="*/ 154 w 155"/>
              <a:gd name="T27" fmla="*/ 100 h 291"/>
              <a:gd name="T28" fmla="*/ 154 w 155"/>
              <a:gd name="T29" fmla="*/ 91 h 291"/>
              <a:gd name="T30" fmla="*/ 82 w 155"/>
              <a:gd name="T31" fmla="*/ 10 h 291"/>
              <a:gd name="T32" fmla="*/ 64 w 155"/>
              <a:gd name="T33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291">
                <a:moveTo>
                  <a:pt x="64" y="0"/>
                </a:moveTo>
                <a:lnTo>
                  <a:pt x="64" y="0"/>
                </a:ln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55" y="37"/>
                  <a:pt x="64" y="37"/>
                  <a:pt x="64" y="46"/>
                </a:cubicBezTo>
                <a:cubicBezTo>
                  <a:pt x="118" y="109"/>
                  <a:pt x="118" y="109"/>
                  <a:pt x="118" y="109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63"/>
                  <a:pt x="27" y="263"/>
                  <a:pt x="27" y="272"/>
                </a:cubicBezTo>
                <a:cubicBezTo>
                  <a:pt x="27" y="281"/>
                  <a:pt x="27" y="290"/>
                  <a:pt x="27" y="290"/>
                </a:cubicBezTo>
                <a:cubicBezTo>
                  <a:pt x="118" y="290"/>
                  <a:pt x="118" y="290"/>
                  <a:pt x="118" y="290"/>
                </a:cubicBezTo>
                <a:cubicBezTo>
                  <a:pt x="145" y="290"/>
                  <a:pt x="154" y="272"/>
                  <a:pt x="154" y="253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154" y="100"/>
                  <a:pt x="154" y="100"/>
                  <a:pt x="154" y="91"/>
                </a:cubicBezTo>
                <a:cubicBezTo>
                  <a:pt x="82" y="10"/>
                  <a:pt x="82" y="10"/>
                  <a:pt x="82" y="10"/>
                </a:cubicBezTo>
                <a:cubicBezTo>
                  <a:pt x="72" y="0"/>
                  <a:pt x="72" y="0"/>
                  <a:pt x="6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71">
            <a:extLst>
              <a:ext uri="{FF2B5EF4-FFF2-40B4-BE49-F238E27FC236}">
                <a16:creationId xmlns:a16="http://schemas.microsoft.com/office/drawing/2014/main" id="{7AEF8C32-1BC9-154D-B1B8-CCA375BDB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23" y="6548922"/>
            <a:ext cx="194958" cy="52307"/>
          </a:xfrm>
          <a:custGeom>
            <a:avLst/>
            <a:gdLst>
              <a:gd name="T0" fmla="*/ 181 w 182"/>
              <a:gd name="T1" fmla="*/ 0 h 47"/>
              <a:gd name="T2" fmla="*/ 181 w 182"/>
              <a:gd name="T3" fmla="*/ 0 h 47"/>
              <a:gd name="T4" fmla="*/ 0 w 182"/>
              <a:gd name="T5" fmla="*/ 0 h 47"/>
              <a:gd name="T6" fmla="*/ 9 w 182"/>
              <a:gd name="T7" fmla="*/ 19 h 47"/>
              <a:gd name="T8" fmla="*/ 0 w 182"/>
              <a:gd name="T9" fmla="*/ 46 h 47"/>
              <a:gd name="T10" fmla="*/ 181 w 182"/>
              <a:gd name="T11" fmla="*/ 46 h 47"/>
              <a:gd name="T12" fmla="*/ 172 w 182"/>
              <a:gd name="T13" fmla="*/ 19 h 47"/>
              <a:gd name="T14" fmla="*/ 181 w 182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7">
                <a:moveTo>
                  <a:pt x="181" y="0"/>
                </a:moveTo>
                <a:lnTo>
                  <a:pt x="181" y="0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10"/>
                  <a:pt x="9" y="19"/>
                </a:cubicBezTo>
                <a:cubicBezTo>
                  <a:pt x="9" y="28"/>
                  <a:pt x="0" y="37"/>
                  <a:pt x="0" y="46"/>
                </a:cubicBezTo>
                <a:cubicBezTo>
                  <a:pt x="181" y="46"/>
                  <a:pt x="181" y="46"/>
                  <a:pt x="181" y="46"/>
                </a:cubicBezTo>
                <a:cubicBezTo>
                  <a:pt x="172" y="37"/>
                  <a:pt x="172" y="28"/>
                  <a:pt x="172" y="19"/>
                </a:cubicBezTo>
                <a:cubicBezTo>
                  <a:pt x="172" y="10"/>
                  <a:pt x="172" y="0"/>
                  <a:pt x="1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72">
            <a:extLst>
              <a:ext uri="{FF2B5EF4-FFF2-40B4-BE49-F238E27FC236}">
                <a16:creationId xmlns:a16="http://schemas.microsoft.com/office/drawing/2014/main" id="{0DFA9716-2BEE-3B4A-AC5E-778C56789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28" y="6182786"/>
            <a:ext cx="489766" cy="351872"/>
          </a:xfrm>
          <a:custGeom>
            <a:avLst/>
            <a:gdLst>
              <a:gd name="T0" fmla="*/ 433 w 452"/>
              <a:gd name="T1" fmla="*/ 317 h 326"/>
              <a:gd name="T2" fmla="*/ 433 w 452"/>
              <a:gd name="T3" fmla="*/ 317 h 326"/>
              <a:gd name="T4" fmla="*/ 451 w 452"/>
              <a:gd name="T5" fmla="*/ 317 h 326"/>
              <a:gd name="T6" fmla="*/ 451 w 452"/>
              <a:gd name="T7" fmla="*/ 127 h 326"/>
              <a:gd name="T8" fmla="*/ 451 w 452"/>
              <a:gd name="T9" fmla="*/ 90 h 326"/>
              <a:gd name="T10" fmla="*/ 451 w 452"/>
              <a:gd name="T11" fmla="*/ 45 h 326"/>
              <a:gd name="T12" fmla="*/ 406 w 452"/>
              <a:gd name="T13" fmla="*/ 0 h 326"/>
              <a:gd name="T14" fmla="*/ 17 w 452"/>
              <a:gd name="T15" fmla="*/ 0 h 326"/>
              <a:gd name="T16" fmla="*/ 0 w 452"/>
              <a:gd name="T17" fmla="*/ 27 h 326"/>
              <a:gd name="T18" fmla="*/ 17 w 452"/>
              <a:gd name="T19" fmla="*/ 45 h 326"/>
              <a:gd name="T20" fmla="*/ 406 w 452"/>
              <a:gd name="T21" fmla="*/ 45 h 326"/>
              <a:gd name="T22" fmla="*/ 406 w 452"/>
              <a:gd name="T23" fmla="*/ 325 h 326"/>
              <a:gd name="T24" fmla="*/ 433 w 452"/>
              <a:gd name="T25" fmla="*/ 317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" h="326">
                <a:moveTo>
                  <a:pt x="433" y="317"/>
                </a:moveTo>
                <a:lnTo>
                  <a:pt x="433" y="317"/>
                </a:lnTo>
                <a:cubicBezTo>
                  <a:pt x="442" y="317"/>
                  <a:pt x="451" y="317"/>
                  <a:pt x="451" y="317"/>
                </a:cubicBezTo>
                <a:cubicBezTo>
                  <a:pt x="451" y="127"/>
                  <a:pt x="451" y="127"/>
                  <a:pt x="451" y="127"/>
                </a:cubicBezTo>
                <a:cubicBezTo>
                  <a:pt x="451" y="90"/>
                  <a:pt x="451" y="90"/>
                  <a:pt x="451" y="90"/>
                </a:cubicBezTo>
                <a:cubicBezTo>
                  <a:pt x="451" y="45"/>
                  <a:pt x="451" y="45"/>
                  <a:pt x="451" y="45"/>
                </a:cubicBezTo>
                <a:cubicBezTo>
                  <a:pt x="451" y="18"/>
                  <a:pt x="433" y="0"/>
                  <a:pt x="40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17" y="45"/>
                </a:cubicBezTo>
                <a:cubicBezTo>
                  <a:pt x="406" y="45"/>
                  <a:pt x="406" y="45"/>
                  <a:pt x="406" y="45"/>
                </a:cubicBezTo>
                <a:cubicBezTo>
                  <a:pt x="406" y="325"/>
                  <a:pt x="406" y="325"/>
                  <a:pt x="406" y="325"/>
                </a:cubicBezTo>
                <a:cubicBezTo>
                  <a:pt x="415" y="317"/>
                  <a:pt x="424" y="317"/>
                  <a:pt x="433" y="3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73">
            <a:extLst>
              <a:ext uri="{FF2B5EF4-FFF2-40B4-BE49-F238E27FC236}">
                <a16:creationId xmlns:a16="http://schemas.microsoft.com/office/drawing/2014/main" id="{636C7C63-3F62-3B4A-80E3-74EC007A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578" y="6368231"/>
            <a:ext cx="109364" cy="232998"/>
          </a:xfrm>
          <a:custGeom>
            <a:avLst/>
            <a:gdLst>
              <a:gd name="T0" fmla="*/ 90 w 100"/>
              <a:gd name="T1" fmla="*/ 171 h 218"/>
              <a:gd name="T2" fmla="*/ 90 w 100"/>
              <a:gd name="T3" fmla="*/ 171 h 218"/>
              <a:gd name="T4" fmla="*/ 54 w 100"/>
              <a:gd name="T5" fmla="*/ 171 h 218"/>
              <a:gd name="T6" fmla="*/ 54 w 100"/>
              <a:gd name="T7" fmla="*/ 0 h 218"/>
              <a:gd name="T8" fmla="*/ 0 w 100"/>
              <a:gd name="T9" fmla="*/ 0 h 218"/>
              <a:gd name="T10" fmla="*/ 0 w 100"/>
              <a:gd name="T11" fmla="*/ 171 h 218"/>
              <a:gd name="T12" fmla="*/ 9 w 100"/>
              <a:gd name="T13" fmla="*/ 199 h 218"/>
              <a:gd name="T14" fmla="*/ 45 w 100"/>
              <a:gd name="T15" fmla="*/ 217 h 218"/>
              <a:gd name="T16" fmla="*/ 45 w 100"/>
              <a:gd name="T17" fmla="*/ 217 h 218"/>
              <a:gd name="T18" fmla="*/ 99 w 100"/>
              <a:gd name="T19" fmla="*/ 217 h 218"/>
              <a:gd name="T20" fmla="*/ 81 w 100"/>
              <a:gd name="T21" fmla="*/ 190 h 218"/>
              <a:gd name="T22" fmla="*/ 90 w 100"/>
              <a:gd name="T23" fmla="*/ 17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218">
                <a:moveTo>
                  <a:pt x="90" y="171"/>
                </a:moveTo>
                <a:lnTo>
                  <a:pt x="90" y="171"/>
                </a:lnTo>
                <a:cubicBezTo>
                  <a:pt x="54" y="171"/>
                  <a:pt x="54" y="171"/>
                  <a:pt x="54" y="171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1"/>
                  <a:pt x="9" y="190"/>
                  <a:pt x="9" y="199"/>
                </a:cubicBezTo>
                <a:cubicBezTo>
                  <a:pt x="18" y="208"/>
                  <a:pt x="36" y="217"/>
                  <a:pt x="45" y="217"/>
                </a:cubicBezTo>
                <a:lnTo>
                  <a:pt x="45" y="217"/>
                </a:lnTo>
                <a:cubicBezTo>
                  <a:pt x="99" y="217"/>
                  <a:pt x="99" y="217"/>
                  <a:pt x="99" y="217"/>
                </a:cubicBezTo>
                <a:cubicBezTo>
                  <a:pt x="90" y="208"/>
                  <a:pt x="81" y="199"/>
                  <a:pt x="81" y="190"/>
                </a:cubicBezTo>
                <a:cubicBezTo>
                  <a:pt x="81" y="181"/>
                  <a:pt x="90" y="171"/>
                  <a:pt x="90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74">
            <a:extLst>
              <a:ext uri="{FF2B5EF4-FFF2-40B4-BE49-F238E27FC236}">
                <a16:creationId xmlns:a16="http://schemas.microsoft.com/office/drawing/2014/main" id="{6894C02B-A261-3C4C-AF5A-F9B1E41B1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450" y="6501371"/>
            <a:ext cx="137894" cy="137897"/>
          </a:xfrm>
          <a:custGeom>
            <a:avLst/>
            <a:gdLst>
              <a:gd name="T0" fmla="*/ 63 w 128"/>
              <a:gd name="T1" fmla="*/ 127 h 128"/>
              <a:gd name="T2" fmla="*/ 63 w 128"/>
              <a:gd name="T3" fmla="*/ 127 h 128"/>
              <a:gd name="T4" fmla="*/ 0 w 128"/>
              <a:gd name="T5" fmla="*/ 64 h 128"/>
              <a:gd name="T6" fmla="*/ 63 w 128"/>
              <a:gd name="T7" fmla="*/ 0 h 128"/>
              <a:gd name="T8" fmla="*/ 127 w 128"/>
              <a:gd name="T9" fmla="*/ 64 h 128"/>
              <a:gd name="T10" fmla="*/ 63 w 128"/>
              <a:gd name="T11" fmla="*/ 127 h 128"/>
              <a:gd name="T12" fmla="*/ 63 w 128"/>
              <a:gd name="T13" fmla="*/ 36 h 128"/>
              <a:gd name="T14" fmla="*/ 63 w 128"/>
              <a:gd name="T15" fmla="*/ 36 h 128"/>
              <a:gd name="T16" fmla="*/ 36 w 128"/>
              <a:gd name="T17" fmla="*/ 64 h 128"/>
              <a:gd name="T18" fmla="*/ 63 w 128"/>
              <a:gd name="T19" fmla="*/ 91 h 128"/>
              <a:gd name="T20" fmla="*/ 90 w 128"/>
              <a:gd name="T21" fmla="*/ 64 h 128"/>
              <a:gd name="T22" fmla="*/ 63 w 128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100"/>
                  <a:pt x="0" y="64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7" y="27"/>
                  <a:pt x="127" y="64"/>
                </a:cubicBezTo>
                <a:cubicBezTo>
                  <a:pt x="127" y="100"/>
                  <a:pt x="99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4"/>
                </a:cubicBezTo>
                <a:cubicBezTo>
                  <a:pt x="36" y="82"/>
                  <a:pt x="45" y="91"/>
                  <a:pt x="63" y="91"/>
                </a:cubicBezTo>
                <a:cubicBezTo>
                  <a:pt x="81" y="91"/>
                  <a:pt x="90" y="82"/>
                  <a:pt x="90" y="64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75">
            <a:extLst>
              <a:ext uri="{FF2B5EF4-FFF2-40B4-BE49-F238E27FC236}">
                <a16:creationId xmlns:a16="http://schemas.microsoft.com/office/drawing/2014/main" id="{478DA2FA-E8D3-6F40-B23E-D63D63CE6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412" y="6501371"/>
            <a:ext cx="137897" cy="137897"/>
          </a:xfrm>
          <a:custGeom>
            <a:avLst/>
            <a:gdLst>
              <a:gd name="T0" fmla="*/ 63 w 128"/>
              <a:gd name="T1" fmla="*/ 127 h 128"/>
              <a:gd name="T2" fmla="*/ 63 w 128"/>
              <a:gd name="T3" fmla="*/ 127 h 128"/>
              <a:gd name="T4" fmla="*/ 0 w 128"/>
              <a:gd name="T5" fmla="*/ 64 h 128"/>
              <a:gd name="T6" fmla="*/ 63 w 128"/>
              <a:gd name="T7" fmla="*/ 0 h 128"/>
              <a:gd name="T8" fmla="*/ 127 w 128"/>
              <a:gd name="T9" fmla="*/ 64 h 128"/>
              <a:gd name="T10" fmla="*/ 63 w 128"/>
              <a:gd name="T11" fmla="*/ 127 h 128"/>
              <a:gd name="T12" fmla="*/ 63 w 128"/>
              <a:gd name="T13" fmla="*/ 36 h 128"/>
              <a:gd name="T14" fmla="*/ 63 w 128"/>
              <a:gd name="T15" fmla="*/ 36 h 128"/>
              <a:gd name="T16" fmla="*/ 27 w 128"/>
              <a:gd name="T17" fmla="*/ 64 h 128"/>
              <a:gd name="T18" fmla="*/ 63 w 128"/>
              <a:gd name="T19" fmla="*/ 91 h 128"/>
              <a:gd name="T20" fmla="*/ 90 w 128"/>
              <a:gd name="T21" fmla="*/ 64 h 128"/>
              <a:gd name="T22" fmla="*/ 63 w 128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100"/>
                  <a:pt x="0" y="64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7" y="27"/>
                  <a:pt x="127" y="64"/>
                </a:cubicBezTo>
                <a:cubicBezTo>
                  <a:pt x="127" y="100"/>
                  <a:pt x="99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27" y="45"/>
                  <a:pt x="27" y="64"/>
                </a:cubicBezTo>
                <a:cubicBezTo>
                  <a:pt x="27" y="82"/>
                  <a:pt x="45" y="91"/>
                  <a:pt x="63" y="91"/>
                </a:cubicBezTo>
                <a:cubicBezTo>
                  <a:pt x="72" y="91"/>
                  <a:pt x="90" y="82"/>
                  <a:pt x="90" y="64"/>
                </a:cubicBezTo>
                <a:cubicBezTo>
                  <a:pt x="90" y="45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76">
            <a:extLst>
              <a:ext uri="{FF2B5EF4-FFF2-40B4-BE49-F238E27FC236}">
                <a16:creationId xmlns:a16="http://schemas.microsoft.com/office/drawing/2014/main" id="{C102CD50-1352-0341-BA92-09912CE31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538" y="6268377"/>
            <a:ext cx="204465" cy="52304"/>
          </a:xfrm>
          <a:custGeom>
            <a:avLst/>
            <a:gdLst>
              <a:gd name="T0" fmla="*/ 171 w 190"/>
              <a:gd name="T1" fmla="*/ 46 h 47"/>
              <a:gd name="T2" fmla="*/ 171 w 190"/>
              <a:gd name="T3" fmla="*/ 46 h 47"/>
              <a:gd name="T4" fmla="*/ 18 w 190"/>
              <a:gd name="T5" fmla="*/ 46 h 47"/>
              <a:gd name="T6" fmla="*/ 0 w 190"/>
              <a:gd name="T7" fmla="*/ 28 h 47"/>
              <a:gd name="T8" fmla="*/ 0 w 190"/>
              <a:gd name="T9" fmla="*/ 28 h 47"/>
              <a:gd name="T10" fmla="*/ 18 w 190"/>
              <a:gd name="T11" fmla="*/ 0 h 47"/>
              <a:gd name="T12" fmla="*/ 171 w 190"/>
              <a:gd name="T13" fmla="*/ 0 h 47"/>
              <a:gd name="T14" fmla="*/ 189 w 190"/>
              <a:gd name="T15" fmla="*/ 28 h 47"/>
              <a:gd name="T16" fmla="*/ 189 w 190"/>
              <a:gd name="T17" fmla="*/ 28 h 47"/>
              <a:gd name="T18" fmla="*/ 171 w 190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47">
                <a:moveTo>
                  <a:pt x="171" y="46"/>
                </a:moveTo>
                <a:lnTo>
                  <a:pt x="171" y="46"/>
                </a:lnTo>
                <a:cubicBezTo>
                  <a:pt x="18" y="46"/>
                  <a:pt x="18" y="46"/>
                  <a:pt x="18" y="46"/>
                </a:cubicBezTo>
                <a:cubicBezTo>
                  <a:pt x="8" y="46"/>
                  <a:pt x="0" y="37"/>
                  <a:pt x="0" y="28"/>
                </a:cubicBezTo>
                <a:lnTo>
                  <a:pt x="0" y="28"/>
                </a:lnTo>
                <a:cubicBezTo>
                  <a:pt x="0" y="9"/>
                  <a:pt x="8" y="0"/>
                  <a:pt x="1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89" y="9"/>
                  <a:pt x="189" y="28"/>
                </a:cubicBezTo>
                <a:lnTo>
                  <a:pt x="189" y="28"/>
                </a:lnTo>
                <a:cubicBezTo>
                  <a:pt x="189" y="37"/>
                  <a:pt x="180" y="46"/>
                  <a:pt x="171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77">
            <a:extLst>
              <a:ext uri="{FF2B5EF4-FFF2-40B4-BE49-F238E27FC236}">
                <a16:creationId xmlns:a16="http://schemas.microsoft.com/office/drawing/2014/main" id="{9AE57606-2C90-7C40-A755-2FC1A24D5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068" y="6349211"/>
            <a:ext cx="109364" cy="38040"/>
          </a:xfrm>
          <a:custGeom>
            <a:avLst/>
            <a:gdLst>
              <a:gd name="T0" fmla="*/ 81 w 100"/>
              <a:gd name="T1" fmla="*/ 36 h 37"/>
              <a:gd name="T2" fmla="*/ 81 w 100"/>
              <a:gd name="T3" fmla="*/ 36 h 37"/>
              <a:gd name="T4" fmla="*/ 18 w 100"/>
              <a:gd name="T5" fmla="*/ 36 h 37"/>
              <a:gd name="T6" fmla="*/ 0 w 100"/>
              <a:gd name="T7" fmla="*/ 18 h 37"/>
              <a:gd name="T8" fmla="*/ 0 w 100"/>
              <a:gd name="T9" fmla="*/ 18 h 37"/>
              <a:gd name="T10" fmla="*/ 18 w 100"/>
              <a:gd name="T11" fmla="*/ 0 h 37"/>
              <a:gd name="T12" fmla="*/ 81 w 100"/>
              <a:gd name="T13" fmla="*/ 0 h 37"/>
              <a:gd name="T14" fmla="*/ 99 w 100"/>
              <a:gd name="T15" fmla="*/ 18 h 37"/>
              <a:gd name="T16" fmla="*/ 99 w 100"/>
              <a:gd name="T17" fmla="*/ 18 h 37"/>
              <a:gd name="T18" fmla="*/ 81 w 10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lnTo>
                  <a:pt x="99" y="18"/>
                </a:lnTo>
                <a:cubicBezTo>
                  <a:pt x="99" y="27"/>
                  <a:pt x="90" y="36"/>
                  <a:pt x="8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78">
            <a:extLst>
              <a:ext uri="{FF2B5EF4-FFF2-40B4-BE49-F238E27FC236}">
                <a16:creationId xmlns:a16="http://schemas.microsoft.com/office/drawing/2014/main" id="{4522A35D-492A-C74A-BC34-0FD556E9B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4332" y="6591718"/>
            <a:ext cx="361382" cy="38040"/>
          </a:xfrm>
          <a:custGeom>
            <a:avLst/>
            <a:gdLst>
              <a:gd name="T0" fmla="*/ 334 w 335"/>
              <a:gd name="T1" fmla="*/ 36 h 37"/>
              <a:gd name="T2" fmla="*/ 334 w 335"/>
              <a:gd name="T3" fmla="*/ 36 h 37"/>
              <a:gd name="T4" fmla="*/ 17 w 335"/>
              <a:gd name="T5" fmla="*/ 36 h 37"/>
              <a:gd name="T6" fmla="*/ 0 w 335"/>
              <a:gd name="T7" fmla="*/ 18 h 37"/>
              <a:gd name="T8" fmla="*/ 0 w 335"/>
              <a:gd name="T9" fmla="*/ 18 h 37"/>
              <a:gd name="T10" fmla="*/ 17 w 335"/>
              <a:gd name="T11" fmla="*/ 0 h 37"/>
              <a:gd name="T12" fmla="*/ 334 w 335"/>
              <a:gd name="T13" fmla="*/ 0 h 37"/>
              <a:gd name="T14" fmla="*/ 334 w 33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37">
                <a:moveTo>
                  <a:pt x="334" y="36"/>
                </a:moveTo>
                <a:lnTo>
                  <a:pt x="334" y="36"/>
                </a:lnTo>
                <a:cubicBezTo>
                  <a:pt x="17" y="36"/>
                  <a:pt x="17" y="36"/>
                  <a:pt x="17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7" y="0"/>
                </a:cubicBezTo>
                <a:cubicBezTo>
                  <a:pt x="334" y="0"/>
                  <a:pt x="334" y="0"/>
                  <a:pt x="334" y="0"/>
                </a:cubicBezTo>
                <a:lnTo>
                  <a:pt x="334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79">
            <a:extLst>
              <a:ext uri="{FF2B5EF4-FFF2-40B4-BE49-F238E27FC236}">
                <a16:creationId xmlns:a16="http://schemas.microsoft.com/office/drawing/2014/main" id="{A2B0A88C-3D3F-8548-B274-CFC547EF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3495" y="6201806"/>
            <a:ext cx="480259" cy="537317"/>
          </a:xfrm>
          <a:custGeom>
            <a:avLst/>
            <a:gdLst>
              <a:gd name="T0" fmla="*/ 335 w 444"/>
              <a:gd name="T1" fmla="*/ 497 h 498"/>
              <a:gd name="T2" fmla="*/ 335 w 444"/>
              <a:gd name="T3" fmla="*/ 497 h 498"/>
              <a:gd name="T4" fmla="*/ 100 w 444"/>
              <a:gd name="T5" fmla="*/ 497 h 498"/>
              <a:gd name="T6" fmla="*/ 27 w 444"/>
              <a:gd name="T7" fmla="*/ 470 h 498"/>
              <a:gd name="T8" fmla="*/ 0 w 444"/>
              <a:gd name="T9" fmla="*/ 389 h 498"/>
              <a:gd name="T10" fmla="*/ 18 w 444"/>
              <a:gd name="T11" fmla="*/ 72 h 498"/>
              <a:gd name="T12" fmla="*/ 90 w 444"/>
              <a:gd name="T13" fmla="*/ 0 h 498"/>
              <a:gd name="T14" fmla="*/ 344 w 444"/>
              <a:gd name="T15" fmla="*/ 0 h 498"/>
              <a:gd name="T16" fmla="*/ 416 w 444"/>
              <a:gd name="T17" fmla="*/ 72 h 498"/>
              <a:gd name="T18" fmla="*/ 434 w 444"/>
              <a:gd name="T19" fmla="*/ 389 h 498"/>
              <a:gd name="T20" fmla="*/ 407 w 444"/>
              <a:gd name="T21" fmla="*/ 470 h 498"/>
              <a:gd name="T22" fmla="*/ 335 w 444"/>
              <a:gd name="T23" fmla="*/ 497 h 498"/>
              <a:gd name="T24" fmla="*/ 90 w 444"/>
              <a:gd name="T25" fmla="*/ 46 h 498"/>
              <a:gd name="T26" fmla="*/ 90 w 444"/>
              <a:gd name="T27" fmla="*/ 46 h 498"/>
              <a:gd name="T28" fmla="*/ 73 w 444"/>
              <a:gd name="T29" fmla="*/ 72 h 498"/>
              <a:gd name="T30" fmla="*/ 45 w 444"/>
              <a:gd name="T31" fmla="*/ 398 h 498"/>
              <a:gd name="T32" fmla="*/ 64 w 444"/>
              <a:gd name="T33" fmla="*/ 434 h 498"/>
              <a:gd name="T34" fmla="*/ 100 w 444"/>
              <a:gd name="T35" fmla="*/ 452 h 498"/>
              <a:gd name="T36" fmla="*/ 335 w 444"/>
              <a:gd name="T37" fmla="*/ 452 h 498"/>
              <a:gd name="T38" fmla="*/ 380 w 444"/>
              <a:gd name="T39" fmla="*/ 434 h 498"/>
              <a:gd name="T40" fmla="*/ 389 w 444"/>
              <a:gd name="T41" fmla="*/ 398 h 498"/>
              <a:gd name="T42" fmla="*/ 371 w 444"/>
              <a:gd name="T43" fmla="*/ 72 h 498"/>
              <a:gd name="T44" fmla="*/ 344 w 444"/>
              <a:gd name="T45" fmla="*/ 46 h 498"/>
              <a:gd name="T46" fmla="*/ 90 w 444"/>
              <a:gd name="T47" fmla="*/ 46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498">
                <a:moveTo>
                  <a:pt x="335" y="497"/>
                </a:moveTo>
                <a:lnTo>
                  <a:pt x="335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73" y="497"/>
                  <a:pt x="45" y="488"/>
                  <a:pt x="27" y="470"/>
                </a:cubicBezTo>
                <a:cubicBezTo>
                  <a:pt x="9" y="452"/>
                  <a:pt x="0" y="416"/>
                  <a:pt x="0" y="389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27"/>
                  <a:pt x="54" y="0"/>
                  <a:pt x="9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80" y="0"/>
                  <a:pt x="416" y="27"/>
                  <a:pt x="416" y="72"/>
                </a:cubicBezTo>
                <a:cubicBezTo>
                  <a:pt x="434" y="389"/>
                  <a:pt x="434" y="389"/>
                  <a:pt x="434" y="389"/>
                </a:cubicBezTo>
                <a:cubicBezTo>
                  <a:pt x="443" y="416"/>
                  <a:pt x="425" y="452"/>
                  <a:pt x="407" y="470"/>
                </a:cubicBezTo>
                <a:cubicBezTo>
                  <a:pt x="389" y="488"/>
                  <a:pt x="362" y="497"/>
                  <a:pt x="335" y="497"/>
                </a:cubicBezTo>
                <a:close/>
                <a:moveTo>
                  <a:pt x="90" y="46"/>
                </a:moveTo>
                <a:lnTo>
                  <a:pt x="90" y="46"/>
                </a:lnTo>
                <a:cubicBezTo>
                  <a:pt x="82" y="46"/>
                  <a:pt x="73" y="63"/>
                  <a:pt x="73" y="72"/>
                </a:cubicBezTo>
                <a:cubicBezTo>
                  <a:pt x="45" y="398"/>
                  <a:pt x="45" y="398"/>
                  <a:pt x="45" y="398"/>
                </a:cubicBezTo>
                <a:cubicBezTo>
                  <a:pt x="45" y="407"/>
                  <a:pt x="54" y="425"/>
                  <a:pt x="64" y="434"/>
                </a:cubicBezTo>
                <a:cubicBezTo>
                  <a:pt x="73" y="443"/>
                  <a:pt x="90" y="452"/>
                  <a:pt x="100" y="452"/>
                </a:cubicBezTo>
                <a:cubicBezTo>
                  <a:pt x="335" y="452"/>
                  <a:pt x="335" y="452"/>
                  <a:pt x="335" y="452"/>
                </a:cubicBezTo>
                <a:cubicBezTo>
                  <a:pt x="353" y="452"/>
                  <a:pt x="362" y="443"/>
                  <a:pt x="380" y="434"/>
                </a:cubicBezTo>
                <a:cubicBezTo>
                  <a:pt x="389" y="425"/>
                  <a:pt x="389" y="407"/>
                  <a:pt x="389" y="398"/>
                </a:cubicBezTo>
                <a:cubicBezTo>
                  <a:pt x="371" y="72"/>
                  <a:pt x="371" y="72"/>
                  <a:pt x="371" y="72"/>
                </a:cubicBezTo>
                <a:cubicBezTo>
                  <a:pt x="371" y="63"/>
                  <a:pt x="362" y="46"/>
                  <a:pt x="344" y="46"/>
                </a:cubicBezTo>
                <a:lnTo>
                  <a:pt x="90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80">
            <a:extLst>
              <a:ext uri="{FF2B5EF4-FFF2-40B4-BE49-F238E27FC236}">
                <a16:creationId xmlns:a16="http://schemas.microsoft.com/office/drawing/2014/main" id="{D15947A3-20C3-F849-835D-B7AF84A1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1882" y="6073419"/>
            <a:ext cx="232995" cy="256771"/>
          </a:xfrm>
          <a:custGeom>
            <a:avLst/>
            <a:gdLst>
              <a:gd name="T0" fmla="*/ 189 w 218"/>
              <a:gd name="T1" fmla="*/ 235 h 236"/>
              <a:gd name="T2" fmla="*/ 189 w 218"/>
              <a:gd name="T3" fmla="*/ 235 h 236"/>
              <a:gd name="T4" fmla="*/ 189 w 218"/>
              <a:gd name="T5" fmla="*/ 235 h 236"/>
              <a:gd name="T6" fmla="*/ 162 w 218"/>
              <a:gd name="T7" fmla="*/ 208 h 236"/>
              <a:gd name="T8" fmla="*/ 162 w 218"/>
              <a:gd name="T9" fmla="*/ 117 h 236"/>
              <a:gd name="T10" fmla="*/ 108 w 218"/>
              <a:gd name="T11" fmla="*/ 54 h 236"/>
              <a:gd name="T12" fmla="*/ 45 w 218"/>
              <a:gd name="T13" fmla="*/ 117 h 236"/>
              <a:gd name="T14" fmla="*/ 45 w 218"/>
              <a:gd name="T15" fmla="*/ 208 h 236"/>
              <a:gd name="T16" fmla="*/ 18 w 218"/>
              <a:gd name="T17" fmla="*/ 235 h 236"/>
              <a:gd name="T18" fmla="*/ 18 w 218"/>
              <a:gd name="T19" fmla="*/ 235 h 236"/>
              <a:gd name="T20" fmla="*/ 0 w 218"/>
              <a:gd name="T21" fmla="*/ 208 h 236"/>
              <a:gd name="T22" fmla="*/ 0 w 218"/>
              <a:gd name="T23" fmla="*/ 117 h 236"/>
              <a:gd name="T24" fmla="*/ 99 w 218"/>
              <a:gd name="T25" fmla="*/ 9 h 236"/>
              <a:gd name="T26" fmla="*/ 217 w 218"/>
              <a:gd name="T27" fmla="*/ 117 h 236"/>
              <a:gd name="T28" fmla="*/ 217 w 218"/>
              <a:gd name="T29" fmla="*/ 208 h 236"/>
              <a:gd name="T30" fmla="*/ 189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89" y="235"/>
                </a:moveTo>
                <a:lnTo>
                  <a:pt x="189" y="235"/>
                </a:lnTo>
                <a:lnTo>
                  <a:pt x="189" y="235"/>
                </a:lnTo>
                <a:cubicBezTo>
                  <a:pt x="171" y="235"/>
                  <a:pt x="162" y="226"/>
                  <a:pt x="162" y="208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162" y="90"/>
                  <a:pt x="144" y="54"/>
                  <a:pt x="108" y="54"/>
                </a:cubicBezTo>
                <a:cubicBezTo>
                  <a:pt x="72" y="54"/>
                  <a:pt x="45" y="81"/>
                  <a:pt x="45" y="117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45" y="226"/>
                  <a:pt x="36" y="235"/>
                  <a:pt x="18" y="235"/>
                </a:cubicBezTo>
                <a:lnTo>
                  <a:pt x="18" y="235"/>
                </a:lnTo>
                <a:cubicBezTo>
                  <a:pt x="9" y="235"/>
                  <a:pt x="0" y="226"/>
                  <a:pt x="0" y="20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63"/>
                  <a:pt x="36" y="9"/>
                  <a:pt x="99" y="9"/>
                </a:cubicBezTo>
                <a:cubicBezTo>
                  <a:pt x="162" y="0"/>
                  <a:pt x="217" y="54"/>
                  <a:pt x="217" y="117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26"/>
                  <a:pt x="199" y="235"/>
                  <a:pt x="189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81">
            <a:extLst>
              <a:ext uri="{FF2B5EF4-FFF2-40B4-BE49-F238E27FC236}">
                <a16:creationId xmlns:a16="http://schemas.microsoft.com/office/drawing/2014/main" id="{AB0C7455-AF63-8E40-B0A7-7DB5925F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182" y="6658289"/>
            <a:ext cx="427952" cy="47550"/>
          </a:xfrm>
          <a:custGeom>
            <a:avLst/>
            <a:gdLst>
              <a:gd name="T0" fmla="*/ 398 w 399"/>
              <a:gd name="T1" fmla="*/ 45 h 46"/>
              <a:gd name="T2" fmla="*/ 0 w 399"/>
              <a:gd name="T3" fmla="*/ 45 h 46"/>
              <a:gd name="T4" fmla="*/ 0 w 399"/>
              <a:gd name="T5" fmla="*/ 0 h 46"/>
              <a:gd name="T6" fmla="*/ 398 w 399"/>
              <a:gd name="T7" fmla="*/ 0 h 46"/>
              <a:gd name="T8" fmla="*/ 398 w 39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46">
                <a:moveTo>
                  <a:pt x="398" y="45"/>
                </a:moveTo>
                <a:lnTo>
                  <a:pt x="0" y="45"/>
                </a:lnTo>
                <a:lnTo>
                  <a:pt x="0" y="0"/>
                </a:lnTo>
                <a:lnTo>
                  <a:pt x="398" y="0"/>
                </a:lnTo>
                <a:lnTo>
                  <a:pt x="39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82">
            <a:extLst>
              <a:ext uri="{FF2B5EF4-FFF2-40B4-BE49-F238E27FC236}">
                <a16:creationId xmlns:a16="http://schemas.microsoft.com/office/drawing/2014/main" id="{6417B457-9B0E-FD44-842A-95671B291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838" y="6111459"/>
            <a:ext cx="594377" cy="594380"/>
          </a:xfrm>
          <a:custGeom>
            <a:avLst/>
            <a:gdLst>
              <a:gd name="T0" fmla="*/ 479 w 552"/>
              <a:gd name="T1" fmla="*/ 551 h 552"/>
              <a:gd name="T2" fmla="*/ 479 w 552"/>
              <a:gd name="T3" fmla="*/ 551 h 552"/>
              <a:gd name="T4" fmla="*/ 479 w 552"/>
              <a:gd name="T5" fmla="*/ 506 h 552"/>
              <a:gd name="T6" fmla="*/ 506 w 552"/>
              <a:gd name="T7" fmla="*/ 479 h 552"/>
              <a:gd name="T8" fmla="*/ 506 w 552"/>
              <a:gd name="T9" fmla="*/ 434 h 552"/>
              <a:gd name="T10" fmla="*/ 180 w 552"/>
              <a:gd name="T11" fmla="*/ 434 h 552"/>
              <a:gd name="T12" fmla="*/ 180 w 552"/>
              <a:gd name="T13" fmla="*/ 461 h 552"/>
              <a:gd name="T14" fmla="*/ 90 w 552"/>
              <a:gd name="T15" fmla="*/ 551 h 552"/>
              <a:gd name="T16" fmla="*/ 0 w 552"/>
              <a:gd name="T17" fmla="*/ 461 h 552"/>
              <a:gd name="T18" fmla="*/ 0 w 552"/>
              <a:gd name="T19" fmla="*/ 36 h 552"/>
              <a:gd name="T20" fmla="*/ 36 w 552"/>
              <a:gd name="T21" fmla="*/ 0 h 552"/>
              <a:gd name="T22" fmla="*/ 433 w 552"/>
              <a:gd name="T23" fmla="*/ 0 h 552"/>
              <a:gd name="T24" fmla="*/ 469 w 552"/>
              <a:gd name="T25" fmla="*/ 36 h 552"/>
              <a:gd name="T26" fmla="*/ 469 w 552"/>
              <a:gd name="T27" fmla="*/ 388 h 552"/>
              <a:gd name="T28" fmla="*/ 524 w 552"/>
              <a:gd name="T29" fmla="*/ 388 h 552"/>
              <a:gd name="T30" fmla="*/ 551 w 552"/>
              <a:gd name="T31" fmla="*/ 406 h 552"/>
              <a:gd name="T32" fmla="*/ 551 w 552"/>
              <a:gd name="T33" fmla="*/ 479 h 552"/>
              <a:gd name="T34" fmla="*/ 479 w 552"/>
              <a:gd name="T35" fmla="*/ 551 h 552"/>
              <a:gd name="T36" fmla="*/ 54 w 552"/>
              <a:gd name="T37" fmla="*/ 45 h 552"/>
              <a:gd name="T38" fmla="*/ 54 w 552"/>
              <a:gd name="T39" fmla="*/ 45 h 552"/>
              <a:gd name="T40" fmla="*/ 54 w 552"/>
              <a:gd name="T41" fmla="*/ 461 h 552"/>
              <a:gd name="T42" fmla="*/ 90 w 552"/>
              <a:gd name="T43" fmla="*/ 506 h 552"/>
              <a:gd name="T44" fmla="*/ 126 w 552"/>
              <a:gd name="T45" fmla="*/ 461 h 552"/>
              <a:gd name="T46" fmla="*/ 126 w 552"/>
              <a:gd name="T47" fmla="*/ 406 h 552"/>
              <a:gd name="T48" fmla="*/ 153 w 552"/>
              <a:gd name="T49" fmla="*/ 388 h 552"/>
              <a:gd name="T50" fmla="*/ 415 w 552"/>
              <a:gd name="T51" fmla="*/ 388 h 552"/>
              <a:gd name="T52" fmla="*/ 424 w 552"/>
              <a:gd name="T53" fmla="*/ 45 h 552"/>
              <a:gd name="T54" fmla="*/ 54 w 552"/>
              <a:gd name="T55" fmla="*/ 4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552">
                <a:moveTo>
                  <a:pt x="479" y="551"/>
                </a:moveTo>
                <a:lnTo>
                  <a:pt x="479" y="551"/>
                </a:lnTo>
                <a:cubicBezTo>
                  <a:pt x="479" y="506"/>
                  <a:pt x="479" y="506"/>
                  <a:pt x="479" y="506"/>
                </a:cubicBezTo>
                <a:cubicBezTo>
                  <a:pt x="497" y="506"/>
                  <a:pt x="506" y="488"/>
                  <a:pt x="506" y="479"/>
                </a:cubicBezTo>
                <a:cubicBezTo>
                  <a:pt x="506" y="434"/>
                  <a:pt x="506" y="434"/>
                  <a:pt x="506" y="434"/>
                </a:cubicBezTo>
                <a:cubicBezTo>
                  <a:pt x="180" y="434"/>
                  <a:pt x="180" y="434"/>
                  <a:pt x="180" y="434"/>
                </a:cubicBezTo>
                <a:cubicBezTo>
                  <a:pt x="180" y="461"/>
                  <a:pt x="180" y="461"/>
                  <a:pt x="180" y="461"/>
                </a:cubicBezTo>
                <a:cubicBezTo>
                  <a:pt x="180" y="515"/>
                  <a:pt x="135" y="551"/>
                  <a:pt x="90" y="551"/>
                </a:cubicBezTo>
                <a:cubicBezTo>
                  <a:pt x="45" y="551"/>
                  <a:pt x="0" y="515"/>
                  <a:pt x="0" y="4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51" y="0"/>
                  <a:pt x="469" y="18"/>
                  <a:pt x="469" y="36"/>
                </a:cubicBezTo>
                <a:cubicBezTo>
                  <a:pt x="469" y="388"/>
                  <a:pt x="469" y="388"/>
                  <a:pt x="469" y="388"/>
                </a:cubicBezTo>
                <a:cubicBezTo>
                  <a:pt x="524" y="388"/>
                  <a:pt x="524" y="388"/>
                  <a:pt x="524" y="388"/>
                </a:cubicBezTo>
                <a:cubicBezTo>
                  <a:pt x="542" y="388"/>
                  <a:pt x="551" y="397"/>
                  <a:pt x="551" y="406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51" y="515"/>
                  <a:pt x="524" y="551"/>
                  <a:pt x="479" y="551"/>
                </a:cubicBezTo>
                <a:close/>
                <a:moveTo>
                  <a:pt x="54" y="45"/>
                </a:moveTo>
                <a:lnTo>
                  <a:pt x="54" y="45"/>
                </a:lnTo>
                <a:cubicBezTo>
                  <a:pt x="54" y="461"/>
                  <a:pt x="54" y="461"/>
                  <a:pt x="54" y="461"/>
                </a:cubicBezTo>
                <a:cubicBezTo>
                  <a:pt x="54" y="488"/>
                  <a:pt x="72" y="506"/>
                  <a:pt x="90" y="506"/>
                </a:cubicBezTo>
                <a:cubicBezTo>
                  <a:pt x="108" y="506"/>
                  <a:pt x="126" y="488"/>
                  <a:pt x="126" y="461"/>
                </a:cubicBezTo>
                <a:cubicBezTo>
                  <a:pt x="126" y="406"/>
                  <a:pt x="126" y="406"/>
                  <a:pt x="126" y="406"/>
                </a:cubicBezTo>
                <a:cubicBezTo>
                  <a:pt x="126" y="397"/>
                  <a:pt x="144" y="388"/>
                  <a:pt x="153" y="388"/>
                </a:cubicBezTo>
                <a:cubicBezTo>
                  <a:pt x="415" y="388"/>
                  <a:pt x="415" y="388"/>
                  <a:pt x="415" y="388"/>
                </a:cubicBezTo>
                <a:cubicBezTo>
                  <a:pt x="424" y="45"/>
                  <a:pt x="424" y="45"/>
                  <a:pt x="424" y="45"/>
                </a:cubicBezTo>
                <a:lnTo>
                  <a:pt x="54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83">
            <a:extLst>
              <a:ext uri="{FF2B5EF4-FFF2-40B4-BE49-F238E27FC236}">
                <a16:creationId xmlns:a16="http://schemas.microsoft.com/office/drawing/2014/main" id="{BE1B7067-F269-7C41-961A-AAC4D6C5E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222" y="6258867"/>
            <a:ext cx="256771" cy="42794"/>
          </a:xfrm>
          <a:custGeom>
            <a:avLst/>
            <a:gdLst>
              <a:gd name="T0" fmla="*/ 217 w 236"/>
              <a:gd name="T1" fmla="*/ 37 h 38"/>
              <a:gd name="T2" fmla="*/ 217 w 236"/>
              <a:gd name="T3" fmla="*/ 37 h 38"/>
              <a:gd name="T4" fmla="*/ 18 w 236"/>
              <a:gd name="T5" fmla="*/ 37 h 38"/>
              <a:gd name="T6" fmla="*/ 0 w 236"/>
              <a:gd name="T7" fmla="*/ 18 h 38"/>
              <a:gd name="T8" fmla="*/ 0 w 236"/>
              <a:gd name="T9" fmla="*/ 18 h 38"/>
              <a:gd name="T10" fmla="*/ 18 w 236"/>
              <a:gd name="T11" fmla="*/ 0 h 38"/>
              <a:gd name="T12" fmla="*/ 217 w 236"/>
              <a:gd name="T13" fmla="*/ 0 h 38"/>
              <a:gd name="T14" fmla="*/ 235 w 236"/>
              <a:gd name="T15" fmla="*/ 18 h 38"/>
              <a:gd name="T16" fmla="*/ 235 w 236"/>
              <a:gd name="T17" fmla="*/ 18 h 38"/>
              <a:gd name="T18" fmla="*/ 217 w 23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8">
                <a:moveTo>
                  <a:pt x="217" y="37"/>
                </a:moveTo>
                <a:lnTo>
                  <a:pt x="217" y="37"/>
                </a:lnTo>
                <a:cubicBezTo>
                  <a:pt x="18" y="37"/>
                  <a:pt x="18" y="37"/>
                  <a:pt x="18" y="37"/>
                </a:cubicBezTo>
                <a:cubicBezTo>
                  <a:pt x="0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8"/>
                  <a:pt x="226" y="37"/>
                  <a:pt x="217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84">
            <a:extLst>
              <a:ext uri="{FF2B5EF4-FFF2-40B4-BE49-F238E27FC236}">
                <a16:creationId xmlns:a16="http://schemas.microsoft.com/office/drawing/2014/main" id="{BD13A937-599A-7E49-898A-971FFB32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222" y="6339701"/>
            <a:ext cx="256771" cy="38040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85">
            <a:extLst>
              <a:ext uri="{FF2B5EF4-FFF2-40B4-BE49-F238E27FC236}">
                <a16:creationId xmlns:a16="http://schemas.microsoft.com/office/drawing/2014/main" id="{7280A459-78B5-3B4C-8804-F1ADF6C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222" y="6425291"/>
            <a:ext cx="156917" cy="38040"/>
          </a:xfrm>
          <a:custGeom>
            <a:avLst/>
            <a:gdLst>
              <a:gd name="T0" fmla="*/ 127 w 146"/>
              <a:gd name="T1" fmla="*/ 36 h 37"/>
              <a:gd name="T2" fmla="*/ 127 w 146"/>
              <a:gd name="T3" fmla="*/ 36 h 37"/>
              <a:gd name="T4" fmla="*/ 18 w 146"/>
              <a:gd name="T5" fmla="*/ 36 h 37"/>
              <a:gd name="T6" fmla="*/ 0 w 146"/>
              <a:gd name="T7" fmla="*/ 18 h 37"/>
              <a:gd name="T8" fmla="*/ 0 w 146"/>
              <a:gd name="T9" fmla="*/ 18 h 37"/>
              <a:gd name="T10" fmla="*/ 18 w 146"/>
              <a:gd name="T11" fmla="*/ 0 h 37"/>
              <a:gd name="T12" fmla="*/ 127 w 146"/>
              <a:gd name="T13" fmla="*/ 0 h 37"/>
              <a:gd name="T14" fmla="*/ 145 w 146"/>
              <a:gd name="T15" fmla="*/ 18 h 37"/>
              <a:gd name="T16" fmla="*/ 145 w 146"/>
              <a:gd name="T17" fmla="*/ 18 h 37"/>
              <a:gd name="T18" fmla="*/ 127 w 14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37">
                <a:moveTo>
                  <a:pt x="127" y="36"/>
                </a:moveTo>
                <a:lnTo>
                  <a:pt x="127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0" y="0"/>
                  <a:pt x="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0"/>
                  <a:pt x="145" y="18"/>
                </a:cubicBezTo>
                <a:lnTo>
                  <a:pt x="145" y="18"/>
                </a:lnTo>
                <a:cubicBezTo>
                  <a:pt x="145" y="27"/>
                  <a:pt x="136" y="36"/>
                  <a:pt x="1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693B363F-20ED-D949-8501-28B7B8BA95CF}"/>
              </a:ext>
            </a:extLst>
          </p:cNvPr>
          <p:cNvGrpSpPr/>
          <p:nvPr/>
        </p:nvGrpSpPr>
        <p:grpSpPr>
          <a:xfrm>
            <a:off x="2668308" y="744426"/>
            <a:ext cx="19041035" cy="2561450"/>
            <a:chOff x="2668308" y="861425"/>
            <a:chExt cx="19041035" cy="2561450"/>
          </a:xfrm>
        </p:grpSpPr>
        <p:sp>
          <p:nvSpPr>
            <p:cNvPr id="319" name="CuadroTexto 318">
              <a:extLst>
                <a:ext uri="{FF2B5EF4-FFF2-40B4-BE49-F238E27FC236}">
                  <a16:creationId xmlns:a16="http://schemas.microsoft.com/office/drawing/2014/main" id="{CE1088D1-52D6-A94D-BC93-7142A94E1DB1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20" name="CuadroTexto 319">
              <a:extLst>
                <a:ext uri="{FF2B5EF4-FFF2-40B4-BE49-F238E27FC236}">
                  <a16:creationId xmlns:a16="http://schemas.microsoft.com/office/drawing/2014/main" id="{CF5BBE23-FD1A-3547-B735-14B53438359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EC2B1061-F105-5047-93F2-AA18B6CA0691}"/>
              </a:ext>
            </a:extLst>
          </p:cNvPr>
          <p:cNvGrpSpPr/>
          <p:nvPr/>
        </p:nvGrpSpPr>
        <p:grpSpPr>
          <a:xfrm>
            <a:off x="2348353" y="8046707"/>
            <a:ext cx="3090654" cy="1115696"/>
            <a:chOff x="4263265" y="1923217"/>
            <a:chExt cx="4236804" cy="1115696"/>
          </a:xfrm>
        </p:grpSpPr>
        <p:sp>
          <p:nvSpPr>
            <p:cNvPr id="322" name="CuadroTexto 395">
              <a:extLst>
                <a:ext uri="{FF2B5EF4-FFF2-40B4-BE49-F238E27FC236}">
                  <a16:creationId xmlns:a16="http://schemas.microsoft.com/office/drawing/2014/main" id="{F1A2D767-BF0C-9B44-AA6B-9B58E666E921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3" name="Rectangle 40">
              <a:extLst>
                <a:ext uri="{FF2B5EF4-FFF2-40B4-BE49-F238E27FC236}">
                  <a16:creationId xmlns:a16="http://schemas.microsoft.com/office/drawing/2014/main" id="{03B6EF9F-A682-1841-8ED6-6A2D617F9759}"/>
                </a:ext>
              </a:extLst>
            </p:cNvPr>
            <p:cNvSpPr/>
            <p:nvPr/>
          </p:nvSpPr>
          <p:spPr>
            <a:xfrm>
              <a:off x="4263265" y="2331027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4" name="Grupo 323">
            <a:extLst>
              <a:ext uri="{FF2B5EF4-FFF2-40B4-BE49-F238E27FC236}">
                <a16:creationId xmlns:a16="http://schemas.microsoft.com/office/drawing/2014/main" id="{B3B5950F-7022-8E4C-AEE0-66977A336E2F}"/>
              </a:ext>
            </a:extLst>
          </p:cNvPr>
          <p:cNvGrpSpPr/>
          <p:nvPr/>
        </p:nvGrpSpPr>
        <p:grpSpPr>
          <a:xfrm>
            <a:off x="5955098" y="8037565"/>
            <a:ext cx="3090654" cy="1115696"/>
            <a:chOff x="4263265" y="1923217"/>
            <a:chExt cx="4236804" cy="1115696"/>
          </a:xfrm>
        </p:grpSpPr>
        <p:sp>
          <p:nvSpPr>
            <p:cNvPr id="325" name="CuadroTexto 395">
              <a:extLst>
                <a:ext uri="{FF2B5EF4-FFF2-40B4-BE49-F238E27FC236}">
                  <a16:creationId xmlns:a16="http://schemas.microsoft.com/office/drawing/2014/main" id="{4EBA5CC7-A0B2-794A-BE5D-04C5E2FBC3EC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6" name="Rectangle 40">
              <a:extLst>
                <a:ext uri="{FF2B5EF4-FFF2-40B4-BE49-F238E27FC236}">
                  <a16:creationId xmlns:a16="http://schemas.microsoft.com/office/drawing/2014/main" id="{21FE45CA-E95F-7648-BB49-A01FE21D1B09}"/>
                </a:ext>
              </a:extLst>
            </p:cNvPr>
            <p:cNvSpPr/>
            <p:nvPr/>
          </p:nvSpPr>
          <p:spPr>
            <a:xfrm>
              <a:off x="4263265" y="2331027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4E2B0D5A-2528-3441-8999-73FC4F7B15FD}"/>
              </a:ext>
            </a:extLst>
          </p:cNvPr>
          <p:cNvGrpSpPr/>
          <p:nvPr/>
        </p:nvGrpSpPr>
        <p:grpSpPr>
          <a:xfrm>
            <a:off x="15334333" y="8037430"/>
            <a:ext cx="3090654" cy="1115696"/>
            <a:chOff x="4263265" y="1923217"/>
            <a:chExt cx="4236804" cy="1115696"/>
          </a:xfrm>
        </p:grpSpPr>
        <p:sp>
          <p:nvSpPr>
            <p:cNvPr id="328" name="CuadroTexto 395">
              <a:extLst>
                <a:ext uri="{FF2B5EF4-FFF2-40B4-BE49-F238E27FC236}">
                  <a16:creationId xmlns:a16="http://schemas.microsoft.com/office/drawing/2014/main" id="{D75C4847-29BC-3640-B05D-B21CAA0F141C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29" name="Rectangle 40">
              <a:extLst>
                <a:ext uri="{FF2B5EF4-FFF2-40B4-BE49-F238E27FC236}">
                  <a16:creationId xmlns:a16="http://schemas.microsoft.com/office/drawing/2014/main" id="{608B1520-F612-8946-A6DE-E66712B42B2D}"/>
                </a:ext>
              </a:extLst>
            </p:cNvPr>
            <p:cNvSpPr/>
            <p:nvPr/>
          </p:nvSpPr>
          <p:spPr>
            <a:xfrm>
              <a:off x="4263265" y="2331027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150AE5B7-8542-7448-AC80-A99F40FC4072}"/>
              </a:ext>
            </a:extLst>
          </p:cNvPr>
          <p:cNvGrpSpPr/>
          <p:nvPr/>
        </p:nvGrpSpPr>
        <p:grpSpPr>
          <a:xfrm>
            <a:off x="18843543" y="8046707"/>
            <a:ext cx="3090654" cy="1115696"/>
            <a:chOff x="4263265" y="1923217"/>
            <a:chExt cx="4236804" cy="1115696"/>
          </a:xfrm>
        </p:grpSpPr>
        <p:sp>
          <p:nvSpPr>
            <p:cNvPr id="331" name="CuadroTexto 395">
              <a:extLst>
                <a:ext uri="{FF2B5EF4-FFF2-40B4-BE49-F238E27FC236}">
                  <a16:creationId xmlns:a16="http://schemas.microsoft.com/office/drawing/2014/main" id="{68F3A1B7-9414-A14A-96D2-49FAC339D59A}"/>
                </a:ext>
              </a:extLst>
            </p:cNvPr>
            <p:cNvSpPr txBox="1"/>
            <p:nvPr/>
          </p:nvSpPr>
          <p:spPr>
            <a:xfrm flipH="1">
              <a:off x="5179663" y="19232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2" name="Rectangle 40">
              <a:extLst>
                <a:ext uri="{FF2B5EF4-FFF2-40B4-BE49-F238E27FC236}">
                  <a16:creationId xmlns:a16="http://schemas.microsoft.com/office/drawing/2014/main" id="{1FE3FCFE-DC30-DF4E-8375-747046070DB7}"/>
                </a:ext>
              </a:extLst>
            </p:cNvPr>
            <p:cNvSpPr/>
            <p:nvPr/>
          </p:nvSpPr>
          <p:spPr>
            <a:xfrm>
              <a:off x="4263265" y="2331027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034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136">
            <a:extLst>
              <a:ext uri="{FF2B5EF4-FFF2-40B4-BE49-F238E27FC236}">
                <a16:creationId xmlns:a16="http://schemas.microsoft.com/office/drawing/2014/main" id="{627ACF8F-E150-8B4B-8A5F-437284B7A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330" y="1217613"/>
            <a:ext cx="7898448" cy="2529601"/>
          </a:xfrm>
          <a:custGeom>
            <a:avLst/>
            <a:gdLst>
              <a:gd name="T0" fmla="*/ 6139 w 7310"/>
              <a:gd name="T1" fmla="*/ 2339 h 2340"/>
              <a:gd name="T2" fmla="*/ 6139 w 7310"/>
              <a:gd name="T3" fmla="*/ 2339 h 2340"/>
              <a:gd name="T4" fmla="*/ 1170 w 7310"/>
              <a:gd name="T5" fmla="*/ 2339 h 2340"/>
              <a:gd name="T6" fmla="*/ 0 w 7310"/>
              <a:gd name="T7" fmla="*/ 1169 h 2340"/>
              <a:gd name="T8" fmla="*/ 0 w 7310"/>
              <a:gd name="T9" fmla="*/ 1169 h 2340"/>
              <a:gd name="T10" fmla="*/ 1170 w 7310"/>
              <a:gd name="T11" fmla="*/ 0 h 2340"/>
              <a:gd name="T12" fmla="*/ 6139 w 7310"/>
              <a:gd name="T13" fmla="*/ 0 h 2340"/>
              <a:gd name="T14" fmla="*/ 7309 w 7310"/>
              <a:gd name="T15" fmla="*/ 1169 h 2340"/>
              <a:gd name="T16" fmla="*/ 7309 w 7310"/>
              <a:gd name="T17" fmla="*/ 1169 h 2340"/>
              <a:gd name="T18" fmla="*/ 6139 w 7310"/>
              <a:gd name="T19" fmla="*/ 2339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10" h="2340">
                <a:moveTo>
                  <a:pt x="6139" y="2339"/>
                </a:moveTo>
                <a:lnTo>
                  <a:pt x="6139" y="2339"/>
                </a:lnTo>
                <a:cubicBezTo>
                  <a:pt x="1170" y="2339"/>
                  <a:pt x="1170" y="2339"/>
                  <a:pt x="1170" y="2339"/>
                </a:cubicBezTo>
                <a:cubicBezTo>
                  <a:pt x="521" y="2339"/>
                  <a:pt x="0" y="1818"/>
                  <a:pt x="0" y="1169"/>
                </a:cubicBezTo>
                <a:lnTo>
                  <a:pt x="0" y="1169"/>
                </a:lnTo>
                <a:cubicBezTo>
                  <a:pt x="0" y="521"/>
                  <a:pt x="521" y="0"/>
                  <a:pt x="1170" y="0"/>
                </a:cubicBezTo>
                <a:cubicBezTo>
                  <a:pt x="6139" y="0"/>
                  <a:pt x="6139" y="0"/>
                  <a:pt x="6139" y="0"/>
                </a:cubicBezTo>
                <a:cubicBezTo>
                  <a:pt x="6788" y="0"/>
                  <a:pt x="7309" y="521"/>
                  <a:pt x="7309" y="1169"/>
                </a:cubicBezTo>
                <a:lnTo>
                  <a:pt x="7309" y="1169"/>
                </a:lnTo>
                <a:cubicBezTo>
                  <a:pt x="7309" y="1818"/>
                  <a:pt x="6788" y="2339"/>
                  <a:pt x="6139" y="23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37">
            <a:extLst>
              <a:ext uri="{FF2B5EF4-FFF2-40B4-BE49-F238E27FC236}">
                <a16:creationId xmlns:a16="http://schemas.microsoft.com/office/drawing/2014/main" id="{D56BBA6D-FD5C-114C-A205-3B95E3954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276" y="1441515"/>
            <a:ext cx="2772555" cy="2072269"/>
          </a:xfrm>
          <a:custGeom>
            <a:avLst/>
            <a:gdLst>
              <a:gd name="T0" fmla="*/ 2393 w 2568"/>
              <a:gd name="T1" fmla="*/ 1919 h 1920"/>
              <a:gd name="T2" fmla="*/ 2393 w 2568"/>
              <a:gd name="T3" fmla="*/ 1919 h 1920"/>
              <a:gd name="T4" fmla="*/ 173 w 2568"/>
              <a:gd name="T5" fmla="*/ 1919 h 1920"/>
              <a:gd name="T6" fmla="*/ 0 w 2568"/>
              <a:gd name="T7" fmla="*/ 1745 h 1920"/>
              <a:gd name="T8" fmla="*/ 0 w 2568"/>
              <a:gd name="T9" fmla="*/ 174 h 1920"/>
              <a:gd name="T10" fmla="*/ 173 w 2568"/>
              <a:gd name="T11" fmla="*/ 0 h 1920"/>
              <a:gd name="T12" fmla="*/ 2393 w 2568"/>
              <a:gd name="T13" fmla="*/ 0 h 1920"/>
              <a:gd name="T14" fmla="*/ 2567 w 2568"/>
              <a:gd name="T15" fmla="*/ 174 h 1920"/>
              <a:gd name="T16" fmla="*/ 2567 w 2568"/>
              <a:gd name="T17" fmla="*/ 1745 h 1920"/>
              <a:gd name="T18" fmla="*/ 2393 w 2568"/>
              <a:gd name="T19" fmla="*/ 1919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8" h="1920">
                <a:moveTo>
                  <a:pt x="2393" y="1919"/>
                </a:moveTo>
                <a:lnTo>
                  <a:pt x="2393" y="1919"/>
                </a:lnTo>
                <a:cubicBezTo>
                  <a:pt x="173" y="1919"/>
                  <a:pt x="173" y="1919"/>
                  <a:pt x="173" y="1919"/>
                </a:cubicBezTo>
                <a:cubicBezTo>
                  <a:pt x="73" y="1919"/>
                  <a:pt x="0" y="1846"/>
                  <a:pt x="0" y="1745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73"/>
                  <a:pt x="73" y="0"/>
                  <a:pt x="173" y="0"/>
                </a:cubicBezTo>
                <a:cubicBezTo>
                  <a:pt x="2393" y="0"/>
                  <a:pt x="2393" y="0"/>
                  <a:pt x="2393" y="0"/>
                </a:cubicBezTo>
                <a:cubicBezTo>
                  <a:pt x="2485" y="0"/>
                  <a:pt x="2567" y="73"/>
                  <a:pt x="2567" y="174"/>
                </a:cubicBezTo>
                <a:cubicBezTo>
                  <a:pt x="2567" y="1745"/>
                  <a:pt x="2567" y="1745"/>
                  <a:pt x="2567" y="1745"/>
                </a:cubicBezTo>
                <a:cubicBezTo>
                  <a:pt x="2567" y="1846"/>
                  <a:pt x="2485" y="1919"/>
                  <a:pt x="2393" y="19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38">
            <a:extLst>
              <a:ext uri="{FF2B5EF4-FFF2-40B4-BE49-F238E27FC236}">
                <a16:creationId xmlns:a16="http://schemas.microsoft.com/office/drawing/2014/main" id="{67C7386E-136F-4E4E-BB4A-12FF550C2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1551082"/>
            <a:ext cx="219137" cy="219137"/>
          </a:xfrm>
          <a:custGeom>
            <a:avLst/>
            <a:gdLst>
              <a:gd name="T0" fmla="*/ 201 w 202"/>
              <a:gd name="T1" fmla="*/ 100 h 202"/>
              <a:gd name="T2" fmla="*/ 201 w 202"/>
              <a:gd name="T3" fmla="*/ 100 h 202"/>
              <a:gd name="T4" fmla="*/ 100 w 202"/>
              <a:gd name="T5" fmla="*/ 201 h 202"/>
              <a:gd name="T6" fmla="*/ 0 w 202"/>
              <a:gd name="T7" fmla="*/ 100 h 202"/>
              <a:gd name="T8" fmla="*/ 100 w 202"/>
              <a:gd name="T9" fmla="*/ 0 h 202"/>
              <a:gd name="T10" fmla="*/ 201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0"/>
                </a:moveTo>
                <a:lnTo>
                  <a:pt x="201" y="100"/>
                </a:lnTo>
                <a:cubicBezTo>
                  <a:pt x="201" y="155"/>
                  <a:pt x="155" y="201"/>
                  <a:pt x="100" y="201"/>
                </a:cubicBezTo>
                <a:cubicBezTo>
                  <a:pt x="45" y="201"/>
                  <a:pt x="0" y="155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155" y="0"/>
                  <a:pt x="201" y="45"/>
                  <a:pt x="201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39">
            <a:extLst>
              <a:ext uri="{FF2B5EF4-FFF2-40B4-BE49-F238E27FC236}">
                <a16:creationId xmlns:a16="http://schemas.microsoft.com/office/drawing/2014/main" id="{A3F3D4CA-F82D-494E-B8B4-8BC474128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1551082"/>
            <a:ext cx="228664" cy="219137"/>
          </a:xfrm>
          <a:custGeom>
            <a:avLst/>
            <a:gdLst>
              <a:gd name="T0" fmla="*/ 210 w 211"/>
              <a:gd name="T1" fmla="*/ 100 h 202"/>
              <a:gd name="T2" fmla="*/ 210 w 211"/>
              <a:gd name="T3" fmla="*/ 100 h 202"/>
              <a:gd name="T4" fmla="*/ 100 w 211"/>
              <a:gd name="T5" fmla="*/ 201 h 202"/>
              <a:gd name="T6" fmla="*/ 0 w 211"/>
              <a:gd name="T7" fmla="*/ 100 h 202"/>
              <a:gd name="T8" fmla="*/ 100 w 211"/>
              <a:gd name="T9" fmla="*/ 0 h 202"/>
              <a:gd name="T10" fmla="*/ 210 w 211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0"/>
                </a:moveTo>
                <a:lnTo>
                  <a:pt x="210" y="100"/>
                </a:lnTo>
                <a:cubicBezTo>
                  <a:pt x="210" y="155"/>
                  <a:pt x="164" y="201"/>
                  <a:pt x="100" y="201"/>
                </a:cubicBezTo>
                <a:cubicBezTo>
                  <a:pt x="46" y="201"/>
                  <a:pt x="0" y="155"/>
                  <a:pt x="0" y="100"/>
                </a:cubicBezTo>
                <a:cubicBezTo>
                  <a:pt x="0" y="45"/>
                  <a:pt x="46" y="0"/>
                  <a:pt x="100" y="0"/>
                </a:cubicBezTo>
                <a:cubicBezTo>
                  <a:pt x="164" y="0"/>
                  <a:pt x="210" y="45"/>
                  <a:pt x="21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40">
            <a:extLst>
              <a:ext uri="{FF2B5EF4-FFF2-40B4-BE49-F238E27FC236}">
                <a16:creationId xmlns:a16="http://schemas.microsoft.com/office/drawing/2014/main" id="{A3059809-BAEA-3C4F-87D8-81A492834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2370462"/>
            <a:ext cx="219137" cy="219137"/>
          </a:xfrm>
          <a:custGeom>
            <a:avLst/>
            <a:gdLst>
              <a:gd name="T0" fmla="*/ 201 w 202"/>
              <a:gd name="T1" fmla="*/ 100 h 202"/>
              <a:gd name="T2" fmla="*/ 201 w 202"/>
              <a:gd name="T3" fmla="*/ 100 h 202"/>
              <a:gd name="T4" fmla="*/ 100 w 202"/>
              <a:gd name="T5" fmla="*/ 201 h 202"/>
              <a:gd name="T6" fmla="*/ 0 w 202"/>
              <a:gd name="T7" fmla="*/ 100 h 202"/>
              <a:gd name="T8" fmla="*/ 100 w 202"/>
              <a:gd name="T9" fmla="*/ 0 h 202"/>
              <a:gd name="T10" fmla="*/ 201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0"/>
                </a:moveTo>
                <a:lnTo>
                  <a:pt x="201" y="100"/>
                </a:lnTo>
                <a:cubicBezTo>
                  <a:pt x="201" y="155"/>
                  <a:pt x="155" y="201"/>
                  <a:pt x="100" y="201"/>
                </a:cubicBezTo>
                <a:cubicBezTo>
                  <a:pt x="45" y="201"/>
                  <a:pt x="0" y="155"/>
                  <a:pt x="0" y="100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41">
            <a:extLst>
              <a:ext uri="{FF2B5EF4-FFF2-40B4-BE49-F238E27FC236}">
                <a16:creationId xmlns:a16="http://schemas.microsoft.com/office/drawing/2014/main" id="{FAD78228-5DF8-0A42-B39C-05F15ABE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2370462"/>
            <a:ext cx="228664" cy="219137"/>
          </a:xfrm>
          <a:custGeom>
            <a:avLst/>
            <a:gdLst>
              <a:gd name="T0" fmla="*/ 210 w 211"/>
              <a:gd name="T1" fmla="*/ 100 h 202"/>
              <a:gd name="T2" fmla="*/ 210 w 211"/>
              <a:gd name="T3" fmla="*/ 100 h 202"/>
              <a:gd name="T4" fmla="*/ 100 w 211"/>
              <a:gd name="T5" fmla="*/ 201 h 202"/>
              <a:gd name="T6" fmla="*/ 0 w 211"/>
              <a:gd name="T7" fmla="*/ 100 h 202"/>
              <a:gd name="T8" fmla="*/ 100 w 211"/>
              <a:gd name="T9" fmla="*/ 0 h 202"/>
              <a:gd name="T10" fmla="*/ 210 w 211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0"/>
                </a:moveTo>
                <a:lnTo>
                  <a:pt x="210" y="100"/>
                </a:lnTo>
                <a:cubicBezTo>
                  <a:pt x="210" y="155"/>
                  <a:pt x="164" y="201"/>
                  <a:pt x="100" y="201"/>
                </a:cubicBezTo>
                <a:cubicBezTo>
                  <a:pt x="46" y="201"/>
                  <a:pt x="0" y="155"/>
                  <a:pt x="0" y="100"/>
                </a:cubicBezTo>
                <a:cubicBezTo>
                  <a:pt x="0" y="46"/>
                  <a:pt x="46" y="0"/>
                  <a:pt x="100" y="0"/>
                </a:cubicBezTo>
                <a:cubicBezTo>
                  <a:pt x="164" y="0"/>
                  <a:pt x="210" y="46"/>
                  <a:pt x="21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42">
            <a:extLst>
              <a:ext uri="{FF2B5EF4-FFF2-40B4-BE49-F238E27FC236}">
                <a16:creationId xmlns:a16="http://schemas.microsoft.com/office/drawing/2014/main" id="{63B9364C-A421-1941-9A11-13F92D894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5033" y="2370462"/>
            <a:ext cx="228664" cy="219137"/>
          </a:xfrm>
          <a:custGeom>
            <a:avLst/>
            <a:gdLst>
              <a:gd name="T0" fmla="*/ 210 w 211"/>
              <a:gd name="T1" fmla="*/ 100 h 202"/>
              <a:gd name="T2" fmla="*/ 210 w 211"/>
              <a:gd name="T3" fmla="*/ 100 h 202"/>
              <a:gd name="T4" fmla="*/ 109 w 211"/>
              <a:gd name="T5" fmla="*/ 201 h 202"/>
              <a:gd name="T6" fmla="*/ 0 w 211"/>
              <a:gd name="T7" fmla="*/ 100 h 202"/>
              <a:gd name="T8" fmla="*/ 109 w 211"/>
              <a:gd name="T9" fmla="*/ 0 h 202"/>
              <a:gd name="T10" fmla="*/ 210 w 211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0"/>
                </a:moveTo>
                <a:lnTo>
                  <a:pt x="210" y="100"/>
                </a:lnTo>
                <a:cubicBezTo>
                  <a:pt x="210" y="155"/>
                  <a:pt x="164" y="201"/>
                  <a:pt x="109" y="201"/>
                </a:cubicBezTo>
                <a:cubicBezTo>
                  <a:pt x="45" y="201"/>
                  <a:pt x="0" y="155"/>
                  <a:pt x="0" y="100"/>
                </a:cubicBezTo>
                <a:cubicBezTo>
                  <a:pt x="0" y="46"/>
                  <a:pt x="45" y="0"/>
                  <a:pt x="109" y="0"/>
                </a:cubicBezTo>
                <a:cubicBezTo>
                  <a:pt x="164" y="0"/>
                  <a:pt x="210" y="46"/>
                  <a:pt x="21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43">
            <a:extLst>
              <a:ext uri="{FF2B5EF4-FFF2-40B4-BE49-F238E27FC236}">
                <a16:creationId xmlns:a16="http://schemas.microsoft.com/office/drawing/2014/main" id="{885517F1-FB29-AD4D-8616-66ECB728A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3189843"/>
            <a:ext cx="219137" cy="219137"/>
          </a:xfrm>
          <a:custGeom>
            <a:avLst/>
            <a:gdLst>
              <a:gd name="T0" fmla="*/ 201 w 202"/>
              <a:gd name="T1" fmla="*/ 101 h 202"/>
              <a:gd name="T2" fmla="*/ 201 w 202"/>
              <a:gd name="T3" fmla="*/ 101 h 202"/>
              <a:gd name="T4" fmla="*/ 100 w 202"/>
              <a:gd name="T5" fmla="*/ 201 h 202"/>
              <a:gd name="T6" fmla="*/ 0 w 202"/>
              <a:gd name="T7" fmla="*/ 101 h 202"/>
              <a:gd name="T8" fmla="*/ 100 w 202"/>
              <a:gd name="T9" fmla="*/ 0 h 202"/>
              <a:gd name="T10" fmla="*/ 201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1"/>
                </a:moveTo>
                <a:lnTo>
                  <a:pt x="201" y="101"/>
                </a:lnTo>
                <a:cubicBezTo>
                  <a:pt x="201" y="156"/>
                  <a:pt x="155" y="201"/>
                  <a:pt x="100" y="201"/>
                </a:cubicBezTo>
                <a:cubicBezTo>
                  <a:pt x="45" y="201"/>
                  <a:pt x="0" y="156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44">
            <a:extLst>
              <a:ext uri="{FF2B5EF4-FFF2-40B4-BE49-F238E27FC236}">
                <a16:creationId xmlns:a16="http://schemas.microsoft.com/office/drawing/2014/main" id="{24A5F269-EC7A-184D-B7B7-7E1D2B1D2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3189843"/>
            <a:ext cx="228664" cy="219137"/>
          </a:xfrm>
          <a:custGeom>
            <a:avLst/>
            <a:gdLst>
              <a:gd name="T0" fmla="*/ 210 w 211"/>
              <a:gd name="T1" fmla="*/ 101 h 202"/>
              <a:gd name="T2" fmla="*/ 210 w 211"/>
              <a:gd name="T3" fmla="*/ 101 h 202"/>
              <a:gd name="T4" fmla="*/ 100 w 211"/>
              <a:gd name="T5" fmla="*/ 201 h 202"/>
              <a:gd name="T6" fmla="*/ 0 w 211"/>
              <a:gd name="T7" fmla="*/ 101 h 202"/>
              <a:gd name="T8" fmla="*/ 100 w 211"/>
              <a:gd name="T9" fmla="*/ 0 h 202"/>
              <a:gd name="T10" fmla="*/ 210 w 211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1"/>
                </a:moveTo>
                <a:lnTo>
                  <a:pt x="210" y="101"/>
                </a:lnTo>
                <a:cubicBezTo>
                  <a:pt x="210" y="156"/>
                  <a:pt x="164" y="201"/>
                  <a:pt x="100" y="201"/>
                </a:cubicBezTo>
                <a:cubicBezTo>
                  <a:pt x="46" y="201"/>
                  <a:pt x="0" y="156"/>
                  <a:pt x="0" y="101"/>
                </a:cubicBezTo>
                <a:cubicBezTo>
                  <a:pt x="0" y="46"/>
                  <a:pt x="46" y="0"/>
                  <a:pt x="100" y="0"/>
                </a:cubicBezTo>
                <a:cubicBezTo>
                  <a:pt x="164" y="0"/>
                  <a:pt x="210" y="46"/>
                  <a:pt x="21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45">
            <a:extLst>
              <a:ext uri="{FF2B5EF4-FFF2-40B4-BE49-F238E27FC236}">
                <a16:creationId xmlns:a16="http://schemas.microsoft.com/office/drawing/2014/main" id="{48D443D0-8914-0440-9F7A-4BAA3D91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616" y="2794446"/>
            <a:ext cx="219137" cy="219137"/>
          </a:xfrm>
          <a:custGeom>
            <a:avLst/>
            <a:gdLst>
              <a:gd name="T0" fmla="*/ 201 w 202"/>
              <a:gd name="T1" fmla="*/ 100 h 202"/>
              <a:gd name="T2" fmla="*/ 201 w 202"/>
              <a:gd name="T3" fmla="*/ 100 h 202"/>
              <a:gd name="T4" fmla="*/ 101 w 202"/>
              <a:gd name="T5" fmla="*/ 201 h 202"/>
              <a:gd name="T6" fmla="*/ 0 w 202"/>
              <a:gd name="T7" fmla="*/ 100 h 202"/>
              <a:gd name="T8" fmla="*/ 101 w 202"/>
              <a:gd name="T9" fmla="*/ 0 h 202"/>
              <a:gd name="T10" fmla="*/ 201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0"/>
                </a:moveTo>
                <a:lnTo>
                  <a:pt x="201" y="100"/>
                </a:lnTo>
                <a:cubicBezTo>
                  <a:pt x="201" y="155"/>
                  <a:pt x="155" y="201"/>
                  <a:pt x="101" y="201"/>
                </a:cubicBezTo>
                <a:cubicBezTo>
                  <a:pt x="46" y="201"/>
                  <a:pt x="0" y="155"/>
                  <a:pt x="0" y="100"/>
                </a:cubicBezTo>
                <a:cubicBezTo>
                  <a:pt x="0" y="46"/>
                  <a:pt x="46" y="0"/>
                  <a:pt x="101" y="0"/>
                </a:cubicBezTo>
                <a:cubicBezTo>
                  <a:pt x="155" y="0"/>
                  <a:pt x="201" y="46"/>
                  <a:pt x="201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46">
            <a:extLst>
              <a:ext uri="{FF2B5EF4-FFF2-40B4-BE49-F238E27FC236}">
                <a16:creationId xmlns:a16="http://schemas.microsoft.com/office/drawing/2014/main" id="{CDC91653-3E83-7449-ADB4-648DE4B6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052" y="2813501"/>
            <a:ext cx="219137" cy="219137"/>
          </a:xfrm>
          <a:custGeom>
            <a:avLst/>
            <a:gdLst>
              <a:gd name="T0" fmla="*/ 201 w 202"/>
              <a:gd name="T1" fmla="*/ 101 h 202"/>
              <a:gd name="T2" fmla="*/ 201 w 202"/>
              <a:gd name="T3" fmla="*/ 101 h 202"/>
              <a:gd name="T4" fmla="*/ 100 w 202"/>
              <a:gd name="T5" fmla="*/ 201 h 202"/>
              <a:gd name="T6" fmla="*/ 0 w 202"/>
              <a:gd name="T7" fmla="*/ 101 h 202"/>
              <a:gd name="T8" fmla="*/ 100 w 202"/>
              <a:gd name="T9" fmla="*/ 0 h 202"/>
              <a:gd name="T10" fmla="*/ 201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1"/>
                </a:moveTo>
                <a:lnTo>
                  <a:pt x="201" y="101"/>
                </a:lnTo>
                <a:cubicBezTo>
                  <a:pt x="201" y="155"/>
                  <a:pt x="155" y="201"/>
                  <a:pt x="100" y="201"/>
                </a:cubicBezTo>
                <a:cubicBezTo>
                  <a:pt x="45" y="201"/>
                  <a:pt x="0" y="155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47">
            <a:extLst>
              <a:ext uri="{FF2B5EF4-FFF2-40B4-BE49-F238E27FC236}">
                <a16:creationId xmlns:a16="http://schemas.microsoft.com/office/drawing/2014/main" id="{954C02E0-5717-CE46-8825-544C4146A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616" y="1946482"/>
            <a:ext cx="219137" cy="219137"/>
          </a:xfrm>
          <a:custGeom>
            <a:avLst/>
            <a:gdLst>
              <a:gd name="T0" fmla="*/ 201 w 202"/>
              <a:gd name="T1" fmla="*/ 101 h 202"/>
              <a:gd name="T2" fmla="*/ 201 w 202"/>
              <a:gd name="T3" fmla="*/ 101 h 202"/>
              <a:gd name="T4" fmla="*/ 101 w 202"/>
              <a:gd name="T5" fmla="*/ 201 h 202"/>
              <a:gd name="T6" fmla="*/ 0 w 202"/>
              <a:gd name="T7" fmla="*/ 101 h 202"/>
              <a:gd name="T8" fmla="*/ 101 w 202"/>
              <a:gd name="T9" fmla="*/ 0 h 202"/>
              <a:gd name="T10" fmla="*/ 201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1"/>
                </a:moveTo>
                <a:lnTo>
                  <a:pt x="201" y="101"/>
                </a:lnTo>
                <a:cubicBezTo>
                  <a:pt x="201" y="165"/>
                  <a:pt x="155" y="201"/>
                  <a:pt x="101" y="201"/>
                </a:cubicBezTo>
                <a:cubicBezTo>
                  <a:pt x="46" y="201"/>
                  <a:pt x="0" y="165"/>
                  <a:pt x="0" y="101"/>
                </a:cubicBezTo>
                <a:cubicBezTo>
                  <a:pt x="0" y="46"/>
                  <a:pt x="46" y="0"/>
                  <a:pt x="101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48">
            <a:extLst>
              <a:ext uri="{FF2B5EF4-FFF2-40B4-BE49-F238E27FC236}">
                <a16:creationId xmlns:a16="http://schemas.microsoft.com/office/drawing/2014/main" id="{14C551BB-FB19-4744-884B-C942326C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052" y="1965538"/>
            <a:ext cx="219137" cy="228664"/>
          </a:xfrm>
          <a:custGeom>
            <a:avLst/>
            <a:gdLst>
              <a:gd name="T0" fmla="*/ 201 w 202"/>
              <a:gd name="T1" fmla="*/ 101 h 212"/>
              <a:gd name="T2" fmla="*/ 201 w 202"/>
              <a:gd name="T3" fmla="*/ 101 h 212"/>
              <a:gd name="T4" fmla="*/ 100 w 202"/>
              <a:gd name="T5" fmla="*/ 211 h 212"/>
              <a:gd name="T6" fmla="*/ 0 w 202"/>
              <a:gd name="T7" fmla="*/ 101 h 212"/>
              <a:gd name="T8" fmla="*/ 100 w 202"/>
              <a:gd name="T9" fmla="*/ 0 h 212"/>
              <a:gd name="T10" fmla="*/ 201 w 202"/>
              <a:gd name="T11" fmla="*/ 10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12">
                <a:moveTo>
                  <a:pt x="201" y="101"/>
                </a:moveTo>
                <a:lnTo>
                  <a:pt x="201" y="101"/>
                </a:lnTo>
                <a:cubicBezTo>
                  <a:pt x="201" y="165"/>
                  <a:pt x="155" y="211"/>
                  <a:pt x="100" y="211"/>
                </a:cubicBezTo>
                <a:cubicBezTo>
                  <a:pt x="45" y="211"/>
                  <a:pt x="0" y="165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49">
            <a:extLst>
              <a:ext uri="{FF2B5EF4-FFF2-40B4-BE49-F238E27FC236}">
                <a16:creationId xmlns:a16="http://schemas.microsoft.com/office/drawing/2014/main" id="{1EE98AFF-B769-F54E-804E-9E40FE49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1551082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1 w 202"/>
              <a:gd name="T5" fmla="*/ 201 h 202"/>
              <a:gd name="T6" fmla="*/ 201 w 202"/>
              <a:gd name="T7" fmla="*/ 100 h 202"/>
              <a:gd name="T8" fmla="*/ 101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5"/>
                  <a:pt x="155" y="0"/>
                  <a:pt x="101" y="0"/>
                </a:cubicBezTo>
                <a:cubicBezTo>
                  <a:pt x="46" y="0"/>
                  <a:pt x="0" y="45"/>
                  <a:pt x="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50">
            <a:extLst>
              <a:ext uri="{FF2B5EF4-FFF2-40B4-BE49-F238E27FC236}">
                <a16:creationId xmlns:a16="http://schemas.microsoft.com/office/drawing/2014/main" id="{50A22C4F-F82F-C94F-BA9D-6D6F62BCE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1551082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0 w 202"/>
              <a:gd name="T5" fmla="*/ 201 h 202"/>
              <a:gd name="T6" fmla="*/ 201 w 202"/>
              <a:gd name="T7" fmla="*/ 100 h 202"/>
              <a:gd name="T8" fmla="*/ 100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5" y="201"/>
                  <a:pt x="100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5"/>
                  <a:pt x="155" y="0"/>
                  <a:pt x="100" y="0"/>
                </a:cubicBezTo>
                <a:cubicBezTo>
                  <a:pt x="45" y="0"/>
                  <a:pt x="0" y="45"/>
                  <a:pt x="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51">
            <a:extLst>
              <a:ext uri="{FF2B5EF4-FFF2-40B4-BE49-F238E27FC236}">
                <a16:creationId xmlns:a16="http://schemas.microsoft.com/office/drawing/2014/main" id="{96018D72-CBC9-DF4B-8AF6-1DD5ED3F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2370462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1 w 202"/>
              <a:gd name="T5" fmla="*/ 201 h 202"/>
              <a:gd name="T6" fmla="*/ 201 w 202"/>
              <a:gd name="T7" fmla="*/ 100 h 202"/>
              <a:gd name="T8" fmla="*/ 101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52">
            <a:extLst>
              <a:ext uri="{FF2B5EF4-FFF2-40B4-BE49-F238E27FC236}">
                <a16:creationId xmlns:a16="http://schemas.microsoft.com/office/drawing/2014/main" id="{5FF12781-7F44-0147-9658-A723BD6C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2370462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0 w 202"/>
              <a:gd name="T5" fmla="*/ 201 h 202"/>
              <a:gd name="T6" fmla="*/ 201 w 202"/>
              <a:gd name="T7" fmla="*/ 100 h 202"/>
              <a:gd name="T8" fmla="*/ 100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5" y="201"/>
                  <a:pt x="100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6"/>
                  <a:pt x="155" y="0"/>
                  <a:pt x="100" y="0"/>
                </a:cubicBezTo>
                <a:cubicBezTo>
                  <a:pt x="45" y="0"/>
                  <a:pt x="0" y="46"/>
                  <a:pt x="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53">
            <a:extLst>
              <a:ext uri="{FF2B5EF4-FFF2-40B4-BE49-F238E27FC236}">
                <a16:creationId xmlns:a16="http://schemas.microsoft.com/office/drawing/2014/main" id="{6FAFFB4D-0DC6-294E-8DF7-0507154B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688" y="2370462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1 w 202"/>
              <a:gd name="T5" fmla="*/ 201 h 202"/>
              <a:gd name="T6" fmla="*/ 201 w 202"/>
              <a:gd name="T7" fmla="*/ 100 h 202"/>
              <a:gd name="T8" fmla="*/ 101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54">
            <a:extLst>
              <a:ext uri="{FF2B5EF4-FFF2-40B4-BE49-F238E27FC236}">
                <a16:creationId xmlns:a16="http://schemas.microsoft.com/office/drawing/2014/main" id="{7258D6E5-73EE-DD44-A9C7-32D4A120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3189843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1 w 202"/>
              <a:gd name="T5" fmla="*/ 201 h 202"/>
              <a:gd name="T6" fmla="*/ 201 w 202"/>
              <a:gd name="T7" fmla="*/ 101 h 202"/>
              <a:gd name="T8" fmla="*/ 101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6"/>
                  <a:pt x="46" y="201"/>
                  <a:pt x="101" y="201"/>
                </a:cubicBezTo>
                <a:cubicBezTo>
                  <a:pt x="155" y="201"/>
                  <a:pt x="201" y="156"/>
                  <a:pt x="201" y="101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55">
            <a:extLst>
              <a:ext uri="{FF2B5EF4-FFF2-40B4-BE49-F238E27FC236}">
                <a16:creationId xmlns:a16="http://schemas.microsoft.com/office/drawing/2014/main" id="{D042C696-7212-9048-9EDF-D2754B984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3189843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0 w 202"/>
              <a:gd name="T5" fmla="*/ 201 h 202"/>
              <a:gd name="T6" fmla="*/ 201 w 202"/>
              <a:gd name="T7" fmla="*/ 101 h 202"/>
              <a:gd name="T8" fmla="*/ 100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6"/>
                  <a:pt x="45" y="201"/>
                  <a:pt x="100" y="201"/>
                </a:cubicBezTo>
                <a:cubicBezTo>
                  <a:pt x="155" y="201"/>
                  <a:pt x="201" y="156"/>
                  <a:pt x="201" y="101"/>
                </a:cubicBezTo>
                <a:cubicBezTo>
                  <a:pt x="201" y="46"/>
                  <a:pt x="155" y="0"/>
                  <a:pt x="100" y="0"/>
                </a:cubicBezTo>
                <a:cubicBezTo>
                  <a:pt x="45" y="0"/>
                  <a:pt x="0" y="46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56">
            <a:extLst>
              <a:ext uri="{FF2B5EF4-FFF2-40B4-BE49-F238E27FC236}">
                <a16:creationId xmlns:a16="http://schemas.microsoft.com/office/drawing/2014/main" id="{7B0CF77C-98BA-1C49-B1B3-3F94EEA0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108" y="2794446"/>
            <a:ext cx="228664" cy="219137"/>
          </a:xfrm>
          <a:custGeom>
            <a:avLst/>
            <a:gdLst>
              <a:gd name="T0" fmla="*/ 0 w 211"/>
              <a:gd name="T1" fmla="*/ 100 h 202"/>
              <a:gd name="T2" fmla="*/ 0 w 211"/>
              <a:gd name="T3" fmla="*/ 100 h 202"/>
              <a:gd name="T4" fmla="*/ 100 w 211"/>
              <a:gd name="T5" fmla="*/ 201 h 202"/>
              <a:gd name="T6" fmla="*/ 210 w 211"/>
              <a:gd name="T7" fmla="*/ 100 h 202"/>
              <a:gd name="T8" fmla="*/ 100 w 211"/>
              <a:gd name="T9" fmla="*/ 0 h 202"/>
              <a:gd name="T10" fmla="*/ 0 w 211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5" y="201"/>
                  <a:pt x="100" y="201"/>
                </a:cubicBezTo>
                <a:cubicBezTo>
                  <a:pt x="164" y="201"/>
                  <a:pt x="210" y="155"/>
                  <a:pt x="210" y="100"/>
                </a:cubicBezTo>
                <a:cubicBezTo>
                  <a:pt x="210" y="46"/>
                  <a:pt x="164" y="0"/>
                  <a:pt x="100" y="0"/>
                </a:cubicBezTo>
                <a:cubicBezTo>
                  <a:pt x="45" y="0"/>
                  <a:pt x="0" y="46"/>
                  <a:pt x="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57">
            <a:extLst>
              <a:ext uri="{FF2B5EF4-FFF2-40B4-BE49-F238E27FC236}">
                <a16:creationId xmlns:a16="http://schemas.microsoft.com/office/drawing/2014/main" id="{3F4D2096-A6E8-DA4B-8091-B7F47495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199" y="2813501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1 w 202"/>
              <a:gd name="T5" fmla="*/ 201 h 202"/>
              <a:gd name="T6" fmla="*/ 201 w 202"/>
              <a:gd name="T7" fmla="*/ 101 h 202"/>
              <a:gd name="T8" fmla="*/ 101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1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58">
            <a:extLst>
              <a:ext uri="{FF2B5EF4-FFF2-40B4-BE49-F238E27FC236}">
                <a16:creationId xmlns:a16="http://schemas.microsoft.com/office/drawing/2014/main" id="{63D9D182-0C4F-5E42-8A27-441C20DE2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108" y="1946482"/>
            <a:ext cx="228664" cy="219137"/>
          </a:xfrm>
          <a:custGeom>
            <a:avLst/>
            <a:gdLst>
              <a:gd name="T0" fmla="*/ 0 w 211"/>
              <a:gd name="T1" fmla="*/ 101 h 202"/>
              <a:gd name="T2" fmla="*/ 0 w 211"/>
              <a:gd name="T3" fmla="*/ 101 h 202"/>
              <a:gd name="T4" fmla="*/ 100 w 211"/>
              <a:gd name="T5" fmla="*/ 201 h 202"/>
              <a:gd name="T6" fmla="*/ 210 w 211"/>
              <a:gd name="T7" fmla="*/ 101 h 202"/>
              <a:gd name="T8" fmla="*/ 100 w 211"/>
              <a:gd name="T9" fmla="*/ 0 h 202"/>
              <a:gd name="T10" fmla="*/ 0 w 211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0" y="101"/>
                </a:moveTo>
                <a:lnTo>
                  <a:pt x="0" y="101"/>
                </a:lnTo>
                <a:cubicBezTo>
                  <a:pt x="0" y="165"/>
                  <a:pt x="45" y="201"/>
                  <a:pt x="100" y="201"/>
                </a:cubicBezTo>
                <a:cubicBezTo>
                  <a:pt x="164" y="201"/>
                  <a:pt x="210" y="165"/>
                  <a:pt x="210" y="101"/>
                </a:cubicBezTo>
                <a:cubicBezTo>
                  <a:pt x="210" y="46"/>
                  <a:pt x="164" y="0"/>
                  <a:pt x="100" y="0"/>
                </a:cubicBezTo>
                <a:cubicBezTo>
                  <a:pt x="45" y="0"/>
                  <a:pt x="0" y="46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59">
            <a:extLst>
              <a:ext uri="{FF2B5EF4-FFF2-40B4-BE49-F238E27FC236}">
                <a16:creationId xmlns:a16="http://schemas.microsoft.com/office/drawing/2014/main" id="{5AC83A76-7A6F-134D-AF98-CCC468D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199" y="1965538"/>
            <a:ext cx="219137" cy="228664"/>
          </a:xfrm>
          <a:custGeom>
            <a:avLst/>
            <a:gdLst>
              <a:gd name="T0" fmla="*/ 0 w 202"/>
              <a:gd name="T1" fmla="*/ 101 h 212"/>
              <a:gd name="T2" fmla="*/ 0 w 202"/>
              <a:gd name="T3" fmla="*/ 101 h 212"/>
              <a:gd name="T4" fmla="*/ 101 w 202"/>
              <a:gd name="T5" fmla="*/ 211 h 212"/>
              <a:gd name="T6" fmla="*/ 201 w 202"/>
              <a:gd name="T7" fmla="*/ 101 h 212"/>
              <a:gd name="T8" fmla="*/ 101 w 202"/>
              <a:gd name="T9" fmla="*/ 0 h 212"/>
              <a:gd name="T10" fmla="*/ 0 w 202"/>
              <a:gd name="T11" fmla="*/ 10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12">
                <a:moveTo>
                  <a:pt x="0" y="101"/>
                </a:moveTo>
                <a:lnTo>
                  <a:pt x="0" y="101"/>
                </a:lnTo>
                <a:cubicBezTo>
                  <a:pt x="0" y="165"/>
                  <a:pt x="46" y="211"/>
                  <a:pt x="101" y="211"/>
                </a:cubicBezTo>
                <a:cubicBezTo>
                  <a:pt x="155" y="211"/>
                  <a:pt x="201" y="165"/>
                  <a:pt x="201" y="101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0">
            <a:extLst>
              <a:ext uri="{FF2B5EF4-FFF2-40B4-BE49-F238E27FC236}">
                <a16:creationId xmlns:a16="http://schemas.microsoft.com/office/drawing/2014/main" id="{00A9B242-5D8D-CD42-95ED-96D7FD4D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330" y="7039026"/>
            <a:ext cx="7898448" cy="2539129"/>
          </a:xfrm>
          <a:custGeom>
            <a:avLst/>
            <a:gdLst>
              <a:gd name="T0" fmla="*/ 6139 w 7310"/>
              <a:gd name="T1" fmla="*/ 2348 h 2349"/>
              <a:gd name="T2" fmla="*/ 6139 w 7310"/>
              <a:gd name="T3" fmla="*/ 2348 h 2349"/>
              <a:gd name="T4" fmla="*/ 1170 w 7310"/>
              <a:gd name="T5" fmla="*/ 2348 h 2349"/>
              <a:gd name="T6" fmla="*/ 0 w 7310"/>
              <a:gd name="T7" fmla="*/ 1179 h 2349"/>
              <a:gd name="T8" fmla="*/ 0 w 7310"/>
              <a:gd name="T9" fmla="*/ 1179 h 2349"/>
              <a:gd name="T10" fmla="*/ 1170 w 7310"/>
              <a:gd name="T11" fmla="*/ 0 h 2349"/>
              <a:gd name="T12" fmla="*/ 6139 w 7310"/>
              <a:gd name="T13" fmla="*/ 0 h 2349"/>
              <a:gd name="T14" fmla="*/ 7309 w 7310"/>
              <a:gd name="T15" fmla="*/ 1179 h 2349"/>
              <a:gd name="T16" fmla="*/ 7309 w 7310"/>
              <a:gd name="T17" fmla="*/ 1179 h 2349"/>
              <a:gd name="T18" fmla="*/ 6139 w 7310"/>
              <a:gd name="T19" fmla="*/ 2348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10" h="2349">
                <a:moveTo>
                  <a:pt x="6139" y="2348"/>
                </a:moveTo>
                <a:lnTo>
                  <a:pt x="6139" y="2348"/>
                </a:lnTo>
                <a:cubicBezTo>
                  <a:pt x="1170" y="2348"/>
                  <a:pt x="1170" y="2348"/>
                  <a:pt x="1170" y="2348"/>
                </a:cubicBezTo>
                <a:cubicBezTo>
                  <a:pt x="521" y="2348"/>
                  <a:pt x="0" y="1819"/>
                  <a:pt x="0" y="1179"/>
                </a:cubicBezTo>
                <a:lnTo>
                  <a:pt x="0" y="1179"/>
                </a:lnTo>
                <a:cubicBezTo>
                  <a:pt x="0" y="530"/>
                  <a:pt x="521" y="0"/>
                  <a:pt x="1170" y="0"/>
                </a:cubicBezTo>
                <a:cubicBezTo>
                  <a:pt x="6139" y="0"/>
                  <a:pt x="6139" y="0"/>
                  <a:pt x="6139" y="0"/>
                </a:cubicBezTo>
                <a:cubicBezTo>
                  <a:pt x="6788" y="0"/>
                  <a:pt x="7309" y="530"/>
                  <a:pt x="7309" y="1179"/>
                </a:cubicBezTo>
                <a:lnTo>
                  <a:pt x="7309" y="1179"/>
                </a:lnTo>
                <a:cubicBezTo>
                  <a:pt x="7309" y="1819"/>
                  <a:pt x="6788" y="2348"/>
                  <a:pt x="6139" y="23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1">
            <a:extLst>
              <a:ext uri="{FF2B5EF4-FFF2-40B4-BE49-F238E27FC236}">
                <a16:creationId xmlns:a16="http://schemas.microsoft.com/office/drawing/2014/main" id="{EC66061D-2CAE-DA40-8ED2-8D7C2D43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276" y="7267691"/>
            <a:ext cx="2772555" cy="2081800"/>
          </a:xfrm>
          <a:custGeom>
            <a:avLst/>
            <a:gdLst>
              <a:gd name="T0" fmla="*/ 2393 w 2568"/>
              <a:gd name="T1" fmla="*/ 1927 h 1928"/>
              <a:gd name="T2" fmla="*/ 2393 w 2568"/>
              <a:gd name="T3" fmla="*/ 1927 h 1928"/>
              <a:gd name="T4" fmla="*/ 173 w 2568"/>
              <a:gd name="T5" fmla="*/ 1927 h 1928"/>
              <a:gd name="T6" fmla="*/ 0 w 2568"/>
              <a:gd name="T7" fmla="*/ 1754 h 1928"/>
              <a:gd name="T8" fmla="*/ 0 w 2568"/>
              <a:gd name="T9" fmla="*/ 173 h 1928"/>
              <a:gd name="T10" fmla="*/ 173 w 2568"/>
              <a:gd name="T11" fmla="*/ 0 h 1928"/>
              <a:gd name="T12" fmla="*/ 2393 w 2568"/>
              <a:gd name="T13" fmla="*/ 0 h 1928"/>
              <a:gd name="T14" fmla="*/ 2567 w 2568"/>
              <a:gd name="T15" fmla="*/ 173 h 1928"/>
              <a:gd name="T16" fmla="*/ 2567 w 2568"/>
              <a:gd name="T17" fmla="*/ 1754 h 1928"/>
              <a:gd name="T18" fmla="*/ 2393 w 2568"/>
              <a:gd name="T19" fmla="*/ 1927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8" h="1928">
                <a:moveTo>
                  <a:pt x="2393" y="1927"/>
                </a:moveTo>
                <a:lnTo>
                  <a:pt x="2393" y="1927"/>
                </a:lnTo>
                <a:cubicBezTo>
                  <a:pt x="173" y="1927"/>
                  <a:pt x="173" y="1927"/>
                  <a:pt x="173" y="1927"/>
                </a:cubicBezTo>
                <a:cubicBezTo>
                  <a:pt x="73" y="1927"/>
                  <a:pt x="0" y="1845"/>
                  <a:pt x="0" y="1754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82"/>
                  <a:pt x="73" y="0"/>
                  <a:pt x="173" y="0"/>
                </a:cubicBezTo>
                <a:cubicBezTo>
                  <a:pt x="2393" y="0"/>
                  <a:pt x="2393" y="0"/>
                  <a:pt x="2393" y="0"/>
                </a:cubicBezTo>
                <a:cubicBezTo>
                  <a:pt x="2485" y="0"/>
                  <a:pt x="2567" y="82"/>
                  <a:pt x="2567" y="173"/>
                </a:cubicBezTo>
                <a:cubicBezTo>
                  <a:pt x="2567" y="1754"/>
                  <a:pt x="2567" y="1754"/>
                  <a:pt x="2567" y="1754"/>
                </a:cubicBezTo>
                <a:cubicBezTo>
                  <a:pt x="2567" y="1845"/>
                  <a:pt x="2485" y="1927"/>
                  <a:pt x="2393" y="19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2">
            <a:extLst>
              <a:ext uri="{FF2B5EF4-FFF2-40B4-BE49-F238E27FC236}">
                <a16:creationId xmlns:a16="http://schemas.microsoft.com/office/drawing/2014/main" id="{FAA94B46-0931-1F4D-AEAC-A69647F13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7372495"/>
            <a:ext cx="219137" cy="219137"/>
          </a:xfrm>
          <a:custGeom>
            <a:avLst/>
            <a:gdLst>
              <a:gd name="T0" fmla="*/ 201 w 202"/>
              <a:gd name="T1" fmla="*/ 101 h 202"/>
              <a:gd name="T2" fmla="*/ 201 w 202"/>
              <a:gd name="T3" fmla="*/ 101 h 202"/>
              <a:gd name="T4" fmla="*/ 100 w 202"/>
              <a:gd name="T5" fmla="*/ 201 h 202"/>
              <a:gd name="T6" fmla="*/ 0 w 202"/>
              <a:gd name="T7" fmla="*/ 101 h 202"/>
              <a:gd name="T8" fmla="*/ 100 w 202"/>
              <a:gd name="T9" fmla="*/ 0 h 202"/>
              <a:gd name="T10" fmla="*/ 201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1"/>
                </a:moveTo>
                <a:lnTo>
                  <a:pt x="201" y="101"/>
                </a:lnTo>
                <a:cubicBezTo>
                  <a:pt x="201" y="155"/>
                  <a:pt x="155" y="201"/>
                  <a:pt x="100" y="201"/>
                </a:cubicBezTo>
                <a:cubicBezTo>
                  <a:pt x="45" y="201"/>
                  <a:pt x="0" y="155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3">
            <a:extLst>
              <a:ext uri="{FF2B5EF4-FFF2-40B4-BE49-F238E27FC236}">
                <a16:creationId xmlns:a16="http://schemas.microsoft.com/office/drawing/2014/main" id="{5313F9D2-F0F5-214F-9578-EEF9F59B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7372495"/>
            <a:ext cx="228664" cy="219137"/>
          </a:xfrm>
          <a:custGeom>
            <a:avLst/>
            <a:gdLst>
              <a:gd name="T0" fmla="*/ 210 w 211"/>
              <a:gd name="T1" fmla="*/ 101 h 202"/>
              <a:gd name="T2" fmla="*/ 210 w 211"/>
              <a:gd name="T3" fmla="*/ 101 h 202"/>
              <a:gd name="T4" fmla="*/ 100 w 211"/>
              <a:gd name="T5" fmla="*/ 201 h 202"/>
              <a:gd name="T6" fmla="*/ 0 w 211"/>
              <a:gd name="T7" fmla="*/ 101 h 202"/>
              <a:gd name="T8" fmla="*/ 100 w 211"/>
              <a:gd name="T9" fmla="*/ 0 h 202"/>
              <a:gd name="T10" fmla="*/ 210 w 211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1"/>
                </a:moveTo>
                <a:lnTo>
                  <a:pt x="210" y="101"/>
                </a:lnTo>
                <a:cubicBezTo>
                  <a:pt x="210" y="155"/>
                  <a:pt x="164" y="201"/>
                  <a:pt x="100" y="201"/>
                </a:cubicBezTo>
                <a:cubicBezTo>
                  <a:pt x="46" y="201"/>
                  <a:pt x="0" y="155"/>
                  <a:pt x="0" y="101"/>
                </a:cubicBezTo>
                <a:cubicBezTo>
                  <a:pt x="0" y="46"/>
                  <a:pt x="46" y="0"/>
                  <a:pt x="100" y="0"/>
                </a:cubicBezTo>
                <a:cubicBezTo>
                  <a:pt x="164" y="0"/>
                  <a:pt x="210" y="46"/>
                  <a:pt x="21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4">
            <a:extLst>
              <a:ext uri="{FF2B5EF4-FFF2-40B4-BE49-F238E27FC236}">
                <a16:creationId xmlns:a16="http://schemas.microsoft.com/office/drawing/2014/main" id="{1DEECA86-3FF2-524B-AA93-3EE7F34D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8191876"/>
            <a:ext cx="219137" cy="228664"/>
          </a:xfrm>
          <a:custGeom>
            <a:avLst/>
            <a:gdLst>
              <a:gd name="T0" fmla="*/ 201 w 202"/>
              <a:gd name="T1" fmla="*/ 110 h 212"/>
              <a:gd name="T2" fmla="*/ 201 w 202"/>
              <a:gd name="T3" fmla="*/ 110 h 212"/>
              <a:gd name="T4" fmla="*/ 100 w 202"/>
              <a:gd name="T5" fmla="*/ 211 h 212"/>
              <a:gd name="T6" fmla="*/ 0 w 202"/>
              <a:gd name="T7" fmla="*/ 110 h 212"/>
              <a:gd name="T8" fmla="*/ 100 w 202"/>
              <a:gd name="T9" fmla="*/ 0 h 212"/>
              <a:gd name="T10" fmla="*/ 201 w 202"/>
              <a:gd name="T11" fmla="*/ 11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12">
                <a:moveTo>
                  <a:pt x="201" y="110"/>
                </a:moveTo>
                <a:lnTo>
                  <a:pt x="201" y="110"/>
                </a:lnTo>
                <a:cubicBezTo>
                  <a:pt x="201" y="165"/>
                  <a:pt x="155" y="211"/>
                  <a:pt x="100" y="211"/>
                </a:cubicBezTo>
                <a:cubicBezTo>
                  <a:pt x="45" y="211"/>
                  <a:pt x="0" y="165"/>
                  <a:pt x="0" y="110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5">
            <a:extLst>
              <a:ext uri="{FF2B5EF4-FFF2-40B4-BE49-F238E27FC236}">
                <a16:creationId xmlns:a16="http://schemas.microsoft.com/office/drawing/2014/main" id="{5780946C-341F-DC47-8710-C0C3F02A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8191876"/>
            <a:ext cx="228664" cy="228664"/>
          </a:xfrm>
          <a:custGeom>
            <a:avLst/>
            <a:gdLst>
              <a:gd name="T0" fmla="*/ 210 w 211"/>
              <a:gd name="T1" fmla="*/ 110 h 212"/>
              <a:gd name="T2" fmla="*/ 210 w 211"/>
              <a:gd name="T3" fmla="*/ 110 h 212"/>
              <a:gd name="T4" fmla="*/ 100 w 211"/>
              <a:gd name="T5" fmla="*/ 211 h 212"/>
              <a:gd name="T6" fmla="*/ 0 w 211"/>
              <a:gd name="T7" fmla="*/ 110 h 212"/>
              <a:gd name="T8" fmla="*/ 100 w 211"/>
              <a:gd name="T9" fmla="*/ 0 h 212"/>
              <a:gd name="T10" fmla="*/ 210 w 211"/>
              <a:gd name="T11" fmla="*/ 11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12">
                <a:moveTo>
                  <a:pt x="210" y="110"/>
                </a:moveTo>
                <a:lnTo>
                  <a:pt x="210" y="110"/>
                </a:lnTo>
                <a:cubicBezTo>
                  <a:pt x="210" y="165"/>
                  <a:pt x="164" y="211"/>
                  <a:pt x="100" y="211"/>
                </a:cubicBezTo>
                <a:cubicBezTo>
                  <a:pt x="46" y="211"/>
                  <a:pt x="0" y="165"/>
                  <a:pt x="0" y="110"/>
                </a:cubicBezTo>
                <a:cubicBezTo>
                  <a:pt x="0" y="46"/>
                  <a:pt x="46" y="0"/>
                  <a:pt x="100" y="0"/>
                </a:cubicBezTo>
                <a:cubicBezTo>
                  <a:pt x="164" y="0"/>
                  <a:pt x="210" y="46"/>
                  <a:pt x="210" y="1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66">
            <a:extLst>
              <a:ext uri="{FF2B5EF4-FFF2-40B4-BE49-F238E27FC236}">
                <a16:creationId xmlns:a16="http://schemas.microsoft.com/office/drawing/2014/main" id="{184C6626-A1DD-D640-9069-49FB82DA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5033" y="8191876"/>
            <a:ext cx="228664" cy="228664"/>
          </a:xfrm>
          <a:custGeom>
            <a:avLst/>
            <a:gdLst>
              <a:gd name="T0" fmla="*/ 210 w 211"/>
              <a:gd name="T1" fmla="*/ 110 h 212"/>
              <a:gd name="T2" fmla="*/ 210 w 211"/>
              <a:gd name="T3" fmla="*/ 110 h 212"/>
              <a:gd name="T4" fmla="*/ 109 w 211"/>
              <a:gd name="T5" fmla="*/ 211 h 212"/>
              <a:gd name="T6" fmla="*/ 0 w 211"/>
              <a:gd name="T7" fmla="*/ 110 h 212"/>
              <a:gd name="T8" fmla="*/ 109 w 211"/>
              <a:gd name="T9" fmla="*/ 0 h 212"/>
              <a:gd name="T10" fmla="*/ 210 w 211"/>
              <a:gd name="T11" fmla="*/ 11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12">
                <a:moveTo>
                  <a:pt x="210" y="110"/>
                </a:moveTo>
                <a:lnTo>
                  <a:pt x="210" y="110"/>
                </a:lnTo>
                <a:cubicBezTo>
                  <a:pt x="210" y="165"/>
                  <a:pt x="164" y="211"/>
                  <a:pt x="109" y="211"/>
                </a:cubicBezTo>
                <a:cubicBezTo>
                  <a:pt x="45" y="211"/>
                  <a:pt x="0" y="165"/>
                  <a:pt x="0" y="110"/>
                </a:cubicBezTo>
                <a:cubicBezTo>
                  <a:pt x="0" y="46"/>
                  <a:pt x="45" y="0"/>
                  <a:pt x="109" y="0"/>
                </a:cubicBezTo>
                <a:cubicBezTo>
                  <a:pt x="164" y="0"/>
                  <a:pt x="210" y="46"/>
                  <a:pt x="210" y="1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67">
            <a:extLst>
              <a:ext uri="{FF2B5EF4-FFF2-40B4-BE49-F238E27FC236}">
                <a16:creationId xmlns:a16="http://schemas.microsoft.com/office/drawing/2014/main" id="{46720961-6E0F-7640-91DA-A4E170CB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9020784"/>
            <a:ext cx="219137" cy="219137"/>
          </a:xfrm>
          <a:custGeom>
            <a:avLst/>
            <a:gdLst>
              <a:gd name="T0" fmla="*/ 201 w 202"/>
              <a:gd name="T1" fmla="*/ 100 h 202"/>
              <a:gd name="T2" fmla="*/ 201 w 202"/>
              <a:gd name="T3" fmla="*/ 100 h 202"/>
              <a:gd name="T4" fmla="*/ 100 w 202"/>
              <a:gd name="T5" fmla="*/ 201 h 202"/>
              <a:gd name="T6" fmla="*/ 0 w 202"/>
              <a:gd name="T7" fmla="*/ 100 h 202"/>
              <a:gd name="T8" fmla="*/ 100 w 202"/>
              <a:gd name="T9" fmla="*/ 0 h 202"/>
              <a:gd name="T10" fmla="*/ 201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0"/>
                </a:moveTo>
                <a:lnTo>
                  <a:pt x="201" y="100"/>
                </a:lnTo>
                <a:cubicBezTo>
                  <a:pt x="201" y="155"/>
                  <a:pt x="155" y="201"/>
                  <a:pt x="100" y="201"/>
                </a:cubicBezTo>
                <a:cubicBezTo>
                  <a:pt x="45" y="201"/>
                  <a:pt x="0" y="155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155" y="0"/>
                  <a:pt x="201" y="45"/>
                  <a:pt x="201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68">
            <a:extLst>
              <a:ext uri="{FF2B5EF4-FFF2-40B4-BE49-F238E27FC236}">
                <a16:creationId xmlns:a16="http://schemas.microsoft.com/office/drawing/2014/main" id="{FAF381E2-D91A-6D4F-B56C-B66EABF1F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9020784"/>
            <a:ext cx="228664" cy="219137"/>
          </a:xfrm>
          <a:custGeom>
            <a:avLst/>
            <a:gdLst>
              <a:gd name="T0" fmla="*/ 210 w 211"/>
              <a:gd name="T1" fmla="*/ 100 h 202"/>
              <a:gd name="T2" fmla="*/ 210 w 211"/>
              <a:gd name="T3" fmla="*/ 100 h 202"/>
              <a:gd name="T4" fmla="*/ 100 w 211"/>
              <a:gd name="T5" fmla="*/ 201 h 202"/>
              <a:gd name="T6" fmla="*/ 0 w 211"/>
              <a:gd name="T7" fmla="*/ 100 h 202"/>
              <a:gd name="T8" fmla="*/ 100 w 211"/>
              <a:gd name="T9" fmla="*/ 0 h 202"/>
              <a:gd name="T10" fmla="*/ 210 w 211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0"/>
                </a:moveTo>
                <a:lnTo>
                  <a:pt x="210" y="100"/>
                </a:lnTo>
                <a:cubicBezTo>
                  <a:pt x="210" y="155"/>
                  <a:pt x="164" y="201"/>
                  <a:pt x="100" y="201"/>
                </a:cubicBezTo>
                <a:cubicBezTo>
                  <a:pt x="46" y="201"/>
                  <a:pt x="0" y="155"/>
                  <a:pt x="0" y="100"/>
                </a:cubicBezTo>
                <a:cubicBezTo>
                  <a:pt x="0" y="45"/>
                  <a:pt x="46" y="0"/>
                  <a:pt x="100" y="0"/>
                </a:cubicBezTo>
                <a:cubicBezTo>
                  <a:pt x="164" y="0"/>
                  <a:pt x="210" y="45"/>
                  <a:pt x="21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69">
            <a:extLst>
              <a:ext uri="{FF2B5EF4-FFF2-40B4-BE49-F238E27FC236}">
                <a16:creationId xmlns:a16="http://schemas.microsoft.com/office/drawing/2014/main" id="{EFF7A5FB-7BB5-4643-B327-6586C853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616" y="8615859"/>
            <a:ext cx="219137" cy="219137"/>
          </a:xfrm>
          <a:custGeom>
            <a:avLst/>
            <a:gdLst>
              <a:gd name="T0" fmla="*/ 201 w 202"/>
              <a:gd name="T1" fmla="*/ 101 h 202"/>
              <a:gd name="T2" fmla="*/ 201 w 202"/>
              <a:gd name="T3" fmla="*/ 101 h 202"/>
              <a:gd name="T4" fmla="*/ 101 w 202"/>
              <a:gd name="T5" fmla="*/ 201 h 202"/>
              <a:gd name="T6" fmla="*/ 0 w 202"/>
              <a:gd name="T7" fmla="*/ 101 h 202"/>
              <a:gd name="T8" fmla="*/ 101 w 202"/>
              <a:gd name="T9" fmla="*/ 0 h 202"/>
              <a:gd name="T10" fmla="*/ 201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1"/>
                </a:moveTo>
                <a:lnTo>
                  <a:pt x="201" y="101"/>
                </a:lnTo>
                <a:cubicBezTo>
                  <a:pt x="201" y="156"/>
                  <a:pt x="155" y="201"/>
                  <a:pt x="101" y="201"/>
                </a:cubicBezTo>
                <a:cubicBezTo>
                  <a:pt x="46" y="201"/>
                  <a:pt x="0" y="156"/>
                  <a:pt x="0" y="101"/>
                </a:cubicBezTo>
                <a:cubicBezTo>
                  <a:pt x="0" y="46"/>
                  <a:pt x="46" y="0"/>
                  <a:pt x="101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0">
            <a:extLst>
              <a:ext uri="{FF2B5EF4-FFF2-40B4-BE49-F238E27FC236}">
                <a16:creationId xmlns:a16="http://schemas.microsoft.com/office/drawing/2014/main" id="{879D0747-6CFF-614A-98DA-0A3067D5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052" y="8634915"/>
            <a:ext cx="219137" cy="219137"/>
          </a:xfrm>
          <a:custGeom>
            <a:avLst/>
            <a:gdLst>
              <a:gd name="T0" fmla="*/ 201 w 202"/>
              <a:gd name="T1" fmla="*/ 101 h 203"/>
              <a:gd name="T2" fmla="*/ 201 w 202"/>
              <a:gd name="T3" fmla="*/ 101 h 203"/>
              <a:gd name="T4" fmla="*/ 100 w 202"/>
              <a:gd name="T5" fmla="*/ 202 h 203"/>
              <a:gd name="T6" fmla="*/ 0 w 202"/>
              <a:gd name="T7" fmla="*/ 101 h 203"/>
              <a:gd name="T8" fmla="*/ 100 w 202"/>
              <a:gd name="T9" fmla="*/ 0 h 203"/>
              <a:gd name="T10" fmla="*/ 201 w 202"/>
              <a:gd name="T11" fmla="*/ 10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3">
                <a:moveTo>
                  <a:pt x="201" y="101"/>
                </a:moveTo>
                <a:lnTo>
                  <a:pt x="201" y="101"/>
                </a:lnTo>
                <a:cubicBezTo>
                  <a:pt x="201" y="156"/>
                  <a:pt x="155" y="202"/>
                  <a:pt x="100" y="202"/>
                </a:cubicBezTo>
                <a:cubicBezTo>
                  <a:pt x="45" y="202"/>
                  <a:pt x="0" y="156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71">
            <a:extLst>
              <a:ext uri="{FF2B5EF4-FFF2-40B4-BE49-F238E27FC236}">
                <a16:creationId xmlns:a16="http://schemas.microsoft.com/office/drawing/2014/main" id="{0D911264-E7A4-AC4C-903B-213197540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616" y="7777423"/>
            <a:ext cx="219137" cy="219137"/>
          </a:xfrm>
          <a:custGeom>
            <a:avLst/>
            <a:gdLst>
              <a:gd name="T0" fmla="*/ 201 w 202"/>
              <a:gd name="T1" fmla="*/ 100 h 202"/>
              <a:gd name="T2" fmla="*/ 201 w 202"/>
              <a:gd name="T3" fmla="*/ 100 h 202"/>
              <a:gd name="T4" fmla="*/ 101 w 202"/>
              <a:gd name="T5" fmla="*/ 201 h 202"/>
              <a:gd name="T6" fmla="*/ 0 w 202"/>
              <a:gd name="T7" fmla="*/ 100 h 202"/>
              <a:gd name="T8" fmla="*/ 101 w 202"/>
              <a:gd name="T9" fmla="*/ 0 h 202"/>
              <a:gd name="T10" fmla="*/ 201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0"/>
                </a:moveTo>
                <a:lnTo>
                  <a:pt x="201" y="100"/>
                </a:lnTo>
                <a:cubicBezTo>
                  <a:pt x="201" y="155"/>
                  <a:pt x="155" y="201"/>
                  <a:pt x="101" y="201"/>
                </a:cubicBezTo>
                <a:cubicBezTo>
                  <a:pt x="46" y="201"/>
                  <a:pt x="0" y="155"/>
                  <a:pt x="0" y="100"/>
                </a:cubicBezTo>
                <a:cubicBezTo>
                  <a:pt x="0" y="45"/>
                  <a:pt x="46" y="0"/>
                  <a:pt x="101" y="0"/>
                </a:cubicBezTo>
                <a:cubicBezTo>
                  <a:pt x="155" y="0"/>
                  <a:pt x="201" y="45"/>
                  <a:pt x="201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72">
            <a:extLst>
              <a:ext uri="{FF2B5EF4-FFF2-40B4-BE49-F238E27FC236}">
                <a16:creationId xmlns:a16="http://schemas.microsoft.com/office/drawing/2014/main" id="{DAF7927A-5DF1-0046-8CED-1ACA25A49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052" y="7796479"/>
            <a:ext cx="219137" cy="219137"/>
          </a:xfrm>
          <a:custGeom>
            <a:avLst/>
            <a:gdLst>
              <a:gd name="T0" fmla="*/ 201 w 202"/>
              <a:gd name="T1" fmla="*/ 100 h 202"/>
              <a:gd name="T2" fmla="*/ 201 w 202"/>
              <a:gd name="T3" fmla="*/ 100 h 202"/>
              <a:gd name="T4" fmla="*/ 100 w 202"/>
              <a:gd name="T5" fmla="*/ 201 h 202"/>
              <a:gd name="T6" fmla="*/ 0 w 202"/>
              <a:gd name="T7" fmla="*/ 100 h 202"/>
              <a:gd name="T8" fmla="*/ 100 w 202"/>
              <a:gd name="T9" fmla="*/ 0 h 202"/>
              <a:gd name="T10" fmla="*/ 201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0"/>
                </a:moveTo>
                <a:lnTo>
                  <a:pt x="201" y="100"/>
                </a:lnTo>
                <a:cubicBezTo>
                  <a:pt x="201" y="155"/>
                  <a:pt x="155" y="201"/>
                  <a:pt x="100" y="201"/>
                </a:cubicBezTo>
                <a:cubicBezTo>
                  <a:pt x="45" y="201"/>
                  <a:pt x="0" y="155"/>
                  <a:pt x="0" y="100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73">
            <a:extLst>
              <a:ext uri="{FF2B5EF4-FFF2-40B4-BE49-F238E27FC236}">
                <a16:creationId xmlns:a16="http://schemas.microsoft.com/office/drawing/2014/main" id="{1D634CA1-F8ED-E54C-9298-2BB524EB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7372495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1 w 202"/>
              <a:gd name="T5" fmla="*/ 201 h 202"/>
              <a:gd name="T6" fmla="*/ 201 w 202"/>
              <a:gd name="T7" fmla="*/ 101 h 202"/>
              <a:gd name="T8" fmla="*/ 101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1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74">
            <a:extLst>
              <a:ext uri="{FF2B5EF4-FFF2-40B4-BE49-F238E27FC236}">
                <a16:creationId xmlns:a16="http://schemas.microsoft.com/office/drawing/2014/main" id="{4BA12E79-6720-0F40-9864-24E56A8A9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7372495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0 w 202"/>
              <a:gd name="T5" fmla="*/ 201 h 202"/>
              <a:gd name="T6" fmla="*/ 201 w 202"/>
              <a:gd name="T7" fmla="*/ 101 h 202"/>
              <a:gd name="T8" fmla="*/ 100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5"/>
                  <a:pt x="45" y="201"/>
                  <a:pt x="100" y="201"/>
                </a:cubicBezTo>
                <a:cubicBezTo>
                  <a:pt x="155" y="201"/>
                  <a:pt x="201" y="155"/>
                  <a:pt x="201" y="101"/>
                </a:cubicBezTo>
                <a:cubicBezTo>
                  <a:pt x="201" y="46"/>
                  <a:pt x="155" y="0"/>
                  <a:pt x="100" y="0"/>
                </a:cubicBezTo>
                <a:cubicBezTo>
                  <a:pt x="45" y="0"/>
                  <a:pt x="0" y="46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75">
            <a:extLst>
              <a:ext uri="{FF2B5EF4-FFF2-40B4-BE49-F238E27FC236}">
                <a16:creationId xmlns:a16="http://schemas.microsoft.com/office/drawing/2014/main" id="{E70D284A-0CFA-4A43-B438-55B74BD9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8191876"/>
            <a:ext cx="219137" cy="228664"/>
          </a:xfrm>
          <a:custGeom>
            <a:avLst/>
            <a:gdLst>
              <a:gd name="T0" fmla="*/ 0 w 202"/>
              <a:gd name="T1" fmla="*/ 110 h 212"/>
              <a:gd name="T2" fmla="*/ 0 w 202"/>
              <a:gd name="T3" fmla="*/ 110 h 212"/>
              <a:gd name="T4" fmla="*/ 101 w 202"/>
              <a:gd name="T5" fmla="*/ 211 h 212"/>
              <a:gd name="T6" fmla="*/ 201 w 202"/>
              <a:gd name="T7" fmla="*/ 110 h 212"/>
              <a:gd name="T8" fmla="*/ 101 w 202"/>
              <a:gd name="T9" fmla="*/ 0 h 212"/>
              <a:gd name="T10" fmla="*/ 0 w 202"/>
              <a:gd name="T11" fmla="*/ 11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12">
                <a:moveTo>
                  <a:pt x="0" y="110"/>
                </a:moveTo>
                <a:lnTo>
                  <a:pt x="0" y="110"/>
                </a:lnTo>
                <a:cubicBezTo>
                  <a:pt x="0" y="165"/>
                  <a:pt x="46" y="211"/>
                  <a:pt x="101" y="211"/>
                </a:cubicBezTo>
                <a:cubicBezTo>
                  <a:pt x="155" y="211"/>
                  <a:pt x="201" y="165"/>
                  <a:pt x="201" y="110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76">
            <a:extLst>
              <a:ext uri="{FF2B5EF4-FFF2-40B4-BE49-F238E27FC236}">
                <a16:creationId xmlns:a16="http://schemas.microsoft.com/office/drawing/2014/main" id="{848060FB-1788-364C-BBF4-B1A16EE1E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8191876"/>
            <a:ext cx="219137" cy="228664"/>
          </a:xfrm>
          <a:custGeom>
            <a:avLst/>
            <a:gdLst>
              <a:gd name="T0" fmla="*/ 0 w 202"/>
              <a:gd name="T1" fmla="*/ 110 h 212"/>
              <a:gd name="T2" fmla="*/ 0 w 202"/>
              <a:gd name="T3" fmla="*/ 110 h 212"/>
              <a:gd name="T4" fmla="*/ 100 w 202"/>
              <a:gd name="T5" fmla="*/ 211 h 212"/>
              <a:gd name="T6" fmla="*/ 201 w 202"/>
              <a:gd name="T7" fmla="*/ 110 h 212"/>
              <a:gd name="T8" fmla="*/ 100 w 202"/>
              <a:gd name="T9" fmla="*/ 0 h 212"/>
              <a:gd name="T10" fmla="*/ 0 w 202"/>
              <a:gd name="T11" fmla="*/ 11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12">
                <a:moveTo>
                  <a:pt x="0" y="110"/>
                </a:moveTo>
                <a:lnTo>
                  <a:pt x="0" y="110"/>
                </a:lnTo>
                <a:cubicBezTo>
                  <a:pt x="0" y="165"/>
                  <a:pt x="45" y="211"/>
                  <a:pt x="100" y="211"/>
                </a:cubicBezTo>
                <a:cubicBezTo>
                  <a:pt x="155" y="211"/>
                  <a:pt x="201" y="165"/>
                  <a:pt x="201" y="110"/>
                </a:cubicBezTo>
                <a:cubicBezTo>
                  <a:pt x="201" y="46"/>
                  <a:pt x="155" y="0"/>
                  <a:pt x="100" y="0"/>
                </a:cubicBezTo>
                <a:cubicBezTo>
                  <a:pt x="45" y="0"/>
                  <a:pt x="0" y="46"/>
                  <a:pt x="0" y="1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7">
            <a:extLst>
              <a:ext uri="{FF2B5EF4-FFF2-40B4-BE49-F238E27FC236}">
                <a16:creationId xmlns:a16="http://schemas.microsoft.com/office/drawing/2014/main" id="{769BD76A-8189-BA49-9801-2A6DC2B6E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688" y="8191876"/>
            <a:ext cx="219137" cy="228664"/>
          </a:xfrm>
          <a:custGeom>
            <a:avLst/>
            <a:gdLst>
              <a:gd name="T0" fmla="*/ 0 w 202"/>
              <a:gd name="T1" fmla="*/ 110 h 212"/>
              <a:gd name="T2" fmla="*/ 0 w 202"/>
              <a:gd name="T3" fmla="*/ 110 h 212"/>
              <a:gd name="T4" fmla="*/ 101 w 202"/>
              <a:gd name="T5" fmla="*/ 211 h 212"/>
              <a:gd name="T6" fmla="*/ 201 w 202"/>
              <a:gd name="T7" fmla="*/ 110 h 212"/>
              <a:gd name="T8" fmla="*/ 101 w 202"/>
              <a:gd name="T9" fmla="*/ 0 h 212"/>
              <a:gd name="T10" fmla="*/ 0 w 202"/>
              <a:gd name="T11" fmla="*/ 11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12">
                <a:moveTo>
                  <a:pt x="0" y="110"/>
                </a:moveTo>
                <a:lnTo>
                  <a:pt x="0" y="110"/>
                </a:lnTo>
                <a:cubicBezTo>
                  <a:pt x="0" y="165"/>
                  <a:pt x="46" y="211"/>
                  <a:pt x="101" y="211"/>
                </a:cubicBezTo>
                <a:cubicBezTo>
                  <a:pt x="155" y="211"/>
                  <a:pt x="201" y="165"/>
                  <a:pt x="201" y="110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8">
            <a:extLst>
              <a:ext uri="{FF2B5EF4-FFF2-40B4-BE49-F238E27FC236}">
                <a16:creationId xmlns:a16="http://schemas.microsoft.com/office/drawing/2014/main" id="{E4A8CF42-6D3E-254A-90A2-A463EAE2E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9020784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1 w 202"/>
              <a:gd name="T5" fmla="*/ 201 h 202"/>
              <a:gd name="T6" fmla="*/ 201 w 202"/>
              <a:gd name="T7" fmla="*/ 100 h 202"/>
              <a:gd name="T8" fmla="*/ 101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5"/>
                  <a:pt x="155" y="0"/>
                  <a:pt x="101" y="0"/>
                </a:cubicBezTo>
                <a:cubicBezTo>
                  <a:pt x="46" y="0"/>
                  <a:pt x="0" y="45"/>
                  <a:pt x="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9">
            <a:extLst>
              <a:ext uri="{FF2B5EF4-FFF2-40B4-BE49-F238E27FC236}">
                <a16:creationId xmlns:a16="http://schemas.microsoft.com/office/drawing/2014/main" id="{96A6E785-32AD-794A-99BC-EE7DC1949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9020784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0 w 202"/>
              <a:gd name="T5" fmla="*/ 201 h 202"/>
              <a:gd name="T6" fmla="*/ 201 w 202"/>
              <a:gd name="T7" fmla="*/ 100 h 202"/>
              <a:gd name="T8" fmla="*/ 100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5" y="201"/>
                  <a:pt x="100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5"/>
                  <a:pt x="155" y="0"/>
                  <a:pt x="100" y="0"/>
                </a:cubicBezTo>
                <a:cubicBezTo>
                  <a:pt x="45" y="0"/>
                  <a:pt x="0" y="45"/>
                  <a:pt x="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80">
            <a:extLst>
              <a:ext uri="{FF2B5EF4-FFF2-40B4-BE49-F238E27FC236}">
                <a16:creationId xmlns:a16="http://schemas.microsoft.com/office/drawing/2014/main" id="{24623444-8BDD-984E-8C48-F859DBD8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108" y="8615859"/>
            <a:ext cx="228664" cy="219137"/>
          </a:xfrm>
          <a:custGeom>
            <a:avLst/>
            <a:gdLst>
              <a:gd name="T0" fmla="*/ 0 w 211"/>
              <a:gd name="T1" fmla="*/ 101 h 202"/>
              <a:gd name="T2" fmla="*/ 0 w 211"/>
              <a:gd name="T3" fmla="*/ 101 h 202"/>
              <a:gd name="T4" fmla="*/ 100 w 211"/>
              <a:gd name="T5" fmla="*/ 201 h 202"/>
              <a:gd name="T6" fmla="*/ 210 w 211"/>
              <a:gd name="T7" fmla="*/ 101 h 202"/>
              <a:gd name="T8" fmla="*/ 100 w 211"/>
              <a:gd name="T9" fmla="*/ 0 h 202"/>
              <a:gd name="T10" fmla="*/ 0 w 211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0" y="101"/>
                </a:moveTo>
                <a:lnTo>
                  <a:pt x="0" y="101"/>
                </a:lnTo>
                <a:cubicBezTo>
                  <a:pt x="0" y="156"/>
                  <a:pt x="45" y="201"/>
                  <a:pt x="100" y="201"/>
                </a:cubicBezTo>
                <a:cubicBezTo>
                  <a:pt x="164" y="201"/>
                  <a:pt x="210" y="156"/>
                  <a:pt x="210" y="101"/>
                </a:cubicBezTo>
                <a:cubicBezTo>
                  <a:pt x="210" y="46"/>
                  <a:pt x="164" y="0"/>
                  <a:pt x="100" y="0"/>
                </a:cubicBezTo>
                <a:cubicBezTo>
                  <a:pt x="45" y="0"/>
                  <a:pt x="0" y="46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81">
            <a:extLst>
              <a:ext uri="{FF2B5EF4-FFF2-40B4-BE49-F238E27FC236}">
                <a16:creationId xmlns:a16="http://schemas.microsoft.com/office/drawing/2014/main" id="{AFA6446B-D093-D542-8BEA-11FA01872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199" y="8634915"/>
            <a:ext cx="219137" cy="219137"/>
          </a:xfrm>
          <a:custGeom>
            <a:avLst/>
            <a:gdLst>
              <a:gd name="T0" fmla="*/ 0 w 202"/>
              <a:gd name="T1" fmla="*/ 101 h 203"/>
              <a:gd name="T2" fmla="*/ 0 w 202"/>
              <a:gd name="T3" fmla="*/ 101 h 203"/>
              <a:gd name="T4" fmla="*/ 101 w 202"/>
              <a:gd name="T5" fmla="*/ 202 h 203"/>
              <a:gd name="T6" fmla="*/ 201 w 202"/>
              <a:gd name="T7" fmla="*/ 101 h 203"/>
              <a:gd name="T8" fmla="*/ 101 w 202"/>
              <a:gd name="T9" fmla="*/ 0 h 203"/>
              <a:gd name="T10" fmla="*/ 0 w 202"/>
              <a:gd name="T11" fmla="*/ 10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3">
                <a:moveTo>
                  <a:pt x="0" y="101"/>
                </a:moveTo>
                <a:lnTo>
                  <a:pt x="0" y="101"/>
                </a:lnTo>
                <a:cubicBezTo>
                  <a:pt x="0" y="156"/>
                  <a:pt x="46" y="202"/>
                  <a:pt x="101" y="202"/>
                </a:cubicBezTo>
                <a:cubicBezTo>
                  <a:pt x="155" y="202"/>
                  <a:pt x="201" y="156"/>
                  <a:pt x="201" y="101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82">
            <a:extLst>
              <a:ext uri="{FF2B5EF4-FFF2-40B4-BE49-F238E27FC236}">
                <a16:creationId xmlns:a16="http://schemas.microsoft.com/office/drawing/2014/main" id="{CBA99D0F-A718-5442-B507-5C0695ED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108" y="7777423"/>
            <a:ext cx="228664" cy="219137"/>
          </a:xfrm>
          <a:custGeom>
            <a:avLst/>
            <a:gdLst>
              <a:gd name="T0" fmla="*/ 0 w 211"/>
              <a:gd name="T1" fmla="*/ 100 h 202"/>
              <a:gd name="T2" fmla="*/ 0 w 211"/>
              <a:gd name="T3" fmla="*/ 100 h 202"/>
              <a:gd name="T4" fmla="*/ 100 w 211"/>
              <a:gd name="T5" fmla="*/ 201 h 202"/>
              <a:gd name="T6" fmla="*/ 210 w 211"/>
              <a:gd name="T7" fmla="*/ 100 h 202"/>
              <a:gd name="T8" fmla="*/ 100 w 211"/>
              <a:gd name="T9" fmla="*/ 0 h 202"/>
              <a:gd name="T10" fmla="*/ 0 w 211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5" y="201"/>
                  <a:pt x="100" y="201"/>
                </a:cubicBezTo>
                <a:cubicBezTo>
                  <a:pt x="164" y="201"/>
                  <a:pt x="210" y="155"/>
                  <a:pt x="210" y="100"/>
                </a:cubicBezTo>
                <a:cubicBezTo>
                  <a:pt x="210" y="45"/>
                  <a:pt x="164" y="0"/>
                  <a:pt x="100" y="0"/>
                </a:cubicBezTo>
                <a:cubicBezTo>
                  <a:pt x="45" y="0"/>
                  <a:pt x="0" y="45"/>
                  <a:pt x="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83">
            <a:extLst>
              <a:ext uri="{FF2B5EF4-FFF2-40B4-BE49-F238E27FC236}">
                <a16:creationId xmlns:a16="http://schemas.microsoft.com/office/drawing/2014/main" id="{8832B5C9-C46A-7745-BD19-3A099FC83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199" y="7796479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1 w 202"/>
              <a:gd name="T5" fmla="*/ 201 h 202"/>
              <a:gd name="T6" fmla="*/ 201 w 202"/>
              <a:gd name="T7" fmla="*/ 100 h 202"/>
              <a:gd name="T8" fmla="*/ 101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84">
            <a:extLst>
              <a:ext uri="{FF2B5EF4-FFF2-40B4-BE49-F238E27FC236}">
                <a16:creationId xmlns:a16="http://schemas.microsoft.com/office/drawing/2014/main" id="{DFA7C4CC-DD0A-5A4E-A355-AF129317E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330" y="4118794"/>
            <a:ext cx="7898448" cy="2529598"/>
          </a:xfrm>
          <a:custGeom>
            <a:avLst/>
            <a:gdLst>
              <a:gd name="T0" fmla="*/ 6139 w 7310"/>
              <a:gd name="T1" fmla="*/ 2339 h 2340"/>
              <a:gd name="T2" fmla="*/ 6139 w 7310"/>
              <a:gd name="T3" fmla="*/ 2339 h 2340"/>
              <a:gd name="T4" fmla="*/ 1170 w 7310"/>
              <a:gd name="T5" fmla="*/ 2339 h 2340"/>
              <a:gd name="T6" fmla="*/ 0 w 7310"/>
              <a:gd name="T7" fmla="*/ 1170 h 2340"/>
              <a:gd name="T8" fmla="*/ 0 w 7310"/>
              <a:gd name="T9" fmla="*/ 1170 h 2340"/>
              <a:gd name="T10" fmla="*/ 1170 w 7310"/>
              <a:gd name="T11" fmla="*/ 0 h 2340"/>
              <a:gd name="T12" fmla="*/ 6139 w 7310"/>
              <a:gd name="T13" fmla="*/ 0 h 2340"/>
              <a:gd name="T14" fmla="*/ 7309 w 7310"/>
              <a:gd name="T15" fmla="*/ 1170 h 2340"/>
              <a:gd name="T16" fmla="*/ 7309 w 7310"/>
              <a:gd name="T17" fmla="*/ 1170 h 2340"/>
              <a:gd name="T18" fmla="*/ 6139 w 7310"/>
              <a:gd name="T19" fmla="*/ 2339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10" h="2340">
                <a:moveTo>
                  <a:pt x="6139" y="2339"/>
                </a:moveTo>
                <a:lnTo>
                  <a:pt x="6139" y="2339"/>
                </a:lnTo>
                <a:cubicBezTo>
                  <a:pt x="1170" y="2339"/>
                  <a:pt x="1170" y="2339"/>
                  <a:pt x="1170" y="2339"/>
                </a:cubicBezTo>
                <a:cubicBezTo>
                  <a:pt x="521" y="2339"/>
                  <a:pt x="0" y="1818"/>
                  <a:pt x="0" y="1170"/>
                </a:cubicBezTo>
                <a:lnTo>
                  <a:pt x="0" y="1170"/>
                </a:lnTo>
                <a:cubicBezTo>
                  <a:pt x="0" y="521"/>
                  <a:pt x="521" y="0"/>
                  <a:pt x="1170" y="0"/>
                </a:cubicBezTo>
                <a:cubicBezTo>
                  <a:pt x="6139" y="0"/>
                  <a:pt x="6139" y="0"/>
                  <a:pt x="6139" y="0"/>
                </a:cubicBezTo>
                <a:cubicBezTo>
                  <a:pt x="6788" y="0"/>
                  <a:pt x="7309" y="521"/>
                  <a:pt x="7309" y="1170"/>
                </a:cubicBezTo>
                <a:lnTo>
                  <a:pt x="7309" y="1170"/>
                </a:lnTo>
                <a:cubicBezTo>
                  <a:pt x="7309" y="1818"/>
                  <a:pt x="6788" y="2339"/>
                  <a:pt x="6139" y="2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85">
            <a:extLst>
              <a:ext uri="{FF2B5EF4-FFF2-40B4-BE49-F238E27FC236}">
                <a16:creationId xmlns:a16="http://schemas.microsoft.com/office/drawing/2014/main" id="{A84A42D2-F8FE-404E-81F2-F240A8968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276" y="4342693"/>
            <a:ext cx="2772555" cy="2072272"/>
          </a:xfrm>
          <a:custGeom>
            <a:avLst/>
            <a:gdLst>
              <a:gd name="T0" fmla="*/ 2393 w 2568"/>
              <a:gd name="T1" fmla="*/ 1919 h 1920"/>
              <a:gd name="T2" fmla="*/ 2393 w 2568"/>
              <a:gd name="T3" fmla="*/ 1919 h 1920"/>
              <a:gd name="T4" fmla="*/ 173 w 2568"/>
              <a:gd name="T5" fmla="*/ 1919 h 1920"/>
              <a:gd name="T6" fmla="*/ 0 w 2568"/>
              <a:gd name="T7" fmla="*/ 1745 h 1920"/>
              <a:gd name="T8" fmla="*/ 0 w 2568"/>
              <a:gd name="T9" fmla="*/ 174 h 1920"/>
              <a:gd name="T10" fmla="*/ 173 w 2568"/>
              <a:gd name="T11" fmla="*/ 0 h 1920"/>
              <a:gd name="T12" fmla="*/ 2393 w 2568"/>
              <a:gd name="T13" fmla="*/ 0 h 1920"/>
              <a:gd name="T14" fmla="*/ 2567 w 2568"/>
              <a:gd name="T15" fmla="*/ 174 h 1920"/>
              <a:gd name="T16" fmla="*/ 2567 w 2568"/>
              <a:gd name="T17" fmla="*/ 1745 h 1920"/>
              <a:gd name="T18" fmla="*/ 2393 w 2568"/>
              <a:gd name="T19" fmla="*/ 1919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8" h="1920">
                <a:moveTo>
                  <a:pt x="2393" y="1919"/>
                </a:moveTo>
                <a:lnTo>
                  <a:pt x="2393" y="1919"/>
                </a:lnTo>
                <a:cubicBezTo>
                  <a:pt x="173" y="1919"/>
                  <a:pt x="173" y="1919"/>
                  <a:pt x="173" y="1919"/>
                </a:cubicBezTo>
                <a:cubicBezTo>
                  <a:pt x="73" y="1919"/>
                  <a:pt x="0" y="1846"/>
                  <a:pt x="0" y="1745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73"/>
                  <a:pt x="73" y="0"/>
                  <a:pt x="173" y="0"/>
                </a:cubicBezTo>
                <a:cubicBezTo>
                  <a:pt x="2393" y="0"/>
                  <a:pt x="2393" y="0"/>
                  <a:pt x="2393" y="0"/>
                </a:cubicBezTo>
                <a:cubicBezTo>
                  <a:pt x="2485" y="0"/>
                  <a:pt x="2567" y="73"/>
                  <a:pt x="2567" y="174"/>
                </a:cubicBezTo>
                <a:cubicBezTo>
                  <a:pt x="2567" y="1745"/>
                  <a:pt x="2567" y="1745"/>
                  <a:pt x="2567" y="1745"/>
                </a:cubicBezTo>
                <a:cubicBezTo>
                  <a:pt x="2567" y="1846"/>
                  <a:pt x="2485" y="1919"/>
                  <a:pt x="2393" y="19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86">
            <a:extLst>
              <a:ext uri="{FF2B5EF4-FFF2-40B4-BE49-F238E27FC236}">
                <a16:creationId xmlns:a16="http://schemas.microsoft.com/office/drawing/2014/main" id="{117ADA2E-0E48-1D49-8B5E-3264F3AC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4452262"/>
            <a:ext cx="219137" cy="219137"/>
          </a:xfrm>
          <a:custGeom>
            <a:avLst/>
            <a:gdLst>
              <a:gd name="T0" fmla="*/ 201 w 202"/>
              <a:gd name="T1" fmla="*/ 100 h 202"/>
              <a:gd name="T2" fmla="*/ 201 w 202"/>
              <a:gd name="T3" fmla="*/ 100 h 202"/>
              <a:gd name="T4" fmla="*/ 100 w 202"/>
              <a:gd name="T5" fmla="*/ 201 h 202"/>
              <a:gd name="T6" fmla="*/ 0 w 202"/>
              <a:gd name="T7" fmla="*/ 100 h 202"/>
              <a:gd name="T8" fmla="*/ 100 w 202"/>
              <a:gd name="T9" fmla="*/ 0 h 202"/>
              <a:gd name="T10" fmla="*/ 201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0"/>
                </a:moveTo>
                <a:lnTo>
                  <a:pt x="201" y="100"/>
                </a:lnTo>
                <a:cubicBezTo>
                  <a:pt x="201" y="155"/>
                  <a:pt x="155" y="201"/>
                  <a:pt x="100" y="201"/>
                </a:cubicBezTo>
                <a:cubicBezTo>
                  <a:pt x="45" y="201"/>
                  <a:pt x="0" y="155"/>
                  <a:pt x="0" y="100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87">
            <a:extLst>
              <a:ext uri="{FF2B5EF4-FFF2-40B4-BE49-F238E27FC236}">
                <a16:creationId xmlns:a16="http://schemas.microsoft.com/office/drawing/2014/main" id="{DC228FD4-A276-D744-9C01-FE934E04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4452262"/>
            <a:ext cx="228664" cy="219137"/>
          </a:xfrm>
          <a:custGeom>
            <a:avLst/>
            <a:gdLst>
              <a:gd name="T0" fmla="*/ 210 w 211"/>
              <a:gd name="T1" fmla="*/ 100 h 202"/>
              <a:gd name="T2" fmla="*/ 210 w 211"/>
              <a:gd name="T3" fmla="*/ 100 h 202"/>
              <a:gd name="T4" fmla="*/ 100 w 211"/>
              <a:gd name="T5" fmla="*/ 201 h 202"/>
              <a:gd name="T6" fmla="*/ 0 w 211"/>
              <a:gd name="T7" fmla="*/ 100 h 202"/>
              <a:gd name="T8" fmla="*/ 100 w 211"/>
              <a:gd name="T9" fmla="*/ 0 h 202"/>
              <a:gd name="T10" fmla="*/ 210 w 211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0"/>
                </a:moveTo>
                <a:lnTo>
                  <a:pt x="210" y="100"/>
                </a:lnTo>
                <a:cubicBezTo>
                  <a:pt x="210" y="155"/>
                  <a:pt x="164" y="201"/>
                  <a:pt x="100" y="201"/>
                </a:cubicBezTo>
                <a:cubicBezTo>
                  <a:pt x="46" y="201"/>
                  <a:pt x="0" y="155"/>
                  <a:pt x="0" y="100"/>
                </a:cubicBezTo>
                <a:cubicBezTo>
                  <a:pt x="0" y="46"/>
                  <a:pt x="46" y="0"/>
                  <a:pt x="100" y="0"/>
                </a:cubicBezTo>
                <a:cubicBezTo>
                  <a:pt x="164" y="0"/>
                  <a:pt x="210" y="46"/>
                  <a:pt x="21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88">
            <a:extLst>
              <a:ext uri="{FF2B5EF4-FFF2-40B4-BE49-F238E27FC236}">
                <a16:creationId xmlns:a16="http://schemas.microsoft.com/office/drawing/2014/main" id="{261586D0-04D3-EB4D-9F50-99FDB596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5271643"/>
            <a:ext cx="219137" cy="219137"/>
          </a:xfrm>
          <a:custGeom>
            <a:avLst/>
            <a:gdLst>
              <a:gd name="T0" fmla="*/ 201 w 202"/>
              <a:gd name="T1" fmla="*/ 101 h 202"/>
              <a:gd name="T2" fmla="*/ 201 w 202"/>
              <a:gd name="T3" fmla="*/ 101 h 202"/>
              <a:gd name="T4" fmla="*/ 100 w 202"/>
              <a:gd name="T5" fmla="*/ 201 h 202"/>
              <a:gd name="T6" fmla="*/ 0 w 202"/>
              <a:gd name="T7" fmla="*/ 101 h 202"/>
              <a:gd name="T8" fmla="*/ 100 w 202"/>
              <a:gd name="T9" fmla="*/ 0 h 202"/>
              <a:gd name="T10" fmla="*/ 201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1"/>
                </a:moveTo>
                <a:lnTo>
                  <a:pt x="201" y="101"/>
                </a:lnTo>
                <a:cubicBezTo>
                  <a:pt x="201" y="155"/>
                  <a:pt x="155" y="201"/>
                  <a:pt x="100" y="201"/>
                </a:cubicBezTo>
                <a:cubicBezTo>
                  <a:pt x="45" y="201"/>
                  <a:pt x="0" y="155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9">
            <a:extLst>
              <a:ext uri="{FF2B5EF4-FFF2-40B4-BE49-F238E27FC236}">
                <a16:creationId xmlns:a16="http://schemas.microsoft.com/office/drawing/2014/main" id="{F1153A1B-EB98-4246-B1B6-27A6304E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5271643"/>
            <a:ext cx="228664" cy="219137"/>
          </a:xfrm>
          <a:custGeom>
            <a:avLst/>
            <a:gdLst>
              <a:gd name="T0" fmla="*/ 210 w 211"/>
              <a:gd name="T1" fmla="*/ 101 h 202"/>
              <a:gd name="T2" fmla="*/ 210 w 211"/>
              <a:gd name="T3" fmla="*/ 101 h 202"/>
              <a:gd name="T4" fmla="*/ 100 w 211"/>
              <a:gd name="T5" fmla="*/ 201 h 202"/>
              <a:gd name="T6" fmla="*/ 0 w 211"/>
              <a:gd name="T7" fmla="*/ 101 h 202"/>
              <a:gd name="T8" fmla="*/ 100 w 211"/>
              <a:gd name="T9" fmla="*/ 0 h 202"/>
              <a:gd name="T10" fmla="*/ 210 w 211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1"/>
                </a:moveTo>
                <a:lnTo>
                  <a:pt x="210" y="101"/>
                </a:lnTo>
                <a:cubicBezTo>
                  <a:pt x="210" y="155"/>
                  <a:pt x="164" y="201"/>
                  <a:pt x="100" y="201"/>
                </a:cubicBezTo>
                <a:cubicBezTo>
                  <a:pt x="46" y="201"/>
                  <a:pt x="0" y="155"/>
                  <a:pt x="0" y="101"/>
                </a:cubicBezTo>
                <a:cubicBezTo>
                  <a:pt x="0" y="46"/>
                  <a:pt x="46" y="0"/>
                  <a:pt x="100" y="0"/>
                </a:cubicBezTo>
                <a:cubicBezTo>
                  <a:pt x="164" y="0"/>
                  <a:pt x="210" y="46"/>
                  <a:pt x="21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90">
            <a:extLst>
              <a:ext uri="{FF2B5EF4-FFF2-40B4-BE49-F238E27FC236}">
                <a16:creationId xmlns:a16="http://schemas.microsoft.com/office/drawing/2014/main" id="{E42A671E-EFEA-5C4E-B6FB-BCB3996C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5033" y="5271643"/>
            <a:ext cx="228664" cy="219137"/>
          </a:xfrm>
          <a:custGeom>
            <a:avLst/>
            <a:gdLst>
              <a:gd name="T0" fmla="*/ 210 w 211"/>
              <a:gd name="T1" fmla="*/ 101 h 202"/>
              <a:gd name="T2" fmla="*/ 210 w 211"/>
              <a:gd name="T3" fmla="*/ 101 h 202"/>
              <a:gd name="T4" fmla="*/ 109 w 211"/>
              <a:gd name="T5" fmla="*/ 201 h 202"/>
              <a:gd name="T6" fmla="*/ 0 w 211"/>
              <a:gd name="T7" fmla="*/ 101 h 202"/>
              <a:gd name="T8" fmla="*/ 109 w 211"/>
              <a:gd name="T9" fmla="*/ 0 h 202"/>
              <a:gd name="T10" fmla="*/ 210 w 211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1"/>
                </a:moveTo>
                <a:lnTo>
                  <a:pt x="210" y="101"/>
                </a:lnTo>
                <a:cubicBezTo>
                  <a:pt x="210" y="155"/>
                  <a:pt x="164" y="201"/>
                  <a:pt x="109" y="201"/>
                </a:cubicBezTo>
                <a:cubicBezTo>
                  <a:pt x="45" y="201"/>
                  <a:pt x="0" y="155"/>
                  <a:pt x="0" y="101"/>
                </a:cubicBezTo>
                <a:cubicBezTo>
                  <a:pt x="0" y="46"/>
                  <a:pt x="45" y="0"/>
                  <a:pt x="109" y="0"/>
                </a:cubicBezTo>
                <a:cubicBezTo>
                  <a:pt x="164" y="0"/>
                  <a:pt x="210" y="46"/>
                  <a:pt x="21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91">
            <a:extLst>
              <a:ext uri="{FF2B5EF4-FFF2-40B4-BE49-F238E27FC236}">
                <a16:creationId xmlns:a16="http://schemas.microsoft.com/office/drawing/2014/main" id="{15B4601F-9915-C14E-9885-CAC2DC49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6091024"/>
            <a:ext cx="219137" cy="219137"/>
          </a:xfrm>
          <a:custGeom>
            <a:avLst/>
            <a:gdLst>
              <a:gd name="T0" fmla="*/ 201 w 202"/>
              <a:gd name="T1" fmla="*/ 101 h 202"/>
              <a:gd name="T2" fmla="*/ 201 w 202"/>
              <a:gd name="T3" fmla="*/ 101 h 202"/>
              <a:gd name="T4" fmla="*/ 100 w 202"/>
              <a:gd name="T5" fmla="*/ 201 h 202"/>
              <a:gd name="T6" fmla="*/ 0 w 202"/>
              <a:gd name="T7" fmla="*/ 101 h 202"/>
              <a:gd name="T8" fmla="*/ 100 w 202"/>
              <a:gd name="T9" fmla="*/ 0 h 202"/>
              <a:gd name="T10" fmla="*/ 201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1"/>
                </a:moveTo>
                <a:lnTo>
                  <a:pt x="201" y="101"/>
                </a:lnTo>
                <a:cubicBezTo>
                  <a:pt x="201" y="156"/>
                  <a:pt x="155" y="201"/>
                  <a:pt x="100" y="201"/>
                </a:cubicBezTo>
                <a:cubicBezTo>
                  <a:pt x="45" y="201"/>
                  <a:pt x="0" y="156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92">
            <a:extLst>
              <a:ext uri="{FF2B5EF4-FFF2-40B4-BE49-F238E27FC236}">
                <a16:creationId xmlns:a16="http://schemas.microsoft.com/office/drawing/2014/main" id="{3030D28D-3EA1-6F41-8755-CFA7BBD9A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6091024"/>
            <a:ext cx="228664" cy="219137"/>
          </a:xfrm>
          <a:custGeom>
            <a:avLst/>
            <a:gdLst>
              <a:gd name="T0" fmla="*/ 210 w 211"/>
              <a:gd name="T1" fmla="*/ 101 h 202"/>
              <a:gd name="T2" fmla="*/ 210 w 211"/>
              <a:gd name="T3" fmla="*/ 101 h 202"/>
              <a:gd name="T4" fmla="*/ 100 w 211"/>
              <a:gd name="T5" fmla="*/ 201 h 202"/>
              <a:gd name="T6" fmla="*/ 0 w 211"/>
              <a:gd name="T7" fmla="*/ 101 h 202"/>
              <a:gd name="T8" fmla="*/ 100 w 211"/>
              <a:gd name="T9" fmla="*/ 0 h 202"/>
              <a:gd name="T10" fmla="*/ 210 w 211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1"/>
                </a:moveTo>
                <a:lnTo>
                  <a:pt x="210" y="101"/>
                </a:lnTo>
                <a:cubicBezTo>
                  <a:pt x="210" y="156"/>
                  <a:pt x="164" y="201"/>
                  <a:pt x="100" y="201"/>
                </a:cubicBezTo>
                <a:cubicBezTo>
                  <a:pt x="46" y="201"/>
                  <a:pt x="0" y="156"/>
                  <a:pt x="0" y="101"/>
                </a:cubicBezTo>
                <a:cubicBezTo>
                  <a:pt x="0" y="46"/>
                  <a:pt x="46" y="0"/>
                  <a:pt x="100" y="0"/>
                </a:cubicBezTo>
                <a:cubicBezTo>
                  <a:pt x="164" y="0"/>
                  <a:pt x="210" y="46"/>
                  <a:pt x="21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93">
            <a:extLst>
              <a:ext uri="{FF2B5EF4-FFF2-40B4-BE49-F238E27FC236}">
                <a16:creationId xmlns:a16="http://schemas.microsoft.com/office/drawing/2014/main" id="{B6DAF0CB-7DF5-CA42-9842-3C3AAD32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616" y="5695623"/>
            <a:ext cx="219137" cy="219137"/>
          </a:xfrm>
          <a:custGeom>
            <a:avLst/>
            <a:gdLst>
              <a:gd name="T0" fmla="*/ 201 w 202"/>
              <a:gd name="T1" fmla="*/ 101 h 202"/>
              <a:gd name="T2" fmla="*/ 201 w 202"/>
              <a:gd name="T3" fmla="*/ 101 h 202"/>
              <a:gd name="T4" fmla="*/ 101 w 202"/>
              <a:gd name="T5" fmla="*/ 201 h 202"/>
              <a:gd name="T6" fmla="*/ 0 w 202"/>
              <a:gd name="T7" fmla="*/ 101 h 202"/>
              <a:gd name="T8" fmla="*/ 101 w 202"/>
              <a:gd name="T9" fmla="*/ 0 h 202"/>
              <a:gd name="T10" fmla="*/ 201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1"/>
                </a:moveTo>
                <a:lnTo>
                  <a:pt x="201" y="101"/>
                </a:lnTo>
                <a:cubicBezTo>
                  <a:pt x="201" y="155"/>
                  <a:pt x="155" y="201"/>
                  <a:pt x="101" y="201"/>
                </a:cubicBezTo>
                <a:cubicBezTo>
                  <a:pt x="46" y="201"/>
                  <a:pt x="0" y="155"/>
                  <a:pt x="0" y="101"/>
                </a:cubicBezTo>
                <a:cubicBezTo>
                  <a:pt x="0" y="46"/>
                  <a:pt x="46" y="0"/>
                  <a:pt x="101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94">
            <a:extLst>
              <a:ext uri="{FF2B5EF4-FFF2-40B4-BE49-F238E27FC236}">
                <a16:creationId xmlns:a16="http://schemas.microsoft.com/office/drawing/2014/main" id="{471E5BFA-A086-FF4F-9ECE-FDD99C474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052" y="5714679"/>
            <a:ext cx="219137" cy="219137"/>
          </a:xfrm>
          <a:custGeom>
            <a:avLst/>
            <a:gdLst>
              <a:gd name="T0" fmla="*/ 201 w 202"/>
              <a:gd name="T1" fmla="*/ 101 h 202"/>
              <a:gd name="T2" fmla="*/ 201 w 202"/>
              <a:gd name="T3" fmla="*/ 101 h 202"/>
              <a:gd name="T4" fmla="*/ 100 w 202"/>
              <a:gd name="T5" fmla="*/ 201 h 202"/>
              <a:gd name="T6" fmla="*/ 0 w 202"/>
              <a:gd name="T7" fmla="*/ 101 h 202"/>
              <a:gd name="T8" fmla="*/ 100 w 202"/>
              <a:gd name="T9" fmla="*/ 0 h 202"/>
              <a:gd name="T10" fmla="*/ 201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1"/>
                </a:moveTo>
                <a:lnTo>
                  <a:pt x="201" y="101"/>
                </a:lnTo>
                <a:cubicBezTo>
                  <a:pt x="201" y="156"/>
                  <a:pt x="155" y="201"/>
                  <a:pt x="100" y="201"/>
                </a:cubicBezTo>
                <a:cubicBezTo>
                  <a:pt x="45" y="201"/>
                  <a:pt x="0" y="156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95">
            <a:extLst>
              <a:ext uri="{FF2B5EF4-FFF2-40B4-BE49-F238E27FC236}">
                <a16:creationId xmlns:a16="http://schemas.microsoft.com/office/drawing/2014/main" id="{8F7B5887-EC83-734D-9DD8-DEDA8B5A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616" y="4847660"/>
            <a:ext cx="219137" cy="219137"/>
          </a:xfrm>
          <a:custGeom>
            <a:avLst/>
            <a:gdLst>
              <a:gd name="T0" fmla="*/ 201 w 202"/>
              <a:gd name="T1" fmla="*/ 101 h 202"/>
              <a:gd name="T2" fmla="*/ 201 w 202"/>
              <a:gd name="T3" fmla="*/ 101 h 202"/>
              <a:gd name="T4" fmla="*/ 101 w 202"/>
              <a:gd name="T5" fmla="*/ 201 h 202"/>
              <a:gd name="T6" fmla="*/ 0 w 202"/>
              <a:gd name="T7" fmla="*/ 101 h 202"/>
              <a:gd name="T8" fmla="*/ 101 w 202"/>
              <a:gd name="T9" fmla="*/ 0 h 202"/>
              <a:gd name="T10" fmla="*/ 201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1"/>
                </a:moveTo>
                <a:lnTo>
                  <a:pt x="201" y="101"/>
                </a:lnTo>
                <a:cubicBezTo>
                  <a:pt x="201" y="156"/>
                  <a:pt x="155" y="201"/>
                  <a:pt x="101" y="201"/>
                </a:cubicBezTo>
                <a:cubicBezTo>
                  <a:pt x="46" y="201"/>
                  <a:pt x="0" y="156"/>
                  <a:pt x="0" y="101"/>
                </a:cubicBezTo>
                <a:cubicBezTo>
                  <a:pt x="0" y="46"/>
                  <a:pt x="46" y="0"/>
                  <a:pt x="101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96">
            <a:extLst>
              <a:ext uri="{FF2B5EF4-FFF2-40B4-BE49-F238E27FC236}">
                <a16:creationId xmlns:a16="http://schemas.microsoft.com/office/drawing/2014/main" id="{6C21E396-F4A0-C347-9FDB-F4800667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052" y="4866715"/>
            <a:ext cx="219137" cy="228664"/>
          </a:xfrm>
          <a:custGeom>
            <a:avLst/>
            <a:gdLst>
              <a:gd name="T0" fmla="*/ 201 w 202"/>
              <a:gd name="T1" fmla="*/ 100 h 211"/>
              <a:gd name="T2" fmla="*/ 201 w 202"/>
              <a:gd name="T3" fmla="*/ 100 h 211"/>
              <a:gd name="T4" fmla="*/ 100 w 202"/>
              <a:gd name="T5" fmla="*/ 210 h 211"/>
              <a:gd name="T6" fmla="*/ 0 w 202"/>
              <a:gd name="T7" fmla="*/ 100 h 211"/>
              <a:gd name="T8" fmla="*/ 100 w 202"/>
              <a:gd name="T9" fmla="*/ 0 h 211"/>
              <a:gd name="T10" fmla="*/ 201 w 202"/>
              <a:gd name="T11" fmla="*/ 10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11">
                <a:moveTo>
                  <a:pt x="201" y="100"/>
                </a:moveTo>
                <a:lnTo>
                  <a:pt x="201" y="100"/>
                </a:lnTo>
                <a:cubicBezTo>
                  <a:pt x="201" y="164"/>
                  <a:pt x="155" y="210"/>
                  <a:pt x="100" y="210"/>
                </a:cubicBezTo>
                <a:cubicBezTo>
                  <a:pt x="45" y="210"/>
                  <a:pt x="0" y="164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155" y="0"/>
                  <a:pt x="201" y="45"/>
                  <a:pt x="201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97">
            <a:extLst>
              <a:ext uri="{FF2B5EF4-FFF2-40B4-BE49-F238E27FC236}">
                <a16:creationId xmlns:a16="http://schemas.microsoft.com/office/drawing/2014/main" id="{2052B93E-DDD5-8743-BBFC-3E3FE0E9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4452262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1 w 202"/>
              <a:gd name="T5" fmla="*/ 201 h 202"/>
              <a:gd name="T6" fmla="*/ 201 w 202"/>
              <a:gd name="T7" fmla="*/ 100 h 202"/>
              <a:gd name="T8" fmla="*/ 101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98">
            <a:extLst>
              <a:ext uri="{FF2B5EF4-FFF2-40B4-BE49-F238E27FC236}">
                <a16:creationId xmlns:a16="http://schemas.microsoft.com/office/drawing/2014/main" id="{88230D71-D182-B14E-BDCC-63A9DA46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4452262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0 w 202"/>
              <a:gd name="T5" fmla="*/ 201 h 202"/>
              <a:gd name="T6" fmla="*/ 201 w 202"/>
              <a:gd name="T7" fmla="*/ 100 h 202"/>
              <a:gd name="T8" fmla="*/ 100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5" y="201"/>
                  <a:pt x="100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6"/>
                  <a:pt x="155" y="0"/>
                  <a:pt x="100" y="0"/>
                </a:cubicBezTo>
                <a:cubicBezTo>
                  <a:pt x="45" y="0"/>
                  <a:pt x="0" y="46"/>
                  <a:pt x="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99">
            <a:extLst>
              <a:ext uri="{FF2B5EF4-FFF2-40B4-BE49-F238E27FC236}">
                <a16:creationId xmlns:a16="http://schemas.microsoft.com/office/drawing/2014/main" id="{DDD9A3DB-FF1E-4B46-8CCB-A6A58CC35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5271643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1 w 202"/>
              <a:gd name="T5" fmla="*/ 201 h 202"/>
              <a:gd name="T6" fmla="*/ 201 w 202"/>
              <a:gd name="T7" fmla="*/ 101 h 202"/>
              <a:gd name="T8" fmla="*/ 101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1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00">
            <a:extLst>
              <a:ext uri="{FF2B5EF4-FFF2-40B4-BE49-F238E27FC236}">
                <a16:creationId xmlns:a16="http://schemas.microsoft.com/office/drawing/2014/main" id="{18833818-BB36-9941-ACB4-B9D2D2D3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5271643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0 w 202"/>
              <a:gd name="T5" fmla="*/ 201 h 202"/>
              <a:gd name="T6" fmla="*/ 201 w 202"/>
              <a:gd name="T7" fmla="*/ 101 h 202"/>
              <a:gd name="T8" fmla="*/ 100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5"/>
                  <a:pt x="45" y="201"/>
                  <a:pt x="100" y="201"/>
                </a:cubicBezTo>
                <a:cubicBezTo>
                  <a:pt x="155" y="201"/>
                  <a:pt x="201" y="155"/>
                  <a:pt x="201" y="101"/>
                </a:cubicBezTo>
                <a:cubicBezTo>
                  <a:pt x="201" y="46"/>
                  <a:pt x="155" y="0"/>
                  <a:pt x="100" y="0"/>
                </a:cubicBezTo>
                <a:cubicBezTo>
                  <a:pt x="45" y="0"/>
                  <a:pt x="0" y="46"/>
                  <a:pt x="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01">
            <a:extLst>
              <a:ext uri="{FF2B5EF4-FFF2-40B4-BE49-F238E27FC236}">
                <a16:creationId xmlns:a16="http://schemas.microsoft.com/office/drawing/2014/main" id="{024608A2-ECC4-354B-B332-C8E5F93E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688" y="5271643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1 w 202"/>
              <a:gd name="T5" fmla="*/ 201 h 202"/>
              <a:gd name="T6" fmla="*/ 201 w 202"/>
              <a:gd name="T7" fmla="*/ 101 h 202"/>
              <a:gd name="T8" fmla="*/ 101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1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02">
            <a:extLst>
              <a:ext uri="{FF2B5EF4-FFF2-40B4-BE49-F238E27FC236}">
                <a16:creationId xmlns:a16="http://schemas.microsoft.com/office/drawing/2014/main" id="{DE106B17-1798-D04E-AD46-3879B9C0C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6091024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1 w 202"/>
              <a:gd name="T5" fmla="*/ 201 h 202"/>
              <a:gd name="T6" fmla="*/ 201 w 202"/>
              <a:gd name="T7" fmla="*/ 101 h 202"/>
              <a:gd name="T8" fmla="*/ 101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6"/>
                  <a:pt x="46" y="201"/>
                  <a:pt x="101" y="201"/>
                </a:cubicBezTo>
                <a:cubicBezTo>
                  <a:pt x="155" y="201"/>
                  <a:pt x="201" y="156"/>
                  <a:pt x="201" y="101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03">
            <a:extLst>
              <a:ext uri="{FF2B5EF4-FFF2-40B4-BE49-F238E27FC236}">
                <a16:creationId xmlns:a16="http://schemas.microsoft.com/office/drawing/2014/main" id="{3B677DE7-4CC5-624E-B95C-E9A5A1B41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6091024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0 w 202"/>
              <a:gd name="T5" fmla="*/ 201 h 202"/>
              <a:gd name="T6" fmla="*/ 201 w 202"/>
              <a:gd name="T7" fmla="*/ 101 h 202"/>
              <a:gd name="T8" fmla="*/ 100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6"/>
                  <a:pt x="45" y="201"/>
                  <a:pt x="100" y="201"/>
                </a:cubicBezTo>
                <a:cubicBezTo>
                  <a:pt x="155" y="201"/>
                  <a:pt x="201" y="156"/>
                  <a:pt x="201" y="101"/>
                </a:cubicBezTo>
                <a:cubicBezTo>
                  <a:pt x="201" y="46"/>
                  <a:pt x="155" y="0"/>
                  <a:pt x="100" y="0"/>
                </a:cubicBezTo>
                <a:cubicBezTo>
                  <a:pt x="45" y="0"/>
                  <a:pt x="0" y="46"/>
                  <a:pt x="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04">
            <a:extLst>
              <a:ext uri="{FF2B5EF4-FFF2-40B4-BE49-F238E27FC236}">
                <a16:creationId xmlns:a16="http://schemas.microsoft.com/office/drawing/2014/main" id="{7B6CC764-DE6A-D644-8A31-77D59AA2D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108" y="5695623"/>
            <a:ext cx="228664" cy="219137"/>
          </a:xfrm>
          <a:custGeom>
            <a:avLst/>
            <a:gdLst>
              <a:gd name="T0" fmla="*/ 0 w 211"/>
              <a:gd name="T1" fmla="*/ 101 h 202"/>
              <a:gd name="T2" fmla="*/ 0 w 211"/>
              <a:gd name="T3" fmla="*/ 101 h 202"/>
              <a:gd name="T4" fmla="*/ 100 w 211"/>
              <a:gd name="T5" fmla="*/ 201 h 202"/>
              <a:gd name="T6" fmla="*/ 210 w 211"/>
              <a:gd name="T7" fmla="*/ 101 h 202"/>
              <a:gd name="T8" fmla="*/ 100 w 211"/>
              <a:gd name="T9" fmla="*/ 0 h 202"/>
              <a:gd name="T10" fmla="*/ 0 w 211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0" y="101"/>
                </a:moveTo>
                <a:lnTo>
                  <a:pt x="0" y="101"/>
                </a:lnTo>
                <a:cubicBezTo>
                  <a:pt x="0" y="155"/>
                  <a:pt x="45" y="201"/>
                  <a:pt x="100" y="201"/>
                </a:cubicBezTo>
                <a:cubicBezTo>
                  <a:pt x="164" y="201"/>
                  <a:pt x="210" y="155"/>
                  <a:pt x="210" y="101"/>
                </a:cubicBezTo>
                <a:cubicBezTo>
                  <a:pt x="210" y="46"/>
                  <a:pt x="164" y="0"/>
                  <a:pt x="100" y="0"/>
                </a:cubicBezTo>
                <a:cubicBezTo>
                  <a:pt x="45" y="0"/>
                  <a:pt x="0" y="46"/>
                  <a:pt x="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05">
            <a:extLst>
              <a:ext uri="{FF2B5EF4-FFF2-40B4-BE49-F238E27FC236}">
                <a16:creationId xmlns:a16="http://schemas.microsoft.com/office/drawing/2014/main" id="{26E2FCBE-C2CD-DF4C-8F40-BBBFD377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199" y="5714679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1 w 202"/>
              <a:gd name="T5" fmla="*/ 201 h 202"/>
              <a:gd name="T6" fmla="*/ 201 w 202"/>
              <a:gd name="T7" fmla="*/ 101 h 202"/>
              <a:gd name="T8" fmla="*/ 101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6"/>
                  <a:pt x="46" y="201"/>
                  <a:pt x="101" y="201"/>
                </a:cubicBezTo>
                <a:cubicBezTo>
                  <a:pt x="155" y="201"/>
                  <a:pt x="201" y="156"/>
                  <a:pt x="201" y="101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06">
            <a:extLst>
              <a:ext uri="{FF2B5EF4-FFF2-40B4-BE49-F238E27FC236}">
                <a16:creationId xmlns:a16="http://schemas.microsoft.com/office/drawing/2014/main" id="{52D4EF3E-B648-1942-A429-204E3A87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108" y="4847660"/>
            <a:ext cx="228664" cy="219137"/>
          </a:xfrm>
          <a:custGeom>
            <a:avLst/>
            <a:gdLst>
              <a:gd name="T0" fmla="*/ 0 w 211"/>
              <a:gd name="T1" fmla="*/ 101 h 202"/>
              <a:gd name="T2" fmla="*/ 0 w 211"/>
              <a:gd name="T3" fmla="*/ 101 h 202"/>
              <a:gd name="T4" fmla="*/ 100 w 211"/>
              <a:gd name="T5" fmla="*/ 201 h 202"/>
              <a:gd name="T6" fmla="*/ 210 w 211"/>
              <a:gd name="T7" fmla="*/ 101 h 202"/>
              <a:gd name="T8" fmla="*/ 100 w 211"/>
              <a:gd name="T9" fmla="*/ 0 h 202"/>
              <a:gd name="T10" fmla="*/ 0 w 211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0" y="101"/>
                </a:moveTo>
                <a:lnTo>
                  <a:pt x="0" y="101"/>
                </a:lnTo>
                <a:cubicBezTo>
                  <a:pt x="0" y="156"/>
                  <a:pt x="45" y="201"/>
                  <a:pt x="100" y="201"/>
                </a:cubicBezTo>
                <a:cubicBezTo>
                  <a:pt x="164" y="201"/>
                  <a:pt x="210" y="156"/>
                  <a:pt x="210" y="101"/>
                </a:cubicBezTo>
                <a:cubicBezTo>
                  <a:pt x="210" y="46"/>
                  <a:pt x="164" y="0"/>
                  <a:pt x="100" y="0"/>
                </a:cubicBezTo>
                <a:cubicBezTo>
                  <a:pt x="45" y="0"/>
                  <a:pt x="0" y="46"/>
                  <a:pt x="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07">
            <a:extLst>
              <a:ext uri="{FF2B5EF4-FFF2-40B4-BE49-F238E27FC236}">
                <a16:creationId xmlns:a16="http://schemas.microsoft.com/office/drawing/2014/main" id="{361E681C-135A-5F4A-B1CD-182E6552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199" y="4866715"/>
            <a:ext cx="219137" cy="228664"/>
          </a:xfrm>
          <a:custGeom>
            <a:avLst/>
            <a:gdLst>
              <a:gd name="T0" fmla="*/ 0 w 202"/>
              <a:gd name="T1" fmla="*/ 100 h 211"/>
              <a:gd name="T2" fmla="*/ 0 w 202"/>
              <a:gd name="T3" fmla="*/ 100 h 211"/>
              <a:gd name="T4" fmla="*/ 101 w 202"/>
              <a:gd name="T5" fmla="*/ 210 h 211"/>
              <a:gd name="T6" fmla="*/ 201 w 202"/>
              <a:gd name="T7" fmla="*/ 100 h 211"/>
              <a:gd name="T8" fmla="*/ 101 w 202"/>
              <a:gd name="T9" fmla="*/ 0 h 211"/>
              <a:gd name="T10" fmla="*/ 0 w 202"/>
              <a:gd name="T11" fmla="*/ 10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11">
                <a:moveTo>
                  <a:pt x="0" y="100"/>
                </a:moveTo>
                <a:lnTo>
                  <a:pt x="0" y="100"/>
                </a:lnTo>
                <a:cubicBezTo>
                  <a:pt x="0" y="164"/>
                  <a:pt x="46" y="210"/>
                  <a:pt x="101" y="210"/>
                </a:cubicBezTo>
                <a:cubicBezTo>
                  <a:pt x="155" y="210"/>
                  <a:pt x="201" y="164"/>
                  <a:pt x="201" y="100"/>
                </a:cubicBezTo>
                <a:cubicBezTo>
                  <a:pt x="201" y="45"/>
                  <a:pt x="155" y="0"/>
                  <a:pt x="101" y="0"/>
                </a:cubicBezTo>
                <a:cubicBezTo>
                  <a:pt x="46" y="0"/>
                  <a:pt x="0" y="45"/>
                  <a:pt x="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08">
            <a:extLst>
              <a:ext uri="{FF2B5EF4-FFF2-40B4-BE49-F238E27FC236}">
                <a16:creationId xmlns:a16="http://schemas.microsoft.com/office/drawing/2014/main" id="{A4A46183-6B01-3C46-880B-0D39ED59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330" y="9968790"/>
            <a:ext cx="7898448" cy="2529598"/>
          </a:xfrm>
          <a:custGeom>
            <a:avLst/>
            <a:gdLst>
              <a:gd name="T0" fmla="*/ 6139 w 7310"/>
              <a:gd name="T1" fmla="*/ 2339 h 2340"/>
              <a:gd name="T2" fmla="*/ 6139 w 7310"/>
              <a:gd name="T3" fmla="*/ 2339 h 2340"/>
              <a:gd name="T4" fmla="*/ 1170 w 7310"/>
              <a:gd name="T5" fmla="*/ 2339 h 2340"/>
              <a:gd name="T6" fmla="*/ 0 w 7310"/>
              <a:gd name="T7" fmla="*/ 1169 h 2340"/>
              <a:gd name="T8" fmla="*/ 0 w 7310"/>
              <a:gd name="T9" fmla="*/ 1169 h 2340"/>
              <a:gd name="T10" fmla="*/ 1170 w 7310"/>
              <a:gd name="T11" fmla="*/ 0 h 2340"/>
              <a:gd name="T12" fmla="*/ 6139 w 7310"/>
              <a:gd name="T13" fmla="*/ 0 h 2340"/>
              <a:gd name="T14" fmla="*/ 7309 w 7310"/>
              <a:gd name="T15" fmla="*/ 1169 h 2340"/>
              <a:gd name="T16" fmla="*/ 7309 w 7310"/>
              <a:gd name="T17" fmla="*/ 1169 h 2340"/>
              <a:gd name="T18" fmla="*/ 6139 w 7310"/>
              <a:gd name="T19" fmla="*/ 2339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10" h="2340">
                <a:moveTo>
                  <a:pt x="6139" y="2339"/>
                </a:moveTo>
                <a:lnTo>
                  <a:pt x="6139" y="2339"/>
                </a:lnTo>
                <a:cubicBezTo>
                  <a:pt x="1170" y="2339"/>
                  <a:pt x="1170" y="2339"/>
                  <a:pt x="1170" y="2339"/>
                </a:cubicBezTo>
                <a:cubicBezTo>
                  <a:pt x="521" y="2339"/>
                  <a:pt x="0" y="1818"/>
                  <a:pt x="0" y="1169"/>
                </a:cubicBezTo>
                <a:lnTo>
                  <a:pt x="0" y="1169"/>
                </a:lnTo>
                <a:cubicBezTo>
                  <a:pt x="0" y="521"/>
                  <a:pt x="521" y="0"/>
                  <a:pt x="1170" y="0"/>
                </a:cubicBezTo>
                <a:cubicBezTo>
                  <a:pt x="6139" y="0"/>
                  <a:pt x="6139" y="0"/>
                  <a:pt x="6139" y="0"/>
                </a:cubicBezTo>
                <a:cubicBezTo>
                  <a:pt x="6788" y="0"/>
                  <a:pt x="7309" y="521"/>
                  <a:pt x="7309" y="1169"/>
                </a:cubicBezTo>
                <a:lnTo>
                  <a:pt x="7309" y="1169"/>
                </a:lnTo>
                <a:cubicBezTo>
                  <a:pt x="7309" y="1818"/>
                  <a:pt x="6788" y="2339"/>
                  <a:pt x="6139" y="2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9">
            <a:extLst>
              <a:ext uri="{FF2B5EF4-FFF2-40B4-BE49-F238E27FC236}">
                <a16:creationId xmlns:a16="http://schemas.microsoft.com/office/drawing/2014/main" id="{4C6F7C0B-4157-1F47-9F7D-234350D2D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276" y="10197454"/>
            <a:ext cx="2772555" cy="2072269"/>
          </a:xfrm>
          <a:custGeom>
            <a:avLst/>
            <a:gdLst>
              <a:gd name="T0" fmla="*/ 2393 w 2568"/>
              <a:gd name="T1" fmla="*/ 1919 h 1920"/>
              <a:gd name="T2" fmla="*/ 2393 w 2568"/>
              <a:gd name="T3" fmla="*/ 1919 h 1920"/>
              <a:gd name="T4" fmla="*/ 173 w 2568"/>
              <a:gd name="T5" fmla="*/ 1919 h 1920"/>
              <a:gd name="T6" fmla="*/ 0 w 2568"/>
              <a:gd name="T7" fmla="*/ 1745 h 1920"/>
              <a:gd name="T8" fmla="*/ 0 w 2568"/>
              <a:gd name="T9" fmla="*/ 174 h 1920"/>
              <a:gd name="T10" fmla="*/ 173 w 2568"/>
              <a:gd name="T11" fmla="*/ 0 h 1920"/>
              <a:gd name="T12" fmla="*/ 2393 w 2568"/>
              <a:gd name="T13" fmla="*/ 0 h 1920"/>
              <a:gd name="T14" fmla="*/ 2567 w 2568"/>
              <a:gd name="T15" fmla="*/ 174 h 1920"/>
              <a:gd name="T16" fmla="*/ 2567 w 2568"/>
              <a:gd name="T17" fmla="*/ 1745 h 1920"/>
              <a:gd name="T18" fmla="*/ 2393 w 2568"/>
              <a:gd name="T19" fmla="*/ 1919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8" h="1920">
                <a:moveTo>
                  <a:pt x="2393" y="1919"/>
                </a:moveTo>
                <a:lnTo>
                  <a:pt x="2393" y="1919"/>
                </a:lnTo>
                <a:cubicBezTo>
                  <a:pt x="173" y="1919"/>
                  <a:pt x="173" y="1919"/>
                  <a:pt x="173" y="1919"/>
                </a:cubicBezTo>
                <a:cubicBezTo>
                  <a:pt x="73" y="1919"/>
                  <a:pt x="0" y="1845"/>
                  <a:pt x="0" y="1745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73"/>
                  <a:pt x="73" y="0"/>
                  <a:pt x="173" y="0"/>
                </a:cubicBezTo>
                <a:cubicBezTo>
                  <a:pt x="2393" y="0"/>
                  <a:pt x="2393" y="0"/>
                  <a:pt x="2393" y="0"/>
                </a:cubicBezTo>
                <a:cubicBezTo>
                  <a:pt x="2485" y="0"/>
                  <a:pt x="2567" y="73"/>
                  <a:pt x="2567" y="174"/>
                </a:cubicBezTo>
                <a:cubicBezTo>
                  <a:pt x="2567" y="1745"/>
                  <a:pt x="2567" y="1745"/>
                  <a:pt x="2567" y="1745"/>
                </a:cubicBezTo>
                <a:cubicBezTo>
                  <a:pt x="2567" y="1845"/>
                  <a:pt x="2485" y="1919"/>
                  <a:pt x="2393" y="19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10">
            <a:extLst>
              <a:ext uri="{FF2B5EF4-FFF2-40B4-BE49-F238E27FC236}">
                <a16:creationId xmlns:a16="http://schemas.microsoft.com/office/drawing/2014/main" id="{6690A344-89C9-F24D-ACC9-F891A6EF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10307021"/>
            <a:ext cx="219137" cy="219137"/>
          </a:xfrm>
          <a:custGeom>
            <a:avLst/>
            <a:gdLst>
              <a:gd name="T0" fmla="*/ 201 w 202"/>
              <a:gd name="T1" fmla="*/ 100 h 201"/>
              <a:gd name="T2" fmla="*/ 201 w 202"/>
              <a:gd name="T3" fmla="*/ 100 h 201"/>
              <a:gd name="T4" fmla="*/ 100 w 202"/>
              <a:gd name="T5" fmla="*/ 200 h 201"/>
              <a:gd name="T6" fmla="*/ 0 w 202"/>
              <a:gd name="T7" fmla="*/ 100 h 201"/>
              <a:gd name="T8" fmla="*/ 100 w 202"/>
              <a:gd name="T9" fmla="*/ 0 h 201"/>
              <a:gd name="T10" fmla="*/ 201 w 202"/>
              <a:gd name="T11" fmla="*/ 1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1">
                <a:moveTo>
                  <a:pt x="201" y="100"/>
                </a:moveTo>
                <a:lnTo>
                  <a:pt x="201" y="100"/>
                </a:lnTo>
                <a:cubicBezTo>
                  <a:pt x="201" y="155"/>
                  <a:pt x="155" y="200"/>
                  <a:pt x="100" y="200"/>
                </a:cubicBezTo>
                <a:cubicBezTo>
                  <a:pt x="45" y="200"/>
                  <a:pt x="0" y="155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155" y="0"/>
                  <a:pt x="201" y="45"/>
                  <a:pt x="201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11">
            <a:extLst>
              <a:ext uri="{FF2B5EF4-FFF2-40B4-BE49-F238E27FC236}">
                <a16:creationId xmlns:a16="http://schemas.microsoft.com/office/drawing/2014/main" id="{895C79E5-8763-D64F-8B5A-E86947C4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10307021"/>
            <a:ext cx="228664" cy="219137"/>
          </a:xfrm>
          <a:custGeom>
            <a:avLst/>
            <a:gdLst>
              <a:gd name="T0" fmla="*/ 210 w 211"/>
              <a:gd name="T1" fmla="*/ 100 h 201"/>
              <a:gd name="T2" fmla="*/ 210 w 211"/>
              <a:gd name="T3" fmla="*/ 100 h 201"/>
              <a:gd name="T4" fmla="*/ 100 w 211"/>
              <a:gd name="T5" fmla="*/ 200 h 201"/>
              <a:gd name="T6" fmla="*/ 0 w 211"/>
              <a:gd name="T7" fmla="*/ 100 h 201"/>
              <a:gd name="T8" fmla="*/ 100 w 211"/>
              <a:gd name="T9" fmla="*/ 0 h 201"/>
              <a:gd name="T10" fmla="*/ 210 w 211"/>
              <a:gd name="T11" fmla="*/ 1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1">
                <a:moveTo>
                  <a:pt x="210" y="100"/>
                </a:moveTo>
                <a:lnTo>
                  <a:pt x="210" y="100"/>
                </a:lnTo>
                <a:cubicBezTo>
                  <a:pt x="210" y="155"/>
                  <a:pt x="164" y="200"/>
                  <a:pt x="100" y="200"/>
                </a:cubicBezTo>
                <a:cubicBezTo>
                  <a:pt x="46" y="200"/>
                  <a:pt x="0" y="155"/>
                  <a:pt x="0" y="100"/>
                </a:cubicBezTo>
                <a:cubicBezTo>
                  <a:pt x="0" y="45"/>
                  <a:pt x="46" y="0"/>
                  <a:pt x="100" y="0"/>
                </a:cubicBezTo>
                <a:cubicBezTo>
                  <a:pt x="164" y="0"/>
                  <a:pt x="210" y="45"/>
                  <a:pt x="21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12">
            <a:extLst>
              <a:ext uri="{FF2B5EF4-FFF2-40B4-BE49-F238E27FC236}">
                <a16:creationId xmlns:a16="http://schemas.microsoft.com/office/drawing/2014/main" id="{04F51239-D6FA-3542-A0A5-67FC3AFF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11126402"/>
            <a:ext cx="219137" cy="219137"/>
          </a:xfrm>
          <a:custGeom>
            <a:avLst/>
            <a:gdLst>
              <a:gd name="T0" fmla="*/ 201 w 202"/>
              <a:gd name="T1" fmla="*/ 100 h 202"/>
              <a:gd name="T2" fmla="*/ 201 w 202"/>
              <a:gd name="T3" fmla="*/ 100 h 202"/>
              <a:gd name="T4" fmla="*/ 100 w 202"/>
              <a:gd name="T5" fmla="*/ 201 h 202"/>
              <a:gd name="T6" fmla="*/ 0 w 202"/>
              <a:gd name="T7" fmla="*/ 100 h 202"/>
              <a:gd name="T8" fmla="*/ 100 w 202"/>
              <a:gd name="T9" fmla="*/ 0 h 202"/>
              <a:gd name="T10" fmla="*/ 201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0"/>
                </a:moveTo>
                <a:lnTo>
                  <a:pt x="201" y="100"/>
                </a:lnTo>
                <a:cubicBezTo>
                  <a:pt x="201" y="155"/>
                  <a:pt x="155" y="201"/>
                  <a:pt x="100" y="201"/>
                </a:cubicBezTo>
                <a:cubicBezTo>
                  <a:pt x="45" y="201"/>
                  <a:pt x="0" y="155"/>
                  <a:pt x="0" y="100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13">
            <a:extLst>
              <a:ext uri="{FF2B5EF4-FFF2-40B4-BE49-F238E27FC236}">
                <a16:creationId xmlns:a16="http://schemas.microsoft.com/office/drawing/2014/main" id="{51FC3A78-E827-1A44-BC08-43700B539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11126402"/>
            <a:ext cx="228664" cy="219137"/>
          </a:xfrm>
          <a:custGeom>
            <a:avLst/>
            <a:gdLst>
              <a:gd name="T0" fmla="*/ 210 w 211"/>
              <a:gd name="T1" fmla="*/ 100 h 202"/>
              <a:gd name="T2" fmla="*/ 210 w 211"/>
              <a:gd name="T3" fmla="*/ 100 h 202"/>
              <a:gd name="T4" fmla="*/ 100 w 211"/>
              <a:gd name="T5" fmla="*/ 201 h 202"/>
              <a:gd name="T6" fmla="*/ 0 w 211"/>
              <a:gd name="T7" fmla="*/ 100 h 202"/>
              <a:gd name="T8" fmla="*/ 100 w 211"/>
              <a:gd name="T9" fmla="*/ 0 h 202"/>
              <a:gd name="T10" fmla="*/ 210 w 211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0"/>
                </a:moveTo>
                <a:lnTo>
                  <a:pt x="210" y="100"/>
                </a:lnTo>
                <a:cubicBezTo>
                  <a:pt x="210" y="155"/>
                  <a:pt x="164" y="201"/>
                  <a:pt x="100" y="201"/>
                </a:cubicBezTo>
                <a:cubicBezTo>
                  <a:pt x="46" y="201"/>
                  <a:pt x="0" y="155"/>
                  <a:pt x="0" y="100"/>
                </a:cubicBezTo>
                <a:cubicBezTo>
                  <a:pt x="0" y="46"/>
                  <a:pt x="46" y="0"/>
                  <a:pt x="100" y="0"/>
                </a:cubicBezTo>
                <a:cubicBezTo>
                  <a:pt x="164" y="0"/>
                  <a:pt x="210" y="46"/>
                  <a:pt x="21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4">
            <a:extLst>
              <a:ext uri="{FF2B5EF4-FFF2-40B4-BE49-F238E27FC236}">
                <a16:creationId xmlns:a16="http://schemas.microsoft.com/office/drawing/2014/main" id="{F85DFE1B-9AE0-7548-A043-1F9D42DF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5033" y="11126402"/>
            <a:ext cx="228664" cy="219137"/>
          </a:xfrm>
          <a:custGeom>
            <a:avLst/>
            <a:gdLst>
              <a:gd name="T0" fmla="*/ 210 w 211"/>
              <a:gd name="T1" fmla="*/ 100 h 202"/>
              <a:gd name="T2" fmla="*/ 210 w 211"/>
              <a:gd name="T3" fmla="*/ 100 h 202"/>
              <a:gd name="T4" fmla="*/ 109 w 211"/>
              <a:gd name="T5" fmla="*/ 201 h 202"/>
              <a:gd name="T6" fmla="*/ 0 w 211"/>
              <a:gd name="T7" fmla="*/ 100 h 202"/>
              <a:gd name="T8" fmla="*/ 109 w 211"/>
              <a:gd name="T9" fmla="*/ 0 h 202"/>
              <a:gd name="T10" fmla="*/ 210 w 211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0"/>
                </a:moveTo>
                <a:lnTo>
                  <a:pt x="210" y="100"/>
                </a:lnTo>
                <a:cubicBezTo>
                  <a:pt x="210" y="155"/>
                  <a:pt x="164" y="201"/>
                  <a:pt x="109" y="201"/>
                </a:cubicBezTo>
                <a:cubicBezTo>
                  <a:pt x="45" y="201"/>
                  <a:pt x="0" y="155"/>
                  <a:pt x="0" y="100"/>
                </a:cubicBezTo>
                <a:cubicBezTo>
                  <a:pt x="0" y="46"/>
                  <a:pt x="45" y="0"/>
                  <a:pt x="109" y="0"/>
                </a:cubicBezTo>
                <a:cubicBezTo>
                  <a:pt x="164" y="0"/>
                  <a:pt x="210" y="46"/>
                  <a:pt x="21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5">
            <a:extLst>
              <a:ext uri="{FF2B5EF4-FFF2-40B4-BE49-F238E27FC236}">
                <a16:creationId xmlns:a16="http://schemas.microsoft.com/office/drawing/2014/main" id="{63CCFC74-C2B7-CC47-9082-B50BD225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522" y="11945782"/>
            <a:ext cx="219137" cy="219137"/>
          </a:xfrm>
          <a:custGeom>
            <a:avLst/>
            <a:gdLst>
              <a:gd name="T0" fmla="*/ 201 w 202"/>
              <a:gd name="T1" fmla="*/ 101 h 202"/>
              <a:gd name="T2" fmla="*/ 201 w 202"/>
              <a:gd name="T3" fmla="*/ 101 h 202"/>
              <a:gd name="T4" fmla="*/ 100 w 202"/>
              <a:gd name="T5" fmla="*/ 201 h 202"/>
              <a:gd name="T6" fmla="*/ 0 w 202"/>
              <a:gd name="T7" fmla="*/ 101 h 202"/>
              <a:gd name="T8" fmla="*/ 100 w 202"/>
              <a:gd name="T9" fmla="*/ 0 h 202"/>
              <a:gd name="T10" fmla="*/ 201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1"/>
                </a:moveTo>
                <a:lnTo>
                  <a:pt x="201" y="101"/>
                </a:lnTo>
                <a:cubicBezTo>
                  <a:pt x="201" y="155"/>
                  <a:pt x="155" y="201"/>
                  <a:pt x="100" y="201"/>
                </a:cubicBezTo>
                <a:cubicBezTo>
                  <a:pt x="45" y="201"/>
                  <a:pt x="0" y="155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6">
            <a:extLst>
              <a:ext uri="{FF2B5EF4-FFF2-40B4-BE49-F238E27FC236}">
                <a16:creationId xmlns:a16="http://schemas.microsoft.com/office/drawing/2014/main" id="{83C05A43-AE90-A248-A63D-45F1F0556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056" y="11945782"/>
            <a:ext cx="228664" cy="219137"/>
          </a:xfrm>
          <a:custGeom>
            <a:avLst/>
            <a:gdLst>
              <a:gd name="T0" fmla="*/ 210 w 211"/>
              <a:gd name="T1" fmla="*/ 101 h 202"/>
              <a:gd name="T2" fmla="*/ 210 w 211"/>
              <a:gd name="T3" fmla="*/ 101 h 202"/>
              <a:gd name="T4" fmla="*/ 100 w 211"/>
              <a:gd name="T5" fmla="*/ 201 h 202"/>
              <a:gd name="T6" fmla="*/ 0 w 211"/>
              <a:gd name="T7" fmla="*/ 101 h 202"/>
              <a:gd name="T8" fmla="*/ 100 w 211"/>
              <a:gd name="T9" fmla="*/ 0 h 202"/>
              <a:gd name="T10" fmla="*/ 210 w 211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210" y="101"/>
                </a:moveTo>
                <a:lnTo>
                  <a:pt x="210" y="101"/>
                </a:lnTo>
                <a:cubicBezTo>
                  <a:pt x="210" y="155"/>
                  <a:pt x="164" y="201"/>
                  <a:pt x="100" y="201"/>
                </a:cubicBezTo>
                <a:cubicBezTo>
                  <a:pt x="46" y="201"/>
                  <a:pt x="0" y="155"/>
                  <a:pt x="0" y="101"/>
                </a:cubicBezTo>
                <a:cubicBezTo>
                  <a:pt x="0" y="46"/>
                  <a:pt x="46" y="0"/>
                  <a:pt x="100" y="0"/>
                </a:cubicBezTo>
                <a:cubicBezTo>
                  <a:pt x="164" y="0"/>
                  <a:pt x="210" y="46"/>
                  <a:pt x="21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17">
            <a:extLst>
              <a:ext uri="{FF2B5EF4-FFF2-40B4-BE49-F238E27FC236}">
                <a16:creationId xmlns:a16="http://schemas.microsoft.com/office/drawing/2014/main" id="{927F702A-1368-0D42-96EF-DCB01A4C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616" y="11550385"/>
            <a:ext cx="219137" cy="219137"/>
          </a:xfrm>
          <a:custGeom>
            <a:avLst/>
            <a:gdLst>
              <a:gd name="T0" fmla="*/ 201 w 202"/>
              <a:gd name="T1" fmla="*/ 100 h 202"/>
              <a:gd name="T2" fmla="*/ 201 w 202"/>
              <a:gd name="T3" fmla="*/ 100 h 202"/>
              <a:gd name="T4" fmla="*/ 101 w 202"/>
              <a:gd name="T5" fmla="*/ 201 h 202"/>
              <a:gd name="T6" fmla="*/ 0 w 202"/>
              <a:gd name="T7" fmla="*/ 100 h 202"/>
              <a:gd name="T8" fmla="*/ 101 w 202"/>
              <a:gd name="T9" fmla="*/ 0 h 202"/>
              <a:gd name="T10" fmla="*/ 201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0"/>
                </a:moveTo>
                <a:lnTo>
                  <a:pt x="201" y="100"/>
                </a:lnTo>
                <a:cubicBezTo>
                  <a:pt x="201" y="155"/>
                  <a:pt x="155" y="201"/>
                  <a:pt x="101" y="201"/>
                </a:cubicBezTo>
                <a:cubicBezTo>
                  <a:pt x="46" y="201"/>
                  <a:pt x="0" y="155"/>
                  <a:pt x="0" y="100"/>
                </a:cubicBezTo>
                <a:cubicBezTo>
                  <a:pt x="0" y="45"/>
                  <a:pt x="46" y="0"/>
                  <a:pt x="101" y="0"/>
                </a:cubicBezTo>
                <a:cubicBezTo>
                  <a:pt x="155" y="0"/>
                  <a:pt x="201" y="45"/>
                  <a:pt x="201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18">
            <a:extLst>
              <a:ext uri="{FF2B5EF4-FFF2-40B4-BE49-F238E27FC236}">
                <a16:creationId xmlns:a16="http://schemas.microsoft.com/office/drawing/2014/main" id="{389860AD-3B48-684E-9D94-FB77E4143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052" y="11569441"/>
            <a:ext cx="219137" cy="219137"/>
          </a:xfrm>
          <a:custGeom>
            <a:avLst/>
            <a:gdLst>
              <a:gd name="T0" fmla="*/ 201 w 202"/>
              <a:gd name="T1" fmla="*/ 100 h 202"/>
              <a:gd name="T2" fmla="*/ 201 w 202"/>
              <a:gd name="T3" fmla="*/ 100 h 202"/>
              <a:gd name="T4" fmla="*/ 100 w 202"/>
              <a:gd name="T5" fmla="*/ 201 h 202"/>
              <a:gd name="T6" fmla="*/ 0 w 202"/>
              <a:gd name="T7" fmla="*/ 100 h 202"/>
              <a:gd name="T8" fmla="*/ 100 w 202"/>
              <a:gd name="T9" fmla="*/ 0 h 202"/>
              <a:gd name="T10" fmla="*/ 201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201" y="100"/>
                </a:moveTo>
                <a:lnTo>
                  <a:pt x="201" y="100"/>
                </a:lnTo>
                <a:cubicBezTo>
                  <a:pt x="201" y="155"/>
                  <a:pt x="155" y="201"/>
                  <a:pt x="100" y="201"/>
                </a:cubicBezTo>
                <a:cubicBezTo>
                  <a:pt x="45" y="201"/>
                  <a:pt x="0" y="155"/>
                  <a:pt x="0" y="100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19">
            <a:extLst>
              <a:ext uri="{FF2B5EF4-FFF2-40B4-BE49-F238E27FC236}">
                <a16:creationId xmlns:a16="http://schemas.microsoft.com/office/drawing/2014/main" id="{F83942CB-76D7-EF45-B6B4-E7D2A96FD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616" y="10702422"/>
            <a:ext cx="219137" cy="228664"/>
          </a:xfrm>
          <a:custGeom>
            <a:avLst/>
            <a:gdLst>
              <a:gd name="T0" fmla="*/ 201 w 202"/>
              <a:gd name="T1" fmla="*/ 100 h 211"/>
              <a:gd name="T2" fmla="*/ 201 w 202"/>
              <a:gd name="T3" fmla="*/ 100 h 211"/>
              <a:gd name="T4" fmla="*/ 101 w 202"/>
              <a:gd name="T5" fmla="*/ 210 h 211"/>
              <a:gd name="T6" fmla="*/ 0 w 202"/>
              <a:gd name="T7" fmla="*/ 100 h 211"/>
              <a:gd name="T8" fmla="*/ 101 w 202"/>
              <a:gd name="T9" fmla="*/ 0 h 211"/>
              <a:gd name="T10" fmla="*/ 201 w 202"/>
              <a:gd name="T11" fmla="*/ 10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11">
                <a:moveTo>
                  <a:pt x="201" y="100"/>
                </a:moveTo>
                <a:lnTo>
                  <a:pt x="201" y="100"/>
                </a:lnTo>
                <a:cubicBezTo>
                  <a:pt x="201" y="164"/>
                  <a:pt x="155" y="210"/>
                  <a:pt x="101" y="210"/>
                </a:cubicBezTo>
                <a:cubicBezTo>
                  <a:pt x="46" y="210"/>
                  <a:pt x="0" y="164"/>
                  <a:pt x="0" y="100"/>
                </a:cubicBezTo>
                <a:cubicBezTo>
                  <a:pt x="0" y="46"/>
                  <a:pt x="46" y="0"/>
                  <a:pt x="101" y="0"/>
                </a:cubicBezTo>
                <a:cubicBezTo>
                  <a:pt x="155" y="0"/>
                  <a:pt x="201" y="46"/>
                  <a:pt x="201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20">
            <a:extLst>
              <a:ext uri="{FF2B5EF4-FFF2-40B4-BE49-F238E27FC236}">
                <a16:creationId xmlns:a16="http://schemas.microsoft.com/office/drawing/2014/main" id="{E85D98AF-F72F-5342-9F02-2249C429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052" y="10721477"/>
            <a:ext cx="219137" cy="228664"/>
          </a:xfrm>
          <a:custGeom>
            <a:avLst/>
            <a:gdLst>
              <a:gd name="T0" fmla="*/ 201 w 202"/>
              <a:gd name="T1" fmla="*/ 101 h 211"/>
              <a:gd name="T2" fmla="*/ 201 w 202"/>
              <a:gd name="T3" fmla="*/ 101 h 211"/>
              <a:gd name="T4" fmla="*/ 100 w 202"/>
              <a:gd name="T5" fmla="*/ 210 h 211"/>
              <a:gd name="T6" fmla="*/ 0 w 202"/>
              <a:gd name="T7" fmla="*/ 101 h 211"/>
              <a:gd name="T8" fmla="*/ 100 w 202"/>
              <a:gd name="T9" fmla="*/ 0 h 211"/>
              <a:gd name="T10" fmla="*/ 201 w 202"/>
              <a:gd name="T11" fmla="*/ 10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11">
                <a:moveTo>
                  <a:pt x="201" y="101"/>
                </a:moveTo>
                <a:lnTo>
                  <a:pt x="201" y="101"/>
                </a:lnTo>
                <a:cubicBezTo>
                  <a:pt x="201" y="165"/>
                  <a:pt x="155" y="210"/>
                  <a:pt x="100" y="210"/>
                </a:cubicBezTo>
                <a:cubicBezTo>
                  <a:pt x="45" y="210"/>
                  <a:pt x="0" y="165"/>
                  <a:pt x="0" y="101"/>
                </a:cubicBezTo>
                <a:cubicBezTo>
                  <a:pt x="0" y="46"/>
                  <a:pt x="45" y="0"/>
                  <a:pt x="100" y="0"/>
                </a:cubicBezTo>
                <a:cubicBezTo>
                  <a:pt x="155" y="0"/>
                  <a:pt x="201" y="46"/>
                  <a:pt x="201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21">
            <a:extLst>
              <a:ext uri="{FF2B5EF4-FFF2-40B4-BE49-F238E27FC236}">
                <a16:creationId xmlns:a16="http://schemas.microsoft.com/office/drawing/2014/main" id="{1D26393D-0651-6345-8CF8-DAA8F0BC4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10307021"/>
            <a:ext cx="219137" cy="219137"/>
          </a:xfrm>
          <a:custGeom>
            <a:avLst/>
            <a:gdLst>
              <a:gd name="T0" fmla="*/ 0 w 202"/>
              <a:gd name="T1" fmla="*/ 100 h 201"/>
              <a:gd name="T2" fmla="*/ 0 w 202"/>
              <a:gd name="T3" fmla="*/ 100 h 201"/>
              <a:gd name="T4" fmla="*/ 101 w 202"/>
              <a:gd name="T5" fmla="*/ 200 h 201"/>
              <a:gd name="T6" fmla="*/ 201 w 202"/>
              <a:gd name="T7" fmla="*/ 100 h 201"/>
              <a:gd name="T8" fmla="*/ 101 w 202"/>
              <a:gd name="T9" fmla="*/ 0 h 201"/>
              <a:gd name="T10" fmla="*/ 0 w 202"/>
              <a:gd name="T11" fmla="*/ 1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1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6" y="200"/>
                  <a:pt x="101" y="200"/>
                </a:cubicBezTo>
                <a:cubicBezTo>
                  <a:pt x="155" y="200"/>
                  <a:pt x="201" y="155"/>
                  <a:pt x="201" y="100"/>
                </a:cubicBezTo>
                <a:cubicBezTo>
                  <a:pt x="201" y="45"/>
                  <a:pt x="155" y="0"/>
                  <a:pt x="101" y="0"/>
                </a:cubicBezTo>
                <a:cubicBezTo>
                  <a:pt x="46" y="0"/>
                  <a:pt x="0" y="45"/>
                  <a:pt x="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2">
            <a:extLst>
              <a:ext uri="{FF2B5EF4-FFF2-40B4-BE49-F238E27FC236}">
                <a16:creationId xmlns:a16="http://schemas.microsoft.com/office/drawing/2014/main" id="{94B68471-39E4-8D4D-84AC-D21384C85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10307021"/>
            <a:ext cx="219137" cy="219137"/>
          </a:xfrm>
          <a:custGeom>
            <a:avLst/>
            <a:gdLst>
              <a:gd name="T0" fmla="*/ 0 w 202"/>
              <a:gd name="T1" fmla="*/ 100 h 201"/>
              <a:gd name="T2" fmla="*/ 0 w 202"/>
              <a:gd name="T3" fmla="*/ 100 h 201"/>
              <a:gd name="T4" fmla="*/ 100 w 202"/>
              <a:gd name="T5" fmla="*/ 200 h 201"/>
              <a:gd name="T6" fmla="*/ 201 w 202"/>
              <a:gd name="T7" fmla="*/ 100 h 201"/>
              <a:gd name="T8" fmla="*/ 100 w 202"/>
              <a:gd name="T9" fmla="*/ 0 h 201"/>
              <a:gd name="T10" fmla="*/ 0 w 202"/>
              <a:gd name="T11" fmla="*/ 1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1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5" y="200"/>
                  <a:pt x="100" y="200"/>
                </a:cubicBezTo>
                <a:cubicBezTo>
                  <a:pt x="155" y="200"/>
                  <a:pt x="201" y="155"/>
                  <a:pt x="201" y="100"/>
                </a:cubicBezTo>
                <a:cubicBezTo>
                  <a:pt x="201" y="45"/>
                  <a:pt x="155" y="0"/>
                  <a:pt x="100" y="0"/>
                </a:cubicBezTo>
                <a:cubicBezTo>
                  <a:pt x="45" y="0"/>
                  <a:pt x="0" y="45"/>
                  <a:pt x="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23">
            <a:extLst>
              <a:ext uri="{FF2B5EF4-FFF2-40B4-BE49-F238E27FC236}">
                <a16:creationId xmlns:a16="http://schemas.microsoft.com/office/drawing/2014/main" id="{23B5FE4E-F8E2-D14F-B4A5-7677B2AD3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11126402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1 w 202"/>
              <a:gd name="T5" fmla="*/ 201 h 202"/>
              <a:gd name="T6" fmla="*/ 201 w 202"/>
              <a:gd name="T7" fmla="*/ 100 h 202"/>
              <a:gd name="T8" fmla="*/ 101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4">
            <a:extLst>
              <a:ext uri="{FF2B5EF4-FFF2-40B4-BE49-F238E27FC236}">
                <a16:creationId xmlns:a16="http://schemas.microsoft.com/office/drawing/2014/main" id="{2A05AF10-DD66-DE4E-A68B-023B7E83F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11126402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0 w 202"/>
              <a:gd name="T5" fmla="*/ 201 h 202"/>
              <a:gd name="T6" fmla="*/ 201 w 202"/>
              <a:gd name="T7" fmla="*/ 100 h 202"/>
              <a:gd name="T8" fmla="*/ 100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5" y="201"/>
                  <a:pt x="100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6"/>
                  <a:pt x="155" y="0"/>
                  <a:pt x="100" y="0"/>
                </a:cubicBezTo>
                <a:cubicBezTo>
                  <a:pt x="45" y="0"/>
                  <a:pt x="0" y="46"/>
                  <a:pt x="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5">
            <a:extLst>
              <a:ext uri="{FF2B5EF4-FFF2-40B4-BE49-F238E27FC236}">
                <a16:creationId xmlns:a16="http://schemas.microsoft.com/office/drawing/2014/main" id="{76E3FC04-520F-BA4C-BC6B-725401C0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688" y="11126402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1 w 202"/>
              <a:gd name="T5" fmla="*/ 201 h 202"/>
              <a:gd name="T6" fmla="*/ 201 w 202"/>
              <a:gd name="T7" fmla="*/ 100 h 202"/>
              <a:gd name="T8" fmla="*/ 101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6">
            <a:extLst>
              <a:ext uri="{FF2B5EF4-FFF2-40B4-BE49-F238E27FC236}">
                <a16:creationId xmlns:a16="http://schemas.microsoft.com/office/drawing/2014/main" id="{2270057D-BDEC-4B41-9553-E58B0050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726" y="11945782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1 w 202"/>
              <a:gd name="T5" fmla="*/ 201 h 202"/>
              <a:gd name="T6" fmla="*/ 201 w 202"/>
              <a:gd name="T7" fmla="*/ 101 h 202"/>
              <a:gd name="T8" fmla="*/ 101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1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7">
            <a:extLst>
              <a:ext uri="{FF2B5EF4-FFF2-40B4-BE49-F238E27FC236}">
                <a16:creationId xmlns:a16="http://schemas.microsoft.com/office/drawing/2014/main" id="{55C6B540-6073-C744-9541-2D39820E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30" y="11945782"/>
            <a:ext cx="219137" cy="219137"/>
          </a:xfrm>
          <a:custGeom>
            <a:avLst/>
            <a:gdLst>
              <a:gd name="T0" fmla="*/ 0 w 202"/>
              <a:gd name="T1" fmla="*/ 101 h 202"/>
              <a:gd name="T2" fmla="*/ 0 w 202"/>
              <a:gd name="T3" fmla="*/ 101 h 202"/>
              <a:gd name="T4" fmla="*/ 100 w 202"/>
              <a:gd name="T5" fmla="*/ 201 h 202"/>
              <a:gd name="T6" fmla="*/ 201 w 202"/>
              <a:gd name="T7" fmla="*/ 101 h 202"/>
              <a:gd name="T8" fmla="*/ 100 w 202"/>
              <a:gd name="T9" fmla="*/ 0 h 202"/>
              <a:gd name="T10" fmla="*/ 0 w 202"/>
              <a:gd name="T11" fmla="*/ 1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1"/>
                </a:moveTo>
                <a:lnTo>
                  <a:pt x="0" y="101"/>
                </a:lnTo>
                <a:cubicBezTo>
                  <a:pt x="0" y="155"/>
                  <a:pt x="45" y="201"/>
                  <a:pt x="100" y="201"/>
                </a:cubicBezTo>
                <a:cubicBezTo>
                  <a:pt x="155" y="201"/>
                  <a:pt x="201" y="155"/>
                  <a:pt x="201" y="101"/>
                </a:cubicBezTo>
                <a:cubicBezTo>
                  <a:pt x="201" y="46"/>
                  <a:pt x="155" y="0"/>
                  <a:pt x="100" y="0"/>
                </a:cubicBezTo>
                <a:cubicBezTo>
                  <a:pt x="45" y="0"/>
                  <a:pt x="0" y="46"/>
                  <a:pt x="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28">
            <a:extLst>
              <a:ext uri="{FF2B5EF4-FFF2-40B4-BE49-F238E27FC236}">
                <a16:creationId xmlns:a16="http://schemas.microsoft.com/office/drawing/2014/main" id="{3937E3B8-6CA3-1F43-A6BC-A46D36C0F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108" y="11550385"/>
            <a:ext cx="228664" cy="219137"/>
          </a:xfrm>
          <a:custGeom>
            <a:avLst/>
            <a:gdLst>
              <a:gd name="T0" fmla="*/ 0 w 211"/>
              <a:gd name="T1" fmla="*/ 100 h 202"/>
              <a:gd name="T2" fmla="*/ 0 w 211"/>
              <a:gd name="T3" fmla="*/ 100 h 202"/>
              <a:gd name="T4" fmla="*/ 100 w 211"/>
              <a:gd name="T5" fmla="*/ 201 h 202"/>
              <a:gd name="T6" fmla="*/ 210 w 211"/>
              <a:gd name="T7" fmla="*/ 100 h 202"/>
              <a:gd name="T8" fmla="*/ 100 w 211"/>
              <a:gd name="T9" fmla="*/ 0 h 202"/>
              <a:gd name="T10" fmla="*/ 0 w 211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5" y="201"/>
                  <a:pt x="100" y="201"/>
                </a:cubicBezTo>
                <a:cubicBezTo>
                  <a:pt x="164" y="201"/>
                  <a:pt x="210" y="155"/>
                  <a:pt x="210" y="100"/>
                </a:cubicBezTo>
                <a:cubicBezTo>
                  <a:pt x="210" y="45"/>
                  <a:pt x="164" y="0"/>
                  <a:pt x="100" y="0"/>
                </a:cubicBezTo>
                <a:cubicBezTo>
                  <a:pt x="45" y="0"/>
                  <a:pt x="0" y="45"/>
                  <a:pt x="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29">
            <a:extLst>
              <a:ext uri="{FF2B5EF4-FFF2-40B4-BE49-F238E27FC236}">
                <a16:creationId xmlns:a16="http://schemas.microsoft.com/office/drawing/2014/main" id="{E419933B-0807-D640-BE3D-2FA5844E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199" y="11569441"/>
            <a:ext cx="219137" cy="219137"/>
          </a:xfrm>
          <a:custGeom>
            <a:avLst/>
            <a:gdLst>
              <a:gd name="T0" fmla="*/ 0 w 202"/>
              <a:gd name="T1" fmla="*/ 100 h 202"/>
              <a:gd name="T2" fmla="*/ 0 w 202"/>
              <a:gd name="T3" fmla="*/ 100 h 202"/>
              <a:gd name="T4" fmla="*/ 101 w 202"/>
              <a:gd name="T5" fmla="*/ 201 h 202"/>
              <a:gd name="T6" fmla="*/ 201 w 202"/>
              <a:gd name="T7" fmla="*/ 100 h 202"/>
              <a:gd name="T8" fmla="*/ 101 w 202"/>
              <a:gd name="T9" fmla="*/ 0 h 202"/>
              <a:gd name="T10" fmla="*/ 0 w 202"/>
              <a:gd name="T11" fmla="*/ 10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02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6" y="201"/>
                  <a:pt x="101" y="201"/>
                </a:cubicBezTo>
                <a:cubicBezTo>
                  <a:pt x="155" y="201"/>
                  <a:pt x="201" y="155"/>
                  <a:pt x="201" y="100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30">
            <a:extLst>
              <a:ext uri="{FF2B5EF4-FFF2-40B4-BE49-F238E27FC236}">
                <a16:creationId xmlns:a16="http://schemas.microsoft.com/office/drawing/2014/main" id="{C59ECC82-C1AA-7C45-9FD8-A5A1D018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108" y="10702422"/>
            <a:ext cx="228664" cy="228664"/>
          </a:xfrm>
          <a:custGeom>
            <a:avLst/>
            <a:gdLst>
              <a:gd name="T0" fmla="*/ 0 w 211"/>
              <a:gd name="T1" fmla="*/ 100 h 211"/>
              <a:gd name="T2" fmla="*/ 0 w 211"/>
              <a:gd name="T3" fmla="*/ 100 h 211"/>
              <a:gd name="T4" fmla="*/ 100 w 211"/>
              <a:gd name="T5" fmla="*/ 210 h 211"/>
              <a:gd name="T6" fmla="*/ 210 w 211"/>
              <a:gd name="T7" fmla="*/ 100 h 211"/>
              <a:gd name="T8" fmla="*/ 100 w 211"/>
              <a:gd name="T9" fmla="*/ 0 h 211"/>
              <a:gd name="T10" fmla="*/ 0 w 211"/>
              <a:gd name="T11" fmla="*/ 10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211">
                <a:moveTo>
                  <a:pt x="0" y="100"/>
                </a:moveTo>
                <a:lnTo>
                  <a:pt x="0" y="100"/>
                </a:lnTo>
                <a:cubicBezTo>
                  <a:pt x="0" y="164"/>
                  <a:pt x="45" y="210"/>
                  <a:pt x="100" y="210"/>
                </a:cubicBezTo>
                <a:cubicBezTo>
                  <a:pt x="164" y="210"/>
                  <a:pt x="210" y="164"/>
                  <a:pt x="210" y="100"/>
                </a:cubicBezTo>
                <a:cubicBezTo>
                  <a:pt x="210" y="46"/>
                  <a:pt x="164" y="0"/>
                  <a:pt x="100" y="0"/>
                </a:cubicBezTo>
                <a:cubicBezTo>
                  <a:pt x="45" y="0"/>
                  <a:pt x="0" y="46"/>
                  <a:pt x="0" y="1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1">
            <a:extLst>
              <a:ext uri="{FF2B5EF4-FFF2-40B4-BE49-F238E27FC236}">
                <a16:creationId xmlns:a16="http://schemas.microsoft.com/office/drawing/2014/main" id="{94CD811D-8AA2-ED4F-BDDD-5D308A48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199" y="10721477"/>
            <a:ext cx="219137" cy="228664"/>
          </a:xfrm>
          <a:custGeom>
            <a:avLst/>
            <a:gdLst>
              <a:gd name="T0" fmla="*/ 0 w 202"/>
              <a:gd name="T1" fmla="*/ 101 h 211"/>
              <a:gd name="T2" fmla="*/ 0 w 202"/>
              <a:gd name="T3" fmla="*/ 101 h 211"/>
              <a:gd name="T4" fmla="*/ 101 w 202"/>
              <a:gd name="T5" fmla="*/ 210 h 211"/>
              <a:gd name="T6" fmla="*/ 201 w 202"/>
              <a:gd name="T7" fmla="*/ 101 h 211"/>
              <a:gd name="T8" fmla="*/ 101 w 202"/>
              <a:gd name="T9" fmla="*/ 0 h 211"/>
              <a:gd name="T10" fmla="*/ 0 w 202"/>
              <a:gd name="T11" fmla="*/ 10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211">
                <a:moveTo>
                  <a:pt x="0" y="101"/>
                </a:moveTo>
                <a:lnTo>
                  <a:pt x="0" y="101"/>
                </a:lnTo>
                <a:cubicBezTo>
                  <a:pt x="0" y="165"/>
                  <a:pt x="46" y="210"/>
                  <a:pt x="101" y="210"/>
                </a:cubicBezTo>
                <a:cubicBezTo>
                  <a:pt x="155" y="210"/>
                  <a:pt x="201" y="165"/>
                  <a:pt x="201" y="101"/>
                </a:cubicBezTo>
                <a:cubicBezTo>
                  <a:pt x="201" y="46"/>
                  <a:pt x="155" y="0"/>
                  <a:pt x="101" y="0"/>
                </a:cubicBezTo>
                <a:cubicBezTo>
                  <a:pt x="46" y="0"/>
                  <a:pt x="0" y="46"/>
                  <a:pt x="0" y="1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2">
            <a:extLst>
              <a:ext uri="{FF2B5EF4-FFF2-40B4-BE49-F238E27FC236}">
                <a16:creationId xmlns:a16="http://schemas.microsoft.com/office/drawing/2014/main" id="{D007E0CB-2F7D-5542-9A7A-938124CA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061" y="10769115"/>
            <a:ext cx="1038517" cy="643117"/>
          </a:xfrm>
          <a:custGeom>
            <a:avLst/>
            <a:gdLst>
              <a:gd name="T0" fmla="*/ 776 w 960"/>
              <a:gd name="T1" fmla="*/ 594 h 595"/>
              <a:gd name="T2" fmla="*/ 776 w 960"/>
              <a:gd name="T3" fmla="*/ 594 h 595"/>
              <a:gd name="T4" fmla="*/ 365 w 960"/>
              <a:gd name="T5" fmla="*/ 594 h 595"/>
              <a:gd name="T6" fmla="*/ 274 w 960"/>
              <a:gd name="T7" fmla="*/ 511 h 595"/>
              <a:gd name="T8" fmla="*/ 146 w 960"/>
              <a:gd name="T9" fmla="*/ 91 h 595"/>
              <a:gd name="T10" fmla="*/ 45 w 960"/>
              <a:gd name="T11" fmla="*/ 91 h 595"/>
              <a:gd name="T12" fmla="*/ 0 w 960"/>
              <a:gd name="T13" fmla="*/ 46 h 595"/>
              <a:gd name="T14" fmla="*/ 45 w 960"/>
              <a:gd name="T15" fmla="*/ 0 h 595"/>
              <a:gd name="T16" fmla="*/ 182 w 960"/>
              <a:gd name="T17" fmla="*/ 0 h 595"/>
              <a:gd name="T18" fmla="*/ 228 w 960"/>
              <a:gd name="T19" fmla="*/ 27 h 595"/>
              <a:gd name="T20" fmla="*/ 365 w 960"/>
              <a:gd name="T21" fmla="*/ 484 h 595"/>
              <a:gd name="T22" fmla="*/ 365 w 960"/>
              <a:gd name="T23" fmla="*/ 502 h 595"/>
              <a:gd name="T24" fmla="*/ 776 w 960"/>
              <a:gd name="T25" fmla="*/ 502 h 595"/>
              <a:gd name="T26" fmla="*/ 776 w 960"/>
              <a:gd name="T27" fmla="*/ 484 h 595"/>
              <a:gd name="T28" fmla="*/ 849 w 960"/>
              <a:gd name="T29" fmla="*/ 228 h 595"/>
              <a:gd name="T30" fmla="*/ 502 w 960"/>
              <a:gd name="T31" fmla="*/ 228 h 595"/>
              <a:gd name="T32" fmla="*/ 456 w 960"/>
              <a:gd name="T33" fmla="*/ 183 h 595"/>
              <a:gd name="T34" fmla="*/ 502 w 960"/>
              <a:gd name="T35" fmla="*/ 137 h 595"/>
              <a:gd name="T36" fmla="*/ 913 w 960"/>
              <a:gd name="T37" fmla="*/ 137 h 595"/>
              <a:gd name="T38" fmla="*/ 950 w 960"/>
              <a:gd name="T39" fmla="*/ 155 h 595"/>
              <a:gd name="T40" fmla="*/ 959 w 960"/>
              <a:gd name="T41" fmla="*/ 192 h 595"/>
              <a:gd name="T42" fmla="*/ 868 w 960"/>
              <a:gd name="T43" fmla="*/ 511 h 595"/>
              <a:gd name="T44" fmla="*/ 776 w 960"/>
              <a:gd name="T45" fmla="*/ 59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0" h="595">
                <a:moveTo>
                  <a:pt x="776" y="594"/>
                </a:moveTo>
                <a:lnTo>
                  <a:pt x="776" y="594"/>
                </a:lnTo>
                <a:cubicBezTo>
                  <a:pt x="365" y="594"/>
                  <a:pt x="365" y="594"/>
                  <a:pt x="365" y="594"/>
                </a:cubicBezTo>
                <a:cubicBezTo>
                  <a:pt x="310" y="594"/>
                  <a:pt x="274" y="557"/>
                  <a:pt x="274" y="511"/>
                </a:cubicBezTo>
                <a:cubicBezTo>
                  <a:pt x="146" y="91"/>
                  <a:pt x="146" y="91"/>
                  <a:pt x="146" y="91"/>
                </a:cubicBezTo>
                <a:cubicBezTo>
                  <a:pt x="45" y="91"/>
                  <a:pt x="45" y="91"/>
                  <a:pt x="45" y="91"/>
                </a:cubicBezTo>
                <a:cubicBezTo>
                  <a:pt x="18" y="91"/>
                  <a:pt x="0" y="64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1" y="0"/>
                  <a:pt x="219" y="9"/>
                  <a:pt x="228" y="27"/>
                </a:cubicBezTo>
                <a:cubicBezTo>
                  <a:pt x="365" y="484"/>
                  <a:pt x="365" y="484"/>
                  <a:pt x="365" y="484"/>
                </a:cubicBezTo>
                <a:cubicBezTo>
                  <a:pt x="365" y="493"/>
                  <a:pt x="365" y="493"/>
                  <a:pt x="365" y="502"/>
                </a:cubicBezTo>
                <a:cubicBezTo>
                  <a:pt x="776" y="502"/>
                  <a:pt x="776" y="502"/>
                  <a:pt x="776" y="502"/>
                </a:cubicBezTo>
                <a:cubicBezTo>
                  <a:pt x="776" y="493"/>
                  <a:pt x="776" y="493"/>
                  <a:pt x="776" y="484"/>
                </a:cubicBezTo>
                <a:cubicBezTo>
                  <a:pt x="849" y="228"/>
                  <a:pt x="849" y="228"/>
                  <a:pt x="849" y="228"/>
                </a:cubicBezTo>
                <a:cubicBezTo>
                  <a:pt x="502" y="228"/>
                  <a:pt x="502" y="228"/>
                  <a:pt x="502" y="228"/>
                </a:cubicBezTo>
                <a:cubicBezTo>
                  <a:pt x="475" y="228"/>
                  <a:pt x="456" y="201"/>
                  <a:pt x="456" y="183"/>
                </a:cubicBezTo>
                <a:cubicBezTo>
                  <a:pt x="456" y="155"/>
                  <a:pt x="475" y="137"/>
                  <a:pt x="502" y="137"/>
                </a:cubicBezTo>
                <a:cubicBezTo>
                  <a:pt x="913" y="137"/>
                  <a:pt x="913" y="137"/>
                  <a:pt x="913" y="137"/>
                </a:cubicBezTo>
                <a:cubicBezTo>
                  <a:pt x="922" y="137"/>
                  <a:pt x="941" y="137"/>
                  <a:pt x="950" y="155"/>
                </a:cubicBezTo>
                <a:cubicBezTo>
                  <a:pt x="959" y="164"/>
                  <a:pt x="959" y="173"/>
                  <a:pt x="959" y="192"/>
                </a:cubicBezTo>
                <a:cubicBezTo>
                  <a:pt x="868" y="511"/>
                  <a:pt x="868" y="511"/>
                  <a:pt x="868" y="511"/>
                </a:cubicBezTo>
                <a:cubicBezTo>
                  <a:pt x="858" y="557"/>
                  <a:pt x="822" y="594"/>
                  <a:pt x="776" y="5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3">
            <a:extLst>
              <a:ext uri="{FF2B5EF4-FFF2-40B4-BE49-F238E27FC236}">
                <a16:creationId xmlns:a16="http://schemas.microsoft.com/office/drawing/2014/main" id="{C923068C-CEE7-034C-97BB-1C669883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3015" y="11507509"/>
            <a:ext cx="200081" cy="200081"/>
          </a:xfrm>
          <a:custGeom>
            <a:avLst/>
            <a:gdLst>
              <a:gd name="T0" fmla="*/ 0 w 184"/>
              <a:gd name="T1" fmla="*/ 92 h 184"/>
              <a:gd name="T2" fmla="*/ 0 w 184"/>
              <a:gd name="T3" fmla="*/ 92 h 184"/>
              <a:gd name="T4" fmla="*/ 91 w 184"/>
              <a:gd name="T5" fmla="*/ 0 h 184"/>
              <a:gd name="T6" fmla="*/ 183 w 184"/>
              <a:gd name="T7" fmla="*/ 92 h 184"/>
              <a:gd name="T8" fmla="*/ 91 w 184"/>
              <a:gd name="T9" fmla="*/ 183 h 184"/>
              <a:gd name="T10" fmla="*/ 0 w 184"/>
              <a:gd name="T11" fmla="*/ 9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184">
                <a:moveTo>
                  <a:pt x="0" y="92"/>
                </a:moveTo>
                <a:lnTo>
                  <a:pt x="0" y="92"/>
                </a:lnTo>
                <a:cubicBezTo>
                  <a:pt x="0" y="37"/>
                  <a:pt x="37" y="0"/>
                  <a:pt x="91" y="0"/>
                </a:cubicBezTo>
                <a:cubicBezTo>
                  <a:pt x="137" y="0"/>
                  <a:pt x="183" y="37"/>
                  <a:pt x="183" y="92"/>
                </a:cubicBezTo>
                <a:cubicBezTo>
                  <a:pt x="183" y="137"/>
                  <a:pt x="137" y="183"/>
                  <a:pt x="91" y="183"/>
                </a:cubicBezTo>
                <a:cubicBezTo>
                  <a:pt x="37" y="183"/>
                  <a:pt x="0" y="137"/>
                  <a:pt x="0" y="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4">
            <a:extLst>
              <a:ext uri="{FF2B5EF4-FFF2-40B4-BE49-F238E27FC236}">
                <a16:creationId xmlns:a16="http://schemas.microsoft.com/office/drawing/2014/main" id="{4ABF4D76-68BD-2E45-B7F7-1D6D8A35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0858" y="11507509"/>
            <a:ext cx="195316" cy="200081"/>
          </a:xfrm>
          <a:custGeom>
            <a:avLst/>
            <a:gdLst>
              <a:gd name="T0" fmla="*/ 0 w 183"/>
              <a:gd name="T1" fmla="*/ 92 h 184"/>
              <a:gd name="T2" fmla="*/ 0 w 183"/>
              <a:gd name="T3" fmla="*/ 92 h 184"/>
              <a:gd name="T4" fmla="*/ 91 w 183"/>
              <a:gd name="T5" fmla="*/ 0 h 184"/>
              <a:gd name="T6" fmla="*/ 182 w 183"/>
              <a:gd name="T7" fmla="*/ 92 h 184"/>
              <a:gd name="T8" fmla="*/ 91 w 183"/>
              <a:gd name="T9" fmla="*/ 183 h 184"/>
              <a:gd name="T10" fmla="*/ 0 w 183"/>
              <a:gd name="T11" fmla="*/ 9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" h="184">
                <a:moveTo>
                  <a:pt x="0" y="92"/>
                </a:moveTo>
                <a:lnTo>
                  <a:pt x="0" y="92"/>
                </a:lnTo>
                <a:cubicBezTo>
                  <a:pt x="0" y="37"/>
                  <a:pt x="36" y="0"/>
                  <a:pt x="91" y="0"/>
                </a:cubicBezTo>
                <a:cubicBezTo>
                  <a:pt x="137" y="0"/>
                  <a:pt x="182" y="37"/>
                  <a:pt x="182" y="92"/>
                </a:cubicBezTo>
                <a:cubicBezTo>
                  <a:pt x="182" y="137"/>
                  <a:pt x="137" y="183"/>
                  <a:pt x="91" y="183"/>
                </a:cubicBezTo>
                <a:cubicBezTo>
                  <a:pt x="36" y="183"/>
                  <a:pt x="0" y="137"/>
                  <a:pt x="0" y="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5">
            <a:extLst>
              <a:ext uri="{FF2B5EF4-FFF2-40B4-BE49-F238E27FC236}">
                <a16:creationId xmlns:a16="http://schemas.microsoft.com/office/drawing/2014/main" id="{B702304C-6DAB-0543-A393-AD52283C2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491" y="2027466"/>
            <a:ext cx="1257654" cy="909895"/>
          </a:xfrm>
          <a:custGeom>
            <a:avLst/>
            <a:gdLst>
              <a:gd name="T0" fmla="*/ 987 w 1162"/>
              <a:gd name="T1" fmla="*/ 841 h 842"/>
              <a:gd name="T2" fmla="*/ 987 w 1162"/>
              <a:gd name="T3" fmla="*/ 841 h 842"/>
              <a:gd name="T4" fmla="*/ 174 w 1162"/>
              <a:gd name="T5" fmla="*/ 841 h 842"/>
              <a:gd name="T6" fmla="*/ 0 w 1162"/>
              <a:gd name="T7" fmla="*/ 667 h 842"/>
              <a:gd name="T8" fmla="*/ 0 w 1162"/>
              <a:gd name="T9" fmla="*/ 174 h 842"/>
              <a:gd name="T10" fmla="*/ 174 w 1162"/>
              <a:gd name="T11" fmla="*/ 0 h 842"/>
              <a:gd name="T12" fmla="*/ 987 w 1162"/>
              <a:gd name="T13" fmla="*/ 0 h 842"/>
              <a:gd name="T14" fmla="*/ 1161 w 1162"/>
              <a:gd name="T15" fmla="*/ 174 h 842"/>
              <a:gd name="T16" fmla="*/ 1161 w 1162"/>
              <a:gd name="T17" fmla="*/ 667 h 842"/>
              <a:gd name="T18" fmla="*/ 987 w 1162"/>
              <a:gd name="T19" fmla="*/ 841 h 842"/>
              <a:gd name="T20" fmla="*/ 174 w 1162"/>
              <a:gd name="T21" fmla="*/ 92 h 842"/>
              <a:gd name="T22" fmla="*/ 174 w 1162"/>
              <a:gd name="T23" fmla="*/ 92 h 842"/>
              <a:gd name="T24" fmla="*/ 91 w 1162"/>
              <a:gd name="T25" fmla="*/ 174 h 842"/>
              <a:gd name="T26" fmla="*/ 91 w 1162"/>
              <a:gd name="T27" fmla="*/ 667 h 842"/>
              <a:gd name="T28" fmla="*/ 174 w 1162"/>
              <a:gd name="T29" fmla="*/ 749 h 842"/>
              <a:gd name="T30" fmla="*/ 987 w 1162"/>
              <a:gd name="T31" fmla="*/ 749 h 842"/>
              <a:gd name="T32" fmla="*/ 1060 w 1162"/>
              <a:gd name="T33" fmla="*/ 667 h 842"/>
              <a:gd name="T34" fmla="*/ 1060 w 1162"/>
              <a:gd name="T35" fmla="*/ 174 h 842"/>
              <a:gd name="T36" fmla="*/ 987 w 1162"/>
              <a:gd name="T37" fmla="*/ 92 h 842"/>
              <a:gd name="T38" fmla="*/ 174 w 1162"/>
              <a:gd name="T39" fmla="*/ 92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62" h="842">
                <a:moveTo>
                  <a:pt x="987" y="841"/>
                </a:moveTo>
                <a:lnTo>
                  <a:pt x="987" y="841"/>
                </a:lnTo>
                <a:cubicBezTo>
                  <a:pt x="174" y="841"/>
                  <a:pt x="174" y="841"/>
                  <a:pt x="174" y="841"/>
                </a:cubicBezTo>
                <a:cubicBezTo>
                  <a:pt x="73" y="841"/>
                  <a:pt x="0" y="768"/>
                  <a:pt x="0" y="667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73"/>
                  <a:pt x="73" y="0"/>
                  <a:pt x="174" y="0"/>
                </a:cubicBezTo>
                <a:cubicBezTo>
                  <a:pt x="987" y="0"/>
                  <a:pt x="987" y="0"/>
                  <a:pt x="987" y="0"/>
                </a:cubicBezTo>
                <a:cubicBezTo>
                  <a:pt x="1078" y="0"/>
                  <a:pt x="1161" y="73"/>
                  <a:pt x="1161" y="174"/>
                </a:cubicBezTo>
                <a:cubicBezTo>
                  <a:pt x="1161" y="667"/>
                  <a:pt x="1161" y="667"/>
                  <a:pt x="1161" y="667"/>
                </a:cubicBezTo>
                <a:cubicBezTo>
                  <a:pt x="1161" y="768"/>
                  <a:pt x="1078" y="841"/>
                  <a:pt x="987" y="841"/>
                </a:cubicBezTo>
                <a:close/>
                <a:moveTo>
                  <a:pt x="174" y="92"/>
                </a:moveTo>
                <a:lnTo>
                  <a:pt x="174" y="92"/>
                </a:lnTo>
                <a:cubicBezTo>
                  <a:pt x="128" y="92"/>
                  <a:pt x="91" y="128"/>
                  <a:pt x="91" y="174"/>
                </a:cubicBezTo>
                <a:cubicBezTo>
                  <a:pt x="91" y="667"/>
                  <a:pt x="91" y="667"/>
                  <a:pt x="91" y="667"/>
                </a:cubicBezTo>
                <a:cubicBezTo>
                  <a:pt x="91" y="713"/>
                  <a:pt x="128" y="749"/>
                  <a:pt x="174" y="749"/>
                </a:cubicBezTo>
                <a:cubicBezTo>
                  <a:pt x="987" y="749"/>
                  <a:pt x="987" y="749"/>
                  <a:pt x="987" y="749"/>
                </a:cubicBezTo>
                <a:cubicBezTo>
                  <a:pt x="1023" y="749"/>
                  <a:pt x="1060" y="713"/>
                  <a:pt x="1060" y="667"/>
                </a:cubicBezTo>
                <a:cubicBezTo>
                  <a:pt x="1060" y="174"/>
                  <a:pt x="1060" y="174"/>
                  <a:pt x="1060" y="174"/>
                </a:cubicBezTo>
                <a:cubicBezTo>
                  <a:pt x="1060" y="128"/>
                  <a:pt x="1023" y="92"/>
                  <a:pt x="987" y="92"/>
                </a:cubicBezTo>
                <a:lnTo>
                  <a:pt x="174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36">
            <a:extLst>
              <a:ext uri="{FF2B5EF4-FFF2-40B4-BE49-F238E27FC236}">
                <a16:creationId xmlns:a16="http://schemas.microsoft.com/office/drawing/2014/main" id="{5CBA31A9-B42D-494C-928A-6B51726E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168" y="2294241"/>
            <a:ext cx="266775" cy="376345"/>
          </a:xfrm>
          <a:custGeom>
            <a:avLst/>
            <a:gdLst>
              <a:gd name="T0" fmla="*/ 128 w 248"/>
              <a:gd name="T1" fmla="*/ 347 h 348"/>
              <a:gd name="T2" fmla="*/ 128 w 248"/>
              <a:gd name="T3" fmla="*/ 347 h 348"/>
              <a:gd name="T4" fmla="*/ 46 w 248"/>
              <a:gd name="T5" fmla="*/ 347 h 348"/>
              <a:gd name="T6" fmla="*/ 9 w 248"/>
              <a:gd name="T7" fmla="*/ 311 h 348"/>
              <a:gd name="T8" fmla="*/ 9 w 248"/>
              <a:gd name="T9" fmla="*/ 311 h 348"/>
              <a:gd name="T10" fmla="*/ 46 w 248"/>
              <a:gd name="T11" fmla="*/ 274 h 348"/>
              <a:gd name="T12" fmla="*/ 137 w 248"/>
              <a:gd name="T13" fmla="*/ 274 h 348"/>
              <a:gd name="T14" fmla="*/ 174 w 248"/>
              <a:gd name="T15" fmla="*/ 237 h 348"/>
              <a:gd name="T16" fmla="*/ 137 w 248"/>
              <a:gd name="T17" fmla="*/ 210 h 348"/>
              <a:gd name="T18" fmla="*/ 110 w 248"/>
              <a:gd name="T19" fmla="*/ 210 h 348"/>
              <a:gd name="T20" fmla="*/ 0 w 248"/>
              <a:gd name="T21" fmla="*/ 110 h 348"/>
              <a:gd name="T22" fmla="*/ 110 w 248"/>
              <a:gd name="T23" fmla="*/ 0 h 348"/>
              <a:gd name="T24" fmla="*/ 201 w 248"/>
              <a:gd name="T25" fmla="*/ 0 h 348"/>
              <a:gd name="T26" fmla="*/ 229 w 248"/>
              <a:gd name="T27" fmla="*/ 37 h 348"/>
              <a:gd name="T28" fmla="*/ 229 w 248"/>
              <a:gd name="T29" fmla="*/ 37 h 348"/>
              <a:gd name="T30" fmla="*/ 201 w 248"/>
              <a:gd name="T31" fmla="*/ 73 h 348"/>
              <a:gd name="T32" fmla="*/ 110 w 248"/>
              <a:gd name="T33" fmla="*/ 73 h 348"/>
              <a:gd name="T34" fmla="*/ 73 w 248"/>
              <a:gd name="T35" fmla="*/ 100 h 348"/>
              <a:gd name="T36" fmla="*/ 100 w 248"/>
              <a:gd name="T37" fmla="*/ 137 h 348"/>
              <a:gd name="T38" fmla="*/ 137 w 248"/>
              <a:gd name="T39" fmla="*/ 137 h 348"/>
              <a:gd name="T40" fmla="*/ 238 w 248"/>
              <a:gd name="T41" fmla="*/ 256 h 348"/>
              <a:gd name="T42" fmla="*/ 128 w 248"/>
              <a:gd name="T43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8" h="348">
                <a:moveTo>
                  <a:pt x="128" y="347"/>
                </a:moveTo>
                <a:lnTo>
                  <a:pt x="128" y="347"/>
                </a:lnTo>
                <a:cubicBezTo>
                  <a:pt x="46" y="347"/>
                  <a:pt x="46" y="347"/>
                  <a:pt x="46" y="347"/>
                </a:cubicBezTo>
                <a:cubicBezTo>
                  <a:pt x="27" y="347"/>
                  <a:pt x="9" y="329"/>
                  <a:pt x="9" y="311"/>
                </a:cubicBezTo>
                <a:lnTo>
                  <a:pt x="9" y="311"/>
                </a:lnTo>
                <a:cubicBezTo>
                  <a:pt x="9" y="292"/>
                  <a:pt x="27" y="274"/>
                  <a:pt x="46" y="274"/>
                </a:cubicBezTo>
                <a:cubicBezTo>
                  <a:pt x="137" y="274"/>
                  <a:pt x="137" y="274"/>
                  <a:pt x="137" y="274"/>
                </a:cubicBezTo>
                <a:cubicBezTo>
                  <a:pt x="155" y="274"/>
                  <a:pt x="174" y="256"/>
                  <a:pt x="174" y="237"/>
                </a:cubicBezTo>
                <a:cubicBezTo>
                  <a:pt x="174" y="219"/>
                  <a:pt x="155" y="210"/>
                  <a:pt x="137" y="210"/>
                </a:cubicBezTo>
                <a:cubicBezTo>
                  <a:pt x="110" y="210"/>
                  <a:pt x="110" y="210"/>
                  <a:pt x="110" y="210"/>
                </a:cubicBezTo>
                <a:cubicBezTo>
                  <a:pt x="55" y="210"/>
                  <a:pt x="9" y="164"/>
                  <a:pt x="0" y="110"/>
                </a:cubicBezTo>
                <a:cubicBezTo>
                  <a:pt x="0" y="55"/>
                  <a:pt x="46" y="0"/>
                  <a:pt x="11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9" y="0"/>
                  <a:pt x="229" y="18"/>
                  <a:pt x="229" y="37"/>
                </a:cubicBezTo>
                <a:lnTo>
                  <a:pt x="229" y="37"/>
                </a:lnTo>
                <a:cubicBezTo>
                  <a:pt x="229" y="55"/>
                  <a:pt x="219" y="73"/>
                  <a:pt x="201" y="73"/>
                </a:cubicBezTo>
                <a:cubicBezTo>
                  <a:pt x="110" y="73"/>
                  <a:pt x="110" y="73"/>
                  <a:pt x="110" y="73"/>
                </a:cubicBezTo>
                <a:cubicBezTo>
                  <a:pt x="82" y="73"/>
                  <a:pt x="73" y="82"/>
                  <a:pt x="73" y="100"/>
                </a:cubicBezTo>
                <a:cubicBezTo>
                  <a:pt x="73" y="119"/>
                  <a:pt x="82" y="137"/>
                  <a:pt x="100" y="137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201" y="137"/>
                  <a:pt x="247" y="192"/>
                  <a:pt x="238" y="256"/>
                </a:cubicBezTo>
                <a:cubicBezTo>
                  <a:pt x="238" y="301"/>
                  <a:pt x="183" y="347"/>
                  <a:pt x="128" y="3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37">
            <a:extLst>
              <a:ext uri="{FF2B5EF4-FFF2-40B4-BE49-F238E27FC236}">
                <a16:creationId xmlns:a16="http://schemas.microsoft.com/office/drawing/2014/main" id="{7AC3A620-C774-FD4D-A844-AB6BE7F21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1207" y="2232313"/>
            <a:ext cx="71459" cy="100039"/>
          </a:xfrm>
          <a:custGeom>
            <a:avLst/>
            <a:gdLst>
              <a:gd name="T0" fmla="*/ 64 w 65"/>
              <a:gd name="T1" fmla="*/ 92 h 93"/>
              <a:gd name="T2" fmla="*/ 0 w 65"/>
              <a:gd name="T3" fmla="*/ 92 h 93"/>
              <a:gd name="T4" fmla="*/ 0 w 65"/>
              <a:gd name="T5" fmla="*/ 0 h 93"/>
              <a:gd name="T6" fmla="*/ 64 w 65"/>
              <a:gd name="T7" fmla="*/ 0 h 93"/>
              <a:gd name="T8" fmla="*/ 64 w 65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93">
                <a:moveTo>
                  <a:pt x="64" y="92"/>
                </a:moveTo>
                <a:lnTo>
                  <a:pt x="0" y="92"/>
                </a:lnTo>
                <a:lnTo>
                  <a:pt x="0" y="0"/>
                </a:lnTo>
                <a:lnTo>
                  <a:pt x="64" y="0"/>
                </a:lnTo>
                <a:lnTo>
                  <a:pt x="64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38">
            <a:extLst>
              <a:ext uri="{FF2B5EF4-FFF2-40B4-BE49-F238E27FC236}">
                <a16:creationId xmlns:a16="http://schemas.microsoft.com/office/drawing/2014/main" id="{830721E1-8DB5-8D41-AFE6-63B278EB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1207" y="2627710"/>
            <a:ext cx="71459" cy="100042"/>
          </a:xfrm>
          <a:custGeom>
            <a:avLst/>
            <a:gdLst>
              <a:gd name="T0" fmla="*/ 64 w 65"/>
              <a:gd name="T1" fmla="*/ 91 h 92"/>
              <a:gd name="T2" fmla="*/ 0 w 65"/>
              <a:gd name="T3" fmla="*/ 91 h 92"/>
              <a:gd name="T4" fmla="*/ 0 w 65"/>
              <a:gd name="T5" fmla="*/ 0 h 92"/>
              <a:gd name="T6" fmla="*/ 64 w 65"/>
              <a:gd name="T7" fmla="*/ 0 h 92"/>
              <a:gd name="T8" fmla="*/ 64 w 65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92">
                <a:moveTo>
                  <a:pt x="64" y="91"/>
                </a:moveTo>
                <a:lnTo>
                  <a:pt x="0" y="91"/>
                </a:lnTo>
                <a:lnTo>
                  <a:pt x="0" y="0"/>
                </a:lnTo>
                <a:lnTo>
                  <a:pt x="64" y="0"/>
                </a:lnTo>
                <a:lnTo>
                  <a:pt x="64" y="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39">
            <a:extLst>
              <a:ext uri="{FF2B5EF4-FFF2-40B4-BE49-F238E27FC236}">
                <a16:creationId xmlns:a16="http://schemas.microsoft.com/office/drawing/2014/main" id="{938B675A-7A8B-C944-8928-6EE359264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7080" y="2165619"/>
            <a:ext cx="138150" cy="119095"/>
          </a:xfrm>
          <a:custGeom>
            <a:avLst/>
            <a:gdLst>
              <a:gd name="T0" fmla="*/ 64 w 129"/>
              <a:gd name="T1" fmla="*/ 9 h 111"/>
              <a:gd name="T2" fmla="*/ 64 w 129"/>
              <a:gd name="T3" fmla="*/ 9 h 111"/>
              <a:gd name="T4" fmla="*/ 18 w 129"/>
              <a:gd name="T5" fmla="*/ 37 h 111"/>
              <a:gd name="T6" fmla="*/ 9 w 129"/>
              <a:gd name="T7" fmla="*/ 83 h 111"/>
              <a:gd name="T8" fmla="*/ 9 w 129"/>
              <a:gd name="T9" fmla="*/ 83 h 111"/>
              <a:gd name="T10" fmla="*/ 54 w 129"/>
              <a:gd name="T11" fmla="*/ 92 h 111"/>
              <a:gd name="T12" fmla="*/ 109 w 129"/>
              <a:gd name="T13" fmla="*/ 64 h 111"/>
              <a:gd name="T14" fmla="*/ 118 w 129"/>
              <a:gd name="T15" fmla="*/ 18 h 111"/>
              <a:gd name="T16" fmla="*/ 118 w 129"/>
              <a:gd name="T17" fmla="*/ 18 h 111"/>
              <a:gd name="T18" fmla="*/ 64 w 129"/>
              <a:gd name="T19" fmla="*/ 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" h="111">
                <a:moveTo>
                  <a:pt x="64" y="9"/>
                </a:moveTo>
                <a:lnTo>
                  <a:pt x="64" y="9"/>
                </a:lnTo>
                <a:cubicBezTo>
                  <a:pt x="18" y="37"/>
                  <a:pt x="18" y="37"/>
                  <a:pt x="18" y="37"/>
                </a:cubicBezTo>
                <a:cubicBezTo>
                  <a:pt x="0" y="46"/>
                  <a:pt x="0" y="73"/>
                  <a:pt x="9" y="83"/>
                </a:cubicBezTo>
                <a:lnTo>
                  <a:pt x="9" y="83"/>
                </a:lnTo>
                <a:cubicBezTo>
                  <a:pt x="18" y="101"/>
                  <a:pt x="45" y="110"/>
                  <a:pt x="54" y="92"/>
                </a:cubicBezTo>
                <a:cubicBezTo>
                  <a:pt x="109" y="64"/>
                  <a:pt x="109" y="64"/>
                  <a:pt x="109" y="64"/>
                </a:cubicBezTo>
                <a:cubicBezTo>
                  <a:pt x="118" y="55"/>
                  <a:pt x="128" y="37"/>
                  <a:pt x="118" y="18"/>
                </a:cubicBezTo>
                <a:lnTo>
                  <a:pt x="118" y="18"/>
                </a:lnTo>
                <a:cubicBezTo>
                  <a:pt x="100" y="0"/>
                  <a:pt x="82" y="0"/>
                  <a:pt x="64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40">
            <a:extLst>
              <a:ext uri="{FF2B5EF4-FFF2-40B4-BE49-F238E27FC236}">
                <a16:creationId xmlns:a16="http://schemas.microsoft.com/office/drawing/2014/main" id="{B4A8777C-7997-5549-BF4B-7A32BB952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172" y="2665821"/>
            <a:ext cx="128622" cy="119098"/>
          </a:xfrm>
          <a:custGeom>
            <a:avLst/>
            <a:gdLst>
              <a:gd name="T0" fmla="*/ 64 w 120"/>
              <a:gd name="T1" fmla="*/ 9 h 111"/>
              <a:gd name="T2" fmla="*/ 64 w 120"/>
              <a:gd name="T3" fmla="*/ 9 h 111"/>
              <a:gd name="T4" fmla="*/ 18 w 120"/>
              <a:gd name="T5" fmla="*/ 46 h 111"/>
              <a:gd name="T6" fmla="*/ 9 w 120"/>
              <a:gd name="T7" fmla="*/ 92 h 111"/>
              <a:gd name="T8" fmla="*/ 9 w 120"/>
              <a:gd name="T9" fmla="*/ 92 h 111"/>
              <a:gd name="T10" fmla="*/ 55 w 120"/>
              <a:gd name="T11" fmla="*/ 101 h 111"/>
              <a:gd name="T12" fmla="*/ 101 w 120"/>
              <a:gd name="T13" fmla="*/ 73 h 111"/>
              <a:gd name="T14" fmla="*/ 110 w 120"/>
              <a:gd name="T15" fmla="*/ 19 h 111"/>
              <a:gd name="T16" fmla="*/ 110 w 120"/>
              <a:gd name="T17" fmla="*/ 19 h 111"/>
              <a:gd name="T18" fmla="*/ 64 w 120"/>
              <a:gd name="T19" fmla="*/ 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111">
                <a:moveTo>
                  <a:pt x="64" y="9"/>
                </a:moveTo>
                <a:lnTo>
                  <a:pt x="64" y="9"/>
                </a:lnTo>
                <a:cubicBezTo>
                  <a:pt x="18" y="46"/>
                  <a:pt x="18" y="46"/>
                  <a:pt x="18" y="46"/>
                </a:cubicBezTo>
                <a:cubicBezTo>
                  <a:pt x="0" y="55"/>
                  <a:pt x="0" y="73"/>
                  <a:pt x="9" y="92"/>
                </a:cubicBezTo>
                <a:lnTo>
                  <a:pt x="9" y="92"/>
                </a:lnTo>
                <a:cubicBezTo>
                  <a:pt x="18" y="110"/>
                  <a:pt x="37" y="110"/>
                  <a:pt x="55" y="101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119" y="55"/>
                  <a:pt x="119" y="37"/>
                  <a:pt x="110" y="19"/>
                </a:cubicBezTo>
                <a:lnTo>
                  <a:pt x="110" y="19"/>
                </a:lnTo>
                <a:cubicBezTo>
                  <a:pt x="101" y="9"/>
                  <a:pt x="73" y="0"/>
                  <a:pt x="64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41">
            <a:extLst>
              <a:ext uri="{FF2B5EF4-FFF2-40B4-BE49-F238E27FC236}">
                <a16:creationId xmlns:a16="http://schemas.microsoft.com/office/drawing/2014/main" id="{2D95E0C9-7231-EF47-B9BA-68D5E1C7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6565" y="8263335"/>
            <a:ext cx="338234" cy="80984"/>
          </a:xfrm>
          <a:custGeom>
            <a:avLst/>
            <a:gdLst>
              <a:gd name="T0" fmla="*/ 311 w 312"/>
              <a:gd name="T1" fmla="*/ 73 h 74"/>
              <a:gd name="T2" fmla="*/ 0 w 312"/>
              <a:gd name="T3" fmla="*/ 73 h 74"/>
              <a:gd name="T4" fmla="*/ 0 w 312"/>
              <a:gd name="T5" fmla="*/ 0 h 74"/>
              <a:gd name="T6" fmla="*/ 311 w 312"/>
              <a:gd name="T7" fmla="*/ 0 h 74"/>
              <a:gd name="T8" fmla="*/ 311 w 312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74">
                <a:moveTo>
                  <a:pt x="311" y="73"/>
                </a:moveTo>
                <a:lnTo>
                  <a:pt x="0" y="73"/>
                </a:lnTo>
                <a:lnTo>
                  <a:pt x="0" y="0"/>
                </a:lnTo>
                <a:lnTo>
                  <a:pt x="311" y="0"/>
                </a:lnTo>
                <a:lnTo>
                  <a:pt x="311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42">
            <a:extLst>
              <a:ext uri="{FF2B5EF4-FFF2-40B4-BE49-F238E27FC236}">
                <a16:creationId xmlns:a16="http://schemas.microsoft.com/office/drawing/2014/main" id="{61A5086A-4BCC-D74A-97AF-857C289C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8969" y="8053726"/>
            <a:ext cx="328704" cy="605006"/>
          </a:xfrm>
          <a:custGeom>
            <a:avLst/>
            <a:gdLst>
              <a:gd name="T0" fmla="*/ 119 w 303"/>
              <a:gd name="T1" fmla="*/ 0 h 558"/>
              <a:gd name="T2" fmla="*/ 119 w 303"/>
              <a:gd name="T3" fmla="*/ 0 h 558"/>
              <a:gd name="T4" fmla="*/ 0 w 303"/>
              <a:gd name="T5" fmla="*/ 0 h 558"/>
              <a:gd name="T6" fmla="*/ 0 w 303"/>
              <a:gd name="T7" fmla="*/ 63 h 558"/>
              <a:gd name="T8" fmla="*/ 91 w 303"/>
              <a:gd name="T9" fmla="*/ 63 h 558"/>
              <a:gd name="T10" fmla="*/ 119 w 303"/>
              <a:gd name="T11" fmla="*/ 82 h 558"/>
              <a:gd name="T12" fmla="*/ 229 w 303"/>
              <a:gd name="T13" fmla="*/ 209 h 558"/>
              <a:gd name="T14" fmla="*/ 229 w 303"/>
              <a:gd name="T15" fmla="*/ 493 h 558"/>
              <a:gd name="T16" fmla="*/ 46 w 303"/>
              <a:gd name="T17" fmla="*/ 493 h 558"/>
              <a:gd name="T18" fmla="*/ 55 w 303"/>
              <a:gd name="T19" fmla="*/ 520 h 558"/>
              <a:gd name="T20" fmla="*/ 46 w 303"/>
              <a:gd name="T21" fmla="*/ 557 h 558"/>
              <a:gd name="T22" fmla="*/ 229 w 303"/>
              <a:gd name="T23" fmla="*/ 557 h 558"/>
              <a:gd name="T24" fmla="*/ 302 w 303"/>
              <a:gd name="T25" fmla="*/ 484 h 558"/>
              <a:gd name="T26" fmla="*/ 302 w 303"/>
              <a:gd name="T27" fmla="*/ 191 h 558"/>
              <a:gd name="T28" fmla="*/ 293 w 303"/>
              <a:gd name="T29" fmla="*/ 182 h 558"/>
              <a:gd name="T30" fmla="*/ 146 w 303"/>
              <a:gd name="T31" fmla="*/ 9 h 558"/>
              <a:gd name="T32" fmla="*/ 119 w 303"/>
              <a:gd name="T3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3" h="558">
                <a:moveTo>
                  <a:pt x="119" y="0"/>
                </a:moveTo>
                <a:lnTo>
                  <a:pt x="119" y="0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101" y="63"/>
                  <a:pt x="110" y="73"/>
                  <a:pt x="119" y="82"/>
                </a:cubicBezTo>
                <a:cubicBezTo>
                  <a:pt x="229" y="209"/>
                  <a:pt x="229" y="209"/>
                  <a:pt x="229" y="209"/>
                </a:cubicBezTo>
                <a:cubicBezTo>
                  <a:pt x="229" y="493"/>
                  <a:pt x="229" y="493"/>
                  <a:pt x="229" y="493"/>
                </a:cubicBezTo>
                <a:cubicBezTo>
                  <a:pt x="46" y="493"/>
                  <a:pt x="46" y="493"/>
                  <a:pt x="46" y="493"/>
                </a:cubicBezTo>
                <a:cubicBezTo>
                  <a:pt x="55" y="502"/>
                  <a:pt x="55" y="511"/>
                  <a:pt x="55" y="520"/>
                </a:cubicBezTo>
                <a:cubicBezTo>
                  <a:pt x="55" y="529"/>
                  <a:pt x="46" y="548"/>
                  <a:pt x="46" y="557"/>
                </a:cubicBezTo>
                <a:cubicBezTo>
                  <a:pt x="229" y="557"/>
                  <a:pt x="229" y="557"/>
                  <a:pt x="229" y="557"/>
                </a:cubicBezTo>
                <a:cubicBezTo>
                  <a:pt x="265" y="557"/>
                  <a:pt x="302" y="529"/>
                  <a:pt x="302" y="484"/>
                </a:cubicBezTo>
                <a:cubicBezTo>
                  <a:pt x="302" y="191"/>
                  <a:pt x="302" y="191"/>
                  <a:pt x="302" y="191"/>
                </a:cubicBezTo>
                <a:cubicBezTo>
                  <a:pt x="302" y="182"/>
                  <a:pt x="293" y="182"/>
                  <a:pt x="293" y="182"/>
                </a:cubicBezTo>
                <a:cubicBezTo>
                  <a:pt x="146" y="9"/>
                  <a:pt x="146" y="9"/>
                  <a:pt x="146" y="9"/>
                </a:cubicBezTo>
                <a:cubicBezTo>
                  <a:pt x="137" y="0"/>
                  <a:pt x="128" y="0"/>
                  <a:pt x="11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43">
            <a:extLst>
              <a:ext uri="{FF2B5EF4-FFF2-40B4-BE49-F238E27FC236}">
                <a16:creationId xmlns:a16="http://schemas.microsoft.com/office/drawing/2014/main" id="{5ED9352D-F916-6743-9B49-66BBB563A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530" y="8568221"/>
            <a:ext cx="376342" cy="100039"/>
          </a:xfrm>
          <a:custGeom>
            <a:avLst/>
            <a:gdLst>
              <a:gd name="T0" fmla="*/ 338 w 349"/>
              <a:gd name="T1" fmla="*/ 0 h 92"/>
              <a:gd name="T2" fmla="*/ 338 w 349"/>
              <a:gd name="T3" fmla="*/ 0 h 92"/>
              <a:gd name="T4" fmla="*/ 9 w 349"/>
              <a:gd name="T5" fmla="*/ 0 h 92"/>
              <a:gd name="T6" fmla="*/ 19 w 349"/>
              <a:gd name="T7" fmla="*/ 45 h 92"/>
              <a:gd name="T8" fmla="*/ 0 w 349"/>
              <a:gd name="T9" fmla="*/ 91 h 92"/>
              <a:gd name="T10" fmla="*/ 348 w 349"/>
              <a:gd name="T11" fmla="*/ 91 h 92"/>
              <a:gd name="T12" fmla="*/ 329 w 349"/>
              <a:gd name="T13" fmla="*/ 45 h 92"/>
              <a:gd name="T14" fmla="*/ 338 w 349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9" h="92">
                <a:moveTo>
                  <a:pt x="338" y="0"/>
                </a:moveTo>
                <a:lnTo>
                  <a:pt x="338" y="0"/>
                </a:lnTo>
                <a:cubicBezTo>
                  <a:pt x="9" y="0"/>
                  <a:pt x="9" y="0"/>
                  <a:pt x="9" y="0"/>
                </a:cubicBezTo>
                <a:cubicBezTo>
                  <a:pt x="9" y="18"/>
                  <a:pt x="19" y="27"/>
                  <a:pt x="19" y="45"/>
                </a:cubicBezTo>
                <a:cubicBezTo>
                  <a:pt x="19" y="63"/>
                  <a:pt x="9" y="82"/>
                  <a:pt x="0" y="91"/>
                </a:cubicBezTo>
                <a:cubicBezTo>
                  <a:pt x="348" y="91"/>
                  <a:pt x="348" y="91"/>
                  <a:pt x="348" y="91"/>
                </a:cubicBezTo>
                <a:cubicBezTo>
                  <a:pt x="338" y="82"/>
                  <a:pt x="329" y="63"/>
                  <a:pt x="329" y="45"/>
                </a:cubicBezTo>
                <a:cubicBezTo>
                  <a:pt x="329" y="27"/>
                  <a:pt x="338" y="18"/>
                  <a:pt x="33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4">
            <a:extLst>
              <a:ext uri="{FF2B5EF4-FFF2-40B4-BE49-F238E27FC236}">
                <a16:creationId xmlns:a16="http://schemas.microsoft.com/office/drawing/2014/main" id="{4E560788-ED28-BB4E-9C4D-9A2B2E29F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963" y="7867935"/>
            <a:ext cx="948006" cy="671703"/>
          </a:xfrm>
          <a:custGeom>
            <a:avLst/>
            <a:gdLst>
              <a:gd name="T0" fmla="*/ 841 w 878"/>
              <a:gd name="T1" fmla="*/ 603 h 622"/>
              <a:gd name="T2" fmla="*/ 841 w 878"/>
              <a:gd name="T3" fmla="*/ 603 h 622"/>
              <a:gd name="T4" fmla="*/ 877 w 878"/>
              <a:gd name="T5" fmla="*/ 612 h 622"/>
              <a:gd name="T6" fmla="*/ 877 w 878"/>
              <a:gd name="T7" fmla="*/ 237 h 622"/>
              <a:gd name="T8" fmla="*/ 877 w 878"/>
              <a:gd name="T9" fmla="*/ 174 h 622"/>
              <a:gd name="T10" fmla="*/ 877 w 878"/>
              <a:gd name="T11" fmla="*/ 82 h 622"/>
              <a:gd name="T12" fmla="*/ 795 w 878"/>
              <a:gd name="T13" fmla="*/ 0 h 622"/>
              <a:gd name="T14" fmla="*/ 46 w 878"/>
              <a:gd name="T15" fmla="*/ 0 h 622"/>
              <a:gd name="T16" fmla="*/ 0 w 878"/>
              <a:gd name="T17" fmla="*/ 46 h 622"/>
              <a:gd name="T18" fmla="*/ 46 w 878"/>
              <a:gd name="T19" fmla="*/ 91 h 622"/>
              <a:gd name="T20" fmla="*/ 786 w 878"/>
              <a:gd name="T21" fmla="*/ 91 h 622"/>
              <a:gd name="T22" fmla="*/ 786 w 878"/>
              <a:gd name="T23" fmla="*/ 621 h 622"/>
              <a:gd name="T24" fmla="*/ 841 w 878"/>
              <a:gd name="T25" fmla="*/ 603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8" h="622">
                <a:moveTo>
                  <a:pt x="841" y="603"/>
                </a:moveTo>
                <a:lnTo>
                  <a:pt x="841" y="603"/>
                </a:lnTo>
                <a:cubicBezTo>
                  <a:pt x="850" y="603"/>
                  <a:pt x="868" y="603"/>
                  <a:pt x="877" y="612"/>
                </a:cubicBezTo>
                <a:cubicBezTo>
                  <a:pt x="877" y="237"/>
                  <a:pt x="877" y="237"/>
                  <a:pt x="877" y="237"/>
                </a:cubicBezTo>
                <a:cubicBezTo>
                  <a:pt x="877" y="174"/>
                  <a:pt x="877" y="174"/>
                  <a:pt x="877" y="174"/>
                </a:cubicBezTo>
                <a:cubicBezTo>
                  <a:pt x="877" y="82"/>
                  <a:pt x="877" y="82"/>
                  <a:pt x="877" y="82"/>
                </a:cubicBezTo>
                <a:cubicBezTo>
                  <a:pt x="877" y="36"/>
                  <a:pt x="841" y="0"/>
                  <a:pt x="795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73"/>
                  <a:pt x="18" y="91"/>
                  <a:pt x="46" y="91"/>
                </a:cubicBezTo>
                <a:cubicBezTo>
                  <a:pt x="786" y="91"/>
                  <a:pt x="786" y="91"/>
                  <a:pt x="786" y="91"/>
                </a:cubicBezTo>
                <a:cubicBezTo>
                  <a:pt x="786" y="621"/>
                  <a:pt x="786" y="621"/>
                  <a:pt x="786" y="621"/>
                </a:cubicBezTo>
                <a:cubicBezTo>
                  <a:pt x="804" y="612"/>
                  <a:pt x="822" y="603"/>
                  <a:pt x="841" y="6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45">
            <a:extLst>
              <a:ext uri="{FF2B5EF4-FFF2-40B4-BE49-F238E27FC236}">
                <a16:creationId xmlns:a16="http://schemas.microsoft.com/office/drawing/2014/main" id="{DE811533-BAB7-5644-80D2-BC73F61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5768" y="8234752"/>
            <a:ext cx="190554" cy="443036"/>
          </a:xfrm>
          <a:custGeom>
            <a:avLst/>
            <a:gdLst>
              <a:gd name="T0" fmla="*/ 165 w 175"/>
              <a:gd name="T1" fmla="*/ 311 h 412"/>
              <a:gd name="T2" fmla="*/ 165 w 175"/>
              <a:gd name="T3" fmla="*/ 311 h 412"/>
              <a:gd name="T4" fmla="*/ 92 w 175"/>
              <a:gd name="T5" fmla="*/ 311 h 412"/>
              <a:gd name="T6" fmla="*/ 92 w 175"/>
              <a:gd name="T7" fmla="*/ 0 h 412"/>
              <a:gd name="T8" fmla="*/ 0 w 175"/>
              <a:gd name="T9" fmla="*/ 0 h 412"/>
              <a:gd name="T10" fmla="*/ 0 w 175"/>
              <a:gd name="T11" fmla="*/ 320 h 412"/>
              <a:gd name="T12" fmla="*/ 10 w 175"/>
              <a:gd name="T13" fmla="*/ 374 h 412"/>
              <a:gd name="T14" fmla="*/ 83 w 175"/>
              <a:gd name="T15" fmla="*/ 411 h 412"/>
              <a:gd name="T16" fmla="*/ 83 w 175"/>
              <a:gd name="T17" fmla="*/ 411 h 412"/>
              <a:gd name="T18" fmla="*/ 174 w 175"/>
              <a:gd name="T19" fmla="*/ 402 h 412"/>
              <a:gd name="T20" fmla="*/ 156 w 175"/>
              <a:gd name="T21" fmla="*/ 356 h 412"/>
              <a:gd name="T22" fmla="*/ 165 w 175"/>
              <a:gd name="T23" fmla="*/ 3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5" h="412">
                <a:moveTo>
                  <a:pt x="165" y="311"/>
                </a:moveTo>
                <a:lnTo>
                  <a:pt x="165" y="311"/>
                </a:lnTo>
                <a:cubicBezTo>
                  <a:pt x="92" y="311"/>
                  <a:pt x="92" y="311"/>
                  <a:pt x="92" y="311"/>
                </a:cubicBezTo>
                <a:cubicBezTo>
                  <a:pt x="92" y="0"/>
                  <a:pt x="92" y="0"/>
                  <a:pt x="9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20"/>
                  <a:pt x="0" y="320"/>
                  <a:pt x="0" y="320"/>
                </a:cubicBezTo>
                <a:cubicBezTo>
                  <a:pt x="0" y="338"/>
                  <a:pt x="0" y="356"/>
                  <a:pt x="10" y="374"/>
                </a:cubicBezTo>
                <a:cubicBezTo>
                  <a:pt x="28" y="393"/>
                  <a:pt x="55" y="411"/>
                  <a:pt x="83" y="411"/>
                </a:cubicBezTo>
                <a:lnTo>
                  <a:pt x="83" y="411"/>
                </a:lnTo>
                <a:cubicBezTo>
                  <a:pt x="174" y="402"/>
                  <a:pt x="174" y="402"/>
                  <a:pt x="174" y="402"/>
                </a:cubicBezTo>
                <a:cubicBezTo>
                  <a:pt x="165" y="393"/>
                  <a:pt x="156" y="374"/>
                  <a:pt x="156" y="356"/>
                </a:cubicBezTo>
                <a:cubicBezTo>
                  <a:pt x="156" y="338"/>
                  <a:pt x="165" y="329"/>
                  <a:pt x="165" y="3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46">
            <a:extLst>
              <a:ext uri="{FF2B5EF4-FFF2-40B4-BE49-F238E27FC236}">
                <a16:creationId xmlns:a16="http://schemas.microsoft.com/office/drawing/2014/main" id="{FCACABF2-5858-BE4A-B852-0892265F1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2233" y="8477706"/>
            <a:ext cx="266775" cy="266775"/>
          </a:xfrm>
          <a:custGeom>
            <a:avLst/>
            <a:gdLst>
              <a:gd name="T0" fmla="*/ 119 w 247"/>
              <a:gd name="T1" fmla="*/ 247 h 248"/>
              <a:gd name="T2" fmla="*/ 119 w 247"/>
              <a:gd name="T3" fmla="*/ 247 h 248"/>
              <a:gd name="T4" fmla="*/ 0 w 247"/>
              <a:gd name="T5" fmla="*/ 128 h 248"/>
              <a:gd name="T6" fmla="*/ 119 w 247"/>
              <a:gd name="T7" fmla="*/ 0 h 248"/>
              <a:gd name="T8" fmla="*/ 246 w 247"/>
              <a:gd name="T9" fmla="*/ 128 h 248"/>
              <a:gd name="T10" fmla="*/ 119 w 247"/>
              <a:gd name="T11" fmla="*/ 247 h 248"/>
              <a:gd name="T12" fmla="*/ 119 w 247"/>
              <a:gd name="T13" fmla="*/ 73 h 248"/>
              <a:gd name="T14" fmla="*/ 119 w 247"/>
              <a:gd name="T15" fmla="*/ 73 h 248"/>
              <a:gd name="T16" fmla="*/ 64 w 247"/>
              <a:gd name="T17" fmla="*/ 128 h 248"/>
              <a:gd name="T18" fmla="*/ 119 w 247"/>
              <a:gd name="T19" fmla="*/ 183 h 248"/>
              <a:gd name="T20" fmla="*/ 173 w 247"/>
              <a:gd name="T21" fmla="*/ 128 h 248"/>
              <a:gd name="T22" fmla="*/ 119 w 247"/>
              <a:gd name="T23" fmla="*/ 7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7" h="248">
                <a:moveTo>
                  <a:pt x="119" y="247"/>
                </a:moveTo>
                <a:lnTo>
                  <a:pt x="119" y="247"/>
                </a:lnTo>
                <a:cubicBezTo>
                  <a:pt x="55" y="247"/>
                  <a:pt x="0" y="192"/>
                  <a:pt x="0" y="128"/>
                </a:cubicBezTo>
                <a:cubicBezTo>
                  <a:pt x="0" y="55"/>
                  <a:pt x="55" y="0"/>
                  <a:pt x="119" y="0"/>
                </a:cubicBezTo>
                <a:cubicBezTo>
                  <a:pt x="182" y="0"/>
                  <a:pt x="246" y="55"/>
                  <a:pt x="246" y="128"/>
                </a:cubicBezTo>
                <a:cubicBezTo>
                  <a:pt x="246" y="192"/>
                  <a:pt x="182" y="247"/>
                  <a:pt x="119" y="247"/>
                </a:cubicBezTo>
                <a:close/>
                <a:moveTo>
                  <a:pt x="119" y="73"/>
                </a:moveTo>
                <a:lnTo>
                  <a:pt x="119" y="73"/>
                </a:lnTo>
                <a:cubicBezTo>
                  <a:pt x="91" y="73"/>
                  <a:pt x="64" y="92"/>
                  <a:pt x="64" y="128"/>
                </a:cubicBezTo>
                <a:cubicBezTo>
                  <a:pt x="64" y="156"/>
                  <a:pt x="91" y="183"/>
                  <a:pt x="119" y="183"/>
                </a:cubicBezTo>
                <a:cubicBezTo>
                  <a:pt x="146" y="183"/>
                  <a:pt x="173" y="156"/>
                  <a:pt x="173" y="128"/>
                </a:cubicBezTo>
                <a:cubicBezTo>
                  <a:pt x="173" y="92"/>
                  <a:pt x="146" y="73"/>
                  <a:pt x="119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47">
            <a:extLst>
              <a:ext uri="{FF2B5EF4-FFF2-40B4-BE49-F238E27FC236}">
                <a16:creationId xmlns:a16="http://schemas.microsoft.com/office/drawing/2014/main" id="{9C2E6D0A-D012-DB48-9933-A050FB797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393" y="8477706"/>
            <a:ext cx="266775" cy="266775"/>
          </a:xfrm>
          <a:custGeom>
            <a:avLst/>
            <a:gdLst>
              <a:gd name="T0" fmla="*/ 128 w 248"/>
              <a:gd name="T1" fmla="*/ 247 h 248"/>
              <a:gd name="T2" fmla="*/ 128 w 248"/>
              <a:gd name="T3" fmla="*/ 247 h 248"/>
              <a:gd name="T4" fmla="*/ 0 w 248"/>
              <a:gd name="T5" fmla="*/ 128 h 248"/>
              <a:gd name="T6" fmla="*/ 128 w 248"/>
              <a:gd name="T7" fmla="*/ 0 h 248"/>
              <a:gd name="T8" fmla="*/ 247 w 248"/>
              <a:gd name="T9" fmla="*/ 128 h 248"/>
              <a:gd name="T10" fmla="*/ 128 w 248"/>
              <a:gd name="T11" fmla="*/ 247 h 248"/>
              <a:gd name="T12" fmla="*/ 128 w 248"/>
              <a:gd name="T13" fmla="*/ 73 h 248"/>
              <a:gd name="T14" fmla="*/ 128 w 248"/>
              <a:gd name="T15" fmla="*/ 73 h 248"/>
              <a:gd name="T16" fmla="*/ 73 w 248"/>
              <a:gd name="T17" fmla="*/ 128 h 248"/>
              <a:gd name="T18" fmla="*/ 128 w 248"/>
              <a:gd name="T19" fmla="*/ 183 h 248"/>
              <a:gd name="T20" fmla="*/ 183 w 248"/>
              <a:gd name="T21" fmla="*/ 128 h 248"/>
              <a:gd name="T22" fmla="*/ 128 w 248"/>
              <a:gd name="T23" fmla="*/ 7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8" h="248">
                <a:moveTo>
                  <a:pt x="128" y="247"/>
                </a:moveTo>
                <a:lnTo>
                  <a:pt x="128" y="247"/>
                </a:lnTo>
                <a:cubicBezTo>
                  <a:pt x="55" y="247"/>
                  <a:pt x="0" y="192"/>
                  <a:pt x="0" y="128"/>
                </a:cubicBezTo>
                <a:cubicBezTo>
                  <a:pt x="0" y="55"/>
                  <a:pt x="55" y="0"/>
                  <a:pt x="128" y="0"/>
                </a:cubicBezTo>
                <a:cubicBezTo>
                  <a:pt x="192" y="0"/>
                  <a:pt x="247" y="55"/>
                  <a:pt x="247" y="128"/>
                </a:cubicBezTo>
                <a:cubicBezTo>
                  <a:pt x="247" y="192"/>
                  <a:pt x="192" y="247"/>
                  <a:pt x="128" y="247"/>
                </a:cubicBezTo>
                <a:close/>
                <a:moveTo>
                  <a:pt x="128" y="73"/>
                </a:moveTo>
                <a:lnTo>
                  <a:pt x="128" y="73"/>
                </a:lnTo>
                <a:cubicBezTo>
                  <a:pt x="101" y="73"/>
                  <a:pt x="73" y="92"/>
                  <a:pt x="73" y="128"/>
                </a:cubicBezTo>
                <a:cubicBezTo>
                  <a:pt x="73" y="156"/>
                  <a:pt x="101" y="183"/>
                  <a:pt x="128" y="183"/>
                </a:cubicBezTo>
                <a:cubicBezTo>
                  <a:pt x="156" y="183"/>
                  <a:pt x="183" y="156"/>
                  <a:pt x="183" y="128"/>
                </a:cubicBezTo>
                <a:cubicBezTo>
                  <a:pt x="183" y="92"/>
                  <a:pt x="156" y="73"/>
                  <a:pt x="128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48">
            <a:extLst>
              <a:ext uri="{FF2B5EF4-FFF2-40B4-BE49-F238E27FC236}">
                <a16:creationId xmlns:a16="http://schemas.microsoft.com/office/drawing/2014/main" id="{7FC6CEC9-D18C-0347-B805-B7B74E67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546" y="8034671"/>
            <a:ext cx="385873" cy="90511"/>
          </a:xfrm>
          <a:custGeom>
            <a:avLst/>
            <a:gdLst>
              <a:gd name="T0" fmla="*/ 320 w 358"/>
              <a:gd name="T1" fmla="*/ 82 h 83"/>
              <a:gd name="T2" fmla="*/ 320 w 358"/>
              <a:gd name="T3" fmla="*/ 82 h 83"/>
              <a:gd name="T4" fmla="*/ 37 w 358"/>
              <a:gd name="T5" fmla="*/ 82 h 83"/>
              <a:gd name="T6" fmla="*/ 0 w 358"/>
              <a:gd name="T7" fmla="*/ 46 h 83"/>
              <a:gd name="T8" fmla="*/ 0 w 358"/>
              <a:gd name="T9" fmla="*/ 46 h 83"/>
              <a:gd name="T10" fmla="*/ 37 w 358"/>
              <a:gd name="T11" fmla="*/ 0 h 83"/>
              <a:gd name="T12" fmla="*/ 320 w 358"/>
              <a:gd name="T13" fmla="*/ 0 h 83"/>
              <a:gd name="T14" fmla="*/ 357 w 358"/>
              <a:gd name="T15" fmla="*/ 46 h 83"/>
              <a:gd name="T16" fmla="*/ 357 w 358"/>
              <a:gd name="T17" fmla="*/ 46 h 83"/>
              <a:gd name="T18" fmla="*/ 320 w 358"/>
              <a:gd name="T1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" h="83">
                <a:moveTo>
                  <a:pt x="320" y="82"/>
                </a:moveTo>
                <a:lnTo>
                  <a:pt x="320" y="82"/>
                </a:lnTo>
                <a:cubicBezTo>
                  <a:pt x="37" y="82"/>
                  <a:pt x="37" y="82"/>
                  <a:pt x="37" y="82"/>
                </a:cubicBezTo>
                <a:cubicBezTo>
                  <a:pt x="19" y="82"/>
                  <a:pt x="0" y="64"/>
                  <a:pt x="0" y="46"/>
                </a:cubicBezTo>
                <a:lnTo>
                  <a:pt x="0" y="46"/>
                </a:lnTo>
                <a:cubicBezTo>
                  <a:pt x="0" y="19"/>
                  <a:pt x="19" y="0"/>
                  <a:pt x="37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39" y="0"/>
                  <a:pt x="357" y="19"/>
                  <a:pt x="357" y="46"/>
                </a:cubicBezTo>
                <a:lnTo>
                  <a:pt x="357" y="46"/>
                </a:lnTo>
                <a:cubicBezTo>
                  <a:pt x="357" y="64"/>
                  <a:pt x="339" y="82"/>
                  <a:pt x="320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49">
            <a:extLst>
              <a:ext uri="{FF2B5EF4-FFF2-40B4-BE49-F238E27FC236}">
                <a16:creationId xmlns:a16="http://schemas.microsoft.com/office/drawing/2014/main" id="{D1EBFA33-CB34-3746-9D55-43D98BD4B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6712" y="8182348"/>
            <a:ext cx="200081" cy="80987"/>
          </a:xfrm>
          <a:custGeom>
            <a:avLst/>
            <a:gdLst>
              <a:gd name="T0" fmla="*/ 146 w 184"/>
              <a:gd name="T1" fmla="*/ 73 h 74"/>
              <a:gd name="T2" fmla="*/ 146 w 184"/>
              <a:gd name="T3" fmla="*/ 73 h 74"/>
              <a:gd name="T4" fmla="*/ 37 w 184"/>
              <a:gd name="T5" fmla="*/ 73 h 74"/>
              <a:gd name="T6" fmla="*/ 0 w 184"/>
              <a:gd name="T7" fmla="*/ 37 h 74"/>
              <a:gd name="T8" fmla="*/ 0 w 184"/>
              <a:gd name="T9" fmla="*/ 37 h 74"/>
              <a:gd name="T10" fmla="*/ 37 w 184"/>
              <a:gd name="T11" fmla="*/ 0 h 74"/>
              <a:gd name="T12" fmla="*/ 146 w 184"/>
              <a:gd name="T13" fmla="*/ 9 h 74"/>
              <a:gd name="T14" fmla="*/ 183 w 184"/>
              <a:gd name="T15" fmla="*/ 37 h 74"/>
              <a:gd name="T16" fmla="*/ 183 w 184"/>
              <a:gd name="T17" fmla="*/ 37 h 74"/>
              <a:gd name="T18" fmla="*/ 146 w 184"/>
              <a:gd name="T1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74">
                <a:moveTo>
                  <a:pt x="146" y="73"/>
                </a:moveTo>
                <a:lnTo>
                  <a:pt x="146" y="73"/>
                </a:lnTo>
                <a:cubicBezTo>
                  <a:pt x="37" y="73"/>
                  <a:pt x="37" y="73"/>
                  <a:pt x="37" y="73"/>
                </a:cubicBezTo>
                <a:cubicBezTo>
                  <a:pt x="18" y="73"/>
                  <a:pt x="0" y="55"/>
                  <a:pt x="0" y="37"/>
                </a:cubicBezTo>
                <a:lnTo>
                  <a:pt x="0" y="37"/>
                </a:lnTo>
                <a:cubicBezTo>
                  <a:pt x="0" y="18"/>
                  <a:pt x="18" y="0"/>
                  <a:pt x="37" y="0"/>
                </a:cubicBezTo>
                <a:cubicBezTo>
                  <a:pt x="146" y="9"/>
                  <a:pt x="146" y="9"/>
                  <a:pt x="146" y="9"/>
                </a:cubicBezTo>
                <a:cubicBezTo>
                  <a:pt x="165" y="9"/>
                  <a:pt x="183" y="18"/>
                  <a:pt x="183" y="37"/>
                </a:cubicBezTo>
                <a:lnTo>
                  <a:pt x="183" y="37"/>
                </a:lnTo>
                <a:cubicBezTo>
                  <a:pt x="183" y="55"/>
                  <a:pt x="165" y="73"/>
                  <a:pt x="146" y="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50">
            <a:extLst>
              <a:ext uri="{FF2B5EF4-FFF2-40B4-BE49-F238E27FC236}">
                <a16:creationId xmlns:a16="http://schemas.microsoft.com/office/drawing/2014/main" id="{C8BF8AC8-2401-844E-A49B-609FCD60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185" y="5243060"/>
            <a:ext cx="1138559" cy="119095"/>
          </a:xfrm>
          <a:custGeom>
            <a:avLst/>
            <a:gdLst>
              <a:gd name="T0" fmla="*/ 1051 w 1052"/>
              <a:gd name="T1" fmla="*/ 109 h 110"/>
              <a:gd name="T2" fmla="*/ 0 w 1052"/>
              <a:gd name="T3" fmla="*/ 109 h 110"/>
              <a:gd name="T4" fmla="*/ 0 w 1052"/>
              <a:gd name="T5" fmla="*/ 0 h 110"/>
              <a:gd name="T6" fmla="*/ 1051 w 1052"/>
              <a:gd name="T7" fmla="*/ 0 h 110"/>
              <a:gd name="T8" fmla="*/ 1051 w 1052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2" h="110">
                <a:moveTo>
                  <a:pt x="1051" y="109"/>
                </a:moveTo>
                <a:lnTo>
                  <a:pt x="0" y="109"/>
                </a:lnTo>
                <a:lnTo>
                  <a:pt x="0" y="0"/>
                </a:lnTo>
                <a:lnTo>
                  <a:pt x="1051" y="0"/>
                </a:lnTo>
                <a:lnTo>
                  <a:pt x="1051" y="1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51">
            <a:extLst>
              <a:ext uri="{FF2B5EF4-FFF2-40B4-BE49-F238E27FC236}">
                <a16:creationId xmlns:a16="http://schemas.microsoft.com/office/drawing/2014/main" id="{707CC89F-C311-C642-AD0D-316D76FC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282" y="5567001"/>
            <a:ext cx="238192" cy="100039"/>
          </a:xfrm>
          <a:custGeom>
            <a:avLst/>
            <a:gdLst>
              <a:gd name="T0" fmla="*/ 173 w 220"/>
              <a:gd name="T1" fmla="*/ 91 h 92"/>
              <a:gd name="T2" fmla="*/ 173 w 220"/>
              <a:gd name="T3" fmla="*/ 91 h 92"/>
              <a:gd name="T4" fmla="*/ 45 w 220"/>
              <a:gd name="T5" fmla="*/ 91 h 92"/>
              <a:gd name="T6" fmla="*/ 0 w 220"/>
              <a:gd name="T7" fmla="*/ 46 h 92"/>
              <a:gd name="T8" fmla="*/ 0 w 220"/>
              <a:gd name="T9" fmla="*/ 46 h 92"/>
              <a:gd name="T10" fmla="*/ 45 w 220"/>
              <a:gd name="T11" fmla="*/ 0 h 92"/>
              <a:gd name="T12" fmla="*/ 173 w 220"/>
              <a:gd name="T13" fmla="*/ 0 h 92"/>
              <a:gd name="T14" fmla="*/ 219 w 220"/>
              <a:gd name="T15" fmla="*/ 46 h 92"/>
              <a:gd name="T16" fmla="*/ 219 w 220"/>
              <a:gd name="T17" fmla="*/ 46 h 92"/>
              <a:gd name="T18" fmla="*/ 173 w 220"/>
              <a:gd name="T1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92">
                <a:moveTo>
                  <a:pt x="173" y="91"/>
                </a:moveTo>
                <a:lnTo>
                  <a:pt x="173" y="91"/>
                </a:lnTo>
                <a:cubicBezTo>
                  <a:pt x="45" y="91"/>
                  <a:pt x="45" y="91"/>
                  <a:pt x="45" y="91"/>
                </a:cubicBezTo>
                <a:cubicBezTo>
                  <a:pt x="18" y="91"/>
                  <a:pt x="0" y="73"/>
                  <a:pt x="0" y="46"/>
                </a:cubicBezTo>
                <a:lnTo>
                  <a:pt x="0" y="46"/>
                </a:lnTo>
                <a:cubicBezTo>
                  <a:pt x="0" y="18"/>
                  <a:pt x="18" y="0"/>
                  <a:pt x="45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201" y="0"/>
                  <a:pt x="219" y="18"/>
                  <a:pt x="219" y="46"/>
                </a:cubicBezTo>
                <a:lnTo>
                  <a:pt x="219" y="46"/>
                </a:lnTo>
                <a:cubicBezTo>
                  <a:pt x="219" y="73"/>
                  <a:pt x="201" y="91"/>
                  <a:pt x="173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52">
            <a:extLst>
              <a:ext uri="{FF2B5EF4-FFF2-40B4-BE49-F238E27FC236}">
                <a16:creationId xmlns:a16="http://schemas.microsoft.com/office/drawing/2014/main" id="{C90384DC-D4A8-A64D-BF39-506523A2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491" y="4900063"/>
            <a:ext cx="1257654" cy="967058"/>
          </a:xfrm>
          <a:custGeom>
            <a:avLst/>
            <a:gdLst>
              <a:gd name="T0" fmla="*/ 987 w 1162"/>
              <a:gd name="T1" fmla="*/ 895 h 896"/>
              <a:gd name="T2" fmla="*/ 987 w 1162"/>
              <a:gd name="T3" fmla="*/ 895 h 896"/>
              <a:gd name="T4" fmla="*/ 174 w 1162"/>
              <a:gd name="T5" fmla="*/ 895 h 896"/>
              <a:gd name="T6" fmla="*/ 0 w 1162"/>
              <a:gd name="T7" fmla="*/ 722 h 896"/>
              <a:gd name="T8" fmla="*/ 0 w 1162"/>
              <a:gd name="T9" fmla="*/ 173 h 896"/>
              <a:gd name="T10" fmla="*/ 174 w 1162"/>
              <a:gd name="T11" fmla="*/ 0 h 896"/>
              <a:gd name="T12" fmla="*/ 987 w 1162"/>
              <a:gd name="T13" fmla="*/ 0 h 896"/>
              <a:gd name="T14" fmla="*/ 1161 w 1162"/>
              <a:gd name="T15" fmla="*/ 173 h 896"/>
              <a:gd name="T16" fmla="*/ 1161 w 1162"/>
              <a:gd name="T17" fmla="*/ 722 h 896"/>
              <a:gd name="T18" fmla="*/ 987 w 1162"/>
              <a:gd name="T19" fmla="*/ 895 h 896"/>
              <a:gd name="T20" fmla="*/ 174 w 1162"/>
              <a:gd name="T21" fmla="*/ 91 h 896"/>
              <a:gd name="T22" fmla="*/ 174 w 1162"/>
              <a:gd name="T23" fmla="*/ 91 h 896"/>
              <a:gd name="T24" fmla="*/ 91 w 1162"/>
              <a:gd name="T25" fmla="*/ 173 h 896"/>
              <a:gd name="T26" fmla="*/ 91 w 1162"/>
              <a:gd name="T27" fmla="*/ 722 h 896"/>
              <a:gd name="T28" fmla="*/ 174 w 1162"/>
              <a:gd name="T29" fmla="*/ 795 h 896"/>
              <a:gd name="T30" fmla="*/ 987 w 1162"/>
              <a:gd name="T31" fmla="*/ 795 h 896"/>
              <a:gd name="T32" fmla="*/ 1060 w 1162"/>
              <a:gd name="T33" fmla="*/ 722 h 896"/>
              <a:gd name="T34" fmla="*/ 1060 w 1162"/>
              <a:gd name="T35" fmla="*/ 173 h 896"/>
              <a:gd name="T36" fmla="*/ 987 w 1162"/>
              <a:gd name="T37" fmla="*/ 91 h 896"/>
              <a:gd name="T38" fmla="*/ 174 w 1162"/>
              <a:gd name="T39" fmla="*/ 9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62" h="896">
                <a:moveTo>
                  <a:pt x="987" y="895"/>
                </a:moveTo>
                <a:lnTo>
                  <a:pt x="987" y="895"/>
                </a:lnTo>
                <a:cubicBezTo>
                  <a:pt x="174" y="895"/>
                  <a:pt x="174" y="895"/>
                  <a:pt x="174" y="895"/>
                </a:cubicBezTo>
                <a:cubicBezTo>
                  <a:pt x="73" y="895"/>
                  <a:pt x="0" y="813"/>
                  <a:pt x="0" y="722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82"/>
                  <a:pt x="73" y="0"/>
                  <a:pt x="174" y="0"/>
                </a:cubicBezTo>
                <a:cubicBezTo>
                  <a:pt x="987" y="0"/>
                  <a:pt x="987" y="0"/>
                  <a:pt x="987" y="0"/>
                </a:cubicBezTo>
                <a:cubicBezTo>
                  <a:pt x="1078" y="0"/>
                  <a:pt x="1161" y="82"/>
                  <a:pt x="1161" y="173"/>
                </a:cubicBezTo>
                <a:cubicBezTo>
                  <a:pt x="1161" y="722"/>
                  <a:pt x="1161" y="722"/>
                  <a:pt x="1161" y="722"/>
                </a:cubicBezTo>
                <a:cubicBezTo>
                  <a:pt x="1161" y="813"/>
                  <a:pt x="1078" y="895"/>
                  <a:pt x="987" y="895"/>
                </a:cubicBezTo>
                <a:close/>
                <a:moveTo>
                  <a:pt x="174" y="91"/>
                </a:moveTo>
                <a:lnTo>
                  <a:pt x="174" y="91"/>
                </a:lnTo>
                <a:cubicBezTo>
                  <a:pt x="128" y="91"/>
                  <a:pt x="91" y="128"/>
                  <a:pt x="91" y="173"/>
                </a:cubicBezTo>
                <a:cubicBezTo>
                  <a:pt x="91" y="722"/>
                  <a:pt x="91" y="722"/>
                  <a:pt x="91" y="722"/>
                </a:cubicBezTo>
                <a:cubicBezTo>
                  <a:pt x="91" y="758"/>
                  <a:pt x="128" y="795"/>
                  <a:pt x="174" y="795"/>
                </a:cubicBezTo>
                <a:cubicBezTo>
                  <a:pt x="987" y="795"/>
                  <a:pt x="987" y="795"/>
                  <a:pt x="987" y="795"/>
                </a:cubicBezTo>
                <a:cubicBezTo>
                  <a:pt x="1023" y="795"/>
                  <a:pt x="1060" y="758"/>
                  <a:pt x="1060" y="722"/>
                </a:cubicBezTo>
                <a:cubicBezTo>
                  <a:pt x="1060" y="173"/>
                  <a:pt x="1060" y="173"/>
                  <a:pt x="1060" y="173"/>
                </a:cubicBezTo>
                <a:cubicBezTo>
                  <a:pt x="1060" y="128"/>
                  <a:pt x="1023" y="91"/>
                  <a:pt x="987" y="91"/>
                </a:cubicBezTo>
                <a:lnTo>
                  <a:pt x="174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0D9174C6-3D8F-F041-ADAF-FD18A8772EBA}"/>
              </a:ext>
            </a:extLst>
          </p:cNvPr>
          <p:cNvGrpSpPr/>
          <p:nvPr/>
        </p:nvGrpSpPr>
        <p:grpSpPr>
          <a:xfrm>
            <a:off x="19194494" y="1660650"/>
            <a:ext cx="4236804" cy="1514064"/>
            <a:chOff x="4247967" y="10620441"/>
            <a:chExt cx="4236804" cy="1514064"/>
          </a:xfrm>
        </p:grpSpPr>
        <p:sp>
          <p:nvSpPr>
            <p:cNvPr id="359" name="CuadroTexto 395">
              <a:extLst>
                <a:ext uri="{FF2B5EF4-FFF2-40B4-BE49-F238E27FC236}">
                  <a16:creationId xmlns:a16="http://schemas.microsoft.com/office/drawing/2014/main" id="{D3B3A3EC-30B4-614E-950B-7020F212248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0" name="Rectangle 40">
              <a:extLst>
                <a:ext uri="{FF2B5EF4-FFF2-40B4-BE49-F238E27FC236}">
                  <a16:creationId xmlns:a16="http://schemas.microsoft.com/office/drawing/2014/main" id="{B20836E4-2ACA-1C44-A7EF-E8CF9D6B209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1" name="Grupo 360">
            <a:extLst>
              <a:ext uri="{FF2B5EF4-FFF2-40B4-BE49-F238E27FC236}">
                <a16:creationId xmlns:a16="http://schemas.microsoft.com/office/drawing/2014/main" id="{D4EED73E-BEC2-884B-B216-222195CA6550}"/>
              </a:ext>
            </a:extLst>
          </p:cNvPr>
          <p:cNvGrpSpPr/>
          <p:nvPr/>
        </p:nvGrpSpPr>
        <p:grpSpPr>
          <a:xfrm>
            <a:off x="19192880" y="4576960"/>
            <a:ext cx="4236804" cy="1514064"/>
            <a:chOff x="4247967" y="10620441"/>
            <a:chExt cx="4236804" cy="1514064"/>
          </a:xfrm>
        </p:grpSpPr>
        <p:sp>
          <p:nvSpPr>
            <p:cNvPr id="362" name="CuadroTexto 395">
              <a:extLst>
                <a:ext uri="{FF2B5EF4-FFF2-40B4-BE49-F238E27FC236}">
                  <a16:creationId xmlns:a16="http://schemas.microsoft.com/office/drawing/2014/main" id="{674D8E3C-7D22-164D-8C81-DAE33F8880A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3" name="Rectangle 40">
              <a:extLst>
                <a:ext uri="{FF2B5EF4-FFF2-40B4-BE49-F238E27FC236}">
                  <a16:creationId xmlns:a16="http://schemas.microsoft.com/office/drawing/2014/main" id="{9D1317A8-9AF2-E944-BDE4-F2AE32369DC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4" name="Grupo 363">
            <a:extLst>
              <a:ext uri="{FF2B5EF4-FFF2-40B4-BE49-F238E27FC236}">
                <a16:creationId xmlns:a16="http://schemas.microsoft.com/office/drawing/2014/main" id="{DE16F471-27E2-0A44-9276-7326922EE45A}"/>
              </a:ext>
            </a:extLst>
          </p:cNvPr>
          <p:cNvGrpSpPr/>
          <p:nvPr/>
        </p:nvGrpSpPr>
        <p:grpSpPr>
          <a:xfrm>
            <a:off x="19156383" y="7396368"/>
            <a:ext cx="4236804" cy="1514064"/>
            <a:chOff x="4247967" y="10620441"/>
            <a:chExt cx="4236804" cy="1514064"/>
          </a:xfrm>
        </p:grpSpPr>
        <p:sp>
          <p:nvSpPr>
            <p:cNvPr id="365" name="CuadroTexto 395">
              <a:extLst>
                <a:ext uri="{FF2B5EF4-FFF2-40B4-BE49-F238E27FC236}">
                  <a16:creationId xmlns:a16="http://schemas.microsoft.com/office/drawing/2014/main" id="{4C4F5D88-29D2-EF4F-8B51-2188C24B6B3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6" name="Rectangle 40">
              <a:extLst>
                <a:ext uri="{FF2B5EF4-FFF2-40B4-BE49-F238E27FC236}">
                  <a16:creationId xmlns:a16="http://schemas.microsoft.com/office/drawing/2014/main" id="{DBF553D6-F575-B444-854D-136763C7C6A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61346F6D-C931-BA49-B987-02EEB0D90BEC}"/>
              </a:ext>
            </a:extLst>
          </p:cNvPr>
          <p:cNvGrpSpPr/>
          <p:nvPr/>
        </p:nvGrpSpPr>
        <p:grpSpPr>
          <a:xfrm>
            <a:off x="19142091" y="10476556"/>
            <a:ext cx="4236804" cy="1514064"/>
            <a:chOff x="4247967" y="10620441"/>
            <a:chExt cx="4236804" cy="1514064"/>
          </a:xfrm>
        </p:grpSpPr>
        <p:sp>
          <p:nvSpPr>
            <p:cNvPr id="368" name="CuadroTexto 395">
              <a:extLst>
                <a:ext uri="{FF2B5EF4-FFF2-40B4-BE49-F238E27FC236}">
                  <a16:creationId xmlns:a16="http://schemas.microsoft.com/office/drawing/2014/main" id="{B0FA72CB-C9F7-8A4A-A966-3F0B3404BE7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9" name="Rectangle 40">
              <a:extLst>
                <a:ext uri="{FF2B5EF4-FFF2-40B4-BE49-F238E27FC236}">
                  <a16:creationId xmlns:a16="http://schemas.microsoft.com/office/drawing/2014/main" id="{9EB863E8-DF00-E949-8812-B9F20AF4601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0" name="Group 71">
            <a:extLst>
              <a:ext uri="{FF2B5EF4-FFF2-40B4-BE49-F238E27FC236}">
                <a16:creationId xmlns:a16="http://schemas.microsoft.com/office/drawing/2014/main" id="{59E107BC-EC18-A64F-94E2-783FFA7BB7BF}"/>
              </a:ext>
            </a:extLst>
          </p:cNvPr>
          <p:cNvGrpSpPr/>
          <p:nvPr/>
        </p:nvGrpSpPr>
        <p:grpSpPr>
          <a:xfrm>
            <a:off x="1195616" y="5241201"/>
            <a:ext cx="10445178" cy="3369892"/>
            <a:chOff x="2232442" y="3512946"/>
            <a:chExt cx="8954788" cy="3369892"/>
          </a:xfrm>
        </p:grpSpPr>
        <p:sp>
          <p:nvSpPr>
            <p:cNvPr id="371" name="CuadroTexto 598">
              <a:extLst>
                <a:ext uri="{FF2B5EF4-FFF2-40B4-BE49-F238E27FC236}">
                  <a16:creationId xmlns:a16="http://schemas.microsoft.com/office/drawing/2014/main" id="{D4408119-C101-7942-9E64-17C209E777EC}"/>
                </a:ext>
              </a:extLst>
            </p:cNvPr>
            <p:cNvSpPr txBox="1"/>
            <p:nvPr/>
          </p:nvSpPr>
          <p:spPr>
            <a:xfrm>
              <a:off x="2232442" y="3512946"/>
              <a:ext cx="361106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72" name="CuadroTexto 599">
              <a:extLst>
                <a:ext uri="{FF2B5EF4-FFF2-40B4-BE49-F238E27FC236}">
                  <a16:creationId xmlns:a16="http://schemas.microsoft.com/office/drawing/2014/main" id="{0DAAE2B0-D6D8-7845-A731-89861ECFFD94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7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Health 3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FDC52E"/>
      </a:accent1>
      <a:accent2>
        <a:srgbClr val="4BB38D"/>
      </a:accent2>
      <a:accent3>
        <a:srgbClr val="2765A8"/>
      </a:accent3>
      <a:accent4>
        <a:srgbClr val="76BFB8"/>
      </a:accent4>
      <a:accent5>
        <a:srgbClr val="42A6D7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92539</TotalTime>
  <Words>513</Words>
  <Application>Microsoft Macintosh PowerPoint</Application>
  <PresentationFormat>Personalizado</PresentationFormat>
  <Paragraphs>124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16638</cp:revision>
  <dcterms:created xsi:type="dcterms:W3CDTF">2014-11-12T21:47:38Z</dcterms:created>
  <dcterms:modified xsi:type="dcterms:W3CDTF">2019-10-15T16:13:16Z</dcterms:modified>
  <cp:category/>
</cp:coreProperties>
</file>