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3" r:id="rId1"/>
  </p:sldMasterIdLst>
  <p:notesMasterIdLst>
    <p:notesMasterId r:id="rId10"/>
  </p:notesMasterIdLst>
  <p:sldIdLst>
    <p:sldId id="311" r:id="rId2"/>
    <p:sldId id="312" r:id="rId3"/>
    <p:sldId id="313" r:id="rId4"/>
    <p:sldId id="314" r:id="rId5"/>
    <p:sldId id="315" r:id="rId6"/>
    <p:sldId id="316" r:id="rId7"/>
    <p:sldId id="317" r:id="rId8"/>
    <p:sldId id="318" r:id="rId9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D3EBF5"/>
    <a:srgbClr val="C4D4E2"/>
    <a:srgbClr val="FFC88A"/>
    <a:srgbClr val="F2F2F2"/>
    <a:srgbClr val="5A5A66"/>
    <a:srgbClr val="000000"/>
    <a:srgbClr val="EFF1F8"/>
    <a:srgbClr val="373737"/>
    <a:srgbClr val="445469"/>
    <a:srgbClr val="6261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93" autoAdjust="0"/>
    <p:restoredTop sz="86429" autoAdjust="0"/>
  </p:normalViewPr>
  <p:slideViewPr>
    <p:cSldViewPr snapToGrid="0" snapToObjects="1">
      <p:cViewPr>
        <p:scale>
          <a:sx n="26" d="100"/>
          <a:sy n="26" d="100"/>
        </p:scale>
        <p:origin x="1640" y="11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 showGuides="1">
      <p:cViewPr varScale="1">
        <p:scale>
          <a:sx n="72" d="100"/>
          <a:sy n="72" d="100"/>
        </p:scale>
        <p:origin x="3592" y="21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10/15/19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1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74226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2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37895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3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46048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4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64529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5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05096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6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92376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7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78578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8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61325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158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10/15/19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004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5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086" indent="-457086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13712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2285429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3199600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4113771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upo 36">
            <a:extLst>
              <a:ext uri="{FF2B5EF4-FFF2-40B4-BE49-F238E27FC236}">
                <a16:creationId xmlns:a16="http://schemas.microsoft.com/office/drawing/2014/main" id="{C79A088D-C97A-404F-B483-A46A0EEAFBEE}"/>
              </a:ext>
            </a:extLst>
          </p:cNvPr>
          <p:cNvGrpSpPr/>
          <p:nvPr/>
        </p:nvGrpSpPr>
        <p:grpSpPr>
          <a:xfrm>
            <a:off x="2668308" y="816268"/>
            <a:ext cx="19041035" cy="2561450"/>
            <a:chOff x="2668308" y="861425"/>
            <a:chExt cx="19041035" cy="2561450"/>
          </a:xfrm>
        </p:grpSpPr>
        <p:sp>
          <p:nvSpPr>
            <p:cNvPr id="38" name="CuadroTexto 37">
              <a:extLst>
                <a:ext uri="{FF2B5EF4-FFF2-40B4-BE49-F238E27FC236}">
                  <a16:creationId xmlns:a16="http://schemas.microsoft.com/office/drawing/2014/main" id="{7411657E-56F8-5748-BA5E-3B88CFEE1D48}"/>
                </a:ext>
              </a:extLst>
            </p:cNvPr>
            <p:cNvSpPr txBox="1"/>
            <p:nvPr/>
          </p:nvSpPr>
          <p:spPr>
            <a:xfrm>
              <a:off x="10546398" y="861425"/>
              <a:ext cx="3284875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Health</a:t>
              </a:r>
            </a:p>
          </p:txBody>
        </p:sp>
        <p:sp>
          <p:nvSpPr>
            <p:cNvPr id="39" name="CuadroTexto 38">
              <a:extLst>
                <a:ext uri="{FF2B5EF4-FFF2-40B4-BE49-F238E27FC236}">
                  <a16:creationId xmlns:a16="http://schemas.microsoft.com/office/drawing/2014/main" id="{FE990737-7E11-6B42-AFD1-D880872B03E8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sp>
        <p:nvSpPr>
          <p:cNvPr id="27" name="Freeform 1">
            <a:extLst>
              <a:ext uri="{FF2B5EF4-FFF2-40B4-BE49-F238E27FC236}">
                <a16:creationId xmlns:a16="http://schemas.microsoft.com/office/drawing/2014/main" id="{13B0E522-7C9D-5447-BA4A-FC24591401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51869" y="5255779"/>
            <a:ext cx="3281794" cy="3276268"/>
          </a:xfrm>
          <a:custGeom>
            <a:avLst/>
            <a:gdLst>
              <a:gd name="T0" fmla="*/ 2618 w 2619"/>
              <a:gd name="T1" fmla="*/ 1309 h 2617"/>
              <a:gd name="T2" fmla="*/ 2618 w 2619"/>
              <a:gd name="T3" fmla="*/ 1309 h 2617"/>
              <a:gd name="T4" fmla="*/ 1309 w 2619"/>
              <a:gd name="T5" fmla="*/ 2616 h 2617"/>
              <a:gd name="T6" fmla="*/ 0 w 2619"/>
              <a:gd name="T7" fmla="*/ 1309 h 2617"/>
              <a:gd name="T8" fmla="*/ 1309 w 2619"/>
              <a:gd name="T9" fmla="*/ 0 h 2617"/>
              <a:gd name="T10" fmla="*/ 2618 w 2619"/>
              <a:gd name="T11" fmla="*/ 1309 h 26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19" h="2617">
                <a:moveTo>
                  <a:pt x="2618" y="1309"/>
                </a:moveTo>
                <a:lnTo>
                  <a:pt x="2618" y="1309"/>
                </a:lnTo>
                <a:cubicBezTo>
                  <a:pt x="2618" y="2027"/>
                  <a:pt x="2036" y="2616"/>
                  <a:pt x="1309" y="2616"/>
                </a:cubicBezTo>
                <a:cubicBezTo>
                  <a:pt x="589" y="2616"/>
                  <a:pt x="0" y="2027"/>
                  <a:pt x="0" y="1309"/>
                </a:cubicBezTo>
                <a:cubicBezTo>
                  <a:pt x="0" y="582"/>
                  <a:pt x="589" y="0"/>
                  <a:pt x="1309" y="0"/>
                </a:cubicBezTo>
                <a:cubicBezTo>
                  <a:pt x="2036" y="0"/>
                  <a:pt x="2618" y="582"/>
                  <a:pt x="2618" y="1309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" name="Freeform 2">
            <a:extLst>
              <a:ext uri="{FF2B5EF4-FFF2-40B4-BE49-F238E27FC236}">
                <a16:creationId xmlns:a16="http://schemas.microsoft.com/office/drawing/2014/main" id="{55A74B9B-271A-F044-B768-BCE1C94FEF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51869" y="8753043"/>
            <a:ext cx="3281794" cy="3281795"/>
          </a:xfrm>
          <a:custGeom>
            <a:avLst/>
            <a:gdLst>
              <a:gd name="T0" fmla="*/ 2618 w 2619"/>
              <a:gd name="T1" fmla="*/ 1308 h 2618"/>
              <a:gd name="T2" fmla="*/ 2618 w 2619"/>
              <a:gd name="T3" fmla="*/ 1308 h 2618"/>
              <a:gd name="T4" fmla="*/ 1309 w 2619"/>
              <a:gd name="T5" fmla="*/ 2617 h 2618"/>
              <a:gd name="T6" fmla="*/ 0 w 2619"/>
              <a:gd name="T7" fmla="*/ 1308 h 2618"/>
              <a:gd name="T8" fmla="*/ 1309 w 2619"/>
              <a:gd name="T9" fmla="*/ 0 h 2618"/>
              <a:gd name="T10" fmla="*/ 2618 w 2619"/>
              <a:gd name="T11" fmla="*/ 1308 h 26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19" h="2618">
                <a:moveTo>
                  <a:pt x="2618" y="1308"/>
                </a:moveTo>
                <a:lnTo>
                  <a:pt x="2618" y="1308"/>
                </a:lnTo>
                <a:cubicBezTo>
                  <a:pt x="2618" y="2028"/>
                  <a:pt x="2036" y="2617"/>
                  <a:pt x="1309" y="2617"/>
                </a:cubicBezTo>
                <a:cubicBezTo>
                  <a:pt x="589" y="2617"/>
                  <a:pt x="0" y="2028"/>
                  <a:pt x="0" y="1308"/>
                </a:cubicBezTo>
                <a:cubicBezTo>
                  <a:pt x="0" y="581"/>
                  <a:pt x="589" y="0"/>
                  <a:pt x="1309" y="0"/>
                </a:cubicBezTo>
                <a:cubicBezTo>
                  <a:pt x="2036" y="0"/>
                  <a:pt x="2618" y="581"/>
                  <a:pt x="2618" y="1308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" name="Freeform 3">
            <a:extLst>
              <a:ext uri="{FF2B5EF4-FFF2-40B4-BE49-F238E27FC236}">
                <a16:creationId xmlns:a16="http://schemas.microsoft.com/office/drawing/2014/main" id="{FF8F8C6D-CB3F-324A-8D44-E03FBAE17B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9107" y="5255779"/>
            <a:ext cx="3281794" cy="3276268"/>
          </a:xfrm>
          <a:custGeom>
            <a:avLst/>
            <a:gdLst>
              <a:gd name="T0" fmla="*/ 2617 w 2618"/>
              <a:gd name="T1" fmla="*/ 1309 h 2617"/>
              <a:gd name="T2" fmla="*/ 2617 w 2618"/>
              <a:gd name="T3" fmla="*/ 1309 h 2617"/>
              <a:gd name="T4" fmla="*/ 1309 w 2618"/>
              <a:gd name="T5" fmla="*/ 2616 h 2617"/>
              <a:gd name="T6" fmla="*/ 0 w 2618"/>
              <a:gd name="T7" fmla="*/ 1309 h 2617"/>
              <a:gd name="T8" fmla="*/ 1309 w 2618"/>
              <a:gd name="T9" fmla="*/ 0 h 2617"/>
              <a:gd name="T10" fmla="*/ 2617 w 2618"/>
              <a:gd name="T11" fmla="*/ 1309 h 26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18" h="2617">
                <a:moveTo>
                  <a:pt x="2617" y="1309"/>
                </a:moveTo>
                <a:lnTo>
                  <a:pt x="2617" y="1309"/>
                </a:lnTo>
                <a:cubicBezTo>
                  <a:pt x="2617" y="2027"/>
                  <a:pt x="2028" y="2616"/>
                  <a:pt x="1309" y="2616"/>
                </a:cubicBezTo>
                <a:cubicBezTo>
                  <a:pt x="582" y="2616"/>
                  <a:pt x="0" y="2027"/>
                  <a:pt x="0" y="1309"/>
                </a:cubicBezTo>
                <a:cubicBezTo>
                  <a:pt x="0" y="582"/>
                  <a:pt x="582" y="0"/>
                  <a:pt x="1309" y="0"/>
                </a:cubicBezTo>
                <a:cubicBezTo>
                  <a:pt x="2028" y="0"/>
                  <a:pt x="2617" y="582"/>
                  <a:pt x="2617" y="1309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" name="Freeform 4">
            <a:extLst>
              <a:ext uri="{FF2B5EF4-FFF2-40B4-BE49-F238E27FC236}">
                <a16:creationId xmlns:a16="http://schemas.microsoft.com/office/drawing/2014/main" id="{4D0C50BF-1F51-3F45-8A65-FE641A125C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9107" y="8753043"/>
            <a:ext cx="3281794" cy="3281795"/>
          </a:xfrm>
          <a:custGeom>
            <a:avLst/>
            <a:gdLst>
              <a:gd name="T0" fmla="*/ 2617 w 2618"/>
              <a:gd name="T1" fmla="*/ 1308 h 2618"/>
              <a:gd name="T2" fmla="*/ 2617 w 2618"/>
              <a:gd name="T3" fmla="*/ 1308 h 2618"/>
              <a:gd name="T4" fmla="*/ 1309 w 2618"/>
              <a:gd name="T5" fmla="*/ 2617 h 2618"/>
              <a:gd name="T6" fmla="*/ 0 w 2618"/>
              <a:gd name="T7" fmla="*/ 1308 h 2618"/>
              <a:gd name="T8" fmla="*/ 1309 w 2618"/>
              <a:gd name="T9" fmla="*/ 0 h 2618"/>
              <a:gd name="T10" fmla="*/ 2617 w 2618"/>
              <a:gd name="T11" fmla="*/ 1308 h 26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18" h="2618">
                <a:moveTo>
                  <a:pt x="2617" y="1308"/>
                </a:moveTo>
                <a:lnTo>
                  <a:pt x="2617" y="1308"/>
                </a:lnTo>
                <a:cubicBezTo>
                  <a:pt x="2617" y="2028"/>
                  <a:pt x="2028" y="2617"/>
                  <a:pt x="1309" y="2617"/>
                </a:cubicBezTo>
                <a:cubicBezTo>
                  <a:pt x="582" y="2617"/>
                  <a:pt x="0" y="2028"/>
                  <a:pt x="0" y="1308"/>
                </a:cubicBezTo>
                <a:cubicBezTo>
                  <a:pt x="0" y="581"/>
                  <a:pt x="582" y="0"/>
                  <a:pt x="1309" y="0"/>
                </a:cubicBezTo>
                <a:cubicBezTo>
                  <a:pt x="2028" y="0"/>
                  <a:pt x="2617" y="581"/>
                  <a:pt x="2617" y="1308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" name="Freeform 239">
            <a:extLst>
              <a:ext uri="{FF2B5EF4-FFF2-40B4-BE49-F238E27FC236}">
                <a16:creationId xmlns:a16="http://schemas.microsoft.com/office/drawing/2014/main" id="{0E7216DC-D38F-3343-B9AF-370E728A25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2095" y="6360761"/>
            <a:ext cx="872935" cy="541441"/>
          </a:xfrm>
          <a:custGeom>
            <a:avLst/>
            <a:gdLst>
              <a:gd name="T0" fmla="*/ 566 w 697"/>
              <a:gd name="T1" fmla="*/ 429 h 430"/>
              <a:gd name="T2" fmla="*/ 566 w 697"/>
              <a:gd name="T3" fmla="*/ 429 h 430"/>
              <a:gd name="T4" fmla="*/ 260 w 697"/>
              <a:gd name="T5" fmla="*/ 429 h 430"/>
              <a:gd name="T6" fmla="*/ 199 w 697"/>
              <a:gd name="T7" fmla="*/ 375 h 430"/>
              <a:gd name="T8" fmla="*/ 107 w 697"/>
              <a:gd name="T9" fmla="*/ 69 h 430"/>
              <a:gd name="T10" fmla="*/ 30 w 697"/>
              <a:gd name="T11" fmla="*/ 69 h 430"/>
              <a:gd name="T12" fmla="*/ 0 w 697"/>
              <a:gd name="T13" fmla="*/ 38 h 430"/>
              <a:gd name="T14" fmla="*/ 30 w 697"/>
              <a:gd name="T15" fmla="*/ 0 h 430"/>
              <a:gd name="T16" fmla="*/ 130 w 697"/>
              <a:gd name="T17" fmla="*/ 0 h 430"/>
              <a:gd name="T18" fmla="*/ 168 w 697"/>
              <a:gd name="T19" fmla="*/ 23 h 430"/>
              <a:gd name="T20" fmla="*/ 260 w 697"/>
              <a:gd name="T21" fmla="*/ 360 h 430"/>
              <a:gd name="T22" fmla="*/ 268 w 697"/>
              <a:gd name="T23" fmla="*/ 367 h 430"/>
              <a:gd name="T24" fmla="*/ 566 w 697"/>
              <a:gd name="T25" fmla="*/ 367 h 430"/>
              <a:gd name="T26" fmla="*/ 566 w 697"/>
              <a:gd name="T27" fmla="*/ 360 h 430"/>
              <a:gd name="T28" fmla="*/ 620 w 697"/>
              <a:gd name="T29" fmla="*/ 168 h 430"/>
              <a:gd name="T30" fmla="*/ 367 w 697"/>
              <a:gd name="T31" fmla="*/ 168 h 430"/>
              <a:gd name="T32" fmla="*/ 329 w 697"/>
              <a:gd name="T33" fmla="*/ 138 h 430"/>
              <a:gd name="T34" fmla="*/ 367 w 697"/>
              <a:gd name="T35" fmla="*/ 99 h 430"/>
              <a:gd name="T36" fmla="*/ 666 w 697"/>
              <a:gd name="T37" fmla="*/ 99 h 430"/>
              <a:gd name="T38" fmla="*/ 689 w 697"/>
              <a:gd name="T39" fmla="*/ 115 h 430"/>
              <a:gd name="T40" fmla="*/ 696 w 697"/>
              <a:gd name="T41" fmla="*/ 145 h 430"/>
              <a:gd name="T42" fmla="*/ 627 w 697"/>
              <a:gd name="T43" fmla="*/ 375 h 430"/>
              <a:gd name="T44" fmla="*/ 566 w 697"/>
              <a:gd name="T45" fmla="*/ 429 h 4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697" h="430">
                <a:moveTo>
                  <a:pt x="566" y="429"/>
                </a:moveTo>
                <a:lnTo>
                  <a:pt x="566" y="429"/>
                </a:lnTo>
                <a:cubicBezTo>
                  <a:pt x="260" y="429"/>
                  <a:pt x="260" y="429"/>
                  <a:pt x="260" y="429"/>
                </a:cubicBezTo>
                <a:cubicBezTo>
                  <a:pt x="230" y="429"/>
                  <a:pt x="199" y="406"/>
                  <a:pt x="199" y="375"/>
                </a:cubicBezTo>
                <a:cubicBezTo>
                  <a:pt x="107" y="69"/>
                  <a:pt x="107" y="69"/>
                  <a:pt x="107" y="69"/>
                </a:cubicBezTo>
                <a:cubicBezTo>
                  <a:pt x="30" y="69"/>
                  <a:pt x="30" y="69"/>
                  <a:pt x="30" y="69"/>
                </a:cubicBezTo>
                <a:cubicBezTo>
                  <a:pt x="15" y="69"/>
                  <a:pt x="0" y="54"/>
                  <a:pt x="0" y="38"/>
                </a:cubicBezTo>
                <a:cubicBezTo>
                  <a:pt x="0" y="15"/>
                  <a:pt x="15" y="0"/>
                  <a:pt x="30" y="0"/>
                </a:cubicBezTo>
                <a:cubicBezTo>
                  <a:pt x="130" y="0"/>
                  <a:pt x="130" y="0"/>
                  <a:pt x="130" y="0"/>
                </a:cubicBezTo>
                <a:cubicBezTo>
                  <a:pt x="145" y="0"/>
                  <a:pt x="161" y="8"/>
                  <a:pt x="168" y="23"/>
                </a:cubicBezTo>
                <a:cubicBezTo>
                  <a:pt x="260" y="360"/>
                  <a:pt x="260" y="360"/>
                  <a:pt x="260" y="360"/>
                </a:cubicBezTo>
                <a:cubicBezTo>
                  <a:pt x="268" y="360"/>
                  <a:pt x="268" y="367"/>
                  <a:pt x="268" y="367"/>
                </a:cubicBezTo>
                <a:cubicBezTo>
                  <a:pt x="566" y="367"/>
                  <a:pt x="566" y="367"/>
                  <a:pt x="566" y="367"/>
                </a:cubicBezTo>
                <a:cubicBezTo>
                  <a:pt x="566" y="360"/>
                  <a:pt x="566" y="360"/>
                  <a:pt x="566" y="360"/>
                </a:cubicBezTo>
                <a:cubicBezTo>
                  <a:pt x="620" y="168"/>
                  <a:pt x="620" y="168"/>
                  <a:pt x="620" y="168"/>
                </a:cubicBezTo>
                <a:cubicBezTo>
                  <a:pt x="367" y="168"/>
                  <a:pt x="367" y="168"/>
                  <a:pt x="367" y="168"/>
                </a:cubicBezTo>
                <a:cubicBezTo>
                  <a:pt x="344" y="168"/>
                  <a:pt x="329" y="153"/>
                  <a:pt x="329" y="138"/>
                </a:cubicBezTo>
                <a:cubicBezTo>
                  <a:pt x="329" y="115"/>
                  <a:pt x="344" y="99"/>
                  <a:pt x="367" y="99"/>
                </a:cubicBezTo>
                <a:cubicBezTo>
                  <a:pt x="666" y="99"/>
                  <a:pt x="666" y="99"/>
                  <a:pt x="666" y="99"/>
                </a:cubicBezTo>
                <a:cubicBezTo>
                  <a:pt x="673" y="99"/>
                  <a:pt x="681" y="107"/>
                  <a:pt x="689" y="115"/>
                </a:cubicBezTo>
                <a:cubicBezTo>
                  <a:pt x="696" y="122"/>
                  <a:pt x="696" y="130"/>
                  <a:pt x="696" y="145"/>
                </a:cubicBezTo>
                <a:cubicBezTo>
                  <a:pt x="627" y="375"/>
                  <a:pt x="627" y="375"/>
                  <a:pt x="627" y="375"/>
                </a:cubicBezTo>
                <a:cubicBezTo>
                  <a:pt x="627" y="406"/>
                  <a:pt x="597" y="429"/>
                  <a:pt x="566" y="429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2" name="Freeform 240">
            <a:extLst>
              <a:ext uri="{FF2B5EF4-FFF2-40B4-BE49-F238E27FC236}">
                <a16:creationId xmlns:a16="http://schemas.microsoft.com/office/drawing/2014/main" id="{16882201-810F-4042-A0DB-3B2C2E46A9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2042" y="6985073"/>
            <a:ext cx="165747" cy="165747"/>
          </a:xfrm>
          <a:custGeom>
            <a:avLst/>
            <a:gdLst>
              <a:gd name="T0" fmla="*/ 0 w 131"/>
              <a:gd name="T1" fmla="*/ 69 h 131"/>
              <a:gd name="T2" fmla="*/ 0 w 131"/>
              <a:gd name="T3" fmla="*/ 69 h 131"/>
              <a:gd name="T4" fmla="*/ 62 w 131"/>
              <a:gd name="T5" fmla="*/ 0 h 131"/>
              <a:gd name="T6" fmla="*/ 130 w 131"/>
              <a:gd name="T7" fmla="*/ 69 h 131"/>
              <a:gd name="T8" fmla="*/ 62 w 131"/>
              <a:gd name="T9" fmla="*/ 130 h 131"/>
              <a:gd name="T10" fmla="*/ 0 w 131"/>
              <a:gd name="T11" fmla="*/ 69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1" h="131">
                <a:moveTo>
                  <a:pt x="0" y="69"/>
                </a:moveTo>
                <a:lnTo>
                  <a:pt x="0" y="69"/>
                </a:lnTo>
                <a:cubicBezTo>
                  <a:pt x="0" y="31"/>
                  <a:pt x="31" y="0"/>
                  <a:pt x="62" y="0"/>
                </a:cubicBezTo>
                <a:cubicBezTo>
                  <a:pt x="100" y="0"/>
                  <a:pt x="130" y="31"/>
                  <a:pt x="130" y="69"/>
                </a:cubicBezTo>
                <a:cubicBezTo>
                  <a:pt x="130" y="100"/>
                  <a:pt x="100" y="130"/>
                  <a:pt x="62" y="130"/>
                </a:cubicBezTo>
                <a:cubicBezTo>
                  <a:pt x="31" y="130"/>
                  <a:pt x="0" y="100"/>
                  <a:pt x="0" y="69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3" name="Freeform 241">
            <a:extLst>
              <a:ext uri="{FF2B5EF4-FFF2-40B4-BE49-F238E27FC236}">
                <a16:creationId xmlns:a16="http://schemas.microsoft.com/office/drawing/2014/main" id="{1965C3FD-F2FE-014E-939D-F82D55441F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39557" y="6985073"/>
            <a:ext cx="176797" cy="165747"/>
          </a:xfrm>
          <a:custGeom>
            <a:avLst/>
            <a:gdLst>
              <a:gd name="T0" fmla="*/ 0 w 139"/>
              <a:gd name="T1" fmla="*/ 69 h 131"/>
              <a:gd name="T2" fmla="*/ 0 w 139"/>
              <a:gd name="T3" fmla="*/ 69 h 131"/>
              <a:gd name="T4" fmla="*/ 69 w 139"/>
              <a:gd name="T5" fmla="*/ 0 h 131"/>
              <a:gd name="T6" fmla="*/ 138 w 139"/>
              <a:gd name="T7" fmla="*/ 69 h 131"/>
              <a:gd name="T8" fmla="*/ 69 w 139"/>
              <a:gd name="T9" fmla="*/ 130 h 131"/>
              <a:gd name="T10" fmla="*/ 0 w 139"/>
              <a:gd name="T11" fmla="*/ 69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9" h="131">
                <a:moveTo>
                  <a:pt x="0" y="69"/>
                </a:moveTo>
                <a:lnTo>
                  <a:pt x="0" y="69"/>
                </a:lnTo>
                <a:cubicBezTo>
                  <a:pt x="0" y="31"/>
                  <a:pt x="30" y="0"/>
                  <a:pt x="69" y="0"/>
                </a:cubicBezTo>
                <a:cubicBezTo>
                  <a:pt x="107" y="0"/>
                  <a:pt x="138" y="31"/>
                  <a:pt x="138" y="69"/>
                </a:cubicBezTo>
                <a:cubicBezTo>
                  <a:pt x="138" y="100"/>
                  <a:pt x="107" y="130"/>
                  <a:pt x="69" y="130"/>
                </a:cubicBezTo>
                <a:cubicBezTo>
                  <a:pt x="30" y="130"/>
                  <a:pt x="0" y="100"/>
                  <a:pt x="0" y="69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4" name="Freeform 248">
            <a:extLst>
              <a:ext uri="{FF2B5EF4-FFF2-40B4-BE49-F238E27FC236}">
                <a16:creationId xmlns:a16="http://schemas.microsoft.com/office/drawing/2014/main" id="{AC2B31CD-CB22-C347-8324-C6C3850565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65699" y="10432615"/>
            <a:ext cx="232046" cy="232046"/>
          </a:xfrm>
          <a:custGeom>
            <a:avLst/>
            <a:gdLst>
              <a:gd name="T0" fmla="*/ 138 w 185"/>
              <a:gd name="T1" fmla="*/ 184 h 185"/>
              <a:gd name="T2" fmla="*/ 138 w 185"/>
              <a:gd name="T3" fmla="*/ 184 h 185"/>
              <a:gd name="T4" fmla="*/ 46 w 185"/>
              <a:gd name="T5" fmla="*/ 184 h 185"/>
              <a:gd name="T6" fmla="*/ 0 w 185"/>
              <a:gd name="T7" fmla="*/ 138 h 185"/>
              <a:gd name="T8" fmla="*/ 0 w 185"/>
              <a:gd name="T9" fmla="*/ 54 h 185"/>
              <a:gd name="T10" fmla="*/ 46 w 185"/>
              <a:gd name="T11" fmla="*/ 0 h 185"/>
              <a:gd name="T12" fmla="*/ 138 w 185"/>
              <a:gd name="T13" fmla="*/ 0 h 185"/>
              <a:gd name="T14" fmla="*/ 184 w 185"/>
              <a:gd name="T15" fmla="*/ 54 h 185"/>
              <a:gd name="T16" fmla="*/ 184 w 185"/>
              <a:gd name="T17" fmla="*/ 138 h 185"/>
              <a:gd name="T18" fmla="*/ 138 w 185"/>
              <a:gd name="T19" fmla="*/ 184 h 185"/>
              <a:gd name="T20" fmla="*/ 138 w 185"/>
              <a:gd name="T21" fmla="*/ 54 h 185"/>
              <a:gd name="T22" fmla="*/ 138 w 185"/>
              <a:gd name="T23" fmla="*/ 54 h 185"/>
              <a:gd name="T24" fmla="*/ 46 w 185"/>
              <a:gd name="T25" fmla="*/ 54 h 185"/>
              <a:gd name="T26" fmla="*/ 46 w 185"/>
              <a:gd name="T27" fmla="*/ 138 h 185"/>
              <a:gd name="T28" fmla="*/ 138 w 185"/>
              <a:gd name="T29" fmla="*/ 130 h 185"/>
              <a:gd name="T30" fmla="*/ 138 w 185"/>
              <a:gd name="T31" fmla="*/ 184 h 1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85" h="185">
                <a:moveTo>
                  <a:pt x="138" y="184"/>
                </a:moveTo>
                <a:lnTo>
                  <a:pt x="138" y="184"/>
                </a:lnTo>
                <a:cubicBezTo>
                  <a:pt x="46" y="184"/>
                  <a:pt x="46" y="184"/>
                  <a:pt x="46" y="184"/>
                </a:cubicBezTo>
                <a:cubicBezTo>
                  <a:pt x="23" y="184"/>
                  <a:pt x="0" y="161"/>
                  <a:pt x="0" y="138"/>
                </a:cubicBezTo>
                <a:cubicBezTo>
                  <a:pt x="0" y="54"/>
                  <a:pt x="0" y="54"/>
                  <a:pt x="0" y="54"/>
                </a:cubicBezTo>
                <a:cubicBezTo>
                  <a:pt x="0" y="23"/>
                  <a:pt x="23" y="0"/>
                  <a:pt x="46" y="0"/>
                </a:cubicBezTo>
                <a:cubicBezTo>
                  <a:pt x="138" y="0"/>
                  <a:pt x="138" y="0"/>
                  <a:pt x="138" y="0"/>
                </a:cubicBezTo>
                <a:cubicBezTo>
                  <a:pt x="161" y="0"/>
                  <a:pt x="184" y="23"/>
                  <a:pt x="184" y="54"/>
                </a:cubicBezTo>
                <a:cubicBezTo>
                  <a:pt x="184" y="138"/>
                  <a:pt x="184" y="138"/>
                  <a:pt x="184" y="138"/>
                </a:cubicBezTo>
                <a:cubicBezTo>
                  <a:pt x="184" y="161"/>
                  <a:pt x="161" y="184"/>
                  <a:pt x="138" y="184"/>
                </a:cubicBezTo>
                <a:lnTo>
                  <a:pt x="138" y="54"/>
                </a:lnTo>
                <a:lnTo>
                  <a:pt x="138" y="54"/>
                </a:lnTo>
                <a:cubicBezTo>
                  <a:pt x="46" y="54"/>
                  <a:pt x="46" y="54"/>
                  <a:pt x="46" y="54"/>
                </a:cubicBezTo>
                <a:cubicBezTo>
                  <a:pt x="46" y="138"/>
                  <a:pt x="46" y="138"/>
                  <a:pt x="46" y="138"/>
                </a:cubicBezTo>
                <a:cubicBezTo>
                  <a:pt x="138" y="130"/>
                  <a:pt x="138" y="130"/>
                  <a:pt x="138" y="130"/>
                </a:cubicBezTo>
                <a:lnTo>
                  <a:pt x="138" y="184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5" name="Freeform 249">
            <a:extLst>
              <a:ext uri="{FF2B5EF4-FFF2-40B4-BE49-F238E27FC236}">
                <a16:creationId xmlns:a16="http://schemas.microsoft.com/office/drawing/2014/main" id="{F20C1EFD-0A04-AA4B-819D-F4D4869E54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52988" y="10134270"/>
            <a:ext cx="950284" cy="756914"/>
          </a:xfrm>
          <a:custGeom>
            <a:avLst/>
            <a:gdLst>
              <a:gd name="T0" fmla="*/ 635 w 759"/>
              <a:gd name="T1" fmla="*/ 604 h 605"/>
              <a:gd name="T2" fmla="*/ 635 w 759"/>
              <a:gd name="T3" fmla="*/ 604 h 605"/>
              <a:gd name="T4" fmla="*/ 122 w 759"/>
              <a:gd name="T5" fmla="*/ 604 h 605"/>
              <a:gd name="T6" fmla="*/ 0 w 759"/>
              <a:gd name="T7" fmla="*/ 474 h 605"/>
              <a:gd name="T8" fmla="*/ 0 w 759"/>
              <a:gd name="T9" fmla="*/ 0 h 605"/>
              <a:gd name="T10" fmla="*/ 69 w 759"/>
              <a:gd name="T11" fmla="*/ 0 h 605"/>
              <a:gd name="T12" fmla="*/ 69 w 759"/>
              <a:gd name="T13" fmla="*/ 474 h 605"/>
              <a:gd name="T14" fmla="*/ 122 w 759"/>
              <a:gd name="T15" fmla="*/ 536 h 605"/>
              <a:gd name="T16" fmla="*/ 635 w 759"/>
              <a:gd name="T17" fmla="*/ 536 h 605"/>
              <a:gd name="T18" fmla="*/ 689 w 759"/>
              <a:gd name="T19" fmla="*/ 474 h 605"/>
              <a:gd name="T20" fmla="*/ 689 w 759"/>
              <a:gd name="T21" fmla="*/ 176 h 605"/>
              <a:gd name="T22" fmla="*/ 635 w 759"/>
              <a:gd name="T23" fmla="*/ 115 h 605"/>
              <a:gd name="T24" fmla="*/ 122 w 759"/>
              <a:gd name="T25" fmla="*/ 115 h 605"/>
              <a:gd name="T26" fmla="*/ 122 w 759"/>
              <a:gd name="T27" fmla="*/ 53 h 605"/>
              <a:gd name="T28" fmla="*/ 635 w 759"/>
              <a:gd name="T29" fmla="*/ 53 h 605"/>
              <a:gd name="T30" fmla="*/ 758 w 759"/>
              <a:gd name="T31" fmla="*/ 176 h 605"/>
              <a:gd name="T32" fmla="*/ 758 w 759"/>
              <a:gd name="T33" fmla="*/ 474 h 605"/>
              <a:gd name="T34" fmla="*/ 635 w 759"/>
              <a:gd name="T35" fmla="*/ 604 h 6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759" h="605">
                <a:moveTo>
                  <a:pt x="635" y="604"/>
                </a:moveTo>
                <a:lnTo>
                  <a:pt x="635" y="604"/>
                </a:lnTo>
                <a:cubicBezTo>
                  <a:pt x="122" y="604"/>
                  <a:pt x="122" y="604"/>
                  <a:pt x="122" y="604"/>
                </a:cubicBezTo>
                <a:cubicBezTo>
                  <a:pt x="54" y="604"/>
                  <a:pt x="0" y="543"/>
                  <a:pt x="0" y="474"/>
                </a:cubicBezTo>
                <a:cubicBezTo>
                  <a:pt x="0" y="0"/>
                  <a:pt x="0" y="0"/>
                  <a:pt x="0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69" y="474"/>
                  <a:pt x="69" y="474"/>
                  <a:pt x="69" y="474"/>
                </a:cubicBezTo>
                <a:cubicBezTo>
                  <a:pt x="69" y="512"/>
                  <a:pt x="92" y="536"/>
                  <a:pt x="122" y="536"/>
                </a:cubicBezTo>
                <a:cubicBezTo>
                  <a:pt x="635" y="536"/>
                  <a:pt x="635" y="536"/>
                  <a:pt x="635" y="536"/>
                </a:cubicBezTo>
                <a:cubicBezTo>
                  <a:pt x="666" y="536"/>
                  <a:pt x="689" y="512"/>
                  <a:pt x="689" y="474"/>
                </a:cubicBezTo>
                <a:cubicBezTo>
                  <a:pt x="689" y="176"/>
                  <a:pt x="689" y="176"/>
                  <a:pt x="689" y="176"/>
                </a:cubicBezTo>
                <a:cubicBezTo>
                  <a:pt x="689" y="145"/>
                  <a:pt x="666" y="115"/>
                  <a:pt x="635" y="115"/>
                </a:cubicBezTo>
                <a:cubicBezTo>
                  <a:pt x="122" y="115"/>
                  <a:pt x="122" y="115"/>
                  <a:pt x="122" y="115"/>
                </a:cubicBezTo>
                <a:cubicBezTo>
                  <a:pt x="122" y="53"/>
                  <a:pt x="122" y="53"/>
                  <a:pt x="122" y="53"/>
                </a:cubicBezTo>
                <a:cubicBezTo>
                  <a:pt x="635" y="53"/>
                  <a:pt x="635" y="53"/>
                  <a:pt x="635" y="53"/>
                </a:cubicBezTo>
                <a:cubicBezTo>
                  <a:pt x="704" y="53"/>
                  <a:pt x="758" y="107"/>
                  <a:pt x="758" y="176"/>
                </a:cubicBezTo>
                <a:cubicBezTo>
                  <a:pt x="758" y="474"/>
                  <a:pt x="758" y="474"/>
                  <a:pt x="758" y="474"/>
                </a:cubicBezTo>
                <a:cubicBezTo>
                  <a:pt x="758" y="543"/>
                  <a:pt x="704" y="604"/>
                  <a:pt x="635" y="604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6" name="Freeform 250">
            <a:extLst>
              <a:ext uri="{FF2B5EF4-FFF2-40B4-BE49-F238E27FC236}">
                <a16:creationId xmlns:a16="http://schemas.microsoft.com/office/drawing/2014/main" id="{5E3D4DF5-6B4F-6D4E-B9BF-1D3E0DFE27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41938" y="9963000"/>
            <a:ext cx="872935" cy="320445"/>
          </a:xfrm>
          <a:custGeom>
            <a:avLst/>
            <a:gdLst>
              <a:gd name="T0" fmla="*/ 138 w 698"/>
              <a:gd name="T1" fmla="*/ 253 h 254"/>
              <a:gd name="T2" fmla="*/ 138 w 698"/>
              <a:gd name="T3" fmla="*/ 253 h 254"/>
              <a:gd name="T4" fmla="*/ 8 w 698"/>
              <a:gd name="T5" fmla="*/ 107 h 254"/>
              <a:gd name="T6" fmla="*/ 138 w 698"/>
              <a:gd name="T7" fmla="*/ 0 h 254"/>
              <a:gd name="T8" fmla="*/ 590 w 698"/>
              <a:gd name="T9" fmla="*/ 0 h 254"/>
              <a:gd name="T10" fmla="*/ 697 w 698"/>
              <a:gd name="T11" fmla="*/ 107 h 254"/>
              <a:gd name="T12" fmla="*/ 697 w 698"/>
              <a:gd name="T13" fmla="*/ 130 h 254"/>
              <a:gd name="T14" fmla="*/ 658 w 698"/>
              <a:gd name="T15" fmla="*/ 161 h 254"/>
              <a:gd name="T16" fmla="*/ 628 w 698"/>
              <a:gd name="T17" fmla="*/ 130 h 254"/>
              <a:gd name="T18" fmla="*/ 628 w 698"/>
              <a:gd name="T19" fmla="*/ 107 h 254"/>
              <a:gd name="T20" fmla="*/ 590 w 698"/>
              <a:gd name="T21" fmla="*/ 69 h 254"/>
              <a:gd name="T22" fmla="*/ 138 w 698"/>
              <a:gd name="T23" fmla="*/ 69 h 254"/>
              <a:gd name="T24" fmla="*/ 77 w 698"/>
              <a:gd name="T25" fmla="*/ 115 h 254"/>
              <a:gd name="T26" fmla="*/ 138 w 698"/>
              <a:gd name="T27" fmla="*/ 191 h 254"/>
              <a:gd name="T28" fmla="*/ 138 w 698"/>
              <a:gd name="T29" fmla="*/ 253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698" h="254">
                <a:moveTo>
                  <a:pt x="138" y="253"/>
                </a:moveTo>
                <a:lnTo>
                  <a:pt x="138" y="253"/>
                </a:lnTo>
                <a:cubicBezTo>
                  <a:pt x="62" y="253"/>
                  <a:pt x="0" y="191"/>
                  <a:pt x="8" y="107"/>
                </a:cubicBezTo>
                <a:cubicBezTo>
                  <a:pt x="16" y="46"/>
                  <a:pt x="77" y="0"/>
                  <a:pt x="138" y="0"/>
                </a:cubicBezTo>
                <a:cubicBezTo>
                  <a:pt x="590" y="0"/>
                  <a:pt x="590" y="0"/>
                  <a:pt x="590" y="0"/>
                </a:cubicBezTo>
                <a:cubicBezTo>
                  <a:pt x="651" y="0"/>
                  <a:pt x="697" y="46"/>
                  <a:pt x="697" y="107"/>
                </a:cubicBezTo>
                <a:cubicBezTo>
                  <a:pt x="697" y="130"/>
                  <a:pt x="697" y="130"/>
                  <a:pt x="697" y="130"/>
                </a:cubicBezTo>
                <a:cubicBezTo>
                  <a:pt x="697" y="146"/>
                  <a:pt x="681" y="161"/>
                  <a:pt x="658" y="161"/>
                </a:cubicBezTo>
                <a:cubicBezTo>
                  <a:pt x="643" y="161"/>
                  <a:pt x="628" y="146"/>
                  <a:pt x="628" y="130"/>
                </a:cubicBezTo>
                <a:cubicBezTo>
                  <a:pt x="628" y="107"/>
                  <a:pt x="628" y="107"/>
                  <a:pt x="628" y="107"/>
                </a:cubicBezTo>
                <a:cubicBezTo>
                  <a:pt x="628" y="84"/>
                  <a:pt x="613" y="69"/>
                  <a:pt x="590" y="69"/>
                </a:cubicBezTo>
                <a:cubicBezTo>
                  <a:pt x="138" y="69"/>
                  <a:pt x="138" y="69"/>
                  <a:pt x="138" y="69"/>
                </a:cubicBezTo>
                <a:cubicBezTo>
                  <a:pt x="107" y="69"/>
                  <a:pt x="85" y="84"/>
                  <a:pt x="77" y="115"/>
                </a:cubicBezTo>
                <a:cubicBezTo>
                  <a:pt x="69" y="153"/>
                  <a:pt x="100" y="191"/>
                  <a:pt x="138" y="191"/>
                </a:cubicBezTo>
                <a:lnTo>
                  <a:pt x="138" y="253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grpSp>
        <p:nvGrpSpPr>
          <p:cNvPr id="40" name="Grupo 39">
            <a:extLst>
              <a:ext uri="{FF2B5EF4-FFF2-40B4-BE49-F238E27FC236}">
                <a16:creationId xmlns:a16="http://schemas.microsoft.com/office/drawing/2014/main" id="{4F3E078D-E376-4943-9770-CD68B2AF9B5D}"/>
              </a:ext>
            </a:extLst>
          </p:cNvPr>
          <p:cNvGrpSpPr/>
          <p:nvPr/>
        </p:nvGrpSpPr>
        <p:grpSpPr>
          <a:xfrm>
            <a:off x="7138444" y="9834210"/>
            <a:ext cx="824955" cy="898469"/>
            <a:chOff x="10833756" y="5162085"/>
            <a:chExt cx="559761" cy="609643"/>
          </a:xfrm>
        </p:grpSpPr>
        <p:sp>
          <p:nvSpPr>
            <p:cNvPr id="50" name="Freeform 233">
              <a:extLst>
                <a:ext uri="{FF2B5EF4-FFF2-40B4-BE49-F238E27FC236}">
                  <a16:creationId xmlns:a16="http://schemas.microsoft.com/office/drawing/2014/main" id="{34AE848E-D2E0-544A-A8C3-FBB1E5C480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33756" y="5239676"/>
              <a:ext cx="559761" cy="532052"/>
            </a:xfrm>
            <a:custGeom>
              <a:avLst/>
              <a:gdLst>
                <a:gd name="T0" fmla="*/ 383 w 445"/>
                <a:gd name="T1" fmla="*/ 421 h 422"/>
                <a:gd name="T2" fmla="*/ 383 w 445"/>
                <a:gd name="T3" fmla="*/ 421 h 422"/>
                <a:gd name="T4" fmla="*/ 61 w 445"/>
                <a:gd name="T5" fmla="*/ 421 h 422"/>
                <a:gd name="T6" fmla="*/ 0 w 445"/>
                <a:gd name="T7" fmla="*/ 360 h 422"/>
                <a:gd name="T8" fmla="*/ 0 w 445"/>
                <a:gd name="T9" fmla="*/ 61 h 422"/>
                <a:gd name="T10" fmla="*/ 61 w 445"/>
                <a:gd name="T11" fmla="*/ 0 h 422"/>
                <a:gd name="T12" fmla="*/ 92 w 445"/>
                <a:gd name="T13" fmla="*/ 0 h 422"/>
                <a:gd name="T14" fmla="*/ 92 w 445"/>
                <a:gd name="T15" fmla="*/ 38 h 422"/>
                <a:gd name="T16" fmla="*/ 61 w 445"/>
                <a:gd name="T17" fmla="*/ 38 h 422"/>
                <a:gd name="T18" fmla="*/ 38 w 445"/>
                <a:gd name="T19" fmla="*/ 61 h 422"/>
                <a:gd name="T20" fmla="*/ 38 w 445"/>
                <a:gd name="T21" fmla="*/ 360 h 422"/>
                <a:gd name="T22" fmla="*/ 61 w 445"/>
                <a:gd name="T23" fmla="*/ 383 h 422"/>
                <a:gd name="T24" fmla="*/ 383 w 445"/>
                <a:gd name="T25" fmla="*/ 383 h 422"/>
                <a:gd name="T26" fmla="*/ 406 w 445"/>
                <a:gd name="T27" fmla="*/ 360 h 422"/>
                <a:gd name="T28" fmla="*/ 406 w 445"/>
                <a:gd name="T29" fmla="*/ 61 h 422"/>
                <a:gd name="T30" fmla="*/ 383 w 445"/>
                <a:gd name="T31" fmla="*/ 38 h 422"/>
                <a:gd name="T32" fmla="*/ 344 w 445"/>
                <a:gd name="T33" fmla="*/ 38 h 422"/>
                <a:gd name="T34" fmla="*/ 344 w 445"/>
                <a:gd name="T35" fmla="*/ 0 h 422"/>
                <a:gd name="T36" fmla="*/ 383 w 445"/>
                <a:gd name="T37" fmla="*/ 0 h 422"/>
                <a:gd name="T38" fmla="*/ 444 w 445"/>
                <a:gd name="T39" fmla="*/ 61 h 422"/>
                <a:gd name="T40" fmla="*/ 444 w 445"/>
                <a:gd name="T41" fmla="*/ 360 h 422"/>
                <a:gd name="T42" fmla="*/ 383 w 445"/>
                <a:gd name="T43" fmla="*/ 421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45" h="422">
                  <a:moveTo>
                    <a:pt x="383" y="421"/>
                  </a:moveTo>
                  <a:lnTo>
                    <a:pt x="383" y="421"/>
                  </a:lnTo>
                  <a:cubicBezTo>
                    <a:pt x="61" y="421"/>
                    <a:pt x="61" y="421"/>
                    <a:pt x="61" y="421"/>
                  </a:cubicBezTo>
                  <a:cubicBezTo>
                    <a:pt x="23" y="421"/>
                    <a:pt x="0" y="390"/>
                    <a:pt x="0" y="360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23"/>
                    <a:pt x="23" y="0"/>
                    <a:pt x="61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2" y="38"/>
                    <a:pt x="92" y="38"/>
                    <a:pt x="92" y="38"/>
                  </a:cubicBezTo>
                  <a:cubicBezTo>
                    <a:pt x="61" y="38"/>
                    <a:pt x="61" y="38"/>
                    <a:pt x="61" y="38"/>
                  </a:cubicBezTo>
                  <a:cubicBezTo>
                    <a:pt x="46" y="38"/>
                    <a:pt x="38" y="46"/>
                    <a:pt x="38" y="61"/>
                  </a:cubicBezTo>
                  <a:cubicBezTo>
                    <a:pt x="38" y="360"/>
                    <a:pt x="38" y="360"/>
                    <a:pt x="38" y="360"/>
                  </a:cubicBezTo>
                  <a:cubicBezTo>
                    <a:pt x="38" y="375"/>
                    <a:pt x="46" y="383"/>
                    <a:pt x="61" y="383"/>
                  </a:cubicBezTo>
                  <a:cubicBezTo>
                    <a:pt x="383" y="383"/>
                    <a:pt x="383" y="383"/>
                    <a:pt x="383" y="383"/>
                  </a:cubicBezTo>
                  <a:cubicBezTo>
                    <a:pt x="390" y="383"/>
                    <a:pt x="406" y="375"/>
                    <a:pt x="406" y="360"/>
                  </a:cubicBezTo>
                  <a:cubicBezTo>
                    <a:pt x="406" y="61"/>
                    <a:pt x="406" y="61"/>
                    <a:pt x="406" y="61"/>
                  </a:cubicBezTo>
                  <a:cubicBezTo>
                    <a:pt x="406" y="46"/>
                    <a:pt x="390" y="38"/>
                    <a:pt x="383" y="38"/>
                  </a:cubicBezTo>
                  <a:cubicBezTo>
                    <a:pt x="344" y="38"/>
                    <a:pt x="344" y="38"/>
                    <a:pt x="344" y="38"/>
                  </a:cubicBezTo>
                  <a:cubicBezTo>
                    <a:pt x="344" y="0"/>
                    <a:pt x="344" y="0"/>
                    <a:pt x="344" y="0"/>
                  </a:cubicBezTo>
                  <a:cubicBezTo>
                    <a:pt x="383" y="0"/>
                    <a:pt x="383" y="0"/>
                    <a:pt x="383" y="0"/>
                  </a:cubicBezTo>
                  <a:cubicBezTo>
                    <a:pt x="414" y="0"/>
                    <a:pt x="444" y="23"/>
                    <a:pt x="444" y="61"/>
                  </a:cubicBezTo>
                  <a:cubicBezTo>
                    <a:pt x="444" y="360"/>
                    <a:pt x="444" y="360"/>
                    <a:pt x="444" y="360"/>
                  </a:cubicBezTo>
                  <a:cubicBezTo>
                    <a:pt x="444" y="390"/>
                    <a:pt x="414" y="421"/>
                    <a:pt x="383" y="42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B4B4B5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1" name="Freeform 234">
              <a:extLst>
                <a:ext uri="{FF2B5EF4-FFF2-40B4-BE49-F238E27FC236}">
                  <a16:creationId xmlns:a16="http://schemas.microsoft.com/office/drawing/2014/main" id="{EF86297C-209A-0746-BB7C-3CA02602FC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88938" y="5162085"/>
              <a:ext cx="243857" cy="49878"/>
            </a:xfrm>
            <a:custGeom>
              <a:avLst/>
              <a:gdLst>
                <a:gd name="T0" fmla="*/ 191 w 192"/>
                <a:gd name="T1" fmla="*/ 38 h 39"/>
                <a:gd name="T2" fmla="*/ 0 w 192"/>
                <a:gd name="T3" fmla="*/ 38 h 39"/>
                <a:gd name="T4" fmla="*/ 0 w 192"/>
                <a:gd name="T5" fmla="*/ 0 h 39"/>
                <a:gd name="T6" fmla="*/ 191 w 192"/>
                <a:gd name="T7" fmla="*/ 0 h 39"/>
                <a:gd name="T8" fmla="*/ 191 w 192"/>
                <a:gd name="T9" fmla="*/ 3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" h="39">
                  <a:moveTo>
                    <a:pt x="191" y="38"/>
                  </a:moveTo>
                  <a:lnTo>
                    <a:pt x="0" y="38"/>
                  </a:lnTo>
                  <a:lnTo>
                    <a:pt x="0" y="0"/>
                  </a:lnTo>
                  <a:lnTo>
                    <a:pt x="191" y="0"/>
                  </a:lnTo>
                  <a:lnTo>
                    <a:pt x="191" y="38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B4B4B5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2" name="Freeform 235">
              <a:extLst>
                <a:ext uri="{FF2B5EF4-FFF2-40B4-BE49-F238E27FC236}">
                  <a16:creationId xmlns:a16="http://schemas.microsoft.com/office/drawing/2014/main" id="{83ADF845-BAE4-694E-A439-A8EEA7518A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44120" y="5162085"/>
              <a:ext cx="155182" cy="127469"/>
            </a:xfrm>
            <a:custGeom>
              <a:avLst/>
              <a:gdLst>
                <a:gd name="T0" fmla="*/ 23 w 123"/>
                <a:gd name="T1" fmla="*/ 92 h 100"/>
                <a:gd name="T2" fmla="*/ 23 w 123"/>
                <a:gd name="T3" fmla="*/ 92 h 100"/>
                <a:gd name="T4" fmla="*/ 0 w 123"/>
                <a:gd name="T5" fmla="*/ 61 h 100"/>
                <a:gd name="T6" fmla="*/ 61 w 123"/>
                <a:gd name="T7" fmla="*/ 7 h 100"/>
                <a:gd name="T8" fmla="*/ 77 w 123"/>
                <a:gd name="T9" fmla="*/ 0 h 100"/>
                <a:gd name="T10" fmla="*/ 92 w 123"/>
                <a:gd name="T11" fmla="*/ 7 h 100"/>
                <a:gd name="T12" fmla="*/ 122 w 123"/>
                <a:gd name="T13" fmla="*/ 69 h 100"/>
                <a:gd name="T14" fmla="*/ 107 w 123"/>
                <a:gd name="T15" fmla="*/ 99 h 100"/>
                <a:gd name="T16" fmla="*/ 84 w 123"/>
                <a:gd name="T17" fmla="*/ 84 h 100"/>
                <a:gd name="T18" fmla="*/ 69 w 123"/>
                <a:gd name="T19" fmla="*/ 53 h 100"/>
                <a:gd name="T20" fmla="*/ 23 w 123"/>
                <a:gd name="T21" fmla="*/ 92 h 100"/>
                <a:gd name="T22" fmla="*/ 84 w 123"/>
                <a:gd name="T23" fmla="*/ 30 h 100"/>
                <a:gd name="T24" fmla="*/ 84 w 123"/>
                <a:gd name="T25" fmla="*/ 3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3" h="100">
                  <a:moveTo>
                    <a:pt x="23" y="92"/>
                  </a:moveTo>
                  <a:lnTo>
                    <a:pt x="23" y="92"/>
                  </a:lnTo>
                  <a:cubicBezTo>
                    <a:pt x="0" y="61"/>
                    <a:pt x="0" y="61"/>
                    <a:pt x="0" y="61"/>
                  </a:cubicBezTo>
                  <a:cubicBezTo>
                    <a:pt x="61" y="7"/>
                    <a:pt x="61" y="7"/>
                    <a:pt x="61" y="7"/>
                  </a:cubicBezTo>
                  <a:cubicBezTo>
                    <a:pt x="61" y="0"/>
                    <a:pt x="69" y="0"/>
                    <a:pt x="77" y="0"/>
                  </a:cubicBezTo>
                  <a:cubicBezTo>
                    <a:pt x="84" y="0"/>
                    <a:pt x="84" y="7"/>
                    <a:pt x="92" y="7"/>
                  </a:cubicBezTo>
                  <a:cubicBezTo>
                    <a:pt x="122" y="69"/>
                    <a:pt x="122" y="69"/>
                    <a:pt x="122" y="69"/>
                  </a:cubicBezTo>
                  <a:cubicBezTo>
                    <a:pt x="122" y="76"/>
                    <a:pt x="122" y="92"/>
                    <a:pt x="107" y="99"/>
                  </a:cubicBezTo>
                  <a:cubicBezTo>
                    <a:pt x="99" y="99"/>
                    <a:pt x="92" y="99"/>
                    <a:pt x="84" y="84"/>
                  </a:cubicBezTo>
                  <a:cubicBezTo>
                    <a:pt x="69" y="53"/>
                    <a:pt x="69" y="53"/>
                    <a:pt x="69" y="53"/>
                  </a:cubicBezTo>
                  <a:lnTo>
                    <a:pt x="23" y="92"/>
                  </a:lnTo>
                  <a:close/>
                  <a:moveTo>
                    <a:pt x="84" y="30"/>
                  </a:moveTo>
                  <a:lnTo>
                    <a:pt x="84" y="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B4B4B5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3" name="Freeform 236">
              <a:extLst>
                <a:ext uri="{FF2B5EF4-FFF2-40B4-BE49-F238E27FC236}">
                  <a16:creationId xmlns:a16="http://schemas.microsoft.com/office/drawing/2014/main" id="{B2396A45-89B1-AE42-B033-56CA218EF0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77614" y="5239676"/>
              <a:ext cx="221688" cy="144097"/>
            </a:xfrm>
            <a:custGeom>
              <a:avLst/>
              <a:gdLst>
                <a:gd name="T0" fmla="*/ 77 w 177"/>
                <a:gd name="T1" fmla="*/ 115 h 116"/>
                <a:gd name="T2" fmla="*/ 77 w 177"/>
                <a:gd name="T3" fmla="*/ 115 h 116"/>
                <a:gd name="T4" fmla="*/ 77 w 177"/>
                <a:gd name="T5" fmla="*/ 115 h 116"/>
                <a:gd name="T6" fmla="*/ 46 w 177"/>
                <a:gd name="T7" fmla="*/ 107 h 116"/>
                <a:gd name="T8" fmla="*/ 0 w 177"/>
                <a:gd name="T9" fmla="*/ 54 h 116"/>
                <a:gd name="T10" fmla="*/ 54 w 177"/>
                <a:gd name="T11" fmla="*/ 0 h 116"/>
                <a:gd name="T12" fmla="*/ 77 w 177"/>
                <a:gd name="T13" fmla="*/ 31 h 116"/>
                <a:gd name="T14" fmla="*/ 54 w 177"/>
                <a:gd name="T15" fmla="*/ 54 h 116"/>
                <a:gd name="T16" fmla="*/ 77 w 177"/>
                <a:gd name="T17" fmla="*/ 77 h 116"/>
                <a:gd name="T18" fmla="*/ 138 w 177"/>
                <a:gd name="T19" fmla="*/ 8 h 116"/>
                <a:gd name="T20" fmla="*/ 169 w 177"/>
                <a:gd name="T21" fmla="*/ 0 h 116"/>
                <a:gd name="T22" fmla="*/ 169 w 177"/>
                <a:gd name="T23" fmla="*/ 31 h 116"/>
                <a:gd name="T24" fmla="*/ 100 w 177"/>
                <a:gd name="T25" fmla="*/ 107 h 116"/>
                <a:gd name="T26" fmla="*/ 77 w 177"/>
                <a:gd name="T27" fmla="*/ 115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7" h="116">
                  <a:moveTo>
                    <a:pt x="77" y="115"/>
                  </a:moveTo>
                  <a:lnTo>
                    <a:pt x="77" y="115"/>
                  </a:lnTo>
                  <a:lnTo>
                    <a:pt x="77" y="115"/>
                  </a:lnTo>
                  <a:cubicBezTo>
                    <a:pt x="62" y="115"/>
                    <a:pt x="54" y="115"/>
                    <a:pt x="46" y="107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77" y="31"/>
                    <a:pt x="77" y="31"/>
                    <a:pt x="77" y="31"/>
                  </a:cubicBezTo>
                  <a:cubicBezTo>
                    <a:pt x="54" y="54"/>
                    <a:pt x="54" y="54"/>
                    <a:pt x="54" y="54"/>
                  </a:cubicBezTo>
                  <a:cubicBezTo>
                    <a:pt x="77" y="77"/>
                    <a:pt x="77" y="77"/>
                    <a:pt x="77" y="77"/>
                  </a:cubicBezTo>
                  <a:cubicBezTo>
                    <a:pt x="138" y="8"/>
                    <a:pt x="138" y="8"/>
                    <a:pt x="138" y="8"/>
                  </a:cubicBezTo>
                  <a:cubicBezTo>
                    <a:pt x="146" y="0"/>
                    <a:pt x="161" y="0"/>
                    <a:pt x="169" y="0"/>
                  </a:cubicBezTo>
                  <a:cubicBezTo>
                    <a:pt x="176" y="8"/>
                    <a:pt x="176" y="23"/>
                    <a:pt x="169" y="31"/>
                  </a:cubicBezTo>
                  <a:cubicBezTo>
                    <a:pt x="100" y="107"/>
                    <a:pt x="100" y="107"/>
                    <a:pt x="100" y="107"/>
                  </a:cubicBezTo>
                  <a:cubicBezTo>
                    <a:pt x="92" y="115"/>
                    <a:pt x="85" y="115"/>
                    <a:pt x="77" y="11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B4B4B5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4" name="Freeform 237">
              <a:extLst>
                <a:ext uri="{FF2B5EF4-FFF2-40B4-BE49-F238E27FC236}">
                  <a16:creationId xmlns:a16="http://schemas.microsoft.com/office/drawing/2014/main" id="{4C38DE56-6B49-7346-9D94-8AA8BBF244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22432" y="5162085"/>
              <a:ext cx="166266" cy="127469"/>
            </a:xfrm>
            <a:custGeom>
              <a:avLst/>
              <a:gdLst>
                <a:gd name="T0" fmla="*/ 100 w 131"/>
                <a:gd name="T1" fmla="*/ 92 h 100"/>
                <a:gd name="T2" fmla="*/ 100 w 131"/>
                <a:gd name="T3" fmla="*/ 92 h 100"/>
                <a:gd name="T4" fmla="*/ 130 w 131"/>
                <a:gd name="T5" fmla="*/ 61 h 100"/>
                <a:gd name="T6" fmla="*/ 69 w 131"/>
                <a:gd name="T7" fmla="*/ 7 h 100"/>
                <a:gd name="T8" fmla="*/ 54 w 131"/>
                <a:gd name="T9" fmla="*/ 0 h 100"/>
                <a:gd name="T10" fmla="*/ 38 w 131"/>
                <a:gd name="T11" fmla="*/ 7 h 100"/>
                <a:gd name="T12" fmla="*/ 8 w 131"/>
                <a:gd name="T13" fmla="*/ 69 h 100"/>
                <a:gd name="T14" fmla="*/ 15 w 131"/>
                <a:gd name="T15" fmla="*/ 99 h 100"/>
                <a:gd name="T16" fmla="*/ 46 w 131"/>
                <a:gd name="T17" fmla="*/ 84 h 100"/>
                <a:gd name="T18" fmla="*/ 61 w 131"/>
                <a:gd name="T19" fmla="*/ 53 h 100"/>
                <a:gd name="T20" fmla="*/ 100 w 131"/>
                <a:gd name="T21" fmla="*/ 92 h 100"/>
                <a:gd name="T22" fmla="*/ 38 w 131"/>
                <a:gd name="T23" fmla="*/ 30 h 100"/>
                <a:gd name="T24" fmla="*/ 38 w 131"/>
                <a:gd name="T25" fmla="*/ 3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1" h="100">
                  <a:moveTo>
                    <a:pt x="100" y="92"/>
                  </a:moveTo>
                  <a:lnTo>
                    <a:pt x="100" y="92"/>
                  </a:lnTo>
                  <a:cubicBezTo>
                    <a:pt x="130" y="61"/>
                    <a:pt x="130" y="61"/>
                    <a:pt x="130" y="61"/>
                  </a:cubicBezTo>
                  <a:cubicBezTo>
                    <a:pt x="69" y="7"/>
                    <a:pt x="69" y="7"/>
                    <a:pt x="69" y="7"/>
                  </a:cubicBezTo>
                  <a:cubicBezTo>
                    <a:pt x="61" y="0"/>
                    <a:pt x="61" y="0"/>
                    <a:pt x="54" y="0"/>
                  </a:cubicBezTo>
                  <a:cubicBezTo>
                    <a:pt x="46" y="0"/>
                    <a:pt x="38" y="7"/>
                    <a:pt x="38" y="7"/>
                  </a:cubicBezTo>
                  <a:cubicBezTo>
                    <a:pt x="8" y="69"/>
                    <a:pt x="8" y="69"/>
                    <a:pt x="8" y="69"/>
                  </a:cubicBezTo>
                  <a:cubicBezTo>
                    <a:pt x="0" y="76"/>
                    <a:pt x="8" y="92"/>
                    <a:pt x="15" y="99"/>
                  </a:cubicBezTo>
                  <a:cubicBezTo>
                    <a:pt x="23" y="99"/>
                    <a:pt x="38" y="99"/>
                    <a:pt x="46" y="84"/>
                  </a:cubicBezTo>
                  <a:cubicBezTo>
                    <a:pt x="61" y="53"/>
                    <a:pt x="61" y="53"/>
                    <a:pt x="61" y="53"/>
                  </a:cubicBezTo>
                  <a:lnTo>
                    <a:pt x="100" y="92"/>
                  </a:lnTo>
                  <a:close/>
                  <a:moveTo>
                    <a:pt x="38" y="30"/>
                  </a:moveTo>
                  <a:lnTo>
                    <a:pt x="38" y="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B4B4B5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5" name="Freeform 238">
              <a:extLst>
                <a:ext uri="{FF2B5EF4-FFF2-40B4-BE49-F238E27FC236}">
                  <a16:creationId xmlns:a16="http://schemas.microsoft.com/office/drawing/2014/main" id="{06C2B1D8-068B-364E-88DA-28B7D9CBF2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33516" y="5239676"/>
              <a:ext cx="210604" cy="144097"/>
            </a:xfrm>
            <a:custGeom>
              <a:avLst/>
              <a:gdLst>
                <a:gd name="T0" fmla="*/ 99 w 169"/>
                <a:gd name="T1" fmla="*/ 115 h 116"/>
                <a:gd name="T2" fmla="*/ 99 w 169"/>
                <a:gd name="T3" fmla="*/ 115 h 116"/>
                <a:gd name="T4" fmla="*/ 99 w 169"/>
                <a:gd name="T5" fmla="*/ 115 h 116"/>
                <a:gd name="T6" fmla="*/ 122 w 169"/>
                <a:gd name="T7" fmla="*/ 107 h 116"/>
                <a:gd name="T8" fmla="*/ 168 w 169"/>
                <a:gd name="T9" fmla="*/ 54 h 116"/>
                <a:gd name="T10" fmla="*/ 122 w 169"/>
                <a:gd name="T11" fmla="*/ 0 h 116"/>
                <a:gd name="T12" fmla="*/ 92 w 169"/>
                <a:gd name="T13" fmla="*/ 31 h 116"/>
                <a:gd name="T14" fmla="*/ 114 w 169"/>
                <a:gd name="T15" fmla="*/ 54 h 116"/>
                <a:gd name="T16" fmla="*/ 99 w 169"/>
                <a:gd name="T17" fmla="*/ 77 h 116"/>
                <a:gd name="T18" fmla="*/ 30 w 169"/>
                <a:gd name="T19" fmla="*/ 8 h 116"/>
                <a:gd name="T20" fmla="*/ 7 w 169"/>
                <a:gd name="T21" fmla="*/ 0 h 116"/>
                <a:gd name="T22" fmla="*/ 7 w 169"/>
                <a:gd name="T23" fmla="*/ 31 h 116"/>
                <a:gd name="T24" fmla="*/ 76 w 169"/>
                <a:gd name="T25" fmla="*/ 107 h 116"/>
                <a:gd name="T26" fmla="*/ 99 w 169"/>
                <a:gd name="T27" fmla="*/ 115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9" h="116">
                  <a:moveTo>
                    <a:pt x="99" y="115"/>
                  </a:moveTo>
                  <a:lnTo>
                    <a:pt x="99" y="115"/>
                  </a:lnTo>
                  <a:lnTo>
                    <a:pt x="99" y="115"/>
                  </a:lnTo>
                  <a:cubicBezTo>
                    <a:pt x="107" y="115"/>
                    <a:pt x="114" y="115"/>
                    <a:pt x="122" y="107"/>
                  </a:cubicBezTo>
                  <a:cubicBezTo>
                    <a:pt x="168" y="54"/>
                    <a:pt x="168" y="54"/>
                    <a:pt x="168" y="54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92" y="31"/>
                    <a:pt x="92" y="31"/>
                    <a:pt x="92" y="31"/>
                  </a:cubicBezTo>
                  <a:cubicBezTo>
                    <a:pt x="114" y="54"/>
                    <a:pt x="114" y="54"/>
                    <a:pt x="114" y="54"/>
                  </a:cubicBezTo>
                  <a:cubicBezTo>
                    <a:pt x="99" y="77"/>
                    <a:pt x="99" y="77"/>
                    <a:pt x="99" y="77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23" y="0"/>
                    <a:pt x="15" y="0"/>
                    <a:pt x="7" y="0"/>
                  </a:cubicBezTo>
                  <a:cubicBezTo>
                    <a:pt x="0" y="8"/>
                    <a:pt x="0" y="23"/>
                    <a:pt x="7" y="31"/>
                  </a:cubicBezTo>
                  <a:cubicBezTo>
                    <a:pt x="76" y="107"/>
                    <a:pt x="76" y="107"/>
                    <a:pt x="76" y="107"/>
                  </a:cubicBezTo>
                  <a:cubicBezTo>
                    <a:pt x="84" y="115"/>
                    <a:pt x="92" y="115"/>
                    <a:pt x="99" y="11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B4B4B5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6" name="Freeform 239">
              <a:extLst>
                <a:ext uri="{FF2B5EF4-FFF2-40B4-BE49-F238E27FC236}">
                  <a16:creationId xmlns:a16="http://schemas.microsoft.com/office/drawing/2014/main" id="{E202B46D-E4CE-A646-8D3E-1A2CA8F9F7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82914" y="5461364"/>
              <a:ext cx="116388" cy="38794"/>
            </a:xfrm>
            <a:custGeom>
              <a:avLst/>
              <a:gdLst>
                <a:gd name="T0" fmla="*/ 0 w 92"/>
                <a:gd name="T1" fmla="*/ 15 h 32"/>
                <a:gd name="T2" fmla="*/ 0 w 92"/>
                <a:gd name="T3" fmla="*/ 15 h 32"/>
                <a:gd name="T4" fmla="*/ 0 w 92"/>
                <a:gd name="T5" fmla="*/ 15 h 32"/>
                <a:gd name="T6" fmla="*/ 15 w 92"/>
                <a:gd name="T7" fmla="*/ 0 h 32"/>
                <a:gd name="T8" fmla="*/ 76 w 92"/>
                <a:gd name="T9" fmla="*/ 0 h 32"/>
                <a:gd name="T10" fmla="*/ 91 w 92"/>
                <a:gd name="T11" fmla="*/ 15 h 32"/>
                <a:gd name="T12" fmla="*/ 76 w 92"/>
                <a:gd name="T13" fmla="*/ 31 h 32"/>
                <a:gd name="T14" fmla="*/ 15 w 92"/>
                <a:gd name="T15" fmla="*/ 31 h 32"/>
                <a:gd name="T16" fmla="*/ 0 w 92"/>
                <a:gd name="T17" fmla="*/ 15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2" h="32">
                  <a:moveTo>
                    <a:pt x="0" y="15"/>
                  </a:moveTo>
                  <a:lnTo>
                    <a:pt x="0" y="15"/>
                  </a:lnTo>
                  <a:lnTo>
                    <a:pt x="0" y="15"/>
                  </a:lnTo>
                  <a:cubicBezTo>
                    <a:pt x="0" y="8"/>
                    <a:pt x="7" y="0"/>
                    <a:pt x="15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84" y="0"/>
                    <a:pt x="91" y="8"/>
                    <a:pt x="91" y="15"/>
                  </a:cubicBezTo>
                  <a:cubicBezTo>
                    <a:pt x="91" y="23"/>
                    <a:pt x="84" y="31"/>
                    <a:pt x="76" y="31"/>
                  </a:cubicBezTo>
                  <a:cubicBezTo>
                    <a:pt x="15" y="31"/>
                    <a:pt x="15" y="31"/>
                    <a:pt x="15" y="31"/>
                  </a:cubicBezTo>
                  <a:cubicBezTo>
                    <a:pt x="7" y="31"/>
                    <a:pt x="0" y="23"/>
                    <a:pt x="0" y="1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B4B4B5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7" name="Freeform 240">
              <a:extLst>
                <a:ext uri="{FF2B5EF4-FFF2-40B4-BE49-F238E27FC236}">
                  <a16:creationId xmlns:a16="http://schemas.microsoft.com/office/drawing/2014/main" id="{DCF139F7-CEA9-414A-93C3-35F40B8C07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88698" y="5466904"/>
              <a:ext cx="38794" cy="282654"/>
            </a:xfrm>
            <a:custGeom>
              <a:avLst/>
              <a:gdLst>
                <a:gd name="T0" fmla="*/ 31 w 32"/>
                <a:gd name="T1" fmla="*/ 222 h 223"/>
                <a:gd name="T2" fmla="*/ 31 w 32"/>
                <a:gd name="T3" fmla="*/ 222 h 223"/>
                <a:gd name="T4" fmla="*/ 0 w 32"/>
                <a:gd name="T5" fmla="*/ 222 h 223"/>
                <a:gd name="T6" fmla="*/ 0 w 32"/>
                <a:gd name="T7" fmla="*/ 15 h 223"/>
                <a:gd name="T8" fmla="*/ 15 w 32"/>
                <a:gd name="T9" fmla="*/ 0 h 223"/>
                <a:gd name="T10" fmla="*/ 31 w 32"/>
                <a:gd name="T11" fmla="*/ 15 h 223"/>
                <a:gd name="T12" fmla="*/ 31 w 32"/>
                <a:gd name="T13" fmla="*/ 222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223">
                  <a:moveTo>
                    <a:pt x="31" y="222"/>
                  </a:moveTo>
                  <a:lnTo>
                    <a:pt x="31" y="222"/>
                  </a:lnTo>
                  <a:cubicBezTo>
                    <a:pt x="0" y="222"/>
                    <a:pt x="0" y="222"/>
                    <a:pt x="0" y="2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7"/>
                    <a:pt x="8" y="0"/>
                    <a:pt x="15" y="0"/>
                  </a:cubicBezTo>
                  <a:cubicBezTo>
                    <a:pt x="23" y="0"/>
                    <a:pt x="31" y="7"/>
                    <a:pt x="31" y="15"/>
                  </a:cubicBezTo>
                  <a:lnTo>
                    <a:pt x="31" y="222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B4B4B5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58" name="Grupo 57">
            <a:extLst>
              <a:ext uri="{FF2B5EF4-FFF2-40B4-BE49-F238E27FC236}">
                <a16:creationId xmlns:a16="http://schemas.microsoft.com/office/drawing/2014/main" id="{EC4A9C3B-4FCF-854E-9ABC-C234FA295856}"/>
              </a:ext>
            </a:extLst>
          </p:cNvPr>
          <p:cNvGrpSpPr/>
          <p:nvPr/>
        </p:nvGrpSpPr>
        <p:grpSpPr>
          <a:xfrm>
            <a:off x="16616823" y="6486570"/>
            <a:ext cx="951559" cy="675300"/>
            <a:chOff x="5346459" y="11627067"/>
            <a:chExt cx="593739" cy="421363"/>
          </a:xfrm>
          <a:solidFill>
            <a:schemeClr val="bg2"/>
          </a:solidFill>
        </p:grpSpPr>
        <p:sp>
          <p:nvSpPr>
            <p:cNvPr id="59" name="Freeform 290">
              <a:extLst>
                <a:ext uri="{FF2B5EF4-FFF2-40B4-BE49-F238E27FC236}">
                  <a16:creationId xmlns:a16="http://schemas.microsoft.com/office/drawing/2014/main" id="{E020D2D7-017D-FE4B-87CA-F597125383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46459" y="11627067"/>
              <a:ext cx="593739" cy="421363"/>
            </a:xfrm>
            <a:custGeom>
              <a:avLst/>
              <a:gdLst>
                <a:gd name="T0" fmla="*/ 462 w 545"/>
                <a:gd name="T1" fmla="*/ 389 h 390"/>
                <a:gd name="T2" fmla="*/ 462 w 545"/>
                <a:gd name="T3" fmla="*/ 389 h 390"/>
                <a:gd name="T4" fmla="*/ 81 w 545"/>
                <a:gd name="T5" fmla="*/ 389 h 390"/>
                <a:gd name="T6" fmla="*/ 0 w 545"/>
                <a:gd name="T7" fmla="*/ 308 h 390"/>
                <a:gd name="T8" fmla="*/ 0 w 545"/>
                <a:gd name="T9" fmla="*/ 81 h 390"/>
                <a:gd name="T10" fmla="*/ 81 w 545"/>
                <a:gd name="T11" fmla="*/ 0 h 390"/>
                <a:gd name="T12" fmla="*/ 462 w 545"/>
                <a:gd name="T13" fmla="*/ 0 h 390"/>
                <a:gd name="T14" fmla="*/ 544 w 545"/>
                <a:gd name="T15" fmla="*/ 81 h 390"/>
                <a:gd name="T16" fmla="*/ 544 w 545"/>
                <a:gd name="T17" fmla="*/ 308 h 390"/>
                <a:gd name="T18" fmla="*/ 462 w 545"/>
                <a:gd name="T19" fmla="*/ 389 h 390"/>
                <a:gd name="T20" fmla="*/ 81 w 545"/>
                <a:gd name="T21" fmla="*/ 40 h 390"/>
                <a:gd name="T22" fmla="*/ 81 w 545"/>
                <a:gd name="T23" fmla="*/ 40 h 390"/>
                <a:gd name="T24" fmla="*/ 41 w 545"/>
                <a:gd name="T25" fmla="*/ 81 h 390"/>
                <a:gd name="T26" fmla="*/ 41 w 545"/>
                <a:gd name="T27" fmla="*/ 308 h 390"/>
                <a:gd name="T28" fmla="*/ 81 w 545"/>
                <a:gd name="T29" fmla="*/ 349 h 390"/>
                <a:gd name="T30" fmla="*/ 462 w 545"/>
                <a:gd name="T31" fmla="*/ 349 h 390"/>
                <a:gd name="T32" fmla="*/ 495 w 545"/>
                <a:gd name="T33" fmla="*/ 308 h 390"/>
                <a:gd name="T34" fmla="*/ 495 w 545"/>
                <a:gd name="T35" fmla="*/ 81 h 390"/>
                <a:gd name="T36" fmla="*/ 462 w 545"/>
                <a:gd name="T37" fmla="*/ 40 h 390"/>
                <a:gd name="T38" fmla="*/ 81 w 545"/>
                <a:gd name="T39" fmla="*/ 40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45" h="390">
                  <a:moveTo>
                    <a:pt x="462" y="389"/>
                  </a:moveTo>
                  <a:lnTo>
                    <a:pt x="462" y="389"/>
                  </a:lnTo>
                  <a:cubicBezTo>
                    <a:pt x="81" y="389"/>
                    <a:pt x="81" y="389"/>
                    <a:pt x="81" y="389"/>
                  </a:cubicBezTo>
                  <a:cubicBezTo>
                    <a:pt x="41" y="389"/>
                    <a:pt x="0" y="357"/>
                    <a:pt x="0" y="30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0" y="32"/>
                    <a:pt x="41" y="0"/>
                    <a:pt x="81" y="0"/>
                  </a:cubicBezTo>
                  <a:cubicBezTo>
                    <a:pt x="462" y="0"/>
                    <a:pt x="462" y="0"/>
                    <a:pt x="462" y="0"/>
                  </a:cubicBezTo>
                  <a:cubicBezTo>
                    <a:pt x="503" y="0"/>
                    <a:pt x="544" y="32"/>
                    <a:pt x="544" y="81"/>
                  </a:cubicBezTo>
                  <a:cubicBezTo>
                    <a:pt x="544" y="308"/>
                    <a:pt x="544" y="308"/>
                    <a:pt x="544" y="308"/>
                  </a:cubicBezTo>
                  <a:cubicBezTo>
                    <a:pt x="544" y="357"/>
                    <a:pt x="503" y="389"/>
                    <a:pt x="462" y="389"/>
                  </a:cubicBezTo>
                  <a:close/>
                  <a:moveTo>
                    <a:pt x="81" y="40"/>
                  </a:moveTo>
                  <a:lnTo>
                    <a:pt x="81" y="40"/>
                  </a:lnTo>
                  <a:cubicBezTo>
                    <a:pt x="65" y="40"/>
                    <a:pt x="41" y="57"/>
                    <a:pt x="41" y="81"/>
                  </a:cubicBezTo>
                  <a:cubicBezTo>
                    <a:pt x="41" y="308"/>
                    <a:pt x="41" y="308"/>
                    <a:pt x="41" y="308"/>
                  </a:cubicBezTo>
                  <a:cubicBezTo>
                    <a:pt x="41" y="332"/>
                    <a:pt x="65" y="349"/>
                    <a:pt x="81" y="349"/>
                  </a:cubicBezTo>
                  <a:cubicBezTo>
                    <a:pt x="462" y="349"/>
                    <a:pt x="462" y="349"/>
                    <a:pt x="462" y="349"/>
                  </a:cubicBezTo>
                  <a:cubicBezTo>
                    <a:pt x="479" y="349"/>
                    <a:pt x="495" y="332"/>
                    <a:pt x="495" y="308"/>
                  </a:cubicBezTo>
                  <a:cubicBezTo>
                    <a:pt x="495" y="81"/>
                    <a:pt x="495" y="81"/>
                    <a:pt x="495" y="81"/>
                  </a:cubicBezTo>
                  <a:cubicBezTo>
                    <a:pt x="495" y="57"/>
                    <a:pt x="479" y="40"/>
                    <a:pt x="462" y="40"/>
                  </a:cubicBezTo>
                  <a:lnTo>
                    <a:pt x="81" y="4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0" name="Freeform 291">
              <a:extLst>
                <a:ext uri="{FF2B5EF4-FFF2-40B4-BE49-F238E27FC236}">
                  <a16:creationId xmlns:a16="http://schemas.microsoft.com/office/drawing/2014/main" id="{892FAE47-4EEE-6C47-9BF6-CCA83EB131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76294" y="11746774"/>
              <a:ext cx="134070" cy="177163"/>
            </a:xfrm>
            <a:custGeom>
              <a:avLst/>
              <a:gdLst>
                <a:gd name="T0" fmla="*/ 65 w 123"/>
                <a:gd name="T1" fmla="*/ 162 h 163"/>
                <a:gd name="T2" fmla="*/ 65 w 123"/>
                <a:gd name="T3" fmla="*/ 162 h 163"/>
                <a:gd name="T4" fmla="*/ 24 w 123"/>
                <a:gd name="T5" fmla="*/ 162 h 163"/>
                <a:gd name="T6" fmla="*/ 8 w 123"/>
                <a:gd name="T7" fmla="*/ 146 h 163"/>
                <a:gd name="T8" fmla="*/ 8 w 123"/>
                <a:gd name="T9" fmla="*/ 146 h 163"/>
                <a:gd name="T10" fmla="*/ 24 w 123"/>
                <a:gd name="T11" fmla="*/ 130 h 163"/>
                <a:gd name="T12" fmla="*/ 65 w 123"/>
                <a:gd name="T13" fmla="*/ 130 h 163"/>
                <a:gd name="T14" fmla="*/ 81 w 123"/>
                <a:gd name="T15" fmla="*/ 114 h 163"/>
                <a:gd name="T16" fmla="*/ 65 w 123"/>
                <a:gd name="T17" fmla="*/ 98 h 163"/>
                <a:gd name="T18" fmla="*/ 57 w 123"/>
                <a:gd name="T19" fmla="*/ 98 h 163"/>
                <a:gd name="T20" fmla="*/ 8 w 123"/>
                <a:gd name="T21" fmla="*/ 57 h 163"/>
                <a:gd name="T22" fmla="*/ 57 w 123"/>
                <a:gd name="T23" fmla="*/ 0 h 163"/>
                <a:gd name="T24" fmla="*/ 97 w 123"/>
                <a:gd name="T25" fmla="*/ 0 h 163"/>
                <a:gd name="T26" fmla="*/ 114 w 123"/>
                <a:gd name="T27" fmla="*/ 17 h 163"/>
                <a:gd name="T28" fmla="*/ 114 w 123"/>
                <a:gd name="T29" fmla="*/ 17 h 163"/>
                <a:gd name="T30" fmla="*/ 97 w 123"/>
                <a:gd name="T31" fmla="*/ 33 h 163"/>
                <a:gd name="T32" fmla="*/ 57 w 123"/>
                <a:gd name="T33" fmla="*/ 33 h 163"/>
                <a:gd name="T34" fmla="*/ 41 w 123"/>
                <a:gd name="T35" fmla="*/ 49 h 163"/>
                <a:gd name="T36" fmla="*/ 57 w 123"/>
                <a:gd name="T37" fmla="*/ 65 h 163"/>
                <a:gd name="T38" fmla="*/ 65 w 123"/>
                <a:gd name="T39" fmla="*/ 65 h 163"/>
                <a:gd name="T40" fmla="*/ 114 w 123"/>
                <a:gd name="T41" fmla="*/ 122 h 163"/>
                <a:gd name="T42" fmla="*/ 65 w 123"/>
                <a:gd name="T43" fmla="*/ 162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23" h="163">
                  <a:moveTo>
                    <a:pt x="65" y="162"/>
                  </a:moveTo>
                  <a:lnTo>
                    <a:pt x="65" y="162"/>
                  </a:lnTo>
                  <a:cubicBezTo>
                    <a:pt x="24" y="162"/>
                    <a:pt x="24" y="162"/>
                    <a:pt x="24" y="162"/>
                  </a:cubicBezTo>
                  <a:cubicBezTo>
                    <a:pt x="16" y="162"/>
                    <a:pt x="8" y="154"/>
                    <a:pt x="8" y="146"/>
                  </a:cubicBezTo>
                  <a:lnTo>
                    <a:pt x="8" y="146"/>
                  </a:lnTo>
                  <a:cubicBezTo>
                    <a:pt x="8" y="138"/>
                    <a:pt x="16" y="130"/>
                    <a:pt x="24" y="130"/>
                  </a:cubicBezTo>
                  <a:cubicBezTo>
                    <a:pt x="65" y="130"/>
                    <a:pt x="65" y="130"/>
                    <a:pt x="65" y="130"/>
                  </a:cubicBezTo>
                  <a:cubicBezTo>
                    <a:pt x="73" y="130"/>
                    <a:pt x="81" y="122"/>
                    <a:pt x="81" y="114"/>
                  </a:cubicBezTo>
                  <a:cubicBezTo>
                    <a:pt x="81" y="106"/>
                    <a:pt x="73" y="98"/>
                    <a:pt x="65" y="98"/>
                  </a:cubicBezTo>
                  <a:cubicBezTo>
                    <a:pt x="57" y="98"/>
                    <a:pt x="57" y="98"/>
                    <a:pt x="57" y="98"/>
                  </a:cubicBezTo>
                  <a:cubicBezTo>
                    <a:pt x="32" y="98"/>
                    <a:pt x="8" y="81"/>
                    <a:pt x="8" y="57"/>
                  </a:cubicBezTo>
                  <a:cubicBezTo>
                    <a:pt x="0" y="25"/>
                    <a:pt x="24" y="0"/>
                    <a:pt x="57" y="0"/>
                  </a:cubicBezTo>
                  <a:cubicBezTo>
                    <a:pt x="97" y="0"/>
                    <a:pt x="97" y="0"/>
                    <a:pt x="97" y="0"/>
                  </a:cubicBezTo>
                  <a:cubicBezTo>
                    <a:pt x="106" y="0"/>
                    <a:pt x="114" y="8"/>
                    <a:pt x="114" y="17"/>
                  </a:cubicBezTo>
                  <a:lnTo>
                    <a:pt x="114" y="17"/>
                  </a:lnTo>
                  <a:cubicBezTo>
                    <a:pt x="114" y="25"/>
                    <a:pt x="106" y="33"/>
                    <a:pt x="97" y="33"/>
                  </a:cubicBezTo>
                  <a:cubicBezTo>
                    <a:pt x="57" y="33"/>
                    <a:pt x="57" y="33"/>
                    <a:pt x="57" y="33"/>
                  </a:cubicBezTo>
                  <a:cubicBezTo>
                    <a:pt x="41" y="33"/>
                    <a:pt x="41" y="41"/>
                    <a:pt x="41" y="49"/>
                  </a:cubicBezTo>
                  <a:cubicBezTo>
                    <a:pt x="41" y="57"/>
                    <a:pt x="41" y="65"/>
                    <a:pt x="57" y="65"/>
                  </a:cubicBezTo>
                  <a:cubicBezTo>
                    <a:pt x="65" y="65"/>
                    <a:pt x="65" y="65"/>
                    <a:pt x="65" y="65"/>
                  </a:cubicBezTo>
                  <a:cubicBezTo>
                    <a:pt x="97" y="65"/>
                    <a:pt x="122" y="89"/>
                    <a:pt x="114" y="122"/>
                  </a:cubicBezTo>
                  <a:cubicBezTo>
                    <a:pt x="114" y="146"/>
                    <a:pt x="89" y="162"/>
                    <a:pt x="65" y="162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5" name="Freeform 292">
              <a:extLst>
                <a:ext uri="{FF2B5EF4-FFF2-40B4-BE49-F238E27FC236}">
                  <a16:creationId xmlns:a16="http://schemas.microsoft.com/office/drawing/2014/main" id="{D024AE91-F12D-7C41-AB65-6367BA9560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28963" y="11722831"/>
              <a:ext cx="33519" cy="47882"/>
            </a:xfrm>
            <a:custGeom>
              <a:avLst/>
              <a:gdLst>
                <a:gd name="T0" fmla="*/ 32 w 33"/>
                <a:gd name="T1" fmla="*/ 41 h 42"/>
                <a:gd name="T2" fmla="*/ 0 w 33"/>
                <a:gd name="T3" fmla="*/ 41 h 42"/>
                <a:gd name="T4" fmla="*/ 0 w 33"/>
                <a:gd name="T5" fmla="*/ 0 h 42"/>
                <a:gd name="T6" fmla="*/ 32 w 33"/>
                <a:gd name="T7" fmla="*/ 0 h 42"/>
                <a:gd name="T8" fmla="*/ 32 w 33"/>
                <a:gd name="T9" fmla="*/ 4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42">
                  <a:moveTo>
                    <a:pt x="32" y="41"/>
                  </a:moveTo>
                  <a:lnTo>
                    <a:pt x="0" y="41"/>
                  </a:lnTo>
                  <a:lnTo>
                    <a:pt x="0" y="0"/>
                  </a:lnTo>
                  <a:lnTo>
                    <a:pt x="32" y="0"/>
                  </a:lnTo>
                  <a:lnTo>
                    <a:pt x="32" y="41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6" name="Freeform 293">
              <a:extLst>
                <a:ext uri="{FF2B5EF4-FFF2-40B4-BE49-F238E27FC236}">
                  <a16:creationId xmlns:a16="http://schemas.microsoft.com/office/drawing/2014/main" id="{77710D19-4890-C049-9520-F0AFFBA3C3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28963" y="11904784"/>
              <a:ext cx="33519" cy="47882"/>
            </a:xfrm>
            <a:custGeom>
              <a:avLst/>
              <a:gdLst>
                <a:gd name="T0" fmla="*/ 32 w 33"/>
                <a:gd name="T1" fmla="*/ 41 h 42"/>
                <a:gd name="T2" fmla="*/ 0 w 33"/>
                <a:gd name="T3" fmla="*/ 41 h 42"/>
                <a:gd name="T4" fmla="*/ 0 w 33"/>
                <a:gd name="T5" fmla="*/ 0 h 42"/>
                <a:gd name="T6" fmla="*/ 32 w 33"/>
                <a:gd name="T7" fmla="*/ 0 h 42"/>
                <a:gd name="T8" fmla="*/ 32 w 33"/>
                <a:gd name="T9" fmla="*/ 4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42">
                  <a:moveTo>
                    <a:pt x="32" y="41"/>
                  </a:moveTo>
                  <a:lnTo>
                    <a:pt x="0" y="41"/>
                  </a:lnTo>
                  <a:lnTo>
                    <a:pt x="0" y="0"/>
                  </a:lnTo>
                  <a:lnTo>
                    <a:pt x="32" y="0"/>
                  </a:lnTo>
                  <a:lnTo>
                    <a:pt x="32" y="41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7" name="Freeform 294">
              <a:extLst>
                <a:ext uri="{FF2B5EF4-FFF2-40B4-BE49-F238E27FC236}">
                  <a16:creationId xmlns:a16="http://schemas.microsoft.com/office/drawing/2014/main" id="{8BA2D592-21A4-2E44-9208-B4ACB1EE45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06128" y="11684525"/>
              <a:ext cx="71822" cy="52672"/>
            </a:xfrm>
            <a:custGeom>
              <a:avLst/>
              <a:gdLst>
                <a:gd name="T0" fmla="*/ 32 w 66"/>
                <a:gd name="T1" fmla="*/ 8 h 49"/>
                <a:gd name="T2" fmla="*/ 32 w 66"/>
                <a:gd name="T3" fmla="*/ 8 h 49"/>
                <a:gd name="T4" fmla="*/ 8 w 66"/>
                <a:gd name="T5" fmla="*/ 16 h 49"/>
                <a:gd name="T6" fmla="*/ 8 w 66"/>
                <a:gd name="T7" fmla="*/ 40 h 49"/>
                <a:gd name="T8" fmla="*/ 8 w 66"/>
                <a:gd name="T9" fmla="*/ 40 h 49"/>
                <a:gd name="T10" fmla="*/ 32 w 66"/>
                <a:gd name="T11" fmla="*/ 48 h 49"/>
                <a:gd name="T12" fmla="*/ 49 w 66"/>
                <a:gd name="T13" fmla="*/ 32 h 49"/>
                <a:gd name="T14" fmla="*/ 57 w 66"/>
                <a:gd name="T15" fmla="*/ 8 h 49"/>
                <a:gd name="T16" fmla="*/ 57 w 66"/>
                <a:gd name="T17" fmla="*/ 8 h 49"/>
                <a:gd name="T18" fmla="*/ 32 w 66"/>
                <a:gd name="T19" fmla="*/ 8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6" h="49">
                  <a:moveTo>
                    <a:pt x="32" y="8"/>
                  </a:moveTo>
                  <a:lnTo>
                    <a:pt x="32" y="8"/>
                  </a:lnTo>
                  <a:cubicBezTo>
                    <a:pt x="8" y="16"/>
                    <a:pt x="8" y="16"/>
                    <a:pt x="8" y="16"/>
                  </a:cubicBezTo>
                  <a:cubicBezTo>
                    <a:pt x="8" y="24"/>
                    <a:pt x="0" y="32"/>
                    <a:pt x="8" y="40"/>
                  </a:cubicBezTo>
                  <a:lnTo>
                    <a:pt x="8" y="40"/>
                  </a:lnTo>
                  <a:cubicBezTo>
                    <a:pt x="16" y="48"/>
                    <a:pt x="24" y="48"/>
                    <a:pt x="32" y="48"/>
                  </a:cubicBezTo>
                  <a:cubicBezTo>
                    <a:pt x="49" y="32"/>
                    <a:pt x="49" y="32"/>
                    <a:pt x="49" y="32"/>
                  </a:cubicBezTo>
                  <a:cubicBezTo>
                    <a:pt x="57" y="24"/>
                    <a:pt x="65" y="16"/>
                    <a:pt x="57" y="8"/>
                  </a:cubicBezTo>
                  <a:lnTo>
                    <a:pt x="57" y="8"/>
                  </a:lnTo>
                  <a:cubicBezTo>
                    <a:pt x="49" y="0"/>
                    <a:pt x="40" y="0"/>
                    <a:pt x="32" y="8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8" name="Freeform 295">
              <a:extLst>
                <a:ext uri="{FF2B5EF4-FFF2-40B4-BE49-F238E27FC236}">
                  <a16:creationId xmlns:a16="http://schemas.microsoft.com/office/drawing/2014/main" id="{4CBBF2DE-1178-BF46-BA79-1CBA3AA987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8281" y="11923937"/>
              <a:ext cx="62248" cy="62248"/>
            </a:xfrm>
            <a:custGeom>
              <a:avLst/>
              <a:gdLst>
                <a:gd name="T0" fmla="*/ 33 w 58"/>
                <a:gd name="T1" fmla="*/ 9 h 58"/>
                <a:gd name="T2" fmla="*/ 33 w 58"/>
                <a:gd name="T3" fmla="*/ 9 h 58"/>
                <a:gd name="T4" fmla="*/ 8 w 58"/>
                <a:gd name="T5" fmla="*/ 25 h 58"/>
                <a:gd name="T6" fmla="*/ 8 w 58"/>
                <a:gd name="T7" fmla="*/ 49 h 58"/>
                <a:gd name="T8" fmla="*/ 8 w 58"/>
                <a:gd name="T9" fmla="*/ 49 h 58"/>
                <a:gd name="T10" fmla="*/ 24 w 58"/>
                <a:gd name="T11" fmla="*/ 49 h 58"/>
                <a:gd name="T12" fmla="*/ 49 w 58"/>
                <a:gd name="T13" fmla="*/ 33 h 58"/>
                <a:gd name="T14" fmla="*/ 49 w 58"/>
                <a:gd name="T15" fmla="*/ 9 h 58"/>
                <a:gd name="T16" fmla="*/ 49 w 58"/>
                <a:gd name="T17" fmla="*/ 9 h 58"/>
                <a:gd name="T18" fmla="*/ 33 w 58"/>
                <a:gd name="T19" fmla="*/ 9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8" h="58">
                  <a:moveTo>
                    <a:pt x="33" y="9"/>
                  </a:moveTo>
                  <a:lnTo>
                    <a:pt x="33" y="9"/>
                  </a:lnTo>
                  <a:cubicBezTo>
                    <a:pt x="8" y="25"/>
                    <a:pt x="8" y="25"/>
                    <a:pt x="8" y="25"/>
                  </a:cubicBezTo>
                  <a:cubicBezTo>
                    <a:pt x="0" y="25"/>
                    <a:pt x="0" y="41"/>
                    <a:pt x="8" y="49"/>
                  </a:cubicBezTo>
                  <a:lnTo>
                    <a:pt x="8" y="49"/>
                  </a:lnTo>
                  <a:cubicBezTo>
                    <a:pt x="8" y="49"/>
                    <a:pt x="16" y="57"/>
                    <a:pt x="24" y="49"/>
                  </a:cubicBezTo>
                  <a:cubicBezTo>
                    <a:pt x="49" y="33"/>
                    <a:pt x="49" y="33"/>
                    <a:pt x="49" y="33"/>
                  </a:cubicBezTo>
                  <a:cubicBezTo>
                    <a:pt x="57" y="33"/>
                    <a:pt x="57" y="17"/>
                    <a:pt x="49" y="9"/>
                  </a:cubicBezTo>
                  <a:lnTo>
                    <a:pt x="49" y="9"/>
                  </a:lnTo>
                  <a:cubicBezTo>
                    <a:pt x="49" y="0"/>
                    <a:pt x="41" y="0"/>
                    <a:pt x="33" y="9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69" name="Grupo 68">
            <a:extLst>
              <a:ext uri="{FF2B5EF4-FFF2-40B4-BE49-F238E27FC236}">
                <a16:creationId xmlns:a16="http://schemas.microsoft.com/office/drawing/2014/main" id="{CB6C7C09-4BC4-FB49-9A3A-BC18797895D8}"/>
              </a:ext>
            </a:extLst>
          </p:cNvPr>
          <p:cNvGrpSpPr/>
          <p:nvPr/>
        </p:nvGrpSpPr>
        <p:grpSpPr>
          <a:xfrm>
            <a:off x="18375496" y="6174623"/>
            <a:ext cx="4236804" cy="1514064"/>
            <a:chOff x="4247967" y="10620441"/>
            <a:chExt cx="4236804" cy="1514064"/>
          </a:xfrm>
        </p:grpSpPr>
        <p:sp>
          <p:nvSpPr>
            <p:cNvPr id="70" name="CuadroTexto 395">
              <a:extLst>
                <a:ext uri="{FF2B5EF4-FFF2-40B4-BE49-F238E27FC236}">
                  <a16:creationId xmlns:a16="http://schemas.microsoft.com/office/drawing/2014/main" id="{BC345FEE-7C8D-7A4B-B8DF-6B6911308A3A}"/>
                </a:ext>
              </a:extLst>
            </p:cNvPr>
            <p:cNvSpPr txBox="1"/>
            <p:nvPr/>
          </p:nvSpPr>
          <p:spPr>
            <a:xfrm flipH="1">
              <a:off x="4263265" y="10620441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71" name="Rectangle 40">
              <a:extLst>
                <a:ext uri="{FF2B5EF4-FFF2-40B4-BE49-F238E27FC236}">
                  <a16:creationId xmlns:a16="http://schemas.microsoft.com/office/drawing/2014/main" id="{892E9809-BDD3-FC49-9D11-F53C3C250C94}"/>
                </a:ext>
              </a:extLst>
            </p:cNvPr>
            <p:cNvSpPr/>
            <p:nvPr/>
          </p:nvSpPr>
          <p:spPr>
            <a:xfrm>
              <a:off x="4247967" y="11180398"/>
              <a:ext cx="423680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72" name="Grupo 71">
            <a:extLst>
              <a:ext uri="{FF2B5EF4-FFF2-40B4-BE49-F238E27FC236}">
                <a16:creationId xmlns:a16="http://schemas.microsoft.com/office/drawing/2014/main" id="{83E990E9-AFE1-8C45-A883-D7984B785E06}"/>
              </a:ext>
            </a:extLst>
          </p:cNvPr>
          <p:cNvGrpSpPr/>
          <p:nvPr/>
        </p:nvGrpSpPr>
        <p:grpSpPr>
          <a:xfrm>
            <a:off x="18375496" y="9675583"/>
            <a:ext cx="4236804" cy="1514064"/>
            <a:chOff x="4247967" y="10620441"/>
            <a:chExt cx="4236804" cy="1514064"/>
          </a:xfrm>
        </p:grpSpPr>
        <p:sp>
          <p:nvSpPr>
            <p:cNvPr id="73" name="CuadroTexto 395">
              <a:extLst>
                <a:ext uri="{FF2B5EF4-FFF2-40B4-BE49-F238E27FC236}">
                  <a16:creationId xmlns:a16="http://schemas.microsoft.com/office/drawing/2014/main" id="{4EDB3C4A-8FAF-8C4C-889E-F862F3AE2AB6}"/>
                </a:ext>
              </a:extLst>
            </p:cNvPr>
            <p:cNvSpPr txBox="1"/>
            <p:nvPr/>
          </p:nvSpPr>
          <p:spPr>
            <a:xfrm flipH="1">
              <a:off x="4263265" y="10620441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74" name="Rectangle 40">
              <a:extLst>
                <a:ext uri="{FF2B5EF4-FFF2-40B4-BE49-F238E27FC236}">
                  <a16:creationId xmlns:a16="http://schemas.microsoft.com/office/drawing/2014/main" id="{DD25BDE7-538A-BB45-B23F-A3D6EFE73AB7}"/>
                </a:ext>
              </a:extLst>
            </p:cNvPr>
            <p:cNvSpPr/>
            <p:nvPr/>
          </p:nvSpPr>
          <p:spPr>
            <a:xfrm>
              <a:off x="4247967" y="11180398"/>
              <a:ext cx="423680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75" name="Grupo 74">
            <a:extLst>
              <a:ext uri="{FF2B5EF4-FFF2-40B4-BE49-F238E27FC236}">
                <a16:creationId xmlns:a16="http://schemas.microsoft.com/office/drawing/2014/main" id="{2F28DB6D-9165-ED41-A272-0A47D9FAAD15}"/>
              </a:ext>
            </a:extLst>
          </p:cNvPr>
          <p:cNvGrpSpPr/>
          <p:nvPr/>
        </p:nvGrpSpPr>
        <p:grpSpPr>
          <a:xfrm>
            <a:off x="1765350" y="6136881"/>
            <a:ext cx="4321364" cy="1514064"/>
            <a:chOff x="4247967" y="10620441"/>
            <a:chExt cx="4321364" cy="1514064"/>
          </a:xfrm>
        </p:grpSpPr>
        <p:sp>
          <p:nvSpPr>
            <p:cNvPr id="76" name="CuadroTexto 75">
              <a:extLst>
                <a:ext uri="{FF2B5EF4-FFF2-40B4-BE49-F238E27FC236}">
                  <a16:creationId xmlns:a16="http://schemas.microsoft.com/office/drawing/2014/main" id="{C9F450BC-042B-DE4E-A514-D6C7D7F64C81}"/>
                </a:ext>
              </a:extLst>
            </p:cNvPr>
            <p:cNvSpPr txBox="1"/>
            <p:nvPr/>
          </p:nvSpPr>
          <p:spPr>
            <a:xfrm flipH="1">
              <a:off x="6186656" y="10620441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77" name="Rectangle 40">
              <a:extLst>
                <a:ext uri="{FF2B5EF4-FFF2-40B4-BE49-F238E27FC236}">
                  <a16:creationId xmlns:a16="http://schemas.microsoft.com/office/drawing/2014/main" id="{649C644E-875A-D14F-9947-38C8314C7D84}"/>
                </a:ext>
              </a:extLst>
            </p:cNvPr>
            <p:cNvSpPr/>
            <p:nvPr/>
          </p:nvSpPr>
          <p:spPr>
            <a:xfrm>
              <a:off x="4247967" y="11180398"/>
              <a:ext cx="423680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81" name="Grupo 80">
            <a:extLst>
              <a:ext uri="{FF2B5EF4-FFF2-40B4-BE49-F238E27FC236}">
                <a16:creationId xmlns:a16="http://schemas.microsoft.com/office/drawing/2014/main" id="{BF84C40D-3829-5943-AA95-F39164FB3BD6}"/>
              </a:ext>
            </a:extLst>
          </p:cNvPr>
          <p:cNvGrpSpPr/>
          <p:nvPr/>
        </p:nvGrpSpPr>
        <p:grpSpPr>
          <a:xfrm>
            <a:off x="1800861" y="9546830"/>
            <a:ext cx="4289833" cy="1514064"/>
            <a:chOff x="4247967" y="10620441"/>
            <a:chExt cx="4289833" cy="1514064"/>
          </a:xfrm>
        </p:grpSpPr>
        <p:sp>
          <p:nvSpPr>
            <p:cNvPr id="82" name="CuadroTexto 395">
              <a:extLst>
                <a:ext uri="{FF2B5EF4-FFF2-40B4-BE49-F238E27FC236}">
                  <a16:creationId xmlns:a16="http://schemas.microsoft.com/office/drawing/2014/main" id="{FD19AF77-6ECA-144F-8A39-C4C86ED07801}"/>
                </a:ext>
              </a:extLst>
            </p:cNvPr>
            <p:cNvSpPr txBox="1"/>
            <p:nvPr/>
          </p:nvSpPr>
          <p:spPr>
            <a:xfrm flipH="1">
              <a:off x="6155125" y="10620441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Prioritize</a:t>
              </a:r>
            </a:p>
          </p:txBody>
        </p:sp>
        <p:sp>
          <p:nvSpPr>
            <p:cNvPr id="83" name="Rectangle 40">
              <a:extLst>
                <a:ext uri="{FF2B5EF4-FFF2-40B4-BE49-F238E27FC236}">
                  <a16:creationId xmlns:a16="http://schemas.microsoft.com/office/drawing/2014/main" id="{75E76793-7151-DB43-B0B7-09A11548DEE1}"/>
                </a:ext>
              </a:extLst>
            </p:cNvPr>
            <p:cNvSpPr/>
            <p:nvPr/>
          </p:nvSpPr>
          <p:spPr>
            <a:xfrm>
              <a:off x="4247967" y="11180398"/>
              <a:ext cx="423680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sp>
        <p:nvSpPr>
          <p:cNvPr id="84" name="Freeform 210">
            <a:extLst>
              <a:ext uri="{FF2B5EF4-FFF2-40B4-BE49-F238E27FC236}">
                <a16:creationId xmlns:a16="http://schemas.microsoft.com/office/drawing/2014/main" id="{5B0C99EF-7E4C-A141-803E-B516633DC3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96966" y="6846221"/>
            <a:ext cx="5605993" cy="3596296"/>
          </a:xfrm>
          <a:custGeom>
            <a:avLst/>
            <a:gdLst>
              <a:gd name="T0" fmla="*/ 669 w 6777"/>
              <a:gd name="T1" fmla="*/ 1508 h 4346"/>
              <a:gd name="T2" fmla="*/ 669 w 6777"/>
              <a:gd name="T3" fmla="*/ 1508 h 4346"/>
              <a:gd name="T4" fmla="*/ 0 w 6777"/>
              <a:gd name="T5" fmla="*/ 2177 h 4346"/>
              <a:gd name="T6" fmla="*/ 669 w 6777"/>
              <a:gd name="T7" fmla="*/ 2836 h 4346"/>
              <a:gd name="T8" fmla="*/ 6108 w 6777"/>
              <a:gd name="T9" fmla="*/ 2836 h 4346"/>
              <a:gd name="T10" fmla="*/ 6776 w 6777"/>
              <a:gd name="T11" fmla="*/ 2177 h 4346"/>
              <a:gd name="T12" fmla="*/ 6108 w 6777"/>
              <a:gd name="T13" fmla="*/ 1508 h 4346"/>
              <a:gd name="T14" fmla="*/ 669 w 6777"/>
              <a:gd name="T15" fmla="*/ 1508 h 43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777" h="4346">
                <a:moveTo>
                  <a:pt x="669" y="1508"/>
                </a:moveTo>
                <a:lnTo>
                  <a:pt x="669" y="1508"/>
                </a:lnTo>
                <a:cubicBezTo>
                  <a:pt x="0" y="2177"/>
                  <a:pt x="0" y="2177"/>
                  <a:pt x="0" y="2177"/>
                </a:cubicBezTo>
                <a:cubicBezTo>
                  <a:pt x="669" y="2836"/>
                  <a:pt x="669" y="2836"/>
                  <a:pt x="669" y="2836"/>
                </a:cubicBezTo>
                <a:cubicBezTo>
                  <a:pt x="2169" y="4345"/>
                  <a:pt x="4608" y="4345"/>
                  <a:pt x="6108" y="2836"/>
                </a:cubicBezTo>
                <a:cubicBezTo>
                  <a:pt x="6776" y="2177"/>
                  <a:pt x="6776" y="2177"/>
                  <a:pt x="6776" y="2177"/>
                </a:cubicBezTo>
                <a:cubicBezTo>
                  <a:pt x="6108" y="1508"/>
                  <a:pt x="6108" y="1508"/>
                  <a:pt x="6108" y="1508"/>
                </a:cubicBezTo>
                <a:cubicBezTo>
                  <a:pt x="4608" y="0"/>
                  <a:pt x="2169" y="0"/>
                  <a:pt x="669" y="1508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5" name="Freeform 211">
            <a:extLst>
              <a:ext uri="{FF2B5EF4-FFF2-40B4-BE49-F238E27FC236}">
                <a16:creationId xmlns:a16="http://schemas.microsoft.com/office/drawing/2014/main" id="{08F23D7A-C01A-7545-84DF-B6CCF72A38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37674" y="7280256"/>
            <a:ext cx="2720930" cy="2728225"/>
          </a:xfrm>
          <a:custGeom>
            <a:avLst/>
            <a:gdLst>
              <a:gd name="T0" fmla="*/ 3289 w 3290"/>
              <a:gd name="T1" fmla="*/ 1653 h 3298"/>
              <a:gd name="T2" fmla="*/ 3289 w 3290"/>
              <a:gd name="T3" fmla="*/ 1653 h 3298"/>
              <a:gd name="T4" fmla="*/ 1645 w 3290"/>
              <a:gd name="T5" fmla="*/ 3297 h 3298"/>
              <a:gd name="T6" fmla="*/ 0 w 3290"/>
              <a:gd name="T7" fmla="*/ 1653 h 3298"/>
              <a:gd name="T8" fmla="*/ 1645 w 3290"/>
              <a:gd name="T9" fmla="*/ 0 h 3298"/>
              <a:gd name="T10" fmla="*/ 3289 w 3290"/>
              <a:gd name="T11" fmla="*/ 1653 h 3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290" h="3298">
                <a:moveTo>
                  <a:pt x="3289" y="1653"/>
                </a:moveTo>
                <a:lnTo>
                  <a:pt x="3289" y="1653"/>
                </a:lnTo>
                <a:cubicBezTo>
                  <a:pt x="3289" y="2556"/>
                  <a:pt x="2556" y="3297"/>
                  <a:pt x="1645" y="3297"/>
                </a:cubicBezTo>
                <a:cubicBezTo>
                  <a:pt x="732" y="3297"/>
                  <a:pt x="0" y="2556"/>
                  <a:pt x="0" y="1653"/>
                </a:cubicBezTo>
                <a:cubicBezTo>
                  <a:pt x="0" y="740"/>
                  <a:pt x="732" y="0"/>
                  <a:pt x="1645" y="0"/>
                </a:cubicBezTo>
                <a:cubicBezTo>
                  <a:pt x="2556" y="0"/>
                  <a:pt x="3289" y="740"/>
                  <a:pt x="3289" y="1653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6" name="Freeform 212">
            <a:extLst>
              <a:ext uri="{FF2B5EF4-FFF2-40B4-BE49-F238E27FC236}">
                <a16:creationId xmlns:a16="http://schemas.microsoft.com/office/drawing/2014/main" id="{52C3AEBC-B4FF-174B-9E6C-9C34A1DC76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50431" y="7893012"/>
            <a:ext cx="1495417" cy="1502712"/>
          </a:xfrm>
          <a:custGeom>
            <a:avLst/>
            <a:gdLst>
              <a:gd name="T0" fmla="*/ 1806 w 1807"/>
              <a:gd name="T1" fmla="*/ 913 h 1817"/>
              <a:gd name="T2" fmla="*/ 1806 w 1807"/>
              <a:gd name="T3" fmla="*/ 913 h 1817"/>
              <a:gd name="T4" fmla="*/ 904 w 1807"/>
              <a:gd name="T5" fmla="*/ 1816 h 1817"/>
              <a:gd name="T6" fmla="*/ 0 w 1807"/>
              <a:gd name="T7" fmla="*/ 913 h 1817"/>
              <a:gd name="T8" fmla="*/ 904 w 1807"/>
              <a:gd name="T9" fmla="*/ 0 h 1817"/>
              <a:gd name="T10" fmla="*/ 1806 w 1807"/>
              <a:gd name="T11" fmla="*/ 913 h 18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07" h="1817">
                <a:moveTo>
                  <a:pt x="1806" y="913"/>
                </a:moveTo>
                <a:lnTo>
                  <a:pt x="1806" y="913"/>
                </a:lnTo>
                <a:cubicBezTo>
                  <a:pt x="1806" y="1410"/>
                  <a:pt x="1400" y="1816"/>
                  <a:pt x="904" y="1816"/>
                </a:cubicBezTo>
                <a:cubicBezTo>
                  <a:pt x="407" y="1816"/>
                  <a:pt x="0" y="1410"/>
                  <a:pt x="0" y="913"/>
                </a:cubicBezTo>
                <a:cubicBezTo>
                  <a:pt x="0" y="407"/>
                  <a:pt x="407" y="0"/>
                  <a:pt x="904" y="0"/>
                </a:cubicBezTo>
                <a:cubicBezTo>
                  <a:pt x="1400" y="0"/>
                  <a:pt x="1806" y="407"/>
                  <a:pt x="1806" y="913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7" name="Freeform 213">
            <a:extLst>
              <a:ext uri="{FF2B5EF4-FFF2-40B4-BE49-F238E27FC236}">
                <a16:creationId xmlns:a16="http://schemas.microsoft.com/office/drawing/2014/main" id="{024AC811-AD32-9445-A87F-00F65DBF4B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16980" y="7801829"/>
            <a:ext cx="660173" cy="649230"/>
          </a:xfrm>
          <a:custGeom>
            <a:avLst/>
            <a:gdLst>
              <a:gd name="T0" fmla="*/ 795 w 796"/>
              <a:gd name="T1" fmla="*/ 388 h 787"/>
              <a:gd name="T2" fmla="*/ 795 w 796"/>
              <a:gd name="T3" fmla="*/ 388 h 787"/>
              <a:gd name="T4" fmla="*/ 397 w 796"/>
              <a:gd name="T5" fmla="*/ 786 h 787"/>
              <a:gd name="T6" fmla="*/ 0 w 796"/>
              <a:gd name="T7" fmla="*/ 388 h 787"/>
              <a:gd name="T8" fmla="*/ 397 w 796"/>
              <a:gd name="T9" fmla="*/ 0 h 787"/>
              <a:gd name="T10" fmla="*/ 795 w 796"/>
              <a:gd name="T11" fmla="*/ 388 h 7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96" h="787">
                <a:moveTo>
                  <a:pt x="795" y="388"/>
                </a:moveTo>
                <a:lnTo>
                  <a:pt x="795" y="388"/>
                </a:lnTo>
                <a:cubicBezTo>
                  <a:pt x="795" y="614"/>
                  <a:pt x="614" y="786"/>
                  <a:pt x="397" y="786"/>
                </a:cubicBezTo>
                <a:cubicBezTo>
                  <a:pt x="181" y="786"/>
                  <a:pt x="0" y="614"/>
                  <a:pt x="0" y="388"/>
                </a:cubicBezTo>
                <a:cubicBezTo>
                  <a:pt x="0" y="172"/>
                  <a:pt x="181" y="0"/>
                  <a:pt x="397" y="0"/>
                </a:cubicBezTo>
                <a:cubicBezTo>
                  <a:pt x="614" y="0"/>
                  <a:pt x="795" y="172"/>
                  <a:pt x="795" y="38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8" name="Freeform 214">
            <a:extLst>
              <a:ext uri="{FF2B5EF4-FFF2-40B4-BE49-F238E27FC236}">
                <a16:creationId xmlns:a16="http://schemas.microsoft.com/office/drawing/2014/main" id="{C7F2AA2A-2F81-8546-B4CC-A6BA78A3FC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11245" y="6361121"/>
            <a:ext cx="1054086" cy="1046793"/>
          </a:xfrm>
          <a:custGeom>
            <a:avLst/>
            <a:gdLst>
              <a:gd name="T0" fmla="*/ 0 w 1275"/>
              <a:gd name="T1" fmla="*/ 1264 h 1265"/>
              <a:gd name="T2" fmla="*/ 0 w 1275"/>
              <a:gd name="T3" fmla="*/ 1264 h 1265"/>
              <a:gd name="T4" fmla="*/ 0 w 1275"/>
              <a:gd name="T5" fmla="*/ 172 h 1265"/>
              <a:gd name="T6" fmla="*/ 171 w 1275"/>
              <a:gd name="T7" fmla="*/ 0 h 1265"/>
              <a:gd name="T8" fmla="*/ 1274 w 1275"/>
              <a:gd name="T9" fmla="*/ 0 h 12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75" h="1265">
                <a:moveTo>
                  <a:pt x="0" y="1264"/>
                </a:moveTo>
                <a:lnTo>
                  <a:pt x="0" y="1264"/>
                </a:lnTo>
                <a:cubicBezTo>
                  <a:pt x="0" y="172"/>
                  <a:pt x="0" y="172"/>
                  <a:pt x="0" y="172"/>
                </a:cubicBezTo>
                <a:cubicBezTo>
                  <a:pt x="0" y="81"/>
                  <a:pt x="81" y="0"/>
                  <a:pt x="171" y="0"/>
                </a:cubicBezTo>
                <a:cubicBezTo>
                  <a:pt x="1274" y="0"/>
                  <a:pt x="1274" y="0"/>
                  <a:pt x="1274" y="0"/>
                </a:cubicBezTo>
              </a:path>
            </a:pathLst>
          </a:custGeom>
          <a:noFill/>
          <a:ln w="42120" cap="flat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89" name="Freeform 215">
            <a:extLst>
              <a:ext uri="{FF2B5EF4-FFF2-40B4-BE49-F238E27FC236}">
                <a16:creationId xmlns:a16="http://schemas.microsoft.com/office/drawing/2014/main" id="{0DA61E44-7FF6-1745-B787-E85D9A815F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17330" y="5963560"/>
            <a:ext cx="1451649" cy="1440706"/>
          </a:xfrm>
          <a:custGeom>
            <a:avLst/>
            <a:gdLst>
              <a:gd name="T0" fmla="*/ 1753 w 1754"/>
              <a:gd name="T1" fmla="*/ 0 h 1744"/>
              <a:gd name="T2" fmla="*/ 1753 w 1754"/>
              <a:gd name="T3" fmla="*/ 0 h 1744"/>
              <a:gd name="T4" fmla="*/ 172 w 1754"/>
              <a:gd name="T5" fmla="*/ 0 h 1744"/>
              <a:gd name="T6" fmla="*/ 0 w 1754"/>
              <a:gd name="T7" fmla="*/ 172 h 1744"/>
              <a:gd name="T8" fmla="*/ 0 w 1754"/>
              <a:gd name="T9" fmla="*/ 1743 h 17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54" h="1744">
                <a:moveTo>
                  <a:pt x="1753" y="0"/>
                </a:moveTo>
                <a:lnTo>
                  <a:pt x="1753" y="0"/>
                </a:lnTo>
                <a:cubicBezTo>
                  <a:pt x="172" y="0"/>
                  <a:pt x="172" y="0"/>
                  <a:pt x="172" y="0"/>
                </a:cubicBezTo>
                <a:cubicBezTo>
                  <a:pt x="81" y="0"/>
                  <a:pt x="0" y="73"/>
                  <a:pt x="0" y="172"/>
                </a:cubicBezTo>
                <a:cubicBezTo>
                  <a:pt x="0" y="1743"/>
                  <a:pt x="0" y="1743"/>
                  <a:pt x="0" y="1743"/>
                </a:cubicBezTo>
              </a:path>
            </a:pathLst>
          </a:custGeom>
          <a:noFill/>
          <a:ln w="42120" cap="flat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90" name="Freeform 216">
            <a:extLst>
              <a:ext uri="{FF2B5EF4-FFF2-40B4-BE49-F238E27FC236}">
                <a16:creationId xmlns:a16="http://schemas.microsoft.com/office/drawing/2014/main" id="{E11AB191-3B3B-2440-BC8D-2142C7E6F0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30946" y="6361121"/>
            <a:ext cx="1054088" cy="1046793"/>
          </a:xfrm>
          <a:custGeom>
            <a:avLst/>
            <a:gdLst>
              <a:gd name="T0" fmla="*/ 0 w 1275"/>
              <a:gd name="T1" fmla="*/ 0 h 1265"/>
              <a:gd name="T2" fmla="*/ 0 w 1275"/>
              <a:gd name="T3" fmla="*/ 0 h 1265"/>
              <a:gd name="T4" fmla="*/ 1102 w 1275"/>
              <a:gd name="T5" fmla="*/ 0 h 1265"/>
              <a:gd name="T6" fmla="*/ 1274 w 1275"/>
              <a:gd name="T7" fmla="*/ 172 h 1265"/>
              <a:gd name="T8" fmla="*/ 1274 w 1275"/>
              <a:gd name="T9" fmla="*/ 1264 h 12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75" h="1265">
                <a:moveTo>
                  <a:pt x="0" y="0"/>
                </a:moveTo>
                <a:lnTo>
                  <a:pt x="0" y="0"/>
                </a:lnTo>
                <a:cubicBezTo>
                  <a:pt x="1102" y="0"/>
                  <a:pt x="1102" y="0"/>
                  <a:pt x="1102" y="0"/>
                </a:cubicBezTo>
                <a:cubicBezTo>
                  <a:pt x="1192" y="0"/>
                  <a:pt x="1274" y="81"/>
                  <a:pt x="1274" y="172"/>
                </a:cubicBezTo>
                <a:cubicBezTo>
                  <a:pt x="1274" y="1264"/>
                  <a:pt x="1274" y="1264"/>
                  <a:pt x="1274" y="1264"/>
                </a:cubicBezTo>
              </a:path>
            </a:pathLst>
          </a:custGeom>
          <a:noFill/>
          <a:ln w="42120" cap="flat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91" name="Freeform 217">
            <a:extLst>
              <a:ext uri="{FF2B5EF4-FFF2-40B4-BE49-F238E27FC236}">
                <a16:creationId xmlns:a16="http://schemas.microsoft.com/office/drawing/2014/main" id="{EF67183A-1838-D243-9575-DC1461EA7B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30946" y="5963560"/>
            <a:ext cx="1451649" cy="1440706"/>
          </a:xfrm>
          <a:custGeom>
            <a:avLst/>
            <a:gdLst>
              <a:gd name="T0" fmla="*/ 1753 w 1754"/>
              <a:gd name="T1" fmla="*/ 1743 h 1744"/>
              <a:gd name="T2" fmla="*/ 1753 w 1754"/>
              <a:gd name="T3" fmla="*/ 1743 h 1744"/>
              <a:gd name="T4" fmla="*/ 1753 w 1754"/>
              <a:gd name="T5" fmla="*/ 172 h 1744"/>
              <a:gd name="T6" fmla="*/ 1581 w 1754"/>
              <a:gd name="T7" fmla="*/ 0 h 1744"/>
              <a:gd name="T8" fmla="*/ 0 w 1754"/>
              <a:gd name="T9" fmla="*/ 0 h 17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54" h="1744">
                <a:moveTo>
                  <a:pt x="1753" y="1743"/>
                </a:moveTo>
                <a:lnTo>
                  <a:pt x="1753" y="1743"/>
                </a:lnTo>
                <a:cubicBezTo>
                  <a:pt x="1753" y="172"/>
                  <a:pt x="1753" y="172"/>
                  <a:pt x="1753" y="172"/>
                </a:cubicBezTo>
                <a:cubicBezTo>
                  <a:pt x="1753" y="73"/>
                  <a:pt x="1672" y="0"/>
                  <a:pt x="1581" y="0"/>
                </a:cubicBezTo>
                <a:cubicBezTo>
                  <a:pt x="0" y="0"/>
                  <a:pt x="0" y="0"/>
                  <a:pt x="0" y="0"/>
                </a:cubicBezTo>
              </a:path>
            </a:pathLst>
          </a:custGeom>
          <a:noFill/>
          <a:ln w="42120" cap="flat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92" name="Freeform 218">
            <a:extLst>
              <a:ext uri="{FF2B5EF4-FFF2-40B4-BE49-F238E27FC236}">
                <a16:creationId xmlns:a16="http://schemas.microsoft.com/office/drawing/2014/main" id="{839D8858-A8E2-4147-967B-E6B1D4FF7C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11245" y="9811523"/>
            <a:ext cx="1054086" cy="1116092"/>
          </a:xfrm>
          <a:custGeom>
            <a:avLst/>
            <a:gdLst>
              <a:gd name="T0" fmla="*/ 1274 w 1275"/>
              <a:gd name="T1" fmla="*/ 1347 h 1348"/>
              <a:gd name="T2" fmla="*/ 1274 w 1275"/>
              <a:gd name="T3" fmla="*/ 1347 h 1348"/>
              <a:gd name="T4" fmla="*/ 171 w 1275"/>
              <a:gd name="T5" fmla="*/ 1347 h 1348"/>
              <a:gd name="T6" fmla="*/ 0 w 1275"/>
              <a:gd name="T7" fmla="*/ 1175 h 1348"/>
              <a:gd name="T8" fmla="*/ 0 w 1275"/>
              <a:gd name="T9" fmla="*/ 0 h 13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75" h="1348">
                <a:moveTo>
                  <a:pt x="1274" y="1347"/>
                </a:moveTo>
                <a:lnTo>
                  <a:pt x="1274" y="1347"/>
                </a:lnTo>
                <a:cubicBezTo>
                  <a:pt x="171" y="1347"/>
                  <a:pt x="171" y="1347"/>
                  <a:pt x="171" y="1347"/>
                </a:cubicBezTo>
                <a:cubicBezTo>
                  <a:pt x="81" y="1347"/>
                  <a:pt x="0" y="1274"/>
                  <a:pt x="0" y="1175"/>
                </a:cubicBezTo>
                <a:cubicBezTo>
                  <a:pt x="0" y="0"/>
                  <a:pt x="0" y="0"/>
                  <a:pt x="0" y="0"/>
                </a:cubicBezTo>
              </a:path>
            </a:pathLst>
          </a:custGeom>
          <a:noFill/>
          <a:ln w="42120" cap="flat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93" name="Freeform 219">
            <a:extLst>
              <a:ext uri="{FF2B5EF4-FFF2-40B4-BE49-F238E27FC236}">
                <a16:creationId xmlns:a16="http://schemas.microsoft.com/office/drawing/2014/main" id="{E640ECA7-1DBE-DE48-9B79-A8F8DA6A26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17330" y="9811523"/>
            <a:ext cx="1451649" cy="1510007"/>
          </a:xfrm>
          <a:custGeom>
            <a:avLst/>
            <a:gdLst>
              <a:gd name="T0" fmla="*/ 0 w 1754"/>
              <a:gd name="T1" fmla="*/ 0 h 1826"/>
              <a:gd name="T2" fmla="*/ 0 w 1754"/>
              <a:gd name="T3" fmla="*/ 0 h 1826"/>
              <a:gd name="T4" fmla="*/ 0 w 1754"/>
              <a:gd name="T5" fmla="*/ 1654 h 1826"/>
              <a:gd name="T6" fmla="*/ 172 w 1754"/>
              <a:gd name="T7" fmla="*/ 1825 h 1826"/>
              <a:gd name="T8" fmla="*/ 1753 w 1754"/>
              <a:gd name="T9" fmla="*/ 1825 h 18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54" h="1826">
                <a:moveTo>
                  <a:pt x="0" y="0"/>
                </a:moveTo>
                <a:lnTo>
                  <a:pt x="0" y="0"/>
                </a:lnTo>
                <a:cubicBezTo>
                  <a:pt x="0" y="1654"/>
                  <a:pt x="0" y="1654"/>
                  <a:pt x="0" y="1654"/>
                </a:cubicBezTo>
                <a:cubicBezTo>
                  <a:pt x="0" y="1753"/>
                  <a:pt x="81" y="1825"/>
                  <a:pt x="172" y="1825"/>
                </a:cubicBezTo>
                <a:cubicBezTo>
                  <a:pt x="1753" y="1825"/>
                  <a:pt x="1753" y="1825"/>
                  <a:pt x="1753" y="1825"/>
                </a:cubicBezTo>
              </a:path>
            </a:pathLst>
          </a:custGeom>
          <a:noFill/>
          <a:ln w="42120" cap="flat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94" name="Freeform 220">
            <a:extLst>
              <a:ext uri="{FF2B5EF4-FFF2-40B4-BE49-F238E27FC236}">
                <a16:creationId xmlns:a16="http://schemas.microsoft.com/office/drawing/2014/main" id="{21872F23-1373-4545-B233-49CDE8AAA9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30946" y="9811523"/>
            <a:ext cx="1054088" cy="1116092"/>
          </a:xfrm>
          <a:custGeom>
            <a:avLst/>
            <a:gdLst>
              <a:gd name="T0" fmla="*/ 1274 w 1275"/>
              <a:gd name="T1" fmla="*/ 0 h 1348"/>
              <a:gd name="T2" fmla="*/ 1274 w 1275"/>
              <a:gd name="T3" fmla="*/ 0 h 1348"/>
              <a:gd name="T4" fmla="*/ 1274 w 1275"/>
              <a:gd name="T5" fmla="*/ 1175 h 1348"/>
              <a:gd name="T6" fmla="*/ 1102 w 1275"/>
              <a:gd name="T7" fmla="*/ 1347 h 1348"/>
              <a:gd name="T8" fmla="*/ 0 w 1275"/>
              <a:gd name="T9" fmla="*/ 1347 h 13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75" h="1348">
                <a:moveTo>
                  <a:pt x="1274" y="0"/>
                </a:moveTo>
                <a:lnTo>
                  <a:pt x="1274" y="0"/>
                </a:lnTo>
                <a:cubicBezTo>
                  <a:pt x="1274" y="1175"/>
                  <a:pt x="1274" y="1175"/>
                  <a:pt x="1274" y="1175"/>
                </a:cubicBezTo>
                <a:cubicBezTo>
                  <a:pt x="1274" y="1274"/>
                  <a:pt x="1192" y="1347"/>
                  <a:pt x="1102" y="1347"/>
                </a:cubicBezTo>
                <a:cubicBezTo>
                  <a:pt x="0" y="1347"/>
                  <a:pt x="0" y="1347"/>
                  <a:pt x="0" y="1347"/>
                </a:cubicBezTo>
              </a:path>
            </a:pathLst>
          </a:custGeom>
          <a:noFill/>
          <a:ln w="42120" cap="flat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95" name="Freeform 221">
            <a:extLst>
              <a:ext uri="{FF2B5EF4-FFF2-40B4-BE49-F238E27FC236}">
                <a16:creationId xmlns:a16="http://schemas.microsoft.com/office/drawing/2014/main" id="{2147B82D-0085-2D4E-94CA-4381009D05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30946" y="9811523"/>
            <a:ext cx="1451649" cy="1510007"/>
          </a:xfrm>
          <a:custGeom>
            <a:avLst/>
            <a:gdLst>
              <a:gd name="T0" fmla="*/ 0 w 1754"/>
              <a:gd name="T1" fmla="*/ 1825 h 1826"/>
              <a:gd name="T2" fmla="*/ 0 w 1754"/>
              <a:gd name="T3" fmla="*/ 1825 h 1826"/>
              <a:gd name="T4" fmla="*/ 1581 w 1754"/>
              <a:gd name="T5" fmla="*/ 1825 h 1826"/>
              <a:gd name="T6" fmla="*/ 1753 w 1754"/>
              <a:gd name="T7" fmla="*/ 1654 h 1826"/>
              <a:gd name="T8" fmla="*/ 1753 w 1754"/>
              <a:gd name="T9" fmla="*/ 0 h 18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54" h="1826">
                <a:moveTo>
                  <a:pt x="0" y="1825"/>
                </a:moveTo>
                <a:lnTo>
                  <a:pt x="0" y="1825"/>
                </a:lnTo>
                <a:cubicBezTo>
                  <a:pt x="1581" y="1825"/>
                  <a:pt x="1581" y="1825"/>
                  <a:pt x="1581" y="1825"/>
                </a:cubicBezTo>
                <a:cubicBezTo>
                  <a:pt x="1672" y="1825"/>
                  <a:pt x="1753" y="1753"/>
                  <a:pt x="1753" y="1654"/>
                </a:cubicBezTo>
                <a:cubicBezTo>
                  <a:pt x="1753" y="0"/>
                  <a:pt x="1753" y="0"/>
                  <a:pt x="1753" y="0"/>
                </a:cubicBezTo>
              </a:path>
            </a:pathLst>
          </a:custGeom>
          <a:noFill/>
          <a:ln w="42120" cap="flat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3201847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Freeform 1">
            <a:extLst>
              <a:ext uri="{FF2B5EF4-FFF2-40B4-BE49-F238E27FC236}">
                <a16:creationId xmlns:a16="http://schemas.microsoft.com/office/drawing/2014/main" id="{947842F4-9256-5041-8032-03B7EAD5EC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80510" y="4424090"/>
            <a:ext cx="872755" cy="4265758"/>
          </a:xfrm>
          <a:custGeom>
            <a:avLst/>
            <a:gdLst>
              <a:gd name="T0" fmla="*/ 0 w 824"/>
              <a:gd name="T1" fmla="*/ 0 h 4030"/>
              <a:gd name="T2" fmla="*/ 0 w 824"/>
              <a:gd name="T3" fmla="*/ 0 h 4030"/>
              <a:gd name="T4" fmla="*/ 0 w 824"/>
              <a:gd name="T5" fmla="*/ 3153 h 4030"/>
              <a:gd name="T6" fmla="*/ 217 w 824"/>
              <a:gd name="T7" fmla="*/ 3641 h 4030"/>
              <a:gd name="T8" fmla="*/ 317 w 824"/>
              <a:gd name="T9" fmla="*/ 3885 h 4030"/>
              <a:gd name="T10" fmla="*/ 317 w 824"/>
              <a:gd name="T11" fmla="*/ 3894 h 4030"/>
              <a:gd name="T12" fmla="*/ 416 w 824"/>
              <a:gd name="T13" fmla="*/ 4029 h 4030"/>
              <a:gd name="T14" fmla="*/ 506 w 824"/>
              <a:gd name="T15" fmla="*/ 3903 h 4030"/>
              <a:gd name="T16" fmla="*/ 506 w 824"/>
              <a:gd name="T17" fmla="*/ 3885 h 4030"/>
              <a:gd name="T18" fmla="*/ 615 w 824"/>
              <a:gd name="T19" fmla="*/ 3641 h 4030"/>
              <a:gd name="T20" fmla="*/ 823 w 824"/>
              <a:gd name="T21" fmla="*/ 3153 h 4030"/>
              <a:gd name="T22" fmla="*/ 823 w 824"/>
              <a:gd name="T23" fmla="*/ 0 h 4030"/>
              <a:gd name="T24" fmla="*/ 0 w 824"/>
              <a:gd name="T25" fmla="*/ 0 h 40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24" h="4030">
                <a:moveTo>
                  <a:pt x="0" y="0"/>
                </a:moveTo>
                <a:lnTo>
                  <a:pt x="0" y="0"/>
                </a:lnTo>
                <a:cubicBezTo>
                  <a:pt x="0" y="3153"/>
                  <a:pt x="0" y="3153"/>
                  <a:pt x="0" y="3153"/>
                </a:cubicBezTo>
                <a:cubicBezTo>
                  <a:pt x="0" y="3361"/>
                  <a:pt x="91" y="3550"/>
                  <a:pt x="217" y="3641"/>
                </a:cubicBezTo>
                <a:cubicBezTo>
                  <a:pt x="281" y="3695"/>
                  <a:pt x="317" y="3785"/>
                  <a:pt x="317" y="3885"/>
                </a:cubicBezTo>
                <a:cubicBezTo>
                  <a:pt x="317" y="3894"/>
                  <a:pt x="317" y="3894"/>
                  <a:pt x="317" y="3894"/>
                </a:cubicBezTo>
                <a:cubicBezTo>
                  <a:pt x="317" y="3966"/>
                  <a:pt x="362" y="4029"/>
                  <a:pt x="416" y="4029"/>
                </a:cubicBezTo>
                <a:cubicBezTo>
                  <a:pt x="470" y="4029"/>
                  <a:pt x="506" y="3975"/>
                  <a:pt x="506" y="3903"/>
                </a:cubicBezTo>
                <a:cubicBezTo>
                  <a:pt x="506" y="3885"/>
                  <a:pt x="506" y="3885"/>
                  <a:pt x="506" y="3885"/>
                </a:cubicBezTo>
                <a:cubicBezTo>
                  <a:pt x="506" y="3785"/>
                  <a:pt x="552" y="3695"/>
                  <a:pt x="615" y="3641"/>
                </a:cubicBezTo>
                <a:cubicBezTo>
                  <a:pt x="742" y="3550"/>
                  <a:pt x="823" y="3361"/>
                  <a:pt x="823" y="3153"/>
                </a:cubicBezTo>
                <a:cubicBezTo>
                  <a:pt x="823" y="0"/>
                  <a:pt x="823" y="0"/>
                  <a:pt x="823" y="0"/>
                </a:cubicBezTo>
                <a:lnTo>
                  <a:pt x="0" y="0"/>
                </a:lnTo>
              </a:path>
            </a:pathLst>
          </a:custGeom>
          <a:solidFill>
            <a:srgbClr val="EFEEE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2" name="Freeform 2">
            <a:extLst>
              <a:ext uri="{FF2B5EF4-FFF2-40B4-BE49-F238E27FC236}">
                <a16:creationId xmlns:a16="http://schemas.microsoft.com/office/drawing/2014/main" id="{61750F55-847A-2542-ACBC-A9728C55E0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80510" y="7061021"/>
            <a:ext cx="872755" cy="1628827"/>
          </a:xfrm>
          <a:custGeom>
            <a:avLst/>
            <a:gdLst>
              <a:gd name="T0" fmla="*/ 0 w 824"/>
              <a:gd name="T1" fmla="*/ 0 h 1537"/>
              <a:gd name="T2" fmla="*/ 0 w 824"/>
              <a:gd name="T3" fmla="*/ 0 h 1537"/>
              <a:gd name="T4" fmla="*/ 0 w 824"/>
              <a:gd name="T5" fmla="*/ 660 h 1537"/>
              <a:gd name="T6" fmla="*/ 217 w 824"/>
              <a:gd name="T7" fmla="*/ 1148 h 1537"/>
              <a:gd name="T8" fmla="*/ 317 w 824"/>
              <a:gd name="T9" fmla="*/ 1392 h 1537"/>
              <a:gd name="T10" fmla="*/ 317 w 824"/>
              <a:gd name="T11" fmla="*/ 1401 h 1537"/>
              <a:gd name="T12" fmla="*/ 416 w 824"/>
              <a:gd name="T13" fmla="*/ 1536 h 1537"/>
              <a:gd name="T14" fmla="*/ 506 w 824"/>
              <a:gd name="T15" fmla="*/ 1410 h 1537"/>
              <a:gd name="T16" fmla="*/ 506 w 824"/>
              <a:gd name="T17" fmla="*/ 1392 h 1537"/>
              <a:gd name="T18" fmla="*/ 615 w 824"/>
              <a:gd name="T19" fmla="*/ 1148 h 1537"/>
              <a:gd name="T20" fmla="*/ 823 w 824"/>
              <a:gd name="T21" fmla="*/ 660 h 1537"/>
              <a:gd name="T22" fmla="*/ 823 w 824"/>
              <a:gd name="T23" fmla="*/ 0 h 1537"/>
              <a:gd name="T24" fmla="*/ 0 w 824"/>
              <a:gd name="T25" fmla="*/ 0 h 15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24" h="1537">
                <a:moveTo>
                  <a:pt x="0" y="0"/>
                </a:moveTo>
                <a:lnTo>
                  <a:pt x="0" y="0"/>
                </a:lnTo>
                <a:cubicBezTo>
                  <a:pt x="0" y="660"/>
                  <a:pt x="0" y="660"/>
                  <a:pt x="0" y="660"/>
                </a:cubicBezTo>
                <a:cubicBezTo>
                  <a:pt x="0" y="868"/>
                  <a:pt x="91" y="1057"/>
                  <a:pt x="217" y="1148"/>
                </a:cubicBezTo>
                <a:cubicBezTo>
                  <a:pt x="281" y="1202"/>
                  <a:pt x="317" y="1292"/>
                  <a:pt x="317" y="1392"/>
                </a:cubicBezTo>
                <a:cubicBezTo>
                  <a:pt x="317" y="1401"/>
                  <a:pt x="317" y="1401"/>
                  <a:pt x="317" y="1401"/>
                </a:cubicBezTo>
                <a:cubicBezTo>
                  <a:pt x="317" y="1473"/>
                  <a:pt x="362" y="1536"/>
                  <a:pt x="416" y="1536"/>
                </a:cubicBezTo>
                <a:cubicBezTo>
                  <a:pt x="470" y="1536"/>
                  <a:pt x="506" y="1482"/>
                  <a:pt x="506" y="1410"/>
                </a:cubicBezTo>
                <a:cubicBezTo>
                  <a:pt x="506" y="1392"/>
                  <a:pt x="506" y="1392"/>
                  <a:pt x="506" y="1392"/>
                </a:cubicBezTo>
                <a:cubicBezTo>
                  <a:pt x="506" y="1292"/>
                  <a:pt x="552" y="1202"/>
                  <a:pt x="615" y="1148"/>
                </a:cubicBezTo>
                <a:cubicBezTo>
                  <a:pt x="742" y="1057"/>
                  <a:pt x="823" y="868"/>
                  <a:pt x="823" y="660"/>
                </a:cubicBezTo>
                <a:cubicBezTo>
                  <a:pt x="823" y="0"/>
                  <a:pt x="823" y="0"/>
                  <a:pt x="823" y="0"/>
                </a:cubicBezTo>
                <a:lnTo>
                  <a:pt x="0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3" name="Freeform 3">
            <a:extLst>
              <a:ext uri="{FF2B5EF4-FFF2-40B4-BE49-F238E27FC236}">
                <a16:creationId xmlns:a16="http://schemas.microsoft.com/office/drawing/2014/main" id="{E3DCF285-FDC1-8D44-A944-52C46C6B2B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9825" y="4088057"/>
            <a:ext cx="1283460" cy="401373"/>
          </a:xfrm>
          <a:custGeom>
            <a:avLst/>
            <a:gdLst>
              <a:gd name="T0" fmla="*/ 1021 w 1212"/>
              <a:gd name="T1" fmla="*/ 380 h 381"/>
              <a:gd name="T2" fmla="*/ 1021 w 1212"/>
              <a:gd name="T3" fmla="*/ 380 h 381"/>
              <a:gd name="T4" fmla="*/ 189 w 1212"/>
              <a:gd name="T5" fmla="*/ 380 h 381"/>
              <a:gd name="T6" fmla="*/ 0 w 1212"/>
              <a:gd name="T7" fmla="*/ 190 h 381"/>
              <a:gd name="T8" fmla="*/ 0 w 1212"/>
              <a:gd name="T9" fmla="*/ 190 h 381"/>
              <a:gd name="T10" fmla="*/ 189 w 1212"/>
              <a:gd name="T11" fmla="*/ 0 h 381"/>
              <a:gd name="T12" fmla="*/ 1021 w 1212"/>
              <a:gd name="T13" fmla="*/ 0 h 381"/>
              <a:gd name="T14" fmla="*/ 1211 w 1212"/>
              <a:gd name="T15" fmla="*/ 190 h 381"/>
              <a:gd name="T16" fmla="*/ 1211 w 1212"/>
              <a:gd name="T17" fmla="*/ 190 h 381"/>
              <a:gd name="T18" fmla="*/ 1021 w 1212"/>
              <a:gd name="T19" fmla="*/ 380 h 3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12" h="381">
                <a:moveTo>
                  <a:pt x="1021" y="380"/>
                </a:moveTo>
                <a:lnTo>
                  <a:pt x="1021" y="380"/>
                </a:lnTo>
                <a:cubicBezTo>
                  <a:pt x="189" y="380"/>
                  <a:pt x="189" y="380"/>
                  <a:pt x="189" y="380"/>
                </a:cubicBezTo>
                <a:cubicBezTo>
                  <a:pt x="81" y="380"/>
                  <a:pt x="0" y="289"/>
                  <a:pt x="0" y="190"/>
                </a:cubicBezTo>
                <a:lnTo>
                  <a:pt x="0" y="190"/>
                </a:lnTo>
                <a:cubicBezTo>
                  <a:pt x="0" y="82"/>
                  <a:pt x="81" y="0"/>
                  <a:pt x="189" y="0"/>
                </a:cubicBezTo>
                <a:cubicBezTo>
                  <a:pt x="1021" y="0"/>
                  <a:pt x="1021" y="0"/>
                  <a:pt x="1021" y="0"/>
                </a:cubicBezTo>
                <a:cubicBezTo>
                  <a:pt x="1120" y="0"/>
                  <a:pt x="1211" y="82"/>
                  <a:pt x="1211" y="190"/>
                </a:cubicBezTo>
                <a:lnTo>
                  <a:pt x="1211" y="190"/>
                </a:lnTo>
                <a:cubicBezTo>
                  <a:pt x="1211" y="289"/>
                  <a:pt x="1120" y="380"/>
                  <a:pt x="1021" y="38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" name="Freeform 4">
            <a:extLst>
              <a:ext uri="{FF2B5EF4-FFF2-40B4-BE49-F238E27FC236}">
                <a16:creationId xmlns:a16="http://schemas.microsoft.com/office/drawing/2014/main" id="{37B10BF4-3F15-F94A-BE1E-DB09458E93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1842" y="3467330"/>
            <a:ext cx="919426" cy="928758"/>
          </a:xfrm>
          <a:custGeom>
            <a:avLst/>
            <a:gdLst>
              <a:gd name="T0" fmla="*/ 867 w 868"/>
              <a:gd name="T1" fmla="*/ 434 h 877"/>
              <a:gd name="T2" fmla="*/ 867 w 868"/>
              <a:gd name="T3" fmla="*/ 434 h 877"/>
              <a:gd name="T4" fmla="*/ 433 w 868"/>
              <a:gd name="T5" fmla="*/ 0 h 877"/>
              <a:gd name="T6" fmla="*/ 0 w 868"/>
              <a:gd name="T7" fmla="*/ 434 h 877"/>
              <a:gd name="T8" fmla="*/ 0 w 868"/>
              <a:gd name="T9" fmla="*/ 840 h 877"/>
              <a:gd name="T10" fmla="*/ 270 w 868"/>
              <a:gd name="T11" fmla="*/ 840 h 877"/>
              <a:gd name="T12" fmla="*/ 433 w 868"/>
              <a:gd name="T13" fmla="*/ 876 h 877"/>
              <a:gd name="T14" fmla="*/ 596 w 868"/>
              <a:gd name="T15" fmla="*/ 840 h 877"/>
              <a:gd name="T16" fmla="*/ 867 w 868"/>
              <a:gd name="T17" fmla="*/ 840 h 877"/>
              <a:gd name="T18" fmla="*/ 867 w 868"/>
              <a:gd name="T19" fmla="*/ 434 h 8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68" h="877">
                <a:moveTo>
                  <a:pt x="867" y="434"/>
                </a:moveTo>
                <a:lnTo>
                  <a:pt x="867" y="434"/>
                </a:lnTo>
                <a:cubicBezTo>
                  <a:pt x="867" y="199"/>
                  <a:pt x="668" y="0"/>
                  <a:pt x="433" y="0"/>
                </a:cubicBezTo>
                <a:cubicBezTo>
                  <a:pt x="189" y="0"/>
                  <a:pt x="0" y="199"/>
                  <a:pt x="0" y="434"/>
                </a:cubicBezTo>
                <a:cubicBezTo>
                  <a:pt x="0" y="840"/>
                  <a:pt x="0" y="840"/>
                  <a:pt x="0" y="840"/>
                </a:cubicBezTo>
                <a:cubicBezTo>
                  <a:pt x="270" y="840"/>
                  <a:pt x="270" y="840"/>
                  <a:pt x="270" y="840"/>
                </a:cubicBezTo>
                <a:cubicBezTo>
                  <a:pt x="325" y="858"/>
                  <a:pt x="379" y="876"/>
                  <a:pt x="433" y="876"/>
                </a:cubicBezTo>
                <a:cubicBezTo>
                  <a:pt x="487" y="876"/>
                  <a:pt x="542" y="858"/>
                  <a:pt x="596" y="840"/>
                </a:cubicBezTo>
                <a:cubicBezTo>
                  <a:pt x="867" y="840"/>
                  <a:pt x="867" y="840"/>
                  <a:pt x="867" y="840"/>
                </a:cubicBezTo>
                <a:lnTo>
                  <a:pt x="867" y="434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8" name="Freeform 5">
            <a:extLst>
              <a:ext uri="{FF2B5EF4-FFF2-40B4-BE49-F238E27FC236}">
                <a16:creationId xmlns:a16="http://schemas.microsoft.com/office/drawing/2014/main" id="{7AE2C91A-1616-0143-B0E0-27613E7979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0407" y="8955876"/>
            <a:ext cx="2982295" cy="3911056"/>
          </a:xfrm>
          <a:custGeom>
            <a:avLst/>
            <a:gdLst>
              <a:gd name="T0" fmla="*/ 2665 w 2820"/>
              <a:gd name="T1" fmla="*/ 1654 h 3697"/>
              <a:gd name="T2" fmla="*/ 2665 w 2820"/>
              <a:gd name="T3" fmla="*/ 1654 h 3697"/>
              <a:gd name="T4" fmla="*/ 2647 w 2820"/>
              <a:gd name="T5" fmla="*/ 1617 h 3697"/>
              <a:gd name="T6" fmla="*/ 2557 w 2820"/>
              <a:gd name="T7" fmla="*/ 1473 h 3697"/>
              <a:gd name="T8" fmla="*/ 1409 w 2820"/>
              <a:gd name="T9" fmla="*/ 0 h 3697"/>
              <a:gd name="T10" fmla="*/ 244 w 2820"/>
              <a:gd name="T11" fmla="*/ 1491 h 3697"/>
              <a:gd name="T12" fmla="*/ 189 w 2820"/>
              <a:gd name="T13" fmla="*/ 1591 h 3697"/>
              <a:gd name="T14" fmla="*/ 153 w 2820"/>
              <a:gd name="T15" fmla="*/ 1654 h 3697"/>
              <a:gd name="T16" fmla="*/ 0 w 2820"/>
              <a:gd name="T17" fmla="*/ 2286 h 3697"/>
              <a:gd name="T18" fmla="*/ 1409 w 2820"/>
              <a:gd name="T19" fmla="*/ 3696 h 3697"/>
              <a:gd name="T20" fmla="*/ 2819 w 2820"/>
              <a:gd name="T21" fmla="*/ 2286 h 3697"/>
              <a:gd name="T22" fmla="*/ 2665 w 2820"/>
              <a:gd name="T23" fmla="*/ 1654 h 36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820" h="3697">
                <a:moveTo>
                  <a:pt x="2665" y="1654"/>
                </a:moveTo>
                <a:lnTo>
                  <a:pt x="2665" y="1654"/>
                </a:lnTo>
                <a:cubicBezTo>
                  <a:pt x="2647" y="1617"/>
                  <a:pt x="2647" y="1617"/>
                  <a:pt x="2647" y="1617"/>
                </a:cubicBezTo>
                <a:cubicBezTo>
                  <a:pt x="2620" y="1572"/>
                  <a:pt x="2593" y="1518"/>
                  <a:pt x="2557" y="1473"/>
                </a:cubicBezTo>
                <a:cubicBezTo>
                  <a:pt x="1409" y="0"/>
                  <a:pt x="1409" y="0"/>
                  <a:pt x="1409" y="0"/>
                </a:cubicBezTo>
                <a:cubicBezTo>
                  <a:pt x="244" y="1491"/>
                  <a:pt x="244" y="1491"/>
                  <a:pt x="244" y="1491"/>
                </a:cubicBezTo>
                <a:cubicBezTo>
                  <a:pt x="225" y="1527"/>
                  <a:pt x="208" y="1554"/>
                  <a:pt x="189" y="1591"/>
                </a:cubicBezTo>
                <a:cubicBezTo>
                  <a:pt x="153" y="1654"/>
                  <a:pt x="153" y="1654"/>
                  <a:pt x="153" y="1654"/>
                </a:cubicBezTo>
                <a:cubicBezTo>
                  <a:pt x="54" y="1844"/>
                  <a:pt x="0" y="2060"/>
                  <a:pt x="0" y="2286"/>
                </a:cubicBezTo>
                <a:cubicBezTo>
                  <a:pt x="0" y="3063"/>
                  <a:pt x="632" y="3696"/>
                  <a:pt x="1409" y="3696"/>
                </a:cubicBezTo>
                <a:cubicBezTo>
                  <a:pt x="2186" y="3696"/>
                  <a:pt x="2819" y="3063"/>
                  <a:pt x="2819" y="2286"/>
                </a:cubicBezTo>
                <a:cubicBezTo>
                  <a:pt x="2819" y="2060"/>
                  <a:pt x="2764" y="1844"/>
                  <a:pt x="2665" y="1654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7" name="Freeform 19">
            <a:extLst>
              <a:ext uri="{FF2B5EF4-FFF2-40B4-BE49-F238E27FC236}">
                <a16:creationId xmlns:a16="http://schemas.microsoft.com/office/drawing/2014/main" id="{2208A917-4CC4-DB45-A3D3-B2C15CC99C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63563" y="4424090"/>
            <a:ext cx="872755" cy="4265758"/>
          </a:xfrm>
          <a:custGeom>
            <a:avLst/>
            <a:gdLst>
              <a:gd name="T0" fmla="*/ 0 w 823"/>
              <a:gd name="T1" fmla="*/ 0 h 4030"/>
              <a:gd name="T2" fmla="*/ 0 w 823"/>
              <a:gd name="T3" fmla="*/ 0 h 4030"/>
              <a:gd name="T4" fmla="*/ 0 w 823"/>
              <a:gd name="T5" fmla="*/ 3153 h 4030"/>
              <a:gd name="T6" fmla="*/ 208 w 823"/>
              <a:gd name="T7" fmla="*/ 3641 h 4030"/>
              <a:gd name="T8" fmla="*/ 316 w 823"/>
              <a:gd name="T9" fmla="*/ 3885 h 4030"/>
              <a:gd name="T10" fmla="*/ 316 w 823"/>
              <a:gd name="T11" fmla="*/ 3894 h 4030"/>
              <a:gd name="T12" fmla="*/ 416 w 823"/>
              <a:gd name="T13" fmla="*/ 4029 h 4030"/>
              <a:gd name="T14" fmla="*/ 506 w 823"/>
              <a:gd name="T15" fmla="*/ 3903 h 4030"/>
              <a:gd name="T16" fmla="*/ 506 w 823"/>
              <a:gd name="T17" fmla="*/ 3885 h 4030"/>
              <a:gd name="T18" fmla="*/ 615 w 823"/>
              <a:gd name="T19" fmla="*/ 3641 h 4030"/>
              <a:gd name="T20" fmla="*/ 822 w 823"/>
              <a:gd name="T21" fmla="*/ 3153 h 4030"/>
              <a:gd name="T22" fmla="*/ 822 w 823"/>
              <a:gd name="T23" fmla="*/ 0 h 4030"/>
              <a:gd name="T24" fmla="*/ 0 w 823"/>
              <a:gd name="T25" fmla="*/ 0 h 40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23" h="4030">
                <a:moveTo>
                  <a:pt x="0" y="0"/>
                </a:moveTo>
                <a:lnTo>
                  <a:pt x="0" y="0"/>
                </a:lnTo>
                <a:cubicBezTo>
                  <a:pt x="0" y="3153"/>
                  <a:pt x="0" y="3153"/>
                  <a:pt x="0" y="3153"/>
                </a:cubicBezTo>
                <a:cubicBezTo>
                  <a:pt x="0" y="3361"/>
                  <a:pt x="90" y="3550"/>
                  <a:pt x="208" y="3641"/>
                </a:cubicBezTo>
                <a:cubicBezTo>
                  <a:pt x="280" y="3695"/>
                  <a:pt x="316" y="3785"/>
                  <a:pt x="316" y="3885"/>
                </a:cubicBezTo>
                <a:cubicBezTo>
                  <a:pt x="316" y="3894"/>
                  <a:pt x="316" y="3894"/>
                  <a:pt x="316" y="3894"/>
                </a:cubicBezTo>
                <a:cubicBezTo>
                  <a:pt x="316" y="3966"/>
                  <a:pt x="362" y="4029"/>
                  <a:pt x="416" y="4029"/>
                </a:cubicBezTo>
                <a:cubicBezTo>
                  <a:pt x="470" y="4029"/>
                  <a:pt x="506" y="3975"/>
                  <a:pt x="506" y="3903"/>
                </a:cubicBezTo>
                <a:cubicBezTo>
                  <a:pt x="506" y="3885"/>
                  <a:pt x="506" y="3885"/>
                  <a:pt x="506" y="3885"/>
                </a:cubicBezTo>
                <a:cubicBezTo>
                  <a:pt x="506" y="3785"/>
                  <a:pt x="551" y="3695"/>
                  <a:pt x="615" y="3641"/>
                </a:cubicBezTo>
                <a:cubicBezTo>
                  <a:pt x="741" y="3550"/>
                  <a:pt x="822" y="3361"/>
                  <a:pt x="822" y="3153"/>
                </a:cubicBezTo>
                <a:cubicBezTo>
                  <a:pt x="822" y="0"/>
                  <a:pt x="822" y="0"/>
                  <a:pt x="822" y="0"/>
                </a:cubicBezTo>
                <a:lnTo>
                  <a:pt x="0" y="0"/>
                </a:lnTo>
              </a:path>
            </a:pathLst>
          </a:custGeom>
          <a:solidFill>
            <a:srgbClr val="EFEEE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8" name="Freeform 20">
            <a:extLst>
              <a:ext uri="{FF2B5EF4-FFF2-40B4-BE49-F238E27FC236}">
                <a16:creationId xmlns:a16="http://schemas.microsoft.com/office/drawing/2014/main" id="{DD5DB75A-43E4-DB47-8FCE-A7C54AFD55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63563" y="5917572"/>
            <a:ext cx="872755" cy="2772276"/>
          </a:xfrm>
          <a:custGeom>
            <a:avLst/>
            <a:gdLst>
              <a:gd name="T0" fmla="*/ 0 w 823"/>
              <a:gd name="T1" fmla="*/ 0 h 2620"/>
              <a:gd name="T2" fmla="*/ 0 w 823"/>
              <a:gd name="T3" fmla="*/ 0 h 2620"/>
              <a:gd name="T4" fmla="*/ 0 w 823"/>
              <a:gd name="T5" fmla="*/ 1743 h 2620"/>
              <a:gd name="T6" fmla="*/ 208 w 823"/>
              <a:gd name="T7" fmla="*/ 2231 h 2620"/>
              <a:gd name="T8" fmla="*/ 316 w 823"/>
              <a:gd name="T9" fmla="*/ 2475 h 2620"/>
              <a:gd name="T10" fmla="*/ 316 w 823"/>
              <a:gd name="T11" fmla="*/ 2484 h 2620"/>
              <a:gd name="T12" fmla="*/ 416 w 823"/>
              <a:gd name="T13" fmla="*/ 2619 h 2620"/>
              <a:gd name="T14" fmla="*/ 506 w 823"/>
              <a:gd name="T15" fmla="*/ 2493 h 2620"/>
              <a:gd name="T16" fmla="*/ 506 w 823"/>
              <a:gd name="T17" fmla="*/ 2475 h 2620"/>
              <a:gd name="T18" fmla="*/ 615 w 823"/>
              <a:gd name="T19" fmla="*/ 2231 h 2620"/>
              <a:gd name="T20" fmla="*/ 822 w 823"/>
              <a:gd name="T21" fmla="*/ 1743 h 2620"/>
              <a:gd name="T22" fmla="*/ 822 w 823"/>
              <a:gd name="T23" fmla="*/ 0 h 2620"/>
              <a:gd name="T24" fmla="*/ 0 w 823"/>
              <a:gd name="T25" fmla="*/ 0 h 26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23" h="2620">
                <a:moveTo>
                  <a:pt x="0" y="0"/>
                </a:moveTo>
                <a:lnTo>
                  <a:pt x="0" y="0"/>
                </a:lnTo>
                <a:cubicBezTo>
                  <a:pt x="0" y="1743"/>
                  <a:pt x="0" y="1743"/>
                  <a:pt x="0" y="1743"/>
                </a:cubicBezTo>
                <a:cubicBezTo>
                  <a:pt x="0" y="1951"/>
                  <a:pt x="90" y="2140"/>
                  <a:pt x="208" y="2231"/>
                </a:cubicBezTo>
                <a:cubicBezTo>
                  <a:pt x="280" y="2285"/>
                  <a:pt x="316" y="2375"/>
                  <a:pt x="316" y="2475"/>
                </a:cubicBezTo>
                <a:cubicBezTo>
                  <a:pt x="316" y="2484"/>
                  <a:pt x="316" y="2484"/>
                  <a:pt x="316" y="2484"/>
                </a:cubicBezTo>
                <a:cubicBezTo>
                  <a:pt x="316" y="2556"/>
                  <a:pt x="362" y="2619"/>
                  <a:pt x="416" y="2619"/>
                </a:cubicBezTo>
                <a:cubicBezTo>
                  <a:pt x="470" y="2619"/>
                  <a:pt x="506" y="2565"/>
                  <a:pt x="506" y="2493"/>
                </a:cubicBezTo>
                <a:cubicBezTo>
                  <a:pt x="506" y="2475"/>
                  <a:pt x="506" y="2475"/>
                  <a:pt x="506" y="2475"/>
                </a:cubicBezTo>
                <a:cubicBezTo>
                  <a:pt x="506" y="2375"/>
                  <a:pt x="551" y="2285"/>
                  <a:pt x="615" y="2231"/>
                </a:cubicBezTo>
                <a:cubicBezTo>
                  <a:pt x="741" y="2140"/>
                  <a:pt x="822" y="1951"/>
                  <a:pt x="822" y="1743"/>
                </a:cubicBezTo>
                <a:cubicBezTo>
                  <a:pt x="822" y="0"/>
                  <a:pt x="822" y="0"/>
                  <a:pt x="822" y="0"/>
                </a:cubicBezTo>
                <a:lnTo>
                  <a:pt x="0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9" name="Freeform 21">
            <a:extLst>
              <a:ext uri="{FF2B5EF4-FFF2-40B4-BE49-F238E27FC236}">
                <a16:creationId xmlns:a16="http://schemas.microsoft.com/office/drawing/2014/main" id="{47059DD6-71AB-9F46-8B42-10A801576A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62878" y="4088057"/>
            <a:ext cx="1283460" cy="401373"/>
          </a:xfrm>
          <a:custGeom>
            <a:avLst/>
            <a:gdLst>
              <a:gd name="T0" fmla="*/ 1021 w 1212"/>
              <a:gd name="T1" fmla="*/ 380 h 381"/>
              <a:gd name="T2" fmla="*/ 1021 w 1212"/>
              <a:gd name="T3" fmla="*/ 380 h 381"/>
              <a:gd name="T4" fmla="*/ 190 w 1212"/>
              <a:gd name="T5" fmla="*/ 380 h 381"/>
              <a:gd name="T6" fmla="*/ 0 w 1212"/>
              <a:gd name="T7" fmla="*/ 190 h 381"/>
              <a:gd name="T8" fmla="*/ 0 w 1212"/>
              <a:gd name="T9" fmla="*/ 190 h 381"/>
              <a:gd name="T10" fmla="*/ 190 w 1212"/>
              <a:gd name="T11" fmla="*/ 0 h 381"/>
              <a:gd name="T12" fmla="*/ 1021 w 1212"/>
              <a:gd name="T13" fmla="*/ 0 h 381"/>
              <a:gd name="T14" fmla="*/ 1211 w 1212"/>
              <a:gd name="T15" fmla="*/ 190 h 381"/>
              <a:gd name="T16" fmla="*/ 1211 w 1212"/>
              <a:gd name="T17" fmla="*/ 190 h 381"/>
              <a:gd name="T18" fmla="*/ 1021 w 1212"/>
              <a:gd name="T19" fmla="*/ 380 h 3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12" h="381">
                <a:moveTo>
                  <a:pt x="1021" y="380"/>
                </a:moveTo>
                <a:lnTo>
                  <a:pt x="1021" y="380"/>
                </a:lnTo>
                <a:cubicBezTo>
                  <a:pt x="190" y="380"/>
                  <a:pt x="190" y="380"/>
                  <a:pt x="190" y="380"/>
                </a:cubicBezTo>
                <a:cubicBezTo>
                  <a:pt x="82" y="380"/>
                  <a:pt x="0" y="289"/>
                  <a:pt x="0" y="190"/>
                </a:cubicBezTo>
                <a:lnTo>
                  <a:pt x="0" y="190"/>
                </a:lnTo>
                <a:cubicBezTo>
                  <a:pt x="0" y="82"/>
                  <a:pt x="82" y="0"/>
                  <a:pt x="190" y="0"/>
                </a:cubicBezTo>
                <a:cubicBezTo>
                  <a:pt x="1021" y="0"/>
                  <a:pt x="1021" y="0"/>
                  <a:pt x="1021" y="0"/>
                </a:cubicBezTo>
                <a:cubicBezTo>
                  <a:pt x="1121" y="0"/>
                  <a:pt x="1211" y="82"/>
                  <a:pt x="1211" y="190"/>
                </a:cubicBezTo>
                <a:lnTo>
                  <a:pt x="1211" y="190"/>
                </a:lnTo>
                <a:cubicBezTo>
                  <a:pt x="1211" y="289"/>
                  <a:pt x="1121" y="380"/>
                  <a:pt x="1021" y="38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0" name="Freeform 22">
            <a:extLst>
              <a:ext uri="{FF2B5EF4-FFF2-40B4-BE49-F238E27FC236}">
                <a16:creationId xmlns:a16="http://schemas.microsoft.com/office/drawing/2014/main" id="{E7BE62DA-EC83-8441-B07D-DF0CDDDE2C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35560" y="3467330"/>
            <a:ext cx="928761" cy="928758"/>
          </a:xfrm>
          <a:custGeom>
            <a:avLst/>
            <a:gdLst>
              <a:gd name="T0" fmla="*/ 876 w 877"/>
              <a:gd name="T1" fmla="*/ 434 h 877"/>
              <a:gd name="T2" fmla="*/ 876 w 877"/>
              <a:gd name="T3" fmla="*/ 434 h 877"/>
              <a:gd name="T4" fmla="*/ 443 w 877"/>
              <a:gd name="T5" fmla="*/ 0 h 877"/>
              <a:gd name="T6" fmla="*/ 0 w 877"/>
              <a:gd name="T7" fmla="*/ 434 h 877"/>
              <a:gd name="T8" fmla="*/ 0 w 877"/>
              <a:gd name="T9" fmla="*/ 840 h 877"/>
              <a:gd name="T10" fmla="*/ 280 w 877"/>
              <a:gd name="T11" fmla="*/ 840 h 877"/>
              <a:gd name="T12" fmla="*/ 443 w 877"/>
              <a:gd name="T13" fmla="*/ 876 h 877"/>
              <a:gd name="T14" fmla="*/ 596 w 877"/>
              <a:gd name="T15" fmla="*/ 840 h 877"/>
              <a:gd name="T16" fmla="*/ 876 w 877"/>
              <a:gd name="T17" fmla="*/ 840 h 877"/>
              <a:gd name="T18" fmla="*/ 876 w 877"/>
              <a:gd name="T19" fmla="*/ 434 h 8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77" h="877">
                <a:moveTo>
                  <a:pt x="876" y="434"/>
                </a:moveTo>
                <a:lnTo>
                  <a:pt x="876" y="434"/>
                </a:lnTo>
                <a:cubicBezTo>
                  <a:pt x="876" y="199"/>
                  <a:pt x="678" y="0"/>
                  <a:pt x="443" y="0"/>
                </a:cubicBezTo>
                <a:cubicBezTo>
                  <a:pt x="199" y="0"/>
                  <a:pt x="0" y="199"/>
                  <a:pt x="0" y="434"/>
                </a:cubicBezTo>
                <a:cubicBezTo>
                  <a:pt x="0" y="840"/>
                  <a:pt x="0" y="840"/>
                  <a:pt x="0" y="840"/>
                </a:cubicBezTo>
                <a:cubicBezTo>
                  <a:pt x="280" y="840"/>
                  <a:pt x="280" y="840"/>
                  <a:pt x="280" y="840"/>
                </a:cubicBezTo>
                <a:cubicBezTo>
                  <a:pt x="325" y="858"/>
                  <a:pt x="380" y="876"/>
                  <a:pt x="443" y="876"/>
                </a:cubicBezTo>
                <a:cubicBezTo>
                  <a:pt x="497" y="876"/>
                  <a:pt x="551" y="858"/>
                  <a:pt x="596" y="840"/>
                </a:cubicBezTo>
                <a:cubicBezTo>
                  <a:pt x="876" y="840"/>
                  <a:pt x="876" y="840"/>
                  <a:pt x="876" y="840"/>
                </a:cubicBezTo>
                <a:lnTo>
                  <a:pt x="876" y="434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1" name="Freeform 23">
            <a:extLst>
              <a:ext uri="{FF2B5EF4-FFF2-40B4-BE49-F238E27FC236}">
                <a16:creationId xmlns:a16="http://schemas.microsoft.com/office/drawing/2014/main" id="{3BAEE21F-07CE-AD4F-8087-8155095FB1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13460" y="8955876"/>
            <a:ext cx="2972961" cy="3911056"/>
          </a:xfrm>
          <a:custGeom>
            <a:avLst/>
            <a:gdLst>
              <a:gd name="T0" fmla="*/ 2666 w 2811"/>
              <a:gd name="T1" fmla="*/ 1654 h 3697"/>
              <a:gd name="T2" fmla="*/ 2666 w 2811"/>
              <a:gd name="T3" fmla="*/ 1654 h 3697"/>
              <a:gd name="T4" fmla="*/ 2648 w 2811"/>
              <a:gd name="T5" fmla="*/ 1617 h 3697"/>
              <a:gd name="T6" fmla="*/ 2557 w 2811"/>
              <a:gd name="T7" fmla="*/ 1473 h 3697"/>
              <a:gd name="T8" fmla="*/ 1410 w 2811"/>
              <a:gd name="T9" fmla="*/ 0 h 3697"/>
              <a:gd name="T10" fmla="*/ 244 w 2811"/>
              <a:gd name="T11" fmla="*/ 1491 h 3697"/>
              <a:gd name="T12" fmla="*/ 190 w 2811"/>
              <a:gd name="T13" fmla="*/ 1591 h 3697"/>
              <a:gd name="T14" fmla="*/ 154 w 2811"/>
              <a:gd name="T15" fmla="*/ 1654 h 3697"/>
              <a:gd name="T16" fmla="*/ 0 w 2811"/>
              <a:gd name="T17" fmla="*/ 2286 h 3697"/>
              <a:gd name="T18" fmla="*/ 1410 w 2811"/>
              <a:gd name="T19" fmla="*/ 3696 h 3697"/>
              <a:gd name="T20" fmla="*/ 2810 w 2811"/>
              <a:gd name="T21" fmla="*/ 2286 h 3697"/>
              <a:gd name="T22" fmla="*/ 2666 w 2811"/>
              <a:gd name="T23" fmla="*/ 1654 h 36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811" h="3697">
                <a:moveTo>
                  <a:pt x="2666" y="1654"/>
                </a:moveTo>
                <a:lnTo>
                  <a:pt x="2666" y="1654"/>
                </a:lnTo>
                <a:cubicBezTo>
                  <a:pt x="2648" y="1617"/>
                  <a:pt x="2648" y="1617"/>
                  <a:pt x="2648" y="1617"/>
                </a:cubicBezTo>
                <a:cubicBezTo>
                  <a:pt x="2621" y="1572"/>
                  <a:pt x="2584" y="1518"/>
                  <a:pt x="2557" y="1473"/>
                </a:cubicBezTo>
                <a:cubicBezTo>
                  <a:pt x="1410" y="0"/>
                  <a:pt x="1410" y="0"/>
                  <a:pt x="1410" y="0"/>
                </a:cubicBezTo>
                <a:cubicBezTo>
                  <a:pt x="244" y="1491"/>
                  <a:pt x="244" y="1491"/>
                  <a:pt x="244" y="1491"/>
                </a:cubicBezTo>
                <a:cubicBezTo>
                  <a:pt x="226" y="1527"/>
                  <a:pt x="208" y="1554"/>
                  <a:pt x="190" y="1591"/>
                </a:cubicBezTo>
                <a:cubicBezTo>
                  <a:pt x="154" y="1654"/>
                  <a:pt x="154" y="1654"/>
                  <a:pt x="154" y="1654"/>
                </a:cubicBezTo>
                <a:cubicBezTo>
                  <a:pt x="54" y="1844"/>
                  <a:pt x="0" y="2060"/>
                  <a:pt x="0" y="2286"/>
                </a:cubicBezTo>
                <a:cubicBezTo>
                  <a:pt x="0" y="3063"/>
                  <a:pt x="633" y="3696"/>
                  <a:pt x="1410" y="3696"/>
                </a:cubicBezTo>
                <a:cubicBezTo>
                  <a:pt x="2187" y="3696"/>
                  <a:pt x="2810" y="3063"/>
                  <a:pt x="2810" y="2286"/>
                </a:cubicBezTo>
                <a:cubicBezTo>
                  <a:pt x="2810" y="2060"/>
                  <a:pt x="2756" y="1844"/>
                  <a:pt x="2666" y="1654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3" name="Freeform 35">
            <a:extLst>
              <a:ext uri="{FF2B5EF4-FFF2-40B4-BE49-F238E27FC236}">
                <a16:creationId xmlns:a16="http://schemas.microsoft.com/office/drawing/2014/main" id="{35BF3007-FA8D-FF40-93E9-E910C27ED3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46616" y="4424090"/>
            <a:ext cx="872755" cy="4265758"/>
          </a:xfrm>
          <a:custGeom>
            <a:avLst/>
            <a:gdLst>
              <a:gd name="T0" fmla="*/ 0 w 823"/>
              <a:gd name="T1" fmla="*/ 0 h 4030"/>
              <a:gd name="T2" fmla="*/ 0 w 823"/>
              <a:gd name="T3" fmla="*/ 0 h 4030"/>
              <a:gd name="T4" fmla="*/ 0 w 823"/>
              <a:gd name="T5" fmla="*/ 3153 h 4030"/>
              <a:gd name="T6" fmla="*/ 207 w 823"/>
              <a:gd name="T7" fmla="*/ 3641 h 4030"/>
              <a:gd name="T8" fmla="*/ 316 w 823"/>
              <a:gd name="T9" fmla="*/ 3885 h 4030"/>
              <a:gd name="T10" fmla="*/ 316 w 823"/>
              <a:gd name="T11" fmla="*/ 3894 h 4030"/>
              <a:gd name="T12" fmla="*/ 415 w 823"/>
              <a:gd name="T13" fmla="*/ 4029 h 4030"/>
              <a:gd name="T14" fmla="*/ 506 w 823"/>
              <a:gd name="T15" fmla="*/ 3903 h 4030"/>
              <a:gd name="T16" fmla="*/ 506 w 823"/>
              <a:gd name="T17" fmla="*/ 3885 h 4030"/>
              <a:gd name="T18" fmla="*/ 614 w 823"/>
              <a:gd name="T19" fmla="*/ 3641 h 4030"/>
              <a:gd name="T20" fmla="*/ 822 w 823"/>
              <a:gd name="T21" fmla="*/ 3153 h 4030"/>
              <a:gd name="T22" fmla="*/ 822 w 823"/>
              <a:gd name="T23" fmla="*/ 0 h 4030"/>
              <a:gd name="T24" fmla="*/ 0 w 823"/>
              <a:gd name="T25" fmla="*/ 0 h 40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23" h="4030">
                <a:moveTo>
                  <a:pt x="0" y="0"/>
                </a:moveTo>
                <a:lnTo>
                  <a:pt x="0" y="0"/>
                </a:lnTo>
                <a:cubicBezTo>
                  <a:pt x="0" y="3153"/>
                  <a:pt x="0" y="3153"/>
                  <a:pt x="0" y="3153"/>
                </a:cubicBezTo>
                <a:cubicBezTo>
                  <a:pt x="0" y="3361"/>
                  <a:pt x="81" y="3550"/>
                  <a:pt x="207" y="3641"/>
                </a:cubicBezTo>
                <a:cubicBezTo>
                  <a:pt x="271" y="3695"/>
                  <a:pt x="316" y="3785"/>
                  <a:pt x="316" y="3885"/>
                </a:cubicBezTo>
                <a:cubicBezTo>
                  <a:pt x="316" y="3894"/>
                  <a:pt x="316" y="3894"/>
                  <a:pt x="316" y="3894"/>
                </a:cubicBezTo>
                <a:cubicBezTo>
                  <a:pt x="316" y="3966"/>
                  <a:pt x="361" y="4029"/>
                  <a:pt x="415" y="4029"/>
                </a:cubicBezTo>
                <a:cubicBezTo>
                  <a:pt x="460" y="4029"/>
                  <a:pt x="506" y="3975"/>
                  <a:pt x="506" y="3903"/>
                </a:cubicBezTo>
                <a:cubicBezTo>
                  <a:pt x="506" y="3885"/>
                  <a:pt x="506" y="3885"/>
                  <a:pt x="506" y="3885"/>
                </a:cubicBezTo>
                <a:cubicBezTo>
                  <a:pt x="506" y="3785"/>
                  <a:pt x="551" y="3695"/>
                  <a:pt x="614" y="3641"/>
                </a:cubicBezTo>
                <a:cubicBezTo>
                  <a:pt x="741" y="3550"/>
                  <a:pt x="822" y="3361"/>
                  <a:pt x="822" y="3153"/>
                </a:cubicBezTo>
                <a:cubicBezTo>
                  <a:pt x="822" y="0"/>
                  <a:pt x="822" y="0"/>
                  <a:pt x="822" y="0"/>
                </a:cubicBezTo>
                <a:lnTo>
                  <a:pt x="0" y="0"/>
                </a:lnTo>
              </a:path>
            </a:pathLst>
          </a:custGeom>
          <a:solidFill>
            <a:srgbClr val="EFEEE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4" name="Freeform 36">
            <a:extLst>
              <a:ext uri="{FF2B5EF4-FFF2-40B4-BE49-F238E27FC236}">
                <a16:creationId xmlns:a16="http://schemas.microsoft.com/office/drawing/2014/main" id="{6B98DA2B-8503-A141-A64F-64713F1DD0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46616" y="7691082"/>
            <a:ext cx="872755" cy="994100"/>
          </a:xfrm>
          <a:custGeom>
            <a:avLst/>
            <a:gdLst>
              <a:gd name="T0" fmla="*/ 0 w 823"/>
              <a:gd name="T1" fmla="*/ 0 h 941"/>
              <a:gd name="T2" fmla="*/ 0 w 823"/>
              <a:gd name="T3" fmla="*/ 0 h 941"/>
              <a:gd name="T4" fmla="*/ 0 w 823"/>
              <a:gd name="T5" fmla="*/ 64 h 941"/>
              <a:gd name="T6" fmla="*/ 207 w 823"/>
              <a:gd name="T7" fmla="*/ 552 h 941"/>
              <a:gd name="T8" fmla="*/ 316 w 823"/>
              <a:gd name="T9" fmla="*/ 796 h 941"/>
              <a:gd name="T10" fmla="*/ 316 w 823"/>
              <a:gd name="T11" fmla="*/ 805 h 941"/>
              <a:gd name="T12" fmla="*/ 415 w 823"/>
              <a:gd name="T13" fmla="*/ 940 h 941"/>
              <a:gd name="T14" fmla="*/ 506 w 823"/>
              <a:gd name="T15" fmla="*/ 814 h 941"/>
              <a:gd name="T16" fmla="*/ 506 w 823"/>
              <a:gd name="T17" fmla="*/ 796 h 941"/>
              <a:gd name="T18" fmla="*/ 614 w 823"/>
              <a:gd name="T19" fmla="*/ 552 h 941"/>
              <a:gd name="T20" fmla="*/ 822 w 823"/>
              <a:gd name="T21" fmla="*/ 64 h 941"/>
              <a:gd name="T22" fmla="*/ 822 w 823"/>
              <a:gd name="T23" fmla="*/ 0 h 941"/>
              <a:gd name="T24" fmla="*/ 0 w 823"/>
              <a:gd name="T25" fmla="*/ 0 h 9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23" h="941">
                <a:moveTo>
                  <a:pt x="0" y="0"/>
                </a:moveTo>
                <a:lnTo>
                  <a:pt x="0" y="0"/>
                </a:lnTo>
                <a:cubicBezTo>
                  <a:pt x="0" y="64"/>
                  <a:pt x="0" y="64"/>
                  <a:pt x="0" y="64"/>
                </a:cubicBezTo>
                <a:cubicBezTo>
                  <a:pt x="0" y="272"/>
                  <a:pt x="81" y="461"/>
                  <a:pt x="207" y="552"/>
                </a:cubicBezTo>
                <a:cubicBezTo>
                  <a:pt x="271" y="606"/>
                  <a:pt x="316" y="696"/>
                  <a:pt x="316" y="796"/>
                </a:cubicBezTo>
                <a:cubicBezTo>
                  <a:pt x="316" y="805"/>
                  <a:pt x="316" y="805"/>
                  <a:pt x="316" y="805"/>
                </a:cubicBezTo>
                <a:cubicBezTo>
                  <a:pt x="316" y="877"/>
                  <a:pt x="361" y="940"/>
                  <a:pt x="415" y="940"/>
                </a:cubicBezTo>
                <a:cubicBezTo>
                  <a:pt x="460" y="940"/>
                  <a:pt x="506" y="886"/>
                  <a:pt x="506" y="814"/>
                </a:cubicBezTo>
                <a:cubicBezTo>
                  <a:pt x="506" y="796"/>
                  <a:pt x="506" y="796"/>
                  <a:pt x="506" y="796"/>
                </a:cubicBezTo>
                <a:cubicBezTo>
                  <a:pt x="506" y="696"/>
                  <a:pt x="551" y="606"/>
                  <a:pt x="614" y="552"/>
                </a:cubicBezTo>
                <a:cubicBezTo>
                  <a:pt x="741" y="461"/>
                  <a:pt x="822" y="272"/>
                  <a:pt x="822" y="64"/>
                </a:cubicBezTo>
                <a:cubicBezTo>
                  <a:pt x="822" y="0"/>
                  <a:pt x="822" y="0"/>
                  <a:pt x="822" y="0"/>
                </a:cubicBezTo>
                <a:lnTo>
                  <a:pt x="0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5" name="Freeform 37">
            <a:extLst>
              <a:ext uri="{FF2B5EF4-FFF2-40B4-BE49-F238E27FC236}">
                <a16:creationId xmlns:a16="http://schemas.microsoft.com/office/drawing/2014/main" id="{B2A84E1F-09A0-AB44-9AEE-3C4880D445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36597" y="4088057"/>
            <a:ext cx="1283460" cy="401373"/>
          </a:xfrm>
          <a:custGeom>
            <a:avLst/>
            <a:gdLst>
              <a:gd name="T0" fmla="*/ 1021 w 1212"/>
              <a:gd name="T1" fmla="*/ 380 h 381"/>
              <a:gd name="T2" fmla="*/ 1021 w 1212"/>
              <a:gd name="T3" fmla="*/ 380 h 381"/>
              <a:gd name="T4" fmla="*/ 199 w 1212"/>
              <a:gd name="T5" fmla="*/ 380 h 381"/>
              <a:gd name="T6" fmla="*/ 0 w 1212"/>
              <a:gd name="T7" fmla="*/ 190 h 381"/>
              <a:gd name="T8" fmla="*/ 0 w 1212"/>
              <a:gd name="T9" fmla="*/ 190 h 381"/>
              <a:gd name="T10" fmla="*/ 199 w 1212"/>
              <a:gd name="T11" fmla="*/ 0 h 381"/>
              <a:gd name="T12" fmla="*/ 1021 w 1212"/>
              <a:gd name="T13" fmla="*/ 0 h 381"/>
              <a:gd name="T14" fmla="*/ 1211 w 1212"/>
              <a:gd name="T15" fmla="*/ 190 h 381"/>
              <a:gd name="T16" fmla="*/ 1211 w 1212"/>
              <a:gd name="T17" fmla="*/ 190 h 381"/>
              <a:gd name="T18" fmla="*/ 1021 w 1212"/>
              <a:gd name="T19" fmla="*/ 380 h 3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12" h="381">
                <a:moveTo>
                  <a:pt x="1021" y="380"/>
                </a:moveTo>
                <a:lnTo>
                  <a:pt x="1021" y="380"/>
                </a:lnTo>
                <a:cubicBezTo>
                  <a:pt x="199" y="380"/>
                  <a:pt x="199" y="380"/>
                  <a:pt x="199" y="380"/>
                </a:cubicBezTo>
                <a:cubicBezTo>
                  <a:pt x="90" y="380"/>
                  <a:pt x="0" y="289"/>
                  <a:pt x="0" y="190"/>
                </a:cubicBezTo>
                <a:lnTo>
                  <a:pt x="0" y="190"/>
                </a:lnTo>
                <a:cubicBezTo>
                  <a:pt x="0" y="82"/>
                  <a:pt x="90" y="0"/>
                  <a:pt x="199" y="0"/>
                </a:cubicBezTo>
                <a:cubicBezTo>
                  <a:pt x="1021" y="0"/>
                  <a:pt x="1021" y="0"/>
                  <a:pt x="1021" y="0"/>
                </a:cubicBezTo>
                <a:cubicBezTo>
                  <a:pt x="1129" y="0"/>
                  <a:pt x="1211" y="82"/>
                  <a:pt x="1211" y="190"/>
                </a:cubicBezTo>
                <a:lnTo>
                  <a:pt x="1211" y="190"/>
                </a:lnTo>
                <a:cubicBezTo>
                  <a:pt x="1211" y="289"/>
                  <a:pt x="1129" y="380"/>
                  <a:pt x="1021" y="38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6" name="Freeform 38">
            <a:extLst>
              <a:ext uri="{FF2B5EF4-FFF2-40B4-BE49-F238E27FC236}">
                <a16:creationId xmlns:a16="http://schemas.microsoft.com/office/drawing/2014/main" id="{4BB8A14C-FA1D-E145-82DF-4EA736CFBB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18613" y="3467330"/>
            <a:ext cx="928761" cy="928758"/>
          </a:xfrm>
          <a:custGeom>
            <a:avLst/>
            <a:gdLst>
              <a:gd name="T0" fmla="*/ 876 w 877"/>
              <a:gd name="T1" fmla="*/ 434 h 877"/>
              <a:gd name="T2" fmla="*/ 876 w 877"/>
              <a:gd name="T3" fmla="*/ 434 h 877"/>
              <a:gd name="T4" fmla="*/ 433 w 877"/>
              <a:gd name="T5" fmla="*/ 0 h 877"/>
              <a:gd name="T6" fmla="*/ 0 w 877"/>
              <a:gd name="T7" fmla="*/ 434 h 877"/>
              <a:gd name="T8" fmla="*/ 0 w 877"/>
              <a:gd name="T9" fmla="*/ 840 h 877"/>
              <a:gd name="T10" fmla="*/ 280 w 877"/>
              <a:gd name="T11" fmla="*/ 840 h 877"/>
              <a:gd name="T12" fmla="*/ 433 w 877"/>
              <a:gd name="T13" fmla="*/ 876 h 877"/>
              <a:gd name="T14" fmla="*/ 596 w 877"/>
              <a:gd name="T15" fmla="*/ 840 h 877"/>
              <a:gd name="T16" fmla="*/ 876 w 877"/>
              <a:gd name="T17" fmla="*/ 840 h 877"/>
              <a:gd name="T18" fmla="*/ 876 w 877"/>
              <a:gd name="T19" fmla="*/ 434 h 8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77" h="877">
                <a:moveTo>
                  <a:pt x="876" y="434"/>
                </a:moveTo>
                <a:lnTo>
                  <a:pt x="876" y="434"/>
                </a:lnTo>
                <a:cubicBezTo>
                  <a:pt x="876" y="199"/>
                  <a:pt x="677" y="0"/>
                  <a:pt x="433" y="0"/>
                </a:cubicBezTo>
                <a:cubicBezTo>
                  <a:pt x="198" y="0"/>
                  <a:pt x="0" y="199"/>
                  <a:pt x="0" y="434"/>
                </a:cubicBezTo>
                <a:cubicBezTo>
                  <a:pt x="0" y="840"/>
                  <a:pt x="0" y="840"/>
                  <a:pt x="0" y="840"/>
                </a:cubicBezTo>
                <a:cubicBezTo>
                  <a:pt x="280" y="840"/>
                  <a:pt x="280" y="840"/>
                  <a:pt x="280" y="840"/>
                </a:cubicBezTo>
                <a:cubicBezTo>
                  <a:pt x="325" y="858"/>
                  <a:pt x="379" y="876"/>
                  <a:pt x="433" y="876"/>
                </a:cubicBezTo>
                <a:cubicBezTo>
                  <a:pt x="496" y="876"/>
                  <a:pt x="551" y="858"/>
                  <a:pt x="596" y="840"/>
                </a:cubicBezTo>
                <a:cubicBezTo>
                  <a:pt x="876" y="840"/>
                  <a:pt x="876" y="840"/>
                  <a:pt x="876" y="840"/>
                </a:cubicBezTo>
                <a:lnTo>
                  <a:pt x="876" y="434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7" name="Freeform 39">
            <a:extLst>
              <a:ext uri="{FF2B5EF4-FFF2-40B4-BE49-F238E27FC236}">
                <a16:creationId xmlns:a16="http://schemas.microsoft.com/office/drawing/2014/main" id="{DD00A267-D2CD-FC48-8212-5BA9E03320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96513" y="8955876"/>
            <a:ext cx="2972961" cy="3911056"/>
          </a:xfrm>
          <a:custGeom>
            <a:avLst/>
            <a:gdLst>
              <a:gd name="T0" fmla="*/ 2665 w 2811"/>
              <a:gd name="T1" fmla="*/ 1654 h 3697"/>
              <a:gd name="T2" fmla="*/ 2665 w 2811"/>
              <a:gd name="T3" fmla="*/ 1654 h 3697"/>
              <a:gd name="T4" fmla="*/ 2647 w 2811"/>
              <a:gd name="T5" fmla="*/ 1617 h 3697"/>
              <a:gd name="T6" fmla="*/ 2548 w 2811"/>
              <a:gd name="T7" fmla="*/ 1473 h 3697"/>
              <a:gd name="T8" fmla="*/ 1400 w 2811"/>
              <a:gd name="T9" fmla="*/ 0 h 3697"/>
              <a:gd name="T10" fmla="*/ 244 w 2811"/>
              <a:gd name="T11" fmla="*/ 1491 h 3697"/>
              <a:gd name="T12" fmla="*/ 180 w 2811"/>
              <a:gd name="T13" fmla="*/ 1591 h 3697"/>
              <a:gd name="T14" fmla="*/ 144 w 2811"/>
              <a:gd name="T15" fmla="*/ 1654 h 3697"/>
              <a:gd name="T16" fmla="*/ 0 w 2811"/>
              <a:gd name="T17" fmla="*/ 2286 h 3697"/>
              <a:gd name="T18" fmla="*/ 1400 w 2811"/>
              <a:gd name="T19" fmla="*/ 3696 h 3697"/>
              <a:gd name="T20" fmla="*/ 2810 w 2811"/>
              <a:gd name="T21" fmla="*/ 2286 h 3697"/>
              <a:gd name="T22" fmla="*/ 2665 w 2811"/>
              <a:gd name="T23" fmla="*/ 1654 h 36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811" h="3697">
                <a:moveTo>
                  <a:pt x="2665" y="1654"/>
                </a:moveTo>
                <a:lnTo>
                  <a:pt x="2665" y="1654"/>
                </a:lnTo>
                <a:cubicBezTo>
                  <a:pt x="2647" y="1617"/>
                  <a:pt x="2647" y="1617"/>
                  <a:pt x="2647" y="1617"/>
                </a:cubicBezTo>
                <a:cubicBezTo>
                  <a:pt x="2620" y="1572"/>
                  <a:pt x="2584" y="1518"/>
                  <a:pt x="2548" y="1473"/>
                </a:cubicBezTo>
                <a:cubicBezTo>
                  <a:pt x="1400" y="0"/>
                  <a:pt x="1400" y="0"/>
                  <a:pt x="1400" y="0"/>
                </a:cubicBezTo>
                <a:cubicBezTo>
                  <a:pt x="244" y="1491"/>
                  <a:pt x="244" y="1491"/>
                  <a:pt x="244" y="1491"/>
                </a:cubicBezTo>
                <a:cubicBezTo>
                  <a:pt x="226" y="1527"/>
                  <a:pt x="198" y="1554"/>
                  <a:pt x="180" y="1591"/>
                </a:cubicBezTo>
                <a:cubicBezTo>
                  <a:pt x="144" y="1654"/>
                  <a:pt x="144" y="1654"/>
                  <a:pt x="144" y="1654"/>
                </a:cubicBezTo>
                <a:cubicBezTo>
                  <a:pt x="54" y="1844"/>
                  <a:pt x="0" y="2060"/>
                  <a:pt x="0" y="2286"/>
                </a:cubicBezTo>
                <a:cubicBezTo>
                  <a:pt x="0" y="3063"/>
                  <a:pt x="623" y="3696"/>
                  <a:pt x="1400" y="3696"/>
                </a:cubicBezTo>
                <a:cubicBezTo>
                  <a:pt x="2177" y="3696"/>
                  <a:pt x="2810" y="3063"/>
                  <a:pt x="2810" y="2286"/>
                </a:cubicBezTo>
                <a:cubicBezTo>
                  <a:pt x="2810" y="2060"/>
                  <a:pt x="2756" y="1844"/>
                  <a:pt x="2665" y="1654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1" name="Freeform 53">
            <a:extLst>
              <a:ext uri="{FF2B5EF4-FFF2-40B4-BE49-F238E27FC236}">
                <a16:creationId xmlns:a16="http://schemas.microsoft.com/office/drawing/2014/main" id="{D7E07239-B52D-B649-854E-FC4C3C1AC3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29669" y="4424090"/>
            <a:ext cx="872755" cy="4265758"/>
          </a:xfrm>
          <a:custGeom>
            <a:avLst/>
            <a:gdLst>
              <a:gd name="T0" fmla="*/ 0 w 824"/>
              <a:gd name="T1" fmla="*/ 0 h 4030"/>
              <a:gd name="T2" fmla="*/ 0 w 824"/>
              <a:gd name="T3" fmla="*/ 0 h 4030"/>
              <a:gd name="T4" fmla="*/ 0 w 824"/>
              <a:gd name="T5" fmla="*/ 3153 h 4030"/>
              <a:gd name="T6" fmla="*/ 208 w 824"/>
              <a:gd name="T7" fmla="*/ 3641 h 4030"/>
              <a:gd name="T8" fmla="*/ 317 w 824"/>
              <a:gd name="T9" fmla="*/ 3885 h 4030"/>
              <a:gd name="T10" fmla="*/ 317 w 824"/>
              <a:gd name="T11" fmla="*/ 3894 h 4030"/>
              <a:gd name="T12" fmla="*/ 407 w 824"/>
              <a:gd name="T13" fmla="*/ 4029 h 4030"/>
              <a:gd name="T14" fmla="*/ 506 w 824"/>
              <a:gd name="T15" fmla="*/ 3903 h 4030"/>
              <a:gd name="T16" fmla="*/ 506 w 824"/>
              <a:gd name="T17" fmla="*/ 3885 h 4030"/>
              <a:gd name="T18" fmla="*/ 615 w 824"/>
              <a:gd name="T19" fmla="*/ 3641 h 4030"/>
              <a:gd name="T20" fmla="*/ 823 w 824"/>
              <a:gd name="T21" fmla="*/ 3153 h 4030"/>
              <a:gd name="T22" fmla="*/ 823 w 824"/>
              <a:gd name="T23" fmla="*/ 0 h 4030"/>
              <a:gd name="T24" fmla="*/ 0 w 824"/>
              <a:gd name="T25" fmla="*/ 0 h 40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24" h="4030">
                <a:moveTo>
                  <a:pt x="0" y="0"/>
                </a:moveTo>
                <a:lnTo>
                  <a:pt x="0" y="0"/>
                </a:lnTo>
                <a:cubicBezTo>
                  <a:pt x="0" y="3153"/>
                  <a:pt x="0" y="3153"/>
                  <a:pt x="0" y="3153"/>
                </a:cubicBezTo>
                <a:cubicBezTo>
                  <a:pt x="0" y="3361"/>
                  <a:pt x="81" y="3550"/>
                  <a:pt x="208" y="3641"/>
                </a:cubicBezTo>
                <a:cubicBezTo>
                  <a:pt x="271" y="3695"/>
                  <a:pt x="317" y="3785"/>
                  <a:pt x="317" y="3885"/>
                </a:cubicBezTo>
                <a:cubicBezTo>
                  <a:pt x="317" y="3894"/>
                  <a:pt x="317" y="3894"/>
                  <a:pt x="317" y="3894"/>
                </a:cubicBezTo>
                <a:cubicBezTo>
                  <a:pt x="317" y="3966"/>
                  <a:pt x="362" y="4029"/>
                  <a:pt x="407" y="4029"/>
                </a:cubicBezTo>
                <a:cubicBezTo>
                  <a:pt x="461" y="4029"/>
                  <a:pt x="506" y="3975"/>
                  <a:pt x="506" y="3903"/>
                </a:cubicBezTo>
                <a:cubicBezTo>
                  <a:pt x="506" y="3885"/>
                  <a:pt x="506" y="3885"/>
                  <a:pt x="506" y="3885"/>
                </a:cubicBezTo>
                <a:cubicBezTo>
                  <a:pt x="506" y="3785"/>
                  <a:pt x="542" y="3695"/>
                  <a:pt x="615" y="3641"/>
                </a:cubicBezTo>
                <a:cubicBezTo>
                  <a:pt x="732" y="3550"/>
                  <a:pt x="823" y="3361"/>
                  <a:pt x="823" y="3153"/>
                </a:cubicBezTo>
                <a:cubicBezTo>
                  <a:pt x="823" y="0"/>
                  <a:pt x="823" y="0"/>
                  <a:pt x="823" y="0"/>
                </a:cubicBezTo>
                <a:lnTo>
                  <a:pt x="0" y="0"/>
                </a:lnTo>
              </a:path>
            </a:pathLst>
          </a:custGeom>
          <a:solidFill>
            <a:srgbClr val="EFEEE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42" name="Freeform 54">
            <a:extLst>
              <a:ext uri="{FF2B5EF4-FFF2-40B4-BE49-F238E27FC236}">
                <a16:creationId xmlns:a16="http://schemas.microsoft.com/office/drawing/2014/main" id="{9AF36912-F231-A44F-BA16-1C396E7133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29669" y="5152163"/>
            <a:ext cx="872755" cy="3537685"/>
          </a:xfrm>
          <a:custGeom>
            <a:avLst/>
            <a:gdLst>
              <a:gd name="T0" fmla="*/ 0 w 824"/>
              <a:gd name="T1" fmla="*/ 0 h 3343"/>
              <a:gd name="T2" fmla="*/ 0 w 824"/>
              <a:gd name="T3" fmla="*/ 0 h 3343"/>
              <a:gd name="T4" fmla="*/ 0 w 824"/>
              <a:gd name="T5" fmla="*/ 2466 h 3343"/>
              <a:gd name="T6" fmla="*/ 208 w 824"/>
              <a:gd name="T7" fmla="*/ 2954 h 3343"/>
              <a:gd name="T8" fmla="*/ 317 w 824"/>
              <a:gd name="T9" fmla="*/ 3198 h 3343"/>
              <a:gd name="T10" fmla="*/ 317 w 824"/>
              <a:gd name="T11" fmla="*/ 3207 h 3343"/>
              <a:gd name="T12" fmla="*/ 407 w 824"/>
              <a:gd name="T13" fmla="*/ 3342 h 3343"/>
              <a:gd name="T14" fmla="*/ 506 w 824"/>
              <a:gd name="T15" fmla="*/ 3216 h 3343"/>
              <a:gd name="T16" fmla="*/ 506 w 824"/>
              <a:gd name="T17" fmla="*/ 3198 h 3343"/>
              <a:gd name="T18" fmla="*/ 615 w 824"/>
              <a:gd name="T19" fmla="*/ 2954 h 3343"/>
              <a:gd name="T20" fmla="*/ 823 w 824"/>
              <a:gd name="T21" fmla="*/ 2466 h 3343"/>
              <a:gd name="T22" fmla="*/ 823 w 824"/>
              <a:gd name="T23" fmla="*/ 0 h 3343"/>
              <a:gd name="T24" fmla="*/ 0 w 824"/>
              <a:gd name="T25" fmla="*/ 0 h 33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24" h="3343">
                <a:moveTo>
                  <a:pt x="0" y="0"/>
                </a:moveTo>
                <a:lnTo>
                  <a:pt x="0" y="0"/>
                </a:lnTo>
                <a:cubicBezTo>
                  <a:pt x="0" y="2466"/>
                  <a:pt x="0" y="2466"/>
                  <a:pt x="0" y="2466"/>
                </a:cubicBezTo>
                <a:cubicBezTo>
                  <a:pt x="0" y="2674"/>
                  <a:pt x="81" y="2863"/>
                  <a:pt x="208" y="2954"/>
                </a:cubicBezTo>
                <a:cubicBezTo>
                  <a:pt x="271" y="3008"/>
                  <a:pt x="317" y="3098"/>
                  <a:pt x="317" y="3198"/>
                </a:cubicBezTo>
                <a:cubicBezTo>
                  <a:pt x="317" y="3207"/>
                  <a:pt x="317" y="3207"/>
                  <a:pt x="317" y="3207"/>
                </a:cubicBezTo>
                <a:cubicBezTo>
                  <a:pt x="317" y="3279"/>
                  <a:pt x="362" y="3342"/>
                  <a:pt x="407" y="3342"/>
                </a:cubicBezTo>
                <a:cubicBezTo>
                  <a:pt x="461" y="3342"/>
                  <a:pt x="506" y="3288"/>
                  <a:pt x="506" y="3216"/>
                </a:cubicBezTo>
                <a:cubicBezTo>
                  <a:pt x="506" y="3198"/>
                  <a:pt x="506" y="3198"/>
                  <a:pt x="506" y="3198"/>
                </a:cubicBezTo>
                <a:cubicBezTo>
                  <a:pt x="506" y="3098"/>
                  <a:pt x="542" y="3008"/>
                  <a:pt x="615" y="2954"/>
                </a:cubicBezTo>
                <a:cubicBezTo>
                  <a:pt x="732" y="2863"/>
                  <a:pt x="823" y="2674"/>
                  <a:pt x="823" y="2466"/>
                </a:cubicBezTo>
                <a:cubicBezTo>
                  <a:pt x="823" y="0"/>
                  <a:pt x="823" y="0"/>
                  <a:pt x="823" y="0"/>
                </a:cubicBez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3" name="Freeform 55">
            <a:extLst>
              <a:ext uri="{FF2B5EF4-FFF2-40B4-BE49-F238E27FC236}">
                <a16:creationId xmlns:a16="http://schemas.microsoft.com/office/drawing/2014/main" id="{6821760A-31CB-7943-BDA0-22470BF098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19650" y="4088057"/>
            <a:ext cx="1283460" cy="401373"/>
          </a:xfrm>
          <a:custGeom>
            <a:avLst/>
            <a:gdLst>
              <a:gd name="T0" fmla="*/ 1022 w 1212"/>
              <a:gd name="T1" fmla="*/ 380 h 381"/>
              <a:gd name="T2" fmla="*/ 1022 w 1212"/>
              <a:gd name="T3" fmla="*/ 380 h 381"/>
              <a:gd name="T4" fmla="*/ 190 w 1212"/>
              <a:gd name="T5" fmla="*/ 380 h 381"/>
              <a:gd name="T6" fmla="*/ 0 w 1212"/>
              <a:gd name="T7" fmla="*/ 190 h 381"/>
              <a:gd name="T8" fmla="*/ 0 w 1212"/>
              <a:gd name="T9" fmla="*/ 190 h 381"/>
              <a:gd name="T10" fmla="*/ 190 w 1212"/>
              <a:gd name="T11" fmla="*/ 0 h 381"/>
              <a:gd name="T12" fmla="*/ 1022 w 1212"/>
              <a:gd name="T13" fmla="*/ 0 h 381"/>
              <a:gd name="T14" fmla="*/ 1211 w 1212"/>
              <a:gd name="T15" fmla="*/ 190 h 381"/>
              <a:gd name="T16" fmla="*/ 1211 w 1212"/>
              <a:gd name="T17" fmla="*/ 190 h 381"/>
              <a:gd name="T18" fmla="*/ 1022 w 1212"/>
              <a:gd name="T19" fmla="*/ 380 h 3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12" h="381">
                <a:moveTo>
                  <a:pt x="1022" y="380"/>
                </a:moveTo>
                <a:lnTo>
                  <a:pt x="1022" y="380"/>
                </a:lnTo>
                <a:cubicBezTo>
                  <a:pt x="190" y="380"/>
                  <a:pt x="190" y="380"/>
                  <a:pt x="190" y="380"/>
                </a:cubicBezTo>
                <a:cubicBezTo>
                  <a:pt x="91" y="380"/>
                  <a:pt x="0" y="289"/>
                  <a:pt x="0" y="190"/>
                </a:cubicBezTo>
                <a:lnTo>
                  <a:pt x="0" y="190"/>
                </a:lnTo>
                <a:cubicBezTo>
                  <a:pt x="0" y="82"/>
                  <a:pt x="91" y="0"/>
                  <a:pt x="190" y="0"/>
                </a:cubicBezTo>
                <a:cubicBezTo>
                  <a:pt x="1022" y="0"/>
                  <a:pt x="1022" y="0"/>
                  <a:pt x="1022" y="0"/>
                </a:cubicBezTo>
                <a:cubicBezTo>
                  <a:pt x="1130" y="0"/>
                  <a:pt x="1211" y="82"/>
                  <a:pt x="1211" y="190"/>
                </a:cubicBezTo>
                <a:lnTo>
                  <a:pt x="1211" y="190"/>
                </a:lnTo>
                <a:cubicBezTo>
                  <a:pt x="1211" y="289"/>
                  <a:pt x="1130" y="380"/>
                  <a:pt x="1022" y="38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4" name="Freeform 56">
            <a:extLst>
              <a:ext uri="{FF2B5EF4-FFF2-40B4-BE49-F238E27FC236}">
                <a16:creationId xmlns:a16="http://schemas.microsoft.com/office/drawing/2014/main" id="{30DE302B-4C7C-D54E-84D8-C1F0758843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01666" y="3467330"/>
            <a:ext cx="919426" cy="928758"/>
          </a:xfrm>
          <a:custGeom>
            <a:avLst/>
            <a:gdLst>
              <a:gd name="T0" fmla="*/ 868 w 869"/>
              <a:gd name="T1" fmla="*/ 434 h 877"/>
              <a:gd name="T2" fmla="*/ 868 w 869"/>
              <a:gd name="T3" fmla="*/ 434 h 877"/>
              <a:gd name="T4" fmla="*/ 434 w 869"/>
              <a:gd name="T5" fmla="*/ 0 h 877"/>
              <a:gd name="T6" fmla="*/ 0 w 869"/>
              <a:gd name="T7" fmla="*/ 434 h 877"/>
              <a:gd name="T8" fmla="*/ 0 w 869"/>
              <a:gd name="T9" fmla="*/ 840 h 877"/>
              <a:gd name="T10" fmla="*/ 280 w 869"/>
              <a:gd name="T11" fmla="*/ 840 h 877"/>
              <a:gd name="T12" fmla="*/ 434 w 869"/>
              <a:gd name="T13" fmla="*/ 876 h 877"/>
              <a:gd name="T14" fmla="*/ 597 w 869"/>
              <a:gd name="T15" fmla="*/ 840 h 877"/>
              <a:gd name="T16" fmla="*/ 868 w 869"/>
              <a:gd name="T17" fmla="*/ 840 h 877"/>
              <a:gd name="T18" fmla="*/ 868 w 869"/>
              <a:gd name="T19" fmla="*/ 434 h 8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69" h="877">
                <a:moveTo>
                  <a:pt x="868" y="434"/>
                </a:moveTo>
                <a:lnTo>
                  <a:pt x="868" y="434"/>
                </a:lnTo>
                <a:cubicBezTo>
                  <a:pt x="868" y="199"/>
                  <a:pt x="678" y="0"/>
                  <a:pt x="434" y="0"/>
                </a:cubicBezTo>
                <a:cubicBezTo>
                  <a:pt x="199" y="0"/>
                  <a:pt x="0" y="199"/>
                  <a:pt x="0" y="434"/>
                </a:cubicBezTo>
                <a:cubicBezTo>
                  <a:pt x="0" y="840"/>
                  <a:pt x="0" y="840"/>
                  <a:pt x="0" y="840"/>
                </a:cubicBezTo>
                <a:cubicBezTo>
                  <a:pt x="280" y="840"/>
                  <a:pt x="280" y="840"/>
                  <a:pt x="280" y="840"/>
                </a:cubicBezTo>
                <a:cubicBezTo>
                  <a:pt x="325" y="858"/>
                  <a:pt x="380" y="876"/>
                  <a:pt x="434" y="876"/>
                </a:cubicBezTo>
                <a:cubicBezTo>
                  <a:pt x="497" y="876"/>
                  <a:pt x="551" y="858"/>
                  <a:pt x="597" y="840"/>
                </a:cubicBezTo>
                <a:cubicBezTo>
                  <a:pt x="868" y="840"/>
                  <a:pt x="868" y="840"/>
                  <a:pt x="868" y="840"/>
                </a:cubicBezTo>
                <a:lnTo>
                  <a:pt x="868" y="434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5" name="Freeform 57">
            <a:extLst>
              <a:ext uri="{FF2B5EF4-FFF2-40B4-BE49-F238E27FC236}">
                <a16:creationId xmlns:a16="http://schemas.microsoft.com/office/drawing/2014/main" id="{052F5A5E-75ED-8544-A042-3D4035E10C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74897" y="8955876"/>
            <a:ext cx="2972964" cy="3911056"/>
          </a:xfrm>
          <a:custGeom>
            <a:avLst/>
            <a:gdLst>
              <a:gd name="T0" fmla="*/ 2657 w 2811"/>
              <a:gd name="T1" fmla="*/ 1654 h 3697"/>
              <a:gd name="T2" fmla="*/ 2657 w 2811"/>
              <a:gd name="T3" fmla="*/ 1654 h 3697"/>
              <a:gd name="T4" fmla="*/ 2639 w 2811"/>
              <a:gd name="T5" fmla="*/ 1617 h 3697"/>
              <a:gd name="T6" fmla="*/ 2548 w 2811"/>
              <a:gd name="T7" fmla="*/ 1473 h 3697"/>
              <a:gd name="T8" fmla="*/ 1401 w 2811"/>
              <a:gd name="T9" fmla="*/ 0 h 3697"/>
              <a:gd name="T10" fmla="*/ 244 w 2811"/>
              <a:gd name="T11" fmla="*/ 1491 h 3697"/>
              <a:gd name="T12" fmla="*/ 181 w 2811"/>
              <a:gd name="T13" fmla="*/ 1591 h 3697"/>
              <a:gd name="T14" fmla="*/ 145 w 2811"/>
              <a:gd name="T15" fmla="*/ 1654 h 3697"/>
              <a:gd name="T16" fmla="*/ 0 w 2811"/>
              <a:gd name="T17" fmla="*/ 2286 h 3697"/>
              <a:gd name="T18" fmla="*/ 1401 w 2811"/>
              <a:gd name="T19" fmla="*/ 3696 h 3697"/>
              <a:gd name="T20" fmla="*/ 2810 w 2811"/>
              <a:gd name="T21" fmla="*/ 2286 h 3697"/>
              <a:gd name="T22" fmla="*/ 2657 w 2811"/>
              <a:gd name="T23" fmla="*/ 1654 h 36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811" h="3697">
                <a:moveTo>
                  <a:pt x="2657" y="1654"/>
                </a:moveTo>
                <a:lnTo>
                  <a:pt x="2657" y="1654"/>
                </a:lnTo>
                <a:cubicBezTo>
                  <a:pt x="2639" y="1617"/>
                  <a:pt x="2639" y="1617"/>
                  <a:pt x="2639" y="1617"/>
                </a:cubicBezTo>
                <a:cubicBezTo>
                  <a:pt x="2612" y="1572"/>
                  <a:pt x="2585" y="1518"/>
                  <a:pt x="2548" y="1473"/>
                </a:cubicBezTo>
                <a:cubicBezTo>
                  <a:pt x="1401" y="0"/>
                  <a:pt x="1401" y="0"/>
                  <a:pt x="1401" y="0"/>
                </a:cubicBezTo>
                <a:cubicBezTo>
                  <a:pt x="244" y="1491"/>
                  <a:pt x="244" y="1491"/>
                  <a:pt x="244" y="1491"/>
                </a:cubicBezTo>
                <a:cubicBezTo>
                  <a:pt x="217" y="1527"/>
                  <a:pt x="199" y="1554"/>
                  <a:pt x="181" y="1591"/>
                </a:cubicBezTo>
                <a:cubicBezTo>
                  <a:pt x="145" y="1654"/>
                  <a:pt x="145" y="1654"/>
                  <a:pt x="145" y="1654"/>
                </a:cubicBezTo>
                <a:cubicBezTo>
                  <a:pt x="55" y="1844"/>
                  <a:pt x="0" y="2060"/>
                  <a:pt x="0" y="2286"/>
                </a:cubicBezTo>
                <a:cubicBezTo>
                  <a:pt x="0" y="3063"/>
                  <a:pt x="624" y="3696"/>
                  <a:pt x="1401" y="3696"/>
                </a:cubicBezTo>
                <a:cubicBezTo>
                  <a:pt x="2178" y="3696"/>
                  <a:pt x="2810" y="3063"/>
                  <a:pt x="2810" y="2286"/>
                </a:cubicBezTo>
                <a:cubicBezTo>
                  <a:pt x="2810" y="2060"/>
                  <a:pt x="2756" y="1844"/>
                  <a:pt x="2657" y="1654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300" name="Grupo 299">
            <a:extLst>
              <a:ext uri="{FF2B5EF4-FFF2-40B4-BE49-F238E27FC236}">
                <a16:creationId xmlns:a16="http://schemas.microsoft.com/office/drawing/2014/main" id="{DA00EC8A-92B4-E443-B69E-EF64BDD2E13C}"/>
              </a:ext>
            </a:extLst>
          </p:cNvPr>
          <p:cNvGrpSpPr/>
          <p:nvPr/>
        </p:nvGrpSpPr>
        <p:grpSpPr>
          <a:xfrm>
            <a:off x="2668308" y="520434"/>
            <a:ext cx="19041035" cy="2561450"/>
            <a:chOff x="2668308" y="861425"/>
            <a:chExt cx="19041035" cy="2561450"/>
          </a:xfrm>
        </p:grpSpPr>
        <p:sp>
          <p:nvSpPr>
            <p:cNvPr id="301" name="CuadroTexto 300">
              <a:extLst>
                <a:ext uri="{FF2B5EF4-FFF2-40B4-BE49-F238E27FC236}">
                  <a16:creationId xmlns:a16="http://schemas.microsoft.com/office/drawing/2014/main" id="{0A66A972-FE78-0349-9A91-FF1E36C548B1}"/>
                </a:ext>
              </a:extLst>
            </p:cNvPr>
            <p:cNvSpPr txBox="1"/>
            <p:nvPr/>
          </p:nvSpPr>
          <p:spPr>
            <a:xfrm>
              <a:off x="10546398" y="861425"/>
              <a:ext cx="3284875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Health</a:t>
              </a:r>
            </a:p>
          </p:txBody>
        </p:sp>
        <p:sp>
          <p:nvSpPr>
            <p:cNvPr id="302" name="CuadroTexto 301">
              <a:extLst>
                <a:ext uri="{FF2B5EF4-FFF2-40B4-BE49-F238E27FC236}">
                  <a16:creationId xmlns:a16="http://schemas.microsoft.com/office/drawing/2014/main" id="{5AC70FFF-27DD-0449-8FBE-E69F93E09E91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pSp>
        <p:nvGrpSpPr>
          <p:cNvPr id="303" name="Grupo 302">
            <a:extLst>
              <a:ext uri="{FF2B5EF4-FFF2-40B4-BE49-F238E27FC236}">
                <a16:creationId xmlns:a16="http://schemas.microsoft.com/office/drawing/2014/main" id="{0431A317-F17F-6E47-8D45-7A51F9366DD5}"/>
              </a:ext>
            </a:extLst>
          </p:cNvPr>
          <p:cNvGrpSpPr/>
          <p:nvPr/>
        </p:nvGrpSpPr>
        <p:grpSpPr>
          <a:xfrm>
            <a:off x="4571560" y="10649538"/>
            <a:ext cx="3090654" cy="1081565"/>
            <a:chOff x="4263265" y="1816281"/>
            <a:chExt cx="4236804" cy="1081565"/>
          </a:xfrm>
        </p:grpSpPr>
        <p:sp>
          <p:nvSpPr>
            <p:cNvPr id="304" name="CuadroTexto 395">
              <a:extLst>
                <a:ext uri="{FF2B5EF4-FFF2-40B4-BE49-F238E27FC236}">
                  <a16:creationId xmlns:a16="http://schemas.microsoft.com/office/drawing/2014/main" id="{F4C75179-4CCE-8548-8B35-A58E67005766}"/>
                </a:ext>
              </a:extLst>
            </p:cNvPr>
            <p:cNvSpPr txBox="1"/>
            <p:nvPr/>
          </p:nvSpPr>
          <p:spPr>
            <a:xfrm flipH="1">
              <a:off x="5179663" y="1816281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305" name="Rectangle 40">
              <a:extLst>
                <a:ext uri="{FF2B5EF4-FFF2-40B4-BE49-F238E27FC236}">
                  <a16:creationId xmlns:a16="http://schemas.microsoft.com/office/drawing/2014/main" id="{382DACD7-0B80-9A4B-89FA-9AA707F9232D}"/>
                </a:ext>
              </a:extLst>
            </p:cNvPr>
            <p:cNvSpPr/>
            <p:nvPr/>
          </p:nvSpPr>
          <p:spPr>
            <a:xfrm>
              <a:off x="4263265" y="2251515"/>
              <a:ext cx="423680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06" name="Grupo 305">
            <a:extLst>
              <a:ext uri="{FF2B5EF4-FFF2-40B4-BE49-F238E27FC236}">
                <a16:creationId xmlns:a16="http://schemas.microsoft.com/office/drawing/2014/main" id="{D60184E0-4DF7-1B40-8F42-2D532A3BF25E}"/>
              </a:ext>
            </a:extLst>
          </p:cNvPr>
          <p:cNvGrpSpPr/>
          <p:nvPr/>
        </p:nvGrpSpPr>
        <p:grpSpPr>
          <a:xfrm>
            <a:off x="8454613" y="10653358"/>
            <a:ext cx="3090654" cy="1081565"/>
            <a:chOff x="4263265" y="1816281"/>
            <a:chExt cx="4236804" cy="1081565"/>
          </a:xfrm>
        </p:grpSpPr>
        <p:sp>
          <p:nvSpPr>
            <p:cNvPr id="307" name="CuadroTexto 395">
              <a:extLst>
                <a:ext uri="{FF2B5EF4-FFF2-40B4-BE49-F238E27FC236}">
                  <a16:creationId xmlns:a16="http://schemas.microsoft.com/office/drawing/2014/main" id="{CC15457E-6D52-0445-A721-158716039CAC}"/>
                </a:ext>
              </a:extLst>
            </p:cNvPr>
            <p:cNvSpPr txBox="1"/>
            <p:nvPr/>
          </p:nvSpPr>
          <p:spPr>
            <a:xfrm flipH="1">
              <a:off x="5179663" y="1816281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308" name="Rectangle 40">
              <a:extLst>
                <a:ext uri="{FF2B5EF4-FFF2-40B4-BE49-F238E27FC236}">
                  <a16:creationId xmlns:a16="http://schemas.microsoft.com/office/drawing/2014/main" id="{4CB2B201-8AAA-6849-98FC-0CF968A9375B}"/>
                </a:ext>
              </a:extLst>
            </p:cNvPr>
            <p:cNvSpPr/>
            <p:nvPr/>
          </p:nvSpPr>
          <p:spPr>
            <a:xfrm>
              <a:off x="4263265" y="2251515"/>
              <a:ext cx="423680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09" name="Grupo 308">
            <a:extLst>
              <a:ext uri="{FF2B5EF4-FFF2-40B4-BE49-F238E27FC236}">
                <a16:creationId xmlns:a16="http://schemas.microsoft.com/office/drawing/2014/main" id="{81D68AE6-1588-B444-9A87-DC97E5872F2B}"/>
              </a:ext>
            </a:extLst>
          </p:cNvPr>
          <p:cNvGrpSpPr/>
          <p:nvPr/>
        </p:nvGrpSpPr>
        <p:grpSpPr>
          <a:xfrm>
            <a:off x="12337666" y="10670799"/>
            <a:ext cx="3090654" cy="1081565"/>
            <a:chOff x="4263265" y="1816281"/>
            <a:chExt cx="4236804" cy="1081565"/>
          </a:xfrm>
        </p:grpSpPr>
        <p:sp>
          <p:nvSpPr>
            <p:cNvPr id="310" name="CuadroTexto 395">
              <a:extLst>
                <a:ext uri="{FF2B5EF4-FFF2-40B4-BE49-F238E27FC236}">
                  <a16:creationId xmlns:a16="http://schemas.microsoft.com/office/drawing/2014/main" id="{B5B6A941-0A9B-774B-839F-596FD515F1D9}"/>
                </a:ext>
              </a:extLst>
            </p:cNvPr>
            <p:cNvSpPr txBox="1"/>
            <p:nvPr/>
          </p:nvSpPr>
          <p:spPr>
            <a:xfrm flipH="1">
              <a:off x="5179663" y="1816281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Prioritize</a:t>
              </a:r>
            </a:p>
          </p:txBody>
        </p:sp>
        <p:sp>
          <p:nvSpPr>
            <p:cNvPr id="311" name="Rectangle 40">
              <a:extLst>
                <a:ext uri="{FF2B5EF4-FFF2-40B4-BE49-F238E27FC236}">
                  <a16:creationId xmlns:a16="http://schemas.microsoft.com/office/drawing/2014/main" id="{C0999224-9971-7848-AB89-DC9BF8C1D670}"/>
                </a:ext>
              </a:extLst>
            </p:cNvPr>
            <p:cNvSpPr/>
            <p:nvPr/>
          </p:nvSpPr>
          <p:spPr>
            <a:xfrm>
              <a:off x="4263265" y="2251515"/>
              <a:ext cx="423680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12" name="Grupo 311">
            <a:extLst>
              <a:ext uri="{FF2B5EF4-FFF2-40B4-BE49-F238E27FC236}">
                <a16:creationId xmlns:a16="http://schemas.microsoft.com/office/drawing/2014/main" id="{7C1970D1-4EB0-7447-A419-91FE3CE44993}"/>
              </a:ext>
            </a:extLst>
          </p:cNvPr>
          <p:cNvGrpSpPr/>
          <p:nvPr/>
        </p:nvGrpSpPr>
        <p:grpSpPr>
          <a:xfrm>
            <a:off x="16220719" y="10670799"/>
            <a:ext cx="3090654" cy="1081565"/>
            <a:chOff x="4263265" y="1816281"/>
            <a:chExt cx="4236804" cy="1081565"/>
          </a:xfrm>
        </p:grpSpPr>
        <p:sp>
          <p:nvSpPr>
            <p:cNvPr id="313" name="CuadroTexto 395">
              <a:extLst>
                <a:ext uri="{FF2B5EF4-FFF2-40B4-BE49-F238E27FC236}">
                  <a16:creationId xmlns:a16="http://schemas.microsoft.com/office/drawing/2014/main" id="{8FD480F6-6241-7240-9FA8-9CD034213385}"/>
                </a:ext>
              </a:extLst>
            </p:cNvPr>
            <p:cNvSpPr txBox="1"/>
            <p:nvPr/>
          </p:nvSpPr>
          <p:spPr>
            <a:xfrm flipH="1">
              <a:off x="5179663" y="1816281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314" name="Rectangle 40">
              <a:extLst>
                <a:ext uri="{FF2B5EF4-FFF2-40B4-BE49-F238E27FC236}">
                  <a16:creationId xmlns:a16="http://schemas.microsoft.com/office/drawing/2014/main" id="{7E283104-3E83-AD4A-84A7-FC0865FE1354}"/>
                </a:ext>
              </a:extLst>
            </p:cNvPr>
            <p:cNvSpPr/>
            <p:nvPr/>
          </p:nvSpPr>
          <p:spPr>
            <a:xfrm>
              <a:off x="4263265" y="2251515"/>
              <a:ext cx="423680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3604245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Freeform 1">
            <a:extLst>
              <a:ext uri="{FF2B5EF4-FFF2-40B4-BE49-F238E27FC236}">
                <a16:creationId xmlns:a16="http://schemas.microsoft.com/office/drawing/2014/main" id="{6BC032CC-6CA0-4446-9F90-EEF5288DCB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1488" y="2978745"/>
            <a:ext cx="5427208" cy="7618206"/>
          </a:xfrm>
          <a:custGeom>
            <a:avLst/>
            <a:gdLst>
              <a:gd name="T0" fmla="*/ 6661 w 6662"/>
              <a:gd name="T1" fmla="*/ 9351 h 9352"/>
              <a:gd name="T2" fmla="*/ 0 w 6662"/>
              <a:gd name="T3" fmla="*/ 9351 h 9352"/>
              <a:gd name="T4" fmla="*/ 0 w 6662"/>
              <a:gd name="T5" fmla="*/ 0 h 9352"/>
              <a:gd name="T6" fmla="*/ 6661 w 6662"/>
              <a:gd name="T7" fmla="*/ 0 h 9352"/>
              <a:gd name="T8" fmla="*/ 6661 w 6662"/>
              <a:gd name="T9" fmla="*/ 9351 h 9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662" h="9352">
                <a:moveTo>
                  <a:pt x="6661" y="9351"/>
                </a:moveTo>
                <a:lnTo>
                  <a:pt x="0" y="9351"/>
                </a:lnTo>
                <a:lnTo>
                  <a:pt x="0" y="0"/>
                </a:lnTo>
                <a:lnTo>
                  <a:pt x="6661" y="0"/>
                </a:lnTo>
                <a:lnTo>
                  <a:pt x="6661" y="9351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8" name="Freeform 2">
            <a:extLst>
              <a:ext uri="{FF2B5EF4-FFF2-40B4-BE49-F238E27FC236}">
                <a16:creationId xmlns:a16="http://schemas.microsoft.com/office/drawing/2014/main" id="{F360F571-1CFD-8A46-B53C-4F4C567395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86443" y="3636043"/>
            <a:ext cx="664482" cy="1124234"/>
          </a:xfrm>
          <a:custGeom>
            <a:avLst/>
            <a:gdLst>
              <a:gd name="T0" fmla="*/ 814 w 815"/>
              <a:gd name="T1" fmla="*/ 0 h 1381"/>
              <a:gd name="T2" fmla="*/ 814 w 815"/>
              <a:gd name="T3" fmla="*/ 212 h 1381"/>
              <a:gd name="T4" fmla="*/ 283 w 815"/>
              <a:gd name="T5" fmla="*/ 212 h 1381"/>
              <a:gd name="T6" fmla="*/ 283 w 815"/>
              <a:gd name="T7" fmla="*/ 575 h 1381"/>
              <a:gd name="T8" fmla="*/ 753 w 815"/>
              <a:gd name="T9" fmla="*/ 575 h 1381"/>
              <a:gd name="T10" fmla="*/ 753 w 815"/>
              <a:gd name="T11" fmla="*/ 787 h 1381"/>
              <a:gd name="T12" fmla="*/ 283 w 815"/>
              <a:gd name="T13" fmla="*/ 787 h 1381"/>
              <a:gd name="T14" fmla="*/ 283 w 815"/>
              <a:gd name="T15" fmla="*/ 1167 h 1381"/>
              <a:gd name="T16" fmla="*/ 814 w 815"/>
              <a:gd name="T17" fmla="*/ 1167 h 1381"/>
              <a:gd name="T18" fmla="*/ 814 w 815"/>
              <a:gd name="T19" fmla="*/ 1380 h 1381"/>
              <a:gd name="T20" fmla="*/ 0 w 815"/>
              <a:gd name="T21" fmla="*/ 1380 h 1381"/>
              <a:gd name="T22" fmla="*/ 0 w 815"/>
              <a:gd name="T23" fmla="*/ 0 h 1381"/>
              <a:gd name="T24" fmla="*/ 814 w 815"/>
              <a:gd name="T25" fmla="*/ 0 h 13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15" h="1381">
                <a:moveTo>
                  <a:pt x="814" y="0"/>
                </a:moveTo>
                <a:lnTo>
                  <a:pt x="814" y="212"/>
                </a:lnTo>
                <a:lnTo>
                  <a:pt x="283" y="212"/>
                </a:lnTo>
                <a:lnTo>
                  <a:pt x="283" y="575"/>
                </a:lnTo>
                <a:lnTo>
                  <a:pt x="753" y="575"/>
                </a:lnTo>
                <a:lnTo>
                  <a:pt x="753" y="787"/>
                </a:lnTo>
                <a:lnTo>
                  <a:pt x="283" y="787"/>
                </a:lnTo>
                <a:lnTo>
                  <a:pt x="283" y="1167"/>
                </a:lnTo>
                <a:lnTo>
                  <a:pt x="814" y="1167"/>
                </a:lnTo>
                <a:lnTo>
                  <a:pt x="814" y="1380"/>
                </a:lnTo>
                <a:lnTo>
                  <a:pt x="0" y="1380"/>
                </a:lnTo>
                <a:lnTo>
                  <a:pt x="0" y="0"/>
                </a:lnTo>
                <a:lnTo>
                  <a:pt x="814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9" name="Freeform 3">
            <a:extLst>
              <a:ext uri="{FF2B5EF4-FFF2-40B4-BE49-F238E27FC236}">
                <a16:creationId xmlns:a16="http://schemas.microsoft.com/office/drawing/2014/main" id="{D82BA094-02FC-7B4C-9CF0-51383CCD16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63920" y="5449903"/>
            <a:ext cx="445383" cy="721951"/>
          </a:xfrm>
          <a:custGeom>
            <a:avLst/>
            <a:gdLst>
              <a:gd name="T0" fmla="*/ 0 w 549"/>
              <a:gd name="T1" fmla="*/ 885 h 886"/>
              <a:gd name="T2" fmla="*/ 0 w 549"/>
              <a:gd name="T3" fmla="*/ 0 h 886"/>
              <a:gd name="T4" fmla="*/ 548 w 549"/>
              <a:gd name="T5" fmla="*/ 0 h 886"/>
              <a:gd name="T6" fmla="*/ 548 w 549"/>
              <a:gd name="T7" fmla="*/ 142 h 886"/>
              <a:gd name="T8" fmla="*/ 177 w 549"/>
              <a:gd name="T9" fmla="*/ 142 h 886"/>
              <a:gd name="T10" fmla="*/ 177 w 549"/>
              <a:gd name="T11" fmla="*/ 372 h 886"/>
              <a:gd name="T12" fmla="*/ 460 w 549"/>
              <a:gd name="T13" fmla="*/ 372 h 886"/>
              <a:gd name="T14" fmla="*/ 460 w 549"/>
              <a:gd name="T15" fmla="*/ 504 h 886"/>
              <a:gd name="T16" fmla="*/ 177 w 549"/>
              <a:gd name="T17" fmla="*/ 504 h 886"/>
              <a:gd name="T18" fmla="*/ 177 w 549"/>
              <a:gd name="T19" fmla="*/ 885 h 886"/>
              <a:gd name="T20" fmla="*/ 0 w 549"/>
              <a:gd name="T21" fmla="*/ 885 h 8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49" h="886">
                <a:moveTo>
                  <a:pt x="0" y="885"/>
                </a:moveTo>
                <a:lnTo>
                  <a:pt x="0" y="0"/>
                </a:lnTo>
                <a:lnTo>
                  <a:pt x="548" y="0"/>
                </a:lnTo>
                <a:lnTo>
                  <a:pt x="548" y="142"/>
                </a:lnTo>
                <a:lnTo>
                  <a:pt x="177" y="142"/>
                </a:lnTo>
                <a:lnTo>
                  <a:pt x="177" y="372"/>
                </a:lnTo>
                <a:lnTo>
                  <a:pt x="460" y="372"/>
                </a:lnTo>
                <a:lnTo>
                  <a:pt x="460" y="504"/>
                </a:lnTo>
                <a:lnTo>
                  <a:pt x="177" y="504"/>
                </a:lnTo>
                <a:lnTo>
                  <a:pt x="177" y="885"/>
                </a:lnTo>
                <a:lnTo>
                  <a:pt x="0" y="885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0" name="Freeform 4">
            <a:extLst>
              <a:ext uri="{FF2B5EF4-FFF2-40B4-BE49-F238E27FC236}">
                <a16:creationId xmlns:a16="http://schemas.microsoft.com/office/drawing/2014/main" id="{980AA954-4970-0449-9887-C2B3FAC857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23901" y="5449903"/>
            <a:ext cx="535179" cy="721951"/>
          </a:xfrm>
          <a:custGeom>
            <a:avLst/>
            <a:gdLst>
              <a:gd name="T0" fmla="*/ 583 w 655"/>
              <a:gd name="T1" fmla="*/ 443 h 886"/>
              <a:gd name="T2" fmla="*/ 583 w 655"/>
              <a:gd name="T3" fmla="*/ 443 h 886"/>
              <a:gd name="T4" fmla="*/ 486 w 655"/>
              <a:gd name="T5" fmla="*/ 513 h 886"/>
              <a:gd name="T6" fmla="*/ 327 w 655"/>
              <a:gd name="T7" fmla="*/ 531 h 886"/>
              <a:gd name="T8" fmla="*/ 177 w 655"/>
              <a:gd name="T9" fmla="*/ 531 h 886"/>
              <a:gd name="T10" fmla="*/ 177 w 655"/>
              <a:gd name="T11" fmla="*/ 885 h 886"/>
              <a:gd name="T12" fmla="*/ 0 w 655"/>
              <a:gd name="T13" fmla="*/ 885 h 886"/>
              <a:gd name="T14" fmla="*/ 0 w 655"/>
              <a:gd name="T15" fmla="*/ 0 h 886"/>
              <a:gd name="T16" fmla="*/ 327 w 655"/>
              <a:gd name="T17" fmla="*/ 0 h 886"/>
              <a:gd name="T18" fmla="*/ 566 w 655"/>
              <a:gd name="T19" fmla="*/ 80 h 886"/>
              <a:gd name="T20" fmla="*/ 654 w 655"/>
              <a:gd name="T21" fmla="*/ 257 h 886"/>
              <a:gd name="T22" fmla="*/ 583 w 655"/>
              <a:gd name="T23" fmla="*/ 443 h 886"/>
              <a:gd name="T24" fmla="*/ 177 w 655"/>
              <a:gd name="T25" fmla="*/ 398 h 886"/>
              <a:gd name="T26" fmla="*/ 177 w 655"/>
              <a:gd name="T27" fmla="*/ 398 h 886"/>
              <a:gd name="T28" fmla="*/ 327 w 655"/>
              <a:gd name="T29" fmla="*/ 398 h 886"/>
              <a:gd name="T30" fmla="*/ 433 w 655"/>
              <a:gd name="T31" fmla="*/ 363 h 886"/>
              <a:gd name="T32" fmla="*/ 469 w 655"/>
              <a:gd name="T33" fmla="*/ 266 h 886"/>
              <a:gd name="T34" fmla="*/ 433 w 655"/>
              <a:gd name="T35" fmla="*/ 177 h 886"/>
              <a:gd name="T36" fmla="*/ 327 w 655"/>
              <a:gd name="T37" fmla="*/ 142 h 886"/>
              <a:gd name="T38" fmla="*/ 177 w 655"/>
              <a:gd name="T39" fmla="*/ 142 h 886"/>
              <a:gd name="T40" fmla="*/ 177 w 655"/>
              <a:gd name="T41" fmla="*/ 398 h 8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655" h="886">
                <a:moveTo>
                  <a:pt x="583" y="443"/>
                </a:moveTo>
                <a:lnTo>
                  <a:pt x="583" y="443"/>
                </a:lnTo>
                <a:cubicBezTo>
                  <a:pt x="566" y="469"/>
                  <a:pt x="531" y="496"/>
                  <a:pt x="486" y="513"/>
                </a:cubicBezTo>
                <a:cubicBezTo>
                  <a:pt x="442" y="522"/>
                  <a:pt x="389" y="531"/>
                  <a:pt x="327" y="531"/>
                </a:cubicBezTo>
                <a:cubicBezTo>
                  <a:pt x="177" y="531"/>
                  <a:pt x="177" y="531"/>
                  <a:pt x="177" y="531"/>
                </a:cubicBezTo>
                <a:cubicBezTo>
                  <a:pt x="177" y="885"/>
                  <a:pt x="177" y="885"/>
                  <a:pt x="177" y="885"/>
                </a:cubicBezTo>
                <a:cubicBezTo>
                  <a:pt x="0" y="885"/>
                  <a:pt x="0" y="885"/>
                  <a:pt x="0" y="885"/>
                </a:cubicBezTo>
                <a:cubicBezTo>
                  <a:pt x="0" y="0"/>
                  <a:pt x="0" y="0"/>
                  <a:pt x="0" y="0"/>
                </a:cubicBezTo>
                <a:cubicBezTo>
                  <a:pt x="327" y="0"/>
                  <a:pt x="327" y="0"/>
                  <a:pt x="327" y="0"/>
                </a:cubicBezTo>
                <a:cubicBezTo>
                  <a:pt x="433" y="0"/>
                  <a:pt x="513" y="27"/>
                  <a:pt x="566" y="80"/>
                </a:cubicBezTo>
                <a:cubicBezTo>
                  <a:pt x="628" y="133"/>
                  <a:pt x="654" y="195"/>
                  <a:pt x="654" y="257"/>
                </a:cubicBezTo>
                <a:cubicBezTo>
                  <a:pt x="654" y="327"/>
                  <a:pt x="628" y="389"/>
                  <a:pt x="583" y="443"/>
                </a:cubicBezTo>
                <a:close/>
                <a:moveTo>
                  <a:pt x="177" y="398"/>
                </a:moveTo>
                <a:lnTo>
                  <a:pt x="177" y="398"/>
                </a:lnTo>
                <a:cubicBezTo>
                  <a:pt x="327" y="398"/>
                  <a:pt x="327" y="398"/>
                  <a:pt x="327" y="398"/>
                </a:cubicBezTo>
                <a:cubicBezTo>
                  <a:pt x="371" y="398"/>
                  <a:pt x="407" y="389"/>
                  <a:pt x="433" y="363"/>
                </a:cubicBezTo>
                <a:cubicBezTo>
                  <a:pt x="460" y="336"/>
                  <a:pt x="469" y="310"/>
                  <a:pt x="469" y="266"/>
                </a:cubicBezTo>
                <a:cubicBezTo>
                  <a:pt x="469" y="230"/>
                  <a:pt x="460" y="195"/>
                  <a:pt x="433" y="177"/>
                </a:cubicBezTo>
                <a:cubicBezTo>
                  <a:pt x="407" y="150"/>
                  <a:pt x="371" y="142"/>
                  <a:pt x="327" y="142"/>
                </a:cubicBezTo>
                <a:cubicBezTo>
                  <a:pt x="177" y="142"/>
                  <a:pt x="177" y="142"/>
                  <a:pt x="177" y="142"/>
                </a:cubicBezTo>
                <a:lnTo>
                  <a:pt x="177" y="39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1" name="Freeform 5">
            <a:extLst>
              <a:ext uri="{FF2B5EF4-FFF2-40B4-BE49-F238E27FC236}">
                <a16:creationId xmlns:a16="http://schemas.microsoft.com/office/drawing/2014/main" id="{5956B2DE-0190-0E48-B686-4C40439BEE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04740" y="7005151"/>
            <a:ext cx="348406" cy="456160"/>
          </a:xfrm>
          <a:custGeom>
            <a:avLst/>
            <a:gdLst>
              <a:gd name="T0" fmla="*/ 0 w 426"/>
              <a:gd name="T1" fmla="*/ 80 h 559"/>
              <a:gd name="T2" fmla="*/ 0 w 426"/>
              <a:gd name="T3" fmla="*/ 0 h 559"/>
              <a:gd name="T4" fmla="*/ 425 w 426"/>
              <a:gd name="T5" fmla="*/ 0 h 559"/>
              <a:gd name="T6" fmla="*/ 425 w 426"/>
              <a:gd name="T7" fmla="*/ 80 h 559"/>
              <a:gd name="T8" fmla="*/ 266 w 426"/>
              <a:gd name="T9" fmla="*/ 80 h 559"/>
              <a:gd name="T10" fmla="*/ 266 w 426"/>
              <a:gd name="T11" fmla="*/ 558 h 559"/>
              <a:gd name="T12" fmla="*/ 151 w 426"/>
              <a:gd name="T13" fmla="*/ 558 h 559"/>
              <a:gd name="T14" fmla="*/ 151 w 426"/>
              <a:gd name="T15" fmla="*/ 80 h 559"/>
              <a:gd name="T16" fmla="*/ 0 w 426"/>
              <a:gd name="T17" fmla="*/ 80 h 5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26" h="559">
                <a:moveTo>
                  <a:pt x="0" y="80"/>
                </a:moveTo>
                <a:lnTo>
                  <a:pt x="0" y="0"/>
                </a:lnTo>
                <a:lnTo>
                  <a:pt x="425" y="0"/>
                </a:lnTo>
                <a:lnTo>
                  <a:pt x="425" y="80"/>
                </a:lnTo>
                <a:lnTo>
                  <a:pt x="266" y="80"/>
                </a:lnTo>
                <a:lnTo>
                  <a:pt x="266" y="558"/>
                </a:lnTo>
                <a:lnTo>
                  <a:pt x="151" y="558"/>
                </a:lnTo>
                <a:lnTo>
                  <a:pt x="151" y="80"/>
                </a:lnTo>
                <a:lnTo>
                  <a:pt x="0" y="8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2" name="Freeform 6">
            <a:extLst>
              <a:ext uri="{FF2B5EF4-FFF2-40B4-BE49-F238E27FC236}">
                <a16:creationId xmlns:a16="http://schemas.microsoft.com/office/drawing/2014/main" id="{35B6D084-E268-7443-B681-E13EE8DB37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94197" y="6997968"/>
            <a:ext cx="477708" cy="470527"/>
          </a:xfrm>
          <a:custGeom>
            <a:avLst/>
            <a:gdLst>
              <a:gd name="T0" fmla="*/ 292 w 585"/>
              <a:gd name="T1" fmla="*/ 575 h 576"/>
              <a:gd name="T2" fmla="*/ 292 w 585"/>
              <a:gd name="T3" fmla="*/ 575 h 576"/>
              <a:gd name="T4" fmla="*/ 89 w 585"/>
              <a:gd name="T5" fmla="*/ 496 h 576"/>
              <a:gd name="T6" fmla="*/ 0 w 585"/>
              <a:gd name="T7" fmla="*/ 284 h 576"/>
              <a:gd name="T8" fmla="*/ 89 w 585"/>
              <a:gd name="T9" fmla="*/ 80 h 576"/>
              <a:gd name="T10" fmla="*/ 292 w 585"/>
              <a:gd name="T11" fmla="*/ 0 h 576"/>
              <a:gd name="T12" fmla="*/ 504 w 585"/>
              <a:gd name="T13" fmla="*/ 80 h 576"/>
              <a:gd name="T14" fmla="*/ 584 w 585"/>
              <a:gd name="T15" fmla="*/ 284 h 576"/>
              <a:gd name="T16" fmla="*/ 504 w 585"/>
              <a:gd name="T17" fmla="*/ 496 h 576"/>
              <a:gd name="T18" fmla="*/ 292 w 585"/>
              <a:gd name="T19" fmla="*/ 575 h 576"/>
              <a:gd name="T20" fmla="*/ 425 w 585"/>
              <a:gd name="T21" fmla="*/ 425 h 576"/>
              <a:gd name="T22" fmla="*/ 425 w 585"/>
              <a:gd name="T23" fmla="*/ 425 h 576"/>
              <a:gd name="T24" fmla="*/ 469 w 585"/>
              <a:gd name="T25" fmla="*/ 284 h 576"/>
              <a:gd name="T26" fmla="*/ 425 w 585"/>
              <a:gd name="T27" fmla="*/ 151 h 576"/>
              <a:gd name="T28" fmla="*/ 292 w 585"/>
              <a:gd name="T29" fmla="*/ 98 h 576"/>
              <a:gd name="T30" fmla="*/ 168 w 585"/>
              <a:gd name="T31" fmla="*/ 151 h 576"/>
              <a:gd name="T32" fmla="*/ 115 w 585"/>
              <a:gd name="T33" fmla="*/ 284 h 576"/>
              <a:gd name="T34" fmla="*/ 168 w 585"/>
              <a:gd name="T35" fmla="*/ 425 h 576"/>
              <a:gd name="T36" fmla="*/ 292 w 585"/>
              <a:gd name="T37" fmla="*/ 469 h 576"/>
              <a:gd name="T38" fmla="*/ 425 w 585"/>
              <a:gd name="T39" fmla="*/ 425 h 5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585" h="576">
                <a:moveTo>
                  <a:pt x="292" y="575"/>
                </a:moveTo>
                <a:lnTo>
                  <a:pt x="292" y="575"/>
                </a:lnTo>
                <a:cubicBezTo>
                  <a:pt x="212" y="575"/>
                  <a:pt x="142" y="549"/>
                  <a:pt x="89" y="496"/>
                </a:cubicBezTo>
                <a:cubicBezTo>
                  <a:pt x="27" y="443"/>
                  <a:pt x="0" y="372"/>
                  <a:pt x="0" y="284"/>
                </a:cubicBezTo>
                <a:cubicBezTo>
                  <a:pt x="0" y="204"/>
                  <a:pt x="27" y="133"/>
                  <a:pt x="89" y="80"/>
                </a:cubicBezTo>
                <a:cubicBezTo>
                  <a:pt x="142" y="27"/>
                  <a:pt x="212" y="0"/>
                  <a:pt x="292" y="0"/>
                </a:cubicBezTo>
                <a:cubicBezTo>
                  <a:pt x="381" y="0"/>
                  <a:pt x="443" y="27"/>
                  <a:pt x="504" y="80"/>
                </a:cubicBezTo>
                <a:cubicBezTo>
                  <a:pt x="558" y="133"/>
                  <a:pt x="584" y="204"/>
                  <a:pt x="584" y="284"/>
                </a:cubicBezTo>
                <a:cubicBezTo>
                  <a:pt x="584" y="372"/>
                  <a:pt x="558" y="443"/>
                  <a:pt x="504" y="496"/>
                </a:cubicBezTo>
                <a:cubicBezTo>
                  <a:pt x="443" y="549"/>
                  <a:pt x="381" y="575"/>
                  <a:pt x="292" y="575"/>
                </a:cubicBezTo>
                <a:close/>
                <a:moveTo>
                  <a:pt x="425" y="425"/>
                </a:moveTo>
                <a:lnTo>
                  <a:pt x="425" y="425"/>
                </a:lnTo>
                <a:cubicBezTo>
                  <a:pt x="451" y="390"/>
                  <a:pt x="469" y="346"/>
                  <a:pt x="469" y="284"/>
                </a:cubicBezTo>
                <a:cubicBezTo>
                  <a:pt x="469" y="230"/>
                  <a:pt x="451" y="186"/>
                  <a:pt x="425" y="151"/>
                </a:cubicBezTo>
                <a:cubicBezTo>
                  <a:pt x="389" y="115"/>
                  <a:pt x="345" y="98"/>
                  <a:pt x="292" y="98"/>
                </a:cubicBezTo>
                <a:cubicBezTo>
                  <a:pt x="239" y="98"/>
                  <a:pt x="204" y="115"/>
                  <a:pt x="168" y="151"/>
                </a:cubicBezTo>
                <a:cubicBezTo>
                  <a:pt x="133" y="186"/>
                  <a:pt x="115" y="230"/>
                  <a:pt x="115" y="284"/>
                </a:cubicBezTo>
                <a:cubicBezTo>
                  <a:pt x="115" y="346"/>
                  <a:pt x="133" y="390"/>
                  <a:pt x="168" y="425"/>
                </a:cubicBezTo>
                <a:cubicBezTo>
                  <a:pt x="204" y="452"/>
                  <a:pt x="239" y="469"/>
                  <a:pt x="292" y="469"/>
                </a:cubicBezTo>
                <a:cubicBezTo>
                  <a:pt x="345" y="469"/>
                  <a:pt x="389" y="452"/>
                  <a:pt x="425" y="425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3" name="Freeform 7">
            <a:extLst>
              <a:ext uri="{FF2B5EF4-FFF2-40B4-BE49-F238E27FC236}">
                <a16:creationId xmlns:a16="http://schemas.microsoft.com/office/drawing/2014/main" id="{F4BD50CC-6783-2E4E-95DD-7C82166F23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27324" y="7005151"/>
            <a:ext cx="323262" cy="456160"/>
          </a:xfrm>
          <a:custGeom>
            <a:avLst/>
            <a:gdLst>
              <a:gd name="T0" fmla="*/ 398 w 399"/>
              <a:gd name="T1" fmla="*/ 0 h 559"/>
              <a:gd name="T2" fmla="*/ 398 w 399"/>
              <a:gd name="T3" fmla="*/ 80 h 559"/>
              <a:gd name="T4" fmla="*/ 133 w 399"/>
              <a:gd name="T5" fmla="*/ 478 h 559"/>
              <a:gd name="T6" fmla="*/ 398 w 399"/>
              <a:gd name="T7" fmla="*/ 478 h 559"/>
              <a:gd name="T8" fmla="*/ 398 w 399"/>
              <a:gd name="T9" fmla="*/ 558 h 559"/>
              <a:gd name="T10" fmla="*/ 0 w 399"/>
              <a:gd name="T11" fmla="*/ 558 h 559"/>
              <a:gd name="T12" fmla="*/ 0 w 399"/>
              <a:gd name="T13" fmla="*/ 478 h 559"/>
              <a:gd name="T14" fmla="*/ 256 w 399"/>
              <a:gd name="T15" fmla="*/ 80 h 559"/>
              <a:gd name="T16" fmla="*/ 0 w 399"/>
              <a:gd name="T17" fmla="*/ 80 h 559"/>
              <a:gd name="T18" fmla="*/ 0 w 399"/>
              <a:gd name="T19" fmla="*/ 0 h 559"/>
              <a:gd name="T20" fmla="*/ 398 w 399"/>
              <a:gd name="T21" fmla="*/ 0 h 5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99" h="559">
                <a:moveTo>
                  <a:pt x="398" y="0"/>
                </a:moveTo>
                <a:lnTo>
                  <a:pt x="398" y="80"/>
                </a:lnTo>
                <a:lnTo>
                  <a:pt x="133" y="478"/>
                </a:lnTo>
                <a:lnTo>
                  <a:pt x="398" y="478"/>
                </a:lnTo>
                <a:lnTo>
                  <a:pt x="398" y="558"/>
                </a:lnTo>
                <a:lnTo>
                  <a:pt x="0" y="558"/>
                </a:lnTo>
                <a:lnTo>
                  <a:pt x="0" y="478"/>
                </a:lnTo>
                <a:lnTo>
                  <a:pt x="256" y="80"/>
                </a:lnTo>
                <a:lnTo>
                  <a:pt x="0" y="80"/>
                </a:lnTo>
                <a:lnTo>
                  <a:pt x="0" y="0"/>
                </a:lnTo>
                <a:lnTo>
                  <a:pt x="398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4" name="Freeform 8">
            <a:extLst>
              <a:ext uri="{FF2B5EF4-FFF2-40B4-BE49-F238E27FC236}">
                <a16:creationId xmlns:a16="http://schemas.microsoft.com/office/drawing/2014/main" id="{64B81A8F-F414-F74F-9408-8E709C44BC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64090" y="8291016"/>
            <a:ext cx="158039" cy="298121"/>
          </a:xfrm>
          <a:custGeom>
            <a:avLst/>
            <a:gdLst>
              <a:gd name="T0" fmla="*/ 0 w 196"/>
              <a:gd name="T1" fmla="*/ 0 h 364"/>
              <a:gd name="T2" fmla="*/ 80 w 196"/>
              <a:gd name="T3" fmla="*/ 0 h 364"/>
              <a:gd name="T4" fmla="*/ 80 w 196"/>
              <a:gd name="T5" fmla="*/ 310 h 364"/>
              <a:gd name="T6" fmla="*/ 195 w 196"/>
              <a:gd name="T7" fmla="*/ 310 h 364"/>
              <a:gd name="T8" fmla="*/ 195 w 196"/>
              <a:gd name="T9" fmla="*/ 363 h 364"/>
              <a:gd name="T10" fmla="*/ 0 w 196"/>
              <a:gd name="T11" fmla="*/ 363 h 364"/>
              <a:gd name="T12" fmla="*/ 0 w 196"/>
              <a:gd name="T13" fmla="*/ 0 h 3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6" h="364">
                <a:moveTo>
                  <a:pt x="0" y="0"/>
                </a:moveTo>
                <a:lnTo>
                  <a:pt x="80" y="0"/>
                </a:lnTo>
                <a:lnTo>
                  <a:pt x="80" y="310"/>
                </a:lnTo>
                <a:lnTo>
                  <a:pt x="195" y="310"/>
                </a:lnTo>
                <a:lnTo>
                  <a:pt x="195" y="363"/>
                </a:lnTo>
                <a:lnTo>
                  <a:pt x="0" y="363"/>
                </a:ln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5" name="Freeform 9">
            <a:extLst>
              <a:ext uri="{FF2B5EF4-FFF2-40B4-BE49-F238E27FC236}">
                <a16:creationId xmlns:a16="http://schemas.microsoft.com/office/drawing/2014/main" id="{5897080D-C126-464F-98EA-43D9EDC5B3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66201" y="8291016"/>
            <a:ext cx="219101" cy="298121"/>
          </a:xfrm>
          <a:custGeom>
            <a:avLst/>
            <a:gdLst>
              <a:gd name="T0" fmla="*/ 239 w 267"/>
              <a:gd name="T1" fmla="*/ 186 h 364"/>
              <a:gd name="T2" fmla="*/ 239 w 267"/>
              <a:gd name="T3" fmla="*/ 186 h 364"/>
              <a:gd name="T4" fmla="*/ 195 w 267"/>
              <a:gd name="T5" fmla="*/ 213 h 364"/>
              <a:gd name="T6" fmla="*/ 133 w 267"/>
              <a:gd name="T7" fmla="*/ 221 h 364"/>
              <a:gd name="T8" fmla="*/ 71 w 267"/>
              <a:gd name="T9" fmla="*/ 221 h 364"/>
              <a:gd name="T10" fmla="*/ 71 w 267"/>
              <a:gd name="T11" fmla="*/ 363 h 364"/>
              <a:gd name="T12" fmla="*/ 0 w 267"/>
              <a:gd name="T13" fmla="*/ 363 h 364"/>
              <a:gd name="T14" fmla="*/ 0 w 267"/>
              <a:gd name="T15" fmla="*/ 0 h 364"/>
              <a:gd name="T16" fmla="*/ 133 w 267"/>
              <a:gd name="T17" fmla="*/ 0 h 364"/>
              <a:gd name="T18" fmla="*/ 230 w 267"/>
              <a:gd name="T19" fmla="*/ 35 h 364"/>
              <a:gd name="T20" fmla="*/ 266 w 267"/>
              <a:gd name="T21" fmla="*/ 106 h 364"/>
              <a:gd name="T22" fmla="*/ 239 w 267"/>
              <a:gd name="T23" fmla="*/ 186 h 364"/>
              <a:gd name="T24" fmla="*/ 71 w 267"/>
              <a:gd name="T25" fmla="*/ 168 h 364"/>
              <a:gd name="T26" fmla="*/ 71 w 267"/>
              <a:gd name="T27" fmla="*/ 168 h 364"/>
              <a:gd name="T28" fmla="*/ 133 w 267"/>
              <a:gd name="T29" fmla="*/ 168 h 364"/>
              <a:gd name="T30" fmla="*/ 177 w 267"/>
              <a:gd name="T31" fmla="*/ 151 h 364"/>
              <a:gd name="T32" fmla="*/ 195 w 267"/>
              <a:gd name="T33" fmla="*/ 115 h 364"/>
              <a:gd name="T34" fmla="*/ 177 w 267"/>
              <a:gd name="T35" fmla="*/ 71 h 364"/>
              <a:gd name="T36" fmla="*/ 133 w 267"/>
              <a:gd name="T37" fmla="*/ 62 h 364"/>
              <a:gd name="T38" fmla="*/ 71 w 267"/>
              <a:gd name="T39" fmla="*/ 62 h 364"/>
              <a:gd name="T40" fmla="*/ 71 w 267"/>
              <a:gd name="T41" fmla="*/ 168 h 3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67" h="364">
                <a:moveTo>
                  <a:pt x="239" y="186"/>
                </a:moveTo>
                <a:lnTo>
                  <a:pt x="239" y="186"/>
                </a:lnTo>
                <a:cubicBezTo>
                  <a:pt x="230" y="195"/>
                  <a:pt x="213" y="203"/>
                  <a:pt x="195" y="213"/>
                </a:cubicBezTo>
                <a:cubicBezTo>
                  <a:pt x="177" y="221"/>
                  <a:pt x="159" y="221"/>
                  <a:pt x="133" y="221"/>
                </a:cubicBezTo>
                <a:cubicBezTo>
                  <a:pt x="71" y="221"/>
                  <a:pt x="71" y="221"/>
                  <a:pt x="71" y="221"/>
                </a:cubicBezTo>
                <a:cubicBezTo>
                  <a:pt x="71" y="363"/>
                  <a:pt x="71" y="363"/>
                  <a:pt x="71" y="363"/>
                </a:cubicBezTo>
                <a:cubicBezTo>
                  <a:pt x="0" y="363"/>
                  <a:pt x="0" y="363"/>
                  <a:pt x="0" y="363"/>
                </a:cubicBezTo>
                <a:cubicBezTo>
                  <a:pt x="0" y="0"/>
                  <a:pt x="0" y="0"/>
                  <a:pt x="0" y="0"/>
                </a:cubicBezTo>
                <a:cubicBezTo>
                  <a:pt x="133" y="0"/>
                  <a:pt x="133" y="0"/>
                  <a:pt x="133" y="0"/>
                </a:cubicBezTo>
                <a:cubicBezTo>
                  <a:pt x="177" y="0"/>
                  <a:pt x="213" y="18"/>
                  <a:pt x="230" y="35"/>
                </a:cubicBezTo>
                <a:cubicBezTo>
                  <a:pt x="257" y="53"/>
                  <a:pt x="266" y="80"/>
                  <a:pt x="266" y="106"/>
                </a:cubicBezTo>
                <a:cubicBezTo>
                  <a:pt x="266" y="133"/>
                  <a:pt x="257" y="159"/>
                  <a:pt x="239" y="186"/>
                </a:cubicBezTo>
                <a:close/>
                <a:moveTo>
                  <a:pt x="71" y="168"/>
                </a:moveTo>
                <a:lnTo>
                  <a:pt x="71" y="168"/>
                </a:lnTo>
                <a:cubicBezTo>
                  <a:pt x="133" y="168"/>
                  <a:pt x="133" y="168"/>
                  <a:pt x="133" y="168"/>
                </a:cubicBezTo>
                <a:cubicBezTo>
                  <a:pt x="151" y="168"/>
                  <a:pt x="168" y="159"/>
                  <a:pt x="177" y="151"/>
                </a:cubicBezTo>
                <a:cubicBezTo>
                  <a:pt x="186" y="142"/>
                  <a:pt x="195" y="133"/>
                  <a:pt x="195" y="115"/>
                </a:cubicBezTo>
                <a:cubicBezTo>
                  <a:pt x="195" y="97"/>
                  <a:pt x="186" y="80"/>
                  <a:pt x="177" y="71"/>
                </a:cubicBezTo>
                <a:cubicBezTo>
                  <a:pt x="168" y="62"/>
                  <a:pt x="151" y="62"/>
                  <a:pt x="133" y="62"/>
                </a:cubicBezTo>
                <a:cubicBezTo>
                  <a:pt x="71" y="62"/>
                  <a:pt x="71" y="62"/>
                  <a:pt x="71" y="62"/>
                </a:cubicBezTo>
                <a:lnTo>
                  <a:pt x="71" y="16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6" name="Freeform 10">
            <a:extLst>
              <a:ext uri="{FF2B5EF4-FFF2-40B4-BE49-F238E27FC236}">
                <a16:creationId xmlns:a16="http://schemas.microsoft.com/office/drawing/2014/main" id="{9059DF70-F8D7-A54A-934D-767DD2FEDB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32967" y="8291016"/>
            <a:ext cx="172406" cy="298121"/>
          </a:xfrm>
          <a:custGeom>
            <a:avLst/>
            <a:gdLst>
              <a:gd name="T0" fmla="*/ 212 w 213"/>
              <a:gd name="T1" fmla="*/ 0 h 364"/>
              <a:gd name="T2" fmla="*/ 212 w 213"/>
              <a:gd name="T3" fmla="*/ 62 h 364"/>
              <a:gd name="T4" fmla="*/ 71 w 213"/>
              <a:gd name="T5" fmla="*/ 62 h 364"/>
              <a:gd name="T6" fmla="*/ 71 w 213"/>
              <a:gd name="T7" fmla="*/ 151 h 364"/>
              <a:gd name="T8" fmla="*/ 194 w 213"/>
              <a:gd name="T9" fmla="*/ 151 h 364"/>
              <a:gd name="T10" fmla="*/ 194 w 213"/>
              <a:gd name="T11" fmla="*/ 213 h 364"/>
              <a:gd name="T12" fmla="*/ 71 w 213"/>
              <a:gd name="T13" fmla="*/ 213 h 364"/>
              <a:gd name="T14" fmla="*/ 71 w 213"/>
              <a:gd name="T15" fmla="*/ 310 h 364"/>
              <a:gd name="T16" fmla="*/ 212 w 213"/>
              <a:gd name="T17" fmla="*/ 310 h 364"/>
              <a:gd name="T18" fmla="*/ 212 w 213"/>
              <a:gd name="T19" fmla="*/ 363 h 364"/>
              <a:gd name="T20" fmla="*/ 0 w 213"/>
              <a:gd name="T21" fmla="*/ 363 h 364"/>
              <a:gd name="T22" fmla="*/ 0 w 213"/>
              <a:gd name="T23" fmla="*/ 0 h 364"/>
              <a:gd name="T24" fmla="*/ 212 w 213"/>
              <a:gd name="T25" fmla="*/ 0 h 3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13" h="364">
                <a:moveTo>
                  <a:pt x="212" y="0"/>
                </a:moveTo>
                <a:lnTo>
                  <a:pt x="212" y="62"/>
                </a:lnTo>
                <a:lnTo>
                  <a:pt x="71" y="62"/>
                </a:lnTo>
                <a:lnTo>
                  <a:pt x="71" y="151"/>
                </a:lnTo>
                <a:lnTo>
                  <a:pt x="194" y="151"/>
                </a:lnTo>
                <a:lnTo>
                  <a:pt x="194" y="213"/>
                </a:lnTo>
                <a:lnTo>
                  <a:pt x="71" y="213"/>
                </a:lnTo>
                <a:lnTo>
                  <a:pt x="71" y="310"/>
                </a:lnTo>
                <a:lnTo>
                  <a:pt x="212" y="310"/>
                </a:lnTo>
                <a:lnTo>
                  <a:pt x="212" y="363"/>
                </a:lnTo>
                <a:lnTo>
                  <a:pt x="0" y="363"/>
                </a:lnTo>
                <a:lnTo>
                  <a:pt x="0" y="0"/>
                </a:lnTo>
                <a:lnTo>
                  <a:pt x="212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7" name="Freeform 11">
            <a:extLst>
              <a:ext uri="{FF2B5EF4-FFF2-40B4-BE49-F238E27FC236}">
                <a16:creationId xmlns:a16="http://schemas.microsoft.com/office/drawing/2014/main" id="{FDAF0049-3658-4043-88A5-3923451556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63812" y="8291016"/>
            <a:ext cx="265793" cy="298121"/>
          </a:xfrm>
          <a:custGeom>
            <a:avLst/>
            <a:gdLst>
              <a:gd name="T0" fmla="*/ 124 w 328"/>
              <a:gd name="T1" fmla="*/ 0 h 364"/>
              <a:gd name="T2" fmla="*/ 124 w 328"/>
              <a:gd name="T3" fmla="*/ 0 h 364"/>
              <a:gd name="T4" fmla="*/ 274 w 328"/>
              <a:gd name="T5" fmla="*/ 53 h 364"/>
              <a:gd name="T6" fmla="*/ 327 w 328"/>
              <a:gd name="T7" fmla="*/ 186 h 364"/>
              <a:gd name="T8" fmla="*/ 274 w 328"/>
              <a:gd name="T9" fmla="*/ 319 h 364"/>
              <a:gd name="T10" fmla="*/ 124 w 328"/>
              <a:gd name="T11" fmla="*/ 363 h 364"/>
              <a:gd name="T12" fmla="*/ 0 w 328"/>
              <a:gd name="T13" fmla="*/ 363 h 364"/>
              <a:gd name="T14" fmla="*/ 0 w 328"/>
              <a:gd name="T15" fmla="*/ 0 h 364"/>
              <a:gd name="T16" fmla="*/ 124 w 328"/>
              <a:gd name="T17" fmla="*/ 0 h 364"/>
              <a:gd name="T18" fmla="*/ 80 w 328"/>
              <a:gd name="T19" fmla="*/ 310 h 364"/>
              <a:gd name="T20" fmla="*/ 80 w 328"/>
              <a:gd name="T21" fmla="*/ 310 h 364"/>
              <a:gd name="T22" fmla="*/ 124 w 328"/>
              <a:gd name="T23" fmla="*/ 310 h 364"/>
              <a:gd name="T24" fmla="*/ 221 w 328"/>
              <a:gd name="T25" fmla="*/ 274 h 364"/>
              <a:gd name="T26" fmla="*/ 248 w 328"/>
              <a:gd name="T27" fmla="*/ 186 h 364"/>
              <a:gd name="T28" fmla="*/ 221 w 328"/>
              <a:gd name="T29" fmla="*/ 97 h 364"/>
              <a:gd name="T30" fmla="*/ 124 w 328"/>
              <a:gd name="T31" fmla="*/ 62 h 364"/>
              <a:gd name="T32" fmla="*/ 80 w 328"/>
              <a:gd name="T33" fmla="*/ 62 h 364"/>
              <a:gd name="T34" fmla="*/ 80 w 328"/>
              <a:gd name="T35" fmla="*/ 310 h 3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328" h="364">
                <a:moveTo>
                  <a:pt x="124" y="0"/>
                </a:moveTo>
                <a:lnTo>
                  <a:pt x="124" y="0"/>
                </a:lnTo>
                <a:cubicBezTo>
                  <a:pt x="186" y="0"/>
                  <a:pt x="239" y="18"/>
                  <a:pt x="274" y="53"/>
                </a:cubicBezTo>
                <a:cubicBezTo>
                  <a:pt x="310" y="89"/>
                  <a:pt x="327" y="133"/>
                  <a:pt x="327" y="186"/>
                </a:cubicBezTo>
                <a:cubicBezTo>
                  <a:pt x="327" y="239"/>
                  <a:pt x="310" y="283"/>
                  <a:pt x="274" y="319"/>
                </a:cubicBezTo>
                <a:cubicBezTo>
                  <a:pt x="239" y="345"/>
                  <a:pt x="186" y="363"/>
                  <a:pt x="124" y="363"/>
                </a:cubicBezTo>
                <a:cubicBezTo>
                  <a:pt x="0" y="363"/>
                  <a:pt x="0" y="363"/>
                  <a:pt x="0" y="363"/>
                </a:cubicBezTo>
                <a:cubicBezTo>
                  <a:pt x="0" y="0"/>
                  <a:pt x="0" y="0"/>
                  <a:pt x="0" y="0"/>
                </a:cubicBezTo>
                <a:lnTo>
                  <a:pt x="124" y="0"/>
                </a:lnTo>
                <a:close/>
                <a:moveTo>
                  <a:pt x="80" y="310"/>
                </a:moveTo>
                <a:lnTo>
                  <a:pt x="80" y="310"/>
                </a:lnTo>
                <a:cubicBezTo>
                  <a:pt x="124" y="310"/>
                  <a:pt x="124" y="310"/>
                  <a:pt x="124" y="310"/>
                </a:cubicBezTo>
                <a:cubicBezTo>
                  <a:pt x="168" y="310"/>
                  <a:pt x="195" y="301"/>
                  <a:pt x="221" y="274"/>
                </a:cubicBezTo>
                <a:cubicBezTo>
                  <a:pt x="239" y="257"/>
                  <a:pt x="248" y="221"/>
                  <a:pt x="248" y="186"/>
                </a:cubicBezTo>
                <a:cubicBezTo>
                  <a:pt x="248" y="151"/>
                  <a:pt x="239" y="115"/>
                  <a:pt x="221" y="97"/>
                </a:cubicBezTo>
                <a:cubicBezTo>
                  <a:pt x="195" y="71"/>
                  <a:pt x="168" y="62"/>
                  <a:pt x="124" y="62"/>
                </a:cubicBezTo>
                <a:cubicBezTo>
                  <a:pt x="80" y="62"/>
                  <a:pt x="80" y="62"/>
                  <a:pt x="80" y="62"/>
                </a:cubicBezTo>
                <a:lnTo>
                  <a:pt x="80" y="31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8" name="Freeform 12">
            <a:extLst>
              <a:ext uri="{FF2B5EF4-FFF2-40B4-BE49-F238E27FC236}">
                <a16:creationId xmlns:a16="http://schemas.microsoft.com/office/drawing/2014/main" id="{AC60FFD6-363A-F041-9274-8E5786F462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9402" y="9537371"/>
            <a:ext cx="219099" cy="294528"/>
          </a:xfrm>
          <a:custGeom>
            <a:avLst/>
            <a:gdLst>
              <a:gd name="T0" fmla="*/ 239 w 267"/>
              <a:gd name="T1" fmla="*/ 177 h 363"/>
              <a:gd name="T2" fmla="*/ 239 w 267"/>
              <a:gd name="T3" fmla="*/ 177 h 363"/>
              <a:gd name="T4" fmla="*/ 195 w 267"/>
              <a:gd name="T5" fmla="*/ 203 h 363"/>
              <a:gd name="T6" fmla="*/ 133 w 267"/>
              <a:gd name="T7" fmla="*/ 212 h 363"/>
              <a:gd name="T8" fmla="*/ 71 w 267"/>
              <a:gd name="T9" fmla="*/ 212 h 363"/>
              <a:gd name="T10" fmla="*/ 71 w 267"/>
              <a:gd name="T11" fmla="*/ 362 h 363"/>
              <a:gd name="T12" fmla="*/ 0 w 267"/>
              <a:gd name="T13" fmla="*/ 362 h 363"/>
              <a:gd name="T14" fmla="*/ 0 w 267"/>
              <a:gd name="T15" fmla="*/ 0 h 363"/>
              <a:gd name="T16" fmla="*/ 133 w 267"/>
              <a:gd name="T17" fmla="*/ 0 h 363"/>
              <a:gd name="T18" fmla="*/ 231 w 267"/>
              <a:gd name="T19" fmla="*/ 26 h 363"/>
              <a:gd name="T20" fmla="*/ 266 w 267"/>
              <a:gd name="T21" fmla="*/ 97 h 363"/>
              <a:gd name="T22" fmla="*/ 239 w 267"/>
              <a:gd name="T23" fmla="*/ 177 h 363"/>
              <a:gd name="T24" fmla="*/ 71 w 267"/>
              <a:gd name="T25" fmla="*/ 159 h 363"/>
              <a:gd name="T26" fmla="*/ 71 w 267"/>
              <a:gd name="T27" fmla="*/ 159 h 363"/>
              <a:gd name="T28" fmla="*/ 133 w 267"/>
              <a:gd name="T29" fmla="*/ 159 h 363"/>
              <a:gd name="T30" fmla="*/ 177 w 267"/>
              <a:gd name="T31" fmla="*/ 141 h 363"/>
              <a:gd name="T32" fmla="*/ 186 w 267"/>
              <a:gd name="T33" fmla="*/ 106 h 363"/>
              <a:gd name="T34" fmla="*/ 177 w 267"/>
              <a:gd name="T35" fmla="*/ 71 h 363"/>
              <a:gd name="T36" fmla="*/ 133 w 267"/>
              <a:gd name="T37" fmla="*/ 53 h 363"/>
              <a:gd name="T38" fmla="*/ 71 w 267"/>
              <a:gd name="T39" fmla="*/ 53 h 363"/>
              <a:gd name="T40" fmla="*/ 71 w 267"/>
              <a:gd name="T41" fmla="*/ 159 h 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67" h="363">
                <a:moveTo>
                  <a:pt x="239" y="177"/>
                </a:moveTo>
                <a:lnTo>
                  <a:pt x="239" y="177"/>
                </a:lnTo>
                <a:cubicBezTo>
                  <a:pt x="231" y="185"/>
                  <a:pt x="213" y="194"/>
                  <a:pt x="195" y="203"/>
                </a:cubicBezTo>
                <a:cubicBezTo>
                  <a:pt x="177" y="212"/>
                  <a:pt x="160" y="212"/>
                  <a:pt x="133" y="212"/>
                </a:cubicBezTo>
                <a:cubicBezTo>
                  <a:pt x="71" y="212"/>
                  <a:pt x="71" y="212"/>
                  <a:pt x="71" y="212"/>
                </a:cubicBezTo>
                <a:cubicBezTo>
                  <a:pt x="71" y="362"/>
                  <a:pt x="71" y="362"/>
                  <a:pt x="71" y="362"/>
                </a:cubicBezTo>
                <a:cubicBezTo>
                  <a:pt x="0" y="362"/>
                  <a:pt x="0" y="362"/>
                  <a:pt x="0" y="362"/>
                </a:cubicBezTo>
                <a:cubicBezTo>
                  <a:pt x="0" y="0"/>
                  <a:pt x="0" y="0"/>
                  <a:pt x="0" y="0"/>
                </a:cubicBezTo>
                <a:cubicBezTo>
                  <a:pt x="133" y="0"/>
                  <a:pt x="133" y="0"/>
                  <a:pt x="133" y="0"/>
                </a:cubicBezTo>
                <a:cubicBezTo>
                  <a:pt x="177" y="0"/>
                  <a:pt x="204" y="9"/>
                  <a:pt x="231" y="26"/>
                </a:cubicBezTo>
                <a:cubicBezTo>
                  <a:pt x="257" y="44"/>
                  <a:pt x="266" y="71"/>
                  <a:pt x="266" y="97"/>
                </a:cubicBezTo>
                <a:cubicBezTo>
                  <a:pt x="266" y="133"/>
                  <a:pt x="257" y="159"/>
                  <a:pt x="239" y="177"/>
                </a:cubicBezTo>
                <a:close/>
                <a:moveTo>
                  <a:pt x="71" y="159"/>
                </a:moveTo>
                <a:lnTo>
                  <a:pt x="71" y="159"/>
                </a:lnTo>
                <a:cubicBezTo>
                  <a:pt x="133" y="159"/>
                  <a:pt x="133" y="159"/>
                  <a:pt x="133" y="159"/>
                </a:cubicBezTo>
                <a:cubicBezTo>
                  <a:pt x="151" y="159"/>
                  <a:pt x="169" y="150"/>
                  <a:pt x="177" y="141"/>
                </a:cubicBezTo>
                <a:cubicBezTo>
                  <a:pt x="186" y="133"/>
                  <a:pt x="186" y="123"/>
                  <a:pt x="186" y="106"/>
                </a:cubicBezTo>
                <a:cubicBezTo>
                  <a:pt x="186" y="88"/>
                  <a:pt x="186" y="79"/>
                  <a:pt x="177" y="71"/>
                </a:cubicBezTo>
                <a:cubicBezTo>
                  <a:pt x="169" y="53"/>
                  <a:pt x="151" y="53"/>
                  <a:pt x="133" y="53"/>
                </a:cubicBezTo>
                <a:cubicBezTo>
                  <a:pt x="71" y="53"/>
                  <a:pt x="71" y="53"/>
                  <a:pt x="71" y="53"/>
                </a:cubicBezTo>
                <a:lnTo>
                  <a:pt x="71" y="15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9" name="Freeform 13">
            <a:extLst>
              <a:ext uri="{FF2B5EF4-FFF2-40B4-BE49-F238E27FC236}">
                <a16:creationId xmlns:a16="http://schemas.microsoft.com/office/drawing/2014/main" id="{6534EDAF-805D-0646-AEF1-FB67F7A24A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48982" y="9530188"/>
            <a:ext cx="175999" cy="301711"/>
          </a:xfrm>
          <a:custGeom>
            <a:avLst/>
            <a:gdLst>
              <a:gd name="T0" fmla="*/ 213 w 214"/>
              <a:gd name="T1" fmla="*/ 0 h 372"/>
              <a:gd name="T2" fmla="*/ 213 w 214"/>
              <a:gd name="T3" fmla="*/ 62 h 372"/>
              <a:gd name="T4" fmla="*/ 80 w 214"/>
              <a:gd name="T5" fmla="*/ 62 h 372"/>
              <a:gd name="T6" fmla="*/ 80 w 214"/>
              <a:gd name="T7" fmla="*/ 159 h 372"/>
              <a:gd name="T8" fmla="*/ 195 w 214"/>
              <a:gd name="T9" fmla="*/ 159 h 372"/>
              <a:gd name="T10" fmla="*/ 195 w 214"/>
              <a:gd name="T11" fmla="*/ 212 h 372"/>
              <a:gd name="T12" fmla="*/ 80 w 214"/>
              <a:gd name="T13" fmla="*/ 212 h 372"/>
              <a:gd name="T14" fmla="*/ 80 w 214"/>
              <a:gd name="T15" fmla="*/ 309 h 372"/>
              <a:gd name="T16" fmla="*/ 213 w 214"/>
              <a:gd name="T17" fmla="*/ 309 h 372"/>
              <a:gd name="T18" fmla="*/ 213 w 214"/>
              <a:gd name="T19" fmla="*/ 371 h 372"/>
              <a:gd name="T20" fmla="*/ 0 w 214"/>
              <a:gd name="T21" fmla="*/ 371 h 372"/>
              <a:gd name="T22" fmla="*/ 0 w 214"/>
              <a:gd name="T23" fmla="*/ 0 h 372"/>
              <a:gd name="T24" fmla="*/ 213 w 214"/>
              <a:gd name="T2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14" h="372">
                <a:moveTo>
                  <a:pt x="213" y="0"/>
                </a:moveTo>
                <a:lnTo>
                  <a:pt x="213" y="62"/>
                </a:lnTo>
                <a:lnTo>
                  <a:pt x="80" y="62"/>
                </a:lnTo>
                <a:lnTo>
                  <a:pt x="80" y="159"/>
                </a:lnTo>
                <a:lnTo>
                  <a:pt x="195" y="159"/>
                </a:lnTo>
                <a:lnTo>
                  <a:pt x="195" y="212"/>
                </a:lnTo>
                <a:lnTo>
                  <a:pt x="80" y="212"/>
                </a:lnTo>
                <a:lnTo>
                  <a:pt x="80" y="309"/>
                </a:lnTo>
                <a:lnTo>
                  <a:pt x="213" y="309"/>
                </a:lnTo>
                <a:lnTo>
                  <a:pt x="213" y="371"/>
                </a:lnTo>
                <a:lnTo>
                  <a:pt x="0" y="371"/>
                </a:lnTo>
                <a:lnTo>
                  <a:pt x="0" y="0"/>
                </a:lnTo>
                <a:lnTo>
                  <a:pt x="213" y="0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0" name="Freeform 14">
            <a:extLst>
              <a:ext uri="{FF2B5EF4-FFF2-40B4-BE49-F238E27FC236}">
                <a16:creationId xmlns:a16="http://schemas.microsoft.com/office/drawing/2014/main" id="{BD59DA67-9124-9843-9DB5-9FA5FFD116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72646" y="9530188"/>
            <a:ext cx="298118" cy="301711"/>
          </a:xfrm>
          <a:custGeom>
            <a:avLst/>
            <a:gdLst>
              <a:gd name="T0" fmla="*/ 54 w 364"/>
              <a:gd name="T1" fmla="*/ 318 h 372"/>
              <a:gd name="T2" fmla="*/ 54 w 364"/>
              <a:gd name="T3" fmla="*/ 318 h 372"/>
              <a:gd name="T4" fmla="*/ 0 w 364"/>
              <a:gd name="T5" fmla="*/ 186 h 372"/>
              <a:gd name="T6" fmla="*/ 54 w 364"/>
              <a:gd name="T7" fmla="*/ 53 h 372"/>
              <a:gd name="T8" fmla="*/ 186 w 364"/>
              <a:gd name="T9" fmla="*/ 0 h 372"/>
              <a:gd name="T10" fmla="*/ 293 w 364"/>
              <a:gd name="T11" fmla="*/ 26 h 372"/>
              <a:gd name="T12" fmla="*/ 363 w 364"/>
              <a:gd name="T13" fmla="*/ 115 h 372"/>
              <a:gd name="T14" fmla="*/ 266 w 364"/>
              <a:gd name="T15" fmla="*/ 115 h 372"/>
              <a:gd name="T16" fmla="*/ 186 w 364"/>
              <a:gd name="T17" fmla="*/ 71 h 372"/>
              <a:gd name="T18" fmla="*/ 107 w 364"/>
              <a:gd name="T19" fmla="*/ 97 h 372"/>
              <a:gd name="T20" fmla="*/ 71 w 364"/>
              <a:gd name="T21" fmla="*/ 186 h 372"/>
              <a:gd name="T22" fmla="*/ 107 w 364"/>
              <a:gd name="T23" fmla="*/ 274 h 372"/>
              <a:gd name="T24" fmla="*/ 186 w 364"/>
              <a:gd name="T25" fmla="*/ 301 h 372"/>
              <a:gd name="T26" fmla="*/ 266 w 364"/>
              <a:gd name="T27" fmla="*/ 256 h 372"/>
              <a:gd name="T28" fmla="*/ 363 w 364"/>
              <a:gd name="T29" fmla="*/ 256 h 372"/>
              <a:gd name="T30" fmla="*/ 293 w 364"/>
              <a:gd name="T31" fmla="*/ 336 h 372"/>
              <a:gd name="T32" fmla="*/ 186 w 364"/>
              <a:gd name="T33" fmla="*/ 371 h 372"/>
              <a:gd name="T34" fmla="*/ 54 w 364"/>
              <a:gd name="T35" fmla="*/ 318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364" h="372">
                <a:moveTo>
                  <a:pt x="54" y="318"/>
                </a:moveTo>
                <a:lnTo>
                  <a:pt x="54" y="318"/>
                </a:lnTo>
                <a:cubicBezTo>
                  <a:pt x="18" y="283"/>
                  <a:pt x="0" y="239"/>
                  <a:pt x="0" y="186"/>
                </a:cubicBezTo>
                <a:cubicBezTo>
                  <a:pt x="0" y="132"/>
                  <a:pt x="18" y="88"/>
                  <a:pt x="54" y="53"/>
                </a:cubicBezTo>
                <a:cubicBezTo>
                  <a:pt x="89" y="18"/>
                  <a:pt x="133" y="0"/>
                  <a:pt x="186" y="0"/>
                </a:cubicBezTo>
                <a:cubicBezTo>
                  <a:pt x="222" y="0"/>
                  <a:pt x="257" y="9"/>
                  <a:pt x="293" y="26"/>
                </a:cubicBezTo>
                <a:cubicBezTo>
                  <a:pt x="319" y="53"/>
                  <a:pt x="346" y="80"/>
                  <a:pt x="363" y="115"/>
                </a:cubicBezTo>
                <a:cubicBezTo>
                  <a:pt x="266" y="115"/>
                  <a:pt x="266" y="115"/>
                  <a:pt x="266" y="115"/>
                </a:cubicBezTo>
                <a:cubicBezTo>
                  <a:pt x="257" y="80"/>
                  <a:pt x="222" y="71"/>
                  <a:pt x="186" y="71"/>
                </a:cubicBezTo>
                <a:cubicBezTo>
                  <a:pt x="151" y="71"/>
                  <a:pt x="124" y="80"/>
                  <a:pt x="107" y="97"/>
                </a:cubicBezTo>
                <a:cubicBezTo>
                  <a:pt x="80" y="124"/>
                  <a:pt x="71" y="150"/>
                  <a:pt x="71" y="186"/>
                </a:cubicBezTo>
                <a:cubicBezTo>
                  <a:pt x="71" y="221"/>
                  <a:pt x="80" y="248"/>
                  <a:pt x="107" y="274"/>
                </a:cubicBezTo>
                <a:cubicBezTo>
                  <a:pt x="124" y="292"/>
                  <a:pt x="151" y="301"/>
                  <a:pt x="186" y="301"/>
                </a:cubicBezTo>
                <a:cubicBezTo>
                  <a:pt x="222" y="301"/>
                  <a:pt x="257" y="292"/>
                  <a:pt x="266" y="256"/>
                </a:cubicBezTo>
                <a:cubicBezTo>
                  <a:pt x="363" y="256"/>
                  <a:pt x="363" y="256"/>
                  <a:pt x="363" y="256"/>
                </a:cubicBezTo>
                <a:cubicBezTo>
                  <a:pt x="346" y="292"/>
                  <a:pt x="319" y="318"/>
                  <a:pt x="293" y="336"/>
                </a:cubicBezTo>
                <a:cubicBezTo>
                  <a:pt x="257" y="363"/>
                  <a:pt x="222" y="371"/>
                  <a:pt x="186" y="371"/>
                </a:cubicBezTo>
                <a:cubicBezTo>
                  <a:pt x="133" y="371"/>
                  <a:pt x="89" y="354"/>
                  <a:pt x="54" y="318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1" name="Freeform 15">
            <a:extLst>
              <a:ext uri="{FF2B5EF4-FFF2-40B4-BE49-F238E27FC236}">
                <a16:creationId xmlns:a16="http://schemas.microsoft.com/office/drawing/2014/main" id="{838E7FA4-5D1E-4447-8651-26837848E1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18429" y="9537371"/>
            <a:ext cx="190367" cy="294528"/>
          </a:xfrm>
          <a:custGeom>
            <a:avLst/>
            <a:gdLst>
              <a:gd name="T0" fmla="*/ 0 w 232"/>
              <a:gd name="T1" fmla="*/ 362 h 363"/>
              <a:gd name="T2" fmla="*/ 0 w 232"/>
              <a:gd name="T3" fmla="*/ 0 h 363"/>
              <a:gd name="T4" fmla="*/ 231 w 232"/>
              <a:gd name="T5" fmla="*/ 0 h 363"/>
              <a:gd name="T6" fmla="*/ 231 w 232"/>
              <a:gd name="T7" fmla="*/ 53 h 363"/>
              <a:gd name="T8" fmla="*/ 71 w 232"/>
              <a:gd name="T9" fmla="*/ 53 h 363"/>
              <a:gd name="T10" fmla="*/ 71 w 232"/>
              <a:gd name="T11" fmla="*/ 150 h 363"/>
              <a:gd name="T12" fmla="*/ 186 w 232"/>
              <a:gd name="T13" fmla="*/ 150 h 363"/>
              <a:gd name="T14" fmla="*/ 186 w 232"/>
              <a:gd name="T15" fmla="*/ 203 h 363"/>
              <a:gd name="T16" fmla="*/ 71 w 232"/>
              <a:gd name="T17" fmla="*/ 203 h 363"/>
              <a:gd name="T18" fmla="*/ 71 w 232"/>
              <a:gd name="T19" fmla="*/ 362 h 363"/>
              <a:gd name="T20" fmla="*/ 0 w 232"/>
              <a:gd name="T21" fmla="*/ 362 h 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32" h="363">
                <a:moveTo>
                  <a:pt x="0" y="362"/>
                </a:moveTo>
                <a:lnTo>
                  <a:pt x="0" y="0"/>
                </a:lnTo>
                <a:lnTo>
                  <a:pt x="231" y="0"/>
                </a:lnTo>
                <a:lnTo>
                  <a:pt x="231" y="53"/>
                </a:lnTo>
                <a:lnTo>
                  <a:pt x="71" y="53"/>
                </a:lnTo>
                <a:lnTo>
                  <a:pt x="71" y="150"/>
                </a:lnTo>
                <a:lnTo>
                  <a:pt x="186" y="150"/>
                </a:lnTo>
                <a:lnTo>
                  <a:pt x="186" y="203"/>
                </a:lnTo>
                <a:lnTo>
                  <a:pt x="71" y="203"/>
                </a:lnTo>
                <a:lnTo>
                  <a:pt x="71" y="362"/>
                </a:lnTo>
                <a:lnTo>
                  <a:pt x="0" y="362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2" name="Freeform 16">
            <a:extLst>
              <a:ext uri="{FF2B5EF4-FFF2-40B4-BE49-F238E27FC236}">
                <a16:creationId xmlns:a16="http://schemas.microsoft.com/office/drawing/2014/main" id="{05F9EFAA-800B-7B4E-A1B3-A72BD75E8E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49277" y="9537371"/>
            <a:ext cx="265793" cy="294528"/>
          </a:xfrm>
          <a:custGeom>
            <a:avLst/>
            <a:gdLst>
              <a:gd name="T0" fmla="*/ 122 w 327"/>
              <a:gd name="T1" fmla="*/ 0 h 363"/>
              <a:gd name="T2" fmla="*/ 122 w 327"/>
              <a:gd name="T3" fmla="*/ 0 h 363"/>
              <a:gd name="T4" fmla="*/ 273 w 327"/>
              <a:gd name="T5" fmla="*/ 44 h 363"/>
              <a:gd name="T6" fmla="*/ 326 w 327"/>
              <a:gd name="T7" fmla="*/ 177 h 363"/>
              <a:gd name="T8" fmla="*/ 273 w 327"/>
              <a:gd name="T9" fmla="*/ 309 h 363"/>
              <a:gd name="T10" fmla="*/ 122 w 327"/>
              <a:gd name="T11" fmla="*/ 362 h 363"/>
              <a:gd name="T12" fmla="*/ 0 w 327"/>
              <a:gd name="T13" fmla="*/ 362 h 363"/>
              <a:gd name="T14" fmla="*/ 0 w 327"/>
              <a:gd name="T15" fmla="*/ 0 h 363"/>
              <a:gd name="T16" fmla="*/ 122 w 327"/>
              <a:gd name="T17" fmla="*/ 0 h 363"/>
              <a:gd name="T18" fmla="*/ 78 w 327"/>
              <a:gd name="T19" fmla="*/ 300 h 363"/>
              <a:gd name="T20" fmla="*/ 78 w 327"/>
              <a:gd name="T21" fmla="*/ 300 h 363"/>
              <a:gd name="T22" fmla="*/ 122 w 327"/>
              <a:gd name="T23" fmla="*/ 300 h 363"/>
              <a:gd name="T24" fmla="*/ 220 w 327"/>
              <a:gd name="T25" fmla="*/ 265 h 363"/>
              <a:gd name="T26" fmla="*/ 246 w 327"/>
              <a:gd name="T27" fmla="*/ 177 h 363"/>
              <a:gd name="T28" fmla="*/ 220 w 327"/>
              <a:gd name="T29" fmla="*/ 88 h 363"/>
              <a:gd name="T30" fmla="*/ 122 w 327"/>
              <a:gd name="T31" fmla="*/ 53 h 363"/>
              <a:gd name="T32" fmla="*/ 78 w 327"/>
              <a:gd name="T33" fmla="*/ 53 h 363"/>
              <a:gd name="T34" fmla="*/ 78 w 327"/>
              <a:gd name="T35" fmla="*/ 300 h 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327" h="363">
                <a:moveTo>
                  <a:pt x="122" y="0"/>
                </a:moveTo>
                <a:lnTo>
                  <a:pt x="122" y="0"/>
                </a:lnTo>
                <a:cubicBezTo>
                  <a:pt x="184" y="0"/>
                  <a:pt x="229" y="9"/>
                  <a:pt x="273" y="44"/>
                </a:cubicBezTo>
                <a:cubicBezTo>
                  <a:pt x="308" y="79"/>
                  <a:pt x="326" y="123"/>
                  <a:pt x="326" y="177"/>
                </a:cubicBezTo>
                <a:cubicBezTo>
                  <a:pt x="326" y="230"/>
                  <a:pt x="308" y="274"/>
                  <a:pt x="273" y="309"/>
                </a:cubicBezTo>
                <a:cubicBezTo>
                  <a:pt x="229" y="345"/>
                  <a:pt x="184" y="362"/>
                  <a:pt x="122" y="362"/>
                </a:cubicBezTo>
                <a:cubicBezTo>
                  <a:pt x="0" y="362"/>
                  <a:pt x="0" y="362"/>
                  <a:pt x="0" y="362"/>
                </a:cubicBezTo>
                <a:cubicBezTo>
                  <a:pt x="0" y="0"/>
                  <a:pt x="0" y="0"/>
                  <a:pt x="0" y="0"/>
                </a:cubicBezTo>
                <a:lnTo>
                  <a:pt x="122" y="0"/>
                </a:lnTo>
                <a:close/>
                <a:moveTo>
                  <a:pt x="78" y="300"/>
                </a:moveTo>
                <a:lnTo>
                  <a:pt x="78" y="300"/>
                </a:lnTo>
                <a:cubicBezTo>
                  <a:pt x="122" y="300"/>
                  <a:pt x="122" y="300"/>
                  <a:pt x="122" y="300"/>
                </a:cubicBezTo>
                <a:cubicBezTo>
                  <a:pt x="167" y="300"/>
                  <a:pt x="193" y="292"/>
                  <a:pt x="220" y="265"/>
                </a:cubicBezTo>
                <a:cubicBezTo>
                  <a:pt x="238" y="247"/>
                  <a:pt x="246" y="212"/>
                  <a:pt x="246" y="177"/>
                </a:cubicBezTo>
                <a:cubicBezTo>
                  <a:pt x="246" y="141"/>
                  <a:pt x="238" y="106"/>
                  <a:pt x="220" y="88"/>
                </a:cubicBezTo>
                <a:cubicBezTo>
                  <a:pt x="193" y="62"/>
                  <a:pt x="167" y="53"/>
                  <a:pt x="122" y="53"/>
                </a:cubicBezTo>
                <a:cubicBezTo>
                  <a:pt x="78" y="53"/>
                  <a:pt x="78" y="53"/>
                  <a:pt x="78" y="53"/>
                </a:cubicBezTo>
                <a:lnTo>
                  <a:pt x="78" y="30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" name="Freeform 80">
            <a:extLst>
              <a:ext uri="{FF2B5EF4-FFF2-40B4-BE49-F238E27FC236}">
                <a16:creationId xmlns:a16="http://schemas.microsoft.com/office/drawing/2014/main" id="{4C992244-4E02-4F49-A50B-2FFC4ACF99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1282" y="1381580"/>
            <a:ext cx="1389732" cy="1389732"/>
          </a:xfrm>
          <a:custGeom>
            <a:avLst/>
            <a:gdLst>
              <a:gd name="T0" fmla="*/ 1164 w 1165"/>
              <a:gd name="T1" fmla="*/ 582 h 1164"/>
              <a:gd name="T2" fmla="*/ 1164 w 1165"/>
              <a:gd name="T3" fmla="*/ 582 h 1164"/>
              <a:gd name="T4" fmla="*/ 582 w 1165"/>
              <a:gd name="T5" fmla="*/ 1163 h 1164"/>
              <a:gd name="T6" fmla="*/ 0 w 1165"/>
              <a:gd name="T7" fmla="*/ 582 h 1164"/>
              <a:gd name="T8" fmla="*/ 582 w 1165"/>
              <a:gd name="T9" fmla="*/ 0 h 1164"/>
              <a:gd name="T10" fmla="*/ 1164 w 1165"/>
              <a:gd name="T11" fmla="*/ 582 h 1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65" h="1164">
                <a:moveTo>
                  <a:pt x="1164" y="582"/>
                </a:moveTo>
                <a:lnTo>
                  <a:pt x="1164" y="582"/>
                </a:lnTo>
                <a:cubicBezTo>
                  <a:pt x="1164" y="903"/>
                  <a:pt x="903" y="1163"/>
                  <a:pt x="582" y="1163"/>
                </a:cubicBezTo>
                <a:cubicBezTo>
                  <a:pt x="260" y="1163"/>
                  <a:pt x="0" y="903"/>
                  <a:pt x="0" y="582"/>
                </a:cubicBezTo>
                <a:cubicBezTo>
                  <a:pt x="0" y="261"/>
                  <a:pt x="260" y="0"/>
                  <a:pt x="582" y="0"/>
                </a:cubicBezTo>
                <a:cubicBezTo>
                  <a:pt x="903" y="0"/>
                  <a:pt x="1164" y="261"/>
                  <a:pt x="1164" y="582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" name="Freeform 84">
            <a:extLst>
              <a:ext uri="{FF2B5EF4-FFF2-40B4-BE49-F238E27FC236}">
                <a16:creationId xmlns:a16="http://schemas.microsoft.com/office/drawing/2014/main" id="{B5BFC9E6-C050-004B-8A9A-893C9604C4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1282" y="3739913"/>
            <a:ext cx="1389732" cy="1379204"/>
          </a:xfrm>
          <a:custGeom>
            <a:avLst/>
            <a:gdLst>
              <a:gd name="T0" fmla="*/ 1164 w 1165"/>
              <a:gd name="T1" fmla="*/ 581 h 1156"/>
              <a:gd name="T2" fmla="*/ 1164 w 1165"/>
              <a:gd name="T3" fmla="*/ 581 h 1156"/>
              <a:gd name="T4" fmla="*/ 582 w 1165"/>
              <a:gd name="T5" fmla="*/ 1155 h 1156"/>
              <a:gd name="T6" fmla="*/ 0 w 1165"/>
              <a:gd name="T7" fmla="*/ 581 h 1156"/>
              <a:gd name="T8" fmla="*/ 582 w 1165"/>
              <a:gd name="T9" fmla="*/ 0 h 1156"/>
              <a:gd name="T10" fmla="*/ 1164 w 1165"/>
              <a:gd name="T11" fmla="*/ 581 h 11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65" h="1156">
                <a:moveTo>
                  <a:pt x="1164" y="581"/>
                </a:moveTo>
                <a:lnTo>
                  <a:pt x="1164" y="581"/>
                </a:lnTo>
                <a:cubicBezTo>
                  <a:pt x="1164" y="902"/>
                  <a:pt x="903" y="1155"/>
                  <a:pt x="582" y="1155"/>
                </a:cubicBezTo>
                <a:cubicBezTo>
                  <a:pt x="260" y="1155"/>
                  <a:pt x="0" y="902"/>
                  <a:pt x="0" y="581"/>
                </a:cubicBezTo>
                <a:cubicBezTo>
                  <a:pt x="0" y="260"/>
                  <a:pt x="260" y="0"/>
                  <a:pt x="582" y="0"/>
                </a:cubicBezTo>
                <a:cubicBezTo>
                  <a:pt x="903" y="0"/>
                  <a:pt x="1164" y="260"/>
                  <a:pt x="1164" y="581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" name="Freeform 88">
            <a:extLst>
              <a:ext uri="{FF2B5EF4-FFF2-40B4-BE49-F238E27FC236}">
                <a16:creationId xmlns:a16="http://schemas.microsoft.com/office/drawing/2014/main" id="{9D330235-B797-2D4C-AB5F-69BECF24A2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1282" y="6098246"/>
            <a:ext cx="1389732" cy="1379204"/>
          </a:xfrm>
          <a:custGeom>
            <a:avLst/>
            <a:gdLst>
              <a:gd name="T0" fmla="*/ 1164 w 1165"/>
              <a:gd name="T1" fmla="*/ 580 h 1155"/>
              <a:gd name="T2" fmla="*/ 1164 w 1165"/>
              <a:gd name="T3" fmla="*/ 580 h 1155"/>
              <a:gd name="T4" fmla="*/ 582 w 1165"/>
              <a:gd name="T5" fmla="*/ 1154 h 1155"/>
              <a:gd name="T6" fmla="*/ 0 w 1165"/>
              <a:gd name="T7" fmla="*/ 580 h 1155"/>
              <a:gd name="T8" fmla="*/ 582 w 1165"/>
              <a:gd name="T9" fmla="*/ 0 h 1155"/>
              <a:gd name="T10" fmla="*/ 1164 w 1165"/>
              <a:gd name="T11" fmla="*/ 580 h 11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65" h="1155">
                <a:moveTo>
                  <a:pt x="1164" y="580"/>
                </a:moveTo>
                <a:lnTo>
                  <a:pt x="1164" y="580"/>
                </a:lnTo>
                <a:cubicBezTo>
                  <a:pt x="1164" y="894"/>
                  <a:pt x="903" y="1154"/>
                  <a:pt x="582" y="1154"/>
                </a:cubicBezTo>
                <a:cubicBezTo>
                  <a:pt x="260" y="1154"/>
                  <a:pt x="0" y="894"/>
                  <a:pt x="0" y="580"/>
                </a:cubicBezTo>
                <a:cubicBezTo>
                  <a:pt x="0" y="260"/>
                  <a:pt x="260" y="0"/>
                  <a:pt x="582" y="0"/>
                </a:cubicBezTo>
                <a:cubicBezTo>
                  <a:pt x="903" y="0"/>
                  <a:pt x="1164" y="260"/>
                  <a:pt x="1164" y="58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" name="Freeform 92">
            <a:extLst>
              <a:ext uri="{FF2B5EF4-FFF2-40B4-BE49-F238E27FC236}">
                <a16:creationId xmlns:a16="http://schemas.microsoft.com/office/drawing/2014/main" id="{613E8CD1-7D86-D042-8C80-F2996F87BE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1282" y="8451313"/>
            <a:ext cx="1389732" cy="1379204"/>
          </a:xfrm>
          <a:custGeom>
            <a:avLst/>
            <a:gdLst>
              <a:gd name="T0" fmla="*/ 1164 w 1165"/>
              <a:gd name="T1" fmla="*/ 574 h 1156"/>
              <a:gd name="T2" fmla="*/ 1164 w 1165"/>
              <a:gd name="T3" fmla="*/ 574 h 1156"/>
              <a:gd name="T4" fmla="*/ 582 w 1165"/>
              <a:gd name="T5" fmla="*/ 1155 h 1156"/>
              <a:gd name="T6" fmla="*/ 0 w 1165"/>
              <a:gd name="T7" fmla="*/ 574 h 1156"/>
              <a:gd name="T8" fmla="*/ 582 w 1165"/>
              <a:gd name="T9" fmla="*/ 0 h 1156"/>
              <a:gd name="T10" fmla="*/ 1164 w 1165"/>
              <a:gd name="T11" fmla="*/ 574 h 11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65" h="1156">
                <a:moveTo>
                  <a:pt x="1164" y="574"/>
                </a:moveTo>
                <a:lnTo>
                  <a:pt x="1164" y="574"/>
                </a:lnTo>
                <a:cubicBezTo>
                  <a:pt x="1164" y="895"/>
                  <a:pt x="903" y="1155"/>
                  <a:pt x="582" y="1155"/>
                </a:cubicBezTo>
                <a:cubicBezTo>
                  <a:pt x="260" y="1155"/>
                  <a:pt x="0" y="895"/>
                  <a:pt x="0" y="574"/>
                </a:cubicBezTo>
                <a:cubicBezTo>
                  <a:pt x="0" y="260"/>
                  <a:pt x="260" y="0"/>
                  <a:pt x="582" y="0"/>
                </a:cubicBezTo>
                <a:cubicBezTo>
                  <a:pt x="903" y="0"/>
                  <a:pt x="1164" y="260"/>
                  <a:pt x="1164" y="574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" name="Freeform 96">
            <a:extLst>
              <a:ext uri="{FF2B5EF4-FFF2-40B4-BE49-F238E27FC236}">
                <a16:creationId xmlns:a16="http://schemas.microsoft.com/office/drawing/2014/main" id="{07AE8D2C-F06D-5344-A554-DF8F80703A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1282" y="10809645"/>
            <a:ext cx="1389732" cy="1379204"/>
          </a:xfrm>
          <a:custGeom>
            <a:avLst/>
            <a:gdLst>
              <a:gd name="T0" fmla="*/ 1164 w 1165"/>
              <a:gd name="T1" fmla="*/ 574 h 1157"/>
              <a:gd name="T2" fmla="*/ 1164 w 1165"/>
              <a:gd name="T3" fmla="*/ 574 h 1157"/>
              <a:gd name="T4" fmla="*/ 582 w 1165"/>
              <a:gd name="T5" fmla="*/ 1156 h 1157"/>
              <a:gd name="T6" fmla="*/ 0 w 1165"/>
              <a:gd name="T7" fmla="*/ 574 h 1157"/>
              <a:gd name="T8" fmla="*/ 582 w 1165"/>
              <a:gd name="T9" fmla="*/ 0 h 1157"/>
              <a:gd name="T10" fmla="*/ 1164 w 1165"/>
              <a:gd name="T11" fmla="*/ 574 h 11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65" h="1157">
                <a:moveTo>
                  <a:pt x="1164" y="574"/>
                </a:moveTo>
                <a:lnTo>
                  <a:pt x="1164" y="574"/>
                </a:lnTo>
                <a:cubicBezTo>
                  <a:pt x="1164" y="896"/>
                  <a:pt x="903" y="1156"/>
                  <a:pt x="582" y="1156"/>
                </a:cubicBezTo>
                <a:cubicBezTo>
                  <a:pt x="260" y="1156"/>
                  <a:pt x="0" y="896"/>
                  <a:pt x="0" y="574"/>
                </a:cubicBezTo>
                <a:cubicBezTo>
                  <a:pt x="0" y="253"/>
                  <a:pt x="260" y="0"/>
                  <a:pt x="582" y="0"/>
                </a:cubicBezTo>
                <a:cubicBezTo>
                  <a:pt x="903" y="0"/>
                  <a:pt x="1164" y="253"/>
                  <a:pt x="1164" y="574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" name="Freeform 99">
            <a:extLst>
              <a:ext uri="{FF2B5EF4-FFF2-40B4-BE49-F238E27FC236}">
                <a16:creationId xmlns:a16="http://schemas.microsoft.com/office/drawing/2014/main" id="{E6DEA54E-4CAC-E844-AA18-4D78ADD366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01356" y="6519377"/>
            <a:ext cx="594846" cy="363224"/>
          </a:xfrm>
          <a:custGeom>
            <a:avLst/>
            <a:gdLst>
              <a:gd name="T0" fmla="*/ 398 w 498"/>
              <a:gd name="T1" fmla="*/ 305 h 306"/>
              <a:gd name="T2" fmla="*/ 398 w 498"/>
              <a:gd name="T3" fmla="*/ 305 h 306"/>
              <a:gd name="T4" fmla="*/ 184 w 498"/>
              <a:gd name="T5" fmla="*/ 305 h 306"/>
              <a:gd name="T6" fmla="*/ 138 w 498"/>
              <a:gd name="T7" fmla="*/ 267 h 306"/>
              <a:gd name="T8" fmla="*/ 77 w 498"/>
              <a:gd name="T9" fmla="*/ 45 h 306"/>
              <a:gd name="T10" fmla="*/ 23 w 498"/>
              <a:gd name="T11" fmla="*/ 45 h 306"/>
              <a:gd name="T12" fmla="*/ 0 w 498"/>
              <a:gd name="T13" fmla="*/ 22 h 306"/>
              <a:gd name="T14" fmla="*/ 23 w 498"/>
              <a:gd name="T15" fmla="*/ 0 h 306"/>
              <a:gd name="T16" fmla="*/ 92 w 498"/>
              <a:gd name="T17" fmla="*/ 0 h 306"/>
              <a:gd name="T18" fmla="*/ 115 w 498"/>
              <a:gd name="T19" fmla="*/ 22 h 306"/>
              <a:gd name="T20" fmla="*/ 184 w 498"/>
              <a:gd name="T21" fmla="*/ 251 h 306"/>
              <a:gd name="T22" fmla="*/ 184 w 498"/>
              <a:gd name="T23" fmla="*/ 259 h 306"/>
              <a:gd name="T24" fmla="*/ 398 w 498"/>
              <a:gd name="T25" fmla="*/ 259 h 306"/>
              <a:gd name="T26" fmla="*/ 398 w 498"/>
              <a:gd name="T27" fmla="*/ 251 h 306"/>
              <a:gd name="T28" fmla="*/ 436 w 498"/>
              <a:gd name="T29" fmla="*/ 121 h 306"/>
              <a:gd name="T30" fmla="*/ 260 w 498"/>
              <a:gd name="T31" fmla="*/ 121 h 306"/>
              <a:gd name="T32" fmla="*/ 230 w 498"/>
              <a:gd name="T33" fmla="*/ 98 h 306"/>
              <a:gd name="T34" fmla="*/ 260 w 498"/>
              <a:gd name="T35" fmla="*/ 75 h 306"/>
              <a:gd name="T36" fmla="*/ 467 w 498"/>
              <a:gd name="T37" fmla="*/ 75 h 306"/>
              <a:gd name="T38" fmla="*/ 490 w 498"/>
              <a:gd name="T39" fmla="*/ 83 h 306"/>
              <a:gd name="T40" fmla="*/ 490 w 498"/>
              <a:gd name="T41" fmla="*/ 98 h 306"/>
              <a:gd name="T42" fmla="*/ 444 w 498"/>
              <a:gd name="T43" fmla="*/ 267 h 306"/>
              <a:gd name="T44" fmla="*/ 398 w 498"/>
              <a:gd name="T45" fmla="*/ 305 h 3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498" h="306">
                <a:moveTo>
                  <a:pt x="398" y="305"/>
                </a:moveTo>
                <a:lnTo>
                  <a:pt x="398" y="305"/>
                </a:lnTo>
                <a:cubicBezTo>
                  <a:pt x="184" y="305"/>
                  <a:pt x="184" y="305"/>
                  <a:pt x="184" y="305"/>
                </a:cubicBezTo>
                <a:cubicBezTo>
                  <a:pt x="161" y="305"/>
                  <a:pt x="138" y="289"/>
                  <a:pt x="138" y="267"/>
                </a:cubicBezTo>
                <a:cubicBezTo>
                  <a:pt x="77" y="45"/>
                  <a:pt x="77" y="45"/>
                  <a:pt x="77" y="45"/>
                </a:cubicBezTo>
                <a:cubicBezTo>
                  <a:pt x="23" y="45"/>
                  <a:pt x="23" y="45"/>
                  <a:pt x="23" y="45"/>
                </a:cubicBezTo>
                <a:cubicBezTo>
                  <a:pt x="8" y="45"/>
                  <a:pt x="0" y="37"/>
                  <a:pt x="0" y="22"/>
                </a:cubicBezTo>
                <a:cubicBezTo>
                  <a:pt x="0" y="14"/>
                  <a:pt x="8" y="0"/>
                  <a:pt x="23" y="0"/>
                </a:cubicBezTo>
                <a:cubicBezTo>
                  <a:pt x="92" y="0"/>
                  <a:pt x="92" y="0"/>
                  <a:pt x="92" y="0"/>
                </a:cubicBezTo>
                <a:cubicBezTo>
                  <a:pt x="100" y="0"/>
                  <a:pt x="115" y="7"/>
                  <a:pt x="115" y="22"/>
                </a:cubicBezTo>
                <a:cubicBezTo>
                  <a:pt x="184" y="251"/>
                  <a:pt x="184" y="251"/>
                  <a:pt x="184" y="251"/>
                </a:cubicBezTo>
                <a:cubicBezTo>
                  <a:pt x="184" y="259"/>
                  <a:pt x="184" y="259"/>
                  <a:pt x="184" y="259"/>
                </a:cubicBezTo>
                <a:cubicBezTo>
                  <a:pt x="398" y="259"/>
                  <a:pt x="398" y="259"/>
                  <a:pt x="398" y="259"/>
                </a:cubicBezTo>
                <a:cubicBezTo>
                  <a:pt x="398" y="259"/>
                  <a:pt x="398" y="259"/>
                  <a:pt x="398" y="251"/>
                </a:cubicBezTo>
                <a:cubicBezTo>
                  <a:pt x="436" y="121"/>
                  <a:pt x="436" y="121"/>
                  <a:pt x="436" y="121"/>
                </a:cubicBezTo>
                <a:cubicBezTo>
                  <a:pt x="260" y="121"/>
                  <a:pt x="260" y="121"/>
                  <a:pt x="260" y="121"/>
                </a:cubicBezTo>
                <a:cubicBezTo>
                  <a:pt x="245" y="121"/>
                  <a:pt x="230" y="106"/>
                  <a:pt x="230" y="98"/>
                </a:cubicBezTo>
                <a:cubicBezTo>
                  <a:pt x="230" y="83"/>
                  <a:pt x="245" y="75"/>
                  <a:pt x="260" y="75"/>
                </a:cubicBezTo>
                <a:cubicBezTo>
                  <a:pt x="467" y="75"/>
                  <a:pt x="467" y="75"/>
                  <a:pt x="467" y="75"/>
                </a:cubicBezTo>
                <a:cubicBezTo>
                  <a:pt x="474" y="75"/>
                  <a:pt x="482" y="75"/>
                  <a:pt x="490" y="83"/>
                </a:cubicBezTo>
                <a:cubicBezTo>
                  <a:pt x="490" y="91"/>
                  <a:pt x="497" y="98"/>
                  <a:pt x="490" y="98"/>
                </a:cubicBezTo>
                <a:cubicBezTo>
                  <a:pt x="444" y="267"/>
                  <a:pt x="444" y="267"/>
                  <a:pt x="444" y="267"/>
                </a:cubicBezTo>
                <a:cubicBezTo>
                  <a:pt x="444" y="289"/>
                  <a:pt x="421" y="305"/>
                  <a:pt x="398" y="305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3" name="Freeform 100">
            <a:extLst>
              <a:ext uri="{FF2B5EF4-FFF2-40B4-BE49-F238E27FC236}">
                <a16:creationId xmlns:a16="http://schemas.microsoft.com/office/drawing/2014/main" id="{63649556-3219-0A4F-9434-1CC46573F1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8224" y="6945770"/>
            <a:ext cx="110545" cy="110549"/>
          </a:xfrm>
          <a:custGeom>
            <a:avLst/>
            <a:gdLst>
              <a:gd name="T0" fmla="*/ 0 w 93"/>
              <a:gd name="T1" fmla="*/ 46 h 93"/>
              <a:gd name="T2" fmla="*/ 0 w 93"/>
              <a:gd name="T3" fmla="*/ 46 h 93"/>
              <a:gd name="T4" fmla="*/ 46 w 93"/>
              <a:gd name="T5" fmla="*/ 0 h 93"/>
              <a:gd name="T6" fmla="*/ 92 w 93"/>
              <a:gd name="T7" fmla="*/ 46 h 93"/>
              <a:gd name="T8" fmla="*/ 46 w 93"/>
              <a:gd name="T9" fmla="*/ 92 h 93"/>
              <a:gd name="T10" fmla="*/ 0 w 93"/>
              <a:gd name="T11" fmla="*/ 46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3" h="93">
                <a:moveTo>
                  <a:pt x="0" y="46"/>
                </a:moveTo>
                <a:lnTo>
                  <a:pt x="0" y="46"/>
                </a:lnTo>
                <a:cubicBezTo>
                  <a:pt x="0" y="16"/>
                  <a:pt x="23" y="0"/>
                  <a:pt x="46" y="0"/>
                </a:cubicBezTo>
                <a:cubicBezTo>
                  <a:pt x="76" y="0"/>
                  <a:pt x="92" y="16"/>
                  <a:pt x="92" y="46"/>
                </a:cubicBezTo>
                <a:cubicBezTo>
                  <a:pt x="92" y="69"/>
                  <a:pt x="76" y="92"/>
                  <a:pt x="46" y="92"/>
                </a:cubicBezTo>
                <a:cubicBezTo>
                  <a:pt x="23" y="92"/>
                  <a:pt x="0" y="69"/>
                  <a:pt x="0" y="4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4" name="Freeform 101">
            <a:extLst>
              <a:ext uri="{FF2B5EF4-FFF2-40B4-BE49-F238E27FC236}">
                <a16:creationId xmlns:a16="http://schemas.microsoft.com/office/drawing/2014/main" id="{0C7979BD-5D32-B64C-A35D-62BFF70B31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48806" y="6945770"/>
            <a:ext cx="110549" cy="110549"/>
          </a:xfrm>
          <a:custGeom>
            <a:avLst/>
            <a:gdLst>
              <a:gd name="T0" fmla="*/ 0 w 93"/>
              <a:gd name="T1" fmla="*/ 46 h 93"/>
              <a:gd name="T2" fmla="*/ 0 w 93"/>
              <a:gd name="T3" fmla="*/ 46 h 93"/>
              <a:gd name="T4" fmla="*/ 46 w 93"/>
              <a:gd name="T5" fmla="*/ 0 h 93"/>
              <a:gd name="T6" fmla="*/ 92 w 93"/>
              <a:gd name="T7" fmla="*/ 46 h 93"/>
              <a:gd name="T8" fmla="*/ 46 w 93"/>
              <a:gd name="T9" fmla="*/ 92 h 93"/>
              <a:gd name="T10" fmla="*/ 0 w 93"/>
              <a:gd name="T11" fmla="*/ 46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3" h="93">
                <a:moveTo>
                  <a:pt x="0" y="46"/>
                </a:moveTo>
                <a:lnTo>
                  <a:pt x="0" y="46"/>
                </a:lnTo>
                <a:cubicBezTo>
                  <a:pt x="0" y="16"/>
                  <a:pt x="23" y="0"/>
                  <a:pt x="46" y="0"/>
                </a:cubicBezTo>
                <a:cubicBezTo>
                  <a:pt x="77" y="0"/>
                  <a:pt x="92" y="16"/>
                  <a:pt x="92" y="46"/>
                </a:cubicBezTo>
                <a:cubicBezTo>
                  <a:pt x="92" y="69"/>
                  <a:pt x="77" y="92"/>
                  <a:pt x="46" y="92"/>
                </a:cubicBezTo>
                <a:cubicBezTo>
                  <a:pt x="23" y="92"/>
                  <a:pt x="0" y="69"/>
                  <a:pt x="0" y="4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5" name="Freeform 102">
            <a:extLst>
              <a:ext uri="{FF2B5EF4-FFF2-40B4-BE49-F238E27FC236}">
                <a16:creationId xmlns:a16="http://schemas.microsoft.com/office/drawing/2014/main" id="{BA941B3E-DF0B-B843-84F8-419B958D2B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48806" y="2086974"/>
            <a:ext cx="168452" cy="157924"/>
          </a:xfrm>
          <a:custGeom>
            <a:avLst/>
            <a:gdLst>
              <a:gd name="T0" fmla="*/ 99 w 139"/>
              <a:gd name="T1" fmla="*/ 130 h 131"/>
              <a:gd name="T2" fmla="*/ 99 w 139"/>
              <a:gd name="T3" fmla="*/ 130 h 131"/>
              <a:gd name="T4" fmla="*/ 38 w 139"/>
              <a:gd name="T5" fmla="*/ 130 h 131"/>
              <a:gd name="T6" fmla="*/ 0 w 139"/>
              <a:gd name="T7" fmla="*/ 91 h 131"/>
              <a:gd name="T8" fmla="*/ 0 w 139"/>
              <a:gd name="T9" fmla="*/ 30 h 131"/>
              <a:gd name="T10" fmla="*/ 38 w 139"/>
              <a:gd name="T11" fmla="*/ 0 h 131"/>
              <a:gd name="T12" fmla="*/ 99 w 139"/>
              <a:gd name="T13" fmla="*/ 0 h 131"/>
              <a:gd name="T14" fmla="*/ 138 w 139"/>
              <a:gd name="T15" fmla="*/ 30 h 131"/>
              <a:gd name="T16" fmla="*/ 138 w 139"/>
              <a:gd name="T17" fmla="*/ 91 h 131"/>
              <a:gd name="T18" fmla="*/ 99 w 139"/>
              <a:gd name="T19" fmla="*/ 130 h 131"/>
              <a:gd name="T20" fmla="*/ 99 w 139"/>
              <a:gd name="T21" fmla="*/ 30 h 131"/>
              <a:gd name="T22" fmla="*/ 99 w 139"/>
              <a:gd name="T23" fmla="*/ 30 h 131"/>
              <a:gd name="T24" fmla="*/ 38 w 139"/>
              <a:gd name="T25" fmla="*/ 30 h 131"/>
              <a:gd name="T26" fmla="*/ 38 w 139"/>
              <a:gd name="T27" fmla="*/ 91 h 131"/>
              <a:gd name="T28" fmla="*/ 99 w 139"/>
              <a:gd name="T29" fmla="*/ 91 h 131"/>
              <a:gd name="T30" fmla="*/ 99 w 139"/>
              <a:gd name="T31" fmla="*/ 130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39" h="131">
                <a:moveTo>
                  <a:pt x="99" y="130"/>
                </a:moveTo>
                <a:lnTo>
                  <a:pt x="99" y="130"/>
                </a:lnTo>
                <a:cubicBezTo>
                  <a:pt x="38" y="130"/>
                  <a:pt x="38" y="130"/>
                  <a:pt x="38" y="130"/>
                </a:cubicBezTo>
                <a:cubicBezTo>
                  <a:pt x="15" y="130"/>
                  <a:pt x="0" y="107"/>
                  <a:pt x="0" y="91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15"/>
                  <a:pt x="15" y="0"/>
                  <a:pt x="38" y="0"/>
                </a:cubicBezTo>
                <a:cubicBezTo>
                  <a:pt x="99" y="0"/>
                  <a:pt x="99" y="0"/>
                  <a:pt x="99" y="0"/>
                </a:cubicBezTo>
                <a:cubicBezTo>
                  <a:pt x="122" y="0"/>
                  <a:pt x="138" y="15"/>
                  <a:pt x="138" y="30"/>
                </a:cubicBezTo>
                <a:cubicBezTo>
                  <a:pt x="138" y="91"/>
                  <a:pt x="138" y="91"/>
                  <a:pt x="138" y="91"/>
                </a:cubicBezTo>
                <a:cubicBezTo>
                  <a:pt x="138" y="107"/>
                  <a:pt x="122" y="130"/>
                  <a:pt x="99" y="130"/>
                </a:cubicBezTo>
                <a:lnTo>
                  <a:pt x="99" y="30"/>
                </a:lnTo>
                <a:lnTo>
                  <a:pt x="99" y="30"/>
                </a:lnTo>
                <a:cubicBezTo>
                  <a:pt x="38" y="30"/>
                  <a:pt x="38" y="30"/>
                  <a:pt x="38" y="30"/>
                </a:cubicBezTo>
                <a:cubicBezTo>
                  <a:pt x="38" y="91"/>
                  <a:pt x="38" y="91"/>
                  <a:pt x="38" y="91"/>
                </a:cubicBezTo>
                <a:cubicBezTo>
                  <a:pt x="99" y="91"/>
                  <a:pt x="99" y="91"/>
                  <a:pt x="99" y="91"/>
                </a:cubicBezTo>
                <a:lnTo>
                  <a:pt x="99" y="13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6" name="Freeform 103">
            <a:extLst>
              <a:ext uri="{FF2B5EF4-FFF2-40B4-BE49-F238E27FC236}">
                <a16:creationId xmlns:a16="http://schemas.microsoft.com/office/drawing/2014/main" id="{D4758D3A-E504-F749-B62E-FD7DD791D7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5034" y="1876409"/>
            <a:ext cx="642225" cy="510620"/>
          </a:xfrm>
          <a:custGeom>
            <a:avLst/>
            <a:gdLst>
              <a:gd name="T0" fmla="*/ 452 w 537"/>
              <a:gd name="T1" fmla="*/ 428 h 429"/>
              <a:gd name="T2" fmla="*/ 452 w 537"/>
              <a:gd name="T3" fmla="*/ 428 h 429"/>
              <a:gd name="T4" fmla="*/ 84 w 537"/>
              <a:gd name="T5" fmla="*/ 428 h 429"/>
              <a:gd name="T6" fmla="*/ 0 w 537"/>
              <a:gd name="T7" fmla="*/ 344 h 429"/>
              <a:gd name="T8" fmla="*/ 0 w 537"/>
              <a:gd name="T9" fmla="*/ 0 h 429"/>
              <a:gd name="T10" fmla="*/ 46 w 537"/>
              <a:gd name="T11" fmla="*/ 0 h 429"/>
              <a:gd name="T12" fmla="*/ 46 w 537"/>
              <a:gd name="T13" fmla="*/ 344 h 429"/>
              <a:gd name="T14" fmla="*/ 84 w 537"/>
              <a:gd name="T15" fmla="*/ 382 h 429"/>
              <a:gd name="T16" fmla="*/ 452 w 537"/>
              <a:gd name="T17" fmla="*/ 382 h 429"/>
              <a:gd name="T18" fmla="*/ 490 w 537"/>
              <a:gd name="T19" fmla="*/ 344 h 429"/>
              <a:gd name="T20" fmla="*/ 490 w 537"/>
              <a:gd name="T21" fmla="*/ 122 h 429"/>
              <a:gd name="T22" fmla="*/ 452 w 537"/>
              <a:gd name="T23" fmla="*/ 84 h 429"/>
              <a:gd name="T24" fmla="*/ 84 w 537"/>
              <a:gd name="T25" fmla="*/ 84 h 429"/>
              <a:gd name="T26" fmla="*/ 84 w 537"/>
              <a:gd name="T27" fmla="*/ 38 h 429"/>
              <a:gd name="T28" fmla="*/ 452 w 537"/>
              <a:gd name="T29" fmla="*/ 38 h 429"/>
              <a:gd name="T30" fmla="*/ 536 w 537"/>
              <a:gd name="T31" fmla="*/ 122 h 429"/>
              <a:gd name="T32" fmla="*/ 536 w 537"/>
              <a:gd name="T33" fmla="*/ 344 h 429"/>
              <a:gd name="T34" fmla="*/ 452 w 537"/>
              <a:gd name="T35" fmla="*/ 428 h 4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37" h="429">
                <a:moveTo>
                  <a:pt x="452" y="428"/>
                </a:moveTo>
                <a:lnTo>
                  <a:pt x="452" y="428"/>
                </a:lnTo>
                <a:cubicBezTo>
                  <a:pt x="84" y="428"/>
                  <a:pt x="84" y="428"/>
                  <a:pt x="84" y="428"/>
                </a:cubicBezTo>
                <a:cubicBezTo>
                  <a:pt x="38" y="428"/>
                  <a:pt x="0" y="390"/>
                  <a:pt x="0" y="344"/>
                </a:cubicBezTo>
                <a:cubicBezTo>
                  <a:pt x="0" y="0"/>
                  <a:pt x="0" y="0"/>
                  <a:pt x="0" y="0"/>
                </a:cubicBezTo>
                <a:cubicBezTo>
                  <a:pt x="46" y="0"/>
                  <a:pt x="46" y="0"/>
                  <a:pt x="46" y="0"/>
                </a:cubicBezTo>
                <a:cubicBezTo>
                  <a:pt x="46" y="344"/>
                  <a:pt x="46" y="344"/>
                  <a:pt x="46" y="344"/>
                </a:cubicBezTo>
                <a:cubicBezTo>
                  <a:pt x="46" y="367"/>
                  <a:pt x="61" y="382"/>
                  <a:pt x="84" y="382"/>
                </a:cubicBezTo>
                <a:cubicBezTo>
                  <a:pt x="452" y="382"/>
                  <a:pt x="452" y="382"/>
                  <a:pt x="452" y="382"/>
                </a:cubicBezTo>
                <a:cubicBezTo>
                  <a:pt x="475" y="382"/>
                  <a:pt x="490" y="367"/>
                  <a:pt x="490" y="344"/>
                </a:cubicBezTo>
                <a:cubicBezTo>
                  <a:pt x="490" y="122"/>
                  <a:pt x="490" y="122"/>
                  <a:pt x="490" y="122"/>
                </a:cubicBezTo>
                <a:cubicBezTo>
                  <a:pt x="490" y="107"/>
                  <a:pt x="475" y="84"/>
                  <a:pt x="452" y="84"/>
                </a:cubicBezTo>
                <a:cubicBezTo>
                  <a:pt x="84" y="84"/>
                  <a:pt x="84" y="84"/>
                  <a:pt x="84" y="84"/>
                </a:cubicBezTo>
                <a:cubicBezTo>
                  <a:pt x="84" y="38"/>
                  <a:pt x="84" y="38"/>
                  <a:pt x="84" y="38"/>
                </a:cubicBezTo>
                <a:cubicBezTo>
                  <a:pt x="452" y="38"/>
                  <a:pt x="452" y="38"/>
                  <a:pt x="452" y="38"/>
                </a:cubicBezTo>
                <a:cubicBezTo>
                  <a:pt x="497" y="38"/>
                  <a:pt x="536" y="76"/>
                  <a:pt x="536" y="122"/>
                </a:cubicBezTo>
                <a:cubicBezTo>
                  <a:pt x="536" y="344"/>
                  <a:pt x="536" y="344"/>
                  <a:pt x="536" y="344"/>
                </a:cubicBezTo>
                <a:cubicBezTo>
                  <a:pt x="536" y="390"/>
                  <a:pt x="497" y="428"/>
                  <a:pt x="452" y="428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7" name="Freeform 104">
            <a:extLst>
              <a:ext uri="{FF2B5EF4-FFF2-40B4-BE49-F238E27FC236}">
                <a16:creationId xmlns:a16="http://schemas.microsoft.com/office/drawing/2014/main" id="{BBFABAD4-01A6-2C49-A9D8-7C4E9ADD9F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4506" y="1765860"/>
            <a:ext cx="594849" cy="210565"/>
          </a:xfrm>
          <a:custGeom>
            <a:avLst/>
            <a:gdLst>
              <a:gd name="T0" fmla="*/ 99 w 498"/>
              <a:gd name="T1" fmla="*/ 176 h 177"/>
              <a:gd name="T2" fmla="*/ 99 w 498"/>
              <a:gd name="T3" fmla="*/ 176 h 177"/>
              <a:gd name="T4" fmla="*/ 7 w 498"/>
              <a:gd name="T5" fmla="*/ 76 h 177"/>
              <a:gd name="T6" fmla="*/ 99 w 498"/>
              <a:gd name="T7" fmla="*/ 0 h 177"/>
              <a:gd name="T8" fmla="*/ 420 w 498"/>
              <a:gd name="T9" fmla="*/ 0 h 177"/>
              <a:gd name="T10" fmla="*/ 497 w 498"/>
              <a:gd name="T11" fmla="*/ 69 h 177"/>
              <a:gd name="T12" fmla="*/ 497 w 498"/>
              <a:gd name="T13" fmla="*/ 84 h 177"/>
              <a:gd name="T14" fmla="*/ 474 w 498"/>
              <a:gd name="T15" fmla="*/ 115 h 177"/>
              <a:gd name="T16" fmla="*/ 451 w 498"/>
              <a:gd name="T17" fmla="*/ 84 h 177"/>
              <a:gd name="T18" fmla="*/ 451 w 498"/>
              <a:gd name="T19" fmla="*/ 69 h 177"/>
              <a:gd name="T20" fmla="*/ 420 w 498"/>
              <a:gd name="T21" fmla="*/ 46 h 177"/>
              <a:gd name="T22" fmla="*/ 99 w 498"/>
              <a:gd name="T23" fmla="*/ 46 h 177"/>
              <a:gd name="T24" fmla="*/ 53 w 498"/>
              <a:gd name="T25" fmla="*/ 76 h 177"/>
              <a:gd name="T26" fmla="*/ 99 w 498"/>
              <a:gd name="T27" fmla="*/ 130 h 177"/>
              <a:gd name="T28" fmla="*/ 99 w 498"/>
              <a:gd name="T29" fmla="*/ 176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498" h="177">
                <a:moveTo>
                  <a:pt x="99" y="176"/>
                </a:moveTo>
                <a:lnTo>
                  <a:pt x="99" y="176"/>
                </a:lnTo>
                <a:cubicBezTo>
                  <a:pt x="38" y="176"/>
                  <a:pt x="0" y="130"/>
                  <a:pt x="7" y="76"/>
                </a:cubicBezTo>
                <a:cubicBezTo>
                  <a:pt x="15" y="30"/>
                  <a:pt x="53" y="0"/>
                  <a:pt x="99" y="0"/>
                </a:cubicBezTo>
                <a:cubicBezTo>
                  <a:pt x="420" y="0"/>
                  <a:pt x="420" y="0"/>
                  <a:pt x="420" y="0"/>
                </a:cubicBezTo>
                <a:cubicBezTo>
                  <a:pt x="459" y="0"/>
                  <a:pt x="497" y="30"/>
                  <a:pt x="497" y="69"/>
                </a:cubicBezTo>
                <a:cubicBezTo>
                  <a:pt x="497" y="84"/>
                  <a:pt x="497" y="84"/>
                  <a:pt x="497" y="84"/>
                </a:cubicBezTo>
                <a:cubicBezTo>
                  <a:pt x="497" y="99"/>
                  <a:pt x="482" y="115"/>
                  <a:pt x="474" y="115"/>
                </a:cubicBezTo>
                <a:cubicBezTo>
                  <a:pt x="459" y="115"/>
                  <a:pt x="451" y="99"/>
                  <a:pt x="451" y="84"/>
                </a:cubicBezTo>
                <a:cubicBezTo>
                  <a:pt x="451" y="69"/>
                  <a:pt x="451" y="69"/>
                  <a:pt x="451" y="69"/>
                </a:cubicBezTo>
                <a:cubicBezTo>
                  <a:pt x="451" y="53"/>
                  <a:pt x="436" y="46"/>
                  <a:pt x="420" y="46"/>
                </a:cubicBezTo>
                <a:cubicBezTo>
                  <a:pt x="99" y="46"/>
                  <a:pt x="99" y="46"/>
                  <a:pt x="99" y="46"/>
                </a:cubicBezTo>
                <a:cubicBezTo>
                  <a:pt x="76" y="46"/>
                  <a:pt x="61" y="61"/>
                  <a:pt x="53" y="76"/>
                </a:cubicBezTo>
                <a:cubicBezTo>
                  <a:pt x="45" y="107"/>
                  <a:pt x="68" y="130"/>
                  <a:pt x="99" y="130"/>
                </a:cubicBezTo>
                <a:lnTo>
                  <a:pt x="99" y="176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8" name="Freeform 105">
            <a:extLst>
              <a:ext uri="{FF2B5EF4-FFF2-40B4-BE49-F238E27FC236}">
                <a16:creationId xmlns:a16="http://schemas.microsoft.com/office/drawing/2014/main" id="{B6F7AE11-8368-B64C-A5B4-4029EC7491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4506" y="11230776"/>
            <a:ext cx="658019" cy="621168"/>
          </a:xfrm>
          <a:custGeom>
            <a:avLst/>
            <a:gdLst>
              <a:gd name="T0" fmla="*/ 474 w 551"/>
              <a:gd name="T1" fmla="*/ 521 h 522"/>
              <a:gd name="T2" fmla="*/ 474 w 551"/>
              <a:gd name="T3" fmla="*/ 521 h 522"/>
              <a:gd name="T4" fmla="*/ 76 w 551"/>
              <a:gd name="T5" fmla="*/ 521 h 522"/>
              <a:gd name="T6" fmla="*/ 0 w 551"/>
              <a:gd name="T7" fmla="*/ 444 h 522"/>
              <a:gd name="T8" fmla="*/ 0 w 551"/>
              <a:gd name="T9" fmla="*/ 77 h 522"/>
              <a:gd name="T10" fmla="*/ 76 w 551"/>
              <a:gd name="T11" fmla="*/ 0 h 522"/>
              <a:gd name="T12" fmla="*/ 114 w 551"/>
              <a:gd name="T13" fmla="*/ 0 h 522"/>
              <a:gd name="T14" fmla="*/ 114 w 551"/>
              <a:gd name="T15" fmla="*/ 46 h 522"/>
              <a:gd name="T16" fmla="*/ 76 w 551"/>
              <a:gd name="T17" fmla="*/ 46 h 522"/>
              <a:gd name="T18" fmla="*/ 53 w 551"/>
              <a:gd name="T19" fmla="*/ 77 h 522"/>
              <a:gd name="T20" fmla="*/ 53 w 551"/>
              <a:gd name="T21" fmla="*/ 444 h 522"/>
              <a:gd name="T22" fmla="*/ 76 w 551"/>
              <a:gd name="T23" fmla="*/ 474 h 522"/>
              <a:gd name="T24" fmla="*/ 474 w 551"/>
              <a:gd name="T25" fmla="*/ 474 h 522"/>
              <a:gd name="T26" fmla="*/ 497 w 551"/>
              <a:gd name="T27" fmla="*/ 444 h 522"/>
              <a:gd name="T28" fmla="*/ 497 w 551"/>
              <a:gd name="T29" fmla="*/ 77 h 522"/>
              <a:gd name="T30" fmla="*/ 474 w 551"/>
              <a:gd name="T31" fmla="*/ 46 h 522"/>
              <a:gd name="T32" fmla="*/ 428 w 551"/>
              <a:gd name="T33" fmla="*/ 46 h 522"/>
              <a:gd name="T34" fmla="*/ 428 w 551"/>
              <a:gd name="T35" fmla="*/ 0 h 522"/>
              <a:gd name="T36" fmla="*/ 474 w 551"/>
              <a:gd name="T37" fmla="*/ 0 h 522"/>
              <a:gd name="T38" fmla="*/ 550 w 551"/>
              <a:gd name="T39" fmla="*/ 77 h 522"/>
              <a:gd name="T40" fmla="*/ 550 w 551"/>
              <a:gd name="T41" fmla="*/ 444 h 522"/>
              <a:gd name="T42" fmla="*/ 474 w 551"/>
              <a:gd name="T43" fmla="*/ 521 h 5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551" h="522">
                <a:moveTo>
                  <a:pt x="474" y="521"/>
                </a:moveTo>
                <a:lnTo>
                  <a:pt x="474" y="521"/>
                </a:lnTo>
                <a:cubicBezTo>
                  <a:pt x="76" y="521"/>
                  <a:pt x="76" y="521"/>
                  <a:pt x="76" y="521"/>
                </a:cubicBezTo>
                <a:cubicBezTo>
                  <a:pt x="38" y="521"/>
                  <a:pt x="0" y="490"/>
                  <a:pt x="0" y="444"/>
                </a:cubicBezTo>
                <a:cubicBezTo>
                  <a:pt x="0" y="77"/>
                  <a:pt x="0" y="77"/>
                  <a:pt x="0" y="77"/>
                </a:cubicBezTo>
                <a:cubicBezTo>
                  <a:pt x="0" y="31"/>
                  <a:pt x="38" y="0"/>
                  <a:pt x="76" y="0"/>
                </a:cubicBezTo>
                <a:cubicBezTo>
                  <a:pt x="114" y="0"/>
                  <a:pt x="114" y="0"/>
                  <a:pt x="114" y="0"/>
                </a:cubicBezTo>
                <a:cubicBezTo>
                  <a:pt x="114" y="46"/>
                  <a:pt x="114" y="46"/>
                  <a:pt x="114" y="46"/>
                </a:cubicBezTo>
                <a:cubicBezTo>
                  <a:pt x="76" y="46"/>
                  <a:pt x="76" y="46"/>
                  <a:pt x="76" y="46"/>
                </a:cubicBezTo>
                <a:cubicBezTo>
                  <a:pt x="61" y="46"/>
                  <a:pt x="53" y="61"/>
                  <a:pt x="53" y="77"/>
                </a:cubicBezTo>
                <a:cubicBezTo>
                  <a:pt x="53" y="444"/>
                  <a:pt x="53" y="444"/>
                  <a:pt x="53" y="444"/>
                </a:cubicBezTo>
                <a:cubicBezTo>
                  <a:pt x="53" y="459"/>
                  <a:pt x="61" y="474"/>
                  <a:pt x="76" y="474"/>
                </a:cubicBezTo>
                <a:cubicBezTo>
                  <a:pt x="474" y="474"/>
                  <a:pt x="474" y="474"/>
                  <a:pt x="474" y="474"/>
                </a:cubicBezTo>
                <a:cubicBezTo>
                  <a:pt x="489" y="474"/>
                  <a:pt x="497" y="459"/>
                  <a:pt x="497" y="444"/>
                </a:cubicBezTo>
                <a:cubicBezTo>
                  <a:pt x="497" y="77"/>
                  <a:pt x="497" y="77"/>
                  <a:pt x="497" y="77"/>
                </a:cubicBezTo>
                <a:cubicBezTo>
                  <a:pt x="497" y="61"/>
                  <a:pt x="489" y="46"/>
                  <a:pt x="474" y="46"/>
                </a:cubicBezTo>
                <a:cubicBezTo>
                  <a:pt x="428" y="46"/>
                  <a:pt x="428" y="46"/>
                  <a:pt x="428" y="46"/>
                </a:cubicBezTo>
                <a:cubicBezTo>
                  <a:pt x="428" y="0"/>
                  <a:pt x="428" y="0"/>
                  <a:pt x="428" y="0"/>
                </a:cubicBezTo>
                <a:cubicBezTo>
                  <a:pt x="474" y="0"/>
                  <a:pt x="474" y="0"/>
                  <a:pt x="474" y="0"/>
                </a:cubicBezTo>
                <a:cubicBezTo>
                  <a:pt x="512" y="0"/>
                  <a:pt x="550" y="31"/>
                  <a:pt x="550" y="77"/>
                </a:cubicBezTo>
                <a:cubicBezTo>
                  <a:pt x="550" y="444"/>
                  <a:pt x="550" y="444"/>
                  <a:pt x="550" y="444"/>
                </a:cubicBezTo>
                <a:cubicBezTo>
                  <a:pt x="550" y="490"/>
                  <a:pt x="512" y="521"/>
                  <a:pt x="474" y="521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9" name="Freeform 106">
            <a:extLst>
              <a:ext uri="{FF2B5EF4-FFF2-40B4-BE49-F238E27FC236}">
                <a16:creationId xmlns:a16="http://schemas.microsoft.com/office/drawing/2014/main" id="{CA050589-39D6-8C4B-BDF1-6FF60529D3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54014" y="11141288"/>
            <a:ext cx="284263" cy="63170"/>
          </a:xfrm>
          <a:custGeom>
            <a:avLst/>
            <a:gdLst>
              <a:gd name="T0" fmla="*/ 237 w 238"/>
              <a:gd name="T1" fmla="*/ 53 h 54"/>
              <a:gd name="T2" fmla="*/ 0 w 238"/>
              <a:gd name="T3" fmla="*/ 53 h 54"/>
              <a:gd name="T4" fmla="*/ 0 w 238"/>
              <a:gd name="T5" fmla="*/ 0 h 54"/>
              <a:gd name="T6" fmla="*/ 237 w 238"/>
              <a:gd name="T7" fmla="*/ 0 h 54"/>
              <a:gd name="T8" fmla="*/ 237 w 238"/>
              <a:gd name="T9" fmla="*/ 53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8" h="54">
                <a:moveTo>
                  <a:pt x="237" y="53"/>
                </a:moveTo>
                <a:lnTo>
                  <a:pt x="0" y="53"/>
                </a:lnTo>
                <a:lnTo>
                  <a:pt x="0" y="0"/>
                </a:lnTo>
                <a:lnTo>
                  <a:pt x="237" y="0"/>
                </a:lnTo>
                <a:lnTo>
                  <a:pt x="237" y="53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0" name="Freeform 107">
            <a:extLst>
              <a:ext uri="{FF2B5EF4-FFF2-40B4-BE49-F238E27FC236}">
                <a16:creationId xmlns:a16="http://schemas.microsoft.com/office/drawing/2014/main" id="{FCF59040-81EA-124D-AA06-9321815D4A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2995" y="11141288"/>
            <a:ext cx="184246" cy="157924"/>
          </a:xfrm>
          <a:custGeom>
            <a:avLst/>
            <a:gdLst>
              <a:gd name="T0" fmla="*/ 30 w 154"/>
              <a:gd name="T1" fmla="*/ 114 h 131"/>
              <a:gd name="T2" fmla="*/ 30 w 154"/>
              <a:gd name="T3" fmla="*/ 114 h 131"/>
              <a:gd name="T4" fmla="*/ 0 w 154"/>
              <a:gd name="T5" fmla="*/ 84 h 131"/>
              <a:gd name="T6" fmla="*/ 68 w 154"/>
              <a:gd name="T7" fmla="*/ 7 h 131"/>
              <a:gd name="T8" fmla="*/ 91 w 154"/>
              <a:gd name="T9" fmla="*/ 0 h 131"/>
              <a:gd name="T10" fmla="*/ 114 w 154"/>
              <a:gd name="T11" fmla="*/ 15 h 131"/>
              <a:gd name="T12" fmla="*/ 145 w 154"/>
              <a:gd name="T13" fmla="*/ 91 h 131"/>
              <a:gd name="T14" fmla="*/ 137 w 154"/>
              <a:gd name="T15" fmla="*/ 122 h 131"/>
              <a:gd name="T16" fmla="*/ 107 w 154"/>
              <a:gd name="T17" fmla="*/ 107 h 131"/>
              <a:gd name="T18" fmla="*/ 84 w 154"/>
              <a:gd name="T19" fmla="*/ 69 h 131"/>
              <a:gd name="T20" fmla="*/ 30 w 154"/>
              <a:gd name="T21" fmla="*/ 114 h 131"/>
              <a:gd name="T22" fmla="*/ 107 w 154"/>
              <a:gd name="T23" fmla="*/ 46 h 131"/>
              <a:gd name="T24" fmla="*/ 107 w 154"/>
              <a:gd name="T25" fmla="*/ 46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54" h="131">
                <a:moveTo>
                  <a:pt x="30" y="114"/>
                </a:moveTo>
                <a:lnTo>
                  <a:pt x="30" y="114"/>
                </a:lnTo>
                <a:cubicBezTo>
                  <a:pt x="0" y="84"/>
                  <a:pt x="0" y="84"/>
                  <a:pt x="0" y="84"/>
                </a:cubicBezTo>
                <a:cubicBezTo>
                  <a:pt x="68" y="7"/>
                  <a:pt x="68" y="7"/>
                  <a:pt x="68" y="7"/>
                </a:cubicBezTo>
                <a:cubicBezTo>
                  <a:pt x="76" y="7"/>
                  <a:pt x="84" y="0"/>
                  <a:pt x="91" y="0"/>
                </a:cubicBezTo>
                <a:cubicBezTo>
                  <a:pt x="99" y="7"/>
                  <a:pt x="107" y="7"/>
                  <a:pt x="114" y="15"/>
                </a:cubicBezTo>
                <a:cubicBezTo>
                  <a:pt x="145" y="91"/>
                  <a:pt x="145" y="91"/>
                  <a:pt x="145" y="91"/>
                </a:cubicBezTo>
                <a:cubicBezTo>
                  <a:pt x="153" y="99"/>
                  <a:pt x="145" y="114"/>
                  <a:pt x="137" y="122"/>
                </a:cubicBezTo>
                <a:cubicBezTo>
                  <a:pt x="122" y="130"/>
                  <a:pt x="107" y="122"/>
                  <a:pt x="107" y="107"/>
                </a:cubicBezTo>
                <a:cubicBezTo>
                  <a:pt x="84" y="69"/>
                  <a:pt x="84" y="69"/>
                  <a:pt x="84" y="69"/>
                </a:cubicBezTo>
                <a:lnTo>
                  <a:pt x="30" y="114"/>
                </a:lnTo>
                <a:close/>
                <a:moveTo>
                  <a:pt x="107" y="46"/>
                </a:moveTo>
                <a:lnTo>
                  <a:pt x="107" y="4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1" name="Freeform 108">
            <a:extLst>
              <a:ext uri="{FF2B5EF4-FFF2-40B4-BE49-F238E27FC236}">
                <a16:creationId xmlns:a16="http://schemas.microsoft.com/office/drawing/2014/main" id="{93288CF0-9559-BD4D-BE84-BA7B88C5A2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54035" y="11230776"/>
            <a:ext cx="257941" cy="173718"/>
          </a:xfrm>
          <a:custGeom>
            <a:avLst/>
            <a:gdLst>
              <a:gd name="T0" fmla="*/ 85 w 216"/>
              <a:gd name="T1" fmla="*/ 146 h 147"/>
              <a:gd name="T2" fmla="*/ 85 w 216"/>
              <a:gd name="T3" fmla="*/ 146 h 147"/>
              <a:gd name="T4" fmla="*/ 85 w 216"/>
              <a:gd name="T5" fmla="*/ 146 h 147"/>
              <a:gd name="T6" fmla="*/ 54 w 216"/>
              <a:gd name="T7" fmla="*/ 130 h 147"/>
              <a:gd name="T8" fmla="*/ 0 w 216"/>
              <a:gd name="T9" fmla="*/ 69 h 147"/>
              <a:gd name="T10" fmla="*/ 62 w 216"/>
              <a:gd name="T11" fmla="*/ 8 h 147"/>
              <a:gd name="T12" fmla="*/ 92 w 216"/>
              <a:gd name="T13" fmla="*/ 38 h 147"/>
              <a:gd name="T14" fmla="*/ 62 w 216"/>
              <a:gd name="T15" fmla="*/ 69 h 147"/>
              <a:gd name="T16" fmla="*/ 85 w 216"/>
              <a:gd name="T17" fmla="*/ 100 h 147"/>
              <a:gd name="T18" fmla="*/ 169 w 216"/>
              <a:gd name="T19" fmla="*/ 8 h 147"/>
              <a:gd name="T20" fmla="*/ 199 w 216"/>
              <a:gd name="T21" fmla="*/ 8 h 147"/>
              <a:gd name="T22" fmla="*/ 207 w 216"/>
              <a:gd name="T23" fmla="*/ 38 h 147"/>
              <a:gd name="T24" fmla="*/ 115 w 216"/>
              <a:gd name="T25" fmla="*/ 138 h 147"/>
              <a:gd name="T26" fmla="*/ 85 w 216"/>
              <a:gd name="T27" fmla="*/ 146 h 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16" h="147">
                <a:moveTo>
                  <a:pt x="85" y="146"/>
                </a:moveTo>
                <a:lnTo>
                  <a:pt x="85" y="146"/>
                </a:lnTo>
                <a:lnTo>
                  <a:pt x="85" y="146"/>
                </a:lnTo>
                <a:cubicBezTo>
                  <a:pt x="77" y="146"/>
                  <a:pt x="62" y="146"/>
                  <a:pt x="54" y="130"/>
                </a:cubicBezTo>
                <a:cubicBezTo>
                  <a:pt x="0" y="69"/>
                  <a:pt x="0" y="69"/>
                  <a:pt x="0" y="69"/>
                </a:cubicBezTo>
                <a:cubicBezTo>
                  <a:pt x="62" y="8"/>
                  <a:pt x="62" y="8"/>
                  <a:pt x="62" y="8"/>
                </a:cubicBezTo>
                <a:cubicBezTo>
                  <a:pt x="92" y="38"/>
                  <a:pt x="92" y="38"/>
                  <a:pt x="92" y="38"/>
                </a:cubicBezTo>
                <a:cubicBezTo>
                  <a:pt x="62" y="69"/>
                  <a:pt x="62" y="69"/>
                  <a:pt x="62" y="69"/>
                </a:cubicBezTo>
                <a:cubicBezTo>
                  <a:pt x="85" y="100"/>
                  <a:pt x="85" y="100"/>
                  <a:pt x="85" y="100"/>
                </a:cubicBezTo>
                <a:cubicBezTo>
                  <a:pt x="169" y="8"/>
                  <a:pt x="169" y="8"/>
                  <a:pt x="169" y="8"/>
                </a:cubicBezTo>
                <a:cubicBezTo>
                  <a:pt x="176" y="0"/>
                  <a:pt x="192" y="0"/>
                  <a:pt x="199" y="8"/>
                </a:cubicBezTo>
                <a:cubicBezTo>
                  <a:pt x="215" y="15"/>
                  <a:pt x="215" y="31"/>
                  <a:pt x="207" y="38"/>
                </a:cubicBezTo>
                <a:cubicBezTo>
                  <a:pt x="115" y="138"/>
                  <a:pt x="115" y="138"/>
                  <a:pt x="115" y="138"/>
                </a:cubicBezTo>
                <a:cubicBezTo>
                  <a:pt x="107" y="146"/>
                  <a:pt x="100" y="146"/>
                  <a:pt x="85" y="14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2" name="Freeform 109">
            <a:extLst>
              <a:ext uri="{FF2B5EF4-FFF2-40B4-BE49-F238E27FC236}">
                <a16:creationId xmlns:a16="http://schemas.microsoft.com/office/drawing/2014/main" id="{32D4A957-1B3B-854A-9EC0-B786277FA0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5054" y="11141288"/>
            <a:ext cx="184243" cy="157924"/>
          </a:xfrm>
          <a:custGeom>
            <a:avLst/>
            <a:gdLst>
              <a:gd name="T0" fmla="*/ 123 w 154"/>
              <a:gd name="T1" fmla="*/ 114 h 131"/>
              <a:gd name="T2" fmla="*/ 123 w 154"/>
              <a:gd name="T3" fmla="*/ 114 h 131"/>
              <a:gd name="T4" fmla="*/ 153 w 154"/>
              <a:gd name="T5" fmla="*/ 84 h 131"/>
              <a:gd name="T6" fmla="*/ 85 w 154"/>
              <a:gd name="T7" fmla="*/ 7 h 131"/>
              <a:gd name="T8" fmla="*/ 62 w 154"/>
              <a:gd name="T9" fmla="*/ 0 h 131"/>
              <a:gd name="T10" fmla="*/ 39 w 154"/>
              <a:gd name="T11" fmla="*/ 15 h 131"/>
              <a:gd name="T12" fmla="*/ 8 w 154"/>
              <a:gd name="T13" fmla="*/ 91 h 131"/>
              <a:gd name="T14" fmla="*/ 16 w 154"/>
              <a:gd name="T15" fmla="*/ 122 h 131"/>
              <a:gd name="T16" fmla="*/ 46 w 154"/>
              <a:gd name="T17" fmla="*/ 107 h 131"/>
              <a:gd name="T18" fmla="*/ 69 w 154"/>
              <a:gd name="T19" fmla="*/ 69 h 131"/>
              <a:gd name="T20" fmla="*/ 123 w 154"/>
              <a:gd name="T21" fmla="*/ 114 h 131"/>
              <a:gd name="T22" fmla="*/ 46 w 154"/>
              <a:gd name="T23" fmla="*/ 46 h 131"/>
              <a:gd name="T24" fmla="*/ 46 w 154"/>
              <a:gd name="T25" fmla="*/ 46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54" h="131">
                <a:moveTo>
                  <a:pt x="123" y="114"/>
                </a:moveTo>
                <a:lnTo>
                  <a:pt x="123" y="114"/>
                </a:lnTo>
                <a:cubicBezTo>
                  <a:pt x="153" y="84"/>
                  <a:pt x="153" y="84"/>
                  <a:pt x="153" y="84"/>
                </a:cubicBezTo>
                <a:cubicBezTo>
                  <a:pt x="85" y="7"/>
                  <a:pt x="85" y="7"/>
                  <a:pt x="85" y="7"/>
                </a:cubicBezTo>
                <a:cubicBezTo>
                  <a:pt x="77" y="7"/>
                  <a:pt x="69" y="0"/>
                  <a:pt x="62" y="0"/>
                </a:cubicBezTo>
                <a:cubicBezTo>
                  <a:pt x="54" y="7"/>
                  <a:pt x="46" y="7"/>
                  <a:pt x="39" y="15"/>
                </a:cubicBezTo>
                <a:cubicBezTo>
                  <a:pt x="8" y="91"/>
                  <a:pt x="8" y="91"/>
                  <a:pt x="8" y="91"/>
                </a:cubicBezTo>
                <a:cubicBezTo>
                  <a:pt x="0" y="99"/>
                  <a:pt x="8" y="114"/>
                  <a:pt x="16" y="122"/>
                </a:cubicBezTo>
                <a:cubicBezTo>
                  <a:pt x="31" y="130"/>
                  <a:pt x="46" y="122"/>
                  <a:pt x="46" y="107"/>
                </a:cubicBezTo>
                <a:cubicBezTo>
                  <a:pt x="69" y="69"/>
                  <a:pt x="69" y="69"/>
                  <a:pt x="69" y="69"/>
                </a:cubicBezTo>
                <a:lnTo>
                  <a:pt x="123" y="114"/>
                </a:lnTo>
                <a:close/>
                <a:moveTo>
                  <a:pt x="46" y="46"/>
                </a:moveTo>
                <a:lnTo>
                  <a:pt x="46" y="4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3" name="Freeform 110">
            <a:extLst>
              <a:ext uri="{FF2B5EF4-FFF2-40B4-BE49-F238E27FC236}">
                <a16:creationId xmlns:a16="http://schemas.microsoft.com/office/drawing/2014/main" id="{53FADAA0-336B-1343-8AEA-2BE6BB42C2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5054" y="11230776"/>
            <a:ext cx="257941" cy="173718"/>
          </a:xfrm>
          <a:custGeom>
            <a:avLst/>
            <a:gdLst>
              <a:gd name="T0" fmla="*/ 130 w 216"/>
              <a:gd name="T1" fmla="*/ 146 h 147"/>
              <a:gd name="T2" fmla="*/ 130 w 216"/>
              <a:gd name="T3" fmla="*/ 146 h 147"/>
              <a:gd name="T4" fmla="*/ 130 w 216"/>
              <a:gd name="T5" fmla="*/ 146 h 147"/>
              <a:gd name="T6" fmla="*/ 161 w 216"/>
              <a:gd name="T7" fmla="*/ 130 h 147"/>
              <a:gd name="T8" fmla="*/ 215 w 216"/>
              <a:gd name="T9" fmla="*/ 69 h 147"/>
              <a:gd name="T10" fmla="*/ 153 w 216"/>
              <a:gd name="T11" fmla="*/ 8 h 147"/>
              <a:gd name="T12" fmla="*/ 123 w 216"/>
              <a:gd name="T13" fmla="*/ 38 h 147"/>
              <a:gd name="T14" fmla="*/ 153 w 216"/>
              <a:gd name="T15" fmla="*/ 69 h 147"/>
              <a:gd name="T16" fmla="*/ 130 w 216"/>
              <a:gd name="T17" fmla="*/ 100 h 147"/>
              <a:gd name="T18" fmla="*/ 46 w 216"/>
              <a:gd name="T19" fmla="*/ 8 h 147"/>
              <a:gd name="T20" fmla="*/ 16 w 216"/>
              <a:gd name="T21" fmla="*/ 8 h 147"/>
              <a:gd name="T22" fmla="*/ 16 w 216"/>
              <a:gd name="T23" fmla="*/ 38 h 147"/>
              <a:gd name="T24" fmla="*/ 100 w 216"/>
              <a:gd name="T25" fmla="*/ 138 h 147"/>
              <a:gd name="T26" fmla="*/ 130 w 216"/>
              <a:gd name="T27" fmla="*/ 146 h 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16" h="147">
                <a:moveTo>
                  <a:pt x="130" y="146"/>
                </a:moveTo>
                <a:lnTo>
                  <a:pt x="130" y="146"/>
                </a:lnTo>
                <a:lnTo>
                  <a:pt x="130" y="146"/>
                </a:lnTo>
                <a:cubicBezTo>
                  <a:pt x="138" y="146"/>
                  <a:pt x="153" y="146"/>
                  <a:pt x="161" y="130"/>
                </a:cubicBezTo>
                <a:cubicBezTo>
                  <a:pt x="215" y="69"/>
                  <a:pt x="215" y="69"/>
                  <a:pt x="215" y="69"/>
                </a:cubicBezTo>
                <a:cubicBezTo>
                  <a:pt x="153" y="8"/>
                  <a:pt x="153" y="8"/>
                  <a:pt x="153" y="8"/>
                </a:cubicBezTo>
                <a:cubicBezTo>
                  <a:pt x="123" y="38"/>
                  <a:pt x="123" y="38"/>
                  <a:pt x="123" y="38"/>
                </a:cubicBezTo>
                <a:cubicBezTo>
                  <a:pt x="153" y="69"/>
                  <a:pt x="153" y="69"/>
                  <a:pt x="153" y="69"/>
                </a:cubicBezTo>
                <a:cubicBezTo>
                  <a:pt x="130" y="100"/>
                  <a:pt x="130" y="100"/>
                  <a:pt x="130" y="100"/>
                </a:cubicBezTo>
                <a:cubicBezTo>
                  <a:pt x="46" y="8"/>
                  <a:pt x="46" y="8"/>
                  <a:pt x="46" y="8"/>
                </a:cubicBezTo>
                <a:cubicBezTo>
                  <a:pt x="39" y="0"/>
                  <a:pt x="23" y="0"/>
                  <a:pt x="16" y="8"/>
                </a:cubicBezTo>
                <a:cubicBezTo>
                  <a:pt x="0" y="15"/>
                  <a:pt x="0" y="31"/>
                  <a:pt x="16" y="38"/>
                </a:cubicBezTo>
                <a:cubicBezTo>
                  <a:pt x="100" y="138"/>
                  <a:pt x="100" y="138"/>
                  <a:pt x="100" y="138"/>
                </a:cubicBezTo>
                <a:cubicBezTo>
                  <a:pt x="107" y="146"/>
                  <a:pt x="115" y="146"/>
                  <a:pt x="130" y="14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4" name="Freeform 111">
            <a:extLst>
              <a:ext uri="{FF2B5EF4-FFF2-40B4-BE49-F238E27FC236}">
                <a16:creationId xmlns:a16="http://schemas.microsoft.com/office/drawing/2014/main" id="{2B0EC945-D625-7245-8BA3-9EBF13A07F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75108" y="11483455"/>
            <a:ext cx="136868" cy="47379"/>
          </a:xfrm>
          <a:custGeom>
            <a:avLst/>
            <a:gdLst>
              <a:gd name="T0" fmla="*/ 0 w 116"/>
              <a:gd name="T1" fmla="*/ 23 h 40"/>
              <a:gd name="T2" fmla="*/ 0 w 116"/>
              <a:gd name="T3" fmla="*/ 23 h 40"/>
              <a:gd name="T4" fmla="*/ 0 w 116"/>
              <a:gd name="T5" fmla="*/ 23 h 40"/>
              <a:gd name="T6" fmla="*/ 23 w 116"/>
              <a:gd name="T7" fmla="*/ 0 h 40"/>
              <a:gd name="T8" fmla="*/ 99 w 116"/>
              <a:gd name="T9" fmla="*/ 0 h 40"/>
              <a:gd name="T10" fmla="*/ 115 w 116"/>
              <a:gd name="T11" fmla="*/ 23 h 40"/>
              <a:gd name="T12" fmla="*/ 99 w 116"/>
              <a:gd name="T13" fmla="*/ 39 h 40"/>
              <a:gd name="T14" fmla="*/ 23 w 116"/>
              <a:gd name="T15" fmla="*/ 39 h 40"/>
              <a:gd name="T16" fmla="*/ 0 w 116"/>
              <a:gd name="T17" fmla="*/ 23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6" h="40">
                <a:moveTo>
                  <a:pt x="0" y="23"/>
                </a:moveTo>
                <a:lnTo>
                  <a:pt x="0" y="23"/>
                </a:lnTo>
                <a:lnTo>
                  <a:pt x="0" y="23"/>
                </a:lnTo>
                <a:cubicBezTo>
                  <a:pt x="0" y="8"/>
                  <a:pt x="7" y="0"/>
                  <a:pt x="23" y="0"/>
                </a:cubicBezTo>
                <a:cubicBezTo>
                  <a:pt x="99" y="0"/>
                  <a:pt x="99" y="0"/>
                  <a:pt x="99" y="0"/>
                </a:cubicBezTo>
                <a:cubicBezTo>
                  <a:pt x="107" y="0"/>
                  <a:pt x="115" y="8"/>
                  <a:pt x="115" y="23"/>
                </a:cubicBezTo>
                <a:cubicBezTo>
                  <a:pt x="115" y="31"/>
                  <a:pt x="107" y="39"/>
                  <a:pt x="99" y="39"/>
                </a:cubicBezTo>
                <a:cubicBezTo>
                  <a:pt x="23" y="39"/>
                  <a:pt x="23" y="39"/>
                  <a:pt x="23" y="39"/>
                </a:cubicBezTo>
                <a:cubicBezTo>
                  <a:pt x="7" y="39"/>
                  <a:pt x="0" y="31"/>
                  <a:pt x="0" y="23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5" name="Freeform 112">
            <a:extLst>
              <a:ext uri="{FF2B5EF4-FFF2-40B4-BE49-F238E27FC236}">
                <a16:creationId xmlns:a16="http://schemas.microsoft.com/office/drawing/2014/main" id="{9A108EC8-F9CC-E14E-83B9-E4DAAC76A7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4563" y="11493983"/>
            <a:ext cx="47376" cy="331642"/>
          </a:xfrm>
          <a:custGeom>
            <a:avLst/>
            <a:gdLst>
              <a:gd name="T0" fmla="*/ 38 w 39"/>
              <a:gd name="T1" fmla="*/ 275 h 276"/>
              <a:gd name="T2" fmla="*/ 38 w 39"/>
              <a:gd name="T3" fmla="*/ 275 h 276"/>
              <a:gd name="T4" fmla="*/ 0 w 39"/>
              <a:gd name="T5" fmla="*/ 275 h 276"/>
              <a:gd name="T6" fmla="*/ 0 w 39"/>
              <a:gd name="T7" fmla="*/ 23 h 276"/>
              <a:gd name="T8" fmla="*/ 15 w 39"/>
              <a:gd name="T9" fmla="*/ 0 h 276"/>
              <a:gd name="T10" fmla="*/ 38 w 39"/>
              <a:gd name="T11" fmla="*/ 23 h 276"/>
              <a:gd name="T12" fmla="*/ 38 w 39"/>
              <a:gd name="T13" fmla="*/ 275 h 2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9" h="276">
                <a:moveTo>
                  <a:pt x="38" y="275"/>
                </a:moveTo>
                <a:lnTo>
                  <a:pt x="38" y="275"/>
                </a:lnTo>
                <a:cubicBezTo>
                  <a:pt x="0" y="275"/>
                  <a:pt x="0" y="275"/>
                  <a:pt x="0" y="275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15"/>
                  <a:pt x="8" y="0"/>
                  <a:pt x="15" y="0"/>
                </a:cubicBezTo>
                <a:cubicBezTo>
                  <a:pt x="31" y="0"/>
                  <a:pt x="38" y="15"/>
                  <a:pt x="38" y="23"/>
                </a:cubicBezTo>
                <a:lnTo>
                  <a:pt x="38" y="275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6" name="Freeform 113">
            <a:extLst>
              <a:ext uri="{FF2B5EF4-FFF2-40B4-BE49-F238E27FC236}">
                <a16:creationId xmlns:a16="http://schemas.microsoft.com/office/drawing/2014/main" id="{F313F961-7FA3-344C-BAB0-8AFB03DFA1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85620" y="9009311"/>
            <a:ext cx="231622" cy="268473"/>
          </a:xfrm>
          <a:custGeom>
            <a:avLst/>
            <a:gdLst>
              <a:gd name="T0" fmla="*/ 8 w 193"/>
              <a:gd name="T1" fmla="*/ 214 h 223"/>
              <a:gd name="T2" fmla="*/ 8 w 193"/>
              <a:gd name="T3" fmla="*/ 214 h 223"/>
              <a:gd name="T4" fmla="*/ 8 w 193"/>
              <a:gd name="T5" fmla="*/ 214 h 223"/>
              <a:gd name="T6" fmla="*/ 0 w 193"/>
              <a:gd name="T7" fmla="*/ 191 h 223"/>
              <a:gd name="T8" fmla="*/ 161 w 193"/>
              <a:gd name="T9" fmla="*/ 15 h 223"/>
              <a:gd name="T10" fmla="*/ 184 w 193"/>
              <a:gd name="T11" fmla="*/ 7 h 223"/>
              <a:gd name="T12" fmla="*/ 184 w 193"/>
              <a:gd name="T13" fmla="*/ 38 h 223"/>
              <a:gd name="T14" fmla="*/ 31 w 193"/>
              <a:gd name="T15" fmla="*/ 214 h 223"/>
              <a:gd name="T16" fmla="*/ 8 w 193"/>
              <a:gd name="T17" fmla="*/ 214 h 2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3" h="223">
                <a:moveTo>
                  <a:pt x="8" y="214"/>
                </a:moveTo>
                <a:lnTo>
                  <a:pt x="8" y="214"/>
                </a:lnTo>
                <a:lnTo>
                  <a:pt x="8" y="214"/>
                </a:lnTo>
                <a:cubicBezTo>
                  <a:pt x="0" y="206"/>
                  <a:pt x="0" y="199"/>
                  <a:pt x="0" y="191"/>
                </a:cubicBezTo>
                <a:cubicBezTo>
                  <a:pt x="161" y="15"/>
                  <a:pt x="161" y="15"/>
                  <a:pt x="161" y="15"/>
                </a:cubicBezTo>
                <a:cubicBezTo>
                  <a:pt x="169" y="7"/>
                  <a:pt x="176" y="0"/>
                  <a:pt x="184" y="7"/>
                </a:cubicBezTo>
                <a:cubicBezTo>
                  <a:pt x="192" y="15"/>
                  <a:pt x="192" y="30"/>
                  <a:pt x="184" y="38"/>
                </a:cubicBezTo>
                <a:cubicBezTo>
                  <a:pt x="31" y="214"/>
                  <a:pt x="31" y="214"/>
                  <a:pt x="31" y="214"/>
                </a:cubicBezTo>
                <a:cubicBezTo>
                  <a:pt x="23" y="222"/>
                  <a:pt x="16" y="222"/>
                  <a:pt x="8" y="214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7" name="Freeform 114">
            <a:extLst>
              <a:ext uri="{FF2B5EF4-FFF2-40B4-BE49-F238E27FC236}">
                <a16:creationId xmlns:a16="http://schemas.microsoft.com/office/drawing/2014/main" id="{508F09D7-4CF9-7949-B59E-BCBD755D9B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1431" y="9156707"/>
            <a:ext cx="136868" cy="147396"/>
          </a:xfrm>
          <a:custGeom>
            <a:avLst/>
            <a:gdLst>
              <a:gd name="T0" fmla="*/ 61 w 116"/>
              <a:gd name="T1" fmla="*/ 123 h 124"/>
              <a:gd name="T2" fmla="*/ 61 w 116"/>
              <a:gd name="T3" fmla="*/ 123 h 124"/>
              <a:gd name="T4" fmla="*/ 0 w 116"/>
              <a:gd name="T5" fmla="*/ 61 h 124"/>
              <a:gd name="T6" fmla="*/ 61 w 116"/>
              <a:gd name="T7" fmla="*/ 0 h 124"/>
              <a:gd name="T8" fmla="*/ 115 w 116"/>
              <a:gd name="T9" fmla="*/ 61 h 124"/>
              <a:gd name="T10" fmla="*/ 61 w 116"/>
              <a:gd name="T11" fmla="*/ 123 h 124"/>
              <a:gd name="T12" fmla="*/ 61 w 116"/>
              <a:gd name="T13" fmla="*/ 38 h 124"/>
              <a:gd name="T14" fmla="*/ 61 w 116"/>
              <a:gd name="T15" fmla="*/ 38 h 124"/>
              <a:gd name="T16" fmla="*/ 38 w 116"/>
              <a:gd name="T17" fmla="*/ 61 h 124"/>
              <a:gd name="T18" fmla="*/ 61 w 116"/>
              <a:gd name="T19" fmla="*/ 84 h 124"/>
              <a:gd name="T20" fmla="*/ 84 w 116"/>
              <a:gd name="T21" fmla="*/ 61 h 124"/>
              <a:gd name="T22" fmla="*/ 61 w 116"/>
              <a:gd name="T23" fmla="*/ 38 h 124"/>
              <a:gd name="T24" fmla="*/ 61 w 116"/>
              <a:gd name="T25" fmla="*/ 123 h 1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16" h="124">
                <a:moveTo>
                  <a:pt x="61" y="123"/>
                </a:moveTo>
                <a:lnTo>
                  <a:pt x="61" y="123"/>
                </a:lnTo>
                <a:cubicBezTo>
                  <a:pt x="23" y="123"/>
                  <a:pt x="0" y="92"/>
                  <a:pt x="0" y="61"/>
                </a:cubicBezTo>
                <a:cubicBezTo>
                  <a:pt x="0" y="31"/>
                  <a:pt x="23" y="0"/>
                  <a:pt x="61" y="0"/>
                </a:cubicBezTo>
                <a:cubicBezTo>
                  <a:pt x="92" y="0"/>
                  <a:pt x="115" y="31"/>
                  <a:pt x="115" y="61"/>
                </a:cubicBezTo>
                <a:cubicBezTo>
                  <a:pt x="115" y="92"/>
                  <a:pt x="92" y="123"/>
                  <a:pt x="61" y="123"/>
                </a:cubicBezTo>
                <a:lnTo>
                  <a:pt x="61" y="38"/>
                </a:lnTo>
                <a:lnTo>
                  <a:pt x="61" y="38"/>
                </a:lnTo>
                <a:cubicBezTo>
                  <a:pt x="46" y="38"/>
                  <a:pt x="38" y="46"/>
                  <a:pt x="38" y="61"/>
                </a:cubicBezTo>
                <a:cubicBezTo>
                  <a:pt x="38" y="77"/>
                  <a:pt x="46" y="84"/>
                  <a:pt x="61" y="84"/>
                </a:cubicBezTo>
                <a:cubicBezTo>
                  <a:pt x="69" y="84"/>
                  <a:pt x="84" y="77"/>
                  <a:pt x="84" y="61"/>
                </a:cubicBezTo>
                <a:cubicBezTo>
                  <a:pt x="84" y="46"/>
                  <a:pt x="69" y="38"/>
                  <a:pt x="61" y="38"/>
                </a:cubicBezTo>
                <a:lnTo>
                  <a:pt x="61" y="123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8" name="Freeform 115">
            <a:extLst>
              <a:ext uri="{FF2B5EF4-FFF2-40B4-BE49-F238E27FC236}">
                <a16:creationId xmlns:a16="http://schemas.microsoft.com/office/drawing/2014/main" id="{8CAABEDC-F76A-424F-A3E8-9A726074CA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8241" y="8993520"/>
            <a:ext cx="136868" cy="136868"/>
          </a:xfrm>
          <a:custGeom>
            <a:avLst/>
            <a:gdLst>
              <a:gd name="T0" fmla="*/ 61 w 116"/>
              <a:gd name="T1" fmla="*/ 114 h 115"/>
              <a:gd name="T2" fmla="*/ 61 w 116"/>
              <a:gd name="T3" fmla="*/ 114 h 115"/>
              <a:gd name="T4" fmla="*/ 0 w 116"/>
              <a:gd name="T5" fmla="*/ 53 h 115"/>
              <a:gd name="T6" fmla="*/ 61 w 116"/>
              <a:gd name="T7" fmla="*/ 0 h 115"/>
              <a:gd name="T8" fmla="*/ 115 w 116"/>
              <a:gd name="T9" fmla="*/ 53 h 115"/>
              <a:gd name="T10" fmla="*/ 61 w 116"/>
              <a:gd name="T11" fmla="*/ 114 h 115"/>
              <a:gd name="T12" fmla="*/ 61 w 116"/>
              <a:gd name="T13" fmla="*/ 30 h 115"/>
              <a:gd name="T14" fmla="*/ 61 w 116"/>
              <a:gd name="T15" fmla="*/ 30 h 115"/>
              <a:gd name="T16" fmla="*/ 38 w 116"/>
              <a:gd name="T17" fmla="*/ 53 h 115"/>
              <a:gd name="T18" fmla="*/ 61 w 116"/>
              <a:gd name="T19" fmla="*/ 84 h 115"/>
              <a:gd name="T20" fmla="*/ 84 w 116"/>
              <a:gd name="T21" fmla="*/ 53 h 115"/>
              <a:gd name="T22" fmla="*/ 61 w 116"/>
              <a:gd name="T23" fmla="*/ 30 h 115"/>
              <a:gd name="T24" fmla="*/ 61 w 116"/>
              <a:gd name="T25" fmla="*/ 114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16" h="115">
                <a:moveTo>
                  <a:pt x="61" y="114"/>
                </a:moveTo>
                <a:lnTo>
                  <a:pt x="61" y="114"/>
                </a:lnTo>
                <a:cubicBezTo>
                  <a:pt x="23" y="114"/>
                  <a:pt x="0" y="91"/>
                  <a:pt x="0" y="53"/>
                </a:cubicBezTo>
                <a:cubicBezTo>
                  <a:pt x="0" y="22"/>
                  <a:pt x="23" y="0"/>
                  <a:pt x="61" y="0"/>
                </a:cubicBezTo>
                <a:cubicBezTo>
                  <a:pt x="92" y="0"/>
                  <a:pt x="115" y="22"/>
                  <a:pt x="115" y="53"/>
                </a:cubicBezTo>
                <a:cubicBezTo>
                  <a:pt x="115" y="91"/>
                  <a:pt x="92" y="114"/>
                  <a:pt x="61" y="114"/>
                </a:cubicBezTo>
                <a:lnTo>
                  <a:pt x="61" y="30"/>
                </a:lnTo>
                <a:lnTo>
                  <a:pt x="61" y="30"/>
                </a:lnTo>
                <a:cubicBezTo>
                  <a:pt x="46" y="30"/>
                  <a:pt x="38" y="45"/>
                  <a:pt x="38" y="53"/>
                </a:cubicBezTo>
                <a:cubicBezTo>
                  <a:pt x="38" y="68"/>
                  <a:pt x="46" y="84"/>
                  <a:pt x="61" y="84"/>
                </a:cubicBezTo>
                <a:cubicBezTo>
                  <a:pt x="69" y="84"/>
                  <a:pt x="84" y="68"/>
                  <a:pt x="84" y="53"/>
                </a:cubicBezTo>
                <a:cubicBezTo>
                  <a:pt x="84" y="45"/>
                  <a:pt x="69" y="30"/>
                  <a:pt x="61" y="30"/>
                </a:cubicBezTo>
                <a:lnTo>
                  <a:pt x="61" y="114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9" name="Freeform 116">
            <a:extLst>
              <a:ext uri="{FF2B5EF4-FFF2-40B4-BE49-F238E27FC236}">
                <a16:creationId xmlns:a16="http://schemas.microsoft.com/office/drawing/2014/main" id="{C2160181-C1C8-4C4E-8A81-49E468CBC0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8752" y="8946141"/>
            <a:ext cx="26319" cy="47379"/>
          </a:xfrm>
          <a:custGeom>
            <a:avLst/>
            <a:gdLst>
              <a:gd name="T0" fmla="*/ 23 w 24"/>
              <a:gd name="T1" fmla="*/ 39 h 40"/>
              <a:gd name="T2" fmla="*/ 0 w 24"/>
              <a:gd name="T3" fmla="*/ 39 h 40"/>
              <a:gd name="T4" fmla="*/ 0 w 24"/>
              <a:gd name="T5" fmla="*/ 0 h 40"/>
              <a:gd name="T6" fmla="*/ 23 w 24"/>
              <a:gd name="T7" fmla="*/ 0 h 40"/>
              <a:gd name="T8" fmla="*/ 23 w 24"/>
              <a:gd name="T9" fmla="*/ 39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" h="40">
                <a:moveTo>
                  <a:pt x="23" y="39"/>
                </a:moveTo>
                <a:lnTo>
                  <a:pt x="0" y="39"/>
                </a:lnTo>
                <a:lnTo>
                  <a:pt x="0" y="0"/>
                </a:lnTo>
                <a:lnTo>
                  <a:pt x="23" y="0"/>
                </a:lnTo>
                <a:lnTo>
                  <a:pt x="23" y="39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0" name="Freeform 117">
            <a:extLst>
              <a:ext uri="{FF2B5EF4-FFF2-40B4-BE49-F238E27FC236}">
                <a16:creationId xmlns:a16="http://schemas.microsoft.com/office/drawing/2014/main" id="{01A23D1E-0B78-B443-B3B1-53F6EC01CB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8752" y="9035633"/>
            <a:ext cx="26319" cy="84226"/>
          </a:xfrm>
          <a:custGeom>
            <a:avLst/>
            <a:gdLst>
              <a:gd name="T0" fmla="*/ 23 w 24"/>
              <a:gd name="T1" fmla="*/ 69 h 70"/>
              <a:gd name="T2" fmla="*/ 0 w 24"/>
              <a:gd name="T3" fmla="*/ 69 h 70"/>
              <a:gd name="T4" fmla="*/ 0 w 24"/>
              <a:gd name="T5" fmla="*/ 0 h 70"/>
              <a:gd name="T6" fmla="*/ 23 w 24"/>
              <a:gd name="T7" fmla="*/ 0 h 70"/>
              <a:gd name="T8" fmla="*/ 23 w 24"/>
              <a:gd name="T9" fmla="*/ 69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" h="70">
                <a:moveTo>
                  <a:pt x="23" y="69"/>
                </a:moveTo>
                <a:lnTo>
                  <a:pt x="0" y="69"/>
                </a:lnTo>
                <a:lnTo>
                  <a:pt x="0" y="0"/>
                </a:lnTo>
                <a:lnTo>
                  <a:pt x="23" y="0"/>
                </a:lnTo>
                <a:lnTo>
                  <a:pt x="23" y="69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5" name="Freeform 118">
            <a:extLst>
              <a:ext uri="{FF2B5EF4-FFF2-40B4-BE49-F238E27FC236}">
                <a16:creationId xmlns:a16="http://schemas.microsoft.com/office/drawing/2014/main" id="{D4AAF42E-1801-564A-B3AB-09E3A511E9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8752" y="9167235"/>
            <a:ext cx="26319" cy="84226"/>
          </a:xfrm>
          <a:custGeom>
            <a:avLst/>
            <a:gdLst>
              <a:gd name="T0" fmla="*/ 23 w 24"/>
              <a:gd name="T1" fmla="*/ 69 h 70"/>
              <a:gd name="T2" fmla="*/ 0 w 24"/>
              <a:gd name="T3" fmla="*/ 69 h 70"/>
              <a:gd name="T4" fmla="*/ 0 w 24"/>
              <a:gd name="T5" fmla="*/ 0 h 70"/>
              <a:gd name="T6" fmla="*/ 23 w 24"/>
              <a:gd name="T7" fmla="*/ 0 h 70"/>
              <a:gd name="T8" fmla="*/ 23 w 24"/>
              <a:gd name="T9" fmla="*/ 69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" h="70">
                <a:moveTo>
                  <a:pt x="23" y="69"/>
                </a:moveTo>
                <a:lnTo>
                  <a:pt x="0" y="69"/>
                </a:lnTo>
                <a:lnTo>
                  <a:pt x="0" y="0"/>
                </a:lnTo>
                <a:lnTo>
                  <a:pt x="23" y="0"/>
                </a:lnTo>
                <a:lnTo>
                  <a:pt x="23" y="69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6" name="Freeform 119">
            <a:extLst>
              <a:ext uri="{FF2B5EF4-FFF2-40B4-BE49-F238E27FC236}">
                <a16:creationId xmlns:a16="http://schemas.microsoft.com/office/drawing/2014/main" id="{EDA53736-D800-B34D-B92A-54389C10AA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8752" y="9283046"/>
            <a:ext cx="26319" cy="57907"/>
          </a:xfrm>
          <a:custGeom>
            <a:avLst/>
            <a:gdLst>
              <a:gd name="T0" fmla="*/ 23 w 24"/>
              <a:gd name="T1" fmla="*/ 46 h 47"/>
              <a:gd name="T2" fmla="*/ 0 w 24"/>
              <a:gd name="T3" fmla="*/ 46 h 47"/>
              <a:gd name="T4" fmla="*/ 0 w 24"/>
              <a:gd name="T5" fmla="*/ 0 h 47"/>
              <a:gd name="T6" fmla="*/ 23 w 24"/>
              <a:gd name="T7" fmla="*/ 0 h 47"/>
              <a:gd name="T8" fmla="*/ 23 w 24"/>
              <a:gd name="T9" fmla="*/ 46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" h="47">
                <a:moveTo>
                  <a:pt x="23" y="46"/>
                </a:moveTo>
                <a:lnTo>
                  <a:pt x="0" y="46"/>
                </a:lnTo>
                <a:lnTo>
                  <a:pt x="0" y="0"/>
                </a:lnTo>
                <a:lnTo>
                  <a:pt x="23" y="0"/>
                </a:lnTo>
                <a:lnTo>
                  <a:pt x="23" y="46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7" name="Freeform 120">
            <a:extLst>
              <a:ext uri="{FF2B5EF4-FFF2-40B4-BE49-F238E27FC236}">
                <a16:creationId xmlns:a16="http://schemas.microsoft.com/office/drawing/2014/main" id="{DC12EFC4-48C7-6641-93FA-48E87541E1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8187" y="8882972"/>
            <a:ext cx="715922" cy="521151"/>
          </a:xfrm>
          <a:custGeom>
            <a:avLst/>
            <a:gdLst>
              <a:gd name="T0" fmla="*/ 528 w 598"/>
              <a:gd name="T1" fmla="*/ 436 h 437"/>
              <a:gd name="T2" fmla="*/ 528 w 598"/>
              <a:gd name="T3" fmla="*/ 436 h 437"/>
              <a:gd name="T4" fmla="*/ 24 w 598"/>
              <a:gd name="T5" fmla="*/ 436 h 437"/>
              <a:gd name="T6" fmla="*/ 0 w 598"/>
              <a:gd name="T7" fmla="*/ 413 h 437"/>
              <a:gd name="T8" fmla="*/ 0 w 598"/>
              <a:gd name="T9" fmla="*/ 313 h 437"/>
              <a:gd name="T10" fmla="*/ 24 w 598"/>
              <a:gd name="T11" fmla="*/ 290 h 437"/>
              <a:gd name="T12" fmla="*/ 85 w 598"/>
              <a:gd name="T13" fmla="*/ 214 h 437"/>
              <a:gd name="T14" fmla="*/ 24 w 598"/>
              <a:gd name="T15" fmla="*/ 145 h 437"/>
              <a:gd name="T16" fmla="*/ 0 w 598"/>
              <a:gd name="T17" fmla="*/ 122 h 437"/>
              <a:gd name="T18" fmla="*/ 0 w 598"/>
              <a:gd name="T19" fmla="*/ 22 h 437"/>
              <a:gd name="T20" fmla="*/ 24 w 598"/>
              <a:gd name="T21" fmla="*/ 0 h 437"/>
              <a:gd name="T22" fmla="*/ 528 w 598"/>
              <a:gd name="T23" fmla="*/ 0 h 437"/>
              <a:gd name="T24" fmla="*/ 597 w 598"/>
              <a:gd name="T25" fmla="*/ 68 h 437"/>
              <a:gd name="T26" fmla="*/ 597 w 598"/>
              <a:gd name="T27" fmla="*/ 367 h 437"/>
              <a:gd name="T28" fmla="*/ 528 w 598"/>
              <a:gd name="T29" fmla="*/ 436 h 437"/>
              <a:gd name="T30" fmla="*/ 47 w 598"/>
              <a:gd name="T31" fmla="*/ 390 h 437"/>
              <a:gd name="T32" fmla="*/ 47 w 598"/>
              <a:gd name="T33" fmla="*/ 390 h 437"/>
              <a:gd name="T34" fmla="*/ 528 w 598"/>
              <a:gd name="T35" fmla="*/ 390 h 437"/>
              <a:gd name="T36" fmla="*/ 551 w 598"/>
              <a:gd name="T37" fmla="*/ 367 h 437"/>
              <a:gd name="T38" fmla="*/ 551 w 598"/>
              <a:gd name="T39" fmla="*/ 68 h 437"/>
              <a:gd name="T40" fmla="*/ 528 w 598"/>
              <a:gd name="T41" fmla="*/ 45 h 437"/>
              <a:gd name="T42" fmla="*/ 47 w 598"/>
              <a:gd name="T43" fmla="*/ 45 h 437"/>
              <a:gd name="T44" fmla="*/ 47 w 598"/>
              <a:gd name="T45" fmla="*/ 99 h 437"/>
              <a:gd name="T46" fmla="*/ 138 w 598"/>
              <a:gd name="T47" fmla="*/ 214 h 437"/>
              <a:gd name="T48" fmla="*/ 47 w 598"/>
              <a:gd name="T49" fmla="*/ 336 h 437"/>
              <a:gd name="T50" fmla="*/ 528 w 598"/>
              <a:gd name="T51" fmla="*/ 436 h 4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598" h="437">
                <a:moveTo>
                  <a:pt x="528" y="436"/>
                </a:moveTo>
                <a:lnTo>
                  <a:pt x="528" y="436"/>
                </a:lnTo>
                <a:cubicBezTo>
                  <a:pt x="24" y="436"/>
                  <a:pt x="24" y="436"/>
                  <a:pt x="24" y="436"/>
                </a:cubicBezTo>
                <a:cubicBezTo>
                  <a:pt x="16" y="436"/>
                  <a:pt x="0" y="428"/>
                  <a:pt x="0" y="413"/>
                </a:cubicBezTo>
                <a:cubicBezTo>
                  <a:pt x="0" y="313"/>
                  <a:pt x="0" y="313"/>
                  <a:pt x="0" y="313"/>
                </a:cubicBezTo>
                <a:cubicBezTo>
                  <a:pt x="0" y="306"/>
                  <a:pt x="8" y="290"/>
                  <a:pt x="24" y="290"/>
                </a:cubicBezTo>
                <a:cubicBezTo>
                  <a:pt x="62" y="283"/>
                  <a:pt x="85" y="252"/>
                  <a:pt x="85" y="214"/>
                </a:cubicBezTo>
                <a:cubicBezTo>
                  <a:pt x="85" y="183"/>
                  <a:pt x="62" y="145"/>
                  <a:pt x="24" y="145"/>
                </a:cubicBezTo>
                <a:cubicBezTo>
                  <a:pt x="8" y="145"/>
                  <a:pt x="0" y="130"/>
                  <a:pt x="0" y="122"/>
                </a:cubicBezTo>
                <a:cubicBezTo>
                  <a:pt x="0" y="22"/>
                  <a:pt x="0" y="22"/>
                  <a:pt x="0" y="22"/>
                </a:cubicBezTo>
                <a:cubicBezTo>
                  <a:pt x="0" y="7"/>
                  <a:pt x="16" y="0"/>
                  <a:pt x="24" y="0"/>
                </a:cubicBezTo>
                <a:cubicBezTo>
                  <a:pt x="528" y="0"/>
                  <a:pt x="528" y="0"/>
                  <a:pt x="528" y="0"/>
                </a:cubicBezTo>
                <a:cubicBezTo>
                  <a:pt x="567" y="0"/>
                  <a:pt x="597" y="30"/>
                  <a:pt x="597" y="68"/>
                </a:cubicBezTo>
                <a:cubicBezTo>
                  <a:pt x="597" y="367"/>
                  <a:pt x="597" y="367"/>
                  <a:pt x="597" y="367"/>
                </a:cubicBezTo>
                <a:cubicBezTo>
                  <a:pt x="597" y="405"/>
                  <a:pt x="567" y="436"/>
                  <a:pt x="528" y="436"/>
                </a:cubicBezTo>
                <a:lnTo>
                  <a:pt x="47" y="390"/>
                </a:lnTo>
                <a:lnTo>
                  <a:pt x="47" y="390"/>
                </a:lnTo>
                <a:cubicBezTo>
                  <a:pt x="528" y="390"/>
                  <a:pt x="528" y="390"/>
                  <a:pt x="528" y="390"/>
                </a:cubicBezTo>
                <a:cubicBezTo>
                  <a:pt x="536" y="390"/>
                  <a:pt x="551" y="382"/>
                  <a:pt x="551" y="367"/>
                </a:cubicBezTo>
                <a:cubicBezTo>
                  <a:pt x="551" y="68"/>
                  <a:pt x="551" y="68"/>
                  <a:pt x="551" y="68"/>
                </a:cubicBezTo>
                <a:cubicBezTo>
                  <a:pt x="551" y="53"/>
                  <a:pt x="536" y="45"/>
                  <a:pt x="528" y="45"/>
                </a:cubicBezTo>
                <a:cubicBezTo>
                  <a:pt x="47" y="45"/>
                  <a:pt x="47" y="45"/>
                  <a:pt x="47" y="45"/>
                </a:cubicBezTo>
                <a:cubicBezTo>
                  <a:pt x="47" y="99"/>
                  <a:pt x="47" y="99"/>
                  <a:pt x="47" y="99"/>
                </a:cubicBezTo>
                <a:cubicBezTo>
                  <a:pt x="100" y="114"/>
                  <a:pt x="138" y="160"/>
                  <a:pt x="138" y="214"/>
                </a:cubicBezTo>
                <a:cubicBezTo>
                  <a:pt x="138" y="275"/>
                  <a:pt x="100" y="321"/>
                  <a:pt x="47" y="336"/>
                </a:cubicBezTo>
                <a:lnTo>
                  <a:pt x="528" y="436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grpSp>
        <p:nvGrpSpPr>
          <p:cNvPr id="68" name="Grupo 67">
            <a:extLst>
              <a:ext uri="{FF2B5EF4-FFF2-40B4-BE49-F238E27FC236}">
                <a16:creationId xmlns:a16="http://schemas.microsoft.com/office/drawing/2014/main" id="{53093040-3F4D-E148-87A8-D70B09EE38FE}"/>
              </a:ext>
            </a:extLst>
          </p:cNvPr>
          <p:cNvGrpSpPr/>
          <p:nvPr/>
        </p:nvGrpSpPr>
        <p:grpSpPr>
          <a:xfrm>
            <a:off x="6835009" y="4115044"/>
            <a:ext cx="643990" cy="634450"/>
            <a:chOff x="15523655" y="10717162"/>
            <a:chExt cx="643990" cy="634450"/>
          </a:xfrm>
        </p:grpSpPr>
        <p:sp>
          <p:nvSpPr>
            <p:cNvPr id="69" name="Freeform 198">
              <a:extLst>
                <a:ext uri="{FF2B5EF4-FFF2-40B4-BE49-F238E27FC236}">
                  <a16:creationId xmlns:a16="http://schemas.microsoft.com/office/drawing/2014/main" id="{4C7FB69A-88B6-1449-8C77-9E6603FC6C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23655" y="10717162"/>
              <a:ext cx="643990" cy="634450"/>
            </a:xfrm>
            <a:custGeom>
              <a:avLst/>
              <a:gdLst>
                <a:gd name="T0" fmla="*/ 298 w 597"/>
                <a:gd name="T1" fmla="*/ 587 h 588"/>
                <a:gd name="T2" fmla="*/ 298 w 597"/>
                <a:gd name="T3" fmla="*/ 587 h 588"/>
                <a:gd name="T4" fmla="*/ 216 w 597"/>
                <a:gd name="T5" fmla="*/ 551 h 588"/>
                <a:gd name="T6" fmla="*/ 45 w 597"/>
                <a:gd name="T7" fmla="*/ 389 h 588"/>
                <a:gd name="T8" fmla="*/ 45 w 597"/>
                <a:gd name="T9" fmla="*/ 217 h 588"/>
                <a:gd name="T10" fmla="*/ 253 w 597"/>
                <a:gd name="T11" fmla="*/ 9 h 588"/>
                <a:gd name="T12" fmla="*/ 270 w 597"/>
                <a:gd name="T13" fmla="*/ 0 h 588"/>
                <a:gd name="T14" fmla="*/ 532 w 597"/>
                <a:gd name="T15" fmla="*/ 0 h 588"/>
                <a:gd name="T16" fmla="*/ 596 w 597"/>
                <a:gd name="T17" fmla="*/ 54 h 588"/>
                <a:gd name="T18" fmla="*/ 596 w 597"/>
                <a:gd name="T19" fmla="*/ 316 h 588"/>
                <a:gd name="T20" fmla="*/ 587 w 597"/>
                <a:gd name="T21" fmla="*/ 343 h 588"/>
                <a:gd name="T22" fmla="*/ 379 w 597"/>
                <a:gd name="T23" fmla="*/ 551 h 588"/>
                <a:gd name="T24" fmla="*/ 298 w 597"/>
                <a:gd name="T25" fmla="*/ 587 h 588"/>
                <a:gd name="T26" fmla="*/ 289 w 597"/>
                <a:gd name="T27" fmla="*/ 63 h 588"/>
                <a:gd name="T28" fmla="*/ 289 w 597"/>
                <a:gd name="T29" fmla="*/ 63 h 588"/>
                <a:gd name="T30" fmla="*/ 90 w 597"/>
                <a:gd name="T31" fmla="*/ 262 h 588"/>
                <a:gd name="T32" fmla="*/ 90 w 597"/>
                <a:gd name="T33" fmla="*/ 343 h 588"/>
                <a:gd name="T34" fmla="*/ 253 w 597"/>
                <a:gd name="T35" fmla="*/ 506 h 588"/>
                <a:gd name="T36" fmla="*/ 334 w 597"/>
                <a:gd name="T37" fmla="*/ 506 h 588"/>
                <a:gd name="T38" fmla="*/ 532 w 597"/>
                <a:gd name="T39" fmla="*/ 307 h 588"/>
                <a:gd name="T40" fmla="*/ 532 w 597"/>
                <a:gd name="T41" fmla="*/ 54 h 588"/>
                <a:gd name="T42" fmla="*/ 289 w 597"/>
                <a:gd name="T43" fmla="*/ 63 h 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97" h="588">
                  <a:moveTo>
                    <a:pt x="298" y="587"/>
                  </a:moveTo>
                  <a:lnTo>
                    <a:pt x="298" y="587"/>
                  </a:lnTo>
                  <a:cubicBezTo>
                    <a:pt x="270" y="587"/>
                    <a:pt x="234" y="578"/>
                    <a:pt x="216" y="551"/>
                  </a:cubicBezTo>
                  <a:cubicBezTo>
                    <a:pt x="45" y="389"/>
                    <a:pt x="45" y="389"/>
                    <a:pt x="45" y="389"/>
                  </a:cubicBezTo>
                  <a:cubicBezTo>
                    <a:pt x="0" y="343"/>
                    <a:pt x="0" y="262"/>
                    <a:pt x="45" y="217"/>
                  </a:cubicBezTo>
                  <a:cubicBezTo>
                    <a:pt x="253" y="9"/>
                    <a:pt x="253" y="9"/>
                    <a:pt x="253" y="9"/>
                  </a:cubicBezTo>
                  <a:cubicBezTo>
                    <a:pt x="262" y="0"/>
                    <a:pt x="262" y="0"/>
                    <a:pt x="270" y="0"/>
                  </a:cubicBezTo>
                  <a:cubicBezTo>
                    <a:pt x="532" y="0"/>
                    <a:pt x="532" y="0"/>
                    <a:pt x="532" y="0"/>
                  </a:cubicBezTo>
                  <a:cubicBezTo>
                    <a:pt x="569" y="0"/>
                    <a:pt x="596" y="27"/>
                    <a:pt x="596" y="54"/>
                  </a:cubicBezTo>
                  <a:cubicBezTo>
                    <a:pt x="596" y="316"/>
                    <a:pt x="596" y="316"/>
                    <a:pt x="596" y="316"/>
                  </a:cubicBezTo>
                  <a:cubicBezTo>
                    <a:pt x="596" y="325"/>
                    <a:pt x="596" y="334"/>
                    <a:pt x="587" y="343"/>
                  </a:cubicBezTo>
                  <a:cubicBezTo>
                    <a:pt x="379" y="551"/>
                    <a:pt x="379" y="551"/>
                    <a:pt x="379" y="551"/>
                  </a:cubicBezTo>
                  <a:cubicBezTo>
                    <a:pt x="361" y="578"/>
                    <a:pt x="325" y="587"/>
                    <a:pt x="298" y="587"/>
                  </a:cubicBezTo>
                  <a:close/>
                  <a:moveTo>
                    <a:pt x="289" y="63"/>
                  </a:moveTo>
                  <a:lnTo>
                    <a:pt x="289" y="63"/>
                  </a:lnTo>
                  <a:cubicBezTo>
                    <a:pt x="90" y="262"/>
                    <a:pt x="90" y="262"/>
                    <a:pt x="90" y="262"/>
                  </a:cubicBezTo>
                  <a:cubicBezTo>
                    <a:pt x="63" y="280"/>
                    <a:pt x="63" y="325"/>
                    <a:pt x="90" y="343"/>
                  </a:cubicBezTo>
                  <a:cubicBezTo>
                    <a:pt x="253" y="506"/>
                    <a:pt x="253" y="506"/>
                    <a:pt x="253" y="506"/>
                  </a:cubicBezTo>
                  <a:cubicBezTo>
                    <a:pt x="279" y="533"/>
                    <a:pt x="316" y="533"/>
                    <a:pt x="334" y="506"/>
                  </a:cubicBezTo>
                  <a:cubicBezTo>
                    <a:pt x="532" y="307"/>
                    <a:pt x="532" y="307"/>
                    <a:pt x="532" y="307"/>
                  </a:cubicBezTo>
                  <a:cubicBezTo>
                    <a:pt x="532" y="54"/>
                    <a:pt x="532" y="54"/>
                    <a:pt x="532" y="54"/>
                  </a:cubicBezTo>
                  <a:lnTo>
                    <a:pt x="289" y="6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0" name="Freeform 199">
              <a:extLst>
                <a:ext uri="{FF2B5EF4-FFF2-40B4-BE49-F238E27FC236}">
                  <a16:creationId xmlns:a16="http://schemas.microsoft.com/office/drawing/2014/main" id="{0B0E2DFA-778C-E946-8CD9-0CB871112D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33900" y="10855502"/>
              <a:ext cx="109718" cy="109715"/>
            </a:xfrm>
            <a:custGeom>
              <a:avLst/>
              <a:gdLst>
                <a:gd name="T0" fmla="*/ 81 w 100"/>
                <a:gd name="T1" fmla="*/ 82 h 101"/>
                <a:gd name="T2" fmla="*/ 81 w 100"/>
                <a:gd name="T3" fmla="*/ 82 h 101"/>
                <a:gd name="T4" fmla="*/ 18 w 100"/>
                <a:gd name="T5" fmla="*/ 82 h 101"/>
                <a:gd name="T6" fmla="*/ 18 w 100"/>
                <a:gd name="T7" fmla="*/ 19 h 101"/>
                <a:gd name="T8" fmla="*/ 81 w 100"/>
                <a:gd name="T9" fmla="*/ 19 h 101"/>
                <a:gd name="T10" fmla="*/ 81 w 100"/>
                <a:gd name="T11" fmla="*/ 82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0" h="101">
                  <a:moveTo>
                    <a:pt x="81" y="82"/>
                  </a:moveTo>
                  <a:lnTo>
                    <a:pt x="81" y="82"/>
                  </a:lnTo>
                  <a:cubicBezTo>
                    <a:pt x="63" y="100"/>
                    <a:pt x="36" y="100"/>
                    <a:pt x="18" y="82"/>
                  </a:cubicBezTo>
                  <a:cubicBezTo>
                    <a:pt x="0" y="64"/>
                    <a:pt x="0" y="37"/>
                    <a:pt x="18" y="19"/>
                  </a:cubicBezTo>
                  <a:cubicBezTo>
                    <a:pt x="36" y="0"/>
                    <a:pt x="63" y="0"/>
                    <a:pt x="81" y="19"/>
                  </a:cubicBezTo>
                  <a:cubicBezTo>
                    <a:pt x="99" y="37"/>
                    <a:pt x="99" y="64"/>
                    <a:pt x="81" y="8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71" name="Grupo 70">
            <a:extLst>
              <a:ext uri="{FF2B5EF4-FFF2-40B4-BE49-F238E27FC236}">
                <a16:creationId xmlns:a16="http://schemas.microsoft.com/office/drawing/2014/main" id="{6835B37C-832D-5943-9961-24581DAE35ED}"/>
              </a:ext>
            </a:extLst>
          </p:cNvPr>
          <p:cNvGrpSpPr/>
          <p:nvPr/>
        </p:nvGrpSpPr>
        <p:grpSpPr>
          <a:xfrm>
            <a:off x="1968490" y="1257248"/>
            <a:ext cx="4239719" cy="1514064"/>
            <a:chOff x="4329612" y="10620441"/>
            <a:chExt cx="4239719" cy="1514064"/>
          </a:xfrm>
        </p:grpSpPr>
        <p:sp>
          <p:nvSpPr>
            <p:cNvPr id="72" name="CuadroTexto 71">
              <a:extLst>
                <a:ext uri="{FF2B5EF4-FFF2-40B4-BE49-F238E27FC236}">
                  <a16:creationId xmlns:a16="http://schemas.microsoft.com/office/drawing/2014/main" id="{6E62A83B-8F54-3443-9892-EADDF51FFE2E}"/>
                </a:ext>
              </a:extLst>
            </p:cNvPr>
            <p:cNvSpPr txBox="1"/>
            <p:nvPr/>
          </p:nvSpPr>
          <p:spPr>
            <a:xfrm flipH="1">
              <a:off x="6186656" y="10620441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73" name="Rectangle 40">
              <a:extLst>
                <a:ext uri="{FF2B5EF4-FFF2-40B4-BE49-F238E27FC236}">
                  <a16:creationId xmlns:a16="http://schemas.microsoft.com/office/drawing/2014/main" id="{6C67C79E-BF45-5A49-B8C6-A25D3B542AF5}"/>
                </a:ext>
              </a:extLst>
            </p:cNvPr>
            <p:cNvSpPr/>
            <p:nvPr/>
          </p:nvSpPr>
          <p:spPr>
            <a:xfrm>
              <a:off x="4329612" y="11180398"/>
              <a:ext cx="423680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74" name="Grupo 73">
            <a:extLst>
              <a:ext uri="{FF2B5EF4-FFF2-40B4-BE49-F238E27FC236}">
                <a16:creationId xmlns:a16="http://schemas.microsoft.com/office/drawing/2014/main" id="{3944CAE7-AE34-2C48-85BF-CEFCB9D45989}"/>
              </a:ext>
            </a:extLst>
          </p:cNvPr>
          <p:cNvGrpSpPr/>
          <p:nvPr/>
        </p:nvGrpSpPr>
        <p:grpSpPr>
          <a:xfrm>
            <a:off x="1968490" y="3606067"/>
            <a:ext cx="4239719" cy="1514064"/>
            <a:chOff x="4329612" y="10620441"/>
            <a:chExt cx="4239719" cy="1514064"/>
          </a:xfrm>
        </p:grpSpPr>
        <p:sp>
          <p:nvSpPr>
            <p:cNvPr id="75" name="CuadroTexto 74">
              <a:extLst>
                <a:ext uri="{FF2B5EF4-FFF2-40B4-BE49-F238E27FC236}">
                  <a16:creationId xmlns:a16="http://schemas.microsoft.com/office/drawing/2014/main" id="{463C1F7A-1AFB-C045-B57C-B740F9185646}"/>
                </a:ext>
              </a:extLst>
            </p:cNvPr>
            <p:cNvSpPr txBox="1"/>
            <p:nvPr/>
          </p:nvSpPr>
          <p:spPr>
            <a:xfrm flipH="1">
              <a:off x="6186656" y="10620441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76" name="Rectangle 40">
              <a:extLst>
                <a:ext uri="{FF2B5EF4-FFF2-40B4-BE49-F238E27FC236}">
                  <a16:creationId xmlns:a16="http://schemas.microsoft.com/office/drawing/2014/main" id="{E6FDBC72-52F0-FA41-AA54-13AF7B40524D}"/>
                </a:ext>
              </a:extLst>
            </p:cNvPr>
            <p:cNvSpPr/>
            <p:nvPr/>
          </p:nvSpPr>
          <p:spPr>
            <a:xfrm>
              <a:off x="4329612" y="11180398"/>
              <a:ext cx="423680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77" name="Grupo 76">
            <a:extLst>
              <a:ext uri="{FF2B5EF4-FFF2-40B4-BE49-F238E27FC236}">
                <a16:creationId xmlns:a16="http://schemas.microsoft.com/office/drawing/2014/main" id="{53EF93A1-6DFE-9F48-8FB0-26F56F10B8C1}"/>
              </a:ext>
            </a:extLst>
          </p:cNvPr>
          <p:cNvGrpSpPr/>
          <p:nvPr/>
        </p:nvGrpSpPr>
        <p:grpSpPr>
          <a:xfrm>
            <a:off x="1993092" y="5943957"/>
            <a:ext cx="4239719" cy="1514064"/>
            <a:chOff x="4329612" y="10620441"/>
            <a:chExt cx="4239719" cy="1514064"/>
          </a:xfrm>
        </p:grpSpPr>
        <p:sp>
          <p:nvSpPr>
            <p:cNvPr id="79" name="CuadroTexto 78">
              <a:extLst>
                <a:ext uri="{FF2B5EF4-FFF2-40B4-BE49-F238E27FC236}">
                  <a16:creationId xmlns:a16="http://schemas.microsoft.com/office/drawing/2014/main" id="{3E44FC57-9778-AF4C-836A-C771236199C3}"/>
                </a:ext>
              </a:extLst>
            </p:cNvPr>
            <p:cNvSpPr txBox="1"/>
            <p:nvPr/>
          </p:nvSpPr>
          <p:spPr>
            <a:xfrm flipH="1">
              <a:off x="6186656" y="10620441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80" name="Rectangle 40">
              <a:extLst>
                <a:ext uri="{FF2B5EF4-FFF2-40B4-BE49-F238E27FC236}">
                  <a16:creationId xmlns:a16="http://schemas.microsoft.com/office/drawing/2014/main" id="{5B0C0DFA-7672-C640-A1FB-30B744EC4EF7}"/>
                </a:ext>
              </a:extLst>
            </p:cNvPr>
            <p:cNvSpPr/>
            <p:nvPr/>
          </p:nvSpPr>
          <p:spPr>
            <a:xfrm>
              <a:off x="4329612" y="11180398"/>
              <a:ext cx="423680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81" name="Grupo 80">
            <a:extLst>
              <a:ext uri="{FF2B5EF4-FFF2-40B4-BE49-F238E27FC236}">
                <a16:creationId xmlns:a16="http://schemas.microsoft.com/office/drawing/2014/main" id="{30F93F30-4609-2C49-AD7D-000617F8BB88}"/>
              </a:ext>
            </a:extLst>
          </p:cNvPr>
          <p:cNvGrpSpPr/>
          <p:nvPr/>
        </p:nvGrpSpPr>
        <p:grpSpPr>
          <a:xfrm>
            <a:off x="1965575" y="8212798"/>
            <a:ext cx="4239719" cy="1514064"/>
            <a:chOff x="4329612" y="10620441"/>
            <a:chExt cx="4239719" cy="1514064"/>
          </a:xfrm>
        </p:grpSpPr>
        <p:sp>
          <p:nvSpPr>
            <p:cNvPr id="82" name="CuadroTexto 81">
              <a:extLst>
                <a:ext uri="{FF2B5EF4-FFF2-40B4-BE49-F238E27FC236}">
                  <a16:creationId xmlns:a16="http://schemas.microsoft.com/office/drawing/2014/main" id="{73E8B302-D0CD-E446-92F6-11A11E62A553}"/>
                </a:ext>
              </a:extLst>
            </p:cNvPr>
            <p:cNvSpPr txBox="1"/>
            <p:nvPr/>
          </p:nvSpPr>
          <p:spPr>
            <a:xfrm flipH="1">
              <a:off x="6186656" y="10620441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83" name="Rectangle 40">
              <a:extLst>
                <a:ext uri="{FF2B5EF4-FFF2-40B4-BE49-F238E27FC236}">
                  <a16:creationId xmlns:a16="http://schemas.microsoft.com/office/drawing/2014/main" id="{C22DC0D4-832F-C34A-A9A9-26F8E6AA1E63}"/>
                </a:ext>
              </a:extLst>
            </p:cNvPr>
            <p:cNvSpPr/>
            <p:nvPr/>
          </p:nvSpPr>
          <p:spPr>
            <a:xfrm>
              <a:off x="4329612" y="11180398"/>
              <a:ext cx="423680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84" name="Grupo 83">
            <a:extLst>
              <a:ext uri="{FF2B5EF4-FFF2-40B4-BE49-F238E27FC236}">
                <a16:creationId xmlns:a16="http://schemas.microsoft.com/office/drawing/2014/main" id="{6CD23A64-BDE1-9F45-A62F-A958399C2F83}"/>
              </a:ext>
            </a:extLst>
          </p:cNvPr>
          <p:cNvGrpSpPr/>
          <p:nvPr/>
        </p:nvGrpSpPr>
        <p:grpSpPr>
          <a:xfrm>
            <a:off x="1970871" y="10736951"/>
            <a:ext cx="4239719" cy="1514064"/>
            <a:chOff x="4329612" y="10620441"/>
            <a:chExt cx="4239719" cy="1514064"/>
          </a:xfrm>
        </p:grpSpPr>
        <p:sp>
          <p:nvSpPr>
            <p:cNvPr id="85" name="CuadroTexto 84">
              <a:extLst>
                <a:ext uri="{FF2B5EF4-FFF2-40B4-BE49-F238E27FC236}">
                  <a16:creationId xmlns:a16="http://schemas.microsoft.com/office/drawing/2014/main" id="{C45D2124-C851-B344-BB5C-D78A5E61127D}"/>
                </a:ext>
              </a:extLst>
            </p:cNvPr>
            <p:cNvSpPr txBox="1"/>
            <p:nvPr/>
          </p:nvSpPr>
          <p:spPr>
            <a:xfrm flipH="1">
              <a:off x="6186656" y="10620441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86" name="Rectangle 40">
              <a:extLst>
                <a:ext uri="{FF2B5EF4-FFF2-40B4-BE49-F238E27FC236}">
                  <a16:creationId xmlns:a16="http://schemas.microsoft.com/office/drawing/2014/main" id="{79CF196C-54F0-3A41-9A58-1BC4DCFF57FB}"/>
                </a:ext>
              </a:extLst>
            </p:cNvPr>
            <p:cNvSpPr/>
            <p:nvPr/>
          </p:nvSpPr>
          <p:spPr>
            <a:xfrm>
              <a:off x="4329612" y="11180398"/>
              <a:ext cx="423680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03" name="Group 71">
            <a:extLst>
              <a:ext uri="{FF2B5EF4-FFF2-40B4-BE49-F238E27FC236}">
                <a16:creationId xmlns:a16="http://schemas.microsoft.com/office/drawing/2014/main" id="{29850F57-3F97-5643-8D5C-D6F76C593EA5}"/>
              </a:ext>
            </a:extLst>
          </p:cNvPr>
          <p:cNvGrpSpPr/>
          <p:nvPr/>
        </p:nvGrpSpPr>
        <p:grpSpPr>
          <a:xfrm>
            <a:off x="14469833" y="5449903"/>
            <a:ext cx="8909115" cy="2500601"/>
            <a:chOff x="2232442" y="3643574"/>
            <a:chExt cx="8954788" cy="2500601"/>
          </a:xfrm>
        </p:grpSpPr>
        <p:sp>
          <p:nvSpPr>
            <p:cNvPr id="104" name="CuadroTexto 598">
              <a:extLst>
                <a:ext uri="{FF2B5EF4-FFF2-40B4-BE49-F238E27FC236}">
                  <a16:creationId xmlns:a16="http://schemas.microsoft.com/office/drawing/2014/main" id="{EEFCA574-8FFE-6A4B-B52D-9DF2C5954F89}"/>
                </a:ext>
              </a:extLst>
            </p:cNvPr>
            <p:cNvSpPr txBox="1"/>
            <p:nvPr/>
          </p:nvSpPr>
          <p:spPr>
            <a:xfrm>
              <a:off x="2232442" y="3643574"/>
              <a:ext cx="3301714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Health</a:t>
              </a:r>
            </a:p>
          </p:txBody>
        </p:sp>
        <p:sp>
          <p:nvSpPr>
            <p:cNvPr id="105" name="CuadroTexto 599">
              <a:extLst>
                <a:ext uri="{FF2B5EF4-FFF2-40B4-BE49-F238E27FC236}">
                  <a16:creationId xmlns:a16="http://schemas.microsoft.com/office/drawing/2014/main" id="{4AE89713-B6A8-6D43-8AF0-8C486B510C1A}"/>
                </a:ext>
              </a:extLst>
            </p:cNvPr>
            <p:cNvSpPr txBox="1"/>
            <p:nvPr/>
          </p:nvSpPr>
          <p:spPr>
            <a:xfrm>
              <a:off x="2236244" y="4943846"/>
              <a:ext cx="895098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</a:t>
              </a:r>
            </a:p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of exchange relationships.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0455061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Freeform 142">
            <a:extLst>
              <a:ext uri="{FF2B5EF4-FFF2-40B4-BE49-F238E27FC236}">
                <a16:creationId xmlns:a16="http://schemas.microsoft.com/office/drawing/2014/main" id="{D35E7B1F-04E4-6246-A601-8E322A8670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6777" y="4439223"/>
            <a:ext cx="3856579" cy="7992062"/>
          </a:xfrm>
          <a:custGeom>
            <a:avLst/>
            <a:gdLst>
              <a:gd name="T0" fmla="*/ 2567 w 3535"/>
              <a:gd name="T1" fmla="*/ 858 h 7328"/>
              <a:gd name="T2" fmla="*/ 2567 w 3535"/>
              <a:gd name="T3" fmla="*/ 858 h 7328"/>
              <a:gd name="T4" fmla="*/ 2567 w 3535"/>
              <a:gd name="T5" fmla="*/ 858 h 7328"/>
              <a:gd name="T6" fmla="*/ 2567 w 3535"/>
              <a:gd name="T7" fmla="*/ 0 h 7328"/>
              <a:gd name="T8" fmla="*/ 859 w 3535"/>
              <a:gd name="T9" fmla="*/ 0 h 7328"/>
              <a:gd name="T10" fmla="*/ 859 w 3535"/>
              <a:gd name="T11" fmla="*/ 858 h 7328"/>
              <a:gd name="T12" fmla="*/ 850 w 3535"/>
              <a:gd name="T13" fmla="*/ 858 h 7328"/>
              <a:gd name="T14" fmla="*/ 0 w 3535"/>
              <a:gd name="T15" fmla="*/ 1997 h 7328"/>
              <a:gd name="T16" fmla="*/ 0 w 3535"/>
              <a:gd name="T17" fmla="*/ 7119 h 7328"/>
              <a:gd name="T18" fmla="*/ 199 w 3535"/>
              <a:gd name="T19" fmla="*/ 7327 h 7328"/>
              <a:gd name="T20" fmla="*/ 3326 w 3535"/>
              <a:gd name="T21" fmla="*/ 7327 h 7328"/>
              <a:gd name="T22" fmla="*/ 3534 w 3535"/>
              <a:gd name="T23" fmla="*/ 7119 h 7328"/>
              <a:gd name="T24" fmla="*/ 3534 w 3535"/>
              <a:gd name="T25" fmla="*/ 1997 h 7328"/>
              <a:gd name="T26" fmla="*/ 2567 w 3535"/>
              <a:gd name="T27" fmla="*/ 858 h 73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535" h="7328">
                <a:moveTo>
                  <a:pt x="2567" y="858"/>
                </a:moveTo>
                <a:lnTo>
                  <a:pt x="2567" y="858"/>
                </a:lnTo>
                <a:lnTo>
                  <a:pt x="2567" y="858"/>
                </a:lnTo>
                <a:cubicBezTo>
                  <a:pt x="2567" y="0"/>
                  <a:pt x="2567" y="0"/>
                  <a:pt x="2567" y="0"/>
                </a:cubicBezTo>
                <a:cubicBezTo>
                  <a:pt x="859" y="0"/>
                  <a:pt x="859" y="0"/>
                  <a:pt x="859" y="0"/>
                </a:cubicBezTo>
                <a:cubicBezTo>
                  <a:pt x="859" y="858"/>
                  <a:pt x="859" y="858"/>
                  <a:pt x="859" y="858"/>
                </a:cubicBezTo>
                <a:cubicBezTo>
                  <a:pt x="850" y="858"/>
                  <a:pt x="850" y="858"/>
                  <a:pt x="850" y="858"/>
                </a:cubicBezTo>
                <a:cubicBezTo>
                  <a:pt x="0" y="1997"/>
                  <a:pt x="0" y="1997"/>
                  <a:pt x="0" y="1997"/>
                </a:cubicBezTo>
                <a:cubicBezTo>
                  <a:pt x="0" y="7119"/>
                  <a:pt x="0" y="7119"/>
                  <a:pt x="0" y="7119"/>
                </a:cubicBezTo>
                <a:cubicBezTo>
                  <a:pt x="0" y="7236"/>
                  <a:pt x="91" y="7327"/>
                  <a:pt x="199" y="7327"/>
                </a:cubicBezTo>
                <a:cubicBezTo>
                  <a:pt x="3326" y="7327"/>
                  <a:pt x="3326" y="7327"/>
                  <a:pt x="3326" y="7327"/>
                </a:cubicBezTo>
                <a:cubicBezTo>
                  <a:pt x="3443" y="7327"/>
                  <a:pt x="3534" y="7236"/>
                  <a:pt x="3534" y="7119"/>
                </a:cubicBezTo>
                <a:cubicBezTo>
                  <a:pt x="3534" y="1997"/>
                  <a:pt x="3534" y="1997"/>
                  <a:pt x="3534" y="1997"/>
                </a:cubicBezTo>
                <a:lnTo>
                  <a:pt x="2567" y="858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7" name="Freeform 143">
            <a:extLst>
              <a:ext uri="{FF2B5EF4-FFF2-40B4-BE49-F238E27FC236}">
                <a16:creationId xmlns:a16="http://schemas.microsoft.com/office/drawing/2014/main" id="{CEF9998E-D3F9-374F-8456-9E81EDC2FD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8847" y="4174746"/>
            <a:ext cx="2327412" cy="807862"/>
          </a:xfrm>
          <a:custGeom>
            <a:avLst/>
            <a:gdLst>
              <a:gd name="T0" fmla="*/ 1952 w 2134"/>
              <a:gd name="T1" fmla="*/ 741 h 742"/>
              <a:gd name="T2" fmla="*/ 1952 w 2134"/>
              <a:gd name="T3" fmla="*/ 741 h 742"/>
              <a:gd name="T4" fmla="*/ 181 w 2134"/>
              <a:gd name="T5" fmla="*/ 741 h 742"/>
              <a:gd name="T6" fmla="*/ 0 w 2134"/>
              <a:gd name="T7" fmla="*/ 560 h 742"/>
              <a:gd name="T8" fmla="*/ 0 w 2134"/>
              <a:gd name="T9" fmla="*/ 180 h 742"/>
              <a:gd name="T10" fmla="*/ 181 w 2134"/>
              <a:gd name="T11" fmla="*/ 0 h 742"/>
              <a:gd name="T12" fmla="*/ 1952 w 2134"/>
              <a:gd name="T13" fmla="*/ 0 h 742"/>
              <a:gd name="T14" fmla="*/ 2133 w 2134"/>
              <a:gd name="T15" fmla="*/ 180 h 742"/>
              <a:gd name="T16" fmla="*/ 2133 w 2134"/>
              <a:gd name="T17" fmla="*/ 560 h 742"/>
              <a:gd name="T18" fmla="*/ 1952 w 2134"/>
              <a:gd name="T19" fmla="*/ 741 h 7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134" h="742">
                <a:moveTo>
                  <a:pt x="1952" y="741"/>
                </a:moveTo>
                <a:lnTo>
                  <a:pt x="1952" y="741"/>
                </a:lnTo>
                <a:cubicBezTo>
                  <a:pt x="181" y="741"/>
                  <a:pt x="181" y="741"/>
                  <a:pt x="181" y="741"/>
                </a:cubicBezTo>
                <a:cubicBezTo>
                  <a:pt x="81" y="741"/>
                  <a:pt x="0" y="659"/>
                  <a:pt x="0" y="560"/>
                </a:cubicBezTo>
                <a:cubicBezTo>
                  <a:pt x="0" y="180"/>
                  <a:pt x="0" y="180"/>
                  <a:pt x="0" y="180"/>
                </a:cubicBezTo>
                <a:cubicBezTo>
                  <a:pt x="0" y="81"/>
                  <a:pt x="81" y="0"/>
                  <a:pt x="181" y="0"/>
                </a:cubicBezTo>
                <a:cubicBezTo>
                  <a:pt x="1952" y="0"/>
                  <a:pt x="1952" y="0"/>
                  <a:pt x="1952" y="0"/>
                </a:cubicBezTo>
                <a:cubicBezTo>
                  <a:pt x="2051" y="0"/>
                  <a:pt x="2133" y="81"/>
                  <a:pt x="2133" y="180"/>
                </a:cubicBezTo>
                <a:cubicBezTo>
                  <a:pt x="2133" y="560"/>
                  <a:pt x="2133" y="560"/>
                  <a:pt x="2133" y="560"/>
                </a:cubicBezTo>
                <a:cubicBezTo>
                  <a:pt x="2133" y="659"/>
                  <a:pt x="2051" y="741"/>
                  <a:pt x="1952" y="741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8" name="Freeform 144">
            <a:extLst>
              <a:ext uri="{FF2B5EF4-FFF2-40B4-BE49-F238E27FC236}">
                <a16:creationId xmlns:a16="http://schemas.microsoft.com/office/drawing/2014/main" id="{22AFDDE1-3AC7-3741-828D-8AE7013825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6777" y="6766635"/>
            <a:ext cx="3313197" cy="4582694"/>
          </a:xfrm>
          <a:custGeom>
            <a:avLst/>
            <a:gdLst>
              <a:gd name="T0" fmla="*/ 3036 w 3037"/>
              <a:gd name="T1" fmla="*/ 4201 h 4202"/>
              <a:gd name="T2" fmla="*/ 0 w 3037"/>
              <a:gd name="T3" fmla="*/ 4201 h 4202"/>
              <a:gd name="T4" fmla="*/ 0 w 3037"/>
              <a:gd name="T5" fmla="*/ 0 h 4202"/>
              <a:gd name="T6" fmla="*/ 3036 w 3037"/>
              <a:gd name="T7" fmla="*/ 0 h 4202"/>
              <a:gd name="T8" fmla="*/ 3036 w 3037"/>
              <a:gd name="T9" fmla="*/ 4201 h 42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37" h="4202">
                <a:moveTo>
                  <a:pt x="3036" y="4201"/>
                </a:moveTo>
                <a:lnTo>
                  <a:pt x="0" y="4201"/>
                </a:lnTo>
                <a:lnTo>
                  <a:pt x="0" y="0"/>
                </a:lnTo>
                <a:lnTo>
                  <a:pt x="3036" y="0"/>
                </a:lnTo>
                <a:lnTo>
                  <a:pt x="3036" y="4201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9" name="Freeform 145">
            <a:extLst>
              <a:ext uri="{FF2B5EF4-FFF2-40B4-BE49-F238E27FC236}">
                <a16:creationId xmlns:a16="http://schemas.microsoft.com/office/drawing/2014/main" id="{46CD57C3-B81D-2643-93D7-734986F752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6904" y="9079622"/>
            <a:ext cx="3568057" cy="3269917"/>
          </a:xfrm>
          <a:custGeom>
            <a:avLst/>
            <a:gdLst>
              <a:gd name="T0" fmla="*/ 18 w 3272"/>
              <a:gd name="T1" fmla="*/ 99 h 3000"/>
              <a:gd name="T2" fmla="*/ 18 w 3272"/>
              <a:gd name="T3" fmla="*/ 99 h 3000"/>
              <a:gd name="T4" fmla="*/ 108 w 3272"/>
              <a:gd name="T5" fmla="*/ 316 h 3000"/>
              <a:gd name="T6" fmla="*/ 108 w 3272"/>
              <a:gd name="T7" fmla="*/ 2764 h 3000"/>
              <a:gd name="T8" fmla="*/ 352 w 3272"/>
              <a:gd name="T9" fmla="*/ 2999 h 3000"/>
              <a:gd name="T10" fmla="*/ 2919 w 3272"/>
              <a:gd name="T11" fmla="*/ 2999 h 3000"/>
              <a:gd name="T12" fmla="*/ 3163 w 3272"/>
              <a:gd name="T13" fmla="*/ 2764 h 3000"/>
              <a:gd name="T14" fmla="*/ 3163 w 3272"/>
              <a:gd name="T15" fmla="*/ 316 h 3000"/>
              <a:gd name="T16" fmla="*/ 3253 w 3272"/>
              <a:gd name="T17" fmla="*/ 99 h 3000"/>
              <a:gd name="T18" fmla="*/ 3190 w 3272"/>
              <a:gd name="T19" fmla="*/ 0 h 3000"/>
              <a:gd name="T20" fmla="*/ 81 w 3272"/>
              <a:gd name="T21" fmla="*/ 0 h 3000"/>
              <a:gd name="T22" fmla="*/ 18 w 3272"/>
              <a:gd name="T23" fmla="*/ 99 h 3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272" h="3000">
                <a:moveTo>
                  <a:pt x="18" y="99"/>
                </a:moveTo>
                <a:lnTo>
                  <a:pt x="18" y="99"/>
                </a:lnTo>
                <a:cubicBezTo>
                  <a:pt x="108" y="316"/>
                  <a:pt x="108" y="316"/>
                  <a:pt x="108" y="316"/>
                </a:cubicBezTo>
                <a:cubicBezTo>
                  <a:pt x="108" y="2764"/>
                  <a:pt x="108" y="2764"/>
                  <a:pt x="108" y="2764"/>
                </a:cubicBezTo>
                <a:cubicBezTo>
                  <a:pt x="108" y="2891"/>
                  <a:pt x="217" y="2999"/>
                  <a:pt x="352" y="2999"/>
                </a:cubicBezTo>
                <a:cubicBezTo>
                  <a:pt x="2919" y="2999"/>
                  <a:pt x="2919" y="2999"/>
                  <a:pt x="2919" y="2999"/>
                </a:cubicBezTo>
                <a:cubicBezTo>
                  <a:pt x="3054" y="2999"/>
                  <a:pt x="3163" y="2891"/>
                  <a:pt x="3163" y="2764"/>
                </a:cubicBezTo>
                <a:cubicBezTo>
                  <a:pt x="3163" y="316"/>
                  <a:pt x="3163" y="316"/>
                  <a:pt x="3163" y="316"/>
                </a:cubicBezTo>
                <a:cubicBezTo>
                  <a:pt x="3253" y="99"/>
                  <a:pt x="3253" y="99"/>
                  <a:pt x="3253" y="99"/>
                </a:cubicBezTo>
                <a:cubicBezTo>
                  <a:pt x="3271" y="54"/>
                  <a:pt x="3235" y="0"/>
                  <a:pt x="3190" y="0"/>
                </a:cubicBezTo>
                <a:cubicBezTo>
                  <a:pt x="81" y="0"/>
                  <a:pt x="81" y="0"/>
                  <a:pt x="81" y="0"/>
                </a:cubicBezTo>
                <a:cubicBezTo>
                  <a:pt x="27" y="0"/>
                  <a:pt x="0" y="54"/>
                  <a:pt x="18" y="99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0" name="Freeform 146">
            <a:extLst>
              <a:ext uri="{FF2B5EF4-FFF2-40B4-BE49-F238E27FC236}">
                <a16:creationId xmlns:a16="http://schemas.microsoft.com/office/drawing/2014/main" id="{51E10DB0-262A-6549-AD54-232485DF2F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55830" y="9079622"/>
            <a:ext cx="3577674" cy="3269917"/>
          </a:xfrm>
          <a:custGeom>
            <a:avLst/>
            <a:gdLst>
              <a:gd name="T0" fmla="*/ 18 w 3280"/>
              <a:gd name="T1" fmla="*/ 99 h 3000"/>
              <a:gd name="T2" fmla="*/ 18 w 3280"/>
              <a:gd name="T3" fmla="*/ 99 h 3000"/>
              <a:gd name="T4" fmla="*/ 117 w 3280"/>
              <a:gd name="T5" fmla="*/ 316 h 3000"/>
              <a:gd name="T6" fmla="*/ 117 w 3280"/>
              <a:gd name="T7" fmla="*/ 2764 h 3000"/>
              <a:gd name="T8" fmla="*/ 361 w 3280"/>
              <a:gd name="T9" fmla="*/ 2999 h 3000"/>
              <a:gd name="T10" fmla="*/ 2926 w 3280"/>
              <a:gd name="T11" fmla="*/ 2999 h 3000"/>
              <a:gd name="T12" fmla="*/ 3161 w 3280"/>
              <a:gd name="T13" fmla="*/ 2764 h 3000"/>
              <a:gd name="T14" fmla="*/ 3161 w 3280"/>
              <a:gd name="T15" fmla="*/ 316 h 3000"/>
              <a:gd name="T16" fmla="*/ 3261 w 3280"/>
              <a:gd name="T17" fmla="*/ 99 h 3000"/>
              <a:gd name="T18" fmla="*/ 3198 w 3280"/>
              <a:gd name="T19" fmla="*/ 0 h 3000"/>
              <a:gd name="T20" fmla="*/ 90 w 3280"/>
              <a:gd name="T21" fmla="*/ 0 h 3000"/>
              <a:gd name="T22" fmla="*/ 18 w 3280"/>
              <a:gd name="T23" fmla="*/ 99 h 3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280" h="3000">
                <a:moveTo>
                  <a:pt x="18" y="99"/>
                </a:moveTo>
                <a:lnTo>
                  <a:pt x="18" y="99"/>
                </a:lnTo>
                <a:cubicBezTo>
                  <a:pt x="117" y="316"/>
                  <a:pt x="117" y="316"/>
                  <a:pt x="117" y="316"/>
                </a:cubicBezTo>
                <a:cubicBezTo>
                  <a:pt x="117" y="2764"/>
                  <a:pt x="117" y="2764"/>
                  <a:pt x="117" y="2764"/>
                </a:cubicBezTo>
                <a:cubicBezTo>
                  <a:pt x="117" y="2891"/>
                  <a:pt x="226" y="2999"/>
                  <a:pt x="361" y="2999"/>
                </a:cubicBezTo>
                <a:cubicBezTo>
                  <a:pt x="2926" y="2999"/>
                  <a:pt x="2926" y="2999"/>
                  <a:pt x="2926" y="2999"/>
                </a:cubicBezTo>
                <a:cubicBezTo>
                  <a:pt x="3053" y="2999"/>
                  <a:pt x="3161" y="2891"/>
                  <a:pt x="3161" y="2764"/>
                </a:cubicBezTo>
                <a:cubicBezTo>
                  <a:pt x="3161" y="316"/>
                  <a:pt x="3161" y="316"/>
                  <a:pt x="3161" y="316"/>
                </a:cubicBezTo>
                <a:cubicBezTo>
                  <a:pt x="3261" y="99"/>
                  <a:pt x="3261" y="99"/>
                  <a:pt x="3261" y="99"/>
                </a:cubicBezTo>
                <a:cubicBezTo>
                  <a:pt x="3279" y="54"/>
                  <a:pt x="3243" y="0"/>
                  <a:pt x="3198" y="0"/>
                </a:cubicBezTo>
                <a:cubicBezTo>
                  <a:pt x="90" y="0"/>
                  <a:pt x="90" y="0"/>
                  <a:pt x="90" y="0"/>
                </a:cubicBezTo>
                <a:cubicBezTo>
                  <a:pt x="36" y="0"/>
                  <a:pt x="0" y="54"/>
                  <a:pt x="18" y="99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1" name="Freeform 147">
            <a:extLst>
              <a:ext uri="{FF2B5EF4-FFF2-40B4-BE49-F238E27FC236}">
                <a16:creationId xmlns:a16="http://schemas.microsoft.com/office/drawing/2014/main" id="{20CFE67D-D374-7449-B36B-526E7B1B05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14375" y="9079622"/>
            <a:ext cx="3577674" cy="3269917"/>
          </a:xfrm>
          <a:custGeom>
            <a:avLst/>
            <a:gdLst>
              <a:gd name="T0" fmla="*/ 19 w 3282"/>
              <a:gd name="T1" fmla="*/ 99 h 3000"/>
              <a:gd name="T2" fmla="*/ 19 w 3282"/>
              <a:gd name="T3" fmla="*/ 99 h 3000"/>
              <a:gd name="T4" fmla="*/ 109 w 3282"/>
              <a:gd name="T5" fmla="*/ 316 h 3000"/>
              <a:gd name="T6" fmla="*/ 109 w 3282"/>
              <a:gd name="T7" fmla="*/ 2764 h 3000"/>
              <a:gd name="T8" fmla="*/ 353 w 3282"/>
              <a:gd name="T9" fmla="*/ 2999 h 3000"/>
              <a:gd name="T10" fmla="*/ 2919 w 3282"/>
              <a:gd name="T11" fmla="*/ 2999 h 3000"/>
              <a:gd name="T12" fmla="*/ 3163 w 3282"/>
              <a:gd name="T13" fmla="*/ 2764 h 3000"/>
              <a:gd name="T14" fmla="*/ 3163 w 3282"/>
              <a:gd name="T15" fmla="*/ 316 h 3000"/>
              <a:gd name="T16" fmla="*/ 3253 w 3282"/>
              <a:gd name="T17" fmla="*/ 99 h 3000"/>
              <a:gd name="T18" fmla="*/ 3190 w 3282"/>
              <a:gd name="T19" fmla="*/ 0 h 3000"/>
              <a:gd name="T20" fmla="*/ 82 w 3282"/>
              <a:gd name="T21" fmla="*/ 0 h 3000"/>
              <a:gd name="T22" fmla="*/ 19 w 3282"/>
              <a:gd name="T23" fmla="*/ 99 h 3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282" h="3000">
                <a:moveTo>
                  <a:pt x="19" y="99"/>
                </a:moveTo>
                <a:lnTo>
                  <a:pt x="19" y="99"/>
                </a:lnTo>
                <a:cubicBezTo>
                  <a:pt x="109" y="316"/>
                  <a:pt x="109" y="316"/>
                  <a:pt x="109" y="316"/>
                </a:cubicBezTo>
                <a:cubicBezTo>
                  <a:pt x="109" y="2764"/>
                  <a:pt x="109" y="2764"/>
                  <a:pt x="109" y="2764"/>
                </a:cubicBezTo>
                <a:cubicBezTo>
                  <a:pt x="109" y="2891"/>
                  <a:pt x="217" y="2999"/>
                  <a:pt x="353" y="2999"/>
                </a:cubicBezTo>
                <a:cubicBezTo>
                  <a:pt x="2919" y="2999"/>
                  <a:pt x="2919" y="2999"/>
                  <a:pt x="2919" y="2999"/>
                </a:cubicBezTo>
                <a:cubicBezTo>
                  <a:pt x="3055" y="2999"/>
                  <a:pt x="3163" y="2891"/>
                  <a:pt x="3163" y="2764"/>
                </a:cubicBezTo>
                <a:cubicBezTo>
                  <a:pt x="3163" y="316"/>
                  <a:pt x="3163" y="316"/>
                  <a:pt x="3163" y="316"/>
                </a:cubicBezTo>
                <a:cubicBezTo>
                  <a:pt x="3253" y="99"/>
                  <a:pt x="3253" y="99"/>
                  <a:pt x="3253" y="99"/>
                </a:cubicBezTo>
                <a:cubicBezTo>
                  <a:pt x="3281" y="54"/>
                  <a:pt x="3244" y="0"/>
                  <a:pt x="3190" y="0"/>
                </a:cubicBezTo>
                <a:cubicBezTo>
                  <a:pt x="82" y="0"/>
                  <a:pt x="82" y="0"/>
                  <a:pt x="82" y="0"/>
                </a:cubicBezTo>
                <a:cubicBezTo>
                  <a:pt x="37" y="0"/>
                  <a:pt x="0" y="54"/>
                  <a:pt x="19" y="99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2" name="Freeform 148">
            <a:extLst>
              <a:ext uri="{FF2B5EF4-FFF2-40B4-BE49-F238E27FC236}">
                <a16:creationId xmlns:a16="http://schemas.microsoft.com/office/drawing/2014/main" id="{9172A597-D92E-3143-ACBE-9FE4972497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72919" y="9079622"/>
            <a:ext cx="3568057" cy="3269917"/>
          </a:xfrm>
          <a:custGeom>
            <a:avLst/>
            <a:gdLst>
              <a:gd name="T0" fmla="*/ 18 w 3272"/>
              <a:gd name="T1" fmla="*/ 99 h 3000"/>
              <a:gd name="T2" fmla="*/ 18 w 3272"/>
              <a:gd name="T3" fmla="*/ 99 h 3000"/>
              <a:gd name="T4" fmla="*/ 109 w 3272"/>
              <a:gd name="T5" fmla="*/ 316 h 3000"/>
              <a:gd name="T6" fmla="*/ 109 w 3272"/>
              <a:gd name="T7" fmla="*/ 2764 h 3000"/>
              <a:gd name="T8" fmla="*/ 353 w 3272"/>
              <a:gd name="T9" fmla="*/ 2999 h 3000"/>
              <a:gd name="T10" fmla="*/ 2919 w 3272"/>
              <a:gd name="T11" fmla="*/ 2999 h 3000"/>
              <a:gd name="T12" fmla="*/ 3163 w 3272"/>
              <a:gd name="T13" fmla="*/ 2764 h 3000"/>
              <a:gd name="T14" fmla="*/ 3163 w 3272"/>
              <a:gd name="T15" fmla="*/ 316 h 3000"/>
              <a:gd name="T16" fmla="*/ 3253 w 3272"/>
              <a:gd name="T17" fmla="*/ 99 h 3000"/>
              <a:gd name="T18" fmla="*/ 3190 w 3272"/>
              <a:gd name="T19" fmla="*/ 0 h 3000"/>
              <a:gd name="T20" fmla="*/ 81 w 3272"/>
              <a:gd name="T21" fmla="*/ 0 h 3000"/>
              <a:gd name="T22" fmla="*/ 18 w 3272"/>
              <a:gd name="T23" fmla="*/ 99 h 3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272" h="3000">
                <a:moveTo>
                  <a:pt x="18" y="99"/>
                </a:moveTo>
                <a:lnTo>
                  <a:pt x="18" y="99"/>
                </a:lnTo>
                <a:cubicBezTo>
                  <a:pt x="109" y="316"/>
                  <a:pt x="109" y="316"/>
                  <a:pt x="109" y="316"/>
                </a:cubicBezTo>
                <a:cubicBezTo>
                  <a:pt x="109" y="2764"/>
                  <a:pt x="109" y="2764"/>
                  <a:pt x="109" y="2764"/>
                </a:cubicBezTo>
                <a:cubicBezTo>
                  <a:pt x="109" y="2891"/>
                  <a:pt x="217" y="2999"/>
                  <a:pt x="353" y="2999"/>
                </a:cubicBezTo>
                <a:cubicBezTo>
                  <a:pt x="2919" y="2999"/>
                  <a:pt x="2919" y="2999"/>
                  <a:pt x="2919" y="2999"/>
                </a:cubicBezTo>
                <a:cubicBezTo>
                  <a:pt x="3054" y="2999"/>
                  <a:pt x="3163" y="2891"/>
                  <a:pt x="3163" y="2764"/>
                </a:cubicBezTo>
                <a:cubicBezTo>
                  <a:pt x="3163" y="316"/>
                  <a:pt x="3163" y="316"/>
                  <a:pt x="3163" y="316"/>
                </a:cubicBezTo>
                <a:cubicBezTo>
                  <a:pt x="3253" y="99"/>
                  <a:pt x="3253" y="99"/>
                  <a:pt x="3253" y="99"/>
                </a:cubicBezTo>
                <a:cubicBezTo>
                  <a:pt x="3271" y="54"/>
                  <a:pt x="3244" y="0"/>
                  <a:pt x="3190" y="0"/>
                </a:cubicBezTo>
                <a:cubicBezTo>
                  <a:pt x="81" y="0"/>
                  <a:pt x="81" y="0"/>
                  <a:pt x="81" y="0"/>
                </a:cubicBezTo>
                <a:cubicBezTo>
                  <a:pt x="27" y="0"/>
                  <a:pt x="0" y="54"/>
                  <a:pt x="18" y="99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1" name="Freeform 197">
            <a:extLst>
              <a:ext uri="{FF2B5EF4-FFF2-40B4-BE49-F238E27FC236}">
                <a16:creationId xmlns:a16="http://schemas.microsoft.com/office/drawing/2014/main" id="{F3E611BA-9681-7F43-8E1F-6D12A888C9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40700" y="10094256"/>
            <a:ext cx="197155" cy="288522"/>
          </a:xfrm>
          <a:custGeom>
            <a:avLst/>
            <a:gdLst>
              <a:gd name="T0" fmla="*/ 181 w 182"/>
              <a:gd name="T1" fmla="*/ 262 h 263"/>
              <a:gd name="T2" fmla="*/ 181 w 182"/>
              <a:gd name="T3" fmla="*/ 262 h 263"/>
              <a:gd name="T4" fmla="*/ 0 w 182"/>
              <a:gd name="T5" fmla="*/ 262 h 263"/>
              <a:gd name="T6" fmla="*/ 0 w 182"/>
              <a:gd name="T7" fmla="*/ 45 h 263"/>
              <a:gd name="T8" fmla="*/ 36 w 182"/>
              <a:gd name="T9" fmla="*/ 0 h 263"/>
              <a:gd name="T10" fmla="*/ 135 w 182"/>
              <a:gd name="T11" fmla="*/ 0 h 263"/>
              <a:gd name="T12" fmla="*/ 181 w 182"/>
              <a:gd name="T13" fmla="*/ 45 h 263"/>
              <a:gd name="T14" fmla="*/ 181 w 182"/>
              <a:gd name="T15" fmla="*/ 262 h 263"/>
              <a:gd name="T16" fmla="*/ 36 w 182"/>
              <a:gd name="T17" fmla="*/ 226 h 263"/>
              <a:gd name="T18" fmla="*/ 36 w 182"/>
              <a:gd name="T19" fmla="*/ 226 h 263"/>
              <a:gd name="T20" fmla="*/ 144 w 182"/>
              <a:gd name="T21" fmla="*/ 226 h 263"/>
              <a:gd name="T22" fmla="*/ 144 w 182"/>
              <a:gd name="T23" fmla="*/ 45 h 263"/>
              <a:gd name="T24" fmla="*/ 135 w 182"/>
              <a:gd name="T25" fmla="*/ 36 h 263"/>
              <a:gd name="T26" fmla="*/ 36 w 182"/>
              <a:gd name="T27" fmla="*/ 36 h 263"/>
              <a:gd name="T28" fmla="*/ 36 w 182"/>
              <a:gd name="T29" fmla="*/ 45 h 263"/>
              <a:gd name="T30" fmla="*/ 36 w 182"/>
              <a:gd name="T31" fmla="*/ 226 h 2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82" h="263">
                <a:moveTo>
                  <a:pt x="181" y="262"/>
                </a:moveTo>
                <a:lnTo>
                  <a:pt x="181" y="262"/>
                </a:lnTo>
                <a:cubicBezTo>
                  <a:pt x="0" y="262"/>
                  <a:pt x="0" y="262"/>
                  <a:pt x="0" y="262"/>
                </a:cubicBezTo>
                <a:cubicBezTo>
                  <a:pt x="0" y="45"/>
                  <a:pt x="0" y="45"/>
                  <a:pt x="0" y="45"/>
                </a:cubicBezTo>
                <a:cubicBezTo>
                  <a:pt x="0" y="18"/>
                  <a:pt x="9" y="0"/>
                  <a:pt x="36" y="0"/>
                </a:cubicBezTo>
                <a:cubicBezTo>
                  <a:pt x="135" y="0"/>
                  <a:pt x="135" y="0"/>
                  <a:pt x="135" y="0"/>
                </a:cubicBezTo>
                <a:cubicBezTo>
                  <a:pt x="162" y="0"/>
                  <a:pt x="181" y="18"/>
                  <a:pt x="181" y="45"/>
                </a:cubicBezTo>
                <a:lnTo>
                  <a:pt x="181" y="262"/>
                </a:lnTo>
                <a:close/>
                <a:moveTo>
                  <a:pt x="36" y="226"/>
                </a:moveTo>
                <a:lnTo>
                  <a:pt x="36" y="226"/>
                </a:lnTo>
                <a:cubicBezTo>
                  <a:pt x="144" y="226"/>
                  <a:pt x="144" y="226"/>
                  <a:pt x="144" y="226"/>
                </a:cubicBezTo>
                <a:cubicBezTo>
                  <a:pt x="144" y="45"/>
                  <a:pt x="144" y="45"/>
                  <a:pt x="144" y="45"/>
                </a:cubicBezTo>
                <a:cubicBezTo>
                  <a:pt x="144" y="36"/>
                  <a:pt x="135" y="36"/>
                  <a:pt x="135" y="36"/>
                </a:cubicBezTo>
                <a:cubicBezTo>
                  <a:pt x="36" y="36"/>
                  <a:pt x="36" y="36"/>
                  <a:pt x="36" y="36"/>
                </a:cubicBezTo>
                <a:cubicBezTo>
                  <a:pt x="36" y="36"/>
                  <a:pt x="36" y="36"/>
                  <a:pt x="36" y="45"/>
                </a:cubicBezTo>
                <a:lnTo>
                  <a:pt x="36" y="226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2" name="Freeform 198">
            <a:extLst>
              <a:ext uri="{FF2B5EF4-FFF2-40B4-BE49-F238E27FC236}">
                <a16:creationId xmlns:a16="http://schemas.microsoft.com/office/drawing/2014/main" id="{CB2B9802-0386-6D4D-8E16-AD61B754F4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48352" y="10026934"/>
            <a:ext cx="581851" cy="365461"/>
          </a:xfrm>
          <a:custGeom>
            <a:avLst/>
            <a:gdLst>
              <a:gd name="T0" fmla="*/ 479 w 534"/>
              <a:gd name="T1" fmla="*/ 334 h 335"/>
              <a:gd name="T2" fmla="*/ 479 w 534"/>
              <a:gd name="T3" fmla="*/ 334 h 335"/>
              <a:gd name="T4" fmla="*/ 63 w 534"/>
              <a:gd name="T5" fmla="*/ 334 h 335"/>
              <a:gd name="T6" fmla="*/ 0 w 534"/>
              <a:gd name="T7" fmla="*/ 271 h 335"/>
              <a:gd name="T8" fmla="*/ 0 w 534"/>
              <a:gd name="T9" fmla="*/ 63 h 335"/>
              <a:gd name="T10" fmla="*/ 27 w 534"/>
              <a:gd name="T11" fmla="*/ 36 h 335"/>
              <a:gd name="T12" fmla="*/ 27 w 534"/>
              <a:gd name="T13" fmla="*/ 36 h 335"/>
              <a:gd name="T14" fmla="*/ 54 w 534"/>
              <a:gd name="T15" fmla="*/ 63 h 335"/>
              <a:gd name="T16" fmla="*/ 54 w 534"/>
              <a:gd name="T17" fmla="*/ 271 h 335"/>
              <a:gd name="T18" fmla="*/ 63 w 534"/>
              <a:gd name="T19" fmla="*/ 280 h 335"/>
              <a:gd name="T20" fmla="*/ 479 w 534"/>
              <a:gd name="T21" fmla="*/ 280 h 335"/>
              <a:gd name="T22" fmla="*/ 488 w 534"/>
              <a:gd name="T23" fmla="*/ 271 h 335"/>
              <a:gd name="T24" fmla="*/ 488 w 534"/>
              <a:gd name="T25" fmla="*/ 0 h 335"/>
              <a:gd name="T26" fmla="*/ 533 w 534"/>
              <a:gd name="T27" fmla="*/ 0 h 335"/>
              <a:gd name="T28" fmla="*/ 533 w 534"/>
              <a:gd name="T29" fmla="*/ 271 h 335"/>
              <a:gd name="T30" fmla="*/ 479 w 534"/>
              <a:gd name="T31" fmla="*/ 334 h 3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34" h="335">
                <a:moveTo>
                  <a:pt x="479" y="334"/>
                </a:moveTo>
                <a:lnTo>
                  <a:pt x="479" y="334"/>
                </a:lnTo>
                <a:cubicBezTo>
                  <a:pt x="63" y="334"/>
                  <a:pt x="63" y="334"/>
                  <a:pt x="63" y="334"/>
                </a:cubicBezTo>
                <a:cubicBezTo>
                  <a:pt x="27" y="334"/>
                  <a:pt x="0" y="307"/>
                  <a:pt x="0" y="271"/>
                </a:cubicBezTo>
                <a:cubicBezTo>
                  <a:pt x="0" y="63"/>
                  <a:pt x="0" y="63"/>
                  <a:pt x="0" y="63"/>
                </a:cubicBezTo>
                <a:cubicBezTo>
                  <a:pt x="0" y="45"/>
                  <a:pt x="18" y="36"/>
                  <a:pt x="27" y="36"/>
                </a:cubicBezTo>
                <a:lnTo>
                  <a:pt x="27" y="36"/>
                </a:lnTo>
                <a:cubicBezTo>
                  <a:pt x="45" y="36"/>
                  <a:pt x="54" y="45"/>
                  <a:pt x="54" y="63"/>
                </a:cubicBezTo>
                <a:cubicBezTo>
                  <a:pt x="54" y="271"/>
                  <a:pt x="54" y="271"/>
                  <a:pt x="54" y="271"/>
                </a:cubicBezTo>
                <a:cubicBezTo>
                  <a:pt x="54" y="280"/>
                  <a:pt x="54" y="280"/>
                  <a:pt x="63" y="280"/>
                </a:cubicBezTo>
                <a:cubicBezTo>
                  <a:pt x="479" y="280"/>
                  <a:pt x="479" y="280"/>
                  <a:pt x="479" y="280"/>
                </a:cubicBezTo>
                <a:cubicBezTo>
                  <a:pt x="479" y="280"/>
                  <a:pt x="488" y="280"/>
                  <a:pt x="488" y="271"/>
                </a:cubicBezTo>
                <a:cubicBezTo>
                  <a:pt x="488" y="0"/>
                  <a:pt x="488" y="0"/>
                  <a:pt x="488" y="0"/>
                </a:cubicBezTo>
                <a:cubicBezTo>
                  <a:pt x="533" y="0"/>
                  <a:pt x="533" y="0"/>
                  <a:pt x="533" y="0"/>
                </a:cubicBezTo>
                <a:cubicBezTo>
                  <a:pt x="533" y="271"/>
                  <a:pt x="533" y="271"/>
                  <a:pt x="533" y="271"/>
                </a:cubicBezTo>
                <a:cubicBezTo>
                  <a:pt x="533" y="307"/>
                  <a:pt x="506" y="334"/>
                  <a:pt x="479" y="334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3" name="Freeform 199">
            <a:extLst>
              <a:ext uri="{FF2B5EF4-FFF2-40B4-BE49-F238E27FC236}">
                <a16:creationId xmlns:a16="http://schemas.microsoft.com/office/drawing/2014/main" id="{EC029C5C-06E8-F944-9313-8788C9A62B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09882" y="9776882"/>
            <a:ext cx="649173" cy="278905"/>
          </a:xfrm>
          <a:custGeom>
            <a:avLst/>
            <a:gdLst>
              <a:gd name="T0" fmla="*/ 506 w 597"/>
              <a:gd name="T1" fmla="*/ 253 h 254"/>
              <a:gd name="T2" fmla="*/ 506 w 597"/>
              <a:gd name="T3" fmla="*/ 253 h 254"/>
              <a:gd name="T4" fmla="*/ 434 w 597"/>
              <a:gd name="T5" fmla="*/ 217 h 254"/>
              <a:gd name="T6" fmla="*/ 370 w 597"/>
              <a:gd name="T7" fmla="*/ 253 h 254"/>
              <a:gd name="T8" fmla="*/ 298 w 597"/>
              <a:gd name="T9" fmla="*/ 217 h 254"/>
              <a:gd name="T10" fmla="*/ 226 w 597"/>
              <a:gd name="T11" fmla="*/ 253 h 254"/>
              <a:gd name="T12" fmla="*/ 163 w 597"/>
              <a:gd name="T13" fmla="*/ 217 h 254"/>
              <a:gd name="T14" fmla="*/ 81 w 597"/>
              <a:gd name="T15" fmla="*/ 253 h 254"/>
              <a:gd name="T16" fmla="*/ 0 w 597"/>
              <a:gd name="T17" fmla="*/ 154 h 254"/>
              <a:gd name="T18" fmla="*/ 0 w 597"/>
              <a:gd name="T19" fmla="*/ 144 h 254"/>
              <a:gd name="T20" fmla="*/ 81 w 597"/>
              <a:gd name="T21" fmla="*/ 27 h 254"/>
              <a:gd name="T22" fmla="*/ 117 w 597"/>
              <a:gd name="T23" fmla="*/ 0 h 254"/>
              <a:gd name="T24" fmla="*/ 479 w 597"/>
              <a:gd name="T25" fmla="*/ 0 h 254"/>
              <a:gd name="T26" fmla="*/ 479 w 597"/>
              <a:gd name="T27" fmla="*/ 0 h 254"/>
              <a:gd name="T28" fmla="*/ 524 w 597"/>
              <a:gd name="T29" fmla="*/ 27 h 254"/>
              <a:gd name="T30" fmla="*/ 596 w 597"/>
              <a:gd name="T31" fmla="*/ 144 h 254"/>
              <a:gd name="T32" fmla="*/ 596 w 597"/>
              <a:gd name="T33" fmla="*/ 154 h 254"/>
              <a:gd name="T34" fmla="*/ 515 w 597"/>
              <a:gd name="T35" fmla="*/ 253 h 254"/>
              <a:gd name="T36" fmla="*/ 506 w 597"/>
              <a:gd name="T37" fmla="*/ 253 h 254"/>
              <a:gd name="T38" fmla="*/ 434 w 597"/>
              <a:gd name="T39" fmla="*/ 154 h 254"/>
              <a:gd name="T40" fmla="*/ 434 w 597"/>
              <a:gd name="T41" fmla="*/ 154 h 254"/>
              <a:gd name="T42" fmla="*/ 434 w 597"/>
              <a:gd name="T43" fmla="*/ 154 h 254"/>
              <a:gd name="T44" fmla="*/ 461 w 597"/>
              <a:gd name="T45" fmla="*/ 172 h 254"/>
              <a:gd name="T46" fmla="*/ 506 w 597"/>
              <a:gd name="T47" fmla="*/ 199 h 254"/>
              <a:gd name="T48" fmla="*/ 551 w 597"/>
              <a:gd name="T49" fmla="*/ 163 h 254"/>
              <a:gd name="T50" fmla="*/ 479 w 597"/>
              <a:gd name="T51" fmla="*/ 54 h 254"/>
              <a:gd name="T52" fmla="*/ 117 w 597"/>
              <a:gd name="T53" fmla="*/ 54 h 254"/>
              <a:gd name="T54" fmla="*/ 117 w 597"/>
              <a:gd name="T55" fmla="*/ 54 h 254"/>
              <a:gd name="T56" fmla="*/ 45 w 597"/>
              <a:gd name="T57" fmla="*/ 163 h 254"/>
              <a:gd name="T58" fmla="*/ 90 w 597"/>
              <a:gd name="T59" fmla="*/ 199 h 254"/>
              <a:gd name="T60" fmla="*/ 136 w 597"/>
              <a:gd name="T61" fmla="*/ 172 h 254"/>
              <a:gd name="T62" fmla="*/ 163 w 597"/>
              <a:gd name="T63" fmla="*/ 154 h 254"/>
              <a:gd name="T64" fmla="*/ 163 w 597"/>
              <a:gd name="T65" fmla="*/ 154 h 254"/>
              <a:gd name="T66" fmla="*/ 190 w 597"/>
              <a:gd name="T67" fmla="*/ 172 h 254"/>
              <a:gd name="T68" fmla="*/ 226 w 597"/>
              <a:gd name="T69" fmla="*/ 199 h 254"/>
              <a:gd name="T70" fmla="*/ 271 w 597"/>
              <a:gd name="T71" fmla="*/ 172 h 254"/>
              <a:gd name="T72" fmla="*/ 298 w 597"/>
              <a:gd name="T73" fmla="*/ 154 h 254"/>
              <a:gd name="T74" fmla="*/ 298 w 597"/>
              <a:gd name="T75" fmla="*/ 154 h 254"/>
              <a:gd name="T76" fmla="*/ 325 w 597"/>
              <a:gd name="T77" fmla="*/ 172 h 254"/>
              <a:gd name="T78" fmla="*/ 370 w 597"/>
              <a:gd name="T79" fmla="*/ 199 h 254"/>
              <a:gd name="T80" fmla="*/ 406 w 597"/>
              <a:gd name="T81" fmla="*/ 172 h 254"/>
              <a:gd name="T82" fmla="*/ 434 w 597"/>
              <a:gd name="T83" fmla="*/ 154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597" h="254">
                <a:moveTo>
                  <a:pt x="506" y="253"/>
                </a:moveTo>
                <a:lnTo>
                  <a:pt x="506" y="253"/>
                </a:lnTo>
                <a:cubicBezTo>
                  <a:pt x="479" y="253"/>
                  <a:pt x="452" y="235"/>
                  <a:pt x="434" y="217"/>
                </a:cubicBezTo>
                <a:cubicBezTo>
                  <a:pt x="416" y="235"/>
                  <a:pt x="397" y="253"/>
                  <a:pt x="370" y="253"/>
                </a:cubicBezTo>
                <a:cubicBezTo>
                  <a:pt x="343" y="253"/>
                  <a:pt x="316" y="235"/>
                  <a:pt x="298" y="217"/>
                </a:cubicBezTo>
                <a:cubicBezTo>
                  <a:pt x="280" y="235"/>
                  <a:pt x="253" y="253"/>
                  <a:pt x="226" y="253"/>
                </a:cubicBezTo>
                <a:cubicBezTo>
                  <a:pt x="199" y="253"/>
                  <a:pt x="181" y="235"/>
                  <a:pt x="163" y="217"/>
                </a:cubicBezTo>
                <a:cubicBezTo>
                  <a:pt x="144" y="235"/>
                  <a:pt x="117" y="253"/>
                  <a:pt x="81" y="253"/>
                </a:cubicBezTo>
                <a:cubicBezTo>
                  <a:pt x="36" y="244"/>
                  <a:pt x="0" y="199"/>
                  <a:pt x="0" y="154"/>
                </a:cubicBezTo>
                <a:cubicBezTo>
                  <a:pt x="0" y="144"/>
                  <a:pt x="0" y="144"/>
                  <a:pt x="0" y="144"/>
                </a:cubicBezTo>
                <a:cubicBezTo>
                  <a:pt x="81" y="27"/>
                  <a:pt x="81" y="27"/>
                  <a:pt x="81" y="27"/>
                </a:cubicBezTo>
                <a:cubicBezTo>
                  <a:pt x="90" y="9"/>
                  <a:pt x="99" y="0"/>
                  <a:pt x="117" y="0"/>
                </a:cubicBezTo>
                <a:cubicBezTo>
                  <a:pt x="479" y="0"/>
                  <a:pt x="479" y="0"/>
                  <a:pt x="479" y="0"/>
                </a:cubicBezTo>
                <a:lnTo>
                  <a:pt x="479" y="0"/>
                </a:lnTo>
                <a:cubicBezTo>
                  <a:pt x="497" y="0"/>
                  <a:pt x="515" y="9"/>
                  <a:pt x="524" y="27"/>
                </a:cubicBezTo>
                <a:cubicBezTo>
                  <a:pt x="596" y="144"/>
                  <a:pt x="596" y="144"/>
                  <a:pt x="596" y="144"/>
                </a:cubicBezTo>
                <a:cubicBezTo>
                  <a:pt x="596" y="154"/>
                  <a:pt x="596" y="154"/>
                  <a:pt x="596" y="154"/>
                </a:cubicBezTo>
                <a:cubicBezTo>
                  <a:pt x="596" y="208"/>
                  <a:pt x="560" y="244"/>
                  <a:pt x="515" y="253"/>
                </a:cubicBezTo>
                <a:lnTo>
                  <a:pt x="506" y="253"/>
                </a:lnTo>
                <a:close/>
                <a:moveTo>
                  <a:pt x="434" y="154"/>
                </a:moveTo>
                <a:lnTo>
                  <a:pt x="434" y="154"/>
                </a:lnTo>
                <a:lnTo>
                  <a:pt x="434" y="154"/>
                </a:lnTo>
                <a:cubicBezTo>
                  <a:pt x="452" y="154"/>
                  <a:pt x="461" y="163"/>
                  <a:pt x="461" y="172"/>
                </a:cubicBezTo>
                <a:cubicBezTo>
                  <a:pt x="470" y="190"/>
                  <a:pt x="488" y="208"/>
                  <a:pt x="506" y="199"/>
                </a:cubicBezTo>
                <a:cubicBezTo>
                  <a:pt x="533" y="199"/>
                  <a:pt x="551" y="181"/>
                  <a:pt x="551" y="163"/>
                </a:cubicBezTo>
                <a:cubicBezTo>
                  <a:pt x="479" y="54"/>
                  <a:pt x="479" y="54"/>
                  <a:pt x="479" y="54"/>
                </a:cubicBezTo>
                <a:cubicBezTo>
                  <a:pt x="117" y="54"/>
                  <a:pt x="117" y="54"/>
                  <a:pt x="117" y="54"/>
                </a:cubicBezTo>
                <a:lnTo>
                  <a:pt x="117" y="54"/>
                </a:lnTo>
                <a:cubicBezTo>
                  <a:pt x="45" y="163"/>
                  <a:pt x="45" y="163"/>
                  <a:pt x="45" y="163"/>
                </a:cubicBezTo>
                <a:cubicBezTo>
                  <a:pt x="45" y="181"/>
                  <a:pt x="63" y="199"/>
                  <a:pt x="90" y="199"/>
                </a:cubicBezTo>
                <a:cubicBezTo>
                  <a:pt x="108" y="199"/>
                  <a:pt x="127" y="190"/>
                  <a:pt x="136" y="172"/>
                </a:cubicBezTo>
                <a:cubicBezTo>
                  <a:pt x="136" y="163"/>
                  <a:pt x="144" y="154"/>
                  <a:pt x="163" y="154"/>
                </a:cubicBezTo>
                <a:lnTo>
                  <a:pt x="163" y="154"/>
                </a:lnTo>
                <a:cubicBezTo>
                  <a:pt x="172" y="154"/>
                  <a:pt x="181" y="163"/>
                  <a:pt x="190" y="172"/>
                </a:cubicBezTo>
                <a:cubicBezTo>
                  <a:pt x="199" y="190"/>
                  <a:pt x="208" y="199"/>
                  <a:pt x="226" y="199"/>
                </a:cubicBezTo>
                <a:cubicBezTo>
                  <a:pt x="244" y="199"/>
                  <a:pt x="262" y="190"/>
                  <a:pt x="271" y="172"/>
                </a:cubicBezTo>
                <a:cubicBezTo>
                  <a:pt x="280" y="163"/>
                  <a:pt x="289" y="154"/>
                  <a:pt x="298" y="154"/>
                </a:cubicBezTo>
                <a:lnTo>
                  <a:pt x="298" y="154"/>
                </a:lnTo>
                <a:cubicBezTo>
                  <a:pt x="307" y="154"/>
                  <a:pt x="325" y="163"/>
                  <a:pt x="325" y="172"/>
                </a:cubicBezTo>
                <a:cubicBezTo>
                  <a:pt x="334" y="190"/>
                  <a:pt x="352" y="199"/>
                  <a:pt x="370" y="199"/>
                </a:cubicBezTo>
                <a:cubicBezTo>
                  <a:pt x="389" y="199"/>
                  <a:pt x="397" y="190"/>
                  <a:pt x="406" y="172"/>
                </a:cubicBezTo>
                <a:cubicBezTo>
                  <a:pt x="416" y="163"/>
                  <a:pt x="425" y="154"/>
                  <a:pt x="434" y="154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4" name="Freeform 200">
            <a:extLst>
              <a:ext uri="{FF2B5EF4-FFF2-40B4-BE49-F238E27FC236}">
                <a16:creationId xmlns:a16="http://schemas.microsoft.com/office/drawing/2014/main" id="{BDBF0F1D-6AE2-C84A-BD85-53F117D6F1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84121" y="9935570"/>
            <a:ext cx="168303" cy="43277"/>
          </a:xfrm>
          <a:custGeom>
            <a:avLst/>
            <a:gdLst>
              <a:gd name="T0" fmla="*/ 153 w 154"/>
              <a:gd name="T1" fmla="*/ 37 h 38"/>
              <a:gd name="T2" fmla="*/ 0 w 154"/>
              <a:gd name="T3" fmla="*/ 37 h 38"/>
              <a:gd name="T4" fmla="*/ 0 w 154"/>
              <a:gd name="T5" fmla="*/ 0 h 38"/>
              <a:gd name="T6" fmla="*/ 153 w 154"/>
              <a:gd name="T7" fmla="*/ 0 h 38"/>
              <a:gd name="T8" fmla="*/ 153 w 154"/>
              <a:gd name="T9" fmla="*/ 37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4" h="38">
                <a:moveTo>
                  <a:pt x="153" y="37"/>
                </a:moveTo>
                <a:lnTo>
                  <a:pt x="0" y="37"/>
                </a:lnTo>
                <a:lnTo>
                  <a:pt x="0" y="0"/>
                </a:lnTo>
                <a:lnTo>
                  <a:pt x="153" y="0"/>
                </a:lnTo>
                <a:lnTo>
                  <a:pt x="153" y="37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5" name="Freeform 201">
            <a:extLst>
              <a:ext uri="{FF2B5EF4-FFF2-40B4-BE49-F238E27FC236}">
                <a16:creationId xmlns:a16="http://schemas.microsoft.com/office/drawing/2014/main" id="{3CF9387D-DE7D-1B45-B1EA-9C2DDE5839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03356" y="9829779"/>
            <a:ext cx="168303" cy="317374"/>
          </a:xfrm>
          <a:custGeom>
            <a:avLst/>
            <a:gdLst>
              <a:gd name="T0" fmla="*/ 63 w 154"/>
              <a:gd name="T1" fmla="*/ 0 h 290"/>
              <a:gd name="T2" fmla="*/ 63 w 154"/>
              <a:gd name="T3" fmla="*/ 0 h 290"/>
              <a:gd name="T4" fmla="*/ 0 w 154"/>
              <a:gd name="T5" fmla="*/ 0 h 290"/>
              <a:gd name="T6" fmla="*/ 0 w 154"/>
              <a:gd name="T7" fmla="*/ 36 h 290"/>
              <a:gd name="T8" fmla="*/ 45 w 154"/>
              <a:gd name="T9" fmla="*/ 36 h 290"/>
              <a:gd name="T10" fmla="*/ 63 w 154"/>
              <a:gd name="T11" fmla="*/ 36 h 290"/>
              <a:gd name="T12" fmla="*/ 117 w 154"/>
              <a:gd name="T13" fmla="*/ 109 h 290"/>
              <a:gd name="T14" fmla="*/ 117 w 154"/>
              <a:gd name="T15" fmla="*/ 253 h 290"/>
              <a:gd name="T16" fmla="*/ 27 w 154"/>
              <a:gd name="T17" fmla="*/ 253 h 290"/>
              <a:gd name="T18" fmla="*/ 27 w 154"/>
              <a:gd name="T19" fmla="*/ 271 h 290"/>
              <a:gd name="T20" fmla="*/ 18 w 154"/>
              <a:gd name="T21" fmla="*/ 289 h 290"/>
              <a:gd name="T22" fmla="*/ 117 w 154"/>
              <a:gd name="T23" fmla="*/ 289 h 290"/>
              <a:gd name="T24" fmla="*/ 153 w 154"/>
              <a:gd name="T25" fmla="*/ 253 h 290"/>
              <a:gd name="T26" fmla="*/ 153 w 154"/>
              <a:gd name="T27" fmla="*/ 99 h 290"/>
              <a:gd name="T28" fmla="*/ 153 w 154"/>
              <a:gd name="T29" fmla="*/ 91 h 290"/>
              <a:gd name="T30" fmla="*/ 81 w 154"/>
              <a:gd name="T31" fmla="*/ 0 h 290"/>
              <a:gd name="T32" fmla="*/ 63 w 154"/>
              <a:gd name="T33" fmla="*/ 0 h 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54" h="290">
                <a:moveTo>
                  <a:pt x="63" y="0"/>
                </a:moveTo>
                <a:lnTo>
                  <a:pt x="63" y="0"/>
                </a:lnTo>
                <a:cubicBezTo>
                  <a:pt x="0" y="0"/>
                  <a:pt x="0" y="0"/>
                  <a:pt x="0" y="0"/>
                </a:cubicBezTo>
                <a:cubicBezTo>
                  <a:pt x="0" y="36"/>
                  <a:pt x="0" y="36"/>
                  <a:pt x="0" y="36"/>
                </a:cubicBezTo>
                <a:cubicBezTo>
                  <a:pt x="45" y="36"/>
                  <a:pt x="45" y="36"/>
                  <a:pt x="45" y="36"/>
                </a:cubicBezTo>
                <a:cubicBezTo>
                  <a:pt x="54" y="36"/>
                  <a:pt x="54" y="36"/>
                  <a:pt x="63" y="36"/>
                </a:cubicBezTo>
                <a:cubicBezTo>
                  <a:pt x="117" y="109"/>
                  <a:pt x="117" y="109"/>
                  <a:pt x="117" y="109"/>
                </a:cubicBezTo>
                <a:cubicBezTo>
                  <a:pt x="117" y="253"/>
                  <a:pt x="117" y="253"/>
                  <a:pt x="117" y="253"/>
                </a:cubicBezTo>
                <a:cubicBezTo>
                  <a:pt x="27" y="253"/>
                  <a:pt x="27" y="253"/>
                  <a:pt x="27" y="253"/>
                </a:cubicBezTo>
                <a:cubicBezTo>
                  <a:pt x="27" y="253"/>
                  <a:pt x="27" y="262"/>
                  <a:pt x="27" y="271"/>
                </a:cubicBezTo>
                <a:cubicBezTo>
                  <a:pt x="27" y="271"/>
                  <a:pt x="27" y="280"/>
                  <a:pt x="18" y="289"/>
                </a:cubicBezTo>
                <a:cubicBezTo>
                  <a:pt x="117" y="289"/>
                  <a:pt x="117" y="289"/>
                  <a:pt x="117" y="289"/>
                </a:cubicBezTo>
                <a:cubicBezTo>
                  <a:pt x="135" y="289"/>
                  <a:pt x="153" y="271"/>
                  <a:pt x="153" y="253"/>
                </a:cubicBezTo>
                <a:cubicBezTo>
                  <a:pt x="153" y="99"/>
                  <a:pt x="153" y="99"/>
                  <a:pt x="153" y="99"/>
                </a:cubicBezTo>
                <a:lnTo>
                  <a:pt x="153" y="91"/>
                </a:lnTo>
                <a:cubicBezTo>
                  <a:pt x="81" y="0"/>
                  <a:pt x="81" y="0"/>
                  <a:pt x="81" y="0"/>
                </a:cubicBezTo>
                <a:cubicBezTo>
                  <a:pt x="72" y="0"/>
                  <a:pt x="63" y="0"/>
                  <a:pt x="63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6" name="Freeform 202">
            <a:extLst>
              <a:ext uri="{FF2B5EF4-FFF2-40B4-BE49-F238E27FC236}">
                <a16:creationId xmlns:a16="http://schemas.microsoft.com/office/drawing/2014/main" id="{B30CA6DD-4882-764D-A3C6-E2CE30EE45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48493" y="10094256"/>
            <a:ext cx="197158" cy="57704"/>
          </a:xfrm>
          <a:custGeom>
            <a:avLst/>
            <a:gdLst>
              <a:gd name="T0" fmla="*/ 172 w 182"/>
              <a:gd name="T1" fmla="*/ 0 h 55"/>
              <a:gd name="T2" fmla="*/ 172 w 182"/>
              <a:gd name="T3" fmla="*/ 0 h 55"/>
              <a:gd name="T4" fmla="*/ 0 w 182"/>
              <a:gd name="T5" fmla="*/ 0 h 55"/>
              <a:gd name="T6" fmla="*/ 9 w 182"/>
              <a:gd name="T7" fmla="*/ 27 h 55"/>
              <a:gd name="T8" fmla="*/ 0 w 182"/>
              <a:gd name="T9" fmla="*/ 54 h 55"/>
              <a:gd name="T10" fmla="*/ 181 w 182"/>
              <a:gd name="T11" fmla="*/ 54 h 55"/>
              <a:gd name="T12" fmla="*/ 172 w 182"/>
              <a:gd name="T13" fmla="*/ 27 h 55"/>
              <a:gd name="T14" fmla="*/ 172 w 182"/>
              <a:gd name="T15" fmla="*/ 0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82" h="55">
                <a:moveTo>
                  <a:pt x="172" y="0"/>
                </a:moveTo>
                <a:lnTo>
                  <a:pt x="172" y="0"/>
                </a:lnTo>
                <a:cubicBezTo>
                  <a:pt x="0" y="0"/>
                  <a:pt x="0" y="0"/>
                  <a:pt x="0" y="0"/>
                </a:cubicBezTo>
                <a:cubicBezTo>
                  <a:pt x="0" y="9"/>
                  <a:pt x="9" y="18"/>
                  <a:pt x="9" y="27"/>
                </a:cubicBezTo>
                <a:cubicBezTo>
                  <a:pt x="9" y="36"/>
                  <a:pt x="0" y="45"/>
                  <a:pt x="0" y="54"/>
                </a:cubicBezTo>
                <a:cubicBezTo>
                  <a:pt x="181" y="54"/>
                  <a:pt x="181" y="54"/>
                  <a:pt x="181" y="54"/>
                </a:cubicBezTo>
                <a:cubicBezTo>
                  <a:pt x="172" y="45"/>
                  <a:pt x="172" y="36"/>
                  <a:pt x="172" y="27"/>
                </a:cubicBezTo>
                <a:cubicBezTo>
                  <a:pt x="172" y="18"/>
                  <a:pt x="172" y="9"/>
                  <a:pt x="172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7" name="Freeform 203">
            <a:extLst>
              <a:ext uri="{FF2B5EF4-FFF2-40B4-BE49-F238E27FC236}">
                <a16:creationId xmlns:a16="http://schemas.microsoft.com/office/drawing/2014/main" id="{F3DF750D-3B76-DA4E-8A6B-70636AAA3D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03251" y="9728795"/>
            <a:ext cx="504912" cy="355844"/>
          </a:xfrm>
          <a:custGeom>
            <a:avLst/>
            <a:gdLst>
              <a:gd name="T0" fmla="*/ 443 w 462"/>
              <a:gd name="T1" fmla="*/ 307 h 326"/>
              <a:gd name="T2" fmla="*/ 443 w 462"/>
              <a:gd name="T3" fmla="*/ 307 h 326"/>
              <a:gd name="T4" fmla="*/ 461 w 462"/>
              <a:gd name="T5" fmla="*/ 316 h 326"/>
              <a:gd name="T6" fmla="*/ 461 w 462"/>
              <a:gd name="T7" fmla="*/ 126 h 326"/>
              <a:gd name="T8" fmla="*/ 461 w 462"/>
              <a:gd name="T9" fmla="*/ 90 h 326"/>
              <a:gd name="T10" fmla="*/ 461 w 462"/>
              <a:gd name="T11" fmla="*/ 36 h 326"/>
              <a:gd name="T12" fmla="*/ 416 w 462"/>
              <a:gd name="T13" fmla="*/ 0 h 326"/>
              <a:gd name="T14" fmla="*/ 27 w 462"/>
              <a:gd name="T15" fmla="*/ 0 h 326"/>
              <a:gd name="T16" fmla="*/ 0 w 462"/>
              <a:gd name="T17" fmla="*/ 18 h 326"/>
              <a:gd name="T18" fmla="*/ 27 w 462"/>
              <a:gd name="T19" fmla="*/ 45 h 326"/>
              <a:gd name="T20" fmla="*/ 416 w 462"/>
              <a:gd name="T21" fmla="*/ 45 h 326"/>
              <a:gd name="T22" fmla="*/ 416 w 462"/>
              <a:gd name="T23" fmla="*/ 325 h 326"/>
              <a:gd name="T24" fmla="*/ 443 w 462"/>
              <a:gd name="T25" fmla="*/ 307 h 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62" h="326">
                <a:moveTo>
                  <a:pt x="443" y="307"/>
                </a:moveTo>
                <a:lnTo>
                  <a:pt x="443" y="307"/>
                </a:lnTo>
                <a:cubicBezTo>
                  <a:pt x="452" y="307"/>
                  <a:pt x="452" y="316"/>
                  <a:pt x="461" y="316"/>
                </a:cubicBezTo>
                <a:cubicBezTo>
                  <a:pt x="461" y="126"/>
                  <a:pt x="461" y="126"/>
                  <a:pt x="461" y="126"/>
                </a:cubicBezTo>
                <a:cubicBezTo>
                  <a:pt x="461" y="90"/>
                  <a:pt x="461" y="90"/>
                  <a:pt x="461" y="90"/>
                </a:cubicBezTo>
                <a:cubicBezTo>
                  <a:pt x="461" y="36"/>
                  <a:pt x="461" y="36"/>
                  <a:pt x="461" y="36"/>
                </a:cubicBezTo>
                <a:cubicBezTo>
                  <a:pt x="461" y="18"/>
                  <a:pt x="443" y="0"/>
                  <a:pt x="416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18" y="0"/>
                  <a:pt x="0" y="9"/>
                  <a:pt x="0" y="18"/>
                </a:cubicBezTo>
                <a:cubicBezTo>
                  <a:pt x="0" y="36"/>
                  <a:pt x="18" y="45"/>
                  <a:pt x="27" y="45"/>
                </a:cubicBezTo>
                <a:cubicBezTo>
                  <a:pt x="416" y="45"/>
                  <a:pt x="416" y="45"/>
                  <a:pt x="416" y="45"/>
                </a:cubicBezTo>
                <a:cubicBezTo>
                  <a:pt x="416" y="325"/>
                  <a:pt x="416" y="325"/>
                  <a:pt x="416" y="325"/>
                </a:cubicBezTo>
                <a:cubicBezTo>
                  <a:pt x="425" y="316"/>
                  <a:pt x="434" y="307"/>
                  <a:pt x="443" y="307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8" name="Freeform 204">
            <a:extLst>
              <a:ext uri="{FF2B5EF4-FFF2-40B4-BE49-F238E27FC236}">
                <a16:creationId xmlns:a16="http://schemas.microsoft.com/office/drawing/2014/main" id="{26746572-6D61-7F41-BF91-2FEC87E94A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60956" y="9916336"/>
            <a:ext cx="100981" cy="235625"/>
          </a:xfrm>
          <a:custGeom>
            <a:avLst/>
            <a:gdLst>
              <a:gd name="T0" fmla="*/ 91 w 92"/>
              <a:gd name="T1" fmla="*/ 162 h 217"/>
              <a:gd name="T2" fmla="*/ 91 w 92"/>
              <a:gd name="T3" fmla="*/ 162 h 217"/>
              <a:gd name="T4" fmla="*/ 46 w 92"/>
              <a:gd name="T5" fmla="*/ 162 h 217"/>
              <a:gd name="T6" fmla="*/ 46 w 92"/>
              <a:gd name="T7" fmla="*/ 0 h 217"/>
              <a:gd name="T8" fmla="*/ 0 w 92"/>
              <a:gd name="T9" fmla="*/ 0 h 217"/>
              <a:gd name="T10" fmla="*/ 0 w 92"/>
              <a:gd name="T11" fmla="*/ 171 h 217"/>
              <a:gd name="T12" fmla="*/ 9 w 92"/>
              <a:gd name="T13" fmla="*/ 198 h 217"/>
              <a:gd name="T14" fmla="*/ 46 w 92"/>
              <a:gd name="T15" fmla="*/ 216 h 217"/>
              <a:gd name="T16" fmla="*/ 46 w 92"/>
              <a:gd name="T17" fmla="*/ 216 h 217"/>
              <a:gd name="T18" fmla="*/ 91 w 92"/>
              <a:gd name="T19" fmla="*/ 216 h 217"/>
              <a:gd name="T20" fmla="*/ 82 w 92"/>
              <a:gd name="T21" fmla="*/ 189 h 217"/>
              <a:gd name="T22" fmla="*/ 91 w 92"/>
              <a:gd name="T23" fmla="*/ 162 h 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92" h="217">
                <a:moveTo>
                  <a:pt x="91" y="162"/>
                </a:moveTo>
                <a:lnTo>
                  <a:pt x="91" y="162"/>
                </a:lnTo>
                <a:cubicBezTo>
                  <a:pt x="46" y="162"/>
                  <a:pt x="46" y="162"/>
                  <a:pt x="46" y="162"/>
                </a:cubicBezTo>
                <a:cubicBezTo>
                  <a:pt x="46" y="0"/>
                  <a:pt x="46" y="0"/>
                  <a:pt x="4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71"/>
                  <a:pt x="0" y="171"/>
                  <a:pt x="0" y="171"/>
                </a:cubicBezTo>
                <a:cubicBezTo>
                  <a:pt x="0" y="180"/>
                  <a:pt x="0" y="189"/>
                  <a:pt x="9" y="198"/>
                </a:cubicBezTo>
                <a:cubicBezTo>
                  <a:pt x="18" y="207"/>
                  <a:pt x="27" y="216"/>
                  <a:pt x="46" y="216"/>
                </a:cubicBezTo>
                <a:lnTo>
                  <a:pt x="46" y="216"/>
                </a:lnTo>
                <a:cubicBezTo>
                  <a:pt x="91" y="216"/>
                  <a:pt x="91" y="216"/>
                  <a:pt x="91" y="216"/>
                </a:cubicBezTo>
                <a:cubicBezTo>
                  <a:pt x="91" y="207"/>
                  <a:pt x="82" y="198"/>
                  <a:pt x="82" y="189"/>
                </a:cubicBezTo>
                <a:cubicBezTo>
                  <a:pt x="82" y="180"/>
                  <a:pt x="82" y="171"/>
                  <a:pt x="91" y="162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9" name="Freeform 205">
            <a:extLst>
              <a:ext uri="{FF2B5EF4-FFF2-40B4-BE49-F238E27FC236}">
                <a16:creationId xmlns:a16="http://schemas.microsoft.com/office/drawing/2014/main" id="{A51586E4-0DAE-344C-A2DD-013372F6DD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16799" y="10046169"/>
            <a:ext cx="139451" cy="149071"/>
          </a:xfrm>
          <a:custGeom>
            <a:avLst/>
            <a:gdLst>
              <a:gd name="T0" fmla="*/ 64 w 128"/>
              <a:gd name="T1" fmla="*/ 136 h 137"/>
              <a:gd name="T2" fmla="*/ 64 w 128"/>
              <a:gd name="T3" fmla="*/ 136 h 137"/>
              <a:gd name="T4" fmla="*/ 0 w 128"/>
              <a:gd name="T5" fmla="*/ 72 h 137"/>
              <a:gd name="T6" fmla="*/ 64 w 128"/>
              <a:gd name="T7" fmla="*/ 0 h 137"/>
              <a:gd name="T8" fmla="*/ 127 w 128"/>
              <a:gd name="T9" fmla="*/ 72 h 137"/>
              <a:gd name="T10" fmla="*/ 64 w 128"/>
              <a:gd name="T11" fmla="*/ 136 h 137"/>
              <a:gd name="T12" fmla="*/ 64 w 128"/>
              <a:gd name="T13" fmla="*/ 36 h 137"/>
              <a:gd name="T14" fmla="*/ 64 w 128"/>
              <a:gd name="T15" fmla="*/ 36 h 137"/>
              <a:gd name="T16" fmla="*/ 37 w 128"/>
              <a:gd name="T17" fmla="*/ 72 h 137"/>
              <a:gd name="T18" fmla="*/ 64 w 128"/>
              <a:gd name="T19" fmla="*/ 99 h 137"/>
              <a:gd name="T20" fmla="*/ 91 w 128"/>
              <a:gd name="T21" fmla="*/ 72 h 137"/>
              <a:gd name="T22" fmla="*/ 64 w 128"/>
              <a:gd name="T23" fmla="*/ 36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28" h="137">
                <a:moveTo>
                  <a:pt x="64" y="136"/>
                </a:moveTo>
                <a:lnTo>
                  <a:pt x="64" y="136"/>
                </a:lnTo>
                <a:cubicBezTo>
                  <a:pt x="28" y="136"/>
                  <a:pt x="0" y="108"/>
                  <a:pt x="0" y="72"/>
                </a:cubicBezTo>
                <a:cubicBezTo>
                  <a:pt x="0" y="36"/>
                  <a:pt x="28" y="0"/>
                  <a:pt x="64" y="0"/>
                </a:cubicBezTo>
                <a:cubicBezTo>
                  <a:pt x="100" y="0"/>
                  <a:pt x="127" y="36"/>
                  <a:pt x="127" y="72"/>
                </a:cubicBezTo>
                <a:cubicBezTo>
                  <a:pt x="127" y="108"/>
                  <a:pt x="100" y="136"/>
                  <a:pt x="64" y="136"/>
                </a:cubicBezTo>
                <a:close/>
                <a:moveTo>
                  <a:pt x="64" y="36"/>
                </a:moveTo>
                <a:lnTo>
                  <a:pt x="64" y="36"/>
                </a:lnTo>
                <a:cubicBezTo>
                  <a:pt x="46" y="36"/>
                  <a:pt x="37" y="54"/>
                  <a:pt x="37" y="72"/>
                </a:cubicBezTo>
                <a:cubicBezTo>
                  <a:pt x="37" y="81"/>
                  <a:pt x="46" y="99"/>
                  <a:pt x="64" y="99"/>
                </a:cubicBezTo>
                <a:cubicBezTo>
                  <a:pt x="82" y="99"/>
                  <a:pt x="91" y="81"/>
                  <a:pt x="91" y="72"/>
                </a:cubicBezTo>
                <a:cubicBezTo>
                  <a:pt x="91" y="54"/>
                  <a:pt x="82" y="36"/>
                  <a:pt x="64" y="3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0" name="Freeform 206">
            <a:extLst>
              <a:ext uri="{FF2B5EF4-FFF2-40B4-BE49-F238E27FC236}">
                <a16:creationId xmlns:a16="http://schemas.microsoft.com/office/drawing/2014/main" id="{6EBD753F-8458-524A-964A-10BA1488A3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28277" y="10046169"/>
            <a:ext cx="149068" cy="149071"/>
          </a:xfrm>
          <a:custGeom>
            <a:avLst/>
            <a:gdLst>
              <a:gd name="T0" fmla="*/ 64 w 137"/>
              <a:gd name="T1" fmla="*/ 136 h 137"/>
              <a:gd name="T2" fmla="*/ 64 w 137"/>
              <a:gd name="T3" fmla="*/ 136 h 137"/>
              <a:gd name="T4" fmla="*/ 0 w 137"/>
              <a:gd name="T5" fmla="*/ 72 h 137"/>
              <a:gd name="T6" fmla="*/ 64 w 137"/>
              <a:gd name="T7" fmla="*/ 0 h 137"/>
              <a:gd name="T8" fmla="*/ 136 w 137"/>
              <a:gd name="T9" fmla="*/ 72 h 137"/>
              <a:gd name="T10" fmla="*/ 64 w 137"/>
              <a:gd name="T11" fmla="*/ 136 h 137"/>
              <a:gd name="T12" fmla="*/ 64 w 137"/>
              <a:gd name="T13" fmla="*/ 36 h 137"/>
              <a:gd name="T14" fmla="*/ 64 w 137"/>
              <a:gd name="T15" fmla="*/ 36 h 137"/>
              <a:gd name="T16" fmla="*/ 37 w 137"/>
              <a:gd name="T17" fmla="*/ 72 h 137"/>
              <a:gd name="T18" fmla="*/ 64 w 137"/>
              <a:gd name="T19" fmla="*/ 99 h 137"/>
              <a:gd name="T20" fmla="*/ 100 w 137"/>
              <a:gd name="T21" fmla="*/ 72 h 137"/>
              <a:gd name="T22" fmla="*/ 64 w 137"/>
              <a:gd name="T23" fmla="*/ 36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7" h="137">
                <a:moveTo>
                  <a:pt x="64" y="136"/>
                </a:moveTo>
                <a:lnTo>
                  <a:pt x="64" y="136"/>
                </a:lnTo>
                <a:cubicBezTo>
                  <a:pt x="28" y="136"/>
                  <a:pt x="0" y="108"/>
                  <a:pt x="0" y="72"/>
                </a:cubicBezTo>
                <a:cubicBezTo>
                  <a:pt x="0" y="36"/>
                  <a:pt x="28" y="0"/>
                  <a:pt x="64" y="0"/>
                </a:cubicBezTo>
                <a:cubicBezTo>
                  <a:pt x="100" y="0"/>
                  <a:pt x="136" y="36"/>
                  <a:pt x="136" y="72"/>
                </a:cubicBezTo>
                <a:cubicBezTo>
                  <a:pt x="136" y="108"/>
                  <a:pt x="100" y="136"/>
                  <a:pt x="64" y="136"/>
                </a:cubicBezTo>
                <a:close/>
                <a:moveTo>
                  <a:pt x="64" y="36"/>
                </a:moveTo>
                <a:lnTo>
                  <a:pt x="64" y="36"/>
                </a:lnTo>
                <a:cubicBezTo>
                  <a:pt x="55" y="36"/>
                  <a:pt x="37" y="54"/>
                  <a:pt x="37" y="72"/>
                </a:cubicBezTo>
                <a:cubicBezTo>
                  <a:pt x="37" y="81"/>
                  <a:pt x="55" y="99"/>
                  <a:pt x="64" y="99"/>
                </a:cubicBezTo>
                <a:cubicBezTo>
                  <a:pt x="82" y="99"/>
                  <a:pt x="100" y="81"/>
                  <a:pt x="100" y="72"/>
                </a:cubicBezTo>
                <a:cubicBezTo>
                  <a:pt x="100" y="54"/>
                  <a:pt x="82" y="36"/>
                  <a:pt x="64" y="3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1" name="Freeform 207">
            <a:extLst>
              <a:ext uri="{FF2B5EF4-FFF2-40B4-BE49-F238E27FC236}">
                <a16:creationId xmlns:a16="http://schemas.microsoft.com/office/drawing/2014/main" id="{E12C31D5-DC1E-7942-961C-38A182C652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22486" y="9815351"/>
            <a:ext cx="206773" cy="48087"/>
          </a:xfrm>
          <a:custGeom>
            <a:avLst/>
            <a:gdLst>
              <a:gd name="T0" fmla="*/ 163 w 191"/>
              <a:gd name="T1" fmla="*/ 45 h 46"/>
              <a:gd name="T2" fmla="*/ 163 w 191"/>
              <a:gd name="T3" fmla="*/ 45 h 46"/>
              <a:gd name="T4" fmla="*/ 18 w 191"/>
              <a:gd name="T5" fmla="*/ 45 h 46"/>
              <a:gd name="T6" fmla="*/ 0 w 191"/>
              <a:gd name="T7" fmla="*/ 18 h 46"/>
              <a:gd name="T8" fmla="*/ 0 w 191"/>
              <a:gd name="T9" fmla="*/ 18 h 46"/>
              <a:gd name="T10" fmla="*/ 18 w 191"/>
              <a:gd name="T11" fmla="*/ 0 h 46"/>
              <a:gd name="T12" fmla="*/ 163 w 191"/>
              <a:gd name="T13" fmla="*/ 0 h 46"/>
              <a:gd name="T14" fmla="*/ 190 w 191"/>
              <a:gd name="T15" fmla="*/ 18 h 46"/>
              <a:gd name="T16" fmla="*/ 190 w 191"/>
              <a:gd name="T17" fmla="*/ 18 h 46"/>
              <a:gd name="T18" fmla="*/ 163 w 191"/>
              <a:gd name="T19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91" h="46">
                <a:moveTo>
                  <a:pt x="163" y="45"/>
                </a:moveTo>
                <a:lnTo>
                  <a:pt x="163" y="45"/>
                </a:lnTo>
                <a:cubicBezTo>
                  <a:pt x="18" y="45"/>
                  <a:pt x="18" y="45"/>
                  <a:pt x="18" y="45"/>
                </a:cubicBezTo>
                <a:cubicBezTo>
                  <a:pt x="9" y="45"/>
                  <a:pt x="0" y="36"/>
                  <a:pt x="0" y="18"/>
                </a:cubicBezTo>
                <a:lnTo>
                  <a:pt x="0" y="18"/>
                </a:lnTo>
                <a:cubicBezTo>
                  <a:pt x="0" y="9"/>
                  <a:pt x="9" y="0"/>
                  <a:pt x="18" y="0"/>
                </a:cubicBezTo>
                <a:cubicBezTo>
                  <a:pt x="163" y="0"/>
                  <a:pt x="163" y="0"/>
                  <a:pt x="163" y="0"/>
                </a:cubicBezTo>
                <a:cubicBezTo>
                  <a:pt x="181" y="0"/>
                  <a:pt x="190" y="9"/>
                  <a:pt x="190" y="18"/>
                </a:cubicBezTo>
                <a:lnTo>
                  <a:pt x="190" y="18"/>
                </a:lnTo>
                <a:cubicBezTo>
                  <a:pt x="190" y="36"/>
                  <a:pt x="181" y="45"/>
                  <a:pt x="163" y="45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2" name="Freeform 208">
            <a:extLst>
              <a:ext uri="{FF2B5EF4-FFF2-40B4-BE49-F238E27FC236}">
                <a16:creationId xmlns:a16="http://schemas.microsoft.com/office/drawing/2014/main" id="{950AA6C5-D94C-1344-9A87-F3C0BC1DA8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51338" y="9897101"/>
            <a:ext cx="110599" cy="38470"/>
          </a:xfrm>
          <a:custGeom>
            <a:avLst/>
            <a:gdLst>
              <a:gd name="T0" fmla="*/ 81 w 101"/>
              <a:gd name="T1" fmla="*/ 36 h 37"/>
              <a:gd name="T2" fmla="*/ 81 w 101"/>
              <a:gd name="T3" fmla="*/ 36 h 37"/>
              <a:gd name="T4" fmla="*/ 18 w 101"/>
              <a:gd name="T5" fmla="*/ 36 h 37"/>
              <a:gd name="T6" fmla="*/ 0 w 101"/>
              <a:gd name="T7" fmla="*/ 19 h 37"/>
              <a:gd name="T8" fmla="*/ 0 w 101"/>
              <a:gd name="T9" fmla="*/ 19 h 37"/>
              <a:gd name="T10" fmla="*/ 18 w 101"/>
              <a:gd name="T11" fmla="*/ 0 h 37"/>
              <a:gd name="T12" fmla="*/ 81 w 101"/>
              <a:gd name="T13" fmla="*/ 0 h 37"/>
              <a:gd name="T14" fmla="*/ 100 w 101"/>
              <a:gd name="T15" fmla="*/ 19 h 37"/>
              <a:gd name="T16" fmla="*/ 100 w 101"/>
              <a:gd name="T17" fmla="*/ 19 h 37"/>
              <a:gd name="T18" fmla="*/ 81 w 101"/>
              <a:gd name="T19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1" h="37">
                <a:moveTo>
                  <a:pt x="81" y="36"/>
                </a:moveTo>
                <a:lnTo>
                  <a:pt x="81" y="36"/>
                </a:lnTo>
                <a:cubicBezTo>
                  <a:pt x="18" y="36"/>
                  <a:pt x="18" y="36"/>
                  <a:pt x="18" y="36"/>
                </a:cubicBezTo>
                <a:cubicBezTo>
                  <a:pt x="9" y="36"/>
                  <a:pt x="0" y="28"/>
                  <a:pt x="0" y="19"/>
                </a:cubicBezTo>
                <a:lnTo>
                  <a:pt x="0" y="19"/>
                </a:lnTo>
                <a:cubicBezTo>
                  <a:pt x="0" y="10"/>
                  <a:pt x="9" y="0"/>
                  <a:pt x="18" y="0"/>
                </a:cubicBezTo>
                <a:cubicBezTo>
                  <a:pt x="81" y="0"/>
                  <a:pt x="81" y="0"/>
                  <a:pt x="81" y="0"/>
                </a:cubicBezTo>
                <a:cubicBezTo>
                  <a:pt x="91" y="0"/>
                  <a:pt x="100" y="10"/>
                  <a:pt x="100" y="19"/>
                </a:cubicBezTo>
                <a:lnTo>
                  <a:pt x="100" y="19"/>
                </a:lnTo>
                <a:cubicBezTo>
                  <a:pt x="100" y="28"/>
                  <a:pt x="91" y="36"/>
                  <a:pt x="81" y="36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3" name="Freeform 209">
            <a:extLst>
              <a:ext uri="{FF2B5EF4-FFF2-40B4-BE49-F238E27FC236}">
                <a16:creationId xmlns:a16="http://schemas.microsoft.com/office/drawing/2014/main" id="{28828A37-5CBB-ED44-8986-6271D21BBA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88642" y="10094256"/>
            <a:ext cx="375079" cy="38470"/>
          </a:xfrm>
          <a:custGeom>
            <a:avLst/>
            <a:gdLst>
              <a:gd name="T0" fmla="*/ 344 w 345"/>
              <a:gd name="T1" fmla="*/ 36 h 37"/>
              <a:gd name="T2" fmla="*/ 344 w 345"/>
              <a:gd name="T3" fmla="*/ 36 h 37"/>
              <a:gd name="T4" fmla="*/ 18 w 345"/>
              <a:gd name="T5" fmla="*/ 36 h 37"/>
              <a:gd name="T6" fmla="*/ 0 w 345"/>
              <a:gd name="T7" fmla="*/ 18 h 37"/>
              <a:gd name="T8" fmla="*/ 0 w 345"/>
              <a:gd name="T9" fmla="*/ 18 h 37"/>
              <a:gd name="T10" fmla="*/ 18 w 345"/>
              <a:gd name="T11" fmla="*/ 0 h 37"/>
              <a:gd name="T12" fmla="*/ 344 w 345"/>
              <a:gd name="T13" fmla="*/ 0 h 37"/>
              <a:gd name="T14" fmla="*/ 344 w 345"/>
              <a:gd name="T15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45" h="37">
                <a:moveTo>
                  <a:pt x="344" y="36"/>
                </a:moveTo>
                <a:lnTo>
                  <a:pt x="344" y="36"/>
                </a:lnTo>
                <a:cubicBezTo>
                  <a:pt x="18" y="36"/>
                  <a:pt x="18" y="36"/>
                  <a:pt x="18" y="36"/>
                </a:cubicBezTo>
                <a:cubicBezTo>
                  <a:pt x="9" y="36"/>
                  <a:pt x="0" y="27"/>
                  <a:pt x="0" y="18"/>
                </a:cubicBezTo>
                <a:lnTo>
                  <a:pt x="0" y="18"/>
                </a:lnTo>
                <a:cubicBezTo>
                  <a:pt x="0" y="9"/>
                  <a:pt x="9" y="0"/>
                  <a:pt x="18" y="0"/>
                </a:cubicBezTo>
                <a:cubicBezTo>
                  <a:pt x="344" y="0"/>
                  <a:pt x="344" y="0"/>
                  <a:pt x="344" y="0"/>
                </a:cubicBezTo>
                <a:lnTo>
                  <a:pt x="344" y="36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4" name="Freeform 210">
            <a:extLst>
              <a:ext uri="{FF2B5EF4-FFF2-40B4-BE49-F238E27FC236}">
                <a16:creationId xmlns:a16="http://schemas.microsoft.com/office/drawing/2014/main" id="{FFE9D5A3-DBEC-CF41-9D55-A72B3975F5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21321" y="9699943"/>
            <a:ext cx="476063" cy="543385"/>
          </a:xfrm>
          <a:custGeom>
            <a:avLst/>
            <a:gdLst>
              <a:gd name="T0" fmla="*/ 334 w 435"/>
              <a:gd name="T1" fmla="*/ 497 h 498"/>
              <a:gd name="T2" fmla="*/ 334 w 435"/>
              <a:gd name="T3" fmla="*/ 497 h 498"/>
              <a:gd name="T4" fmla="*/ 99 w 435"/>
              <a:gd name="T5" fmla="*/ 497 h 498"/>
              <a:gd name="T6" fmla="*/ 27 w 435"/>
              <a:gd name="T7" fmla="*/ 469 h 498"/>
              <a:gd name="T8" fmla="*/ 0 w 435"/>
              <a:gd name="T9" fmla="*/ 388 h 498"/>
              <a:gd name="T10" fmla="*/ 18 w 435"/>
              <a:gd name="T11" fmla="*/ 72 h 498"/>
              <a:gd name="T12" fmla="*/ 90 w 435"/>
              <a:gd name="T13" fmla="*/ 0 h 498"/>
              <a:gd name="T14" fmla="*/ 343 w 435"/>
              <a:gd name="T15" fmla="*/ 0 h 498"/>
              <a:gd name="T16" fmla="*/ 416 w 435"/>
              <a:gd name="T17" fmla="*/ 72 h 498"/>
              <a:gd name="T18" fmla="*/ 434 w 435"/>
              <a:gd name="T19" fmla="*/ 388 h 498"/>
              <a:gd name="T20" fmla="*/ 407 w 435"/>
              <a:gd name="T21" fmla="*/ 469 h 498"/>
              <a:gd name="T22" fmla="*/ 334 w 435"/>
              <a:gd name="T23" fmla="*/ 497 h 498"/>
              <a:gd name="T24" fmla="*/ 90 w 435"/>
              <a:gd name="T25" fmla="*/ 45 h 498"/>
              <a:gd name="T26" fmla="*/ 90 w 435"/>
              <a:gd name="T27" fmla="*/ 45 h 498"/>
              <a:gd name="T28" fmla="*/ 63 w 435"/>
              <a:gd name="T29" fmla="*/ 72 h 498"/>
              <a:gd name="T30" fmla="*/ 45 w 435"/>
              <a:gd name="T31" fmla="*/ 397 h 498"/>
              <a:gd name="T32" fmla="*/ 63 w 435"/>
              <a:gd name="T33" fmla="*/ 433 h 498"/>
              <a:gd name="T34" fmla="*/ 99 w 435"/>
              <a:gd name="T35" fmla="*/ 452 h 498"/>
              <a:gd name="T36" fmla="*/ 334 w 435"/>
              <a:gd name="T37" fmla="*/ 452 h 498"/>
              <a:gd name="T38" fmla="*/ 370 w 435"/>
              <a:gd name="T39" fmla="*/ 433 h 498"/>
              <a:gd name="T40" fmla="*/ 388 w 435"/>
              <a:gd name="T41" fmla="*/ 397 h 498"/>
              <a:gd name="T42" fmla="*/ 370 w 435"/>
              <a:gd name="T43" fmla="*/ 72 h 498"/>
              <a:gd name="T44" fmla="*/ 343 w 435"/>
              <a:gd name="T45" fmla="*/ 45 h 498"/>
              <a:gd name="T46" fmla="*/ 90 w 435"/>
              <a:gd name="T47" fmla="*/ 45 h 4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435" h="498">
                <a:moveTo>
                  <a:pt x="334" y="497"/>
                </a:moveTo>
                <a:lnTo>
                  <a:pt x="334" y="497"/>
                </a:lnTo>
                <a:cubicBezTo>
                  <a:pt x="99" y="497"/>
                  <a:pt x="99" y="497"/>
                  <a:pt x="99" y="497"/>
                </a:cubicBezTo>
                <a:cubicBezTo>
                  <a:pt x="72" y="497"/>
                  <a:pt x="45" y="488"/>
                  <a:pt x="27" y="469"/>
                </a:cubicBezTo>
                <a:cubicBezTo>
                  <a:pt x="9" y="443"/>
                  <a:pt x="0" y="415"/>
                  <a:pt x="0" y="388"/>
                </a:cubicBezTo>
                <a:cubicBezTo>
                  <a:pt x="18" y="72"/>
                  <a:pt x="18" y="72"/>
                  <a:pt x="18" y="72"/>
                </a:cubicBezTo>
                <a:cubicBezTo>
                  <a:pt x="18" y="27"/>
                  <a:pt x="54" y="0"/>
                  <a:pt x="90" y="0"/>
                </a:cubicBezTo>
                <a:cubicBezTo>
                  <a:pt x="343" y="0"/>
                  <a:pt x="343" y="0"/>
                  <a:pt x="343" y="0"/>
                </a:cubicBezTo>
                <a:cubicBezTo>
                  <a:pt x="379" y="0"/>
                  <a:pt x="416" y="27"/>
                  <a:pt x="416" y="72"/>
                </a:cubicBezTo>
                <a:cubicBezTo>
                  <a:pt x="434" y="388"/>
                  <a:pt x="434" y="388"/>
                  <a:pt x="434" y="388"/>
                </a:cubicBezTo>
                <a:cubicBezTo>
                  <a:pt x="434" y="415"/>
                  <a:pt x="425" y="443"/>
                  <a:pt x="407" y="469"/>
                </a:cubicBezTo>
                <a:cubicBezTo>
                  <a:pt x="388" y="488"/>
                  <a:pt x="361" y="497"/>
                  <a:pt x="334" y="497"/>
                </a:cubicBezTo>
                <a:close/>
                <a:moveTo>
                  <a:pt x="90" y="45"/>
                </a:moveTo>
                <a:lnTo>
                  <a:pt x="90" y="45"/>
                </a:lnTo>
                <a:cubicBezTo>
                  <a:pt x="81" y="45"/>
                  <a:pt x="63" y="63"/>
                  <a:pt x="63" y="72"/>
                </a:cubicBezTo>
                <a:cubicBezTo>
                  <a:pt x="45" y="397"/>
                  <a:pt x="45" y="397"/>
                  <a:pt x="45" y="397"/>
                </a:cubicBezTo>
                <a:cubicBezTo>
                  <a:pt x="45" y="406"/>
                  <a:pt x="54" y="424"/>
                  <a:pt x="63" y="433"/>
                </a:cubicBezTo>
                <a:cubicBezTo>
                  <a:pt x="72" y="443"/>
                  <a:pt x="81" y="452"/>
                  <a:pt x="99" y="452"/>
                </a:cubicBezTo>
                <a:cubicBezTo>
                  <a:pt x="334" y="452"/>
                  <a:pt x="334" y="452"/>
                  <a:pt x="334" y="452"/>
                </a:cubicBezTo>
                <a:cubicBezTo>
                  <a:pt x="352" y="452"/>
                  <a:pt x="361" y="443"/>
                  <a:pt x="370" y="433"/>
                </a:cubicBezTo>
                <a:cubicBezTo>
                  <a:pt x="379" y="424"/>
                  <a:pt x="388" y="406"/>
                  <a:pt x="388" y="397"/>
                </a:cubicBezTo>
                <a:cubicBezTo>
                  <a:pt x="370" y="72"/>
                  <a:pt x="370" y="72"/>
                  <a:pt x="370" y="72"/>
                </a:cubicBezTo>
                <a:cubicBezTo>
                  <a:pt x="370" y="63"/>
                  <a:pt x="352" y="45"/>
                  <a:pt x="343" y="45"/>
                </a:cubicBezTo>
                <a:lnTo>
                  <a:pt x="90" y="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5" name="Freeform 211">
            <a:extLst>
              <a:ext uri="{FF2B5EF4-FFF2-40B4-BE49-F238E27FC236}">
                <a16:creationId xmlns:a16="http://schemas.microsoft.com/office/drawing/2014/main" id="{ACD632B4-6C28-0C4C-B570-DC64FAD0EC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36729" y="9570109"/>
            <a:ext cx="235628" cy="259670"/>
          </a:xfrm>
          <a:custGeom>
            <a:avLst/>
            <a:gdLst>
              <a:gd name="T0" fmla="*/ 199 w 218"/>
              <a:gd name="T1" fmla="*/ 235 h 236"/>
              <a:gd name="T2" fmla="*/ 199 w 218"/>
              <a:gd name="T3" fmla="*/ 235 h 236"/>
              <a:gd name="T4" fmla="*/ 199 w 218"/>
              <a:gd name="T5" fmla="*/ 235 h 236"/>
              <a:gd name="T6" fmla="*/ 172 w 218"/>
              <a:gd name="T7" fmla="*/ 208 h 236"/>
              <a:gd name="T8" fmla="*/ 172 w 218"/>
              <a:gd name="T9" fmla="*/ 118 h 236"/>
              <a:gd name="T10" fmla="*/ 118 w 218"/>
              <a:gd name="T11" fmla="*/ 55 h 236"/>
              <a:gd name="T12" fmla="*/ 55 w 218"/>
              <a:gd name="T13" fmla="*/ 118 h 236"/>
              <a:gd name="T14" fmla="*/ 55 w 218"/>
              <a:gd name="T15" fmla="*/ 208 h 236"/>
              <a:gd name="T16" fmla="*/ 27 w 218"/>
              <a:gd name="T17" fmla="*/ 235 h 236"/>
              <a:gd name="T18" fmla="*/ 27 w 218"/>
              <a:gd name="T19" fmla="*/ 235 h 236"/>
              <a:gd name="T20" fmla="*/ 0 w 218"/>
              <a:gd name="T21" fmla="*/ 208 h 236"/>
              <a:gd name="T22" fmla="*/ 0 w 218"/>
              <a:gd name="T23" fmla="*/ 118 h 236"/>
              <a:gd name="T24" fmla="*/ 100 w 218"/>
              <a:gd name="T25" fmla="*/ 9 h 236"/>
              <a:gd name="T26" fmla="*/ 217 w 218"/>
              <a:gd name="T27" fmla="*/ 118 h 236"/>
              <a:gd name="T28" fmla="*/ 217 w 218"/>
              <a:gd name="T29" fmla="*/ 208 h 236"/>
              <a:gd name="T30" fmla="*/ 199 w 218"/>
              <a:gd name="T31" fmla="*/ 235 h 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18" h="236">
                <a:moveTo>
                  <a:pt x="199" y="235"/>
                </a:moveTo>
                <a:lnTo>
                  <a:pt x="199" y="235"/>
                </a:lnTo>
                <a:lnTo>
                  <a:pt x="199" y="235"/>
                </a:lnTo>
                <a:cubicBezTo>
                  <a:pt x="181" y="235"/>
                  <a:pt x="172" y="226"/>
                  <a:pt x="172" y="208"/>
                </a:cubicBezTo>
                <a:cubicBezTo>
                  <a:pt x="172" y="118"/>
                  <a:pt x="172" y="118"/>
                  <a:pt x="172" y="118"/>
                </a:cubicBezTo>
                <a:cubicBezTo>
                  <a:pt x="172" y="82"/>
                  <a:pt x="145" y="55"/>
                  <a:pt x="118" y="55"/>
                </a:cubicBezTo>
                <a:cubicBezTo>
                  <a:pt x="82" y="55"/>
                  <a:pt x="55" y="82"/>
                  <a:pt x="55" y="118"/>
                </a:cubicBezTo>
                <a:cubicBezTo>
                  <a:pt x="55" y="208"/>
                  <a:pt x="55" y="208"/>
                  <a:pt x="55" y="208"/>
                </a:cubicBezTo>
                <a:cubicBezTo>
                  <a:pt x="55" y="226"/>
                  <a:pt x="36" y="235"/>
                  <a:pt x="27" y="235"/>
                </a:cubicBezTo>
                <a:lnTo>
                  <a:pt x="27" y="235"/>
                </a:lnTo>
                <a:cubicBezTo>
                  <a:pt x="9" y="235"/>
                  <a:pt x="0" y="226"/>
                  <a:pt x="0" y="208"/>
                </a:cubicBezTo>
                <a:cubicBezTo>
                  <a:pt x="0" y="118"/>
                  <a:pt x="0" y="118"/>
                  <a:pt x="0" y="118"/>
                </a:cubicBezTo>
                <a:cubicBezTo>
                  <a:pt x="0" y="64"/>
                  <a:pt x="46" y="9"/>
                  <a:pt x="100" y="9"/>
                </a:cubicBezTo>
                <a:cubicBezTo>
                  <a:pt x="163" y="0"/>
                  <a:pt x="217" y="55"/>
                  <a:pt x="217" y="118"/>
                </a:cubicBezTo>
                <a:cubicBezTo>
                  <a:pt x="217" y="208"/>
                  <a:pt x="217" y="208"/>
                  <a:pt x="217" y="208"/>
                </a:cubicBezTo>
                <a:cubicBezTo>
                  <a:pt x="217" y="226"/>
                  <a:pt x="208" y="235"/>
                  <a:pt x="199" y="235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6" name="Freeform 212">
            <a:extLst>
              <a:ext uri="{FF2B5EF4-FFF2-40B4-BE49-F238E27FC236}">
                <a16:creationId xmlns:a16="http://schemas.microsoft.com/office/drawing/2014/main" id="{DA239392-154F-E047-95CB-5E7E64C6B8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84158" y="10233710"/>
            <a:ext cx="442401" cy="48087"/>
          </a:xfrm>
          <a:custGeom>
            <a:avLst/>
            <a:gdLst>
              <a:gd name="T0" fmla="*/ 406 w 407"/>
              <a:gd name="T1" fmla="*/ 45 h 46"/>
              <a:gd name="T2" fmla="*/ 0 w 407"/>
              <a:gd name="T3" fmla="*/ 45 h 46"/>
              <a:gd name="T4" fmla="*/ 0 w 407"/>
              <a:gd name="T5" fmla="*/ 0 h 46"/>
              <a:gd name="T6" fmla="*/ 406 w 407"/>
              <a:gd name="T7" fmla="*/ 0 h 46"/>
              <a:gd name="T8" fmla="*/ 406 w 407"/>
              <a:gd name="T9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7" h="46">
                <a:moveTo>
                  <a:pt x="406" y="45"/>
                </a:moveTo>
                <a:lnTo>
                  <a:pt x="0" y="45"/>
                </a:lnTo>
                <a:lnTo>
                  <a:pt x="0" y="0"/>
                </a:lnTo>
                <a:lnTo>
                  <a:pt x="406" y="0"/>
                </a:lnTo>
                <a:lnTo>
                  <a:pt x="406" y="45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7" name="Freeform 213">
            <a:extLst>
              <a:ext uri="{FF2B5EF4-FFF2-40B4-BE49-F238E27FC236}">
                <a16:creationId xmlns:a16="http://schemas.microsoft.com/office/drawing/2014/main" id="{9281E090-9998-E847-A161-868DA5047B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2411" y="9680708"/>
            <a:ext cx="601086" cy="601089"/>
          </a:xfrm>
          <a:custGeom>
            <a:avLst/>
            <a:gdLst>
              <a:gd name="T0" fmla="*/ 470 w 553"/>
              <a:gd name="T1" fmla="*/ 551 h 552"/>
              <a:gd name="T2" fmla="*/ 470 w 553"/>
              <a:gd name="T3" fmla="*/ 551 h 552"/>
              <a:gd name="T4" fmla="*/ 470 w 553"/>
              <a:gd name="T5" fmla="*/ 506 h 552"/>
              <a:gd name="T6" fmla="*/ 506 w 553"/>
              <a:gd name="T7" fmla="*/ 479 h 552"/>
              <a:gd name="T8" fmla="*/ 506 w 553"/>
              <a:gd name="T9" fmla="*/ 433 h 552"/>
              <a:gd name="T10" fmla="*/ 172 w 553"/>
              <a:gd name="T11" fmla="*/ 433 h 552"/>
              <a:gd name="T12" fmla="*/ 172 w 553"/>
              <a:gd name="T13" fmla="*/ 461 h 552"/>
              <a:gd name="T14" fmla="*/ 91 w 553"/>
              <a:gd name="T15" fmla="*/ 551 h 552"/>
              <a:gd name="T16" fmla="*/ 0 w 553"/>
              <a:gd name="T17" fmla="*/ 461 h 552"/>
              <a:gd name="T18" fmla="*/ 0 w 553"/>
              <a:gd name="T19" fmla="*/ 36 h 552"/>
              <a:gd name="T20" fmla="*/ 36 w 553"/>
              <a:gd name="T21" fmla="*/ 0 h 552"/>
              <a:gd name="T22" fmla="*/ 425 w 553"/>
              <a:gd name="T23" fmla="*/ 0 h 552"/>
              <a:gd name="T24" fmla="*/ 461 w 553"/>
              <a:gd name="T25" fmla="*/ 36 h 552"/>
              <a:gd name="T26" fmla="*/ 461 w 553"/>
              <a:gd name="T27" fmla="*/ 388 h 552"/>
              <a:gd name="T28" fmla="*/ 525 w 553"/>
              <a:gd name="T29" fmla="*/ 388 h 552"/>
              <a:gd name="T30" fmla="*/ 552 w 553"/>
              <a:gd name="T31" fmla="*/ 406 h 552"/>
              <a:gd name="T32" fmla="*/ 552 w 553"/>
              <a:gd name="T33" fmla="*/ 479 h 552"/>
              <a:gd name="T34" fmla="*/ 470 w 553"/>
              <a:gd name="T35" fmla="*/ 551 h 552"/>
              <a:gd name="T36" fmla="*/ 46 w 553"/>
              <a:gd name="T37" fmla="*/ 45 h 552"/>
              <a:gd name="T38" fmla="*/ 46 w 553"/>
              <a:gd name="T39" fmla="*/ 45 h 552"/>
              <a:gd name="T40" fmla="*/ 46 w 553"/>
              <a:gd name="T41" fmla="*/ 461 h 552"/>
              <a:gd name="T42" fmla="*/ 91 w 553"/>
              <a:gd name="T43" fmla="*/ 506 h 552"/>
              <a:gd name="T44" fmla="*/ 127 w 553"/>
              <a:gd name="T45" fmla="*/ 461 h 552"/>
              <a:gd name="T46" fmla="*/ 127 w 553"/>
              <a:gd name="T47" fmla="*/ 406 h 552"/>
              <a:gd name="T48" fmla="*/ 154 w 553"/>
              <a:gd name="T49" fmla="*/ 388 h 552"/>
              <a:gd name="T50" fmla="*/ 416 w 553"/>
              <a:gd name="T51" fmla="*/ 388 h 552"/>
              <a:gd name="T52" fmla="*/ 416 w 553"/>
              <a:gd name="T53" fmla="*/ 45 h 552"/>
              <a:gd name="T54" fmla="*/ 46 w 553"/>
              <a:gd name="T55" fmla="*/ 45 h 5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553" h="552">
                <a:moveTo>
                  <a:pt x="470" y="551"/>
                </a:moveTo>
                <a:lnTo>
                  <a:pt x="470" y="551"/>
                </a:lnTo>
                <a:cubicBezTo>
                  <a:pt x="470" y="506"/>
                  <a:pt x="470" y="506"/>
                  <a:pt x="470" y="506"/>
                </a:cubicBezTo>
                <a:cubicBezTo>
                  <a:pt x="488" y="506"/>
                  <a:pt x="506" y="487"/>
                  <a:pt x="506" y="479"/>
                </a:cubicBezTo>
                <a:cubicBezTo>
                  <a:pt x="506" y="433"/>
                  <a:pt x="506" y="433"/>
                  <a:pt x="506" y="433"/>
                </a:cubicBezTo>
                <a:cubicBezTo>
                  <a:pt x="172" y="433"/>
                  <a:pt x="172" y="433"/>
                  <a:pt x="172" y="433"/>
                </a:cubicBezTo>
                <a:cubicBezTo>
                  <a:pt x="172" y="461"/>
                  <a:pt x="172" y="461"/>
                  <a:pt x="172" y="461"/>
                </a:cubicBezTo>
                <a:cubicBezTo>
                  <a:pt x="172" y="515"/>
                  <a:pt x="136" y="551"/>
                  <a:pt x="91" y="551"/>
                </a:cubicBezTo>
                <a:cubicBezTo>
                  <a:pt x="36" y="551"/>
                  <a:pt x="0" y="515"/>
                  <a:pt x="0" y="461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18"/>
                  <a:pt x="19" y="0"/>
                  <a:pt x="36" y="0"/>
                </a:cubicBezTo>
                <a:cubicBezTo>
                  <a:pt x="425" y="0"/>
                  <a:pt x="425" y="0"/>
                  <a:pt x="425" y="0"/>
                </a:cubicBezTo>
                <a:cubicBezTo>
                  <a:pt x="452" y="0"/>
                  <a:pt x="461" y="18"/>
                  <a:pt x="461" y="36"/>
                </a:cubicBezTo>
                <a:cubicBezTo>
                  <a:pt x="461" y="388"/>
                  <a:pt x="461" y="388"/>
                  <a:pt x="461" y="388"/>
                </a:cubicBezTo>
                <a:cubicBezTo>
                  <a:pt x="525" y="388"/>
                  <a:pt x="525" y="388"/>
                  <a:pt x="525" y="388"/>
                </a:cubicBezTo>
                <a:cubicBezTo>
                  <a:pt x="542" y="388"/>
                  <a:pt x="552" y="397"/>
                  <a:pt x="552" y="406"/>
                </a:cubicBezTo>
                <a:cubicBezTo>
                  <a:pt x="552" y="479"/>
                  <a:pt x="552" y="479"/>
                  <a:pt x="552" y="479"/>
                </a:cubicBezTo>
                <a:cubicBezTo>
                  <a:pt x="552" y="515"/>
                  <a:pt x="516" y="551"/>
                  <a:pt x="470" y="551"/>
                </a:cubicBezTo>
                <a:close/>
                <a:moveTo>
                  <a:pt x="46" y="45"/>
                </a:moveTo>
                <a:lnTo>
                  <a:pt x="46" y="45"/>
                </a:lnTo>
                <a:cubicBezTo>
                  <a:pt x="46" y="461"/>
                  <a:pt x="46" y="461"/>
                  <a:pt x="46" y="461"/>
                </a:cubicBezTo>
                <a:cubicBezTo>
                  <a:pt x="46" y="487"/>
                  <a:pt x="64" y="506"/>
                  <a:pt x="91" y="506"/>
                </a:cubicBezTo>
                <a:cubicBezTo>
                  <a:pt x="109" y="506"/>
                  <a:pt x="127" y="487"/>
                  <a:pt x="127" y="461"/>
                </a:cubicBezTo>
                <a:cubicBezTo>
                  <a:pt x="127" y="406"/>
                  <a:pt x="127" y="406"/>
                  <a:pt x="127" y="406"/>
                </a:cubicBezTo>
                <a:cubicBezTo>
                  <a:pt x="127" y="397"/>
                  <a:pt x="136" y="388"/>
                  <a:pt x="154" y="388"/>
                </a:cubicBezTo>
                <a:cubicBezTo>
                  <a:pt x="416" y="388"/>
                  <a:pt x="416" y="388"/>
                  <a:pt x="416" y="388"/>
                </a:cubicBezTo>
                <a:cubicBezTo>
                  <a:pt x="416" y="45"/>
                  <a:pt x="416" y="45"/>
                  <a:pt x="416" y="45"/>
                </a:cubicBezTo>
                <a:lnTo>
                  <a:pt x="46" y="4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8" name="Freeform 214">
            <a:extLst>
              <a:ext uri="{FF2B5EF4-FFF2-40B4-BE49-F238E27FC236}">
                <a16:creationId xmlns:a16="http://schemas.microsoft.com/office/drawing/2014/main" id="{03877839-9715-ED4A-902B-8D6EC9D070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2627" y="9829779"/>
            <a:ext cx="259670" cy="38470"/>
          </a:xfrm>
          <a:custGeom>
            <a:avLst/>
            <a:gdLst>
              <a:gd name="T0" fmla="*/ 217 w 236"/>
              <a:gd name="T1" fmla="*/ 36 h 37"/>
              <a:gd name="T2" fmla="*/ 217 w 236"/>
              <a:gd name="T3" fmla="*/ 36 h 37"/>
              <a:gd name="T4" fmla="*/ 18 w 236"/>
              <a:gd name="T5" fmla="*/ 36 h 37"/>
              <a:gd name="T6" fmla="*/ 0 w 236"/>
              <a:gd name="T7" fmla="*/ 18 h 37"/>
              <a:gd name="T8" fmla="*/ 0 w 236"/>
              <a:gd name="T9" fmla="*/ 18 h 37"/>
              <a:gd name="T10" fmla="*/ 18 w 236"/>
              <a:gd name="T11" fmla="*/ 0 h 37"/>
              <a:gd name="T12" fmla="*/ 217 w 236"/>
              <a:gd name="T13" fmla="*/ 0 h 37"/>
              <a:gd name="T14" fmla="*/ 235 w 236"/>
              <a:gd name="T15" fmla="*/ 18 h 37"/>
              <a:gd name="T16" fmla="*/ 235 w 236"/>
              <a:gd name="T17" fmla="*/ 18 h 37"/>
              <a:gd name="T18" fmla="*/ 217 w 236"/>
              <a:gd name="T19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36" h="37">
                <a:moveTo>
                  <a:pt x="217" y="36"/>
                </a:moveTo>
                <a:lnTo>
                  <a:pt x="217" y="36"/>
                </a:lnTo>
                <a:cubicBezTo>
                  <a:pt x="18" y="36"/>
                  <a:pt x="18" y="36"/>
                  <a:pt x="18" y="36"/>
                </a:cubicBezTo>
                <a:cubicBezTo>
                  <a:pt x="9" y="36"/>
                  <a:pt x="0" y="27"/>
                  <a:pt x="0" y="18"/>
                </a:cubicBezTo>
                <a:lnTo>
                  <a:pt x="0" y="18"/>
                </a:lnTo>
                <a:cubicBezTo>
                  <a:pt x="0" y="9"/>
                  <a:pt x="9" y="0"/>
                  <a:pt x="18" y="0"/>
                </a:cubicBezTo>
                <a:cubicBezTo>
                  <a:pt x="217" y="0"/>
                  <a:pt x="217" y="0"/>
                  <a:pt x="217" y="0"/>
                </a:cubicBezTo>
                <a:cubicBezTo>
                  <a:pt x="226" y="0"/>
                  <a:pt x="235" y="9"/>
                  <a:pt x="235" y="18"/>
                </a:cubicBezTo>
                <a:lnTo>
                  <a:pt x="235" y="18"/>
                </a:lnTo>
                <a:cubicBezTo>
                  <a:pt x="235" y="27"/>
                  <a:pt x="226" y="36"/>
                  <a:pt x="217" y="36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9" name="Freeform 215">
            <a:extLst>
              <a:ext uri="{FF2B5EF4-FFF2-40B4-BE49-F238E27FC236}">
                <a16:creationId xmlns:a16="http://schemas.microsoft.com/office/drawing/2014/main" id="{AB071A5C-B5A4-414C-A8E9-EF408F623F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2627" y="9906718"/>
            <a:ext cx="259670" cy="38470"/>
          </a:xfrm>
          <a:custGeom>
            <a:avLst/>
            <a:gdLst>
              <a:gd name="T0" fmla="*/ 217 w 236"/>
              <a:gd name="T1" fmla="*/ 36 h 37"/>
              <a:gd name="T2" fmla="*/ 217 w 236"/>
              <a:gd name="T3" fmla="*/ 36 h 37"/>
              <a:gd name="T4" fmla="*/ 18 w 236"/>
              <a:gd name="T5" fmla="*/ 36 h 37"/>
              <a:gd name="T6" fmla="*/ 0 w 236"/>
              <a:gd name="T7" fmla="*/ 18 h 37"/>
              <a:gd name="T8" fmla="*/ 0 w 236"/>
              <a:gd name="T9" fmla="*/ 18 h 37"/>
              <a:gd name="T10" fmla="*/ 18 w 236"/>
              <a:gd name="T11" fmla="*/ 0 h 37"/>
              <a:gd name="T12" fmla="*/ 217 w 236"/>
              <a:gd name="T13" fmla="*/ 0 h 37"/>
              <a:gd name="T14" fmla="*/ 235 w 236"/>
              <a:gd name="T15" fmla="*/ 18 h 37"/>
              <a:gd name="T16" fmla="*/ 235 w 236"/>
              <a:gd name="T17" fmla="*/ 18 h 37"/>
              <a:gd name="T18" fmla="*/ 217 w 236"/>
              <a:gd name="T19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36" h="37">
                <a:moveTo>
                  <a:pt x="217" y="36"/>
                </a:moveTo>
                <a:lnTo>
                  <a:pt x="217" y="36"/>
                </a:lnTo>
                <a:cubicBezTo>
                  <a:pt x="18" y="36"/>
                  <a:pt x="18" y="36"/>
                  <a:pt x="18" y="36"/>
                </a:cubicBezTo>
                <a:cubicBezTo>
                  <a:pt x="9" y="36"/>
                  <a:pt x="0" y="26"/>
                  <a:pt x="0" y="18"/>
                </a:cubicBezTo>
                <a:lnTo>
                  <a:pt x="0" y="18"/>
                </a:lnTo>
                <a:cubicBezTo>
                  <a:pt x="0" y="9"/>
                  <a:pt x="9" y="0"/>
                  <a:pt x="18" y="0"/>
                </a:cubicBezTo>
                <a:cubicBezTo>
                  <a:pt x="217" y="0"/>
                  <a:pt x="217" y="0"/>
                  <a:pt x="217" y="0"/>
                </a:cubicBezTo>
                <a:cubicBezTo>
                  <a:pt x="226" y="0"/>
                  <a:pt x="235" y="9"/>
                  <a:pt x="235" y="18"/>
                </a:cubicBezTo>
                <a:lnTo>
                  <a:pt x="235" y="18"/>
                </a:lnTo>
                <a:cubicBezTo>
                  <a:pt x="235" y="26"/>
                  <a:pt x="226" y="36"/>
                  <a:pt x="217" y="36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0" name="Freeform 216">
            <a:extLst>
              <a:ext uri="{FF2B5EF4-FFF2-40B4-BE49-F238E27FC236}">
                <a16:creationId xmlns:a16="http://schemas.microsoft.com/office/drawing/2014/main" id="{47C2C310-D428-1B4B-9613-DDFB2D1DF6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2627" y="9993275"/>
            <a:ext cx="168306" cy="38470"/>
          </a:xfrm>
          <a:custGeom>
            <a:avLst/>
            <a:gdLst>
              <a:gd name="T0" fmla="*/ 135 w 155"/>
              <a:gd name="T1" fmla="*/ 36 h 37"/>
              <a:gd name="T2" fmla="*/ 135 w 155"/>
              <a:gd name="T3" fmla="*/ 36 h 37"/>
              <a:gd name="T4" fmla="*/ 18 w 155"/>
              <a:gd name="T5" fmla="*/ 36 h 37"/>
              <a:gd name="T6" fmla="*/ 0 w 155"/>
              <a:gd name="T7" fmla="*/ 18 h 37"/>
              <a:gd name="T8" fmla="*/ 0 w 155"/>
              <a:gd name="T9" fmla="*/ 18 h 37"/>
              <a:gd name="T10" fmla="*/ 18 w 155"/>
              <a:gd name="T11" fmla="*/ 0 h 37"/>
              <a:gd name="T12" fmla="*/ 135 w 155"/>
              <a:gd name="T13" fmla="*/ 0 h 37"/>
              <a:gd name="T14" fmla="*/ 154 w 155"/>
              <a:gd name="T15" fmla="*/ 18 h 37"/>
              <a:gd name="T16" fmla="*/ 154 w 155"/>
              <a:gd name="T17" fmla="*/ 18 h 37"/>
              <a:gd name="T18" fmla="*/ 135 w 155"/>
              <a:gd name="T19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55" h="37">
                <a:moveTo>
                  <a:pt x="135" y="36"/>
                </a:moveTo>
                <a:lnTo>
                  <a:pt x="135" y="36"/>
                </a:lnTo>
                <a:cubicBezTo>
                  <a:pt x="18" y="36"/>
                  <a:pt x="18" y="36"/>
                  <a:pt x="18" y="36"/>
                </a:cubicBezTo>
                <a:cubicBezTo>
                  <a:pt x="9" y="36"/>
                  <a:pt x="0" y="27"/>
                  <a:pt x="0" y="18"/>
                </a:cubicBezTo>
                <a:lnTo>
                  <a:pt x="0" y="18"/>
                </a:lnTo>
                <a:cubicBezTo>
                  <a:pt x="0" y="0"/>
                  <a:pt x="9" y="0"/>
                  <a:pt x="18" y="0"/>
                </a:cubicBezTo>
                <a:cubicBezTo>
                  <a:pt x="135" y="0"/>
                  <a:pt x="135" y="0"/>
                  <a:pt x="135" y="0"/>
                </a:cubicBezTo>
                <a:cubicBezTo>
                  <a:pt x="144" y="0"/>
                  <a:pt x="154" y="0"/>
                  <a:pt x="154" y="18"/>
                </a:cubicBezTo>
                <a:lnTo>
                  <a:pt x="154" y="18"/>
                </a:lnTo>
                <a:cubicBezTo>
                  <a:pt x="154" y="27"/>
                  <a:pt x="144" y="36"/>
                  <a:pt x="135" y="36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321" name="Grupo 320">
            <a:extLst>
              <a:ext uri="{FF2B5EF4-FFF2-40B4-BE49-F238E27FC236}">
                <a16:creationId xmlns:a16="http://schemas.microsoft.com/office/drawing/2014/main" id="{19C45BD4-0CA7-4B4A-87E9-991FCD1BD7C3}"/>
              </a:ext>
            </a:extLst>
          </p:cNvPr>
          <p:cNvGrpSpPr/>
          <p:nvPr/>
        </p:nvGrpSpPr>
        <p:grpSpPr>
          <a:xfrm>
            <a:off x="2668308" y="686688"/>
            <a:ext cx="19041035" cy="2561450"/>
            <a:chOff x="2668308" y="861425"/>
            <a:chExt cx="19041035" cy="2561450"/>
          </a:xfrm>
        </p:grpSpPr>
        <p:sp>
          <p:nvSpPr>
            <p:cNvPr id="322" name="CuadroTexto 321">
              <a:extLst>
                <a:ext uri="{FF2B5EF4-FFF2-40B4-BE49-F238E27FC236}">
                  <a16:creationId xmlns:a16="http://schemas.microsoft.com/office/drawing/2014/main" id="{ABAAA792-FC92-D842-94AB-1D9841A5BAAB}"/>
                </a:ext>
              </a:extLst>
            </p:cNvPr>
            <p:cNvSpPr txBox="1"/>
            <p:nvPr/>
          </p:nvSpPr>
          <p:spPr>
            <a:xfrm>
              <a:off x="10546398" y="861425"/>
              <a:ext cx="3284875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Health</a:t>
              </a:r>
            </a:p>
          </p:txBody>
        </p:sp>
        <p:sp>
          <p:nvSpPr>
            <p:cNvPr id="323" name="CuadroTexto 322">
              <a:extLst>
                <a:ext uri="{FF2B5EF4-FFF2-40B4-BE49-F238E27FC236}">
                  <a16:creationId xmlns:a16="http://schemas.microsoft.com/office/drawing/2014/main" id="{9E63575D-DC01-6F47-94F1-0CC4B555009D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pSp>
        <p:nvGrpSpPr>
          <p:cNvPr id="324" name="Grupo 323">
            <a:extLst>
              <a:ext uri="{FF2B5EF4-FFF2-40B4-BE49-F238E27FC236}">
                <a16:creationId xmlns:a16="http://schemas.microsoft.com/office/drawing/2014/main" id="{346AF397-5E7B-6546-8C03-166C23980992}"/>
              </a:ext>
            </a:extLst>
          </p:cNvPr>
          <p:cNvGrpSpPr/>
          <p:nvPr/>
        </p:nvGrpSpPr>
        <p:grpSpPr>
          <a:xfrm>
            <a:off x="6962553" y="10488320"/>
            <a:ext cx="3090654" cy="1143120"/>
            <a:chOff x="4263265" y="1816281"/>
            <a:chExt cx="4236804" cy="1143120"/>
          </a:xfrm>
        </p:grpSpPr>
        <p:sp>
          <p:nvSpPr>
            <p:cNvPr id="325" name="CuadroTexto 395">
              <a:extLst>
                <a:ext uri="{FF2B5EF4-FFF2-40B4-BE49-F238E27FC236}">
                  <a16:creationId xmlns:a16="http://schemas.microsoft.com/office/drawing/2014/main" id="{1AE7271D-4A49-5D4F-BD0C-3634AF550C3E}"/>
                </a:ext>
              </a:extLst>
            </p:cNvPr>
            <p:cNvSpPr txBox="1"/>
            <p:nvPr/>
          </p:nvSpPr>
          <p:spPr>
            <a:xfrm flipH="1">
              <a:off x="5179663" y="1816281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326" name="Rectangle 40">
              <a:extLst>
                <a:ext uri="{FF2B5EF4-FFF2-40B4-BE49-F238E27FC236}">
                  <a16:creationId xmlns:a16="http://schemas.microsoft.com/office/drawing/2014/main" id="{2C31964A-F830-474E-96FF-AD7F7F88A905}"/>
                </a:ext>
              </a:extLst>
            </p:cNvPr>
            <p:cNvSpPr/>
            <p:nvPr/>
          </p:nvSpPr>
          <p:spPr>
            <a:xfrm>
              <a:off x="4263265" y="2251515"/>
              <a:ext cx="423680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27" name="Grupo 326">
            <a:extLst>
              <a:ext uri="{FF2B5EF4-FFF2-40B4-BE49-F238E27FC236}">
                <a16:creationId xmlns:a16="http://schemas.microsoft.com/office/drawing/2014/main" id="{E27286EC-5F8D-1946-9703-070797BEF5A1}"/>
              </a:ext>
            </a:extLst>
          </p:cNvPr>
          <p:cNvGrpSpPr/>
          <p:nvPr/>
        </p:nvGrpSpPr>
        <p:grpSpPr>
          <a:xfrm>
            <a:off x="10999340" y="10478367"/>
            <a:ext cx="3090654" cy="1143120"/>
            <a:chOff x="4263265" y="1816281"/>
            <a:chExt cx="4236804" cy="1143120"/>
          </a:xfrm>
        </p:grpSpPr>
        <p:sp>
          <p:nvSpPr>
            <p:cNvPr id="328" name="CuadroTexto 395">
              <a:extLst>
                <a:ext uri="{FF2B5EF4-FFF2-40B4-BE49-F238E27FC236}">
                  <a16:creationId xmlns:a16="http://schemas.microsoft.com/office/drawing/2014/main" id="{7F6C17AA-0D28-4747-8420-E3165C761A98}"/>
                </a:ext>
              </a:extLst>
            </p:cNvPr>
            <p:cNvSpPr txBox="1"/>
            <p:nvPr/>
          </p:nvSpPr>
          <p:spPr>
            <a:xfrm flipH="1">
              <a:off x="5179663" y="1816281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329" name="Rectangle 40">
              <a:extLst>
                <a:ext uri="{FF2B5EF4-FFF2-40B4-BE49-F238E27FC236}">
                  <a16:creationId xmlns:a16="http://schemas.microsoft.com/office/drawing/2014/main" id="{F6BBAFE5-369A-7D49-92B9-5A6F4D007AEC}"/>
                </a:ext>
              </a:extLst>
            </p:cNvPr>
            <p:cNvSpPr/>
            <p:nvPr/>
          </p:nvSpPr>
          <p:spPr>
            <a:xfrm>
              <a:off x="4263265" y="2251515"/>
              <a:ext cx="423680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30" name="Grupo 329">
            <a:extLst>
              <a:ext uri="{FF2B5EF4-FFF2-40B4-BE49-F238E27FC236}">
                <a16:creationId xmlns:a16="http://schemas.microsoft.com/office/drawing/2014/main" id="{CC700A44-9E02-AF4A-BF5E-44DB309BEF89}"/>
              </a:ext>
            </a:extLst>
          </p:cNvPr>
          <p:cNvGrpSpPr/>
          <p:nvPr/>
        </p:nvGrpSpPr>
        <p:grpSpPr>
          <a:xfrm>
            <a:off x="15057885" y="10495957"/>
            <a:ext cx="3090654" cy="1143120"/>
            <a:chOff x="4263265" y="1816281"/>
            <a:chExt cx="4236804" cy="1143120"/>
          </a:xfrm>
        </p:grpSpPr>
        <p:sp>
          <p:nvSpPr>
            <p:cNvPr id="331" name="CuadroTexto 395">
              <a:extLst>
                <a:ext uri="{FF2B5EF4-FFF2-40B4-BE49-F238E27FC236}">
                  <a16:creationId xmlns:a16="http://schemas.microsoft.com/office/drawing/2014/main" id="{7A517E0D-CE12-1742-9326-0484DCCCED12}"/>
                </a:ext>
              </a:extLst>
            </p:cNvPr>
            <p:cNvSpPr txBox="1"/>
            <p:nvPr/>
          </p:nvSpPr>
          <p:spPr>
            <a:xfrm flipH="1">
              <a:off x="5179663" y="1816281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332" name="Rectangle 40">
              <a:extLst>
                <a:ext uri="{FF2B5EF4-FFF2-40B4-BE49-F238E27FC236}">
                  <a16:creationId xmlns:a16="http://schemas.microsoft.com/office/drawing/2014/main" id="{FBD92F4B-97BE-A049-943E-06C3F326749E}"/>
                </a:ext>
              </a:extLst>
            </p:cNvPr>
            <p:cNvSpPr/>
            <p:nvPr/>
          </p:nvSpPr>
          <p:spPr>
            <a:xfrm>
              <a:off x="4263265" y="2251515"/>
              <a:ext cx="423680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33" name="Grupo 332">
            <a:extLst>
              <a:ext uri="{FF2B5EF4-FFF2-40B4-BE49-F238E27FC236}">
                <a16:creationId xmlns:a16="http://schemas.microsoft.com/office/drawing/2014/main" id="{1271B14F-4414-724F-9E95-1FE96C08B7F2}"/>
              </a:ext>
            </a:extLst>
          </p:cNvPr>
          <p:cNvGrpSpPr/>
          <p:nvPr/>
        </p:nvGrpSpPr>
        <p:grpSpPr>
          <a:xfrm>
            <a:off x="19130854" y="10499096"/>
            <a:ext cx="3090654" cy="1143120"/>
            <a:chOff x="4263265" y="1816281"/>
            <a:chExt cx="4236804" cy="1143120"/>
          </a:xfrm>
        </p:grpSpPr>
        <p:sp>
          <p:nvSpPr>
            <p:cNvPr id="334" name="CuadroTexto 395">
              <a:extLst>
                <a:ext uri="{FF2B5EF4-FFF2-40B4-BE49-F238E27FC236}">
                  <a16:creationId xmlns:a16="http://schemas.microsoft.com/office/drawing/2014/main" id="{01F98155-B1EF-284D-A03F-3F7A3485DAAB}"/>
                </a:ext>
              </a:extLst>
            </p:cNvPr>
            <p:cNvSpPr txBox="1"/>
            <p:nvPr/>
          </p:nvSpPr>
          <p:spPr>
            <a:xfrm flipH="1">
              <a:off x="5179663" y="1816281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335" name="Rectangle 40">
              <a:extLst>
                <a:ext uri="{FF2B5EF4-FFF2-40B4-BE49-F238E27FC236}">
                  <a16:creationId xmlns:a16="http://schemas.microsoft.com/office/drawing/2014/main" id="{47E7DE66-3F5E-1C4A-8A1F-5A8E3562A89E}"/>
                </a:ext>
              </a:extLst>
            </p:cNvPr>
            <p:cNvSpPr/>
            <p:nvPr/>
          </p:nvSpPr>
          <p:spPr>
            <a:xfrm>
              <a:off x="4263265" y="2251515"/>
              <a:ext cx="423680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9013478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>
            <a:extLst>
              <a:ext uri="{FF2B5EF4-FFF2-40B4-BE49-F238E27FC236}">
                <a16:creationId xmlns:a16="http://schemas.microsoft.com/office/drawing/2014/main" id="{63F80085-4361-E54A-877D-6EF1A584001A}"/>
              </a:ext>
            </a:extLst>
          </p:cNvPr>
          <p:cNvGrpSpPr/>
          <p:nvPr/>
        </p:nvGrpSpPr>
        <p:grpSpPr>
          <a:xfrm>
            <a:off x="10815146" y="884015"/>
            <a:ext cx="5055742" cy="11485825"/>
            <a:chOff x="11018910" y="1157750"/>
            <a:chExt cx="4851977" cy="11022904"/>
          </a:xfrm>
        </p:grpSpPr>
        <p:sp>
          <p:nvSpPr>
            <p:cNvPr id="2" name="Elipse 1">
              <a:extLst>
                <a:ext uri="{FF2B5EF4-FFF2-40B4-BE49-F238E27FC236}">
                  <a16:creationId xmlns:a16="http://schemas.microsoft.com/office/drawing/2014/main" id="{5A01C012-ABE8-E144-A3CF-A24DCF5EF567}"/>
                </a:ext>
              </a:extLst>
            </p:cNvPr>
            <p:cNvSpPr/>
            <p:nvPr/>
          </p:nvSpPr>
          <p:spPr>
            <a:xfrm>
              <a:off x="11379111" y="1544938"/>
              <a:ext cx="1283943" cy="1783115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66" name="Elipse 165">
              <a:extLst>
                <a:ext uri="{FF2B5EF4-FFF2-40B4-BE49-F238E27FC236}">
                  <a16:creationId xmlns:a16="http://schemas.microsoft.com/office/drawing/2014/main" id="{2E548ABE-9922-F743-BE90-C169DF42BBBC}"/>
                </a:ext>
              </a:extLst>
            </p:cNvPr>
            <p:cNvSpPr/>
            <p:nvPr/>
          </p:nvSpPr>
          <p:spPr>
            <a:xfrm>
              <a:off x="12505636" y="1906020"/>
              <a:ext cx="1283943" cy="1783115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67" name="Elipse 166">
              <a:extLst>
                <a:ext uri="{FF2B5EF4-FFF2-40B4-BE49-F238E27FC236}">
                  <a16:creationId xmlns:a16="http://schemas.microsoft.com/office/drawing/2014/main" id="{C097845B-CF56-484C-9E22-DECE588B0932}"/>
                </a:ext>
              </a:extLst>
            </p:cNvPr>
            <p:cNvSpPr/>
            <p:nvPr/>
          </p:nvSpPr>
          <p:spPr>
            <a:xfrm>
              <a:off x="13347693" y="2128266"/>
              <a:ext cx="1283943" cy="1783115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68" name="Elipse 167">
              <a:extLst>
                <a:ext uri="{FF2B5EF4-FFF2-40B4-BE49-F238E27FC236}">
                  <a16:creationId xmlns:a16="http://schemas.microsoft.com/office/drawing/2014/main" id="{F4B7CAAC-849E-6D4A-AD7B-2BDD162B30FE}"/>
                </a:ext>
              </a:extLst>
            </p:cNvPr>
            <p:cNvSpPr/>
            <p:nvPr/>
          </p:nvSpPr>
          <p:spPr>
            <a:xfrm>
              <a:off x="14108488" y="2613731"/>
              <a:ext cx="1283943" cy="1783115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" name="Rectángulo 2">
              <a:extLst>
                <a:ext uri="{FF2B5EF4-FFF2-40B4-BE49-F238E27FC236}">
                  <a16:creationId xmlns:a16="http://schemas.microsoft.com/office/drawing/2014/main" id="{CE623314-B4C5-3E43-BC65-0F896DFA4A56}"/>
                </a:ext>
              </a:extLst>
            </p:cNvPr>
            <p:cNvSpPr/>
            <p:nvPr/>
          </p:nvSpPr>
          <p:spPr>
            <a:xfrm>
              <a:off x="11994078" y="3156507"/>
              <a:ext cx="3398353" cy="3625165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70" name="Elipse 169">
              <a:extLst>
                <a:ext uri="{FF2B5EF4-FFF2-40B4-BE49-F238E27FC236}">
                  <a16:creationId xmlns:a16="http://schemas.microsoft.com/office/drawing/2014/main" id="{2F5D3143-5BD4-AC45-8517-4E203C9040A6}"/>
                </a:ext>
              </a:extLst>
            </p:cNvPr>
            <p:cNvSpPr/>
            <p:nvPr/>
          </p:nvSpPr>
          <p:spPr>
            <a:xfrm>
              <a:off x="11575603" y="2772269"/>
              <a:ext cx="599304" cy="3343025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71" name="Rectángulo 170">
              <a:extLst>
                <a:ext uri="{FF2B5EF4-FFF2-40B4-BE49-F238E27FC236}">
                  <a16:creationId xmlns:a16="http://schemas.microsoft.com/office/drawing/2014/main" id="{2617A106-16D2-2640-A3AC-A46CD2DBBCD1}"/>
                </a:ext>
              </a:extLst>
            </p:cNvPr>
            <p:cNvSpPr/>
            <p:nvPr/>
          </p:nvSpPr>
          <p:spPr>
            <a:xfrm>
              <a:off x="12338463" y="6600060"/>
              <a:ext cx="2781137" cy="408773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72" name="Elipse 171">
              <a:extLst>
                <a:ext uri="{FF2B5EF4-FFF2-40B4-BE49-F238E27FC236}">
                  <a16:creationId xmlns:a16="http://schemas.microsoft.com/office/drawing/2014/main" id="{7B7524D9-D76C-AE47-95E2-D0FD11517701}"/>
                </a:ext>
              </a:extLst>
            </p:cNvPr>
            <p:cNvSpPr/>
            <p:nvPr/>
          </p:nvSpPr>
          <p:spPr>
            <a:xfrm rot="5400000">
              <a:off x="12863958" y="9695711"/>
              <a:ext cx="1510300" cy="2521345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64" name="Freeform 249">
              <a:extLst>
                <a:ext uri="{FF2B5EF4-FFF2-40B4-BE49-F238E27FC236}">
                  <a16:creationId xmlns:a16="http://schemas.microsoft.com/office/drawing/2014/main" id="{9ADABBAD-9213-2D44-BEAA-7006D024A8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18910" y="1157750"/>
              <a:ext cx="4851977" cy="11022904"/>
            </a:xfrm>
            <a:custGeom>
              <a:avLst/>
              <a:gdLst>
                <a:gd name="T0" fmla="*/ 243 w 453"/>
                <a:gd name="T1" fmla="*/ 1031 h 1032"/>
                <a:gd name="T2" fmla="*/ 92 w 453"/>
                <a:gd name="T3" fmla="*/ 888 h 1032"/>
                <a:gd name="T4" fmla="*/ 92 w 453"/>
                <a:gd name="T5" fmla="*/ 696 h 1032"/>
                <a:gd name="T6" fmla="*/ 67 w 453"/>
                <a:gd name="T7" fmla="*/ 503 h 1032"/>
                <a:gd name="T8" fmla="*/ 17 w 453"/>
                <a:gd name="T9" fmla="*/ 160 h 1032"/>
                <a:gd name="T10" fmla="*/ 42 w 453"/>
                <a:gd name="T11" fmla="*/ 26 h 1032"/>
                <a:gd name="T12" fmla="*/ 92 w 453"/>
                <a:gd name="T13" fmla="*/ 0 h 1032"/>
                <a:gd name="T14" fmla="*/ 168 w 453"/>
                <a:gd name="T15" fmla="*/ 42 h 1032"/>
                <a:gd name="T16" fmla="*/ 251 w 453"/>
                <a:gd name="T17" fmla="*/ 59 h 1032"/>
                <a:gd name="T18" fmla="*/ 327 w 453"/>
                <a:gd name="T19" fmla="*/ 93 h 1032"/>
                <a:gd name="T20" fmla="*/ 394 w 453"/>
                <a:gd name="T21" fmla="*/ 134 h 1032"/>
                <a:gd name="T22" fmla="*/ 452 w 453"/>
                <a:gd name="T23" fmla="*/ 185 h 1032"/>
                <a:gd name="T24" fmla="*/ 452 w 453"/>
                <a:gd name="T25" fmla="*/ 268 h 1032"/>
                <a:gd name="T26" fmla="*/ 410 w 453"/>
                <a:gd name="T27" fmla="*/ 603 h 1032"/>
                <a:gd name="T28" fmla="*/ 394 w 453"/>
                <a:gd name="T29" fmla="*/ 771 h 1032"/>
                <a:gd name="T30" fmla="*/ 335 w 453"/>
                <a:gd name="T31" fmla="*/ 997 h 1032"/>
                <a:gd name="T32" fmla="*/ 142 w 453"/>
                <a:gd name="T33" fmla="*/ 888 h 1032"/>
                <a:gd name="T34" fmla="*/ 243 w 453"/>
                <a:gd name="T35" fmla="*/ 980 h 1032"/>
                <a:gd name="T36" fmla="*/ 335 w 453"/>
                <a:gd name="T37" fmla="*/ 888 h 1032"/>
                <a:gd name="T38" fmla="*/ 343 w 453"/>
                <a:gd name="T39" fmla="*/ 712 h 1032"/>
                <a:gd name="T40" fmla="*/ 402 w 453"/>
                <a:gd name="T41" fmla="*/ 260 h 1032"/>
                <a:gd name="T42" fmla="*/ 402 w 453"/>
                <a:gd name="T43" fmla="*/ 193 h 1032"/>
                <a:gd name="T44" fmla="*/ 385 w 453"/>
                <a:gd name="T45" fmla="*/ 193 h 1032"/>
                <a:gd name="T46" fmla="*/ 377 w 453"/>
                <a:gd name="T47" fmla="*/ 243 h 1032"/>
                <a:gd name="T48" fmla="*/ 327 w 453"/>
                <a:gd name="T49" fmla="*/ 235 h 1032"/>
                <a:gd name="T50" fmla="*/ 343 w 453"/>
                <a:gd name="T51" fmla="*/ 143 h 1032"/>
                <a:gd name="T52" fmla="*/ 318 w 453"/>
                <a:gd name="T53" fmla="*/ 227 h 1032"/>
                <a:gd name="T54" fmla="*/ 268 w 453"/>
                <a:gd name="T55" fmla="*/ 218 h 1032"/>
                <a:gd name="T56" fmla="*/ 268 w 453"/>
                <a:gd name="T57" fmla="*/ 109 h 1032"/>
                <a:gd name="T58" fmla="*/ 251 w 453"/>
                <a:gd name="T59" fmla="*/ 201 h 1032"/>
                <a:gd name="T60" fmla="*/ 201 w 453"/>
                <a:gd name="T61" fmla="*/ 193 h 1032"/>
                <a:gd name="T62" fmla="*/ 193 w 453"/>
                <a:gd name="T63" fmla="*/ 84 h 1032"/>
                <a:gd name="T64" fmla="*/ 176 w 453"/>
                <a:gd name="T65" fmla="*/ 193 h 1032"/>
                <a:gd name="T66" fmla="*/ 126 w 453"/>
                <a:gd name="T67" fmla="*/ 193 h 1032"/>
                <a:gd name="T68" fmla="*/ 117 w 453"/>
                <a:gd name="T69" fmla="*/ 59 h 1032"/>
                <a:gd name="T70" fmla="*/ 92 w 453"/>
                <a:gd name="T71" fmla="*/ 51 h 1032"/>
                <a:gd name="T72" fmla="*/ 67 w 453"/>
                <a:gd name="T73" fmla="*/ 84 h 1032"/>
                <a:gd name="T74" fmla="*/ 59 w 453"/>
                <a:gd name="T75" fmla="*/ 285 h 1032"/>
                <a:gd name="T76" fmla="*/ 134 w 453"/>
                <a:gd name="T77" fmla="*/ 545 h 1032"/>
                <a:gd name="T78" fmla="*/ 142 w 453"/>
                <a:gd name="T79" fmla="*/ 754 h 1032"/>
                <a:gd name="T80" fmla="*/ 335 w 453"/>
                <a:gd name="T81" fmla="*/ 888 h 10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53" h="1032">
                  <a:moveTo>
                    <a:pt x="243" y="1031"/>
                  </a:moveTo>
                  <a:lnTo>
                    <a:pt x="243" y="1031"/>
                  </a:lnTo>
                  <a:cubicBezTo>
                    <a:pt x="201" y="1031"/>
                    <a:pt x="168" y="1014"/>
                    <a:pt x="142" y="997"/>
                  </a:cubicBezTo>
                  <a:cubicBezTo>
                    <a:pt x="109" y="972"/>
                    <a:pt x="92" y="930"/>
                    <a:pt x="92" y="888"/>
                  </a:cubicBezTo>
                  <a:cubicBezTo>
                    <a:pt x="92" y="888"/>
                    <a:pt x="92" y="863"/>
                    <a:pt x="92" y="754"/>
                  </a:cubicBezTo>
                  <a:cubicBezTo>
                    <a:pt x="92" y="729"/>
                    <a:pt x="92" y="704"/>
                    <a:pt x="92" y="696"/>
                  </a:cubicBezTo>
                  <a:cubicBezTo>
                    <a:pt x="92" y="595"/>
                    <a:pt x="84" y="562"/>
                    <a:pt x="84" y="553"/>
                  </a:cubicBezTo>
                  <a:cubicBezTo>
                    <a:pt x="84" y="545"/>
                    <a:pt x="75" y="528"/>
                    <a:pt x="67" y="503"/>
                  </a:cubicBezTo>
                  <a:cubicBezTo>
                    <a:pt x="34" y="436"/>
                    <a:pt x="0" y="335"/>
                    <a:pt x="8" y="277"/>
                  </a:cubicBezTo>
                  <a:cubicBezTo>
                    <a:pt x="17" y="235"/>
                    <a:pt x="25" y="193"/>
                    <a:pt x="17" y="160"/>
                  </a:cubicBezTo>
                  <a:cubicBezTo>
                    <a:pt x="17" y="84"/>
                    <a:pt x="17" y="84"/>
                    <a:pt x="17" y="84"/>
                  </a:cubicBezTo>
                  <a:cubicBezTo>
                    <a:pt x="17" y="59"/>
                    <a:pt x="25" y="42"/>
                    <a:pt x="42" y="26"/>
                  </a:cubicBezTo>
                  <a:cubicBezTo>
                    <a:pt x="50" y="9"/>
                    <a:pt x="75" y="0"/>
                    <a:pt x="92" y="0"/>
                  </a:cubicBezTo>
                  <a:lnTo>
                    <a:pt x="92" y="0"/>
                  </a:lnTo>
                  <a:cubicBezTo>
                    <a:pt x="117" y="0"/>
                    <a:pt x="134" y="9"/>
                    <a:pt x="151" y="26"/>
                  </a:cubicBezTo>
                  <a:cubicBezTo>
                    <a:pt x="159" y="34"/>
                    <a:pt x="159" y="34"/>
                    <a:pt x="168" y="42"/>
                  </a:cubicBezTo>
                  <a:cubicBezTo>
                    <a:pt x="176" y="34"/>
                    <a:pt x="184" y="26"/>
                    <a:pt x="201" y="34"/>
                  </a:cubicBezTo>
                  <a:cubicBezTo>
                    <a:pt x="218" y="34"/>
                    <a:pt x="235" y="42"/>
                    <a:pt x="251" y="59"/>
                  </a:cubicBezTo>
                  <a:cubicBezTo>
                    <a:pt x="260" y="59"/>
                    <a:pt x="268" y="59"/>
                    <a:pt x="276" y="59"/>
                  </a:cubicBezTo>
                  <a:cubicBezTo>
                    <a:pt x="293" y="59"/>
                    <a:pt x="318" y="67"/>
                    <a:pt x="327" y="93"/>
                  </a:cubicBezTo>
                  <a:cubicBezTo>
                    <a:pt x="335" y="84"/>
                    <a:pt x="343" y="93"/>
                    <a:pt x="360" y="93"/>
                  </a:cubicBezTo>
                  <a:cubicBezTo>
                    <a:pt x="377" y="101"/>
                    <a:pt x="394" y="118"/>
                    <a:pt x="394" y="134"/>
                  </a:cubicBezTo>
                  <a:cubicBezTo>
                    <a:pt x="402" y="134"/>
                    <a:pt x="402" y="134"/>
                    <a:pt x="410" y="134"/>
                  </a:cubicBezTo>
                  <a:cubicBezTo>
                    <a:pt x="427" y="143"/>
                    <a:pt x="444" y="160"/>
                    <a:pt x="452" y="185"/>
                  </a:cubicBezTo>
                  <a:lnTo>
                    <a:pt x="452" y="193"/>
                  </a:lnTo>
                  <a:cubicBezTo>
                    <a:pt x="452" y="268"/>
                    <a:pt x="452" y="268"/>
                    <a:pt x="452" y="268"/>
                  </a:cubicBezTo>
                  <a:cubicBezTo>
                    <a:pt x="452" y="268"/>
                    <a:pt x="452" y="335"/>
                    <a:pt x="444" y="402"/>
                  </a:cubicBezTo>
                  <a:cubicBezTo>
                    <a:pt x="436" y="503"/>
                    <a:pt x="427" y="570"/>
                    <a:pt x="410" y="603"/>
                  </a:cubicBezTo>
                  <a:cubicBezTo>
                    <a:pt x="402" y="620"/>
                    <a:pt x="394" y="645"/>
                    <a:pt x="394" y="712"/>
                  </a:cubicBezTo>
                  <a:cubicBezTo>
                    <a:pt x="394" y="712"/>
                    <a:pt x="394" y="746"/>
                    <a:pt x="394" y="771"/>
                  </a:cubicBezTo>
                  <a:cubicBezTo>
                    <a:pt x="394" y="888"/>
                    <a:pt x="394" y="888"/>
                    <a:pt x="394" y="888"/>
                  </a:cubicBezTo>
                  <a:cubicBezTo>
                    <a:pt x="385" y="930"/>
                    <a:pt x="369" y="972"/>
                    <a:pt x="335" y="997"/>
                  </a:cubicBezTo>
                  <a:cubicBezTo>
                    <a:pt x="310" y="1014"/>
                    <a:pt x="276" y="1031"/>
                    <a:pt x="243" y="1031"/>
                  </a:cubicBezTo>
                  <a:close/>
                  <a:moveTo>
                    <a:pt x="142" y="888"/>
                  </a:moveTo>
                  <a:lnTo>
                    <a:pt x="142" y="888"/>
                  </a:lnTo>
                  <a:cubicBezTo>
                    <a:pt x="142" y="947"/>
                    <a:pt x="193" y="980"/>
                    <a:pt x="243" y="980"/>
                  </a:cubicBezTo>
                  <a:lnTo>
                    <a:pt x="243" y="980"/>
                  </a:lnTo>
                  <a:cubicBezTo>
                    <a:pt x="285" y="980"/>
                    <a:pt x="335" y="947"/>
                    <a:pt x="335" y="888"/>
                  </a:cubicBezTo>
                  <a:cubicBezTo>
                    <a:pt x="335" y="880"/>
                    <a:pt x="343" y="813"/>
                    <a:pt x="343" y="771"/>
                  </a:cubicBezTo>
                  <a:cubicBezTo>
                    <a:pt x="343" y="721"/>
                    <a:pt x="343" y="712"/>
                    <a:pt x="343" y="712"/>
                  </a:cubicBezTo>
                  <a:cubicBezTo>
                    <a:pt x="343" y="654"/>
                    <a:pt x="352" y="612"/>
                    <a:pt x="369" y="578"/>
                  </a:cubicBezTo>
                  <a:cubicBezTo>
                    <a:pt x="394" y="528"/>
                    <a:pt x="402" y="335"/>
                    <a:pt x="402" y="260"/>
                  </a:cubicBezTo>
                  <a:lnTo>
                    <a:pt x="402" y="260"/>
                  </a:lnTo>
                  <a:cubicBezTo>
                    <a:pt x="402" y="193"/>
                    <a:pt x="402" y="193"/>
                    <a:pt x="402" y="193"/>
                  </a:cubicBezTo>
                  <a:cubicBezTo>
                    <a:pt x="402" y="193"/>
                    <a:pt x="402" y="185"/>
                    <a:pt x="394" y="185"/>
                  </a:cubicBezTo>
                  <a:cubicBezTo>
                    <a:pt x="394" y="185"/>
                    <a:pt x="394" y="193"/>
                    <a:pt x="385" y="193"/>
                  </a:cubicBezTo>
                  <a:lnTo>
                    <a:pt x="385" y="193"/>
                  </a:lnTo>
                  <a:cubicBezTo>
                    <a:pt x="377" y="243"/>
                    <a:pt x="377" y="243"/>
                    <a:pt x="377" y="243"/>
                  </a:cubicBezTo>
                  <a:cubicBezTo>
                    <a:pt x="377" y="260"/>
                    <a:pt x="360" y="268"/>
                    <a:pt x="352" y="260"/>
                  </a:cubicBezTo>
                  <a:cubicBezTo>
                    <a:pt x="335" y="260"/>
                    <a:pt x="327" y="252"/>
                    <a:pt x="327" y="235"/>
                  </a:cubicBezTo>
                  <a:cubicBezTo>
                    <a:pt x="343" y="143"/>
                    <a:pt x="343" y="143"/>
                    <a:pt x="343" y="143"/>
                  </a:cubicBezTo>
                  <a:lnTo>
                    <a:pt x="343" y="143"/>
                  </a:lnTo>
                  <a:cubicBezTo>
                    <a:pt x="335" y="143"/>
                    <a:pt x="335" y="143"/>
                    <a:pt x="335" y="143"/>
                  </a:cubicBezTo>
                  <a:cubicBezTo>
                    <a:pt x="318" y="227"/>
                    <a:pt x="318" y="227"/>
                    <a:pt x="318" y="227"/>
                  </a:cubicBezTo>
                  <a:cubicBezTo>
                    <a:pt x="318" y="243"/>
                    <a:pt x="302" y="252"/>
                    <a:pt x="293" y="252"/>
                  </a:cubicBezTo>
                  <a:cubicBezTo>
                    <a:pt x="276" y="243"/>
                    <a:pt x="268" y="235"/>
                    <a:pt x="268" y="218"/>
                  </a:cubicBezTo>
                  <a:cubicBezTo>
                    <a:pt x="276" y="109"/>
                    <a:pt x="276" y="109"/>
                    <a:pt x="276" y="109"/>
                  </a:cubicBezTo>
                  <a:cubicBezTo>
                    <a:pt x="276" y="109"/>
                    <a:pt x="276" y="109"/>
                    <a:pt x="268" y="109"/>
                  </a:cubicBezTo>
                  <a:lnTo>
                    <a:pt x="268" y="109"/>
                  </a:lnTo>
                  <a:cubicBezTo>
                    <a:pt x="251" y="201"/>
                    <a:pt x="251" y="201"/>
                    <a:pt x="251" y="201"/>
                  </a:cubicBezTo>
                  <a:cubicBezTo>
                    <a:pt x="251" y="210"/>
                    <a:pt x="243" y="218"/>
                    <a:pt x="226" y="218"/>
                  </a:cubicBezTo>
                  <a:cubicBezTo>
                    <a:pt x="209" y="218"/>
                    <a:pt x="201" y="210"/>
                    <a:pt x="201" y="193"/>
                  </a:cubicBezTo>
                  <a:cubicBezTo>
                    <a:pt x="201" y="84"/>
                    <a:pt x="201" y="84"/>
                    <a:pt x="201" y="84"/>
                  </a:cubicBezTo>
                  <a:cubicBezTo>
                    <a:pt x="201" y="84"/>
                    <a:pt x="201" y="84"/>
                    <a:pt x="193" y="84"/>
                  </a:cubicBezTo>
                  <a:cubicBezTo>
                    <a:pt x="193" y="84"/>
                    <a:pt x="193" y="84"/>
                    <a:pt x="184" y="84"/>
                  </a:cubicBezTo>
                  <a:cubicBezTo>
                    <a:pt x="176" y="193"/>
                    <a:pt x="176" y="193"/>
                    <a:pt x="176" y="193"/>
                  </a:cubicBezTo>
                  <a:cubicBezTo>
                    <a:pt x="176" y="210"/>
                    <a:pt x="159" y="218"/>
                    <a:pt x="151" y="218"/>
                  </a:cubicBezTo>
                  <a:cubicBezTo>
                    <a:pt x="134" y="218"/>
                    <a:pt x="126" y="201"/>
                    <a:pt x="126" y="193"/>
                  </a:cubicBezTo>
                  <a:cubicBezTo>
                    <a:pt x="126" y="193"/>
                    <a:pt x="126" y="134"/>
                    <a:pt x="126" y="84"/>
                  </a:cubicBezTo>
                  <a:cubicBezTo>
                    <a:pt x="126" y="76"/>
                    <a:pt x="126" y="67"/>
                    <a:pt x="117" y="59"/>
                  </a:cubicBezTo>
                  <a:cubicBezTo>
                    <a:pt x="109" y="59"/>
                    <a:pt x="101" y="51"/>
                    <a:pt x="92" y="51"/>
                  </a:cubicBezTo>
                  <a:lnTo>
                    <a:pt x="92" y="51"/>
                  </a:lnTo>
                  <a:cubicBezTo>
                    <a:pt x="84" y="51"/>
                    <a:pt x="84" y="59"/>
                    <a:pt x="75" y="59"/>
                  </a:cubicBezTo>
                  <a:cubicBezTo>
                    <a:pt x="67" y="67"/>
                    <a:pt x="67" y="76"/>
                    <a:pt x="67" y="84"/>
                  </a:cubicBezTo>
                  <a:cubicBezTo>
                    <a:pt x="75" y="160"/>
                    <a:pt x="75" y="160"/>
                    <a:pt x="75" y="160"/>
                  </a:cubicBezTo>
                  <a:cubicBezTo>
                    <a:pt x="75" y="201"/>
                    <a:pt x="67" y="243"/>
                    <a:pt x="59" y="285"/>
                  </a:cubicBezTo>
                  <a:cubicBezTo>
                    <a:pt x="50" y="335"/>
                    <a:pt x="92" y="428"/>
                    <a:pt x="109" y="486"/>
                  </a:cubicBezTo>
                  <a:cubicBezTo>
                    <a:pt x="117" y="511"/>
                    <a:pt x="126" y="528"/>
                    <a:pt x="134" y="545"/>
                  </a:cubicBezTo>
                  <a:cubicBezTo>
                    <a:pt x="134" y="545"/>
                    <a:pt x="142" y="570"/>
                    <a:pt x="142" y="696"/>
                  </a:cubicBezTo>
                  <a:cubicBezTo>
                    <a:pt x="142" y="696"/>
                    <a:pt x="142" y="712"/>
                    <a:pt x="142" y="754"/>
                  </a:cubicBezTo>
                  <a:cubicBezTo>
                    <a:pt x="142" y="804"/>
                    <a:pt x="142" y="880"/>
                    <a:pt x="142" y="888"/>
                  </a:cubicBezTo>
                  <a:close/>
                  <a:moveTo>
                    <a:pt x="335" y="888"/>
                  </a:moveTo>
                  <a:lnTo>
                    <a:pt x="335" y="888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sp>
        <p:nvSpPr>
          <p:cNvPr id="44" name="Line 77">
            <a:extLst>
              <a:ext uri="{FF2B5EF4-FFF2-40B4-BE49-F238E27FC236}">
                <a16:creationId xmlns:a16="http://schemas.microsoft.com/office/drawing/2014/main" id="{3D647EF9-F12F-D14C-9723-E5AA04068D44}"/>
              </a:ext>
            </a:extLst>
          </p:cNvPr>
          <p:cNvSpPr>
            <a:spLocks noChangeShapeType="1"/>
          </p:cNvSpPr>
          <p:nvPr/>
        </p:nvSpPr>
        <p:spPr bwMode="auto">
          <a:xfrm>
            <a:off x="14159345" y="2162391"/>
            <a:ext cx="5104478" cy="0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6" name="Freeform 79">
            <a:extLst>
              <a:ext uri="{FF2B5EF4-FFF2-40B4-BE49-F238E27FC236}">
                <a16:creationId xmlns:a16="http://schemas.microsoft.com/office/drawing/2014/main" id="{827FE6BD-43A5-B84B-B4D3-9F115AF8F0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58541" y="2009733"/>
            <a:ext cx="357961" cy="294792"/>
          </a:xfrm>
          <a:custGeom>
            <a:avLst/>
            <a:gdLst>
              <a:gd name="T0" fmla="*/ 299 w 300"/>
              <a:gd name="T1" fmla="*/ 123 h 246"/>
              <a:gd name="T2" fmla="*/ 0 w 300"/>
              <a:gd name="T3" fmla="*/ 245 h 246"/>
              <a:gd name="T4" fmla="*/ 69 w 300"/>
              <a:gd name="T5" fmla="*/ 123 h 246"/>
              <a:gd name="T6" fmla="*/ 0 w 300"/>
              <a:gd name="T7" fmla="*/ 0 h 246"/>
              <a:gd name="T8" fmla="*/ 299 w 300"/>
              <a:gd name="T9" fmla="*/ 123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0" h="246">
                <a:moveTo>
                  <a:pt x="299" y="123"/>
                </a:moveTo>
                <a:lnTo>
                  <a:pt x="0" y="245"/>
                </a:lnTo>
                <a:lnTo>
                  <a:pt x="69" y="123"/>
                </a:lnTo>
                <a:lnTo>
                  <a:pt x="0" y="0"/>
                </a:lnTo>
                <a:lnTo>
                  <a:pt x="299" y="123"/>
                </a:ln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" name="Freeform 80">
            <a:extLst>
              <a:ext uri="{FF2B5EF4-FFF2-40B4-BE49-F238E27FC236}">
                <a16:creationId xmlns:a16="http://schemas.microsoft.com/office/drawing/2014/main" id="{B87D9FF3-56CF-F64F-A252-22F3B7D921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85730" y="1550661"/>
            <a:ext cx="1389732" cy="1389732"/>
          </a:xfrm>
          <a:custGeom>
            <a:avLst/>
            <a:gdLst>
              <a:gd name="T0" fmla="*/ 1164 w 1165"/>
              <a:gd name="T1" fmla="*/ 582 h 1164"/>
              <a:gd name="T2" fmla="*/ 1164 w 1165"/>
              <a:gd name="T3" fmla="*/ 582 h 1164"/>
              <a:gd name="T4" fmla="*/ 582 w 1165"/>
              <a:gd name="T5" fmla="*/ 1163 h 1164"/>
              <a:gd name="T6" fmla="*/ 0 w 1165"/>
              <a:gd name="T7" fmla="*/ 582 h 1164"/>
              <a:gd name="T8" fmla="*/ 582 w 1165"/>
              <a:gd name="T9" fmla="*/ 0 h 1164"/>
              <a:gd name="T10" fmla="*/ 1164 w 1165"/>
              <a:gd name="T11" fmla="*/ 582 h 1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65" h="1164">
                <a:moveTo>
                  <a:pt x="1164" y="582"/>
                </a:moveTo>
                <a:lnTo>
                  <a:pt x="1164" y="582"/>
                </a:lnTo>
                <a:cubicBezTo>
                  <a:pt x="1164" y="903"/>
                  <a:pt x="903" y="1163"/>
                  <a:pt x="582" y="1163"/>
                </a:cubicBezTo>
                <a:cubicBezTo>
                  <a:pt x="260" y="1163"/>
                  <a:pt x="0" y="903"/>
                  <a:pt x="0" y="582"/>
                </a:cubicBezTo>
                <a:cubicBezTo>
                  <a:pt x="0" y="261"/>
                  <a:pt x="260" y="0"/>
                  <a:pt x="582" y="0"/>
                </a:cubicBezTo>
                <a:cubicBezTo>
                  <a:pt x="903" y="0"/>
                  <a:pt x="1164" y="261"/>
                  <a:pt x="1164" y="582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" name="Line 81">
            <a:extLst>
              <a:ext uri="{FF2B5EF4-FFF2-40B4-BE49-F238E27FC236}">
                <a16:creationId xmlns:a16="http://schemas.microsoft.com/office/drawing/2014/main" id="{ACEA1CD1-5A67-AA4F-AE72-F9A0EEC47820}"/>
              </a:ext>
            </a:extLst>
          </p:cNvPr>
          <p:cNvSpPr>
            <a:spLocks noChangeShapeType="1"/>
          </p:cNvSpPr>
          <p:nvPr/>
        </p:nvSpPr>
        <p:spPr bwMode="auto">
          <a:xfrm>
            <a:off x="13379863" y="4520724"/>
            <a:ext cx="5883960" cy="0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0" name="Freeform 83">
            <a:extLst>
              <a:ext uri="{FF2B5EF4-FFF2-40B4-BE49-F238E27FC236}">
                <a16:creationId xmlns:a16="http://schemas.microsoft.com/office/drawing/2014/main" id="{50AAAA0D-67AD-434A-B568-714AFE8AD6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58541" y="4368066"/>
            <a:ext cx="357961" cy="294792"/>
          </a:xfrm>
          <a:custGeom>
            <a:avLst/>
            <a:gdLst>
              <a:gd name="T0" fmla="*/ 299 w 300"/>
              <a:gd name="T1" fmla="*/ 122 h 246"/>
              <a:gd name="T2" fmla="*/ 0 w 300"/>
              <a:gd name="T3" fmla="*/ 245 h 246"/>
              <a:gd name="T4" fmla="*/ 69 w 300"/>
              <a:gd name="T5" fmla="*/ 122 h 246"/>
              <a:gd name="T6" fmla="*/ 0 w 300"/>
              <a:gd name="T7" fmla="*/ 0 h 246"/>
              <a:gd name="T8" fmla="*/ 299 w 300"/>
              <a:gd name="T9" fmla="*/ 122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0" h="246">
                <a:moveTo>
                  <a:pt x="299" y="122"/>
                </a:moveTo>
                <a:lnTo>
                  <a:pt x="0" y="245"/>
                </a:lnTo>
                <a:lnTo>
                  <a:pt x="69" y="122"/>
                </a:lnTo>
                <a:lnTo>
                  <a:pt x="0" y="0"/>
                </a:lnTo>
                <a:lnTo>
                  <a:pt x="299" y="122"/>
                </a:ln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" name="Freeform 84">
            <a:extLst>
              <a:ext uri="{FF2B5EF4-FFF2-40B4-BE49-F238E27FC236}">
                <a16:creationId xmlns:a16="http://schemas.microsoft.com/office/drawing/2014/main" id="{34504FEB-4DA9-554B-8930-C77AA6F630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59222" y="3866337"/>
            <a:ext cx="1389732" cy="1379204"/>
          </a:xfrm>
          <a:custGeom>
            <a:avLst/>
            <a:gdLst>
              <a:gd name="T0" fmla="*/ 1164 w 1165"/>
              <a:gd name="T1" fmla="*/ 581 h 1156"/>
              <a:gd name="T2" fmla="*/ 1164 w 1165"/>
              <a:gd name="T3" fmla="*/ 581 h 1156"/>
              <a:gd name="T4" fmla="*/ 582 w 1165"/>
              <a:gd name="T5" fmla="*/ 1155 h 1156"/>
              <a:gd name="T6" fmla="*/ 0 w 1165"/>
              <a:gd name="T7" fmla="*/ 581 h 1156"/>
              <a:gd name="T8" fmla="*/ 582 w 1165"/>
              <a:gd name="T9" fmla="*/ 0 h 1156"/>
              <a:gd name="T10" fmla="*/ 1164 w 1165"/>
              <a:gd name="T11" fmla="*/ 581 h 11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65" h="1156">
                <a:moveTo>
                  <a:pt x="1164" y="581"/>
                </a:moveTo>
                <a:lnTo>
                  <a:pt x="1164" y="581"/>
                </a:lnTo>
                <a:cubicBezTo>
                  <a:pt x="1164" y="902"/>
                  <a:pt x="903" y="1155"/>
                  <a:pt x="582" y="1155"/>
                </a:cubicBezTo>
                <a:cubicBezTo>
                  <a:pt x="260" y="1155"/>
                  <a:pt x="0" y="902"/>
                  <a:pt x="0" y="581"/>
                </a:cubicBezTo>
                <a:cubicBezTo>
                  <a:pt x="0" y="260"/>
                  <a:pt x="260" y="0"/>
                  <a:pt x="582" y="0"/>
                </a:cubicBezTo>
                <a:cubicBezTo>
                  <a:pt x="903" y="0"/>
                  <a:pt x="1164" y="260"/>
                  <a:pt x="1164" y="581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" name="Line 85">
            <a:extLst>
              <a:ext uri="{FF2B5EF4-FFF2-40B4-BE49-F238E27FC236}">
                <a16:creationId xmlns:a16="http://schemas.microsoft.com/office/drawing/2014/main" id="{556FE25B-6D26-B14F-8CBF-AB3AFF4F7243}"/>
              </a:ext>
            </a:extLst>
          </p:cNvPr>
          <p:cNvSpPr>
            <a:spLocks noChangeShapeType="1"/>
          </p:cNvSpPr>
          <p:nvPr/>
        </p:nvSpPr>
        <p:spPr bwMode="auto">
          <a:xfrm>
            <a:off x="14685818" y="6873795"/>
            <a:ext cx="4578005" cy="0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4" name="Freeform 87">
            <a:extLst>
              <a:ext uri="{FF2B5EF4-FFF2-40B4-BE49-F238E27FC236}">
                <a16:creationId xmlns:a16="http://schemas.microsoft.com/office/drawing/2014/main" id="{2FDC4949-2A86-B044-AA31-9223A35B9E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58541" y="6715870"/>
            <a:ext cx="357961" cy="305320"/>
          </a:xfrm>
          <a:custGeom>
            <a:avLst/>
            <a:gdLst>
              <a:gd name="T0" fmla="*/ 299 w 300"/>
              <a:gd name="T1" fmla="*/ 130 h 254"/>
              <a:gd name="T2" fmla="*/ 0 w 300"/>
              <a:gd name="T3" fmla="*/ 253 h 254"/>
              <a:gd name="T4" fmla="*/ 69 w 300"/>
              <a:gd name="T5" fmla="*/ 130 h 254"/>
              <a:gd name="T6" fmla="*/ 0 w 300"/>
              <a:gd name="T7" fmla="*/ 0 h 254"/>
              <a:gd name="T8" fmla="*/ 299 w 300"/>
              <a:gd name="T9" fmla="*/ 130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0" h="254">
                <a:moveTo>
                  <a:pt x="299" y="130"/>
                </a:moveTo>
                <a:lnTo>
                  <a:pt x="0" y="253"/>
                </a:lnTo>
                <a:lnTo>
                  <a:pt x="69" y="130"/>
                </a:lnTo>
                <a:lnTo>
                  <a:pt x="0" y="0"/>
                </a:lnTo>
                <a:lnTo>
                  <a:pt x="299" y="130"/>
                </a:ln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" name="Freeform 88">
            <a:extLst>
              <a:ext uri="{FF2B5EF4-FFF2-40B4-BE49-F238E27FC236}">
                <a16:creationId xmlns:a16="http://schemas.microsoft.com/office/drawing/2014/main" id="{F79C1B0D-063D-2C48-8788-5DF11C0570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02173" y="6265602"/>
            <a:ext cx="1389732" cy="1379204"/>
          </a:xfrm>
          <a:custGeom>
            <a:avLst/>
            <a:gdLst>
              <a:gd name="T0" fmla="*/ 1164 w 1165"/>
              <a:gd name="T1" fmla="*/ 580 h 1155"/>
              <a:gd name="T2" fmla="*/ 1164 w 1165"/>
              <a:gd name="T3" fmla="*/ 580 h 1155"/>
              <a:gd name="T4" fmla="*/ 582 w 1165"/>
              <a:gd name="T5" fmla="*/ 1154 h 1155"/>
              <a:gd name="T6" fmla="*/ 0 w 1165"/>
              <a:gd name="T7" fmla="*/ 580 h 1155"/>
              <a:gd name="T8" fmla="*/ 582 w 1165"/>
              <a:gd name="T9" fmla="*/ 0 h 1155"/>
              <a:gd name="T10" fmla="*/ 1164 w 1165"/>
              <a:gd name="T11" fmla="*/ 580 h 11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65" h="1155">
                <a:moveTo>
                  <a:pt x="1164" y="580"/>
                </a:moveTo>
                <a:lnTo>
                  <a:pt x="1164" y="580"/>
                </a:lnTo>
                <a:cubicBezTo>
                  <a:pt x="1164" y="894"/>
                  <a:pt x="903" y="1154"/>
                  <a:pt x="582" y="1154"/>
                </a:cubicBezTo>
                <a:cubicBezTo>
                  <a:pt x="260" y="1154"/>
                  <a:pt x="0" y="894"/>
                  <a:pt x="0" y="580"/>
                </a:cubicBezTo>
                <a:cubicBezTo>
                  <a:pt x="0" y="260"/>
                  <a:pt x="260" y="0"/>
                  <a:pt x="582" y="0"/>
                </a:cubicBezTo>
                <a:cubicBezTo>
                  <a:pt x="903" y="0"/>
                  <a:pt x="1164" y="260"/>
                  <a:pt x="1164" y="58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" name="Line 89">
            <a:extLst>
              <a:ext uri="{FF2B5EF4-FFF2-40B4-BE49-F238E27FC236}">
                <a16:creationId xmlns:a16="http://schemas.microsoft.com/office/drawing/2014/main" id="{8E754525-9DB3-BE46-B901-1B32F1A7C1EB}"/>
              </a:ext>
            </a:extLst>
          </p:cNvPr>
          <p:cNvSpPr>
            <a:spLocks noChangeShapeType="1"/>
          </p:cNvSpPr>
          <p:nvPr/>
        </p:nvSpPr>
        <p:spPr bwMode="auto">
          <a:xfrm>
            <a:off x="12459222" y="9221599"/>
            <a:ext cx="6804601" cy="0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8" name="Freeform 91">
            <a:extLst>
              <a:ext uri="{FF2B5EF4-FFF2-40B4-BE49-F238E27FC236}">
                <a16:creationId xmlns:a16="http://schemas.microsoft.com/office/drawing/2014/main" id="{2C2C133C-53FE-E848-8B14-474CAEF08B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58541" y="9074203"/>
            <a:ext cx="357961" cy="300054"/>
          </a:xfrm>
          <a:custGeom>
            <a:avLst/>
            <a:gdLst>
              <a:gd name="T0" fmla="*/ 299 w 300"/>
              <a:gd name="T1" fmla="*/ 122 h 253"/>
              <a:gd name="T2" fmla="*/ 0 w 300"/>
              <a:gd name="T3" fmla="*/ 252 h 253"/>
              <a:gd name="T4" fmla="*/ 69 w 300"/>
              <a:gd name="T5" fmla="*/ 122 h 253"/>
              <a:gd name="T6" fmla="*/ 0 w 300"/>
              <a:gd name="T7" fmla="*/ 0 h 253"/>
              <a:gd name="T8" fmla="*/ 299 w 300"/>
              <a:gd name="T9" fmla="*/ 122 h 2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0" h="253">
                <a:moveTo>
                  <a:pt x="299" y="122"/>
                </a:moveTo>
                <a:lnTo>
                  <a:pt x="0" y="252"/>
                </a:lnTo>
                <a:lnTo>
                  <a:pt x="69" y="122"/>
                </a:lnTo>
                <a:lnTo>
                  <a:pt x="0" y="0"/>
                </a:lnTo>
                <a:lnTo>
                  <a:pt x="299" y="122"/>
                </a:ln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" name="Freeform 92">
            <a:extLst>
              <a:ext uri="{FF2B5EF4-FFF2-40B4-BE49-F238E27FC236}">
                <a16:creationId xmlns:a16="http://schemas.microsoft.com/office/drawing/2014/main" id="{6EE17DB9-0102-3941-BC1B-766FF68879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23180" y="8550954"/>
            <a:ext cx="1389732" cy="1379204"/>
          </a:xfrm>
          <a:custGeom>
            <a:avLst/>
            <a:gdLst>
              <a:gd name="T0" fmla="*/ 1164 w 1165"/>
              <a:gd name="T1" fmla="*/ 574 h 1156"/>
              <a:gd name="T2" fmla="*/ 1164 w 1165"/>
              <a:gd name="T3" fmla="*/ 574 h 1156"/>
              <a:gd name="T4" fmla="*/ 582 w 1165"/>
              <a:gd name="T5" fmla="*/ 1155 h 1156"/>
              <a:gd name="T6" fmla="*/ 0 w 1165"/>
              <a:gd name="T7" fmla="*/ 574 h 1156"/>
              <a:gd name="T8" fmla="*/ 582 w 1165"/>
              <a:gd name="T9" fmla="*/ 0 h 1156"/>
              <a:gd name="T10" fmla="*/ 1164 w 1165"/>
              <a:gd name="T11" fmla="*/ 574 h 11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65" h="1156">
                <a:moveTo>
                  <a:pt x="1164" y="574"/>
                </a:moveTo>
                <a:lnTo>
                  <a:pt x="1164" y="574"/>
                </a:lnTo>
                <a:cubicBezTo>
                  <a:pt x="1164" y="895"/>
                  <a:pt x="903" y="1155"/>
                  <a:pt x="582" y="1155"/>
                </a:cubicBezTo>
                <a:cubicBezTo>
                  <a:pt x="260" y="1155"/>
                  <a:pt x="0" y="895"/>
                  <a:pt x="0" y="574"/>
                </a:cubicBezTo>
                <a:cubicBezTo>
                  <a:pt x="0" y="260"/>
                  <a:pt x="260" y="0"/>
                  <a:pt x="582" y="0"/>
                </a:cubicBezTo>
                <a:cubicBezTo>
                  <a:pt x="903" y="0"/>
                  <a:pt x="1164" y="260"/>
                  <a:pt x="1164" y="574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" name="Line 93">
            <a:extLst>
              <a:ext uri="{FF2B5EF4-FFF2-40B4-BE49-F238E27FC236}">
                <a16:creationId xmlns:a16="http://schemas.microsoft.com/office/drawing/2014/main" id="{104045B0-099E-FB40-9D5D-A236D75E1956}"/>
              </a:ext>
            </a:extLst>
          </p:cNvPr>
          <p:cNvSpPr>
            <a:spLocks noChangeShapeType="1"/>
          </p:cNvSpPr>
          <p:nvPr/>
        </p:nvSpPr>
        <p:spPr bwMode="auto">
          <a:xfrm>
            <a:off x="13702173" y="11579932"/>
            <a:ext cx="5561650" cy="0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2" name="Freeform 95">
            <a:extLst>
              <a:ext uri="{FF2B5EF4-FFF2-40B4-BE49-F238E27FC236}">
                <a16:creationId xmlns:a16="http://schemas.microsoft.com/office/drawing/2014/main" id="{849F0E58-D6BF-234C-9081-713273CD3F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58541" y="11427270"/>
            <a:ext cx="357961" cy="294792"/>
          </a:xfrm>
          <a:custGeom>
            <a:avLst/>
            <a:gdLst>
              <a:gd name="T0" fmla="*/ 299 w 300"/>
              <a:gd name="T1" fmla="*/ 122 h 245"/>
              <a:gd name="T2" fmla="*/ 0 w 300"/>
              <a:gd name="T3" fmla="*/ 244 h 245"/>
              <a:gd name="T4" fmla="*/ 69 w 300"/>
              <a:gd name="T5" fmla="*/ 122 h 245"/>
              <a:gd name="T6" fmla="*/ 0 w 300"/>
              <a:gd name="T7" fmla="*/ 0 h 245"/>
              <a:gd name="T8" fmla="*/ 299 w 300"/>
              <a:gd name="T9" fmla="*/ 122 h 2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0" h="245">
                <a:moveTo>
                  <a:pt x="299" y="122"/>
                </a:moveTo>
                <a:lnTo>
                  <a:pt x="0" y="244"/>
                </a:lnTo>
                <a:lnTo>
                  <a:pt x="69" y="122"/>
                </a:lnTo>
                <a:lnTo>
                  <a:pt x="0" y="0"/>
                </a:lnTo>
                <a:lnTo>
                  <a:pt x="299" y="122"/>
                </a:ln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3" name="Freeform 96">
            <a:extLst>
              <a:ext uri="{FF2B5EF4-FFF2-40B4-BE49-F238E27FC236}">
                <a16:creationId xmlns:a16="http://schemas.microsoft.com/office/drawing/2014/main" id="{DDF716ED-4D38-434F-93E3-0AF54568F5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60197" y="10811065"/>
            <a:ext cx="1389732" cy="1379204"/>
          </a:xfrm>
          <a:custGeom>
            <a:avLst/>
            <a:gdLst>
              <a:gd name="T0" fmla="*/ 1164 w 1165"/>
              <a:gd name="T1" fmla="*/ 574 h 1157"/>
              <a:gd name="T2" fmla="*/ 1164 w 1165"/>
              <a:gd name="T3" fmla="*/ 574 h 1157"/>
              <a:gd name="T4" fmla="*/ 582 w 1165"/>
              <a:gd name="T5" fmla="*/ 1156 h 1157"/>
              <a:gd name="T6" fmla="*/ 0 w 1165"/>
              <a:gd name="T7" fmla="*/ 574 h 1157"/>
              <a:gd name="T8" fmla="*/ 582 w 1165"/>
              <a:gd name="T9" fmla="*/ 0 h 1157"/>
              <a:gd name="T10" fmla="*/ 1164 w 1165"/>
              <a:gd name="T11" fmla="*/ 574 h 11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65" h="1157">
                <a:moveTo>
                  <a:pt x="1164" y="574"/>
                </a:moveTo>
                <a:lnTo>
                  <a:pt x="1164" y="574"/>
                </a:lnTo>
                <a:cubicBezTo>
                  <a:pt x="1164" y="896"/>
                  <a:pt x="903" y="1156"/>
                  <a:pt x="582" y="1156"/>
                </a:cubicBezTo>
                <a:cubicBezTo>
                  <a:pt x="260" y="1156"/>
                  <a:pt x="0" y="896"/>
                  <a:pt x="0" y="574"/>
                </a:cubicBezTo>
                <a:cubicBezTo>
                  <a:pt x="0" y="253"/>
                  <a:pt x="260" y="0"/>
                  <a:pt x="582" y="0"/>
                </a:cubicBezTo>
                <a:cubicBezTo>
                  <a:pt x="903" y="0"/>
                  <a:pt x="1164" y="253"/>
                  <a:pt x="1164" y="574"/>
                </a:cubicBezTo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" name="Freeform 99">
            <a:extLst>
              <a:ext uri="{FF2B5EF4-FFF2-40B4-BE49-F238E27FC236}">
                <a16:creationId xmlns:a16="http://schemas.microsoft.com/office/drawing/2014/main" id="{4EDC015B-DE8E-6B47-9FE3-1E8F1605C4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02247" y="6686733"/>
            <a:ext cx="594846" cy="363224"/>
          </a:xfrm>
          <a:custGeom>
            <a:avLst/>
            <a:gdLst>
              <a:gd name="T0" fmla="*/ 398 w 498"/>
              <a:gd name="T1" fmla="*/ 305 h 306"/>
              <a:gd name="T2" fmla="*/ 398 w 498"/>
              <a:gd name="T3" fmla="*/ 305 h 306"/>
              <a:gd name="T4" fmla="*/ 184 w 498"/>
              <a:gd name="T5" fmla="*/ 305 h 306"/>
              <a:gd name="T6" fmla="*/ 138 w 498"/>
              <a:gd name="T7" fmla="*/ 267 h 306"/>
              <a:gd name="T8" fmla="*/ 77 w 498"/>
              <a:gd name="T9" fmla="*/ 45 h 306"/>
              <a:gd name="T10" fmla="*/ 23 w 498"/>
              <a:gd name="T11" fmla="*/ 45 h 306"/>
              <a:gd name="T12" fmla="*/ 0 w 498"/>
              <a:gd name="T13" fmla="*/ 22 h 306"/>
              <a:gd name="T14" fmla="*/ 23 w 498"/>
              <a:gd name="T15" fmla="*/ 0 h 306"/>
              <a:gd name="T16" fmla="*/ 92 w 498"/>
              <a:gd name="T17" fmla="*/ 0 h 306"/>
              <a:gd name="T18" fmla="*/ 115 w 498"/>
              <a:gd name="T19" fmla="*/ 22 h 306"/>
              <a:gd name="T20" fmla="*/ 184 w 498"/>
              <a:gd name="T21" fmla="*/ 251 h 306"/>
              <a:gd name="T22" fmla="*/ 184 w 498"/>
              <a:gd name="T23" fmla="*/ 259 h 306"/>
              <a:gd name="T24" fmla="*/ 398 w 498"/>
              <a:gd name="T25" fmla="*/ 259 h 306"/>
              <a:gd name="T26" fmla="*/ 398 w 498"/>
              <a:gd name="T27" fmla="*/ 251 h 306"/>
              <a:gd name="T28" fmla="*/ 436 w 498"/>
              <a:gd name="T29" fmla="*/ 121 h 306"/>
              <a:gd name="T30" fmla="*/ 260 w 498"/>
              <a:gd name="T31" fmla="*/ 121 h 306"/>
              <a:gd name="T32" fmla="*/ 230 w 498"/>
              <a:gd name="T33" fmla="*/ 98 h 306"/>
              <a:gd name="T34" fmla="*/ 260 w 498"/>
              <a:gd name="T35" fmla="*/ 75 h 306"/>
              <a:gd name="T36" fmla="*/ 467 w 498"/>
              <a:gd name="T37" fmla="*/ 75 h 306"/>
              <a:gd name="T38" fmla="*/ 490 w 498"/>
              <a:gd name="T39" fmla="*/ 83 h 306"/>
              <a:gd name="T40" fmla="*/ 490 w 498"/>
              <a:gd name="T41" fmla="*/ 98 h 306"/>
              <a:gd name="T42" fmla="*/ 444 w 498"/>
              <a:gd name="T43" fmla="*/ 267 h 306"/>
              <a:gd name="T44" fmla="*/ 398 w 498"/>
              <a:gd name="T45" fmla="*/ 305 h 3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498" h="306">
                <a:moveTo>
                  <a:pt x="398" y="305"/>
                </a:moveTo>
                <a:lnTo>
                  <a:pt x="398" y="305"/>
                </a:lnTo>
                <a:cubicBezTo>
                  <a:pt x="184" y="305"/>
                  <a:pt x="184" y="305"/>
                  <a:pt x="184" y="305"/>
                </a:cubicBezTo>
                <a:cubicBezTo>
                  <a:pt x="161" y="305"/>
                  <a:pt x="138" y="289"/>
                  <a:pt x="138" y="267"/>
                </a:cubicBezTo>
                <a:cubicBezTo>
                  <a:pt x="77" y="45"/>
                  <a:pt x="77" y="45"/>
                  <a:pt x="77" y="45"/>
                </a:cubicBezTo>
                <a:cubicBezTo>
                  <a:pt x="23" y="45"/>
                  <a:pt x="23" y="45"/>
                  <a:pt x="23" y="45"/>
                </a:cubicBezTo>
                <a:cubicBezTo>
                  <a:pt x="8" y="45"/>
                  <a:pt x="0" y="37"/>
                  <a:pt x="0" y="22"/>
                </a:cubicBezTo>
                <a:cubicBezTo>
                  <a:pt x="0" y="14"/>
                  <a:pt x="8" y="0"/>
                  <a:pt x="23" y="0"/>
                </a:cubicBezTo>
                <a:cubicBezTo>
                  <a:pt x="92" y="0"/>
                  <a:pt x="92" y="0"/>
                  <a:pt x="92" y="0"/>
                </a:cubicBezTo>
                <a:cubicBezTo>
                  <a:pt x="100" y="0"/>
                  <a:pt x="115" y="7"/>
                  <a:pt x="115" y="22"/>
                </a:cubicBezTo>
                <a:cubicBezTo>
                  <a:pt x="184" y="251"/>
                  <a:pt x="184" y="251"/>
                  <a:pt x="184" y="251"/>
                </a:cubicBezTo>
                <a:cubicBezTo>
                  <a:pt x="184" y="259"/>
                  <a:pt x="184" y="259"/>
                  <a:pt x="184" y="259"/>
                </a:cubicBezTo>
                <a:cubicBezTo>
                  <a:pt x="398" y="259"/>
                  <a:pt x="398" y="259"/>
                  <a:pt x="398" y="259"/>
                </a:cubicBezTo>
                <a:cubicBezTo>
                  <a:pt x="398" y="259"/>
                  <a:pt x="398" y="259"/>
                  <a:pt x="398" y="251"/>
                </a:cubicBezTo>
                <a:cubicBezTo>
                  <a:pt x="436" y="121"/>
                  <a:pt x="436" y="121"/>
                  <a:pt x="436" y="121"/>
                </a:cubicBezTo>
                <a:cubicBezTo>
                  <a:pt x="260" y="121"/>
                  <a:pt x="260" y="121"/>
                  <a:pt x="260" y="121"/>
                </a:cubicBezTo>
                <a:cubicBezTo>
                  <a:pt x="245" y="121"/>
                  <a:pt x="230" y="106"/>
                  <a:pt x="230" y="98"/>
                </a:cubicBezTo>
                <a:cubicBezTo>
                  <a:pt x="230" y="83"/>
                  <a:pt x="245" y="75"/>
                  <a:pt x="260" y="75"/>
                </a:cubicBezTo>
                <a:cubicBezTo>
                  <a:pt x="467" y="75"/>
                  <a:pt x="467" y="75"/>
                  <a:pt x="467" y="75"/>
                </a:cubicBezTo>
                <a:cubicBezTo>
                  <a:pt x="474" y="75"/>
                  <a:pt x="482" y="75"/>
                  <a:pt x="490" y="83"/>
                </a:cubicBezTo>
                <a:cubicBezTo>
                  <a:pt x="490" y="91"/>
                  <a:pt x="497" y="98"/>
                  <a:pt x="490" y="98"/>
                </a:cubicBezTo>
                <a:cubicBezTo>
                  <a:pt x="444" y="267"/>
                  <a:pt x="444" y="267"/>
                  <a:pt x="444" y="267"/>
                </a:cubicBezTo>
                <a:cubicBezTo>
                  <a:pt x="444" y="289"/>
                  <a:pt x="421" y="305"/>
                  <a:pt x="398" y="305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5" name="Freeform 100">
            <a:extLst>
              <a:ext uri="{FF2B5EF4-FFF2-40B4-BE49-F238E27FC236}">
                <a16:creationId xmlns:a16="http://schemas.microsoft.com/office/drawing/2014/main" id="{390B1D9D-531F-7348-936F-5108D5DBAA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39115" y="7113126"/>
            <a:ext cx="110545" cy="110549"/>
          </a:xfrm>
          <a:custGeom>
            <a:avLst/>
            <a:gdLst>
              <a:gd name="T0" fmla="*/ 0 w 93"/>
              <a:gd name="T1" fmla="*/ 46 h 93"/>
              <a:gd name="T2" fmla="*/ 0 w 93"/>
              <a:gd name="T3" fmla="*/ 46 h 93"/>
              <a:gd name="T4" fmla="*/ 46 w 93"/>
              <a:gd name="T5" fmla="*/ 0 h 93"/>
              <a:gd name="T6" fmla="*/ 92 w 93"/>
              <a:gd name="T7" fmla="*/ 46 h 93"/>
              <a:gd name="T8" fmla="*/ 46 w 93"/>
              <a:gd name="T9" fmla="*/ 92 h 93"/>
              <a:gd name="T10" fmla="*/ 0 w 93"/>
              <a:gd name="T11" fmla="*/ 46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3" h="93">
                <a:moveTo>
                  <a:pt x="0" y="46"/>
                </a:moveTo>
                <a:lnTo>
                  <a:pt x="0" y="46"/>
                </a:lnTo>
                <a:cubicBezTo>
                  <a:pt x="0" y="16"/>
                  <a:pt x="23" y="0"/>
                  <a:pt x="46" y="0"/>
                </a:cubicBezTo>
                <a:cubicBezTo>
                  <a:pt x="76" y="0"/>
                  <a:pt x="92" y="16"/>
                  <a:pt x="92" y="46"/>
                </a:cubicBezTo>
                <a:cubicBezTo>
                  <a:pt x="92" y="69"/>
                  <a:pt x="76" y="92"/>
                  <a:pt x="46" y="92"/>
                </a:cubicBezTo>
                <a:cubicBezTo>
                  <a:pt x="23" y="92"/>
                  <a:pt x="0" y="69"/>
                  <a:pt x="0" y="4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6" name="Freeform 101">
            <a:extLst>
              <a:ext uri="{FF2B5EF4-FFF2-40B4-BE49-F238E27FC236}">
                <a16:creationId xmlns:a16="http://schemas.microsoft.com/office/drawing/2014/main" id="{4543CA63-3FB8-5A46-9ACE-1CF9502B3D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49697" y="7113126"/>
            <a:ext cx="110549" cy="110549"/>
          </a:xfrm>
          <a:custGeom>
            <a:avLst/>
            <a:gdLst>
              <a:gd name="T0" fmla="*/ 0 w 93"/>
              <a:gd name="T1" fmla="*/ 46 h 93"/>
              <a:gd name="T2" fmla="*/ 0 w 93"/>
              <a:gd name="T3" fmla="*/ 46 h 93"/>
              <a:gd name="T4" fmla="*/ 46 w 93"/>
              <a:gd name="T5" fmla="*/ 0 h 93"/>
              <a:gd name="T6" fmla="*/ 92 w 93"/>
              <a:gd name="T7" fmla="*/ 46 h 93"/>
              <a:gd name="T8" fmla="*/ 46 w 93"/>
              <a:gd name="T9" fmla="*/ 92 h 93"/>
              <a:gd name="T10" fmla="*/ 0 w 93"/>
              <a:gd name="T11" fmla="*/ 46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3" h="93">
                <a:moveTo>
                  <a:pt x="0" y="46"/>
                </a:moveTo>
                <a:lnTo>
                  <a:pt x="0" y="46"/>
                </a:lnTo>
                <a:cubicBezTo>
                  <a:pt x="0" y="16"/>
                  <a:pt x="23" y="0"/>
                  <a:pt x="46" y="0"/>
                </a:cubicBezTo>
                <a:cubicBezTo>
                  <a:pt x="77" y="0"/>
                  <a:pt x="92" y="16"/>
                  <a:pt x="92" y="46"/>
                </a:cubicBezTo>
                <a:cubicBezTo>
                  <a:pt x="92" y="69"/>
                  <a:pt x="77" y="92"/>
                  <a:pt x="46" y="92"/>
                </a:cubicBezTo>
                <a:cubicBezTo>
                  <a:pt x="23" y="92"/>
                  <a:pt x="0" y="69"/>
                  <a:pt x="0" y="4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7" name="Freeform 102">
            <a:extLst>
              <a:ext uri="{FF2B5EF4-FFF2-40B4-BE49-F238E27FC236}">
                <a16:creationId xmlns:a16="http://schemas.microsoft.com/office/drawing/2014/main" id="{3BD0974A-9DAE-2546-B09A-8A47C3913B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33254" y="2256055"/>
            <a:ext cx="168452" cy="157924"/>
          </a:xfrm>
          <a:custGeom>
            <a:avLst/>
            <a:gdLst>
              <a:gd name="T0" fmla="*/ 99 w 139"/>
              <a:gd name="T1" fmla="*/ 130 h 131"/>
              <a:gd name="T2" fmla="*/ 99 w 139"/>
              <a:gd name="T3" fmla="*/ 130 h 131"/>
              <a:gd name="T4" fmla="*/ 38 w 139"/>
              <a:gd name="T5" fmla="*/ 130 h 131"/>
              <a:gd name="T6" fmla="*/ 0 w 139"/>
              <a:gd name="T7" fmla="*/ 91 h 131"/>
              <a:gd name="T8" fmla="*/ 0 w 139"/>
              <a:gd name="T9" fmla="*/ 30 h 131"/>
              <a:gd name="T10" fmla="*/ 38 w 139"/>
              <a:gd name="T11" fmla="*/ 0 h 131"/>
              <a:gd name="T12" fmla="*/ 99 w 139"/>
              <a:gd name="T13" fmla="*/ 0 h 131"/>
              <a:gd name="T14" fmla="*/ 138 w 139"/>
              <a:gd name="T15" fmla="*/ 30 h 131"/>
              <a:gd name="T16" fmla="*/ 138 w 139"/>
              <a:gd name="T17" fmla="*/ 91 h 131"/>
              <a:gd name="T18" fmla="*/ 99 w 139"/>
              <a:gd name="T19" fmla="*/ 130 h 131"/>
              <a:gd name="T20" fmla="*/ 99 w 139"/>
              <a:gd name="T21" fmla="*/ 30 h 131"/>
              <a:gd name="T22" fmla="*/ 99 w 139"/>
              <a:gd name="T23" fmla="*/ 30 h 131"/>
              <a:gd name="T24" fmla="*/ 38 w 139"/>
              <a:gd name="T25" fmla="*/ 30 h 131"/>
              <a:gd name="T26" fmla="*/ 38 w 139"/>
              <a:gd name="T27" fmla="*/ 91 h 131"/>
              <a:gd name="T28" fmla="*/ 99 w 139"/>
              <a:gd name="T29" fmla="*/ 91 h 131"/>
              <a:gd name="T30" fmla="*/ 99 w 139"/>
              <a:gd name="T31" fmla="*/ 130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39" h="131">
                <a:moveTo>
                  <a:pt x="99" y="130"/>
                </a:moveTo>
                <a:lnTo>
                  <a:pt x="99" y="130"/>
                </a:lnTo>
                <a:cubicBezTo>
                  <a:pt x="38" y="130"/>
                  <a:pt x="38" y="130"/>
                  <a:pt x="38" y="130"/>
                </a:cubicBezTo>
                <a:cubicBezTo>
                  <a:pt x="15" y="130"/>
                  <a:pt x="0" y="107"/>
                  <a:pt x="0" y="91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15"/>
                  <a:pt x="15" y="0"/>
                  <a:pt x="38" y="0"/>
                </a:cubicBezTo>
                <a:cubicBezTo>
                  <a:pt x="99" y="0"/>
                  <a:pt x="99" y="0"/>
                  <a:pt x="99" y="0"/>
                </a:cubicBezTo>
                <a:cubicBezTo>
                  <a:pt x="122" y="0"/>
                  <a:pt x="138" y="15"/>
                  <a:pt x="138" y="30"/>
                </a:cubicBezTo>
                <a:cubicBezTo>
                  <a:pt x="138" y="91"/>
                  <a:pt x="138" y="91"/>
                  <a:pt x="138" y="91"/>
                </a:cubicBezTo>
                <a:cubicBezTo>
                  <a:pt x="138" y="107"/>
                  <a:pt x="122" y="130"/>
                  <a:pt x="99" y="130"/>
                </a:cubicBezTo>
                <a:lnTo>
                  <a:pt x="99" y="30"/>
                </a:lnTo>
                <a:lnTo>
                  <a:pt x="99" y="30"/>
                </a:lnTo>
                <a:cubicBezTo>
                  <a:pt x="38" y="30"/>
                  <a:pt x="38" y="30"/>
                  <a:pt x="38" y="30"/>
                </a:cubicBezTo>
                <a:cubicBezTo>
                  <a:pt x="38" y="91"/>
                  <a:pt x="38" y="91"/>
                  <a:pt x="38" y="91"/>
                </a:cubicBezTo>
                <a:cubicBezTo>
                  <a:pt x="99" y="91"/>
                  <a:pt x="99" y="91"/>
                  <a:pt x="99" y="91"/>
                </a:cubicBezTo>
                <a:lnTo>
                  <a:pt x="99" y="13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8" name="Freeform 103">
            <a:extLst>
              <a:ext uri="{FF2B5EF4-FFF2-40B4-BE49-F238E27FC236}">
                <a16:creationId xmlns:a16="http://schemas.microsoft.com/office/drawing/2014/main" id="{9F609D69-B108-6645-AADF-24C1E0917F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59482" y="2045490"/>
            <a:ext cx="642225" cy="510620"/>
          </a:xfrm>
          <a:custGeom>
            <a:avLst/>
            <a:gdLst>
              <a:gd name="T0" fmla="*/ 452 w 537"/>
              <a:gd name="T1" fmla="*/ 428 h 429"/>
              <a:gd name="T2" fmla="*/ 452 w 537"/>
              <a:gd name="T3" fmla="*/ 428 h 429"/>
              <a:gd name="T4" fmla="*/ 84 w 537"/>
              <a:gd name="T5" fmla="*/ 428 h 429"/>
              <a:gd name="T6" fmla="*/ 0 w 537"/>
              <a:gd name="T7" fmla="*/ 344 h 429"/>
              <a:gd name="T8" fmla="*/ 0 w 537"/>
              <a:gd name="T9" fmla="*/ 0 h 429"/>
              <a:gd name="T10" fmla="*/ 46 w 537"/>
              <a:gd name="T11" fmla="*/ 0 h 429"/>
              <a:gd name="T12" fmla="*/ 46 w 537"/>
              <a:gd name="T13" fmla="*/ 344 h 429"/>
              <a:gd name="T14" fmla="*/ 84 w 537"/>
              <a:gd name="T15" fmla="*/ 382 h 429"/>
              <a:gd name="T16" fmla="*/ 452 w 537"/>
              <a:gd name="T17" fmla="*/ 382 h 429"/>
              <a:gd name="T18" fmla="*/ 490 w 537"/>
              <a:gd name="T19" fmla="*/ 344 h 429"/>
              <a:gd name="T20" fmla="*/ 490 w 537"/>
              <a:gd name="T21" fmla="*/ 122 h 429"/>
              <a:gd name="T22" fmla="*/ 452 w 537"/>
              <a:gd name="T23" fmla="*/ 84 h 429"/>
              <a:gd name="T24" fmla="*/ 84 w 537"/>
              <a:gd name="T25" fmla="*/ 84 h 429"/>
              <a:gd name="T26" fmla="*/ 84 w 537"/>
              <a:gd name="T27" fmla="*/ 38 h 429"/>
              <a:gd name="T28" fmla="*/ 452 w 537"/>
              <a:gd name="T29" fmla="*/ 38 h 429"/>
              <a:gd name="T30" fmla="*/ 536 w 537"/>
              <a:gd name="T31" fmla="*/ 122 h 429"/>
              <a:gd name="T32" fmla="*/ 536 w 537"/>
              <a:gd name="T33" fmla="*/ 344 h 429"/>
              <a:gd name="T34" fmla="*/ 452 w 537"/>
              <a:gd name="T35" fmla="*/ 428 h 4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37" h="429">
                <a:moveTo>
                  <a:pt x="452" y="428"/>
                </a:moveTo>
                <a:lnTo>
                  <a:pt x="452" y="428"/>
                </a:lnTo>
                <a:cubicBezTo>
                  <a:pt x="84" y="428"/>
                  <a:pt x="84" y="428"/>
                  <a:pt x="84" y="428"/>
                </a:cubicBezTo>
                <a:cubicBezTo>
                  <a:pt x="38" y="428"/>
                  <a:pt x="0" y="390"/>
                  <a:pt x="0" y="344"/>
                </a:cubicBezTo>
                <a:cubicBezTo>
                  <a:pt x="0" y="0"/>
                  <a:pt x="0" y="0"/>
                  <a:pt x="0" y="0"/>
                </a:cubicBezTo>
                <a:cubicBezTo>
                  <a:pt x="46" y="0"/>
                  <a:pt x="46" y="0"/>
                  <a:pt x="46" y="0"/>
                </a:cubicBezTo>
                <a:cubicBezTo>
                  <a:pt x="46" y="344"/>
                  <a:pt x="46" y="344"/>
                  <a:pt x="46" y="344"/>
                </a:cubicBezTo>
                <a:cubicBezTo>
                  <a:pt x="46" y="367"/>
                  <a:pt x="61" y="382"/>
                  <a:pt x="84" y="382"/>
                </a:cubicBezTo>
                <a:cubicBezTo>
                  <a:pt x="452" y="382"/>
                  <a:pt x="452" y="382"/>
                  <a:pt x="452" y="382"/>
                </a:cubicBezTo>
                <a:cubicBezTo>
                  <a:pt x="475" y="382"/>
                  <a:pt x="490" y="367"/>
                  <a:pt x="490" y="344"/>
                </a:cubicBezTo>
                <a:cubicBezTo>
                  <a:pt x="490" y="122"/>
                  <a:pt x="490" y="122"/>
                  <a:pt x="490" y="122"/>
                </a:cubicBezTo>
                <a:cubicBezTo>
                  <a:pt x="490" y="107"/>
                  <a:pt x="475" y="84"/>
                  <a:pt x="452" y="84"/>
                </a:cubicBezTo>
                <a:cubicBezTo>
                  <a:pt x="84" y="84"/>
                  <a:pt x="84" y="84"/>
                  <a:pt x="84" y="84"/>
                </a:cubicBezTo>
                <a:cubicBezTo>
                  <a:pt x="84" y="38"/>
                  <a:pt x="84" y="38"/>
                  <a:pt x="84" y="38"/>
                </a:cubicBezTo>
                <a:cubicBezTo>
                  <a:pt x="452" y="38"/>
                  <a:pt x="452" y="38"/>
                  <a:pt x="452" y="38"/>
                </a:cubicBezTo>
                <a:cubicBezTo>
                  <a:pt x="497" y="38"/>
                  <a:pt x="536" y="76"/>
                  <a:pt x="536" y="122"/>
                </a:cubicBezTo>
                <a:cubicBezTo>
                  <a:pt x="536" y="344"/>
                  <a:pt x="536" y="344"/>
                  <a:pt x="536" y="344"/>
                </a:cubicBezTo>
                <a:cubicBezTo>
                  <a:pt x="536" y="390"/>
                  <a:pt x="497" y="428"/>
                  <a:pt x="452" y="428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9" name="Freeform 104">
            <a:extLst>
              <a:ext uri="{FF2B5EF4-FFF2-40B4-BE49-F238E27FC236}">
                <a16:creationId xmlns:a16="http://schemas.microsoft.com/office/drawing/2014/main" id="{4808B262-2CC1-C145-9B82-D8D5E0C75C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48954" y="1934941"/>
            <a:ext cx="594849" cy="210565"/>
          </a:xfrm>
          <a:custGeom>
            <a:avLst/>
            <a:gdLst>
              <a:gd name="T0" fmla="*/ 99 w 498"/>
              <a:gd name="T1" fmla="*/ 176 h 177"/>
              <a:gd name="T2" fmla="*/ 99 w 498"/>
              <a:gd name="T3" fmla="*/ 176 h 177"/>
              <a:gd name="T4" fmla="*/ 7 w 498"/>
              <a:gd name="T5" fmla="*/ 76 h 177"/>
              <a:gd name="T6" fmla="*/ 99 w 498"/>
              <a:gd name="T7" fmla="*/ 0 h 177"/>
              <a:gd name="T8" fmla="*/ 420 w 498"/>
              <a:gd name="T9" fmla="*/ 0 h 177"/>
              <a:gd name="T10" fmla="*/ 497 w 498"/>
              <a:gd name="T11" fmla="*/ 69 h 177"/>
              <a:gd name="T12" fmla="*/ 497 w 498"/>
              <a:gd name="T13" fmla="*/ 84 h 177"/>
              <a:gd name="T14" fmla="*/ 474 w 498"/>
              <a:gd name="T15" fmla="*/ 115 h 177"/>
              <a:gd name="T16" fmla="*/ 451 w 498"/>
              <a:gd name="T17" fmla="*/ 84 h 177"/>
              <a:gd name="T18" fmla="*/ 451 w 498"/>
              <a:gd name="T19" fmla="*/ 69 h 177"/>
              <a:gd name="T20" fmla="*/ 420 w 498"/>
              <a:gd name="T21" fmla="*/ 46 h 177"/>
              <a:gd name="T22" fmla="*/ 99 w 498"/>
              <a:gd name="T23" fmla="*/ 46 h 177"/>
              <a:gd name="T24" fmla="*/ 53 w 498"/>
              <a:gd name="T25" fmla="*/ 76 h 177"/>
              <a:gd name="T26" fmla="*/ 99 w 498"/>
              <a:gd name="T27" fmla="*/ 130 h 177"/>
              <a:gd name="T28" fmla="*/ 99 w 498"/>
              <a:gd name="T29" fmla="*/ 176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498" h="177">
                <a:moveTo>
                  <a:pt x="99" y="176"/>
                </a:moveTo>
                <a:lnTo>
                  <a:pt x="99" y="176"/>
                </a:lnTo>
                <a:cubicBezTo>
                  <a:pt x="38" y="176"/>
                  <a:pt x="0" y="130"/>
                  <a:pt x="7" y="76"/>
                </a:cubicBezTo>
                <a:cubicBezTo>
                  <a:pt x="15" y="30"/>
                  <a:pt x="53" y="0"/>
                  <a:pt x="99" y="0"/>
                </a:cubicBezTo>
                <a:cubicBezTo>
                  <a:pt x="420" y="0"/>
                  <a:pt x="420" y="0"/>
                  <a:pt x="420" y="0"/>
                </a:cubicBezTo>
                <a:cubicBezTo>
                  <a:pt x="459" y="0"/>
                  <a:pt x="497" y="30"/>
                  <a:pt x="497" y="69"/>
                </a:cubicBezTo>
                <a:cubicBezTo>
                  <a:pt x="497" y="84"/>
                  <a:pt x="497" y="84"/>
                  <a:pt x="497" y="84"/>
                </a:cubicBezTo>
                <a:cubicBezTo>
                  <a:pt x="497" y="99"/>
                  <a:pt x="482" y="115"/>
                  <a:pt x="474" y="115"/>
                </a:cubicBezTo>
                <a:cubicBezTo>
                  <a:pt x="459" y="115"/>
                  <a:pt x="451" y="99"/>
                  <a:pt x="451" y="84"/>
                </a:cubicBezTo>
                <a:cubicBezTo>
                  <a:pt x="451" y="69"/>
                  <a:pt x="451" y="69"/>
                  <a:pt x="451" y="69"/>
                </a:cubicBezTo>
                <a:cubicBezTo>
                  <a:pt x="451" y="53"/>
                  <a:pt x="436" y="46"/>
                  <a:pt x="420" y="46"/>
                </a:cubicBezTo>
                <a:cubicBezTo>
                  <a:pt x="99" y="46"/>
                  <a:pt x="99" y="46"/>
                  <a:pt x="99" y="46"/>
                </a:cubicBezTo>
                <a:cubicBezTo>
                  <a:pt x="76" y="46"/>
                  <a:pt x="61" y="61"/>
                  <a:pt x="53" y="76"/>
                </a:cubicBezTo>
                <a:cubicBezTo>
                  <a:pt x="45" y="107"/>
                  <a:pt x="68" y="130"/>
                  <a:pt x="99" y="130"/>
                </a:cubicBezTo>
                <a:lnTo>
                  <a:pt x="99" y="176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0" name="Freeform 105">
            <a:extLst>
              <a:ext uri="{FF2B5EF4-FFF2-40B4-BE49-F238E27FC236}">
                <a16:creationId xmlns:a16="http://schemas.microsoft.com/office/drawing/2014/main" id="{87C25F00-7E45-5344-9807-4B9BE80AA9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23421" y="11232196"/>
            <a:ext cx="658019" cy="621168"/>
          </a:xfrm>
          <a:custGeom>
            <a:avLst/>
            <a:gdLst>
              <a:gd name="T0" fmla="*/ 474 w 551"/>
              <a:gd name="T1" fmla="*/ 521 h 522"/>
              <a:gd name="T2" fmla="*/ 474 w 551"/>
              <a:gd name="T3" fmla="*/ 521 h 522"/>
              <a:gd name="T4" fmla="*/ 76 w 551"/>
              <a:gd name="T5" fmla="*/ 521 h 522"/>
              <a:gd name="T6" fmla="*/ 0 w 551"/>
              <a:gd name="T7" fmla="*/ 444 h 522"/>
              <a:gd name="T8" fmla="*/ 0 w 551"/>
              <a:gd name="T9" fmla="*/ 77 h 522"/>
              <a:gd name="T10" fmla="*/ 76 w 551"/>
              <a:gd name="T11" fmla="*/ 0 h 522"/>
              <a:gd name="T12" fmla="*/ 114 w 551"/>
              <a:gd name="T13" fmla="*/ 0 h 522"/>
              <a:gd name="T14" fmla="*/ 114 w 551"/>
              <a:gd name="T15" fmla="*/ 46 h 522"/>
              <a:gd name="T16" fmla="*/ 76 w 551"/>
              <a:gd name="T17" fmla="*/ 46 h 522"/>
              <a:gd name="T18" fmla="*/ 53 w 551"/>
              <a:gd name="T19" fmla="*/ 77 h 522"/>
              <a:gd name="T20" fmla="*/ 53 w 551"/>
              <a:gd name="T21" fmla="*/ 444 h 522"/>
              <a:gd name="T22" fmla="*/ 76 w 551"/>
              <a:gd name="T23" fmla="*/ 474 h 522"/>
              <a:gd name="T24" fmla="*/ 474 w 551"/>
              <a:gd name="T25" fmla="*/ 474 h 522"/>
              <a:gd name="T26" fmla="*/ 497 w 551"/>
              <a:gd name="T27" fmla="*/ 444 h 522"/>
              <a:gd name="T28" fmla="*/ 497 w 551"/>
              <a:gd name="T29" fmla="*/ 77 h 522"/>
              <a:gd name="T30" fmla="*/ 474 w 551"/>
              <a:gd name="T31" fmla="*/ 46 h 522"/>
              <a:gd name="T32" fmla="*/ 428 w 551"/>
              <a:gd name="T33" fmla="*/ 46 h 522"/>
              <a:gd name="T34" fmla="*/ 428 w 551"/>
              <a:gd name="T35" fmla="*/ 0 h 522"/>
              <a:gd name="T36" fmla="*/ 474 w 551"/>
              <a:gd name="T37" fmla="*/ 0 h 522"/>
              <a:gd name="T38" fmla="*/ 550 w 551"/>
              <a:gd name="T39" fmla="*/ 77 h 522"/>
              <a:gd name="T40" fmla="*/ 550 w 551"/>
              <a:gd name="T41" fmla="*/ 444 h 522"/>
              <a:gd name="T42" fmla="*/ 474 w 551"/>
              <a:gd name="T43" fmla="*/ 521 h 5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551" h="522">
                <a:moveTo>
                  <a:pt x="474" y="521"/>
                </a:moveTo>
                <a:lnTo>
                  <a:pt x="474" y="521"/>
                </a:lnTo>
                <a:cubicBezTo>
                  <a:pt x="76" y="521"/>
                  <a:pt x="76" y="521"/>
                  <a:pt x="76" y="521"/>
                </a:cubicBezTo>
                <a:cubicBezTo>
                  <a:pt x="38" y="521"/>
                  <a:pt x="0" y="490"/>
                  <a:pt x="0" y="444"/>
                </a:cubicBezTo>
                <a:cubicBezTo>
                  <a:pt x="0" y="77"/>
                  <a:pt x="0" y="77"/>
                  <a:pt x="0" y="77"/>
                </a:cubicBezTo>
                <a:cubicBezTo>
                  <a:pt x="0" y="31"/>
                  <a:pt x="38" y="0"/>
                  <a:pt x="76" y="0"/>
                </a:cubicBezTo>
                <a:cubicBezTo>
                  <a:pt x="114" y="0"/>
                  <a:pt x="114" y="0"/>
                  <a:pt x="114" y="0"/>
                </a:cubicBezTo>
                <a:cubicBezTo>
                  <a:pt x="114" y="46"/>
                  <a:pt x="114" y="46"/>
                  <a:pt x="114" y="46"/>
                </a:cubicBezTo>
                <a:cubicBezTo>
                  <a:pt x="76" y="46"/>
                  <a:pt x="76" y="46"/>
                  <a:pt x="76" y="46"/>
                </a:cubicBezTo>
                <a:cubicBezTo>
                  <a:pt x="61" y="46"/>
                  <a:pt x="53" y="61"/>
                  <a:pt x="53" y="77"/>
                </a:cubicBezTo>
                <a:cubicBezTo>
                  <a:pt x="53" y="444"/>
                  <a:pt x="53" y="444"/>
                  <a:pt x="53" y="444"/>
                </a:cubicBezTo>
                <a:cubicBezTo>
                  <a:pt x="53" y="459"/>
                  <a:pt x="61" y="474"/>
                  <a:pt x="76" y="474"/>
                </a:cubicBezTo>
                <a:cubicBezTo>
                  <a:pt x="474" y="474"/>
                  <a:pt x="474" y="474"/>
                  <a:pt x="474" y="474"/>
                </a:cubicBezTo>
                <a:cubicBezTo>
                  <a:pt x="489" y="474"/>
                  <a:pt x="497" y="459"/>
                  <a:pt x="497" y="444"/>
                </a:cubicBezTo>
                <a:cubicBezTo>
                  <a:pt x="497" y="77"/>
                  <a:pt x="497" y="77"/>
                  <a:pt x="497" y="77"/>
                </a:cubicBezTo>
                <a:cubicBezTo>
                  <a:pt x="497" y="61"/>
                  <a:pt x="489" y="46"/>
                  <a:pt x="474" y="46"/>
                </a:cubicBezTo>
                <a:cubicBezTo>
                  <a:pt x="428" y="46"/>
                  <a:pt x="428" y="46"/>
                  <a:pt x="428" y="46"/>
                </a:cubicBezTo>
                <a:cubicBezTo>
                  <a:pt x="428" y="0"/>
                  <a:pt x="428" y="0"/>
                  <a:pt x="428" y="0"/>
                </a:cubicBezTo>
                <a:cubicBezTo>
                  <a:pt x="474" y="0"/>
                  <a:pt x="474" y="0"/>
                  <a:pt x="474" y="0"/>
                </a:cubicBezTo>
                <a:cubicBezTo>
                  <a:pt x="512" y="0"/>
                  <a:pt x="550" y="31"/>
                  <a:pt x="550" y="77"/>
                </a:cubicBezTo>
                <a:cubicBezTo>
                  <a:pt x="550" y="444"/>
                  <a:pt x="550" y="444"/>
                  <a:pt x="550" y="444"/>
                </a:cubicBezTo>
                <a:cubicBezTo>
                  <a:pt x="550" y="490"/>
                  <a:pt x="512" y="521"/>
                  <a:pt x="474" y="521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1" name="Freeform 106">
            <a:extLst>
              <a:ext uri="{FF2B5EF4-FFF2-40B4-BE49-F238E27FC236}">
                <a16:creationId xmlns:a16="http://schemas.microsoft.com/office/drawing/2014/main" id="{CA86EDC8-7F33-2C44-9D71-BE1C8E86BD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12929" y="11142708"/>
            <a:ext cx="284263" cy="63170"/>
          </a:xfrm>
          <a:custGeom>
            <a:avLst/>
            <a:gdLst>
              <a:gd name="T0" fmla="*/ 237 w 238"/>
              <a:gd name="T1" fmla="*/ 53 h 54"/>
              <a:gd name="T2" fmla="*/ 0 w 238"/>
              <a:gd name="T3" fmla="*/ 53 h 54"/>
              <a:gd name="T4" fmla="*/ 0 w 238"/>
              <a:gd name="T5" fmla="*/ 0 h 54"/>
              <a:gd name="T6" fmla="*/ 237 w 238"/>
              <a:gd name="T7" fmla="*/ 0 h 54"/>
              <a:gd name="T8" fmla="*/ 237 w 238"/>
              <a:gd name="T9" fmla="*/ 53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8" h="54">
                <a:moveTo>
                  <a:pt x="237" y="53"/>
                </a:moveTo>
                <a:lnTo>
                  <a:pt x="0" y="53"/>
                </a:lnTo>
                <a:lnTo>
                  <a:pt x="0" y="0"/>
                </a:lnTo>
                <a:lnTo>
                  <a:pt x="237" y="0"/>
                </a:lnTo>
                <a:lnTo>
                  <a:pt x="237" y="53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2" name="Freeform 107">
            <a:extLst>
              <a:ext uri="{FF2B5EF4-FFF2-40B4-BE49-F238E27FC236}">
                <a16:creationId xmlns:a16="http://schemas.microsoft.com/office/drawing/2014/main" id="{787A4484-AC44-394F-B9EC-C86F111AB9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91910" y="11142708"/>
            <a:ext cx="184246" cy="157924"/>
          </a:xfrm>
          <a:custGeom>
            <a:avLst/>
            <a:gdLst>
              <a:gd name="T0" fmla="*/ 30 w 154"/>
              <a:gd name="T1" fmla="*/ 114 h 131"/>
              <a:gd name="T2" fmla="*/ 30 w 154"/>
              <a:gd name="T3" fmla="*/ 114 h 131"/>
              <a:gd name="T4" fmla="*/ 0 w 154"/>
              <a:gd name="T5" fmla="*/ 84 h 131"/>
              <a:gd name="T6" fmla="*/ 68 w 154"/>
              <a:gd name="T7" fmla="*/ 7 h 131"/>
              <a:gd name="T8" fmla="*/ 91 w 154"/>
              <a:gd name="T9" fmla="*/ 0 h 131"/>
              <a:gd name="T10" fmla="*/ 114 w 154"/>
              <a:gd name="T11" fmla="*/ 15 h 131"/>
              <a:gd name="T12" fmla="*/ 145 w 154"/>
              <a:gd name="T13" fmla="*/ 91 h 131"/>
              <a:gd name="T14" fmla="*/ 137 w 154"/>
              <a:gd name="T15" fmla="*/ 122 h 131"/>
              <a:gd name="T16" fmla="*/ 107 w 154"/>
              <a:gd name="T17" fmla="*/ 107 h 131"/>
              <a:gd name="T18" fmla="*/ 84 w 154"/>
              <a:gd name="T19" fmla="*/ 69 h 131"/>
              <a:gd name="T20" fmla="*/ 30 w 154"/>
              <a:gd name="T21" fmla="*/ 114 h 131"/>
              <a:gd name="T22" fmla="*/ 107 w 154"/>
              <a:gd name="T23" fmla="*/ 46 h 131"/>
              <a:gd name="T24" fmla="*/ 107 w 154"/>
              <a:gd name="T25" fmla="*/ 46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54" h="131">
                <a:moveTo>
                  <a:pt x="30" y="114"/>
                </a:moveTo>
                <a:lnTo>
                  <a:pt x="30" y="114"/>
                </a:lnTo>
                <a:cubicBezTo>
                  <a:pt x="0" y="84"/>
                  <a:pt x="0" y="84"/>
                  <a:pt x="0" y="84"/>
                </a:cubicBezTo>
                <a:cubicBezTo>
                  <a:pt x="68" y="7"/>
                  <a:pt x="68" y="7"/>
                  <a:pt x="68" y="7"/>
                </a:cubicBezTo>
                <a:cubicBezTo>
                  <a:pt x="76" y="7"/>
                  <a:pt x="84" y="0"/>
                  <a:pt x="91" y="0"/>
                </a:cubicBezTo>
                <a:cubicBezTo>
                  <a:pt x="99" y="7"/>
                  <a:pt x="107" y="7"/>
                  <a:pt x="114" y="15"/>
                </a:cubicBezTo>
                <a:cubicBezTo>
                  <a:pt x="145" y="91"/>
                  <a:pt x="145" y="91"/>
                  <a:pt x="145" y="91"/>
                </a:cubicBezTo>
                <a:cubicBezTo>
                  <a:pt x="153" y="99"/>
                  <a:pt x="145" y="114"/>
                  <a:pt x="137" y="122"/>
                </a:cubicBezTo>
                <a:cubicBezTo>
                  <a:pt x="122" y="130"/>
                  <a:pt x="107" y="122"/>
                  <a:pt x="107" y="107"/>
                </a:cubicBezTo>
                <a:cubicBezTo>
                  <a:pt x="84" y="69"/>
                  <a:pt x="84" y="69"/>
                  <a:pt x="84" y="69"/>
                </a:cubicBezTo>
                <a:lnTo>
                  <a:pt x="30" y="114"/>
                </a:lnTo>
                <a:close/>
                <a:moveTo>
                  <a:pt x="107" y="46"/>
                </a:moveTo>
                <a:lnTo>
                  <a:pt x="107" y="4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3" name="Freeform 108">
            <a:extLst>
              <a:ext uri="{FF2B5EF4-FFF2-40B4-BE49-F238E27FC236}">
                <a16:creationId xmlns:a16="http://schemas.microsoft.com/office/drawing/2014/main" id="{6D35AC80-19E2-7A46-9C63-F0EC421A02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12950" y="11232196"/>
            <a:ext cx="257941" cy="173718"/>
          </a:xfrm>
          <a:custGeom>
            <a:avLst/>
            <a:gdLst>
              <a:gd name="T0" fmla="*/ 85 w 216"/>
              <a:gd name="T1" fmla="*/ 146 h 147"/>
              <a:gd name="T2" fmla="*/ 85 w 216"/>
              <a:gd name="T3" fmla="*/ 146 h 147"/>
              <a:gd name="T4" fmla="*/ 85 w 216"/>
              <a:gd name="T5" fmla="*/ 146 h 147"/>
              <a:gd name="T6" fmla="*/ 54 w 216"/>
              <a:gd name="T7" fmla="*/ 130 h 147"/>
              <a:gd name="T8" fmla="*/ 0 w 216"/>
              <a:gd name="T9" fmla="*/ 69 h 147"/>
              <a:gd name="T10" fmla="*/ 62 w 216"/>
              <a:gd name="T11" fmla="*/ 8 h 147"/>
              <a:gd name="T12" fmla="*/ 92 w 216"/>
              <a:gd name="T13" fmla="*/ 38 h 147"/>
              <a:gd name="T14" fmla="*/ 62 w 216"/>
              <a:gd name="T15" fmla="*/ 69 h 147"/>
              <a:gd name="T16" fmla="*/ 85 w 216"/>
              <a:gd name="T17" fmla="*/ 100 h 147"/>
              <a:gd name="T18" fmla="*/ 169 w 216"/>
              <a:gd name="T19" fmla="*/ 8 h 147"/>
              <a:gd name="T20" fmla="*/ 199 w 216"/>
              <a:gd name="T21" fmla="*/ 8 h 147"/>
              <a:gd name="T22" fmla="*/ 207 w 216"/>
              <a:gd name="T23" fmla="*/ 38 h 147"/>
              <a:gd name="T24" fmla="*/ 115 w 216"/>
              <a:gd name="T25" fmla="*/ 138 h 147"/>
              <a:gd name="T26" fmla="*/ 85 w 216"/>
              <a:gd name="T27" fmla="*/ 146 h 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16" h="147">
                <a:moveTo>
                  <a:pt x="85" y="146"/>
                </a:moveTo>
                <a:lnTo>
                  <a:pt x="85" y="146"/>
                </a:lnTo>
                <a:lnTo>
                  <a:pt x="85" y="146"/>
                </a:lnTo>
                <a:cubicBezTo>
                  <a:pt x="77" y="146"/>
                  <a:pt x="62" y="146"/>
                  <a:pt x="54" y="130"/>
                </a:cubicBezTo>
                <a:cubicBezTo>
                  <a:pt x="0" y="69"/>
                  <a:pt x="0" y="69"/>
                  <a:pt x="0" y="69"/>
                </a:cubicBezTo>
                <a:cubicBezTo>
                  <a:pt x="62" y="8"/>
                  <a:pt x="62" y="8"/>
                  <a:pt x="62" y="8"/>
                </a:cubicBezTo>
                <a:cubicBezTo>
                  <a:pt x="92" y="38"/>
                  <a:pt x="92" y="38"/>
                  <a:pt x="92" y="38"/>
                </a:cubicBezTo>
                <a:cubicBezTo>
                  <a:pt x="62" y="69"/>
                  <a:pt x="62" y="69"/>
                  <a:pt x="62" y="69"/>
                </a:cubicBezTo>
                <a:cubicBezTo>
                  <a:pt x="85" y="100"/>
                  <a:pt x="85" y="100"/>
                  <a:pt x="85" y="100"/>
                </a:cubicBezTo>
                <a:cubicBezTo>
                  <a:pt x="169" y="8"/>
                  <a:pt x="169" y="8"/>
                  <a:pt x="169" y="8"/>
                </a:cubicBezTo>
                <a:cubicBezTo>
                  <a:pt x="176" y="0"/>
                  <a:pt x="192" y="0"/>
                  <a:pt x="199" y="8"/>
                </a:cubicBezTo>
                <a:cubicBezTo>
                  <a:pt x="215" y="15"/>
                  <a:pt x="215" y="31"/>
                  <a:pt x="207" y="38"/>
                </a:cubicBezTo>
                <a:cubicBezTo>
                  <a:pt x="115" y="138"/>
                  <a:pt x="115" y="138"/>
                  <a:pt x="115" y="138"/>
                </a:cubicBezTo>
                <a:cubicBezTo>
                  <a:pt x="107" y="146"/>
                  <a:pt x="100" y="146"/>
                  <a:pt x="85" y="14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4" name="Freeform 109">
            <a:extLst>
              <a:ext uri="{FF2B5EF4-FFF2-40B4-BE49-F238E27FC236}">
                <a16:creationId xmlns:a16="http://schemas.microsoft.com/office/drawing/2014/main" id="{A6AB5AD9-BA17-0F4E-B32E-C84C975A7B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33969" y="11142708"/>
            <a:ext cx="184243" cy="157924"/>
          </a:xfrm>
          <a:custGeom>
            <a:avLst/>
            <a:gdLst>
              <a:gd name="T0" fmla="*/ 123 w 154"/>
              <a:gd name="T1" fmla="*/ 114 h 131"/>
              <a:gd name="T2" fmla="*/ 123 w 154"/>
              <a:gd name="T3" fmla="*/ 114 h 131"/>
              <a:gd name="T4" fmla="*/ 153 w 154"/>
              <a:gd name="T5" fmla="*/ 84 h 131"/>
              <a:gd name="T6" fmla="*/ 85 w 154"/>
              <a:gd name="T7" fmla="*/ 7 h 131"/>
              <a:gd name="T8" fmla="*/ 62 w 154"/>
              <a:gd name="T9" fmla="*/ 0 h 131"/>
              <a:gd name="T10" fmla="*/ 39 w 154"/>
              <a:gd name="T11" fmla="*/ 15 h 131"/>
              <a:gd name="T12" fmla="*/ 8 w 154"/>
              <a:gd name="T13" fmla="*/ 91 h 131"/>
              <a:gd name="T14" fmla="*/ 16 w 154"/>
              <a:gd name="T15" fmla="*/ 122 h 131"/>
              <a:gd name="T16" fmla="*/ 46 w 154"/>
              <a:gd name="T17" fmla="*/ 107 h 131"/>
              <a:gd name="T18" fmla="*/ 69 w 154"/>
              <a:gd name="T19" fmla="*/ 69 h 131"/>
              <a:gd name="T20" fmla="*/ 123 w 154"/>
              <a:gd name="T21" fmla="*/ 114 h 131"/>
              <a:gd name="T22" fmla="*/ 46 w 154"/>
              <a:gd name="T23" fmla="*/ 46 h 131"/>
              <a:gd name="T24" fmla="*/ 46 w 154"/>
              <a:gd name="T25" fmla="*/ 46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54" h="131">
                <a:moveTo>
                  <a:pt x="123" y="114"/>
                </a:moveTo>
                <a:lnTo>
                  <a:pt x="123" y="114"/>
                </a:lnTo>
                <a:cubicBezTo>
                  <a:pt x="153" y="84"/>
                  <a:pt x="153" y="84"/>
                  <a:pt x="153" y="84"/>
                </a:cubicBezTo>
                <a:cubicBezTo>
                  <a:pt x="85" y="7"/>
                  <a:pt x="85" y="7"/>
                  <a:pt x="85" y="7"/>
                </a:cubicBezTo>
                <a:cubicBezTo>
                  <a:pt x="77" y="7"/>
                  <a:pt x="69" y="0"/>
                  <a:pt x="62" y="0"/>
                </a:cubicBezTo>
                <a:cubicBezTo>
                  <a:pt x="54" y="7"/>
                  <a:pt x="46" y="7"/>
                  <a:pt x="39" y="15"/>
                </a:cubicBezTo>
                <a:cubicBezTo>
                  <a:pt x="8" y="91"/>
                  <a:pt x="8" y="91"/>
                  <a:pt x="8" y="91"/>
                </a:cubicBezTo>
                <a:cubicBezTo>
                  <a:pt x="0" y="99"/>
                  <a:pt x="8" y="114"/>
                  <a:pt x="16" y="122"/>
                </a:cubicBezTo>
                <a:cubicBezTo>
                  <a:pt x="31" y="130"/>
                  <a:pt x="46" y="122"/>
                  <a:pt x="46" y="107"/>
                </a:cubicBezTo>
                <a:cubicBezTo>
                  <a:pt x="69" y="69"/>
                  <a:pt x="69" y="69"/>
                  <a:pt x="69" y="69"/>
                </a:cubicBezTo>
                <a:lnTo>
                  <a:pt x="123" y="114"/>
                </a:lnTo>
                <a:close/>
                <a:moveTo>
                  <a:pt x="46" y="46"/>
                </a:moveTo>
                <a:lnTo>
                  <a:pt x="46" y="4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5" name="Freeform 110">
            <a:extLst>
              <a:ext uri="{FF2B5EF4-FFF2-40B4-BE49-F238E27FC236}">
                <a16:creationId xmlns:a16="http://schemas.microsoft.com/office/drawing/2014/main" id="{B484F3D4-1D4F-854F-95B9-3EC1365F1D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33969" y="11232196"/>
            <a:ext cx="257941" cy="173718"/>
          </a:xfrm>
          <a:custGeom>
            <a:avLst/>
            <a:gdLst>
              <a:gd name="T0" fmla="*/ 130 w 216"/>
              <a:gd name="T1" fmla="*/ 146 h 147"/>
              <a:gd name="T2" fmla="*/ 130 w 216"/>
              <a:gd name="T3" fmla="*/ 146 h 147"/>
              <a:gd name="T4" fmla="*/ 130 w 216"/>
              <a:gd name="T5" fmla="*/ 146 h 147"/>
              <a:gd name="T6" fmla="*/ 161 w 216"/>
              <a:gd name="T7" fmla="*/ 130 h 147"/>
              <a:gd name="T8" fmla="*/ 215 w 216"/>
              <a:gd name="T9" fmla="*/ 69 h 147"/>
              <a:gd name="T10" fmla="*/ 153 w 216"/>
              <a:gd name="T11" fmla="*/ 8 h 147"/>
              <a:gd name="T12" fmla="*/ 123 w 216"/>
              <a:gd name="T13" fmla="*/ 38 h 147"/>
              <a:gd name="T14" fmla="*/ 153 w 216"/>
              <a:gd name="T15" fmla="*/ 69 h 147"/>
              <a:gd name="T16" fmla="*/ 130 w 216"/>
              <a:gd name="T17" fmla="*/ 100 h 147"/>
              <a:gd name="T18" fmla="*/ 46 w 216"/>
              <a:gd name="T19" fmla="*/ 8 h 147"/>
              <a:gd name="T20" fmla="*/ 16 w 216"/>
              <a:gd name="T21" fmla="*/ 8 h 147"/>
              <a:gd name="T22" fmla="*/ 16 w 216"/>
              <a:gd name="T23" fmla="*/ 38 h 147"/>
              <a:gd name="T24" fmla="*/ 100 w 216"/>
              <a:gd name="T25" fmla="*/ 138 h 147"/>
              <a:gd name="T26" fmla="*/ 130 w 216"/>
              <a:gd name="T27" fmla="*/ 146 h 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16" h="147">
                <a:moveTo>
                  <a:pt x="130" y="146"/>
                </a:moveTo>
                <a:lnTo>
                  <a:pt x="130" y="146"/>
                </a:lnTo>
                <a:lnTo>
                  <a:pt x="130" y="146"/>
                </a:lnTo>
                <a:cubicBezTo>
                  <a:pt x="138" y="146"/>
                  <a:pt x="153" y="146"/>
                  <a:pt x="161" y="130"/>
                </a:cubicBezTo>
                <a:cubicBezTo>
                  <a:pt x="215" y="69"/>
                  <a:pt x="215" y="69"/>
                  <a:pt x="215" y="69"/>
                </a:cubicBezTo>
                <a:cubicBezTo>
                  <a:pt x="153" y="8"/>
                  <a:pt x="153" y="8"/>
                  <a:pt x="153" y="8"/>
                </a:cubicBezTo>
                <a:cubicBezTo>
                  <a:pt x="123" y="38"/>
                  <a:pt x="123" y="38"/>
                  <a:pt x="123" y="38"/>
                </a:cubicBezTo>
                <a:cubicBezTo>
                  <a:pt x="153" y="69"/>
                  <a:pt x="153" y="69"/>
                  <a:pt x="153" y="69"/>
                </a:cubicBezTo>
                <a:cubicBezTo>
                  <a:pt x="130" y="100"/>
                  <a:pt x="130" y="100"/>
                  <a:pt x="130" y="100"/>
                </a:cubicBezTo>
                <a:cubicBezTo>
                  <a:pt x="46" y="8"/>
                  <a:pt x="46" y="8"/>
                  <a:pt x="46" y="8"/>
                </a:cubicBezTo>
                <a:cubicBezTo>
                  <a:pt x="39" y="0"/>
                  <a:pt x="23" y="0"/>
                  <a:pt x="16" y="8"/>
                </a:cubicBezTo>
                <a:cubicBezTo>
                  <a:pt x="0" y="15"/>
                  <a:pt x="0" y="31"/>
                  <a:pt x="16" y="38"/>
                </a:cubicBezTo>
                <a:cubicBezTo>
                  <a:pt x="100" y="138"/>
                  <a:pt x="100" y="138"/>
                  <a:pt x="100" y="138"/>
                </a:cubicBezTo>
                <a:cubicBezTo>
                  <a:pt x="107" y="146"/>
                  <a:pt x="115" y="146"/>
                  <a:pt x="130" y="14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6" name="Freeform 111">
            <a:extLst>
              <a:ext uri="{FF2B5EF4-FFF2-40B4-BE49-F238E27FC236}">
                <a16:creationId xmlns:a16="http://schemas.microsoft.com/office/drawing/2014/main" id="{20ABBD17-E3DA-CB41-94F6-9D8C9255ED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34023" y="11484875"/>
            <a:ext cx="136868" cy="47379"/>
          </a:xfrm>
          <a:custGeom>
            <a:avLst/>
            <a:gdLst>
              <a:gd name="T0" fmla="*/ 0 w 116"/>
              <a:gd name="T1" fmla="*/ 23 h 40"/>
              <a:gd name="T2" fmla="*/ 0 w 116"/>
              <a:gd name="T3" fmla="*/ 23 h 40"/>
              <a:gd name="T4" fmla="*/ 0 w 116"/>
              <a:gd name="T5" fmla="*/ 23 h 40"/>
              <a:gd name="T6" fmla="*/ 23 w 116"/>
              <a:gd name="T7" fmla="*/ 0 h 40"/>
              <a:gd name="T8" fmla="*/ 99 w 116"/>
              <a:gd name="T9" fmla="*/ 0 h 40"/>
              <a:gd name="T10" fmla="*/ 115 w 116"/>
              <a:gd name="T11" fmla="*/ 23 h 40"/>
              <a:gd name="T12" fmla="*/ 99 w 116"/>
              <a:gd name="T13" fmla="*/ 39 h 40"/>
              <a:gd name="T14" fmla="*/ 23 w 116"/>
              <a:gd name="T15" fmla="*/ 39 h 40"/>
              <a:gd name="T16" fmla="*/ 0 w 116"/>
              <a:gd name="T17" fmla="*/ 23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6" h="40">
                <a:moveTo>
                  <a:pt x="0" y="23"/>
                </a:moveTo>
                <a:lnTo>
                  <a:pt x="0" y="23"/>
                </a:lnTo>
                <a:lnTo>
                  <a:pt x="0" y="23"/>
                </a:lnTo>
                <a:cubicBezTo>
                  <a:pt x="0" y="8"/>
                  <a:pt x="7" y="0"/>
                  <a:pt x="23" y="0"/>
                </a:cubicBezTo>
                <a:cubicBezTo>
                  <a:pt x="99" y="0"/>
                  <a:pt x="99" y="0"/>
                  <a:pt x="99" y="0"/>
                </a:cubicBezTo>
                <a:cubicBezTo>
                  <a:pt x="107" y="0"/>
                  <a:pt x="115" y="8"/>
                  <a:pt x="115" y="23"/>
                </a:cubicBezTo>
                <a:cubicBezTo>
                  <a:pt x="115" y="31"/>
                  <a:pt x="107" y="39"/>
                  <a:pt x="99" y="39"/>
                </a:cubicBezTo>
                <a:cubicBezTo>
                  <a:pt x="23" y="39"/>
                  <a:pt x="23" y="39"/>
                  <a:pt x="23" y="39"/>
                </a:cubicBezTo>
                <a:cubicBezTo>
                  <a:pt x="7" y="39"/>
                  <a:pt x="0" y="31"/>
                  <a:pt x="0" y="23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7" name="Freeform 112">
            <a:extLst>
              <a:ext uri="{FF2B5EF4-FFF2-40B4-BE49-F238E27FC236}">
                <a16:creationId xmlns:a16="http://schemas.microsoft.com/office/drawing/2014/main" id="{61C8D9E2-F62E-404D-8E43-D2DDCC6DB9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23478" y="11495403"/>
            <a:ext cx="47376" cy="331642"/>
          </a:xfrm>
          <a:custGeom>
            <a:avLst/>
            <a:gdLst>
              <a:gd name="T0" fmla="*/ 38 w 39"/>
              <a:gd name="T1" fmla="*/ 275 h 276"/>
              <a:gd name="T2" fmla="*/ 38 w 39"/>
              <a:gd name="T3" fmla="*/ 275 h 276"/>
              <a:gd name="T4" fmla="*/ 0 w 39"/>
              <a:gd name="T5" fmla="*/ 275 h 276"/>
              <a:gd name="T6" fmla="*/ 0 w 39"/>
              <a:gd name="T7" fmla="*/ 23 h 276"/>
              <a:gd name="T8" fmla="*/ 15 w 39"/>
              <a:gd name="T9" fmla="*/ 0 h 276"/>
              <a:gd name="T10" fmla="*/ 38 w 39"/>
              <a:gd name="T11" fmla="*/ 23 h 276"/>
              <a:gd name="T12" fmla="*/ 38 w 39"/>
              <a:gd name="T13" fmla="*/ 275 h 2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9" h="276">
                <a:moveTo>
                  <a:pt x="38" y="275"/>
                </a:moveTo>
                <a:lnTo>
                  <a:pt x="38" y="275"/>
                </a:lnTo>
                <a:cubicBezTo>
                  <a:pt x="0" y="275"/>
                  <a:pt x="0" y="275"/>
                  <a:pt x="0" y="275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15"/>
                  <a:pt x="8" y="0"/>
                  <a:pt x="15" y="0"/>
                </a:cubicBezTo>
                <a:cubicBezTo>
                  <a:pt x="31" y="0"/>
                  <a:pt x="38" y="15"/>
                  <a:pt x="38" y="23"/>
                </a:cubicBezTo>
                <a:lnTo>
                  <a:pt x="38" y="275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8" name="Freeform 113">
            <a:extLst>
              <a:ext uri="{FF2B5EF4-FFF2-40B4-BE49-F238E27FC236}">
                <a16:creationId xmlns:a16="http://schemas.microsoft.com/office/drawing/2014/main" id="{3918D6C2-E598-274E-80F8-24822EEAD2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07518" y="9108952"/>
            <a:ext cx="231622" cy="268473"/>
          </a:xfrm>
          <a:custGeom>
            <a:avLst/>
            <a:gdLst>
              <a:gd name="T0" fmla="*/ 8 w 193"/>
              <a:gd name="T1" fmla="*/ 214 h 223"/>
              <a:gd name="T2" fmla="*/ 8 w 193"/>
              <a:gd name="T3" fmla="*/ 214 h 223"/>
              <a:gd name="T4" fmla="*/ 8 w 193"/>
              <a:gd name="T5" fmla="*/ 214 h 223"/>
              <a:gd name="T6" fmla="*/ 0 w 193"/>
              <a:gd name="T7" fmla="*/ 191 h 223"/>
              <a:gd name="T8" fmla="*/ 161 w 193"/>
              <a:gd name="T9" fmla="*/ 15 h 223"/>
              <a:gd name="T10" fmla="*/ 184 w 193"/>
              <a:gd name="T11" fmla="*/ 7 h 223"/>
              <a:gd name="T12" fmla="*/ 184 w 193"/>
              <a:gd name="T13" fmla="*/ 38 h 223"/>
              <a:gd name="T14" fmla="*/ 31 w 193"/>
              <a:gd name="T15" fmla="*/ 214 h 223"/>
              <a:gd name="T16" fmla="*/ 8 w 193"/>
              <a:gd name="T17" fmla="*/ 214 h 2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3" h="223">
                <a:moveTo>
                  <a:pt x="8" y="214"/>
                </a:moveTo>
                <a:lnTo>
                  <a:pt x="8" y="214"/>
                </a:lnTo>
                <a:lnTo>
                  <a:pt x="8" y="214"/>
                </a:lnTo>
                <a:cubicBezTo>
                  <a:pt x="0" y="206"/>
                  <a:pt x="0" y="199"/>
                  <a:pt x="0" y="191"/>
                </a:cubicBezTo>
                <a:cubicBezTo>
                  <a:pt x="161" y="15"/>
                  <a:pt x="161" y="15"/>
                  <a:pt x="161" y="15"/>
                </a:cubicBezTo>
                <a:cubicBezTo>
                  <a:pt x="169" y="7"/>
                  <a:pt x="176" y="0"/>
                  <a:pt x="184" y="7"/>
                </a:cubicBezTo>
                <a:cubicBezTo>
                  <a:pt x="192" y="15"/>
                  <a:pt x="192" y="30"/>
                  <a:pt x="184" y="38"/>
                </a:cubicBezTo>
                <a:cubicBezTo>
                  <a:pt x="31" y="214"/>
                  <a:pt x="31" y="214"/>
                  <a:pt x="31" y="214"/>
                </a:cubicBezTo>
                <a:cubicBezTo>
                  <a:pt x="23" y="222"/>
                  <a:pt x="16" y="222"/>
                  <a:pt x="8" y="214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9" name="Freeform 114">
            <a:extLst>
              <a:ext uri="{FF2B5EF4-FFF2-40B4-BE49-F238E27FC236}">
                <a16:creationId xmlns:a16="http://schemas.microsoft.com/office/drawing/2014/main" id="{BC6CB5E2-5910-2949-A48C-BA3EE21A28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23329" y="9256348"/>
            <a:ext cx="136868" cy="147396"/>
          </a:xfrm>
          <a:custGeom>
            <a:avLst/>
            <a:gdLst>
              <a:gd name="T0" fmla="*/ 61 w 116"/>
              <a:gd name="T1" fmla="*/ 123 h 124"/>
              <a:gd name="T2" fmla="*/ 61 w 116"/>
              <a:gd name="T3" fmla="*/ 123 h 124"/>
              <a:gd name="T4" fmla="*/ 0 w 116"/>
              <a:gd name="T5" fmla="*/ 61 h 124"/>
              <a:gd name="T6" fmla="*/ 61 w 116"/>
              <a:gd name="T7" fmla="*/ 0 h 124"/>
              <a:gd name="T8" fmla="*/ 115 w 116"/>
              <a:gd name="T9" fmla="*/ 61 h 124"/>
              <a:gd name="T10" fmla="*/ 61 w 116"/>
              <a:gd name="T11" fmla="*/ 123 h 124"/>
              <a:gd name="T12" fmla="*/ 61 w 116"/>
              <a:gd name="T13" fmla="*/ 38 h 124"/>
              <a:gd name="T14" fmla="*/ 61 w 116"/>
              <a:gd name="T15" fmla="*/ 38 h 124"/>
              <a:gd name="T16" fmla="*/ 38 w 116"/>
              <a:gd name="T17" fmla="*/ 61 h 124"/>
              <a:gd name="T18" fmla="*/ 61 w 116"/>
              <a:gd name="T19" fmla="*/ 84 h 124"/>
              <a:gd name="T20" fmla="*/ 84 w 116"/>
              <a:gd name="T21" fmla="*/ 61 h 124"/>
              <a:gd name="T22" fmla="*/ 61 w 116"/>
              <a:gd name="T23" fmla="*/ 38 h 124"/>
              <a:gd name="T24" fmla="*/ 61 w 116"/>
              <a:gd name="T25" fmla="*/ 123 h 1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16" h="124">
                <a:moveTo>
                  <a:pt x="61" y="123"/>
                </a:moveTo>
                <a:lnTo>
                  <a:pt x="61" y="123"/>
                </a:lnTo>
                <a:cubicBezTo>
                  <a:pt x="23" y="123"/>
                  <a:pt x="0" y="92"/>
                  <a:pt x="0" y="61"/>
                </a:cubicBezTo>
                <a:cubicBezTo>
                  <a:pt x="0" y="31"/>
                  <a:pt x="23" y="0"/>
                  <a:pt x="61" y="0"/>
                </a:cubicBezTo>
                <a:cubicBezTo>
                  <a:pt x="92" y="0"/>
                  <a:pt x="115" y="31"/>
                  <a:pt x="115" y="61"/>
                </a:cubicBezTo>
                <a:cubicBezTo>
                  <a:pt x="115" y="92"/>
                  <a:pt x="92" y="123"/>
                  <a:pt x="61" y="123"/>
                </a:cubicBezTo>
                <a:lnTo>
                  <a:pt x="61" y="38"/>
                </a:lnTo>
                <a:lnTo>
                  <a:pt x="61" y="38"/>
                </a:lnTo>
                <a:cubicBezTo>
                  <a:pt x="46" y="38"/>
                  <a:pt x="38" y="46"/>
                  <a:pt x="38" y="61"/>
                </a:cubicBezTo>
                <a:cubicBezTo>
                  <a:pt x="38" y="77"/>
                  <a:pt x="46" y="84"/>
                  <a:pt x="61" y="84"/>
                </a:cubicBezTo>
                <a:cubicBezTo>
                  <a:pt x="69" y="84"/>
                  <a:pt x="84" y="77"/>
                  <a:pt x="84" y="61"/>
                </a:cubicBezTo>
                <a:cubicBezTo>
                  <a:pt x="84" y="46"/>
                  <a:pt x="69" y="38"/>
                  <a:pt x="61" y="38"/>
                </a:cubicBezTo>
                <a:lnTo>
                  <a:pt x="61" y="123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0" name="Freeform 115">
            <a:extLst>
              <a:ext uri="{FF2B5EF4-FFF2-40B4-BE49-F238E27FC236}">
                <a16:creationId xmlns:a16="http://schemas.microsoft.com/office/drawing/2014/main" id="{E826ED43-40EF-1D45-9128-691905E208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60139" y="9093161"/>
            <a:ext cx="136868" cy="136868"/>
          </a:xfrm>
          <a:custGeom>
            <a:avLst/>
            <a:gdLst>
              <a:gd name="T0" fmla="*/ 61 w 116"/>
              <a:gd name="T1" fmla="*/ 114 h 115"/>
              <a:gd name="T2" fmla="*/ 61 w 116"/>
              <a:gd name="T3" fmla="*/ 114 h 115"/>
              <a:gd name="T4" fmla="*/ 0 w 116"/>
              <a:gd name="T5" fmla="*/ 53 h 115"/>
              <a:gd name="T6" fmla="*/ 61 w 116"/>
              <a:gd name="T7" fmla="*/ 0 h 115"/>
              <a:gd name="T8" fmla="*/ 115 w 116"/>
              <a:gd name="T9" fmla="*/ 53 h 115"/>
              <a:gd name="T10" fmla="*/ 61 w 116"/>
              <a:gd name="T11" fmla="*/ 114 h 115"/>
              <a:gd name="T12" fmla="*/ 61 w 116"/>
              <a:gd name="T13" fmla="*/ 30 h 115"/>
              <a:gd name="T14" fmla="*/ 61 w 116"/>
              <a:gd name="T15" fmla="*/ 30 h 115"/>
              <a:gd name="T16" fmla="*/ 38 w 116"/>
              <a:gd name="T17" fmla="*/ 53 h 115"/>
              <a:gd name="T18" fmla="*/ 61 w 116"/>
              <a:gd name="T19" fmla="*/ 84 h 115"/>
              <a:gd name="T20" fmla="*/ 84 w 116"/>
              <a:gd name="T21" fmla="*/ 53 h 115"/>
              <a:gd name="T22" fmla="*/ 61 w 116"/>
              <a:gd name="T23" fmla="*/ 30 h 115"/>
              <a:gd name="T24" fmla="*/ 61 w 116"/>
              <a:gd name="T25" fmla="*/ 114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16" h="115">
                <a:moveTo>
                  <a:pt x="61" y="114"/>
                </a:moveTo>
                <a:lnTo>
                  <a:pt x="61" y="114"/>
                </a:lnTo>
                <a:cubicBezTo>
                  <a:pt x="23" y="114"/>
                  <a:pt x="0" y="91"/>
                  <a:pt x="0" y="53"/>
                </a:cubicBezTo>
                <a:cubicBezTo>
                  <a:pt x="0" y="22"/>
                  <a:pt x="23" y="0"/>
                  <a:pt x="61" y="0"/>
                </a:cubicBezTo>
                <a:cubicBezTo>
                  <a:pt x="92" y="0"/>
                  <a:pt x="115" y="22"/>
                  <a:pt x="115" y="53"/>
                </a:cubicBezTo>
                <a:cubicBezTo>
                  <a:pt x="115" y="91"/>
                  <a:pt x="92" y="114"/>
                  <a:pt x="61" y="114"/>
                </a:cubicBezTo>
                <a:lnTo>
                  <a:pt x="61" y="30"/>
                </a:lnTo>
                <a:lnTo>
                  <a:pt x="61" y="30"/>
                </a:lnTo>
                <a:cubicBezTo>
                  <a:pt x="46" y="30"/>
                  <a:pt x="38" y="45"/>
                  <a:pt x="38" y="53"/>
                </a:cubicBezTo>
                <a:cubicBezTo>
                  <a:pt x="38" y="68"/>
                  <a:pt x="46" y="84"/>
                  <a:pt x="61" y="84"/>
                </a:cubicBezTo>
                <a:cubicBezTo>
                  <a:pt x="69" y="84"/>
                  <a:pt x="84" y="68"/>
                  <a:pt x="84" y="53"/>
                </a:cubicBezTo>
                <a:cubicBezTo>
                  <a:pt x="84" y="45"/>
                  <a:pt x="69" y="30"/>
                  <a:pt x="61" y="30"/>
                </a:cubicBezTo>
                <a:lnTo>
                  <a:pt x="61" y="114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1" name="Freeform 116">
            <a:extLst>
              <a:ext uri="{FF2B5EF4-FFF2-40B4-BE49-F238E27FC236}">
                <a16:creationId xmlns:a16="http://schemas.microsoft.com/office/drawing/2014/main" id="{82D14AC0-0D30-6042-8803-CDAF4FD538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70650" y="9045782"/>
            <a:ext cx="26319" cy="47379"/>
          </a:xfrm>
          <a:custGeom>
            <a:avLst/>
            <a:gdLst>
              <a:gd name="T0" fmla="*/ 23 w 24"/>
              <a:gd name="T1" fmla="*/ 39 h 40"/>
              <a:gd name="T2" fmla="*/ 0 w 24"/>
              <a:gd name="T3" fmla="*/ 39 h 40"/>
              <a:gd name="T4" fmla="*/ 0 w 24"/>
              <a:gd name="T5" fmla="*/ 0 h 40"/>
              <a:gd name="T6" fmla="*/ 23 w 24"/>
              <a:gd name="T7" fmla="*/ 0 h 40"/>
              <a:gd name="T8" fmla="*/ 23 w 24"/>
              <a:gd name="T9" fmla="*/ 39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" h="40">
                <a:moveTo>
                  <a:pt x="23" y="39"/>
                </a:moveTo>
                <a:lnTo>
                  <a:pt x="0" y="39"/>
                </a:lnTo>
                <a:lnTo>
                  <a:pt x="0" y="0"/>
                </a:lnTo>
                <a:lnTo>
                  <a:pt x="23" y="0"/>
                </a:lnTo>
                <a:lnTo>
                  <a:pt x="23" y="39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2" name="Freeform 117">
            <a:extLst>
              <a:ext uri="{FF2B5EF4-FFF2-40B4-BE49-F238E27FC236}">
                <a16:creationId xmlns:a16="http://schemas.microsoft.com/office/drawing/2014/main" id="{6BDED2FC-3030-0943-AE78-8A1F3F6756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70650" y="9135274"/>
            <a:ext cx="26319" cy="84226"/>
          </a:xfrm>
          <a:custGeom>
            <a:avLst/>
            <a:gdLst>
              <a:gd name="T0" fmla="*/ 23 w 24"/>
              <a:gd name="T1" fmla="*/ 69 h 70"/>
              <a:gd name="T2" fmla="*/ 0 w 24"/>
              <a:gd name="T3" fmla="*/ 69 h 70"/>
              <a:gd name="T4" fmla="*/ 0 w 24"/>
              <a:gd name="T5" fmla="*/ 0 h 70"/>
              <a:gd name="T6" fmla="*/ 23 w 24"/>
              <a:gd name="T7" fmla="*/ 0 h 70"/>
              <a:gd name="T8" fmla="*/ 23 w 24"/>
              <a:gd name="T9" fmla="*/ 69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" h="70">
                <a:moveTo>
                  <a:pt x="23" y="69"/>
                </a:moveTo>
                <a:lnTo>
                  <a:pt x="0" y="69"/>
                </a:lnTo>
                <a:lnTo>
                  <a:pt x="0" y="0"/>
                </a:lnTo>
                <a:lnTo>
                  <a:pt x="23" y="0"/>
                </a:lnTo>
                <a:lnTo>
                  <a:pt x="23" y="69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3" name="Freeform 118">
            <a:extLst>
              <a:ext uri="{FF2B5EF4-FFF2-40B4-BE49-F238E27FC236}">
                <a16:creationId xmlns:a16="http://schemas.microsoft.com/office/drawing/2014/main" id="{D19EB31D-FA26-6346-913F-34224B51DA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70650" y="9266876"/>
            <a:ext cx="26319" cy="84226"/>
          </a:xfrm>
          <a:custGeom>
            <a:avLst/>
            <a:gdLst>
              <a:gd name="T0" fmla="*/ 23 w 24"/>
              <a:gd name="T1" fmla="*/ 69 h 70"/>
              <a:gd name="T2" fmla="*/ 0 w 24"/>
              <a:gd name="T3" fmla="*/ 69 h 70"/>
              <a:gd name="T4" fmla="*/ 0 w 24"/>
              <a:gd name="T5" fmla="*/ 0 h 70"/>
              <a:gd name="T6" fmla="*/ 23 w 24"/>
              <a:gd name="T7" fmla="*/ 0 h 70"/>
              <a:gd name="T8" fmla="*/ 23 w 24"/>
              <a:gd name="T9" fmla="*/ 69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" h="70">
                <a:moveTo>
                  <a:pt x="23" y="69"/>
                </a:moveTo>
                <a:lnTo>
                  <a:pt x="0" y="69"/>
                </a:lnTo>
                <a:lnTo>
                  <a:pt x="0" y="0"/>
                </a:lnTo>
                <a:lnTo>
                  <a:pt x="23" y="0"/>
                </a:lnTo>
                <a:lnTo>
                  <a:pt x="23" y="69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4" name="Freeform 119">
            <a:extLst>
              <a:ext uri="{FF2B5EF4-FFF2-40B4-BE49-F238E27FC236}">
                <a16:creationId xmlns:a16="http://schemas.microsoft.com/office/drawing/2014/main" id="{591F8B6D-FC5E-A54B-AE6C-4C1B05D899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70650" y="9382687"/>
            <a:ext cx="26319" cy="57907"/>
          </a:xfrm>
          <a:custGeom>
            <a:avLst/>
            <a:gdLst>
              <a:gd name="T0" fmla="*/ 23 w 24"/>
              <a:gd name="T1" fmla="*/ 46 h 47"/>
              <a:gd name="T2" fmla="*/ 0 w 24"/>
              <a:gd name="T3" fmla="*/ 46 h 47"/>
              <a:gd name="T4" fmla="*/ 0 w 24"/>
              <a:gd name="T5" fmla="*/ 0 h 47"/>
              <a:gd name="T6" fmla="*/ 23 w 24"/>
              <a:gd name="T7" fmla="*/ 0 h 47"/>
              <a:gd name="T8" fmla="*/ 23 w 24"/>
              <a:gd name="T9" fmla="*/ 46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" h="47">
                <a:moveTo>
                  <a:pt x="23" y="46"/>
                </a:moveTo>
                <a:lnTo>
                  <a:pt x="0" y="46"/>
                </a:lnTo>
                <a:lnTo>
                  <a:pt x="0" y="0"/>
                </a:lnTo>
                <a:lnTo>
                  <a:pt x="23" y="0"/>
                </a:lnTo>
                <a:lnTo>
                  <a:pt x="23" y="46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5" name="Freeform 120">
            <a:extLst>
              <a:ext uri="{FF2B5EF4-FFF2-40B4-BE49-F238E27FC236}">
                <a16:creationId xmlns:a16="http://schemas.microsoft.com/office/drawing/2014/main" id="{A93638FE-022A-2B4E-AE6E-26A9870409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60085" y="8982613"/>
            <a:ext cx="715922" cy="521151"/>
          </a:xfrm>
          <a:custGeom>
            <a:avLst/>
            <a:gdLst>
              <a:gd name="T0" fmla="*/ 528 w 598"/>
              <a:gd name="T1" fmla="*/ 436 h 437"/>
              <a:gd name="T2" fmla="*/ 528 w 598"/>
              <a:gd name="T3" fmla="*/ 436 h 437"/>
              <a:gd name="T4" fmla="*/ 24 w 598"/>
              <a:gd name="T5" fmla="*/ 436 h 437"/>
              <a:gd name="T6" fmla="*/ 0 w 598"/>
              <a:gd name="T7" fmla="*/ 413 h 437"/>
              <a:gd name="T8" fmla="*/ 0 w 598"/>
              <a:gd name="T9" fmla="*/ 313 h 437"/>
              <a:gd name="T10" fmla="*/ 24 w 598"/>
              <a:gd name="T11" fmla="*/ 290 h 437"/>
              <a:gd name="T12" fmla="*/ 85 w 598"/>
              <a:gd name="T13" fmla="*/ 214 h 437"/>
              <a:gd name="T14" fmla="*/ 24 w 598"/>
              <a:gd name="T15" fmla="*/ 145 h 437"/>
              <a:gd name="T16" fmla="*/ 0 w 598"/>
              <a:gd name="T17" fmla="*/ 122 h 437"/>
              <a:gd name="T18" fmla="*/ 0 w 598"/>
              <a:gd name="T19" fmla="*/ 22 h 437"/>
              <a:gd name="T20" fmla="*/ 24 w 598"/>
              <a:gd name="T21" fmla="*/ 0 h 437"/>
              <a:gd name="T22" fmla="*/ 528 w 598"/>
              <a:gd name="T23" fmla="*/ 0 h 437"/>
              <a:gd name="T24" fmla="*/ 597 w 598"/>
              <a:gd name="T25" fmla="*/ 68 h 437"/>
              <a:gd name="T26" fmla="*/ 597 w 598"/>
              <a:gd name="T27" fmla="*/ 367 h 437"/>
              <a:gd name="T28" fmla="*/ 528 w 598"/>
              <a:gd name="T29" fmla="*/ 436 h 437"/>
              <a:gd name="T30" fmla="*/ 47 w 598"/>
              <a:gd name="T31" fmla="*/ 390 h 437"/>
              <a:gd name="T32" fmla="*/ 47 w 598"/>
              <a:gd name="T33" fmla="*/ 390 h 437"/>
              <a:gd name="T34" fmla="*/ 528 w 598"/>
              <a:gd name="T35" fmla="*/ 390 h 437"/>
              <a:gd name="T36" fmla="*/ 551 w 598"/>
              <a:gd name="T37" fmla="*/ 367 h 437"/>
              <a:gd name="T38" fmla="*/ 551 w 598"/>
              <a:gd name="T39" fmla="*/ 68 h 437"/>
              <a:gd name="T40" fmla="*/ 528 w 598"/>
              <a:gd name="T41" fmla="*/ 45 h 437"/>
              <a:gd name="T42" fmla="*/ 47 w 598"/>
              <a:gd name="T43" fmla="*/ 45 h 437"/>
              <a:gd name="T44" fmla="*/ 47 w 598"/>
              <a:gd name="T45" fmla="*/ 99 h 437"/>
              <a:gd name="T46" fmla="*/ 138 w 598"/>
              <a:gd name="T47" fmla="*/ 214 h 437"/>
              <a:gd name="T48" fmla="*/ 47 w 598"/>
              <a:gd name="T49" fmla="*/ 336 h 437"/>
              <a:gd name="T50" fmla="*/ 528 w 598"/>
              <a:gd name="T51" fmla="*/ 436 h 4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598" h="437">
                <a:moveTo>
                  <a:pt x="528" y="436"/>
                </a:moveTo>
                <a:lnTo>
                  <a:pt x="528" y="436"/>
                </a:lnTo>
                <a:cubicBezTo>
                  <a:pt x="24" y="436"/>
                  <a:pt x="24" y="436"/>
                  <a:pt x="24" y="436"/>
                </a:cubicBezTo>
                <a:cubicBezTo>
                  <a:pt x="16" y="436"/>
                  <a:pt x="0" y="428"/>
                  <a:pt x="0" y="413"/>
                </a:cubicBezTo>
                <a:cubicBezTo>
                  <a:pt x="0" y="313"/>
                  <a:pt x="0" y="313"/>
                  <a:pt x="0" y="313"/>
                </a:cubicBezTo>
                <a:cubicBezTo>
                  <a:pt x="0" y="306"/>
                  <a:pt x="8" y="290"/>
                  <a:pt x="24" y="290"/>
                </a:cubicBezTo>
                <a:cubicBezTo>
                  <a:pt x="62" y="283"/>
                  <a:pt x="85" y="252"/>
                  <a:pt x="85" y="214"/>
                </a:cubicBezTo>
                <a:cubicBezTo>
                  <a:pt x="85" y="183"/>
                  <a:pt x="62" y="145"/>
                  <a:pt x="24" y="145"/>
                </a:cubicBezTo>
                <a:cubicBezTo>
                  <a:pt x="8" y="145"/>
                  <a:pt x="0" y="130"/>
                  <a:pt x="0" y="122"/>
                </a:cubicBezTo>
                <a:cubicBezTo>
                  <a:pt x="0" y="22"/>
                  <a:pt x="0" y="22"/>
                  <a:pt x="0" y="22"/>
                </a:cubicBezTo>
                <a:cubicBezTo>
                  <a:pt x="0" y="7"/>
                  <a:pt x="16" y="0"/>
                  <a:pt x="24" y="0"/>
                </a:cubicBezTo>
                <a:cubicBezTo>
                  <a:pt x="528" y="0"/>
                  <a:pt x="528" y="0"/>
                  <a:pt x="528" y="0"/>
                </a:cubicBezTo>
                <a:cubicBezTo>
                  <a:pt x="567" y="0"/>
                  <a:pt x="597" y="30"/>
                  <a:pt x="597" y="68"/>
                </a:cubicBezTo>
                <a:cubicBezTo>
                  <a:pt x="597" y="367"/>
                  <a:pt x="597" y="367"/>
                  <a:pt x="597" y="367"/>
                </a:cubicBezTo>
                <a:cubicBezTo>
                  <a:pt x="597" y="405"/>
                  <a:pt x="567" y="436"/>
                  <a:pt x="528" y="436"/>
                </a:cubicBezTo>
                <a:lnTo>
                  <a:pt x="47" y="390"/>
                </a:lnTo>
                <a:lnTo>
                  <a:pt x="47" y="390"/>
                </a:lnTo>
                <a:cubicBezTo>
                  <a:pt x="528" y="390"/>
                  <a:pt x="528" y="390"/>
                  <a:pt x="528" y="390"/>
                </a:cubicBezTo>
                <a:cubicBezTo>
                  <a:pt x="536" y="390"/>
                  <a:pt x="551" y="382"/>
                  <a:pt x="551" y="367"/>
                </a:cubicBezTo>
                <a:cubicBezTo>
                  <a:pt x="551" y="68"/>
                  <a:pt x="551" y="68"/>
                  <a:pt x="551" y="68"/>
                </a:cubicBezTo>
                <a:cubicBezTo>
                  <a:pt x="551" y="53"/>
                  <a:pt x="536" y="45"/>
                  <a:pt x="528" y="45"/>
                </a:cubicBezTo>
                <a:cubicBezTo>
                  <a:pt x="47" y="45"/>
                  <a:pt x="47" y="45"/>
                  <a:pt x="47" y="45"/>
                </a:cubicBezTo>
                <a:cubicBezTo>
                  <a:pt x="47" y="99"/>
                  <a:pt x="47" y="99"/>
                  <a:pt x="47" y="99"/>
                </a:cubicBezTo>
                <a:cubicBezTo>
                  <a:pt x="100" y="114"/>
                  <a:pt x="138" y="160"/>
                  <a:pt x="138" y="214"/>
                </a:cubicBezTo>
                <a:cubicBezTo>
                  <a:pt x="138" y="275"/>
                  <a:pt x="100" y="321"/>
                  <a:pt x="47" y="336"/>
                </a:cubicBezTo>
                <a:lnTo>
                  <a:pt x="528" y="436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grpSp>
        <p:nvGrpSpPr>
          <p:cNvPr id="86" name="Grupo 85">
            <a:extLst>
              <a:ext uri="{FF2B5EF4-FFF2-40B4-BE49-F238E27FC236}">
                <a16:creationId xmlns:a16="http://schemas.microsoft.com/office/drawing/2014/main" id="{98883C13-CC6B-9547-AC1A-1C118187FA1D}"/>
              </a:ext>
            </a:extLst>
          </p:cNvPr>
          <p:cNvGrpSpPr/>
          <p:nvPr/>
        </p:nvGrpSpPr>
        <p:grpSpPr>
          <a:xfrm>
            <a:off x="12792949" y="4241468"/>
            <a:ext cx="643990" cy="634450"/>
            <a:chOff x="15523655" y="10717162"/>
            <a:chExt cx="643990" cy="634450"/>
          </a:xfrm>
        </p:grpSpPr>
        <p:sp>
          <p:nvSpPr>
            <p:cNvPr id="87" name="Freeform 198">
              <a:extLst>
                <a:ext uri="{FF2B5EF4-FFF2-40B4-BE49-F238E27FC236}">
                  <a16:creationId xmlns:a16="http://schemas.microsoft.com/office/drawing/2014/main" id="{59387F67-18DA-2D4F-9B42-93778AD3F0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23655" y="10717162"/>
              <a:ext cx="643990" cy="634450"/>
            </a:xfrm>
            <a:custGeom>
              <a:avLst/>
              <a:gdLst>
                <a:gd name="T0" fmla="*/ 298 w 597"/>
                <a:gd name="T1" fmla="*/ 587 h 588"/>
                <a:gd name="T2" fmla="*/ 298 w 597"/>
                <a:gd name="T3" fmla="*/ 587 h 588"/>
                <a:gd name="T4" fmla="*/ 216 w 597"/>
                <a:gd name="T5" fmla="*/ 551 h 588"/>
                <a:gd name="T6" fmla="*/ 45 w 597"/>
                <a:gd name="T7" fmla="*/ 389 h 588"/>
                <a:gd name="T8" fmla="*/ 45 w 597"/>
                <a:gd name="T9" fmla="*/ 217 h 588"/>
                <a:gd name="T10" fmla="*/ 253 w 597"/>
                <a:gd name="T11" fmla="*/ 9 h 588"/>
                <a:gd name="T12" fmla="*/ 270 w 597"/>
                <a:gd name="T13" fmla="*/ 0 h 588"/>
                <a:gd name="T14" fmla="*/ 532 w 597"/>
                <a:gd name="T15" fmla="*/ 0 h 588"/>
                <a:gd name="T16" fmla="*/ 596 w 597"/>
                <a:gd name="T17" fmla="*/ 54 h 588"/>
                <a:gd name="T18" fmla="*/ 596 w 597"/>
                <a:gd name="T19" fmla="*/ 316 h 588"/>
                <a:gd name="T20" fmla="*/ 587 w 597"/>
                <a:gd name="T21" fmla="*/ 343 h 588"/>
                <a:gd name="T22" fmla="*/ 379 w 597"/>
                <a:gd name="T23" fmla="*/ 551 h 588"/>
                <a:gd name="T24" fmla="*/ 298 w 597"/>
                <a:gd name="T25" fmla="*/ 587 h 588"/>
                <a:gd name="T26" fmla="*/ 289 w 597"/>
                <a:gd name="T27" fmla="*/ 63 h 588"/>
                <a:gd name="T28" fmla="*/ 289 w 597"/>
                <a:gd name="T29" fmla="*/ 63 h 588"/>
                <a:gd name="T30" fmla="*/ 90 w 597"/>
                <a:gd name="T31" fmla="*/ 262 h 588"/>
                <a:gd name="T32" fmla="*/ 90 w 597"/>
                <a:gd name="T33" fmla="*/ 343 h 588"/>
                <a:gd name="T34" fmla="*/ 253 w 597"/>
                <a:gd name="T35" fmla="*/ 506 h 588"/>
                <a:gd name="T36" fmla="*/ 334 w 597"/>
                <a:gd name="T37" fmla="*/ 506 h 588"/>
                <a:gd name="T38" fmla="*/ 532 w 597"/>
                <a:gd name="T39" fmla="*/ 307 h 588"/>
                <a:gd name="T40" fmla="*/ 532 w 597"/>
                <a:gd name="T41" fmla="*/ 54 h 588"/>
                <a:gd name="T42" fmla="*/ 289 w 597"/>
                <a:gd name="T43" fmla="*/ 63 h 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97" h="588">
                  <a:moveTo>
                    <a:pt x="298" y="587"/>
                  </a:moveTo>
                  <a:lnTo>
                    <a:pt x="298" y="587"/>
                  </a:lnTo>
                  <a:cubicBezTo>
                    <a:pt x="270" y="587"/>
                    <a:pt x="234" y="578"/>
                    <a:pt x="216" y="551"/>
                  </a:cubicBezTo>
                  <a:cubicBezTo>
                    <a:pt x="45" y="389"/>
                    <a:pt x="45" y="389"/>
                    <a:pt x="45" y="389"/>
                  </a:cubicBezTo>
                  <a:cubicBezTo>
                    <a:pt x="0" y="343"/>
                    <a:pt x="0" y="262"/>
                    <a:pt x="45" y="217"/>
                  </a:cubicBezTo>
                  <a:cubicBezTo>
                    <a:pt x="253" y="9"/>
                    <a:pt x="253" y="9"/>
                    <a:pt x="253" y="9"/>
                  </a:cubicBezTo>
                  <a:cubicBezTo>
                    <a:pt x="262" y="0"/>
                    <a:pt x="262" y="0"/>
                    <a:pt x="270" y="0"/>
                  </a:cubicBezTo>
                  <a:cubicBezTo>
                    <a:pt x="532" y="0"/>
                    <a:pt x="532" y="0"/>
                    <a:pt x="532" y="0"/>
                  </a:cubicBezTo>
                  <a:cubicBezTo>
                    <a:pt x="569" y="0"/>
                    <a:pt x="596" y="27"/>
                    <a:pt x="596" y="54"/>
                  </a:cubicBezTo>
                  <a:cubicBezTo>
                    <a:pt x="596" y="316"/>
                    <a:pt x="596" y="316"/>
                    <a:pt x="596" y="316"/>
                  </a:cubicBezTo>
                  <a:cubicBezTo>
                    <a:pt x="596" y="325"/>
                    <a:pt x="596" y="334"/>
                    <a:pt x="587" y="343"/>
                  </a:cubicBezTo>
                  <a:cubicBezTo>
                    <a:pt x="379" y="551"/>
                    <a:pt x="379" y="551"/>
                    <a:pt x="379" y="551"/>
                  </a:cubicBezTo>
                  <a:cubicBezTo>
                    <a:pt x="361" y="578"/>
                    <a:pt x="325" y="587"/>
                    <a:pt x="298" y="587"/>
                  </a:cubicBezTo>
                  <a:close/>
                  <a:moveTo>
                    <a:pt x="289" y="63"/>
                  </a:moveTo>
                  <a:lnTo>
                    <a:pt x="289" y="63"/>
                  </a:lnTo>
                  <a:cubicBezTo>
                    <a:pt x="90" y="262"/>
                    <a:pt x="90" y="262"/>
                    <a:pt x="90" y="262"/>
                  </a:cubicBezTo>
                  <a:cubicBezTo>
                    <a:pt x="63" y="280"/>
                    <a:pt x="63" y="325"/>
                    <a:pt x="90" y="343"/>
                  </a:cubicBezTo>
                  <a:cubicBezTo>
                    <a:pt x="253" y="506"/>
                    <a:pt x="253" y="506"/>
                    <a:pt x="253" y="506"/>
                  </a:cubicBezTo>
                  <a:cubicBezTo>
                    <a:pt x="279" y="533"/>
                    <a:pt x="316" y="533"/>
                    <a:pt x="334" y="506"/>
                  </a:cubicBezTo>
                  <a:cubicBezTo>
                    <a:pt x="532" y="307"/>
                    <a:pt x="532" y="307"/>
                    <a:pt x="532" y="307"/>
                  </a:cubicBezTo>
                  <a:cubicBezTo>
                    <a:pt x="532" y="54"/>
                    <a:pt x="532" y="54"/>
                    <a:pt x="532" y="54"/>
                  </a:cubicBezTo>
                  <a:lnTo>
                    <a:pt x="289" y="6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88" name="Freeform 199">
              <a:extLst>
                <a:ext uri="{FF2B5EF4-FFF2-40B4-BE49-F238E27FC236}">
                  <a16:creationId xmlns:a16="http://schemas.microsoft.com/office/drawing/2014/main" id="{339DA268-ACD7-CE4C-8303-464FC8FE9E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33900" y="10855502"/>
              <a:ext cx="109718" cy="109715"/>
            </a:xfrm>
            <a:custGeom>
              <a:avLst/>
              <a:gdLst>
                <a:gd name="T0" fmla="*/ 81 w 100"/>
                <a:gd name="T1" fmla="*/ 82 h 101"/>
                <a:gd name="T2" fmla="*/ 81 w 100"/>
                <a:gd name="T3" fmla="*/ 82 h 101"/>
                <a:gd name="T4" fmla="*/ 18 w 100"/>
                <a:gd name="T5" fmla="*/ 82 h 101"/>
                <a:gd name="T6" fmla="*/ 18 w 100"/>
                <a:gd name="T7" fmla="*/ 19 h 101"/>
                <a:gd name="T8" fmla="*/ 81 w 100"/>
                <a:gd name="T9" fmla="*/ 19 h 101"/>
                <a:gd name="T10" fmla="*/ 81 w 100"/>
                <a:gd name="T11" fmla="*/ 82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0" h="101">
                  <a:moveTo>
                    <a:pt x="81" y="82"/>
                  </a:moveTo>
                  <a:lnTo>
                    <a:pt x="81" y="82"/>
                  </a:lnTo>
                  <a:cubicBezTo>
                    <a:pt x="63" y="100"/>
                    <a:pt x="36" y="100"/>
                    <a:pt x="18" y="82"/>
                  </a:cubicBezTo>
                  <a:cubicBezTo>
                    <a:pt x="0" y="64"/>
                    <a:pt x="0" y="37"/>
                    <a:pt x="18" y="19"/>
                  </a:cubicBezTo>
                  <a:cubicBezTo>
                    <a:pt x="36" y="0"/>
                    <a:pt x="63" y="0"/>
                    <a:pt x="81" y="19"/>
                  </a:cubicBezTo>
                  <a:cubicBezTo>
                    <a:pt x="99" y="37"/>
                    <a:pt x="99" y="64"/>
                    <a:pt x="81" y="8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89" name="Grupo 88">
            <a:extLst>
              <a:ext uri="{FF2B5EF4-FFF2-40B4-BE49-F238E27FC236}">
                <a16:creationId xmlns:a16="http://schemas.microsoft.com/office/drawing/2014/main" id="{29B640D6-1DB0-7C49-AA36-A022FFE2C787}"/>
              </a:ext>
            </a:extLst>
          </p:cNvPr>
          <p:cNvGrpSpPr/>
          <p:nvPr/>
        </p:nvGrpSpPr>
        <p:grpSpPr>
          <a:xfrm>
            <a:off x="19769547" y="1461041"/>
            <a:ext cx="4236804" cy="1390954"/>
            <a:chOff x="4247967" y="10620441"/>
            <a:chExt cx="4236804" cy="1390954"/>
          </a:xfrm>
        </p:grpSpPr>
        <p:sp>
          <p:nvSpPr>
            <p:cNvPr id="90" name="CuadroTexto 395">
              <a:extLst>
                <a:ext uri="{FF2B5EF4-FFF2-40B4-BE49-F238E27FC236}">
                  <a16:creationId xmlns:a16="http://schemas.microsoft.com/office/drawing/2014/main" id="{99787B47-8A1B-C144-82D5-16FF641EC06C}"/>
                </a:ext>
              </a:extLst>
            </p:cNvPr>
            <p:cNvSpPr txBox="1"/>
            <p:nvPr/>
          </p:nvSpPr>
          <p:spPr>
            <a:xfrm flipH="1">
              <a:off x="4263265" y="10620441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91" name="Rectangle 40">
              <a:extLst>
                <a:ext uri="{FF2B5EF4-FFF2-40B4-BE49-F238E27FC236}">
                  <a16:creationId xmlns:a16="http://schemas.microsoft.com/office/drawing/2014/main" id="{62CC2D4E-6A82-CB47-A864-B127B957E6F9}"/>
                </a:ext>
              </a:extLst>
            </p:cNvPr>
            <p:cNvSpPr/>
            <p:nvPr/>
          </p:nvSpPr>
          <p:spPr>
            <a:xfrm>
              <a:off x="4247967" y="11180398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92" name="Grupo 91">
            <a:extLst>
              <a:ext uri="{FF2B5EF4-FFF2-40B4-BE49-F238E27FC236}">
                <a16:creationId xmlns:a16="http://schemas.microsoft.com/office/drawing/2014/main" id="{97D41C47-EB59-5646-A0FF-3C5CBA0C0A22}"/>
              </a:ext>
            </a:extLst>
          </p:cNvPr>
          <p:cNvGrpSpPr/>
          <p:nvPr/>
        </p:nvGrpSpPr>
        <p:grpSpPr>
          <a:xfrm>
            <a:off x="19754148" y="3734940"/>
            <a:ext cx="4236804" cy="1390954"/>
            <a:chOff x="4247967" y="10620441"/>
            <a:chExt cx="4236804" cy="1390954"/>
          </a:xfrm>
        </p:grpSpPr>
        <p:sp>
          <p:nvSpPr>
            <p:cNvPr id="93" name="CuadroTexto 395">
              <a:extLst>
                <a:ext uri="{FF2B5EF4-FFF2-40B4-BE49-F238E27FC236}">
                  <a16:creationId xmlns:a16="http://schemas.microsoft.com/office/drawing/2014/main" id="{B4A0DCE1-30AB-8149-8123-6433147AD829}"/>
                </a:ext>
              </a:extLst>
            </p:cNvPr>
            <p:cNvSpPr txBox="1"/>
            <p:nvPr/>
          </p:nvSpPr>
          <p:spPr>
            <a:xfrm flipH="1">
              <a:off x="4263265" y="10620441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94" name="Rectangle 40">
              <a:extLst>
                <a:ext uri="{FF2B5EF4-FFF2-40B4-BE49-F238E27FC236}">
                  <a16:creationId xmlns:a16="http://schemas.microsoft.com/office/drawing/2014/main" id="{47B23762-E11A-7B46-BC7C-72E12204F72D}"/>
                </a:ext>
              </a:extLst>
            </p:cNvPr>
            <p:cNvSpPr/>
            <p:nvPr/>
          </p:nvSpPr>
          <p:spPr>
            <a:xfrm>
              <a:off x="4247967" y="11180398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95" name="Grupo 94">
            <a:extLst>
              <a:ext uri="{FF2B5EF4-FFF2-40B4-BE49-F238E27FC236}">
                <a16:creationId xmlns:a16="http://schemas.microsoft.com/office/drawing/2014/main" id="{339C1028-38CD-A545-AB4D-F844840D2370}"/>
              </a:ext>
            </a:extLst>
          </p:cNvPr>
          <p:cNvGrpSpPr/>
          <p:nvPr/>
        </p:nvGrpSpPr>
        <p:grpSpPr>
          <a:xfrm>
            <a:off x="19755348" y="6086195"/>
            <a:ext cx="4236804" cy="1390954"/>
            <a:chOff x="4247967" y="10620441"/>
            <a:chExt cx="4236804" cy="1390954"/>
          </a:xfrm>
        </p:grpSpPr>
        <p:sp>
          <p:nvSpPr>
            <p:cNvPr id="96" name="CuadroTexto 395">
              <a:extLst>
                <a:ext uri="{FF2B5EF4-FFF2-40B4-BE49-F238E27FC236}">
                  <a16:creationId xmlns:a16="http://schemas.microsoft.com/office/drawing/2014/main" id="{8F75FFDC-9F93-AC4F-869D-C50B2B417C02}"/>
                </a:ext>
              </a:extLst>
            </p:cNvPr>
            <p:cNvSpPr txBox="1"/>
            <p:nvPr/>
          </p:nvSpPr>
          <p:spPr>
            <a:xfrm flipH="1">
              <a:off x="4263265" y="10620441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97" name="Rectangle 40">
              <a:extLst>
                <a:ext uri="{FF2B5EF4-FFF2-40B4-BE49-F238E27FC236}">
                  <a16:creationId xmlns:a16="http://schemas.microsoft.com/office/drawing/2014/main" id="{98CC8244-DC74-6B4F-A52B-AE0361ED4683}"/>
                </a:ext>
              </a:extLst>
            </p:cNvPr>
            <p:cNvSpPr/>
            <p:nvPr/>
          </p:nvSpPr>
          <p:spPr>
            <a:xfrm>
              <a:off x="4247967" y="11180398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98" name="Grupo 97">
            <a:extLst>
              <a:ext uri="{FF2B5EF4-FFF2-40B4-BE49-F238E27FC236}">
                <a16:creationId xmlns:a16="http://schemas.microsoft.com/office/drawing/2014/main" id="{F0B3331D-41D3-434B-ADF5-86CB20C9258B}"/>
              </a:ext>
            </a:extLst>
          </p:cNvPr>
          <p:cNvGrpSpPr/>
          <p:nvPr/>
        </p:nvGrpSpPr>
        <p:grpSpPr>
          <a:xfrm>
            <a:off x="19755348" y="8481187"/>
            <a:ext cx="4236804" cy="1390954"/>
            <a:chOff x="4247967" y="10620441"/>
            <a:chExt cx="4236804" cy="1390954"/>
          </a:xfrm>
        </p:grpSpPr>
        <p:sp>
          <p:nvSpPr>
            <p:cNvPr id="99" name="CuadroTexto 395">
              <a:extLst>
                <a:ext uri="{FF2B5EF4-FFF2-40B4-BE49-F238E27FC236}">
                  <a16:creationId xmlns:a16="http://schemas.microsoft.com/office/drawing/2014/main" id="{6C1D9A8D-B025-C84F-872A-B1E8079940AE}"/>
                </a:ext>
              </a:extLst>
            </p:cNvPr>
            <p:cNvSpPr txBox="1"/>
            <p:nvPr/>
          </p:nvSpPr>
          <p:spPr>
            <a:xfrm flipH="1">
              <a:off x="4263265" y="10620441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100" name="Rectangle 40">
              <a:extLst>
                <a:ext uri="{FF2B5EF4-FFF2-40B4-BE49-F238E27FC236}">
                  <a16:creationId xmlns:a16="http://schemas.microsoft.com/office/drawing/2014/main" id="{758D6960-6D69-6B49-B27D-411DE326A0B0}"/>
                </a:ext>
              </a:extLst>
            </p:cNvPr>
            <p:cNvSpPr/>
            <p:nvPr/>
          </p:nvSpPr>
          <p:spPr>
            <a:xfrm>
              <a:off x="4247967" y="11180398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01" name="Grupo 100">
            <a:extLst>
              <a:ext uri="{FF2B5EF4-FFF2-40B4-BE49-F238E27FC236}">
                <a16:creationId xmlns:a16="http://schemas.microsoft.com/office/drawing/2014/main" id="{335202C9-D154-0E46-A02C-40474B182207}"/>
              </a:ext>
            </a:extLst>
          </p:cNvPr>
          <p:cNvGrpSpPr/>
          <p:nvPr/>
        </p:nvGrpSpPr>
        <p:grpSpPr>
          <a:xfrm>
            <a:off x="19755348" y="10789700"/>
            <a:ext cx="4236804" cy="1390954"/>
            <a:chOff x="4247967" y="10620441"/>
            <a:chExt cx="4236804" cy="1390954"/>
          </a:xfrm>
        </p:grpSpPr>
        <p:sp>
          <p:nvSpPr>
            <p:cNvPr id="102" name="CuadroTexto 395">
              <a:extLst>
                <a:ext uri="{FF2B5EF4-FFF2-40B4-BE49-F238E27FC236}">
                  <a16:creationId xmlns:a16="http://schemas.microsoft.com/office/drawing/2014/main" id="{40610402-7DDC-4F42-9691-AE769661E2B6}"/>
                </a:ext>
              </a:extLst>
            </p:cNvPr>
            <p:cNvSpPr txBox="1"/>
            <p:nvPr/>
          </p:nvSpPr>
          <p:spPr>
            <a:xfrm flipH="1">
              <a:off x="4263265" y="10620441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103" name="Rectangle 40">
              <a:extLst>
                <a:ext uri="{FF2B5EF4-FFF2-40B4-BE49-F238E27FC236}">
                  <a16:creationId xmlns:a16="http://schemas.microsoft.com/office/drawing/2014/main" id="{4A9E3F46-147A-EE4A-BF67-D39C322FD9E9}"/>
                </a:ext>
              </a:extLst>
            </p:cNvPr>
            <p:cNvSpPr/>
            <p:nvPr/>
          </p:nvSpPr>
          <p:spPr>
            <a:xfrm>
              <a:off x="4247967" y="11180398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74" name="Group 71">
            <a:extLst>
              <a:ext uri="{FF2B5EF4-FFF2-40B4-BE49-F238E27FC236}">
                <a16:creationId xmlns:a16="http://schemas.microsoft.com/office/drawing/2014/main" id="{F49882DA-F5F1-DE4D-BFA7-3DD74FE609A5}"/>
              </a:ext>
            </a:extLst>
          </p:cNvPr>
          <p:cNvGrpSpPr/>
          <p:nvPr/>
        </p:nvGrpSpPr>
        <p:grpSpPr>
          <a:xfrm>
            <a:off x="1407481" y="5493819"/>
            <a:ext cx="8909115" cy="2500601"/>
            <a:chOff x="2232442" y="3643574"/>
            <a:chExt cx="8954788" cy="2500601"/>
          </a:xfrm>
        </p:grpSpPr>
        <p:sp>
          <p:nvSpPr>
            <p:cNvPr id="175" name="CuadroTexto 598">
              <a:extLst>
                <a:ext uri="{FF2B5EF4-FFF2-40B4-BE49-F238E27FC236}">
                  <a16:creationId xmlns:a16="http://schemas.microsoft.com/office/drawing/2014/main" id="{E961094F-B385-D04E-B6CF-8E2C9F44A885}"/>
                </a:ext>
              </a:extLst>
            </p:cNvPr>
            <p:cNvSpPr txBox="1"/>
            <p:nvPr/>
          </p:nvSpPr>
          <p:spPr>
            <a:xfrm>
              <a:off x="2232442" y="3643574"/>
              <a:ext cx="3301714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Health</a:t>
              </a:r>
            </a:p>
          </p:txBody>
        </p:sp>
        <p:sp>
          <p:nvSpPr>
            <p:cNvPr id="176" name="CuadroTexto 599">
              <a:extLst>
                <a:ext uri="{FF2B5EF4-FFF2-40B4-BE49-F238E27FC236}">
                  <a16:creationId xmlns:a16="http://schemas.microsoft.com/office/drawing/2014/main" id="{E12B6D91-0A28-6745-96C2-8CA08DA88C5F}"/>
                </a:ext>
              </a:extLst>
            </p:cNvPr>
            <p:cNvSpPr txBox="1"/>
            <p:nvPr/>
          </p:nvSpPr>
          <p:spPr>
            <a:xfrm>
              <a:off x="2236244" y="4943846"/>
              <a:ext cx="895098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</a:t>
              </a:r>
            </a:p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of exchange relationships.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0587387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Freeform 79">
            <a:extLst>
              <a:ext uri="{FF2B5EF4-FFF2-40B4-BE49-F238E27FC236}">
                <a16:creationId xmlns:a16="http://schemas.microsoft.com/office/drawing/2014/main" id="{0B52020D-C17D-8746-A15F-C2BABB10DA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58541" y="2009733"/>
            <a:ext cx="357961" cy="294792"/>
          </a:xfrm>
          <a:custGeom>
            <a:avLst/>
            <a:gdLst>
              <a:gd name="T0" fmla="*/ 299 w 300"/>
              <a:gd name="T1" fmla="*/ 123 h 246"/>
              <a:gd name="T2" fmla="*/ 0 w 300"/>
              <a:gd name="T3" fmla="*/ 245 h 246"/>
              <a:gd name="T4" fmla="*/ 69 w 300"/>
              <a:gd name="T5" fmla="*/ 123 h 246"/>
              <a:gd name="T6" fmla="*/ 0 w 300"/>
              <a:gd name="T7" fmla="*/ 0 h 246"/>
              <a:gd name="T8" fmla="*/ 299 w 300"/>
              <a:gd name="T9" fmla="*/ 123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0" h="246">
                <a:moveTo>
                  <a:pt x="299" y="123"/>
                </a:moveTo>
                <a:lnTo>
                  <a:pt x="0" y="245"/>
                </a:lnTo>
                <a:lnTo>
                  <a:pt x="69" y="123"/>
                </a:lnTo>
                <a:lnTo>
                  <a:pt x="0" y="0"/>
                </a:lnTo>
                <a:lnTo>
                  <a:pt x="299" y="123"/>
                </a:ln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7" name="Freeform 80">
            <a:extLst>
              <a:ext uri="{FF2B5EF4-FFF2-40B4-BE49-F238E27FC236}">
                <a16:creationId xmlns:a16="http://schemas.microsoft.com/office/drawing/2014/main" id="{41DA82A1-2178-054D-A67E-E5F5DCA200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42284" y="1462263"/>
            <a:ext cx="1389732" cy="1389732"/>
          </a:xfrm>
          <a:custGeom>
            <a:avLst/>
            <a:gdLst>
              <a:gd name="T0" fmla="*/ 1164 w 1165"/>
              <a:gd name="T1" fmla="*/ 582 h 1164"/>
              <a:gd name="T2" fmla="*/ 1164 w 1165"/>
              <a:gd name="T3" fmla="*/ 582 h 1164"/>
              <a:gd name="T4" fmla="*/ 582 w 1165"/>
              <a:gd name="T5" fmla="*/ 1163 h 1164"/>
              <a:gd name="T6" fmla="*/ 0 w 1165"/>
              <a:gd name="T7" fmla="*/ 582 h 1164"/>
              <a:gd name="T8" fmla="*/ 582 w 1165"/>
              <a:gd name="T9" fmla="*/ 0 h 1164"/>
              <a:gd name="T10" fmla="*/ 1164 w 1165"/>
              <a:gd name="T11" fmla="*/ 582 h 1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65" h="1164">
                <a:moveTo>
                  <a:pt x="1164" y="582"/>
                </a:moveTo>
                <a:lnTo>
                  <a:pt x="1164" y="582"/>
                </a:lnTo>
                <a:cubicBezTo>
                  <a:pt x="1164" y="903"/>
                  <a:pt x="903" y="1163"/>
                  <a:pt x="582" y="1163"/>
                </a:cubicBezTo>
                <a:cubicBezTo>
                  <a:pt x="260" y="1163"/>
                  <a:pt x="0" y="903"/>
                  <a:pt x="0" y="582"/>
                </a:cubicBezTo>
                <a:cubicBezTo>
                  <a:pt x="0" y="261"/>
                  <a:pt x="260" y="0"/>
                  <a:pt x="582" y="0"/>
                </a:cubicBezTo>
                <a:cubicBezTo>
                  <a:pt x="903" y="0"/>
                  <a:pt x="1164" y="261"/>
                  <a:pt x="1164" y="582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0" name="Freeform 83">
            <a:extLst>
              <a:ext uri="{FF2B5EF4-FFF2-40B4-BE49-F238E27FC236}">
                <a16:creationId xmlns:a16="http://schemas.microsoft.com/office/drawing/2014/main" id="{C4300A16-7730-064E-BF54-84014A15E9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58541" y="4368066"/>
            <a:ext cx="357961" cy="294792"/>
          </a:xfrm>
          <a:custGeom>
            <a:avLst/>
            <a:gdLst>
              <a:gd name="T0" fmla="*/ 299 w 300"/>
              <a:gd name="T1" fmla="*/ 122 h 246"/>
              <a:gd name="T2" fmla="*/ 0 w 300"/>
              <a:gd name="T3" fmla="*/ 245 h 246"/>
              <a:gd name="T4" fmla="*/ 69 w 300"/>
              <a:gd name="T5" fmla="*/ 122 h 246"/>
              <a:gd name="T6" fmla="*/ 0 w 300"/>
              <a:gd name="T7" fmla="*/ 0 h 246"/>
              <a:gd name="T8" fmla="*/ 299 w 300"/>
              <a:gd name="T9" fmla="*/ 122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0" h="246">
                <a:moveTo>
                  <a:pt x="299" y="122"/>
                </a:moveTo>
                <a:lnTo>
                  <a:pt x="0" y="245"/>
                </a:lnTo>
                <a:lnTo>
                  <a:pt x="69" y="122"/>
                </a:lnTo>
                <a:lnTo>
                  <a:pt x="0" y="0"/>
                </a:lnTo>
                <a:lnTo>
                  <a:pt x="299" y="122"/>
                </a:ln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1" name="Freeform 84">
            <a:extLst>
              <a:ext uri="{FF2B5EF4-FFF2-40B4-BE49-F238E27FC236}">
                <a16:creationId xmlns:a16="http://schemas.microsoft.com/office/drawing/2014/main" id="{71A5EE70-42BE-5A43-B17C-E189BE1144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42284" y="3820596"/>
            <a:ext cx="1389732" cy="1379204"/>
          </a:xfrm>
          <a:custGeom>
            <a:avLst/>
            <a:gdLst>
              <a:gd name="T0" fmla="*/ 1164 w 1165"/>
              <a:gd name="T1" fmla="*/ 581 h 1156"/>
              <a:gd name="T2" fmla="*/ 1164 w 1165"/>
              <a:gd name="T3" fmla="*/ 581 h 1156"/>
              <a:gd name="T4" fmla="*/ 582 w 1165"/>
              <a:gd name="T5" fmla="*/ 1155 h 1156"/>
              <a:gd name="T6" fmla="*/ 0 w 1165"/>
              <a:gd name="T7" fmla="*/ 581 h 1156"/>
              <a:gd name="T8" fmla="*/ 582 w 1165"/>
              <a:gd name="T9" fmla="*/ 0 h 1156"/>
              <a:gd name="T10" fmla="*/ 1164 w 1165"/>
              <a:gd name="T11" fmla="*/ 581 h 11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65" h="1156">
                <a:moveTo>
                  <a:pt x="1164" y="581"/>
                </a:moveTo>
                <a:lnTo>
                  <a:pt x="1164" y="581"/>
                </a:lnTo>
                <a:cubicBezTo>
                  <a:pt x="1164" y="902"/>
                  <a:pt x="903" y="1155"/>
                  <a:pt x="582" y="1155"/>
                </a:cubicBezTo>
                <a:cubicBezTo>
                  <a:pt x="260" y="1155"/>
                  <a:pt x="0" y="902"/>
                  <a:pt x="0" y="581"/>
                </a:cubicBezTo>
                <a:cubicBezTo>
                  <a:pt x="0" y="260"/>
                  <a:pt x="260" y="0"/>
                  <a:pt x="582" y="0"/>
                </a:cubicBezTo>
                <a:cubicBezTo>
                  <a:pt x="903" y="0"/>
                  <a:pt x="1164" y="260"/>
                  <a:pt x="1164" y="581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4" name="Freeform 87">
            <a:extLst>
              <a:ext uri="{FF2B5EF4-FFF2-40B4-BE49-F238E27FC236}">
                <a16:creationId xmlns:a16="http://schemas.microsoft.com/office/drawing/2014/main" id="{ECF2B990-717A-E44A-8ED5-981D6D3C45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58541" y="6715870"/>
            <a:ext cx="357961" cy="305320"/>
          </a:xfrm>
          <a:custGeom>
            <a:avLst/>
            <a:gdLst>
              <a:gd name="T0" fmla="*/ 299 w 300"/>
              <a:gd name="T1" fmla="*/ 130 h 254"/>
              <a:gd name="T2" fmla="*/ 0 w 300"/>
              <a:gd name="T3" fmla="*/ 253 h 254"/>
              <a:gd name="T4" fmla="*/ 69 w 300"/>
              <a:gd name="T5" fmla="*/ 130 h 254"/>
              <a:gd name="T6" fmla="*/ 0 w 300"/>
              <a:gd name="T7" fmla="*/ 0 h 254"/>
              <a:gd name="T8" fmla="*/ 299 w 300"/>
              <a:gd name="T9" fmla="*/ 130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0" h="254">
                <a:moveTo>
                  <a:pt x="299" y="130"/>
                </a:moveTo>
                <a:lnTo>
                  <a:pt x="0" y="253"/>
                </a:lnTo>
                <a:lnTo>
                  <a:pt x="69" y="130"/>
                </a:lnTo>
                <a:lnTo>
                  <a:pt x="0" y="0"/>
                </a:lnTo>
                <a:lnTo>
                  <a:pt x="299" y="130"/>
                </a:ln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5" name="Freeform 88">
            <a:extLst>
              <a:ext uri="{FF2B5EF4-FFF2-40B4-BE49-F238E27FC236}">
                <a16:creationId xmlns:a16="http://schemas.microsoft.com/office/drawing/2014/main" id="{D2BCE354-E717-8544-967A-265F57EFDA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42284" y="6178929"/>
            <a:ext cx="1389732" cy="1379204"/>
          </a:xfrm>
          <a:custGeom>
            <a:avLst/>
            <a:gdLst>
              <a:gd name="T0" fmla="*/ 1164 w 1165"/>
              <a:gd name="T1" fmla="*/ 580 h 1155"/>
              <a:gd name="T2" fmla="*/ 1164 w 1165"/>
              <a:gd name="T3" fmla="*/ 580 h 1155"/>
              <a:gd name="T4" fmla="*/ 582 w 1165"/>
              <a:gd name="T5" fmla="*/ 1154 h 1155"/>
              <a:gd name="T6" fmla="*/ 0 w 1165"/>
              <a:gd name="T7" fmla="*/ 580 h 1155"/>
              <a:gd name="T8" fmla="*/ 582 w 1165"/>
              <a:gd name="T9" fmla="*/ 0 h 1155"/>
              <a:gd name="T10" fmla="*/ 1164 w 1165"/>
              <a:gd name="T11" fmla="*/ 580 h 11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65" h="1155">
                <a:moveTo>
                  <a:pt x="1164" y="580"/>
                </a:moveTo>
                <a:lnTo>
                  <a:pt x="1164" y="580"/>
                </a:lnTo>
                <a:cubicBezTo>
                  <a:pt x="1164" y="894"/>
                  <a:pt x="903" y="1154"/>
                  <a:pt x="582" y="1154"/>
                </a:cubicBezTo>
                <a:cubicBezTo>
                  <a:pt x="260" y="1154"/>
                  <a:pt x="0" y="894"/>
                  <a:pt x="0" y="580"/>
                </a:cubicBezTo>
                <a:cubicBezTo>
                  <a:pt x="0" y="260"/>
                  <a:pt x="260" y="0"/>
                  <a:pt x="582" y="0"/>
                </a:cubicBezTo>
                <a:cubicBezTo>
                  <a:pt x="903" y="0"/>
                  <a:pt x="1164" y="260"/>
                  <a:pt x="1164" y="58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8" name="Freeform 91">
            <a:extLst>
              <a:ext uri="{FF2B5EF4-FFF2-40B4-BE49-F238E27FC236}">
                <a16:creationId xmlns:a16="http://schemas.microsoft.com/office/drawing/2014/main" id="{D5C398C9-B009-074F-AE7B-606A9B7818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58541" y="9074203"/>
            <a:ext cx="357961" cy="300054"/>
          </a:xfrm>
          <a:custGeom>
            <a:avLst/>
            <a:gdLst>
              <a:gd name="T0" fmla="*/ 299 w 300"/>
              <a:gd name="T1" fmla="*/ 122 h 253"/>
              <a:gd name="T2" fmla="*/ 0 w 300"/>
              <a:gd name="T3" fmla="*/ 252 h 253"/>
              <a:gd name="T4" fmla="*/ 69 w 300"/>
              <a:gd name="T5" fmla="*/ 122 h 253"/>
              <a:gd name="T6" fmla="*/ 0 w 300"/>
              <a:gd name="T7" fmla="*/ 0 h 253"/>
              <a:gd name="T8" fmla="*/ 299 w 300"/>
              <a:gd name="T9" fmla="*/ 122 h 2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0" h="253">
                <a:moveTo>
                  <a:pt x="299" y="122"/>
                </a:moveTo>
                <a:lnTo>
                  <a:pt x="0" y="252"/>
                </a:lnTo>
                <a:lnTo>
                  <a:pt x="69" y="122"/>
                </a:lnTo>
                <a:lnTo>
                  <a:pt x="0" y="0"/>
                </a:lnTo>
                <a:lnTo>
                  <a:pt x="299" y="122"/>
                </a:ln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9" name="Freeform 92">
            <a:extLst>
              <a:ext uri="{FF2B5EF4-FFF2-40B4-BE49-F238E27FC236}">
                <a16:creationId xmlns:a16="http://schemas.microsoft.com/office/drawing/2014/main" id="{BD93968A-C8BC-E04F-B208-A0201B9AFA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42284" y="8531996"/>
            <a:ext cx="1389732" cy="1379204"/>
          </a:xfrm>
          <a:custGeom>
            <a:avLst/>
            <a:gdLst>
              <a:gd name="T0" fmla="*/ 1164 w 1165"/>
              <a:gd name="T1" fmla="*/ 574 h 1156"/>
              <a:gd name="T2" fmla="*/ 1164 w 1165"/>
              <a:gd name="T3" fmla="*/ 574 h 1156"/>
              <a:gd name="T4" fmla="*/ 582 w 1165"/>
              <a:gd name="T5" fmla="*/ 1155 h 1156"/>
              <a:gd name="T6" fmla="*/ 0 w 1165"/>
              <a:gd name="T7" fmla="*/ 574 h 1156"/>
              <a:gd name="T8" fmla="*/ 582 w 1165"/>
              <a:gd name="T9" fmla="*/ 0 h 1156"/>
              <a:gd name="T10" fmla="*/ 1164 w 1165"/>
              <a:gd name="T11" fmla="*/ 574 h 11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65" h="1156">
                <a:moveTo>
                  <a:pt x="1164" y="574"/>
                </a:moveTo>
                <a:lnTo>
                  <a:pt x="1164" y="574"/>
                </a:lnTo>
                <a:cubicBezTo>
                  <a:pt x="1164" y="895"/>
                  <a:pt x="903" y="1155"/>
                  <a:pt x="582" y="1155"/>
                </a:cubicBezTo>
                <a:cubicBezTo>
                  <a:pt x="260" y="1155"/>
                  <a:pt x="0" y="895"/>
                  <a:pt x="0" y="574"/>
                </a:cubicBezTo>
                <a:cubicBezTo>
                  <a:pt x="0" y="260"/>
                  <a:pt x="260" y="0"/>
                  <a:pt x="582" y="0"/>
                </a:cubicBezTo>
                <a:cubicBezTo>
                  <a:pt x="903" y="0"/>
                  <a:pt x="1164" y="260"/>
                  <a:pt x="1164" y="574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2" name="Freeform 95">
            <a:extLst>
              <a:ext uri="{FF2B5EF4-FFF2-40B4-BE49-F238E27FC236}">
                <a16:creationId xmlns:a16="http://schemas.microsoft.com/office/drawing/2014/main" id="{3B8E35EE-D3A5-0B4E-8786-AA6EF45C38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58541" y="11427270"/>
            <a:ext cx="357961" cy="294792"/>
          </a:xfrm>
          <a:custGeom>
            <a:avLst/>
            <a:gdLst>
              <a:gd name="T0" fmla="*/ 299 w 300"/>
              <a:gd name="T1" fmla="*/ 122 h 245"/>
              <a:gd name="T2" fmla="*/ 0 w 300"/>
              <a:gd name="T3" fmla="*/ 244 h 245"/>
              <a:gd name="T4" fmla="*/ 69 w 300"/>
              <a:gd name="T5" fmla="*/ 122 h 245"/>
              <a:gd name="T6" fmla="*/ 0 w 300"/>
              <a:gd name="T7" fmla="*/ 0 h 245"/>
              <a:gd name="T8" fmla="*/ 299 w 300"/>
              <a:gd name="T9" fmla="*/ 122 h 2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0" h="245">
                <a:moveTo>
                  <a:pt x="299" y="122"/>
                </a:moveTo>
                <a:lnTo>
                  <a:pt x="0" y="244"/>
                </a:lnTo>
                <a:lnTo>
                  <a:pt x="69" y="122"/>
                </a:lnTo>
                <a:lnTo>
                  <a:pt x="0" y="0"/>
                </a:lnTo>
                <a:lnTo>
                  <a:pt x="299" y="122"/>
                </a:ln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3" name="Freeform 96">
            <a:extLst>
              <a:ext uri="{FF2B5EF4-FFF2-40B4-BE49-F238E27FC236}">
                <a16:creationId xmlns:a16="http://schemas.microsoft.com/office/drawing/2014/main" id="{897B4342-C2E9-2B44-977D-E99FEDC9D0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42284" y="10890328"/>
            <a:ext cx="1389732" cy="1379204"/>
          </a:xfrm>
          <a:custGeom>
            <a:avLst/>
            <a:gdLst>
              <a:gd name="T0" fmla="*/ 1164 w 1165"/>
              <a:gd name="T1" fmla="*/ 574 h 1157"/>
              <a:gd name="T2" fmla="*/ 1164 w 1165"/>
              <a:gd name="T3" fmla="*/ 574 h 1157"/>
              <a:gd name="T4" fmla="*/ 582 w 1165"/>
              <a:gd name="T5" fmla="*/ 1156 h 1157"/>
              <a:gd name="T6" fmla="*/ 0 w 1165"/>
              <a:gd name="T7" fmla="*/ 574 h 1157"/>
              <a:gd name="T8" fmla="*/ 582 w 1165"/>
              <a:gd name="T9" fmla="*/ 0 h 1157"/>
              <a:gd name="T10" fmla="*/ 1164 w 1165"/>
              <a:gd name="T11" fmla="*/ 574 h 11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65" h="1157">
                <a:moveTo>
                  <a:pt x="1164" y="574"/>
                </a:moveTo>
                <a:lnTo>
                  <a:pt x="1164" y="574"/>
                </a:lnTo>
                <a:cubicBezTo>
                  <a:pt x="1164" y="896"/>
                  <a:pt x="903" y="1156"/>
                  <a:pt x="582" y="1156"/>
                </a:cubicBezTo>
                <a:cubicBezTo>
                  <a:pt x="260" y="1156"/>
                  <a:pt x="0" y="896"/>
                  <a:pt x="0" y="574"/>
                </a:cubicBezTo>
                <a:cubicBezTo>
                  <a:pt x="0" y="253"/>
                  <a:pt x="260" y="0"/>
                  <a:pt x="582" y="0"/>
                </a:cubicBezTo>
                <a:cubicBezTo>
                  <a:pt x="903" y="0"/>
                  <a:pt x="1164" y="253"/>
                  <a:pt x="1164" y="574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4" name="Freeform 99">
            <a:extLst>
              <a:ext uri="{FF2B5EF4-FFF2-40B4-BE49-F238E27FC236}">
                <a16:creationId xmlns:a16="http://schemas.microsoft.com/office/drawing/2014/main" id="{96B0030E-053E-5A4B-80CF-0A288B3F8E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42358" y="6600060"/>
            <a:ext cx="594846" cy="363224"/>
          </a:xfrm>
          <a:custGeom>
            <a:avLst/>
            <a:gdLst>
              <a:gd name="T0" fmla="*/ 398 w 498"/>
              <a:gd name="T1" fmla="*/ 305 h 306"/>
              <a:gd name="T2" fmla="*/ 398 w 498"/>
              <a:gd name="T3" fmla="*/ 305 h 306"/>
              <a:gd name="T4" fmla="*/ 184 w 498"/>
              <a:gd name="T5" fmla="*/ 305 h 306"/>
              <a:gd name="T6" fmla="*/ 138 w 498"/>
              <a:gd name="T7" fmla="*/ 267 h 306"/>
              <a:gd name="T8" fmla="*/ 77 w 498"/>
              <a:gd name="T9" fmla="*/ 45 h 306"/>
              <a:gd name="T10" fmla="*/ 23 w 498"/>
              <a:gd name="T11" fmla="*/ 45 h 306"/>
              <a:gd name="T12" fmla="*/ 0 w 498"/>
              <a:gd name="T13" fmla="*/ 22 h 306"/>
              <a:gd name="T14" fmla="*/ 23 w 498"/>
              <a:gd name="T15" fmla="*/ 0 h 306"/>
              <a:gd name="T16" fmla="*/ 92 w 498"/>
              <a:gd name="T17" fmla="*/ 0 h 306"/>
              <a:gd name="T18" fmla="*/ 115 w 498"/>
              <a:gd name="T19" fmla="*/ 22 h 306"/>
              <a:gd name="T20" fmla="*/ 184 w 498"/>
              <a:gd name="T21" fmla="*/ 251 h 306"/>
              <a:gd name="T22" fmla="*/ 184 w 498"/>
              <a:gd name="T23" fmla="*/ 259 h 306"/>
              <a:gd name="T24" fmla="*/ 398 w 498"/>
              <a:gd name="T25" fmla="*/ 259 h 306"/>
              <a:gd name="T26" fmla="*/ 398 w 498"/>
              <a:gd name="T27" fmla="*/ 251 h 306"/>
              <a:gd name="T28" fmla="*/ 436 w 498"/>
              <a:gd name="T29" fmla="*/ 121 h 306"/>
              <a:gd name="T30" fmla="*/ 260 w 498"/>
              <a:gd name="T31" fmla="*/ 121 h 306"/>
              <a:gd name="T32" fmla="*/ 230 w 498"/>
              <a:gd name="T33" fmla="*/ 98 h 306"/>
              <a:gd name="T34" fmla="*/ 260 w 498"/>
              <a:gd name="T35" fmla="*/ 75 h 306"/>
              <a:gd name="T36" fmla="*/ 467 w 498"/>
              <a:gd name="T37" fmla="*/ 75 h 306"/>
              <a:gd name="T38" fmla="*/ 490 w 498"/>
              <a:gd name="T39" fmla="*/ 83 h 306"/>
              <a:gd name="T40" fmla="*/ 490 w 498"/>
              <a:gd name="T41" fmla="*/ 98 h 306"/>
              <a:gd name="T42" fmla="*/ 444 w 498"/>
              <a:gd name="T43" fmla="*/ 267 h 306"/>
              <a:gd name="T44" fmla="*/ 398 w 498"/>
              <a:gd name="T45" fmla="*/ 305 h 3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498" h="306">
                <a:moveTo>
                  <a:pt x="398" y="305"/>
                </a:moveTo>
                <a:lnTo>
                  <a:pt x="398" y="305"/>
                </a:lnTo>
                <a:cubicBezTo>
                  <a:pt x="184" y="305"/>
                  <a:pt x="184" y="305"/>
                  <a:pt x="184" y="305"/>
                </a:cubicBezTo>
                <a:cubicBezTo>
                  <a:pt x="161" y="305"/>
                  <a:pt x="138" y="289"/>
                  <a:pt x="138" y="267"/>
                </a:cubicBezTo>
                <a:cubicBezTo>
                  <a:pt x="77" y="45"/>
                  <a:pt x="77" y="45"/>
                  <a:pt x="77" y="45"/>
                </a:cubicBezTo>
                <a:cubicBezTo>
                  <a:pt x="23" y="45"/>
                  <a:pt x="23" y="45"/>
                  <a:pt x="23" y="45"/>
                </a:cubicBezTo>
                <a:cubicBezTo>
                  <a:pt x="8" y="45"/>
                  <a:pt x="0" y="37"/>
                  <a:pt x="0" y="22"/>
                </a:cubicBezTo>
                <a:cubicBezTo>
                  <a:pt x="0" y="14"/>
                  <a:pt x="8" y="0"/>
                  <a:pt x="23" y="0"/>
                </a:cubicBezTo>
                <a:cubicBezTo>
                  <a:pt x="92" y="0"/>
                  <a:pt x="92" y="0"/>
                  <a:pt x="92" y="0"/>
                </a:cubicBezTo>
                <a:cubicBezTo>
                  <a:pt x="100" y="0"/>
                  <a:pt x="115" y="7"/>
                  <a:pt x="115" y="22"/>
                </a:cubicBezTo>
                <a:cubicBezTo>
                  <a:pt x="184" y="251"/>
                  <a:pt x="184" y="251"/>
                  <a:pt x="184" y="251"/>
                </a:cubicBezTo>
                <a:cubicBezTo>
                  <a:pt x="184" y="259"/>
                  <a:pt x="184" y="259"/>
                  <a:pt x="184" y="259"/>
                </a:cubicBezTo>
                <a:cubicBezTo>
                  <a:pt x="398" y="259"/>
                  <a:pt x="398" y="259"/>
                  <a:pt x="398" y="259"/>
                </a:cubicBezTo>
                <a:cubicBezTo>
                  <a:pt x="398" y="259"/>
                  <a:pt x="398" y="259"/>
                  <a:pt x="398" y="251"/>
                </a:cubicBezTo>
                <a:cubicBezTo>
                  <a:pt x="436" y="121"/>
                  <a:pt x="436" y="121"/>
                  <a:pt x="436" y="121"/>
                </a:cubicBezTo>
                <a:cubicBezTo>
                  <a:pt x="260" y="121"/>
                  <a:pt x="260" y="121"/>
                  <a:pt x="260" y="121"/>
                </a:cubicBezTo>
                <a:cubicBezTo>
                  <a:pt x="245" y="121"/>
                  <a:pt x="230" y="106"/>
                  <a:pt x="230" y="98"/>
                </a:cubicBezTo>
                <a:cubicBezTo>
                  <a:pt x="230" y="83"/>
                  <a:pt x="245" y="75"/>
                  <a:pt x="260" y="75"/>
                </a:cubicBezTo>
                <a:cubicBezTo>
                  <a:pt x="467" y="75"/>
                  <a:pt x="467" y="75"/>
                  <a:pt x="467" y="75"/>
                </a:cubicBezTo>
                <a:cubicBezTo>
                  <a:pt x="474" y="75"/>
                  <a:pt x="482" y="75"/>
                  <a:pt x="490" y="83"/>
                </a:cubicBezTo>
                <a:cubicBezTo>
                  <a:pt x="490" y="91"/>
                  <a:pt x="497" y="98"/>
                  <a:pt x="490" y="98"/>
                </a:cubicBezTo>
                <a:cubicBezTo>
                  <a:pt x="444" y="267"/>
                  <a:pt x="444" y="267"/>
                  <a:pt x="444" y="267"/>
                </a:cubicBezTo>
                <a:cubicBezTo>
                  <a:pt x="444" y="289"/>
                  <a:pt x="421" y="305"/>
                  <a:pt x="398" y="305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5" name="Freeform 100">
            <a:extLst>
              <a:ext uri="{FF2B5EF4-FFF2-40B4-BE49-F238E27FC236}">
                <a16:creationId xmlns:a16="http://schemas.microsoft.com/office/drawing/2014/main" id="{A011EF2A-FB7F-5C48-8836-6B0DE3C3DD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79226" y="7026453"/>
            <a:ext cx="110545" cy="110549"/>
          </a:xfrm>
          <a:custGeom>
            <a:avLst/>
            <a:gdLst>
              <a:gd name="T0" fmla="*/ 0 w 93"/>
              <a:gd name="T1" fmla="*/ 46 h 93"/>
              <a:gd name="T2" fmla="*/ 0 w 93"/>
              <a:gd name="T3" fmla="*/ 46 h 93"/>
              <a:gd name="T4" fmla="*/ 46 w 93"/>
              <a:gd name="T5" fmla="*/ 0 h 93"/>
              <a:gd name="T6" fmla="*/ 92 w 93"/>
              <a:gd name="T7" fmla="*/ 46 h 93"/>
              <a:gd name="T8" fmla="*/ 46 w 93"/>
              <a:gd name="T9" fmla="*/ 92 h 93"/>
              <a:gd name="T10" fmla="*/ 0 w 93"/>
              <a:gd name="T11" fmla="*/ 46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3" h="93">
                <a:moveTo>
                  <a:pt x="0" y="46"/>
                </a:moveTo>
                <a:lnTo>
                  <a:pt x="0" y="46"/>
                </a:lnTo>
                <a:cubicBezTo>
                  <a:pt x="0" y="16"/>
                  <a:pt x="23" y="0"/>
                  <a:pt x="46" y="0"/>
                </a:cubicBezTo>
                <a:cubicBezTo>
                  <a:pt x="76" y="0"/>
                  <a:pt x="92" y="16"/>
                  <a:pt x="92" y="46"/>
                </a:cubicBezTo>
                <a:cubicBezTo>
                  <a:pt x="92" y="69"/>
                  <a:pt x="76" y="92"/>
                  <a:pt x="46" y="92"/>
                </a:cubicBezTo>
                <a:cubicBezTo>
                  <a:pt x="23" y="92"/>
                  <a:pt x="0" y="69"/>
                  <a:pt x="0" y="4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6" name="Freeform 101">
            <a:extLst>
              <a:ext uri="{FF2B5EF4-FFF2-40B4-BE49-F238E27FC236}">
                <a16:creationId xmlns:a16="http://schemas.microsoft.com/office/drawing/2014/main" id="{259366E0-9DDA-9243-BB9F-C8DBEAA51E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89808" y="7026453"/>
            <a:ext cx="110549" cy="110549"/>
          </a:xfrm>
          <a:custGeom>
            <a:avLst/>
            <a:gdLst>
              <a:gd name="T0" fmla="*/ 0 w 93"/>
              <a:gd name="T1" fmla="*/ 46 h 93"/>
              <a:gd name="T2" fmla="*/ 0 w 93"/>
              <a:gd name="T3" fmla="*/ 46 h 93"/>
              <a:gd name="T4" fmla="*/ 46 w 93"/>
              <a:gd name="T5" fmla="*/ 0 h 93"/>
              <a:gd name="T6" fmla="*/ 92 w 93"/>
              <a:gd name="T7" fmla="*/ 46 h 93"/>
              <a:gd name="T8" fmla="*/ 46 w 93"/>
              <a:gd name="T9" fmla="*/ 92 h 93"/>
              <a:gd name="T10" fmla="*/ 0 w 93"/>
              <a:gd name="T11" fmla="*/ 46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3" h="93">
                <a:moveTo>
                  <a:pt x="0" y="46"/>
                </a:moveTo>
                <a:lnTo>
                  <a:pt x="0" y="46"/>
                </a:lnTo>
                <a:cubicBezTo>
                  <a:pt x="0" y="16"/>
                  <a:pt x="23" y="0"/>
                  <a:pt x="46" y="0"/>
                </a:cubicBezTo>
                <a:cubicBezTo>
                  <a:pt x="77" y="0"/>
                  <a:pt x="92" y="16"/>
                  <a:pt x="92" y="46"/>
                </a:cubicBezTo>
                <a:cubicBezTo>
                  <a:pt x="92" y="69"/>
                  <a:pt x="77" y="92"/>
                  <a:pt x="46" y="92"/>
                </a:cubicBezTo>
                <a:cubicBezTo>
                  <a:pt x="23" y="92"/>
                  <a:pt x="0" y="69"/>
                  <a:pt x="0" y="4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7" name="Freeform 102">
            <a:extLst>
              <a:ext uri="{FF2B5EF4-FFF2-40B4-BE49-F238E27FC236}">
                <a16:creationId xmlns:a16="http://schemas.microsoft.com/office/drawing/2014/main" id="{4EA4E9DD-4400-3B41-B44B-114E9177DF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89808" y="2167657"/>
            <a:ext cx="168452" cy="157924"/>
          </a:xfrm>
          <a:custGeom>
            <a:avLst/>
            <a:gdLst>
              <a:gd name="T0" fmla="*/ 99 w 139"/>
              <a:gd name="T1" fmla="*/ 130 h 131"/>
              <a:gd name="T2" fmla="*/ 99 w 139"/>
              <a:gd name="T3" fmla="*/ 130 h 131"/>
              <a:gd name="T4" fmla="*/ 38 w 139"/>
              <a:gd name="T5" fmla="*/ 130 h 131"/>
              <a:gd name="T6" fmla="*/ 0 w 139"/>
              <a:gd name="T7" fmla="*/ 91 h 131"/>
              <a:gd name="T8" fmla="*/ 0 w 139"/>
              <a:gd name="T9" fmla="*/ 30 h 131"/>
              <a:gd name="T10" fmla="*/ 38 w 139"/>
              <a:gd name="T11" fmla="*/ 0 h 131"/>
              <a:gd name="T12" fmla="*/ 99 w 139"/>
              <a:gd name="T13" fmla="*/ 0 h 131"/>
              <a:gd name="T14" fmla="*/ 138 w 139"/>
              <a:gd name="T15" fmla="*/ 30 h 131"/>
              <a:gd name="T16" fmla="*/ 138 w 139"/>
              <a:gd name="T17" fmla="*/ 91 h 131"/>
              <a:gd name="T18" fmla="*/ 99 w 139"/>
              <a:gd name="T19" fmla="*/ 130 h 131"/>
              <a:gd name="T20" fmla="*/ 99 w 139"/>
              <a:gd name="T21" fmla="*/ 30 h 131"/>
              <a:gd name="T22" fmla="*/ 99 w 139"/>
              <a:gd name="T23" fmla="*/ 30 h 131"/>
              <a:gd name="T24" fmla="*/ 38 w 139"/>
              <a:gd name="T25" fmla="*/ 30 h 131"/>
              <a:gd name="T26" fmla="*/ 38 w 139"/>
              <a:gd name="T27" fmla="*/ 91 h 131"/>
              <a:gd name="T28" fmla="*/ 99 w 139"/>
              <a:gd name="T29" fmla="*/ 91 h 131"/>
              <a:gd name="T30" fmla="*/ 99 w 139"/>
              <a:gd name="T31" fmla="*/ 130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39" h="131">
                <a:moveTo>
                  <a:pt x="99" y="130"/>
                </a:moveTo>
                <a:lnTo>
                  <a:pt x="99" y="130"/>
                </a:lnTo>
                <a:cubicBezTo>
                  <a:pt x="38" y="130"/>
                  <a:pt x="38" y="130"/>
                  <a:pt x="38" y="130"/>
                </a:cubicBezTo>
                <a:cubicBezTo>
                  <a:pt x="15" y="130"/>
                  <a:pt x="0" y="107"/>
                  <a:pt x="0" y="91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15"/>
                  <a:pt x="15" y="0"/>
                  <a:pt x="38" y="0"/>
                </a:cubicBezTo>
                <a:cubicBezTo>
                  <a:pt x="99" y="0"/>
                  <a:pt x="99" y="0"/>
                  <a:pt x="99" y="0"/>
                </a:cubicBezTo>
                <a:cubicBezTo>
                  <a:pt x="122" y="0"/>
                  <a:pt x="138" y="15"/>
                  <a:pt x="138" y="30"/>
                </a:cubicBezTo>
                <a:cubicBezTo>
                  <a:pt x="138" y="91"/>
                  <a:pt x="138" y="91"/>
                  <a:pt x="138" y="91"/>
                </a:cubicBezTo>
                <a:cubicBezTo>
                  <a:pt x="138" y="107"/>
                  <a:pt x="122" y="130"/>
                  <a:pt x="99" y="130"/>
                </a:cubicBezTo>
                <a:lnTo>
                  <a:pt x="99" y="30"/>
                </a:lnTo>
                <a:lnTo>
                  <a:pt x="99" y="30"/>
                </a:lnTo>
                <a:cubicBezTo>
                  <a:pt x="38" y="30"/>
                  <a:pt x="38" y="30"/>
                  <a:pt x="38" y="30"/>
                </a:cubicBezTo>
                <a:cubicBezTo>
                  <a:pt x="38" y="91"/>
                  <a:pt x="38" y="91"/>
                  <a:pt x="38" y="91"/>
                </a:cubicBezTo>
                <a:cubicBezTo>
                  <a:pt x="99" y="91"/>
                  <a:pt x="99" y="91"/>
                  <a:pt x="99" y="91"/>
                </a:cubicBezTo>
                <a:lnTo>
                  <a:pt x="99" y="13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8" name="Freeform 103">
            <a:extLst>
              <a:ext uri="{FF2B5EF4-FFF2-40B4-BE49-F238E27FC236}">
                <a16:creationId xmlns:a16="http://schemas.microsoft.com/office/drawing/2014/main" id="{760080CD-15CA-AC42-95C6-E24F63EFEA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16036" y="1957092"/>
            <a:ext cx="642225" cy="510620"/>
          </a:xfrm>
          <a:custGeom>
            <a:avLst/>
            <a:gdLst>
              <a:gd name="T0" fmla="*/ 452 w 537"/>
              <a:gd name="T1" fmla="*/ 428 h 429"/>
              <a:gd name="T2" fmla="*/ 452 w 537"/>
              <a:gd name="T3" fmla="*/ 428 h 429"/>
              <a:gd name="T4" fmla="*/ 84 w 537"/>
              <a:gd name="T5" fmla="*/ 428 h 429"/>
              <a:gd name="T6" fmla="*/ 0 w 537"/>
              <a:gd name="T7" fmla="*/ 344 h 429"/>
              <a:gd name="T8" fmla="*/ 0 w 537"/>
              <a:gd name="T9" fmla="*/ 0 h 429"/>
              <a:gd name="T10" fmla="*/ 46 w 537"/>
              <a:gd name="T11" fmla="*/ 0 h 429"/>
              <a:gd name="T12" fmla="*/ 46 w 537"/>
              <a:gd name="T13" fmla="*/ 344 h 429"/>
              <a:gd name="T14" fmla="*/ 84 w 537"/>
              <a:gd name="T15" fmla="*/ 382 h 429"/>
              <a:gd name="T16" fmla="*/ 452 w 537"/>
              <a:gd name="T17" fmla="*/ 382 h 429"/>
              <a:gd name="T18" fmla="*/ 490 w 537"/>
              <a:gd name="T19" fmla="*/ 344 h 429"/>
              <a:gd name="T20" fmla="*/ 490 w 537"/>
              <a:gd name="T21" fmla="*/ 122 h 429"/>
              <a:gd name="T22" fmla="*/ 452 w 537"/>
              <a:gd name="T23" fmla="*/ 84 h 429"/>
              <a:gd name="T24" fmla="*/ 84 w 537"/>
              <a:gd name="T25" fmla="*/ 84 h 429"/>
              <a:gd name="T26" fmla="*/ 84 w 537"/>
              <a:gd name="T27" fmla="*/ 38 h 429"/>
              <a:gd name="T28" fmla="*/ 452 w 537"/>
              <a:gd name="T29" fmla="*/ 38 h 429"/>
              <a:gd name="T30" fmla="*/ 536 w 537"/>
              <a:gd name="T31" fmla="*/ 122 h 429"/>
              <a:gd name="T32" fmla="*/ 536 w 537"/>
              <a:gd name="T33" fmla="*/ 344 h 429"/>
              <a:gd name="T34" fmla="*/ 452 w 537"/>
              <a:gd name="T35" fmla="*/ 428 h 4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37" h="429">
                <a:moveTo>
                  <a:pt x="452" y="428"/>
                </a:moveTo>
                <a:lnTo>
                  <a:pt x="452" y="428"/>
                </a:lnTo>
                <a:cubicBezTo>
                  <a:pt x="84" y="428"/>
                  <a:pt x="84" y="428"/>
                  <a:pt x="84" y="428"/>
                </a:cubicBezTo>
                <a:cubicBezTo>
                  <a:pt x="38" y="428"/>
                  <a:pt x="0" y="390"/>
                  <a:pt x="0" y="344"/>
                </a:cubicBezTo>
                <a:cubicBezTo>
                  <a:pt x="0" y="0"/>
                  <a:pt x="0" y="0"/>
                  <a:pt x="0" y="0"/>
                </a:cubicBezTo>
                <a:cubicBezTo>
                  <a:pt x="46" y="0"/>
                  <a:pt x="46" y="0"/>
                  <a:pt x="46" y="0"/>
                </a:cubicBezTo>
                <a:cubicBezTo>
                  <a:pt x="46" y="344"/>
                  <a:pt x="46" y="344"/>
                  <a:pt x="46" y="344"/>
                </a:cubicBezTo>
                <a:cubicBezTo>
                  <a:pt x="46" y="367"/>
                  <a:pt x="61" y="382"/>
                  <a:pt x="84" y="382"/>
                </a:cubicBezTo>
                <a:cubicBezTo>
                  <a:pt x="452" y="382"/>
                  <a:pt x="452" y="382"/>
                  <a:pt x="452" y="382"/>
                </a:cubicBezTo>
                <a:cubicBezTo>
                  <a:pt x="475" y="382"/>
                  <a:pt x="490" y="367"/>
                  <a:pt x="490" y="344"/>
                </a:cubicBezTo>
                <a:cubicBezTo>
                  <a:pt x="490" y="122"/>
                  <a:pt x="490" y="122"/>
                  <a:pt x="490" y="122"/>
                </a:cubicBezTo>
                <a:cubicBezTo>
                  <a:pt x="490" y="107"/>
                  <a:pt x="475" y="84"/>
                  <a:pt x="452" y="84"/>
                </a:cubicBezTo>
                <a:cubicBezTo>
                  <a:pt x="84" y="84"/>
                  <a:pt x="84" y="84"/>
                  <a:pt x="84" y="84"/>
                </a:cubicBezTo>
                <a:cubicBezTo>
                  <a:pt x="84" y="38"/>
                  <a:pt x="84" y="38"/>
                  <a:pt x="84" y="38"/>
                </a:cubicBezTo>
                <a:cubicBezTo>
                  <a:pt x="452" y="38"/>
                  <a:pt x="452" y="38"/>
                  <a:pt x="452" y="38"/>
                </a:cubicBezTo>
                <a:cubicBezTo>
                  <a:pt x="497" y="38"/>
                  <a:pt x="536" y="76"/>
                  <a:pt x="536" y="122"/>
                </a:cubicBezTo>
                <a:cubicBezTo>
                  <a:pt x="536" y="344"/>
                  <a:pt x="536" y="344"/>
                  <a:pt x="536" y="344"/>
                </a:cubicBezTo>
                <a:cubicBezTo>
                  <a:pt x="536" y="390"/>
                  <a:pt x="497" y="428"/>
                  <a:pt x="452" y="428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9" name="Freeform 104">
            <a:extLst>
              <a:ext uri="{FF2B5EF4-FFF2-40B4-BE49-F238E27FC236}">
                <a16:creationId xmlns:a16="http://schemas.microsoft.com/office/drawing/2014/main" id="{D6A3442F-AF7D-D04C-9C39-DFF53CDCC1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05508" y="1846543"/>
            <a:ext cx="594849" cy="210565"/>
          </a:xfrm>
          <a:custGeom>
            <a:avLst/>
            <a:gdLst>
              <a:gd name="T0" fmla="*/ 99 w 498"/>
              <a:gd name="T1" fmla="*/ 176 h 177"/>
              <a:gd name="T2" fmla="*/ 99 w 498"/>
              <a:gd name="T3" fmla="*/ 176 h 177"/>
              <a:gd name="T4" fmla="*/ 7 w 498"/>
              <a:gd name="T5" fmla="*/ 76 h 177"/>
              <a:gd name="T6" fmla="*/ 99 w 498"/>
              <a:gd name="T7" fmla="*/ 0 h 177"/>
              <a:gd name="T8" fmla="*/ 420 w 498"/>
              <a:gd name="T9" fmla="*/ 0 h 177"/>
              <a:gd name="T10" fmla="*/ 497 w 498"/>
              <a:gd name="T11" fmla="*/ 69 h 177"/>
              <a:gd name="T12" fmla="*/ 497 w 498"/>
              <a:gd name="T13" fmla="*/ 84 h 177"/>
              <a:gd name="T14" fmla="*/ 474 w 498"/>
              <a:gd name="T15" fmla="*/ 115 h 177"/>
              <a:gd name="T16" fmla="*/ 451 w 498"/>
              <a:gd name="T17" fmla="*/ 84 h 177"/>
              <a:gd name="T18" fmla="*/ 451 w 498"/>
              <a:gd name="T19" fmla="*/ 69 h 177"/>
              <a:gd name="T20" fmla="*/ 420 w 498"/>
              <a:gd name="T21" fmla="*/ 46 h 177"/>
              <a:gd name="T22" fmla="*/ 99 w 498"/>
              <a:gd name="T23" fmla="*/ 46 h 177"/>
              <a:gd name="T24" fmla="*/ 53 w 498"/>
              <a:gd name="T25" fmla="*/ 76 h 177"/>
              <a:gd name="T26" fmla="*/ 99 w 498"/>
              <a:gd name="T27" fmla="*/ 130 h 177"/>
              <a:gd name="T28" fmla="*/ 99 w 498"/>
              <a:gd name="T29" fmla="*/ 176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498" h="177">
                <a:moveTo>
                  <a:pt x="99" y="176"/>
                </a:moveTo>
                <a:lnTo>
                  <a:pt x="99" y="176"/>
                </a:lnTo>
                <a:cubicBezTo>
                  <a:pt x="38" y="176"/>
                  <a:pt x="0" y="130"/>
                  <a:pt x="7" y="76"/>
                </a:cubicBezTo>
                <a:cubicBezTo>
                  <a:pt x="15" y="30"/>
                  <a:pt x="53" y="0"/>
                  <a:pt x="99" y="0"/>
                </a:cubicBezTo>
                <a:cubicBezTo>
                  <a:pt x="420" y="0"/>
                  <a:pt x="420" y="0"/>
                  <a:pt x="420" y="0"/>
                </a:cubicBezTo>
                <a:cubicBezTo>
                  <a:pt x="459" y="0"/>
                  <a:pt x="497" y="30"/>
                  <a:pt x="497" y="69"/>
                </a:cubicBezTo>
                <a:cubicBezTo>
                  <a:pt x="497" y="84"/>
                  <a:pt x="497" y="84"/>
                  <a:pt x="497" y="84"/>
                </a:cubicBezTo>
                <a:cubicBezTo>
                  <a:pt x="497" y="99"/>
                  <a:pt x="482" y="115"/>
                  <a:pt x="474" y="115"/>
                </a:cubicBezTo>
                <a:cubicBezTo>
                  <a:pt x="459" y="115"/>
                  <a:pt x="451" y="99"/>
                  <a:pt x="451" y="84"/>
                </a:cubicBezTo>
                <a:cubicBezTo>
                  <a:pt x="451" y="69"/>
                  <a:pt x="451" y="69"/>
                  <a:pt x="451" y="69"/>
                </a:cubicBezTo>
                <a:cubicBezTo>
                  <a:pt x="451" y="53"/>
                  <a:pt x="436" y="46"/>
                  <a:pt x="420" y="46"/>
                </a:cubicBezTo>
                <a:cubicBezTo>
                  <a:pt x="99" y="46"/>
                  <a:pt x="99" y="46"/>
                  <a:pt x="99" y="46"/>
                </a:cubicBezTo>
                <a:cubicBezTo>
                  <a:pt x="76" y="46"/>
                  <a:pt x="61" y="61"/>
                  <a:pt x="53" y="76"/>
                </a:cubicBezTo>
                <a:cubicBezTo>
                  <a:pt x="45" y="107"/>
                  <a:pt x="68" y="130"/>
                  <a:pt x="99" y="130"/>
                </a:cubicBezTo>
                <a:lnTo>
                  <a:pt x="99" y="176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30" name="Freeform 105">
            <a:extLst>
              <a:ext uri="{FF2B5EF4-FFF2-40B4-BE49-F238E27FC236}">
                <a16:creationId xmlns:a16="http://schemas.microsoft.com/office/drawing/2014/main" id="{CF469BE1-D352-F34A-A415-367575B74C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05508" y="11311459"/>
            <a:ext cx="658019" cy="621168"/>
          </a:xfrm>
          <a:custGeom>
            <a:avLst/>
            <a:gdLst>
              <a:gd name="T0" fmla="*/ 474 w 551"/>
              <a:gd name="T1" fmla="*/ 521 h 522"/>
              <a:gd name="T2" fmla="*/ 474 w 551"/>
              <a:gd name="T3" fmla="*/ 521 h 522"/>
              <a:gd name="T4" fmla="*/ 76 w 551"/>
              <a:gd name="T5" fmla="*/ 521 h 522"/>
              <a:gd name="T6" fmla="*/ 0 w 551"/>
              <a:gd name="T7" fmla="*/ 444 h 522"/>
              <a:gd name="T8" fmla="*/ 0 w 551"/>
              <a:gd name="T9" fmla="*/ 77 h 522"/>
              <a:gd name="T10" fmla="*/ 76 w 551"/>
              <a:gd name="T11" fmla="*/ 0 h 522"/>
              <a:gd name="T12" fmla="*/ 114 w 551"/>
              <a:gd name="T13" fmla="*/ 0 h 522"/>
              <a:gd name="T14" fmla="*/ 114 w 551"/>
              <a:gd name="T15" fmla="*/ 46 h 522"/>
              <a:gd name="T16" fmla="*/ 76 w 551"/>
              <a:gd name="T17" fmla="*/ 46 h 522"/>
              <a:gd name="T18" fmla="*/ 53 w 551"/>
              <a:gd name="T19" fmla="*/ 77 h 522"/>
              <a:gd name="T20" fmla="*/ 53 w 551"/>
              <a:gd name="T21" fmla="*/ 444 h 522"/>
              <a:gd name="T22" fmla="*/ 76 w 551"/>
              <a:gd name="T23" fmla="*/ 474 h 522"/>
              <a:gd name="T24" fmla="*/ 474 w 551"/>
              <a:gd name="T25" fmla="*/ 474 h 522"/>
              <a:gd name="T26" fmla="*/ 497 w 551"/>
              <a:gd name="T27" fmla="*/ 444 h 522"/>
              <a:gd name="T28" fmla="*/ 497 w 551"/>
              <a:gd name="T29" fmla="*/ 77 h 522"/>
              <a:gd name="T30" fmla="*/ 474 w 551"/>
              <a:gd name="T31" fmla="*/ 46 h 522"/>
              <a:gd name="T32" fmla="*/ 428 w 551"/>
              <a:gd name="T33" fmla="*/ 46 h 522"/>
              <a:gd name="T34" fmla="*/ 428 w 551"/>
              <a:gd name="T35" fmla="*/ 0 h 522"/>
              <a:gd name="T36" fmla="*/ 474 w 551"/>
              <a:gd name="T37" fmla="*/ 0 h 522"/>
              <a:gd name="T38" fmla="*/ 550 w 551"/>
              <a:gd name="T39" fmla="*/ 77 h 522"/>
              <a:gd name="T40" fmla="*/ 550 w 551"/>
              <a:gd name="T41" fmla="*/ 444 h 522"/>
              <a:gd name="T42" fmla="*/ 474 w 551"/>
              <a:gd name="T43" fmla="*/ 521 h 5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551" h="522">
                <a:moveTo>
                  <a:pt x="474" y="521"/>
                </a:moveTo>
                <a:lnTo>
                  <a:pt x="474" y="521"/>
                </a:lnTo>
                <a:cubicBezTo>
                  <a:pt x="76" y="521"/>
                  <a:pt x="76" y="521"/>
                  <a:pt x="76" y="521"/>
                </a:cubicBezTo>
                <a:cubicBezTo>
                  <a:pt x="38" y="521"/>
                  <a:pt x="0" y="490"/>
                  <a:pt x="0" y="444"/>
                </a:cubicBezTo>
                <a:cubicBezTo>
                  <a:pt x="0" y="77"/>
                  <a:pt x="0" y="77"/>
                  <a:pt x="0" y="77"/>
                </a:cubicBezTo>
                <a:cubicBezTo>
                  <a:pt x="0" y="31"/>
                  <a:pt x="38" y="0"/>
                  <a:pt x="76" y="0"/>
                </a:cubicBezTo>
                <a:cubicBezTo>
                  <a:pt x="114" y="0"/>
                  <a:pt x="114" y="0"/>
                  <a:pt x="114" y="0"/>
                </a:cubicBezTo>
                <a:cubicBezTo>
                  <a:pt x="114" y="46"/>
                  <a:pt x="114" y="46"/>
                  <a:pt x="114" y="46"/>
                </a:cubicBezTo>
                <a:cubicBezTo>
                  <a:pt x="76" y="46"/>
                  <a:pt x="76" y="46"/>
                  <a:pt x="76" y="46"/>
                </a:cubicBezTo>
                <a:cubicBezTo>
                  <a:pt x="61" y="46"/>
                  <a:pt x="53" y="61"/>
                  <a:pt x="53" y="77"/>
                </a:cubicBezTo>
                <a:cubicBezTo>
                  <a:pt x="53" y="444"/>
                  <a:pt x="53" y="444"/>
                  <a:pt x="53" y="444"/>
                </a:cubicBezTo>
                <a:cubicBezTo>
                  <a:pt x="53" y="459"/>
                  <a:pt x="61" y="474"/>
                  <a:pt x="76" y="474"/>
                </a:cubicBezTo>
                <a:cubicBezTo>
                  <a:pt x="474" y="474"/>
                  <a:pt x="474" y="474"/>
                  <a:pt x="474" y="474"/>
                </a:cubicBezTo>
                <a:cubicBezTo>
                  <a:pt x="489" y="474"/>
                  <a:pt x="497" y="459"/>
                  <a:pt x="497" y="444"/>
                </a:cubicBezTo>
                <a:cubicBezTo>
                  <a:pt x="497" y="77"/>
                  <a:pt x="497" y="77"/>
                  <a:pt x="497" y="77"/>
                </a:cubicBezTo>
                <a:cubicBezTo>
                  <a:pt x="497" y="61"/>
                  <a:pt x="489" y="46"/>
                  <a:pt x="474" y="46"/>
                </a:cubicBezTo>
                <a:cubicBezTo>
                  <a:pt x="428" y="46"/>
                  <a:pt x="428" y="46"/>
                  <a:pt x="428" y="46"/>
                </a:cubicBezTo>
                <a:cubicBezTo>
                  <a:pt x="428" y="0"/>
                  <a:pt x="428" y="0"/>
                  <a:pt x="428" y="0"/>
                </a:cubicBezTo>
                <a:cubicBezTo>
                  <a:pt x="474" y="0"/>
                  <a:pt x="474" y="0"/>
                  <a:pt x="474" y="0"/>
                </a:cubicBezTo>
                <a:cubicBezTo>
                  <a:pt x="512" y="0"/>
                  <a:pt x="550" y="31"/>
                  <a:pt x="550" y="77"/>
                </a:cubicBezTo>
                <a:cubicBezTo>
                  <a:pt x="550" y="444"/>
                  <a:pt x="550" y="444"/>
                  <a:pt x="550" y="444"/>
                </a:cubicBezTo>
                <a:cubicBezTo>
                  <a:pt x="550" y="490"/>
                  <a:pt x="512" y="521"/>
                  <a:pt x="474" y="521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31" name="Freeform 106">
            <a:extLst>
              <a:ext uri="{FF2B5EF4-FFF2-40B4-BE49-F238E27FC236}">
                <a16:creationId xmlns:a16="http://schemas.microsoft.com/office/drawing/2014/main" id="{7A442C26-6966-404D-9DB1-13D1CB61A4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5016" y="11221971"/>
            <a:ext cx="284263" cy="63170"/>
          </a:xfrm>
          <a:custGeom>
            <a:avLst/>
            <a:gdLst>
              <a:gd name="T0" fmla="*/ 237 w 238"/>
              <a:gd name="T1" fmla="*/ 53 h 54"/>
              <a:gd name="T2" fmla="*/ 0 w 238"/>
              <a:gd name="T3" fmla="*/ 53 h 54"/>
              <a:gd name="T4" fmla="*/ 0 w 238"/>
              <a:gd name="T5" fmla="*/ 0 h 54"/>
              <a:gd name="T6" fmla="*/ 237 w 238"/>
              <a:gd name="T7" fmla="*/ 0 h 54"/>
              <a:gd name="T8" fmla="*/ 237 w 238"/>
              <a:gd name="T9" fmla="*/ 53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8" h="54">
                <a:moveTo>
                  <a:pt x="237" y="53"/>
                </a:moveTo>
                <a:lnTo>
                  <a:pt x="0" y="53"/>
                </a:lnTo>
                <a:lnTo>
                  <a:pt x="0" y="0"/>
                </a:lnTo>
                <a:lnTo>
                  <a:pt x="237" y="0"/>
                </a:lnTo>
                <a:lnTo>
                  <a:pt x="237" y="53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32" name="Freeform 107">
            <a:extLst>
              <a:ext uri="{FF2B5EF4-FFF2-40B4-BE49-F238E27FC236}">
                <a16:creationId xmlns:a16="http://schemas.microsoft.com/office/drawing/2014/main" id="{D0854D90-6706-134C-8BEE-A59805A8A4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73997" y="11221971"/>
            <a:ext cx="184246" cy="157924"/>
          </a:xfrm>
          <a:custGeom>
            <a:avLst/>
            <a:gdLst>
              <a:gd name="T0" fmla="*/ 30 w 154"/>
              <a:gd name="T1" fmla="*/ 114 h 131"/>
              <a:gd name="T2" fmla="*/ 30 w 154"/>
              <a:gd name="T3" fmla="*/ 114 h 131"/>
              <a:gd name="T4" fmla="*/ 0 w 154"/>
              <a:gd name="T5" fmla="*/ 84 h 131"/>
              <a:gd name="T6" fmla="*/ 68 w 154"/>
              <a:gd name="T7" fmla="*/ 7 h 131"/>
              <a:gd name="T8" fmla="*/ 91 w 154"/>
              <a:gd name="T9" fmla="*/ 0 h 131"/>
              <a:gd name="T10" fmla="*/ 114 w 154"/>
              <a:gd name="T11" fmla="*/ 15 h 131"/>
              <a:gd name="T12" fmla="*/ 145 w 154"/>
              <a:gd name="T13" fmla="*/ 91 h 131"/>
              <a:gd name="T14" fmla="*/ 137 w 154"/>
              <a:gd name="T15" fmla="*/ 122 h 131"/>
              <a:gd name="T16" fmla="*/ 107 w 154"/>
              <a:gd name="T17" fmla="*/ 107 h 131"/>
              <a:gd name="T18" fmla="*/ 84 w 154"/>
              <a:gd name="T19" fmla="*/ 69 h 131"/>
              <a:gd name="T20" fmla="*/ 30 w 154"/>
              <a:gd name="T21" fmla="*/ 114 h 131"/>
              <a:gd name="T22" fmla="*/ 107 w 154"/>
              <a:gd name="T23" fmla="*/ 46 h 131"/>
              <a:gd name="T24" fmla="*/ 107 w 154"/>
              <a:gd name="T25" fmla="*/ 46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54" h="131">
                <a:moveTo>
                  <a:pt x="30" y="114"/>
                </a:moveTo>
                <a:lnTo>
                  <a:pt x="30" y="114"/>
                </a:lnTo>
                <a:cubicBezTo>
                  <a:pt x="0" y="84"/>
                  <a:pt x="0" y="84"/>
                  <a:pt x="0" y="84"/>
                </a:cubicBezTo>
                <a:cubicBezTo>
                  <a:pt x="68" y="7"/>
                  <a:pt x="68" y="7"/>
                  <a:pt x="68" y="7"/>
                </a:cubicBezTo>
                <a:cubicBezTo>
                  <a:pt x="76" y="7"/>
                  <a:pt x="84" y="0"/>
                  <a:pt x="91" y="0"/>
                </a:cubicBezTo>
                <a:cubicBezTo>
                  <a:pt x="99" y="7"/>
                  <a:pt x="107" y="7"/>
                  <a:pt x="114" y="15"/>
                </a:cubicBezTo>
                <a:cubicBezTo>
                  <a:pt x="145" y="91"/>
                  <a:pt x="145" y="91"/>
                  <a:pt x="145" y="91"/>
                </a:cubicBezTo>
                <a:cubicBezTo>
                  <a:pt x="153" y="99"/>
                  <a:pt x="145" y="114"/>
                  <a:pt x="137" y="122"/>
                </a:cubicBezTo>
                <a:cubicBezTo>
                  <a:pt x="122" y="130"/>
                  <a:pt x="107" y="122"/>
                  <a:pt x="107" y="107"/>
                </a:cubicBezTo>
                <a:cubicBezTo>
                  <a:pt x="84" y="69"/>
                  <a:pt x="84" y="69"/>
                  <a:pt x="84" y="69"/>
                </a:cubicBezTo>
                <a:lnTo>
                  <a:pt x="30" y="114"/>
                </a:lnTo>
                <a:close/>
                <a:moveTo>
                  <a:pt x="107" y="46"/>
                </a:moveTo>
                <a:lnTo>
                  <a:pt x="107" y="4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33" name="Freeform 108">
            <a:extLst>
              <a:ext uri="{FF2B5EF4-FFF2-40B4-BE49-F238E27FC236}">
                <a16:creationId xmlns:a16="http://schemas.microsoft.com/office/drawing/2014/main" id="{0CD7764B-2EAE-3847-A095-989027E115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95037" y="11311459"/>
            <a:ext cx="257941" cy="173718"/>
          </a:xfrm>
          <a:custGeom>
            <a:avLst/>
            <a:gdLst>
              <a:gd name="T0" fmla="*/ 85 w 216"/>
              <a:gd name="T1" fmla="*/ 146 h 147"/>
              <a:gd name="T2" fmla="*/ 85 w 216"/>
              <a:gd name="T3" fmla="*/ 146 h 147"/>
              <a:gd name="T4" fmla="*/ 85 w 216"/>
              <a:gd name="T5" fmla="*/ 146 h 147"/>
              <a:gd name="T6" fmla="*/ 54 w 216"/>
              <a:gd name="T7" fmla="*/ 130 h 147"/>
              <a:gd name="T8" fmla="*/ 0 w 216"/>
              <a:gd name="T9" fmla="*/ 69 h 147"/>
              <a:gd name="T10" fmla="*/ 62 w 216"/>
              <a:gd name="T11" fmla="*/ 8 h 147"/>
              <a:gd name="T12" fmla="*/ 92 w 216"/>
              <a:gd name="T13" fmla="*/ 38 h 147"/>
              <a:gd name="T14" fmla="*/ 62 w 216"/>
              <a:gd name="T15" fmla="*/ 69 h 147"/>
              <a:gd name="T16" fmla="*/ 85 w 216"/>
              <a:gd name="T17" fmla="*/ 100 h 147"/>
              <a:gd name="T18" fmla="*/ 169 w 216"/>
              <a:gd name="T19" fmla="*/ 8 h 147"/>
              <a:gd name="T20" fmla="*/ 199 w 216"/>
              <a:gd name="T21" fmla="*/ 8 h 147"/>
              <a:gd name="T22" fmla="*/ 207 w 216"/>
              <a:gd name="T23" fmla="*/ 38 h 147"/>
              <a:gd name="T24" fmla="*/ 115 w 216"/>
              <a:gd name="T25" fmla="*/ 138 h 147"/>
              <a:gd name="T26" fmla="*/ 85 w 216"/>
              <a:gd name="T27" fmla="*/ 146 h 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16" h="147">
                <a:moveTo>
                  <a:pt x="85" y="146"/>
                </a:moveTo>
                <a:lnTo>
                  <a:pt x="85" y="146"/>
                </a:lnTo>
                <a:lnTo>
                  <a:pt x="85" y="146"/>
                </a:lnTo>
                <a:cubicBezTo>
                  <a:pt x="77" y="146"/>
                  <a:pt x="62" y="146"/>
                  <a:pt x="54" y="130"/>
                </a:cubicBezTo>
                <a:cubicBezTo>
                  <a:pt x="0" y="69"/>
                  <a:pt x="0" y="69"/>
                  <a:pt x="0" y="69"/>
                </a:cubicBezTo>
                <a:cubicBezTo>
                  <a:pt x="62" y="8"/>
                  <a:pt x="62" y="8"/>
                  <a:pt x="62" y="8"/>
                </a:cubicBezTo>
                <a:cubicBezTo>
                  <a:pt x="92" y="38"/>
                  <a:pt x="92" y="38"/>
                  <a:pt x="92" y="38"/>
                </a:cubicBezTo>
                <a:cubicBezTo>
                  <a:pt x="62" y="69"/>
                  <a:pt x="62" y="69"/>
                  <a:pt x="62" y="69"/>
                </a:cubicBezTo>
                <a:cubicBezTo>
                  <a:pt x="85" y="100"/>
                  <a:pt x="85" y="100"/>
                  <a:pt x="85" y="100"/>
                </a:cubicBezTo>
                <a:cubicBezTo>
                  <a:pt x="169" y="8"/>
                  <a:pt x="169" y="8"/>
                  <a:pt x="169" y="8"/>
                </a:cubicBezTo>
                <a:cubicBezTo>
                  <a:pt x="176" y="0"/>
                  <a:pt x="192" y="0"/>
                  <a:pt x="199" y="8"/>
                </a:cubicBezTo>
                <a:cubicBezTo>
                  <a:pt x="215" y="15"/>
                  <a:pt x="215" y="31"/>
                  <a:pt x="207" y="38"/>
                </a:cubicBezTo>
                <a:cubicBezTo>
                  <a:pt x="115" y="138"/>
                  <a:pt x="115" y="138"/>
                  <a:pt x="115" y="138"/>
                </a:cubicBezTo>
                <a:cubicBezTo>
                  <a:pt x="107" y="146"/>
                  <a:pt x="100" y="146"/>
                  <a:pt x="85" y="14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34" name="Freeform 109">
            <a:extLst>
              <a:ext uri="{FF2B5EF4-FFF2-40B4-BE49-F238E27FC236}">
                <a16:creationId xmlns:a16="http://schemas.microsoft.com/office/drawing/2014/main" id="{E7BB711E-0C3D-0D4C-B9C4-A8A379D7D3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16056" y="11221971"/>
            <a:ext cx="184243" cy="157924"/>
          </a:xfrm>
          <a:custGeom>
            <a:avLst/>
            <a:gdLst>
              <a:gd name="T0" fmla="*/ 123 w 154"/>
              <a:gd name="T1" fmla="*/ 114 h 131"/>
              <a:gd name="T2" fmla="*/ 123 w 154"/>
              <a:gd name="T3" fmla="*/ 114 h 131"/>
              <a:gd name="T4" fmla="*/ 153 w 154"/>
              <a:gd name="T5" fmla="*/ 84 h 131"/>
              <a:gd name="T6" fmla="*/ 85 w 154"/>
              <a:gd name="T7" fmla="*/ 7 h 131"/>
              <a:gd name="T8" fmla="*/ 62 w 154"/>
              <a:gd name="T9" fmla="*/ 0 h 131"/>
              <a:gd name="T10" fmla="*/ 39 w 154"/>
              <a:gd name="T11" fmla="*/ 15 h 131"/>
              <a:gd name="T12" fmla="*/ 8 w 154"/>
              <a:gd name="T13" fmla="*/ 91 h 131"/>
              <a:gd name="T14" fmla="*/ 16 w 154"/>
              <a:gd name="T15" fmla="*/ 122 h 131"/>
              <a:gd name="T16" fmla="*/ 46 w 154"/>
              <a:gd name="T17" fmla="*/ 107 h 131"/>
              <a:gd name="T18" fmla="*/ 69 w 154"/>
              <a:gd name="T19" fmla="*/ 69 h 131"/>
              <a:gd name="T20" fmla="*/ 123 w 154"/>
              <a:gd name="T21" fmla="*/ 114 h 131"/>
              <a:gd name="T22" fmla="*/ 46 w 154"/>
              <a:gd name="T23" fmla="*/ 46 h 131"/>
              <a:gd name="T24" fmla="*/ 46 w 154"/>
              <a:gd name="T25" fmla="*/ 46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54" h="131">
                <a:moveTo>
                  <a:pt x="123" y="114"/>
                </a:moveTo>
                <a:lnTo>
                  <a:pt x="123" y="114"/>
                </a:lnTo>
                <a:cubicBezTo>
                  <a:pt x="153" y="84"/>
                  <a:pt x="153" y="84"/>
                  <a:pt x="153" y="84"/>
                </a:cubicBezTo>
                <a:cubicBezTo>
                  <a:pt x="85" y="7"/>
                  <a:pt x="85" y="7"/>
                  <a:pt x="85" y="7"/>
                </a:cubicBezTo>
                <a:cubicBezTo>
                  <a:pt x="77" y="7"/>
                  <a:pt x="69" y="0"/>
                  <a:pt x="62" y="0"/>
                </a:cubicBezTo>
                <a:cubicBezTo>
                  <a:pt x="54" y="7"/>
                  <a:pt x="46" y="7"/>
                  <a:pt x="39" y="15"/>
                </a:cubicBezTo>
                <a:cubicBezTo>
                  <a:pt x="8" y="91"/>
                  <a:pt x="8" y="91"/>
                  <a:pt x="8" y="91"/>
                </a:cubicBezTo>
                <a:cubicBezTo>
                  <a:pt x="0" y="99"/>
                  <a:pt x="8" y="114"/>
                  <a:pt x="16" y="122"/>
                </a:cubicBezTo>
                <a:cubicBezTo>
                  <a:pt x="31" y="130"/>
                  <a:pt x="46" y="122"/>
                  <a:pt x="46" y="107"/>
                </a:cubicBezTo>
                <a:cubicBezTo>
                  <a:pt x="69" y="69"/>
                  <a:pt x="69" y="69"/>
                  <a:pt x="69" y="69"/>
                </a:cubicBezTo>
                <a:lnTo>
                  <a:pt x="123" y="114"/>
                </a:lnTo>
                <a:close/>
                <a:moveTo>
                  <a:pt x="46" y="46"/>
                </a:moveTo>
                <a:lnTo>
                  <a:pt x="46" y="4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35" name="Freeform 110">
            <a:extLst>
              <a:ext uri="{FF2B5EF4-FFF2-40B4-BE49-F238E27FC236}">
                <a16:creationId xmlns:a16="http://schemas.microsoft.com/office/drawing/2014/main" id="{95EC8B78-9F1D-0F46-A628-7B412FB289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16056" y="11311459"/>
            <a:ext cx="257941" cy="173718"/>
          </a:xfrm>
          <a:custGeom>
            <a:avLst/>
            <a:gdLst>
              <a:gd name="T0" fmla="*/ 130 w 216"/>
              <a:gd name="T1" fmla="*/ 146 h 147"/>
              <a:gd name="T2" fmla="*/ 130 w 216"/>
              <a:gd name="T3" fmla="*/ 146 h 147"/>
              <a:gd name="T4" fmla="*/ 130 w 216"/>
              <a:gd name="T5" fmla="*/ 146 h 147"/>
              <a:gd name="T6" fmla="*/ 161 w 216"/>
              <a:gd name="T7" fmla="*/ 130 h 147"/>
              <a:gd name="T8" fmla="*/ 215 w 216"/>
              <a:gd name="T9" fmla="*/ 69 h 147"/>
              <a:gd name="T10" fmla="*/ 153 w 216"/>
              <a:gd name="T11" fmla="*/ 8 h 147"/>
              <a:gd name="T12" fmla="*/ 123 w 216"/>
              <a:gd name="T13" fmla="*/ 38 h 147"/>
              <a:gd name="T14" fmla="*/ 153 w 216"/>
              <a:gd name="T15" fmla="*/ 69 h 147"/>
              <a:gd name="T16" fmla="*/ 130 w 216"/>
              <a:gd name="T17" fmla="*/ 100 h 147"/>
              <a:gd name="T18" fmla="*/ 46 w 216"/>
              <a:gd name="T19" fmla="*/ 8 h 147"/>
              <a:gd name="T20" fmla="*/ 16 w 216"/>
              <a:gd name="T21" fmla="*/ 8 h 147"/>
              <a:gd name="T22" fmla="*/ 16 w 216"/>
              <a:gd name="T23" fmla="*/ 38 h 147"/>
              <a:gd name="T24" fmla="*/ 100 w 216"/>
              <a:gd name="T25" fmla="*/ 138 h 147"/>
              <a:gd name="T26" fmla="*/ 130 w 216"/>
              <a:gd name="T27" fmla="*/ 146 h 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16" h="147">
                <a:moveTo>
                  <a:pt x="130" y="146"/>
                </a:moveTo>
                <a:lnTo>
                  <a:pt x="130" y="146"/>
                </a:lnTo>
                <a:lnTo>
                  <a:pt x="130" y="146"/>
                </a:lnTo>
                <a:cubicBezTo>
                  <a:pt x="138" y="146"/>
                  <a:pt x="153" y="146"/>
                  <a:pt x="161" y="130"/>
                </a:cubicBezTo>
                <a:cubicBezTo>
                  <a:pt x="215" y="69"/>
                  <a:pt x="215" y="69"/>
                  <a:pt x="215" y="69"/>
                </a:cubicBezTo>
                <a:cubicBezTo>
                  <a:pt x="153" y="8"/>
                  <a:pt x="153" y="8"/>
                  <a:pt x="153" y="8"/>
                </a:cubicBezTo>
                <a:cubicBezTo>
                  <a:pt x="123" y="38"/>
                  <a:pt x="123" y="38"/>
                  <a:pt x="123" y="38"/>
                </a:cubicBezTo>
                <a:cubicBezTo>
                  <a:pt x="153" y="69"/>
                  <a:pt x="153" y="69"/>
                  <a:pt x="153" y="69"/>
                </a:cubicBezTo>
                <a:cubicBezTo>
                  <a:pt x="130" y="100"/>
                  <a:pt x="130" y="100"/>
                  <a:pt x="130" y="100"/>
                </a:cubicBezTo>
                <a:cubicBezTo>
                  <a:pt x="46" y="8"/>
                  <a:pt x="46" y="8"/>
                  <a:pt x="46" y="8"/>
                </a:cubicBezTo>
                <a:cubicBezTo>
                  <a:pt x="39" y="0"/>
                  <a:pt x="23" y="0"/>
                  <a:pt x="16" y="8"/>
                </a:cubicBezTo>
                <a:cubicBezTo>
                  <a:pt x="0" y="15"/>
                  <a:pt x="0" y="31"/>
                  <a:pt x="16" y="38"/>
                </a:cubicBezTo>
                <a:cubicBezTo>
                  <a:pt x="100" y="138"/>
                  <a:pt x="100" y="138"/>
                  <a:pt x="100" y="138"/>
                </a:cubicBezTo>
                <a:cubicBezTo>
                  <a:pt x="107" y="146"/>
                  <a:pt x="115" y="146"/>
                  <a:pt x="130" y="14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36" name="Freeform 111">
            <a:extLst>
              <a:ext uri="{FF2B5EF4-FFF2-40B4-BE49-F238E27FC236}">
                <a16:creationId xmlns:a16="http://schemas.microsoft.com/office/drawing/2014/main" id="{6108C988-EA0C-1146-A906-82F0C9AA33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16110" y="11564138"/>
            <a:ext cx="136868" cy="47379"/>
          </a:xfrm>
          <a:custGeom>
            <a:avLst/>
            <a:gdLst>
              <a:gd name="T0" fmla="*/ 0 w 116"/>
              <a:gd name="T1" fmla="*/ 23 h 40"/>
              <a:gd name="T2" fmla="*/ 0 w 116"/>
              <a:gd name="T3" fmla="*/ 23 h 40"/>
              <a:gd name="T4" fmla="*/ 0 w 116"/>
              <a:gd name="T5" fmla="*/ 23 h 40"/>
              <a:gd name="T6" fmla="*/ 23 w 116"/>
              <a:gd name="T7" fmla="*/ 0 h 40"/>
              <a:gd name="T8" fmla="*/ 99 w 116"/>
              <a:gd name="T9" fmla="*/ 0 h 40"/>
              <a:gd name="T10" fmla="*/ 115 w 116"/>
              <a:gd name="T11" fmla="*/ 23 h 40"/>
              <a:gd name="T12" fmla="*/ 99 w 116"/>
              <a:gd name="T13" fmla="*/ 39 h 40"/>
              <a:gd name="T14" fmla="*/ 23 w 116"/>
              <a:gd name="T15" fmla="*/ 39 h 40"/>
              <a:gd name="T16" fmla="*/ 0 w 116"/>
              <a:gd name="T17" fmla="*/ 23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6" h="40">
                <a:moveTo>
                  <a:pt x="0" y="23"/>
                </a:moveTo>
                <a:lnTo>
                  <a:pt x="0" y="23"/>
                </a:lnTo>
                <a:lnTo>
                  <a:pt x="0" y="23"/>
                </a:lnTo>
                <a:cubicBezTo>
                  <a:pt x="0" y="8"/>
                  <a:pt x="7" y="0"/>
                  <a:pt x="23" y="0"/>
                </a:cubicBezTo>
                <a:cubicBezTo>
                  <a:pt x="99" y="0"/>
                  <a:pt x="99" y="0"/>
                  <a:pt x="99" y="0"/>
                </a:cubicBezTo>
                <a:cubicBezTo>
                  <a:pt x="107" y="0"/>
                  <a:pt x="115" y="8"/>
                  <a:pt x="115" y="23"/>
                </a:cubicBezTo>
                <a:cubicBezTo>
                  <a:pt x="115" y="31"/>
                  <a:pt x="107" y="39"/>
                  <a:pt x="99" y="39"/>
                </a:cubicBezTo>
                <a:cubicBezTo>
                  <a:pt x="23" y="39"/>
                  <a:pt x="23" y="39"/>
                  <a:pt x="23" y="39"/>
                </a:cubicBezTo>
                <a:cubicBezTo>
                  <a:pt x="7" y="39"/>
                  <a:pt x="0" y="31"/>
                  <a:pt x="0" y="23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37" name="Freeform 112">
            <a:extLst>
              <a:ext uri="{FF2B5EF4-FFF2-40B4-BE49-F238E27FC236}">
                <a16:creationId xmlns:a16="http://schemas.microsoft.com/office/drawing/2014/main" id="{ABD7D7AA-581B-064C-8C6A-D5C771D657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05565" y="11574666"/>
            <a:ext cx="47376" cy="331642"/>
          </a:xfrm>
          <a:custGeom>
            <a:avLst/>
            <a:gdLst>
              <a:gd name="T0" fmla="*/ 38 w 39"/>
              <a:gd name="T1" fmla="*/ 275 h 276"/>
              <a:gd name="T2" fmla="*/ 38 w 39"/>
              <a:gd name="T3" fmla="*/ 275 h 276"/>
              <a:gd name="T4" fmla="*/ 0 w 39"/>
              <a:gd name="T5" fmla="*/ 275 h 276"/>
              <a:gd name="T6" fmla="*/ 0 w 39"/>
              <a:gd name="T7" fmla="*/ 23 h 276"/>
              <a:gd name="T8" fmla="*/ 15 w 39"/>
              <a:gd name="T9" fmla="*/ 0 h 276"/>
              <a:gd name="T10" fmla="*/ 38 w 39"/>
              <a:gd name="T11" fmla="*/ 23 h 276"/>
              <a:gd name="T12" fmla="*/ 38 w 39"/>
              <a:gd name="T13" fmla="*/ 275 h 2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9" h="276">
                <a:moveTo>
                  <a:pt x="38" y="275"/>
                </a:moveTo>
                <a:lnTo>
                  <a:pt x="38" y="275"/>
                </a:lnTo>
                <a:cubicBezTo>
                  <a:pt x="0" y="275"/>
                  <a:pt x="0" y="275"/>
                  <a:pt x="0" y="275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15"/>
                  <a:pt x="8" y="0"/>
                  <a:pt x="15" y="0"/>
                </a:cubicBezTo>
                <a:cubicBezTo>
                  <a:pt x="31" y="0"/>
                  <a:pt x="38" y="15"/>
                  <a:pt x="38" y="23"/>
                </a:cubicBezTo>
                <a:lnTo>
                  <a:pt x="38" y="275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38" name="Freeform 113">
            <a:extLst>
              <a:ext uri="{FF2B5EF4-FFF2-40B4-BE49-F238E27FC236}">
                <a16:creationId xmlns:a16="http://schemas.microsoft.com/office/drawing/2014/main" id="{8375CAE1-64D6-F445-8E14-FACA7C6AD4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26622" y="9089994"/>
            <a:ext cx="231622" cy="268473"/>
          </a:xfrm>
          <a:custGeom>
            <a:avLst/>
            <a:gdLst>
              <a:gd name="T0" fmla="*/ 8 w 193"/>
              <a:gd name="T1" fmla="*/ 214 h 223"/>
              <a:gd name="T2" fmla="*/ 8 w 193"/>
              <a:gd name="T3" fmla="*/ 214 h 223"/>
              <a:gd name="T4" fmla="*/ 8 w 193"/>
              <a:gd name="T5" fmla="*/ 214 h 223"/>
              <a:gd name="T6" fmla="*/ 0 w 193"/>
              <a:gd name="T7" fmla="*/ 191 h 223"/>
              <a:gd name="T8" fmla="*/ 161 w 193"/>
              <a:gd name="T9" fmla="*/ 15 h 223"/>
              <a:gd name="T10" fmla="*/ 184 w 193"/>
              <a:gd name="T11" fmla="*/ 7 h 223"/>
              <a:gd name="T12" fmla="*/ 184 w 193"/>
              <a:gd name="T13" fmla="*/ 38 h 223"/>
              <a:gd name="T14" fmla="*/ 31 w 193"/>
              <a:gd name="T15" fmla="*/ 214 h 223"/>
              <a:gd name="T16" fmla="*/ 8 w 193"/>
              <a:gd name="T17" fmla="*/ 214 h 2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3" h="223">
                <a:moveTo>
                  <a:pt x="8" y="214"/>
                </a:moveTo>
                <a:lnTo>
                  <a:pt x="8" y="214"/>
                </a:lnTo>
                <a:lnTo>
                  <a:pt x="8" y="214"/>
                </a:lnTo>
                <a:cubicBezTo>
                  <a:pt x="0" y="206"/>
                  <a:pt x="0" y="199"/>
                  <a:pt x="0" y="191"/>
                </a:cubicBezTo>
                <a:cubicBezTo>
                  <a:pt x="161" y="15"/>
                  <a:pt x="161" y="15"/>
                  <a:pt x="161" y="15"/>
                </a:cubicBezTo>
                <a:cubicBezTo>
                  <a:pt x="169" y="7"/>
                  <a:pt x="176" y="0"/>
                  <a:pt x="184" y="7"/>
                </a:cubicBezTo>
                <a:cubicBezTo>
                  <a:pt x="192" y="15"/>
                  <a:pt x="192" y="30"/>
                  <a:pt x="184" y="38"/>
                </a:cubicBezTo>
                <a:cubicBezTo>
                  <a:pt x="31" y="214"/>
                  <a:pt x="31" y="214"/>
                  <a:pt x="31" y="214"/>
                </a:cubicBezTo>
                <a:cubicBezTo>
                  <a:pt x="23" y="222"/>
                  <a:pt x="16" y="222"/>
                  <a:pt x="8" y="214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39" name="Freeform 114">
            <a:extLst>
              <a:ext uri="{FF2B5EF4-FFF2-40B4-BE49-F238E27FC236}">
                <a16:creationId xmlns:a16="http://schemas.microsoft.com/office/drawing/2014/main" id="{FDFB8D46-8BFD-824F-AE3F-9D30E82A06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42433" y="9237390"/>
            <a:ext cx="136868" cy="147396"/>
          </a:xfrm>
          <a:custGeom>
            <a:avLst/>
            <a:gdLst>
              <a:gd name="T0" fmla="*/ 61 w 116"/>
              <a:gd name="T1" fmla="*/ 123 h 124"/>
              <a:gd name="T2" fmla="*/ 61 w 116"/>
              <a:gd name="T3" fmla="*/ 123 h 124"/>
              <a:gd name="T4" fmla="*/ 0 w 116"/>
              <a:gd name="T5" fmla="*/ 61 h 124"/>
              <a:gd name="T6" fmla="*/ 61 w 116"/>
              <a:gd name="T7" fmla="*/ 0 h 124"/>
              <a:gd name="T8" fmla="*/ 115 w 116"/>
              <a:gd name="T9" fmla="*/ 61 h 124"/>
              <a:gd name="T10" fmla="*/ 61 w 116"/>
              <a:gd name="T11" fmla="*/ 123 h 124"/>
              <a:gd name="T12" fmla="*/ 61 w 116"/>
              <a:gd name="T13" fmla="*/ 38 h 124"/>
              <a:gd name="T14" fmla="*/ 61 w 116"/>
              <a:gd name="T15" fmla="*/ 38 h 124"/>
              <a:gd name="T16" fmla="*/ 38 w 116"/>
              <a:gd name="T17" fmla="*/ 61 h 124"/>
              <a:gd name="T18" fmla="*/ 61 w 116"/>
              <a:gd name="T19" fmla="*/ 84 h 124"/>
              <a:gd name="T20" fmla="*/ 84 w 116"/>
              <a:gd name="T21" fmla="*/ 61 h 124"/>
              <a:gd name="T22" fmla="*/ 61 w 116"/>
              <a:gd name="T23" fmla="*/ 38 h 124"/>
              <a:gd name="T24" fmla="*/ 61 w 116"/>
              <a:gd name="T25" fmla="*/ 123 h 1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16" h="124">
                <a:moveTo>
                  <a:pt x="61" y="123"/>
                </a:moveTo>
                <a:lnTo>
                  <a:pt x="61" y="123"/>
                </a:lnTo>
                <a:cubicBezTo>
                  <a:pt x="23" y="123"/>
                  <a:pt x="0" y="92"/>
                  <a:pt x="0" y="61"/>
                </a:cubicBezTo>
                <a:cubicBezTo>
                  <a:pt x="0" y="31"/>
                  <a:pt x="23" y="0"/>
                  <a:pt x="61" y="0"/>
                </a:cubicBezTo>
                <a:cubicBezTo>
                  <a:pt x="92" y="0"/>
                  <a:pt x="115" y="31"/>
                  <a:pt x="115" y="61"/>
                </a:cubicBezTo>
                <a:cubicBezTo>
                  <a:pt x="115" y="92"/>
                  <a:pt x="92" y="123"/>
                  <a:pt x="61" y="123"/>
                </a:cubicBezTo>
                <a:lnTo>
                  <a:pt x="61" y="38"/>
                </a:lnTo>
                <a:lnTo>
                  <a:pt x="61" y="38"/>
                </a:lnTo>
                <a:cubicBezTo>
                  <a:pt x="46" y="38"/>
                  <a:pt x="38" y="46"/>
                  <a:pt x="38" y="61"/>
                </a:cubicBezTo>
                <a:cubicBezTo>
                  <a:pt x="38" y="77"/>
                  <a:pt x="46" y="84"/>
                  <a:pt x="61" y="84"/>
                </a:cubicBezTo>
                <a:cubicBezTo>
                  <a:pt x="69" y="84"/>
                  <a:pt x="84" y="77"/>
                  <a:pt x="84" y="61"/>
                </a:cubicBezTo>
                <a:cubicBezTo>
                  <a:pt x="84" y="46"/>
                  <a:pt x="69" y="38"/>
                  <a:pt x="61" y="38"/>
                </a:cubicBezTo>
                <a:lnTo>
                  <a:pt x="61" y="123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40" name="Freeform 115">
            <a:extLst>
              <a:ext uri="{FF2B5EF4-FFF2-40B4-BE49-F238E27FC236}">
                <a16:creationId xmlns:a16="http://schemas.microsoft.com/office/drawing/2014/main" id="{2941396F-BD38-F847-B5A2-7214E321DD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79243" y="9074203"/>
            <a:ext cx="136868" cy="136868"/>
          </a:xfrm>
          <a:custGeom>
            <a:avLst/>
            <a:gdLst>
              <a:gd name="T0" fmla="*/ 61 w 116"/>
              <a:gd name="T1" fmla="*/ 114 h 115"/>
              <a:gd name="T2" fmla="*/ 61 w 116"/>
              <a:gd name="T3" fmla="*/ 114 h 115"/>
              <a:gd name="T4" fmla="*/ 0 w 116"/>
              <a:gd name="T5" fmla="*/ 53 h 115"/>
              <a:gd name="T6" fmla="*/ 61 w 116"/>
              <a:gd name="T7" fmla="*/ 0 h 115"/>
              <a:gd name="T8" fmla="*/ 115 w 116"/>
              <a:gd name="T9" fmla="*/ 53 h 115"/>
              <a:gd name="T10" fmla="*/ 61 w 116"/>
              <a:gd name="T11" fmla="*/ 114 h 115"/>
              <a:gd name="T12" fmla="*/ 61 w 116"/>
              <a:gd name="T13" fmla="*/ 30 h 115"/>
              <a:gd name="T14" fmla="*/ 61 w 116"/>
              <a:gd name="T15" fmla="*/ 30 h 115"/>
              <a:gd name="T16" fmla="*/ 38 w 116"/>
              <a:gd name="T17" fmla="*/ 53 h 115"/>
              <a:gd name="T18" fmla="*/ 61 w 116"/>
              <a:gd name="T19" fmla="*/ 84 h 115"/>
              <a:gd name="T20" fmla="*/ 84 w 116"/>
              <a:gd name="T21" fmla="*/ 53 h 115"/>
              <a:gd name="T22" fmla="*/ 61 w 116"/>
              <a:gd name="T23" fmla="*/ 30 h 115"/>
              <a:gd name="T24" fmla="*/ 61 w 116"/>
              <a:gd name="T25" fmla="*/ 114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16" h="115">
                <a:moveTo>
                  <a:pt x="61" y="114"/>
                </a:moveTo>
                <a:lnTo>
                  <a:pt x="61" y="114"/>
                </a:lnTo>
                <a:cubicBezTo>
                  <a:pt x="23" y="114"/>
                  <a:pt x="0" y="91"/>
                  <a:pt x="0" y="53"/>
                </a:cubicBezTo>
                <a:cubicBezTo>
                  <a:pt x="0" y="22"/>
                  <a:pt x="23" y="0"/>
                  <a:pt x="61" y="0"/>
                </a:cubicBezTo>
                <a:cubicBezTo>
                  <a:pt x="92" y="0"/>
                  <a:pt x="115" y="22"/>
                  <a:pt x="115" y="53"/>
                </a:cubicBezTo>
                <a:cubicBezTo>
                  <a:pt x="115" y="91"/>
                  <a:pt x="92" y="114"/>
                  <a:pt x="61" y="114"/>
                </a:cubicBezTo>
                <a:lnTo>
                  <a:pt x="61" y="30"/>
                </a:lnTo>
                <a:lnTo>
                  <a:pt x="61" y="30"/>
                </a:lnTo>
                <a:cubicBezTo>
                  <a:pt x="46" y="30"/>
                  <a:pt x="38" y="45"/>
                  <a:pt x="38" y="53"/>
                </a:cubicBezTo>
                <a:cubicBezTo>
                  <a:pt x="38" y="68"/>
                  <a:pt x="46" y="84"/>
                  <a:pt x="61" y="84"/>
                </a:cubicBezTo>
                <a:cubicBezTo>
                  <a:pt x="69" y="84"/>
                  <a:pt x="84" y="68"/>
                  <a:pt x="84" y="53"/>
                </a:cubicBezTo>
                <a:cubicBezTo>
                  <a:pt x="84" y="45"/>
                  <a:pt x="69" y="30"/>
                  <a:pt x="61" y="30"/>
                </a:cubicBezTo>
                <a:lnTo>
                  <a:pt x="61" y="114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41" name="Freeform 116">
            <a:extLst>
              <a:ext uri="{FF2B5EF4-FFF2-40B4-BE49-F238E27FC236}">
                <a16:creationId xmlns:a16="http://schemas.microsoft.com/office/drawing/2014/main" id="{8CFBAC91-82C8-544B-8A34-E33491B3F0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89754" y="9026824"/>
            <a:ext cx="26319" cy="47379"/>
          </a:xfrm>
          <a:custGeom>
            <a:avLst/>
            <a:gdLst>
              <a:gd name="T0" fmla="*/ 23 w 24"/>
              <a:gd name="T1" fmla="*/ 39 h 40"/>
              <a:gd name="T2" fmla="*/ 0 w 24"/>
              <a:gd name="T3" fmla="*/ 39 h 40"/>
              <a:gd name="T4" fmla="*/ 0 w 24"/>
              <a:gd name="T5" fmla="*/ 0 h 40"/>
              <a:gd name="T6" fmla="*/ 23 w 24"/>
              <a:gd name="T7" fmla="*/ 0 h 40"/>
              <a:gd name="T8" fmla="*/ 23 w 24"/>
              <a:gd name="T9" fmla="*/ 39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" h="40">
                <a:moveTo>
                  <a:pt x="23" y="39"/>
                </a:moveTo>
                <a:lnTo>
                  <a:pt x="0" y="39"/>
                </a:lnTo>
                <a:lnTo>
                  <a:pt x="0" y="0"/>
                </a:lnTo>
                <a:lnTo>
                  <a:pt x="23" y="0"/>
                </a:lnTo>
                <a:lnTo>
                  <a:pt x="23" y="39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42" name="Freeform 117">
            <a:extLst>
              <a:ext uri="{FF2B5EF4-FFF2-40B4-BE49-F238E27FC236}">
                <a16:creationId xmlns:a16="http://schemas.microsoft.com/office/drawing/2014/main" id="{28139058-5E71-C141-B9C3-110AE6ACF0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89754" y="9116316"/>
            <a:ext cx="26319" cy="84226"/>
          </a:xfrm>
          <a:custGeom>
            <a:avLst/>
            <a:gdLst>
              <a:gd name="T0" fmla="*/ 23 w 24"/>
              <a:gd name="T1" fmla="*/ 69 h 70"/>
              <a:gd name="T2" fmla="*/ 0 w 24"/>
              <a:gd name="T3" fmla="*/ 69 h 70"/>
              <a:gd name="T4" fmla="*/ 0 w 24"/>
              <a:gd name="T5" fmla="*/ 0 h 70"/>
              <a:gd name="T6" fmla="*/ 23 w 24"/>
              <a:gd name="T7" fmla="*/ 0 h 70"/>
              <a:gd name="T8" fmla="*/ 23 w 24"/>
              <a:gd name="T9" fmla="*/ 69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" h="70">
                <a:moveTo>
                  <a:pt x="23" y="69"/>
                </a:moveTo>
                <a:lnTo>
                  <a:pt x="0" y="69"/>
                </a:lnTo>
                <a:lnTo>
                  <a:pt x="0" y="0"/>
                </a:lnTo>
                <a:lnTo>
                  <a:pt x="23" y="0"/>
                </a:lnTo>
                <a:lnTo>
                  <a:pt x="23" y="69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43" name="Freeform 118">
            <a:extLst>
              <a:ext uri="{FF2B5EF4-FFF2-40B4-BE49-F238E27FC236}">
                <a16:creationId xmlns:a16="http://schemas.microsoft.com/office/drawing/2014/main" id="{5BACCCC5-7EE2-CC4F-B6DF-FF8CF6A717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89754" y="9247918"/>
            <a:ext cx="26319" cy="84226"/>
          </a:xfrm>
          <a:custGeom>
            <a:avLst/>
            <a:gdLst>
              <a:gd name="T0" fmla="*/ 23 w 24"/>
              <a:gd name="T1" fmla="*/ 69 h 70"/>
              <a:gd name="T2" fmla="*/ 0 w 24"/>
              <a:gd name="T3" fmla="*/ 69 h 70"/>
              <a:gd name="T4" fmla="*/ 0 w 24"/>
              <a:gd name="T5" fmla="*/ 0 h 70"/>
              <a:gd name="T6" fmla="*/ 23 w 24"/>
              <a:gd name="T7" fmla="*/ 0 h 70"/>
              <a:gd name="T8" fmla="*/ 23 w 24"/>
              <a:gd name="T9" fmla="*/ 69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" h="70">
                <a:moveTo>
                  <a:pt x="23" y="69"/>
                </a:moveTo>
                <a:lnTo>
                  <a:pt x="0" y="69"/>
                </a:lnTo>
                <a:lnTo>
                  <a:pt x="0" y="0"/>
                </a:lnTo>
                <a:lnTo>
                  <a:pt x="23" y="0"/>
                </a:lnTo>
                <a:lnTo>
                  <a:pt x="23" y="69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44" name="Freeform 119">
            <a:extLst>
              <a:ext uri="{FF2B5EF4-FFF2-40B4-BE49-F238E27FC236}">
                <a16:creationId xmlns:a16="http://schemas.microsoft.com/office/drawing/2014/main" id="{982DB126-20E1-EF42-A0A9-9EFCC69D90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89754" y="9363729"/>
            <a:ext cx="26319" cy="57907"/>
          </a:xfrm>
          <a:custGeom>
            <a:avLst/>
            <a:gdLst>
              <a:gd name="T0" fmla="*/ 23 w 24"/>
              <a:gd name="T1" fmla="*/ 46 h 47"/>
              <a:gd name="T2" fmla="*/ 0 w 24"/>
              <a:gd name="T3" fmla="*/ 46 h 47"/>
              <a:gd name="T4" fmla="*/ 0 w 24"/>
              <a:gd name="T5" fmla="*/ 0 h 47"/>
              <a:gd name="T6" fmla="*/ 23 w 24"/>
              <a:gd name="T7" fmla="*/ 0 h 47"/>
              <a:gd name="T8" fmla="*/ 23 w 24"/>
              <a:gd name="T9" fmla="*/ 46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" h="47">
                <a:moveTo>
                  <a:pt x="23" y="46"/>
                </a:moveTo>
                <a:lnTo>
                  <a:pt x="0" y="46"/>
                </a:lnTo>
                <a:lnTo>
                  <a:pt x="0" y="0"/>
                </a:lnTo>
                <a:lnTo>
                  <a:pt x="23" y="0"/>
                </a:lnTo>
                <a:lnTo>
                  <a:pt x="23" y="46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45" name="Freeform 120">
            <a:extLst>
              <a:ext uri="{FF2B5EF4-FFF2-40B4-BE49-F238E27FC236}">
                <a16:creationId xmlns:a16="http://schemas.microsoft.com/office/drawing/2014/main" id="{1E06A980-F7FF-1845-96B5-CBD7F395C4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79189" y="8963655"/>
            <a:ext cx="715922" cy="521151"/>
          </a:xfrm>
          <a:custGeom>
            <a:avLst/>
            <a:gdLst>
              <a:gd name="T0" fmla="*/ 528 w 598"/>
              <a:gd name="T1" fmla="*/ 436 h 437"/>
              <a:gd name="T2" fmla="*/ 528 w 598"/>
              <a:gd name="T3" fmla="*/ 436 h 437"/>
              <a:gd name="T4" fmla="*/ 24 w 598"/>
              <a:gd name="T5" fmla="*/ 436 h 437"/>
              <a:gd name="T6" fmla="*/ 0 w 598"/>
              <a:gd name="T7" fmla="*/ 413 h 437"/>
              <a:gd name="T8" fmla="*/ 0 w 598"/>
              <a:gd name="T9" fmla="*/ 313 h 437"/>
              <a:gd name="T10" fmla="*/ 24 w 598"/>
              <a:gd name="T11" fmla="*/ 290 h 437"/>
              <a:gd name="T12" fmla="*/ 85 w 598"/>
              <a:gd name="T13" fmla="*/ 214 h 437"/>
              <a:gd name="T14" fmla="*/ 24 w 598"/>
              <a:gd name="T15" fmla="*/ 145 h 437"/>
              <a:gd name="T16" fmla="*/ 0 w 598"/>
              <a:gd name="T17" fmla="*/ 122 h 437"/>
              <a:gd name="T18" fmla="*/ 0 w 598"/>
              <a:gd name="T19" fmla="*/ 22 h 437"/>
              <a:gd name="T20" fmla="*/ 24 w 598"/>
              <a:gd name="T21" fmla="*/ 0 h 437"/>
              <a:gd name="T22" fmla="*/ 528 w 598"/>
              <a:gd name="T23" fmla="*/ 0 h 437"/>
              <a:gd name="T24" fmla="*/ 597 w 598"/>
              <a:gd name="T25" fmla="*/ 68 h 437"/>
              <a:gd name="T26" fmla="*/ 597 w 598"/>
              <a:gd name="T27" fmla="*/ 367 h 437"/>
              <a:gd name="T28" fmla="*/ 528 w 598"/>
              <a:gd name="T29" fmla="*/ 436 h 437"/>
              <a:gd name="T30" fmla="*/ 47 w 598"/>
              <a:gd name="T31" fmla="*/ 390 h 437"/>
              <a:gd name="T32" fmla="*/ 47 w 598"/>
              <a:gd name="T33" fmla="*/ 390 h 437"/>
              <a:gd name="T34" fmla="*/ 528 w 598"/>
              <a:gd name="T35" fmla="*/ 390 h 437"/>
              <a:gd name="T36" fmla="*/ 551 w 598"/>
              <a:gd name="T37" fmla="*/ 367 h 437"/>
              <a:gd name="T38" fmla="*/ 551 w 598"/>
              <a:gd name="T39" fmla="*/ 68 h 437"/>
              <a:gd name="T40" fmla="*/ 528 w 598"/>
              <a:gd name="T41" fmla="*/ 45 h 437"/>
              <a:gd name="T42" fmla="*/ 47 w 598"/>
              <a:gd name="T43" fmla="*/ 45 h 437"/>
              <a:gd name="T44" fmla="*/ 47 w 598"/>
              <a:gd name="T45" fmla="*/ 99 h 437"/>
              <a:gd name="T46" fmla="*/ 138 w 598"/>
              <a:gd name="T47" fmla="*/ 214 h 437"/>
              <a:gd name="T48" fmla="*/ 47 w 598"/>
              <a:gd name="T49" fmla="*/ 336 h 437"/>
              <a:gd name="T50" fmla="*/ 528 w 598"/>
              <a:gd name="T51" fmla="*/ 436 h 4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598" h="437">
                <a:moveTo>
                  <a:pt x="528" y="436"/>
                </a:moveTo>
                <a:lnTo>
                  <a:pt x="528" y="436"/>
                </a:lnTo>
                <a:cubicBezTo>
                  <a:pt x="24" y="436"/>
                  <a:pt x="24" y="436"/>
                  <a:pt x="24" y="436"/>
                </a:cubicBezTo>
                <a:cubicBezTo>
                  <a:pt x="16" y="436"/>
                  <a:pt x="0" y="428"/>
                  <a:pt x="0" y="413"/>
                </a:cubicBezTo>
                <a:cubicBezTo>
                  <a:pt x="0" y="313"/>
                  <a:pt x="0" y="313"/>
                  <a:pt x="0" y="313"/>
                </a:cubicBezTo>
                <a:cubicBezTo>
                  <a:pt x="0" y="306"/>
                  <a:pt x="8" y="290"/>
                  <a:pt x="24" y="290"/>
                </a:cubicBezTo>
                <a:cubicBezTo>
                  <a:pt x="62" y="283"/>
                  <a:pt x="85" y="252"/>
                  <a:pt x="85" y="214"/>
                </a:cubicBezTo>
                <a:cubicBezTo>
                  <a:pt x="85" y="183"/>
                  <a:pt x="62" y="145"/>
                  <a:pt x="24" y="145"/>
                </a:cubicBezTo>
                <a:cubicBezTo>
                  <a:pt x="8" y="145"/>
                  <a:pt x="0" y="130"/>
                  <a:pt x="0" y="122"/>
                </a:cubicBezTo>
                <a:cubicBezTo>
                  <a:pt x="0" y="22"/>
                  <a:pt x="0" y="22"/>
                  <a:pt x="0" y="22"/>
                </a:cubicBezTo>
                <a:cubicBezTo>
                  <a:pt x="0" y="7"/>
                  <a:pt x="16" y="0"/>
                  <a:pt x="24" y="0"/>
                </a:cubicBezTo>
                <a:cubicBezTo>
                  <a:pt x="528" y="0"/>
                  <a:pt x="528" y="0"/>
                  <a:pt x="528" y="0"/>
                </a:cubicBezTo>
                <a:cubicBezTo>
                  <a:pt x="567" y="0"/>
                  <a:pt x="597" y="30"/>
                  <a:pt x="597" y="68"/>
                </a:cubicBezTo>
                <a:cubicBezTo>
                  <a:pt x="597" y="367"/>
                  <a:pt x="597" y="367"/>
                  <a:pt x="597" y="367"/>
                </a:cubicBezTo>
                <a:cubicBezTo>
                  <a:pt x="597" y="405"/>
                  <a:pt x="567" y="436"/>
                  <a:pt x="528" y="436"/>
                </a:cubicBezTo>
                <a:lnTo>
                  <a:pt x="47" y="390"/>
                </a:lnTo>
                <a:lnTo>
                  <a:pt x="47" y="390"/>
                </a:lnTo>
                <a:cubicBezTo>
                  <a:pt x="528" y="390"/>
                  <a:pt x="528" y="390"/>
                  <a:pt x="528" y="390"/>
                </a:cubicBezTo>
                <a:cubicBezTo>
                  <a:pt x="536" y="390"/>
                  <a:pt x="551" y="382"/>
                  <a:pt x="551" y="367"/>
                </a:cubicBezTo>
                <a:cubicBezTo>
                  <a:pt x="551" y="68"/>
                  <a:pt x="551" y="68"/>
                  <a:pt x="551" y="68"/>
                </a:cubicBezTo>
                <a:cubicBezTo>
                  <a:pt x="551" y="53"/>
                  <a:pt x="536" y="45"/>
                  <a:pt x="528" y="45"/>
                </a:cubicBezTo>
                <a:cubicBezTo>
                  <a:pt x="47" y="45"/>
                  <a:pt x="47" y="45"/>
                  <a:pt x="47" y="45"/>
                </a:cubicBezTo>
                <a:cubicBezTo>
                  <a:pt x="47" y="99"/>
                  <a:pt x="47" y="99"/>
                  <a:pt x="47" y="99"/>
                </a:cubicBezTo>
                <a:cubicBezTo>
                  <a:pt x="100" y="114"/>
                  <a:pt x="138" y="160"/>
                  <a:pt x="138" y="214"/>
                </a:cubicBezTo>
                <a:cubicBezTo>
                  <a:pt x="138" y="275"/>
                  <a:pt x="100" y="321"/>
                  <a:pt x="47" y="336"/>
                </a:cubicBezTo>
                <a:lnTo>
                  <a:pt x="528" y="436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grpSp>
        <p:nvGrpSpPr>
          <p:cNvPr id="146" name="Group 71">
            <a:extLst>
              <a:ext uri="{FF2B5EF4-FFF2-40B4-BE49-F238E27FC236}">
                <a16:creationId xmlns:a16="http://schemas.microsoft.com/office/drawing/2014/main" id="{090E302A-3409-734D-B318-59A657AEF97A}"/>
              </a:ext>
            </a:extLst>
          </p:cNvPr>
          <p:cNvGrpSpPr/>
          <p:nvPr/>
        </p:nvGrpSpPr>
        <p:grpSpPr>
          <a:xfrm>
            <a:off x="1441427" y="5149722"/>
            <a:ext cx="8909115" cy="2500601"/>
            <a:chOff x="2232442" y="3643574"/>
            <a:chExt cx="8954788" cy="2500601"/>
          </a:xfrm>
        </p:grpSpPr>
        <p:sp>
          <p:nvSpPr>
            <p:cNvPr id="147" name="CuadroTexto 598">
              <a:extLst>
                <a:ext uri="{FF2B5EF4-FFF2-40B4-BE49-F238E27FC236}">
                  <a16:creationId xmlns:a16="http://schemas.microsoft.com/office/drawing/2014/main" id="{BDA0ECF5-C527-8F48-85A8-9193D06EFC55}"/>
                </a:ext>
              </a:extLst>
            </p:cNvPr>
            <p:cNvSpPr txBox="1"/>
            <p:nvPr/>
          </p:nvSpPr>
          <p:spPr>
            <a:xfrm>
              <a:off x="2232442" y="3643574"/>
              <a:ext cx="3301714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Health</a:t>
              </a:r>
            </a:p>
          </p:txBody>
        </p:sp>
        <p:sp>
          <p:nvSpPr>
            <p:cNvPr id="148" name="CuadroTexto 599">
              <a:extLst>
                <a:ext uri="{FF2B5EF4-FFF2-40B4-BE49-F238E27FC236}">
                  <a16:creationId xmlns:a16="http://schemas.microsoft.com/office/drawing/2014/main" id="{B8B4585B-125B-C34A-9A7F-FFC8C00F83F7}"/>
                </a:ext>
              </a:extLst>
            </p:cNvPr>
            <p:cNvSpPr txBox="1"/>
            <p:nvPr/>
          </p:nvSpPr>
          <p:spPr>
            <a:xfrm>
              <a:off x="2236244" y="4943846"/>
              <a:ext cx="895098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</a:t>
              </a:r>
            </a:p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of exchange relationships. </a:t>
              </a:r>
            </a:p>
          </p:txBody>
        </p:sp>
      </p:grpSp>
      <p:grpSp>
        <p:nvGrpSpPr>
          <p:cNvPr id="149" name="Grupo 148">
            <a:extLst>
              <a:ext uri="{FF2B5EF4-FFF2-40B4-BE49-F238E27FC236}">
                <a16:creationId xmlns:a16="http://schemas.microsoft.com/office/drawing/2014/main" id="{2D24850E-8E2C-0342-8431-C955904F97D1}"/>
              </a:ext>
            </a:extLst>
          </p:cNvPr>
          <p:cNvGrpSpPr/>
          <p:nvPr/>
        </p:nvGrpSpPr>
        <p:grpSpPr>
          <a:xfrm>
            <a:off x="16976011" y="4195727"/>
            <a:ext cx="643990" cy="634450"/>
            <a:chOff x="15523655" y="10717162"/>
            <a:chExt cx="643990" cy="634450"/>
          </a:xfrm>
        </p:grpSpPr>
        <p:sp>
          <p:nvSpPr>
            <p:cNvPr id="150" name="Freeform 198">
              <a:extLst>
                <a:ext uri="{FF2B5EF4-FFF2-40B4-BE49-F238E27FC236}">
                  <a16:creationId xmlns:a16="http://schemas.microsoft.com/office/drawing/2014/main" id="{766A87B0-C9AF-4F41-87D0-E6FC246792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23655" y="10717162"/>
              <a:ext cx="643990" cy="634450"/>
            </a:xfrm>
            <a:custGeom>
              <a:avLst/>
              <a:gdLst>
                <a:gd name="T0" fmla="*/ 298 w 597"/>
                <a:gd name="T1" fmla="*/ 587 h 588"/>
                <a:gd name="T2" fmla="*/ 298 w 597"/>
                <a:gd name="T3" fmla="*/ 587 h 588"/>
                <a:gd name="T4" fmla="*/ 216 w 597"/>
                <a:gd name="T5" fmla="*/ 551 h 588"/>
                <a:gd name="T6" fmla="*/ 45 w 597"/>
                <a:gd name="T7" fmla="*/ 389 h 588"/>
                <a:gd name="T8" fmla="*/ 45 w 597"/>
                <a:gd name="T9" fmla="*/ 217 h 588"/>
                <a:gd name="T10" fmla="*/ 253 w 597"/>
                <a:gd name="T11" fmla="*/ 9 h 588"/>
                <a:gd name="T12" fmla="*/ 270 w 597"/>
                <a:gd name="T13" fmla="*/ 0 h 588"/>
                <a:gd name="T14" fmla="*/ 532 w 597"/>
                <a:gd name="T15" fmla="*/ 0 h 588"/>
                <a:gd name="T16" fmla="*/ 596 w 597"/>
                <a:gd name="T17" fmla="*/ 54 h 588"/>
                <a:gd name="T18" fmla="*/ 596 w 597"/>
                <a:gd name="T19" fmla="*/ 316 h 588"/>
                <a:gd name="T20" fmla="*/ 587 w 597"/>
                <a:gd name="T21" fmla="*/ 343 h 588"/>
                <a:gd name="T22" fmla="*/ 379 w 597"/>
                <a:gd name="T23" fmla="*/ 551 h 588"/>
                <a:gd name="T24" fmla="*/ 298 w 597"/>
                <a:gd name="T25" fmla="*/ 587 h 588"/>
                <a:gd name="T26" fmla="*/ 289 w 597"/>
                <a:gd name="T27" fmla="*/ 63 h 588"/>
                <a:gd name="T28" fmla="*/ 289 w 597"/>
                <a:gd name="T29" fmla="*/ 63 h 588"/>
                <a:gd name="T30" fmla="*/ 90 w 597"/>
                <a:gd name="T31" fmla="*/ 262 h 588"/>
                <a:gd name="T32" fmla="*/ 90 w 597"/>
                <a:gd name="T33" fmla="*/ 343 h 588"/>
                <a:gd name="T34" fmla="*/ 253 w 597"/>
                <a:gd name="T35" fmla="*/ 506 h 588"/>
                <a:gd name="T36" fmla="*/ 334 w 597"/>
                <a:gd name="T37" fmla="*/ 506 h 588"/>
                <a:gd name="T38" fmla="*/ 532 w 597"/>
                <a:gd name="T39" fmla="*/ 307 h 588"/>
                <a:gd name="T40" fmla="*/ 532 w 597"/>
                <a:gd name="T41" fmla="*/ 54 h 588"/>
                <a:gd name="T42" fmla="*/ 289 w 597"/>
                <a:gd name="T43" fmla="*/ 63 h 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97" h="588">
                  <a:moveTo>
                    <a:pt x="298" y="587"/>
                  </a:moveTo>
                  <a:lnTo>
                    <a:pt x="298" y="587"/>
                  </a:lnTo>
                  <a:cubicBezTo>
                    <a:pt x="270" y="587"/>
                    <a:pt x="234" y="578"/>
                    <a:pt x="216" y="551"/>
                  </a:cubicBezTo>
                  <a:cubicBezTo>
                    <a:pt x="45" y="389"/>
                    <a:pt x="45" y="389"/>
                    <a:pt x="45" y="389"/>
                  </a:cubicBezTo>
                  <a:cubicBezTo>
                    <a:pt x="0" y="343"/>
                    <a:pt x="0" y="262"/>
                    <a:pt x="45" y="217"/>
                  </a:cubicBezTo>
                  <a:cubicBezTo>
                    <a:pt x="253" y="9"/>
                    <a:pt x="253" y="9"/>
                    <a:pt x="253" y="9"/>
                  </a:cubicBezTo>
                  <a:cubicBezTo>
                    <a:pt x="262" y="0"/>
                    <a:pt x="262" y="0"/>
                    <a:pt x="270" y="0"/>
                  </a:cubicBezTo>
                  <a:cubicBezTo>
                    <a:pt x="532" y="0"/>
                    <a:pt x="532" y="0"/>
                    <a:pt x="532" y="0"/>
                  </a:cubicBezTo>
                  <a:cubicBezTo>
                    <a:pt x="569" y="0"/>
                    <a:pt x="596" y="27"/>
                    <a:pt x="596" y="54"/>
                  </a:cubicBezTo>
                  <a:cubicBezTo>
                    <a:pt x="596" y="316"/>
                    <a:pt x="596" y="316"/>
                    <a:pt x="596" y="316"/>
                  </a:cubicBezTo>
                  <a:cubicBezTo>
                    <a:pt x="596" y="325"/>
                    <a:pt x="596" y="334"/>
                    <a:pt x="587" y="343"/>
                  </a:cubicBezTo>
                  <a:cubicBezTo>
                    <a:pt x="379" y="551"/>
                    <a:pt x="379" y="551"/>
                    <a:pt x="379" y="551"/>
                  </a:cubicBezTo>
                  <a:cubicBezTo>
                    <a:pt x="361" y="578"/>
                    <a:pt x="325" y="587"/>
                    <a:pt x="298" y="587"/>
                  </a:cubicBezTo>
                  <a:close/>
                  <a:moveTo>
                    <a:pt x="289" y="63"/>
                  </a:moveTo>
                  <a:lnTo>
                    <a:pt x="289" y="63"/>
                  </a:lnTo>
                  <a:cubicBezTo>
                    <a:pt x="90" y="262"/>
                    <a:pt x="90" y="262"/>
                    <a:pt x="90" y="262"/>
                  </a:cubicBezTo>
                  <a:cubicBezTo>
                    <a:pt x="63" y="280"/>
                    <a:pt x="63" y="325"/>
                    <a:pt x="90" y="343"/>
                  </a:cubicBezTo>
                  <a:cubicBezTo>
                    <a:pt x="253" y="506"/>
                    <a:pt x="253" y="506"/>
                    <a:pt x="253" y="506"/>
                  </a:cubicBezTo>
                  <a:cubicBezTo>
                    <a:pt x="279" y="533"/>
                    <a:pt x="316" y="533"/>
                    <a:pt x="334" y="506"/>
                  </a:cubicBezTo>
                  <a:cubicBezTo>
                    <a:pt x="532" y="307"/>
                    <a:pt x="532" y="307"/>
                    <a:pt x="532" y="307"/>
                  </a:cubicBezTo>
                  <a:cubicBezTo>
                    <a:pt x="532" y="54"/>
                    <a:pt x="532" y="54"/>
                    <a:pt x="532" y="54"/>
                  </a:cubicBezTo>
                  <a:lnTo>
                    <a:pt x="289" y="6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51" name="Freeform 199">
              <a:extLst>
                <a:ext uri="{FF2B5EF4-FFF2-40B4-BE49-F238E27FC236}">
                  <a16:creationId xmlns:a16="http://schemas.microsoft.com/office/drawing/2014/main" id="{BF02D673-FE99-FF4E-9C0D-2129EC356E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33900" y="10855502"/>
              <a:ext cx="109718" cy="109715"/>
            </a:xfrm>
            <a:custGeom>
              <a:avLst/>
              <a:gdLst>
                <a:gd name="T0" fmla="*/ 81 w 100"/>
                <a:gd name="T1" fmla="*/ 82 h 101"/>
                <a:gd name="T2" fmla="*/ 81 w 100"/>
                <a:gd name="T3" fmla="*/ 82 h 101"/>
                <a:gd name="T4" fmla="*/ 18 w 100"/>
                <a:gd name="T5" fmla="*/ 82 h 101"/>
                <a:gd name="T6" fmla="*/ 18 w 100"/>
                <a:gd name="T7" fmla="*/ 19 h 101"/>
                <a:gd name="T8" fmla="*/ 81 w 100"/>
                <a:gd name="T9" fmla="*/ 19 h 101"/>
                <a:gd name="T10" fmla="*/ 81 w 100"/>
                <a:gd name="T11" fmla="*/ 82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0" h="101">
                  <a:moveTo>
                    <a:pt x="81" y="82"/>
                  </a:moveTo>
                  <a:lnTo>
                    <a:pt x="81" y="82"/>
                  </a:lnTo>
                  <a:cubicBezTo>
                    <a:pt x="63" y="100"/>
                    <a:pt x="36" y="100"/>
                    <a:pt x="18" y="82"/>
                  </a:cubicBezTo>
                  <a:cubicBezTo>
                    <a:pt x="0" y="64"/>
                    <a:pt x="0" y="37"/>
                    <a:pt x="18" y="19"/>
                  </a:cubicBezTo>
                  <a:cubicBezTo>
                    <a:pt x="36" y="0"/>
                    <a:pt x="63" y="0"/>
                    <a:pt x="81" y="19"/>
                  </a:cubicBezTo>
                  <a:cubicBezTo>
                    <a:pt x="99" y="37"/>
                    <a:pt x="99" y="64"/>
                    <a:pt x="81" y="8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152" name="Grupo 151">
            <a:extLst>
              <a:ext uri="{FF2B5EF4-FFF2-40B4-BE49-F238E27FC236}">
                <a16:creationId xmlns:a16="http://schemas.microsoft.com/office/drawing/2014/main" id="{290B19C6-BABB-294C-BA15-91EFDACFD239}"/>
              </a:ext>
            </a:extLst>
          </p:cNvPr>
          <p:cNvGrpSpPr/>
          <p:nvPr/>
        </p:nvGrpSpPr>
        <p:grpSpPr>
          <a:xfrm>
            <a:off x="19769547" y="1461041"/>
            <a:ext cx="4236804" cy="1390954"/>
            <a:chOff x="4247967" y="10620441"/>
            <a:chExt cx="4236804" cy="1390954"/>
          </a:xfrm>
        </p:grpSpPr>
        <p:sp>
          <p:nvSpPr>
            <p:cNvPr id="153" name="CuadroTexto 395">
              <a:extLst>
                <a:ext uri="{FF2B5EF4-FFF2-40B4-BE49-F238E27FC236}">
                  <a16:creationId xmlns:a16="http://schemas.microsoft.com/office/drawing/2014/main" id="{ECB42675-D226-5747-BCF1-A003A6A1368C}"/>
                </a:ext>
              </a:extLst>
            </p:cNvPr>
            <p:cNvSpPr txBox="1"/>
            <p:nvPr/>
          </p:nvSpPr>
          <p:spPr>
            <a:xfrm flipH="1">
              <a:off x="4263265" y="10620441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154" name="Rectangle 40">
              <a:extLst>
                <a:ext uri="{FF2B5EF4-FFF2-40B4-BE49-F238E27FC236}">
                  <a16:creationId xmlns:a16="http://schemas.microsoft.com/office/drawing/2014/main" id="{94AB47F7-C6D8-8D48-A97A-D9384228320A}"/>
                </a:ext>
              </a:extLst>
            </p:cNvPr>
            <p:cNvSpPr/>
            <p:nvPr/>
          </p:nvSpPr>
          <p:spPr>
            <a:xfrm>
              <a:off x="4247967" y="11180398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55" name="Grupo 154">
            <a:extLst>
              <a:ext uri="{FF2B5EF4-FFF2-40B4-BE49-F238E27FC236}">
                <a16:creationId xmlns:a16="http://schemas.microsoft.com/office/drawing/2014/main" id="{8E3B0677-EBDC-394F-95CD-98D0EF27AB04}"/>
              </a:ext>
            </a:extLst>
          </p:cNvPr>
          <p:cNvGrpSpPr/>
          <p:nvPr/>
        </p:nvGrpSpPr>
        <p:grpSpPr>
          <a:xfrm>
            <a:off x="19754148" y="3734940"/>
            <a:ext cx="4236804" cy="1390954"/>
            <a:chOff x="4247967" y="10620441"/>
            <a:chExt cx="4236804" cy="1390954"/>
          </a:xfrm>
        </p:grpSpPr>
        <p:sp>
          <p:nvSpPr>
            <p:cNvPr id="156" name="CuadroTexto 395">
              <a:extLst>
                <a:ext uri="{FF2B5EF4-FFF2-40B4-BE49-F238E27FC236}">
                  <a16:creationId xmlns:a16="http://schemas.microsoft.com/office/drawing/2014/main" id="{BF34EBC7-5997-7544-BB41-E0E8CC6A5DFE}"/>
                </a:ext>
              </a:extLst>
            </p:cNvPr>
            <p:cNvSpPr txBox="1"/>
            <p:nvPr/>
          </p:nvSpPr>
          <p:spPr>
            <a:xfrm flipH="1">
              <a:off x="4263265" y="10620441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157" name="Rectangle 40">
              <a:extLst>
                <a:ext uri="{FF2B5EF4-FFF2-40B4-BE49-F238E27FC236}">
                  <a16:creationId xmlns:a16="http://schemas.microsoft.com/office/drawing/2014/main" id="{42B520A5-5D2E-E241-AE05-B6CDB75E960B}"/>
                </a:ext>
              </a:extLst>
            </p:cNvPr>
            <p:cNvSpPr/>
            <p:nvPr/>
          </p:nvSpPr>
          <p:spPr>
            <a:xfrm>
              <a:off x="4247967" y="11180398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58" name="Grupo 157">
            <a:extLst>
              <a:ext uri="{FF2B5EF4-FFF2-40B4-BE49-F238E27FC236}">
                <a16:creationId xmlns:a16="http://schemas.microsoft.com/office/drawing/2014/main" id="{BCAAF331-F52F-064D-ABCB-5C1EE26F26DB}"/>
              </a:ext>
            </a:extLst>
          </p:cNvPr>
          <p:cNvGrpSpPr/>
          <p:nvPr/>
        </p:nvGrpSpPr>
        <p:grpSpPr>
          <a:xfrm>
            <a:off x="19755348" y="6086195"/>
            <a:ext cx="4236804" cy="1390954"/>
            <a:chOff x="4247967" y="10620441"/>
            <a:chExt cx="4236804" cy="1390954"/>
          </a:xfrm>
        </p:grpSpPr>
        <p:sp>
          <p:nvSpPr>
            <p:cNvPr id="159" name="CuadroTexto 395">
              <a:extLst>
                <a:ext uri="{FF2B5EF4-FFF2-40B4-BE49-F238E27FC236}">
                  <a16:creationId xmlns:a16="http://schemas.microsoft.com/office/drawing/2014/main" id="{A72C73BA-2E0B-2547-9FA5-8F31D83BC758}"/>
                </a:ext>
              </a:extLst>
            </p:cNvPr>
            <p:cNvSpPr txBox="1"/>
            <p:nvPr/>
          </p:nvSpPr>
          <p:spPr>
            <a:xfrm flipH="1">
              <a:off x="4263265" y="10620441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160" name="Rectangle 40">
              <a:extLst>
                <a:ext uri="{FF2B5EF4-FFF2-40B4-BE49-F238E27FC236}">
                  <a16:creationId xmlns:a16="http://schemas.microsoft.com/office/drawing/2014/main" id="{38CDFF72-A58F-2B40-99F5-5649213FD26B}"/>
                </a:ext>
              </a:extLst>
            </p:cNvPr>
            <p:cNvSpPr/>
            <p:nvPr/>
          </p:nvSpPr>
          <p:spPr>
            <a:xfrm>
              <a:off x="4247967" y="11180398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61" name="Grupo 160">
            <a:extLst>
              <a:ext uri="{FF2B5EF4-FFF2-40B4-BE49-F238E27FC236}">
                <a16:creationId xmlns:a16="http://schemas.microsoft.com/office/drawing/2014/main" id="{5BD2C94E-0CB2-E54D-9BAF-76B1292DDE8E}"/>
              </a:ext>
            </a:extLst>
          </p:cNvPr>
          <p:cNvGrpSpPr/>
          <p:nvPr/>
        </p:nvGrpSpPr>
        <p:grpSpPr>
          <a:xfrm>
            <a:off x="19755348" y="8481187"/>
            <a:ext cx="4236804" cy="1390954"/>
            <a:chOff x="4247967" y="10620441"/>
            <a:chExt cx="4236804" cy="1390954"/>
          </a:xfrm>
        </p:grpSpPr>
        <p:sp>
          <p:nvSpPr>
            <p:cNvPr id="162" name="CuadroTexto 395">
              <a:extLst>
                <a:ext uri="{FF2B5EF4-FFF2-40B4-BE49-F238E27FC236}">
                  <a16:creationId xmlns:a16="http://schemas.microsoft.com/office/drawing/2014/main" id="{9D7876D6-78EA-9C45-AAA9-D006C9D6ECBC}"/>
                </a:ext>
              </a:extLst>
            </p:cNvPr>
            <p:cNvSpPr txBox="1"/>
            <p:nvPr/>
          </p:nvSpPr>
          <p:spPr>
            <a:xfrm flipH="1">
              <a:off x="4263265" y="10620441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163" name="Rectangle 40">
              <a:extLst>
                <a:ext uri="{FF2B5EF4-FFF2-40B4-BE49-F238E27FC236}">
                  <a16:creationId xmlns:a16="http://schemas.microsoft.com/office/drawing/2014/main" id="{5D255974-F000-9448-BA63-72125542F756}"/>
                </a:ext>
              </a:extLst>
            </p:cNvPr>
            <p:cNvSpPr/>
            <p:nvPr/>
          </p:nvSpPr>
          <p:spPr>
            <a:xfrm>
              <a:off x="4247967" y="11180398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65" name="Grupo 164">
            <a:extLst>
              <a:ext uri="{FF2B5EF4-FFF2-40B4-BE49-F238E27FC236}">
                <a16:creationId xmlns:a16="http://schemas.microsoft.com/office/drawing/2014/main" id="{C0E74FED-0E71-084D-8C6E-8E1D97AAC24B}"/>
              </a:ext>
            </a:extLst>
          </p:cNvPr>
          <p:cNvGrpSpPr/>
          <p:nvPr/>
        </p:nvGrpSpPr>
        <p:grpSpPr>
          <a:xfrm>
            <a:off x="19755348" y="10789700"/>
            <a:ext cx="4236804" cy="1390954"/>
            <a:chOff x="4247967" y="10620441"/>
            <a:chExt cx="4236804" cy="1390954"/>
          </a:xfrm>
        </p:grpSpPr>
        <p:sp>
          <p:nvSpPr>
            <p:cNvPr id="169" name="CuadroTexto 395">
              <a:extLst>
                <a:ext uri="{FF2B5EF4-FFF2-40B4-BE49-F238E27FC236}">
                  <a16:creationId xmlns:a16="http://schemas.microsoft.com/office/drawing/2014/main" id="{FE2D1ACC-F110-EE47-8409-6FD359771E41}"/>
                </a:ext>
              </a:extLst>
            </p:cNvPr>
            <p:cNvSpPr txBox="1"/>
            <p:nvPr/>
          </p:nvSpPr>
          <p:spPr>
            <a:xfrm flipH="1">
              <a:off x="4263265" y="10620441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173" name="Rectangle 40">
              <a:extLst>
                <a:ext uri="{FF2B5EF4-FFF2-40B4-BE49-F238E27FC236}">
                  <a16:creationId xmlns:a16="http://schemas.microsoft.com/office/drawing/2014/main" id="{DCF0ECCE-0812-F24C-96E1-F6C13466DBA1}"/>
                </a:ext>
              </a:extLst>
            </p:cNvPr>
            <p:cNvSpPr/>
            <p:nvPr/>
          </p:nvSpPr>
          <p:spPr>
            <a:xfrm>
              <a:off x="4247967" y="11180398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sp>
        <p:nvSpPr>
          <p:cNvPr id="177" name="Freeform 1">
            <a:extLst>
              <a:ext uri="{FF2B5EF4-FFF2-40B4-BE49-F238E27FC236}">
                <a16:creationId xmlns:a16="http://schemas.microsoft.com/office/drawing/2014/main" id="{F1FCB11F-A910-4147-B84D-8C616255FB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33346" y="6966588"/>
            <a:ext cx="4144605" cy="5857357"/>
          </a:xfrm>
          <a:custGeom>
            <a:avLst/>
            <a:gdLst>
              <a:gd name="T0" fmla="*/ 4185 w 4194"/>
              <a:gd name="T1" fmla="*/ 1356 h 5928"/>
              <a:gd name="T2" fmla="*/ 4185 w 4194"/>
              <a:gd name="T3" fmla="*/ 1356 h 5928"/>
              <a:gd name="T4" fmla="*/ 2828 w 4194"/>
              <a:gd name="T5" fmla="*/ 0 h 5928"/>
              <a:gd name="T6" fmla="*/ 2100 w 4194"/>
              <a:gd name="T7" fmla="*/ 192 h 5928"/>
              <a:gd name="T8" fmla="*/ 1398 w 4194"/>
              <a:gd name="T9" fmla="*/ 0 h 5928"/>
              <a:gd name="T10" fmla="*/ 8 w 4194"/>
              <a:gd name="T11" fmla="*/ 1364 h 5928"/>
              <a:gd name="T12" fmla="*/ 460 w 4194"/>
              <a:gd name="T13" fmla="*/ 2419 h 5928"/>
              <a:gd name="T14" fmla="*/ 1038 w 4194"/>
              <a:gd name="T15" fmla="*/ 3725 h 5928"/>
              <a:gd name="T16" fmla="*/ 1038 w 4194"/>
              <a:gd name="T17" fmla="*/ 5927 h 5928"/>
              <a:gd name="T18" fmla="*/ 3163 w 4194"/>
              <a:gd name="T19" fmla="*/ 5927 h 5928"/>
              <a:gd name="T20" fmla="*/ 3163 w 4194"/>
              <a:gd name="T21" fmla="*/ 3717 h 5928"/>
              <a:gd name="T22" fmla="*/ 3733 w 4194"/>
              <a:gd name="T23" fmla="*/ 2419 h 5928"/>
              <a:gd name="T24" fmla="*/ 4185 w 4194"/>
              <a:gd name="T25" fmla="*/ 1356 h 59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194" h="5928">
                <a:moveTo>
                  <a:pt x="4185" y="1356"/>
                </a:moveTo>
                <a:lnTo>
                  <a:pt x="4185" y="1356"/>
                </a:lnTo>
                <a:cubicBezTo>
                  <a:pt x="4160" y="636"/>
                  <a:pt x="3548" y="25"/>
                  <a:pt x="2828" y="0"/>
                </a:cubicBezTo>
                <a:cubicBezTo>
                  <a:pt x="2560" y="0"/>
                  <a:pt x="2309" y="67"/>
                  <a:pt x="2100" y="192"/>
                </a:cubicBezTo>
                <a:cubicBezTo>
                  <a:pt x="1891" y="67"/>
                  <a:pt x="1657" y="0"/>
                  <a:pt x="1398" y="0"/>
                </a:cubicBezTo>
                <a:cubicBezTo>
                  <a:pt x="653" y="0"/>
                  <a:pt x="33" y="611"/>
                  <a:pt x="8" y="1364"/>
                </a:cubicBezTo>
                <a:cubicBezTo>
                  <a:pt x="0" y="1783"/>
                  <a:pt x="176" y="2160"/>
                  <a:pt x="460" y="2419"/>
                </a:cubicBezTo>
                <a:cubicBezTo>
                  <a:pt x="828" y="2754"/>
                  <a:pt x="1038" y="3223"/>
                  <a:pt x="1038" y="3725"/>
                </a:cubicBezTo>
                <a:cubicBezTo>
                  <a:pt x="1038" y="5927"/>
                  <a:pt x="1038" y="5927"/>
                  <a:pt x="1038" y="5927"/>
                </a:cubicBezTo>
                <a:cubicBezTo>
                  <a:pt x="3163" y="5927"/>
                  <a:pt x="3163" y="5927"/>
                  <a:pt x="3163" y="5927"/>
                </a:cubicBezTo>
                <a:cubicBezTo>
                  <a:pt x="3163" y="3717"/>
                  <a:pt x="3163" y="3717"/>
                  <a:pt x="3163" y="3717"/>
                </a:cubicBezTo>
                <a:cubicBezTo>
                  <a:pt x="3163" y="3223"/>
                  <a:pt x="3372" y="2754"/>
                  <a:pt x="3733" y="2419"/>
                </a:cubicBezTo>
                <a:cubicBezTo>
                  <a:pt x="4017" y="2151"/>
                  <a:pt x="4193" y="1775"/>
                  <a:pt x="4185" y="1356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8" name="Freeform 2">
            <a:extLst>
              <a:ext uri="{FF2B5EF4-FFF2-40B4-BE49-F238E27FC236}">
                <a16:creationId xmlns:a16="http://schemas.microsoft.com/office/drawing/2014/main" id="{22523EE3-690B-7B4E-B8A4-4DD32AC66E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33346" y="913112"/>
            <a:ext cx="4144605" cy="5983745"/>
          </a:xfrm>
          <a:custGeom>
            <a:avLst/>
            <a:gdLst>
              <a:gd name="T0" fmla="*/ 3163 w 4194"/>
              <a:gd name="T1" fmla="*/ 2562 h 6053"/>
              <a:gd name="T2" fmla="*/ 3163 w 4194"/>
              <a:gd name="T3" fmla="*/ 2562 h 6053"/>
              <a:gd name="T4" fmla="*/ 3163 w 4194"/>
              <a:gd name="T5" fmla="*/ 0 h 6053"/>
              <a:gd name="T6" fmla="*/ 1038 w 4194"/>
              <a:gd name="T7" fmla="*/ 0 h 6053"/>
              <a:gd name="T8" fmla="*/ 1038 w 4194"/>
              <a:gd name="T9" fmla="*/ 2562 h 6053"/>
              <a:gd name="T10" fmla="*/ 544 w 4194"/>
              <a:gd name="T11" fmla="*/ 3558 h 6053"/>
              <a:gd name="T12" fmla="*/ 8 w 4194"/>
              <a:gd name="T13" fmla="*/ 4688 h 6053"/>
              <a:gd name="T14" fmla="*/ 1398 w 4194"/>
              <a:gd name="T15" fmla="*/ 6043 h 6053"/>
              <a:gd name="T16" fmla="*/ 2100 w 4194"/>
              <a:gd name="T17" fmla="*/ 5860 h 6053"/>
              <a:gd name="T18" fmla="*/ 2828 w 4194"/>
              <a:gd name="T19" fmla="*/ 6043 h 6053"/>
              <a:gd name="T20" fmla="*/ 4185 w 4194"/>
              <a:gd name="T21" fmla="*/ 4696 h 6053"/>
              <a:gd name="T22" fmla="*/ 3649 w 4194"/>
              <a:gd name="T23" fmla="*/ 3566 h 6053"/>
              <a:gd name="T24" fmla="*/ 3163 w 4194"/>
              <a:gd name="T25" fmla="*/ 2562 h 60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194" h="6053">
                <a:moveTo>
                  <a:pt x="3163" y="2562"/>
                </a:moveTo>
                <a:lnTo>
                  <a:pt x="3163" y="2562"/>
                </a:lnTo>
                <a:cubicBezTo>
                  <a:pt x="3163" y="0"/>
                  <a:pt x="3163" y="0"/>
                  <a:pt x="3163" y="0"/>
                </a:cubicBezTo>
                <a:cubicBezTo>
                  <a:pt x="1038" y="0"/>
                  <a:pt x="1038" y="0"/>
                  <a:pt x="1038" y="0"/>
                </a:cubicBezTo>
                <a:cubicBezTo>
                  <a:pt x="1038" y="2562"/>
                  <a:pt x="1038" y="2562"/>
                  <a:pt x="1038" y="2562"/>
                </a:cubicBezTo>
                <a:cubicBezTo>
                  <a:pt x="1038" y="2947"/>
                  <a:pt x="854" y="3323"/>
                  <a:pt x="544" y="3558"/>
                </a:cubicBezTo>
                <a:cubicBezTo>
                  <a:pt x="217" y="3817"/>
                  <a:pt x="0" y="4227"/>
                  <a:pt x="8" y="4688"/>
                </a:cubicBezTo>
                <a:cubicBezTo>
                  <a:pt x="33" y="5442"/>
                  <a:pt x="653" y="6043"/>
                  <a:pt x="1398" y="6043"/>
                </a:cubicBezTo>
                <a:cubicBezTo>
                  <a:pt x="1657" y="6043"/>
                  <a:pt x="1891" y="5977"/>
                  <a:pt x="2100" y="5860"/>
                </a:cubicBezTo>
                <a:cubicBezTo>
                  <a:pt x="2309" y="5986"/>
                  <a:pt x="2560" y="6052"/>
                  <a:pt x="2828" y="6043"/>
                </a:cubicBezTo>
                <a:cubicBezTo>
                  <a:pt x="3565" y="6027"/>
                  <a:pt x="4160" y="5433"/>
                  <a:pt x="4185" y="4696"/>
                </a:cubicBezTo>
                <a:cubicBezTo>
                  <a:pt x="4193" y="4236"/>
                  <a:pt x="3984" y="3826"/>
                  <a:pt x="3649" y="3566"/>
                </a:cubicBezTo>
                <a:cubicBezTo>
                  <a:pt x="3339" y="3323"/>
                  <a:pt x="3163" y="2955"/>
                  <a:pt x="3163" y="2562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9" name="Freeform 3">
            <a:extLst>
              <a:ext uri="{FF2B5EF4-FFF2-40B4-BE49-F238E27FC236}">
                <a16:creationId xmlns:a16="http://schemas.microsoft.com/office/drawing/2014/main" id="{07ECB47D-57A2-5645-B620-210814B131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50542" y="6007794"/>
            <a:ext cx="4310212" cy="1812992"/>
          </a:xfrm>
          <a:custGeom>
            <a:avLst/>
            <a:gdLst>
              <a:gd name="T0" fmla="*/ 184 w 4362"/>
              <a:gd name="T1" fmla="*/ 0 h 1833"/>
              <a:gd name="T2" fmla="*/ 184 w 4362"/>
              <a:gd name="T3" fmla="*/ 0 h 1833"/>
              <a:gd name="T4" fmla="*/ 0 w 4362"/>
              <a:gd name="T5" fmla="*/ 886 h 1833"/>
              <a:gd name="T6" fmla="*/ 209 w 4362"/>
              <a:gd name="T7" fmla="*/ 1824 h 1833"/>
              <a:gd name="T8" fmla="*/ 1482 w 4362"/>
              <a:gd name="T9" fmla="*/ 970 h 1833"/>
              <a:gd name="T10" fmla="*/ 1482 w 4362"/>
              <a:gd name="T11" fmla="*/ 970 h 1833"/>
              <a:gd name="T12" fmla="*/ 2184 w 4362"/>
              <a:gd name="T13" fmla="*/ 1162 h 1833"/>
              <a:gd name="T14" fmla="*/ 2879 w 4362"/>
              <a:gd name="T15" fmla="*/ 970 h 1833"/>
              <a:gd name="T16" fmla="*/ 2912 w 4362"/>
              <a:gd name="T17" fmla="*/ 970 h 1833"/>
              <a:gd name="T18" fmla="*/ 4151 w 4362"/>
              <a:gd name="T19" fmla="*/ 1832 h 1833"/>
              <a:gd name="T20" fmla="*/ 4361 w 4362"/>
              <a:gd name="T21" fmla="*/ 886 h 1833"/>
              <a:gd name="T22" fmla="*/ 4177 w 4362"/>
              <a:gd name="T23" fmla="*/ 0 h 1833"/>
              <a:gd name="T24" fmla="*/ 2912 w 4362"/>
              <a:gd name="T25" fmla="*/ 886 h 1833"/>
              <a:gd name="T26" fmla="*/ 2879 w 4362"/>
              <a:gd name="T27" fmla="*/ 886 h 1833"/>
              <a:gd name="T28" fmla="*/ 2184 w 4362"/>
              <a:gd name="T29" fmla="*/ 703 h 1833"/>
              <a:gd name="T30" fmla="*/ 1482 w 4362"/>
              <a:gd name="T31" fmla="*/ 886 h 1833"/>
              <a:gd name="T32" fmla="*/ 1482 w 4362"/>
              <a:gd name="T33" fmla="*/ 886 h 1833"/>
              <a:gd name="T34" fmla="*/ 184 w 4362"/>
              <a:gd name="T35" fmla="*/ 0 h 18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362" h="1833">
                <a:moveTo>
                  <a:pt x="184" y="0"/>
                </a:moveTo>
                <a:lnTo>
                  <a:pt x="184" y="0"/>
                </a:lnTo>
                <a:cubicBezTo>
                  <a:pt x="67" y="268"/>
                  <a:pt x="0" y="569"/>
                  <a:pt x="0" y="886"/>
                </a:cubicBezTo>
                <a:cubicBezTo>
                  <a:pt x="0" y="1221"/>
                  <a:pt x="75" y="1539"/>
                  <a:pt x="209" y="1824"/>
                </a:cubicBezTo>
                <a:cubicBezTo>
                  <a:pt x="419" y="1322"/>
                  <a:pt x="912" y="970"/>
                  <a:pt x="1482" y="970"/>
                </a:cubicBezTo>
                <a:lnTo>
                  <a:pt x="1482" y="970"/>
                </a:lnTo>
                <a:cubicBezTo>
                  <a:pt x="1741" y="970"/>
                  <a:pt x="1975" y="1037"/>
                  <a:pt x="2184" y="1162"/>
                </a:cubicBezTo>
                <a:cubicBezTo>
                  <a:pt x="2385" y="1037"/>
                  <a:pt x="2619" y="970"/>
                  <a:pt x="2879" y="970"/>
                </a:cubicBezTo>
                <a:cubicBezTo>
                  <a:pt x="2887" y="970"/>
                  <a:pt x="2896" y="970"/>
                  <a:pt x="2912" y="970"/>
                </a:cubicBezTo>
                <a:cubicBezTo>
                  <a:pt x="3456" y="987"/>
                  <a:pt x="3942" y="1346"/>
                  <a:pt x="4151" y="1832"/>
                </a:cubicBezTo>
                <a:cubicBezTo>
                  <a:pt x="4285" y="1547"/>
                  <a:pt x="4361" y="1229"/>
                  <a:pt x="4361" y="886"/>
                </a:cubicBezTo>
                <a:cubicBezTo>
                  <a:pt x="4361" y="569"/>
                  <a:pt x="4294" y="268"/>
                  <a:pt x="4177" y="0"/>
                </a:cubicBezTo>
                <a:cubicBezTo>
                  <a:pt x="3976" y="510"/>
                  <a:pt x="3482" y="878"/>
                  <a:pt x="2912" y="886"/>
                </a:cubicBezTo>
                <a:cubicBezTo>
                  <a:pt x="2896" y="886"/>
                  <a:pt x="2887" y="886"/>
                  <a:pt x="2879" y="886"/>
                </a:cubicBezTo>
                <a:cubicBezTo>
                  <a:pt x="2619" y="886"/>
                  <a:pt x="2385" y="820"/>
                  <a:pt x="2184" y="703"/>
                </a:cubicBezTo>
                <a:cubicBezTo>
                  <a:pt x="1975" y="820"/>
                  <a:pt x="1741" y="886"/>
                  <a:pt x="1482" y="886"/>
                </a:cubicBezTo>
                <a:lnTo>
                  <a:pt x="1482" y="886"/>
                </a:lnTo>
                <a:cubicBezTo>
                  <a:pt x="896" y="886"/>
                  <a:pt x="385" y="519"/>
                  <a:pt x="184" y="0"/>
                </a:cubicBezTo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0" name="Freeform 4">
            <a:extLst>
              <a:ext uri="{FF2B5EF4-FFF2-40B4-BE49-F238E27FC236}">
                <a16:creationId xmlns:a16="http://schemas.microsoft.com/office/drawing/2014/main" id="{C621A3B1-F676-EE4C-BCB8-320215FAA3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59733" y="6966588"/>
            <a:ext cx="3896189" cy="2078838"/>
          </a:xfrm>
          <a:custGeom>
            <a:avLst/>
            <a:gdLst>
              <a:gd name="T0" fmla="*/ 2670 w 3943"/>
              <a:gd name="T1" fmla="*/ 0 h 2102"/>
              <a:gd name="T2" fmla="*/ 2670 w 3943"/>
              <a:gd name="T3" fmla="*/ 0 h 2102"/>
              <a:gd name="T4" fmla="*/ 1975 w 3943"/>
              <a:gd name="T5" fmla="*/ 192 h 2102"/>
              <a:gd name="T6" fmla="*/ 1273 w 3943"/>
              <a:gd name="T7" fmla="*/ 0 h 2102"/>
              <a:gd name="T8" fmla="*/ 1273 w 3943"/>
              <a:gd name="T9" fmla="*/ 0 h 2102"/>
              <a:gd name="T10" fmla="*/ 0 w 3943"/>
              <a:gd name="T11" fmla="*/ 854 h 2102"/>
              <a:gd name="T12" fmla="*/ 1975 w 3943"/>
              <a:gd name="T13" fmla="*/ 2101 h 2102"/>
              <a:gd name="T14" fmla="*/ 3942 w 3943"/>
              <a:gd name="T15" fmla="*/ 862 h 2102"/>
              <a:gd name="T16" fmla="*/ 2703 w 3943"/>
              <a:gd name="T17" fmla="*/ 0 h 2102"/>
              <a:gd name="T18" fmla="*/ 2670 w 3943"/>
              <a:gd name="T19" fmla="*/ 0 h 2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943" h="2102">
                <a:moveTo>
                  <a:pt x="2670" y="0"/>
                </a:moveTo>
                <a:lnTo>
                  <a:pt x="2670" y="0"/>
                </a:lnTo>
                <a:cubicBezTo>
                  <a:pt x="2410" y="0"/>
                  <a:pt x="2176" y="67"/>
                  <a:pt x="1975" y="192"/>
                </a:cubicBezTo>
                <a:cubicBezTo>
                  <a:pt x="1766" y="67"/>
                  <a:pt x="1532" y="0"/>
                  <a:pt x="1273" y="0"/>
                </a:cubicBezTo>
                <a:lnTo>
                  <a:pt x="1273" y="0"/>
                </a:lnTo>
                <a:cubicBezTo>
                  <a:pt x="703" y="0"/>
                  <a:pt x="210" y="352"/>
                  <a:pt x="0" y="854"/>
                </a:cubicBezTo>
                <a:cubicBezTo>
                  <a:pt x="344" y="1590"/>
                  <a:pt x="1097" y="2101"/>
                  <a:pt x="1975" y="2101"/>
                </a:cubicBezTo>
                <a:cubicBezTo>
                  <a:pt x="2837" y="2101"/>
                  <a:pt x="3591" y="1590"/>
                  <a:pt x="3942" y="862"/>
                </a:cubicBezTo>
                <a:cubicBezTo>
                  <a:pt x="3733" y="376"/>
                  <a:pt x="3247" y="17"/>
                  <a:pt x="2703" y="0"/>
                </a:cubicBezTo>
                <a:cubicBezTo>
                  <a:pt x="2687" y="0"/>
                  <a:pt x="2678" y="0"/>
                  <a:pt x="2670" y="0"/>
                </a:cubicBezTo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1" name="Freeform 5">
            <a:extLst>
              <a:ext uri="{FF2B5EF4-FFF2-40B4-BE49-F238E27FC236}">
                <a16:creationId xmlns:a16="http://schemas.microsoft.com/office/drawing/2014/main" id="{A26161F1-CEB2-264A-94E9-8BA702DED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33584" y="4735213"/>
            <a:ext cx="3948487" cy="2148568"/>
          </a:xfrm>
          <a:custGeom>
            <a:avLst/>
            <a:gdLst>
              <a:gd name="T0" fmla="*/ 2000 w 3994"/>
              <a:gd name="T1" fmla="*/ 0 h 2176"/>
              <a:gd name="T2" fmla="*/ 2000 w 3994"/>
              <a:gd name="T3" fmla="*/ 0 h 2176"/>
              <a:gd name="T4" fmla="*/ 0 w 3994"/>
              <a:gd name="T5" fmla="*/ 1289 h 2176"/>
              <a:gd name="T6" fmla="*/ 1298 w 3994"/>
              <a:gd name="T7" fmla="*/ 2175 h 2176"/>
              <a:gd name="T8" fmla="*/ 1298 w 3994"/>
              <a:gd name="T9" fmla="*/ 2175 h 2176"/>
              <a:gd name="T10" fmla="*/ 2000 w 3994"/>
              <a:gd name="T11" fmla="*/ 1992 h 2176"/>
              <a:gd name="T12" fmla="*/ 2695 w 3994"/>
              <a:gd name="T13" fmla="*/ 2175 h 2176"/>
              <a:gd name="T14" fmla="*/ 2728 w 3994"/>
              <a:gd name="T15" fmla="*/ 2175 h 2176"/>
              <a:gd name="T16" fmla="*/ 3993 w 3994"/>
              <a:gd name="T17" fmla="*/ 1289 h 2176"/>
              <a:gd name="T18" fmla="*/ 2000 w 3994"/>
              <a:gd name="T19" fmla="*/ 0 h 2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994" h="2176">
                <a:moveTo>
                  <a:pt x="2000" y="0"/>
                </a:moveTo>
                <a:lnTo>
                  <a:pt x="2000" y="0"/>
                </a:lnTo>
                <a:cubicBezTo>
                  <a:pt x="1105" y="0"/>
                  <a:pt x="344" y="527"/>
                  <a:pt x="0" y="1289"/>
                </a:cubicBezTo>
                <a:cubicBezTo>
                  <a:pt x="201" y="1808"/>
                  <a:pt x="712" y="2175"/>
                  <a:pt x="1298" y="2175"/>
                </a:cubicBezTo>
                <a:lnTo>
                  <a:pt x="1298" y="2175"/>
                </a:lnTo>
                <a:cubicBezTo>
                  <a:pt x="1557" y="2175"/>
                  <a:pt x="1791" y="2109"/>
                  <a:pt x="2000" y="1992"/>
                </a:cubicBezTo>
                <a:cubicBezTo>
                  <a:pt x="2201" y="2109"/>
                  <a:pt x="2435" y="2175"/>
                  <a:pt x="2695" y="2175"/>
                </a:cubicBezTo>
                <a:cubicBezTo>
                  <a:pt x="2703" y="2175"/>
                  <a:pt x="2712" y="2175"/>
                  <a:pt x="2728" y="2175"/>
                </a:cubicBezTo>
                <a:cubicBezTo>
                  <a:pt x="3298" y="2167"/>
                  <a:pt x="3792" y="1799"/>
                  <a:pt x="3993" y="1289"/>
                </a:cubicBezTo>
                <a:cubicBezTo>
                  <a:pt x="3649" y="527"/>
                  <a:pt x="2887" y="0"/>
                  <a:pt x="2000" y="0"/>
                </a:cubicBezTo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4" name="Line 77">
            <a:extLst>
              <a:ext uri="{FF2B5EF4-FFF2-40B4-BE49-F238E27FC236}">
                <a16:creationId xmlns:a16="http://schemas.microsoft.com/office/drawing/2014/main" id="{AE84DA53-4F14-9549-832D-73B694C4DEF4}"/>
              </a:ext>
            </a:extLst>
          </p:cNvPr>
          <p:cNvSpPr>
            <a:spLocks noChangeShapeType="1"/>
          </p:cNvSpPr>
          <p:nvPr/>
        </p:nvSpPr>
        <p:spPr bwMode="auto">
          <a:xfrm>
            <a:off x="12626877" y="2162391"/>
            <a:ext cx="6636946" cy="0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08" name="Line 81">
            <a:extLst>
              <a:ext uri="{FF2B5EF4-FFF2-40B4-BE49-F238E27FC236}">
                <a16:creationId xmlns:a16="http://schemas.microsoft.com/office/drawing/2014/main" id="{02445B38-597B-EE49-AFB9-496D0D1321B1}"/>
              </a:ext>
            </a:extLst>
          </p:cNvPr>
          <p:cNvSpPr>
            <a:spLocks noChangeShapeType="1"/>
          </p:cNvSpPr>
          <p:nvPr/>
        </p:nvSpPr>
        <p:spPr bwMode="auto">
          <a:xfrm>
            <a:off x="12601618" y="4520724"/>
            <a:ext cx="6662205" cy="0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12" name="Line 85">
            <a:extLst>
              <a:ext uri="{FF2B5EF4-FFF2-40B4-BE49-F238E27FC236}">
                <a16:creationId xmlns:a16="http://schemas.microsoft.com/office/drawing/2014/main" id="{205191B3-C181-C54E-8DA9-40D9F23C13A3}"/>
              </a:ext>
            </a:extLst>
          </p:cNvPr>
          <p:cNvSpPr>
            <a:spLocks noChangeShapeType="1"/>
          </p:cNvSpPr>
          <p:nvPr/>
        </p:nvSpPr>
        <p:spPr bwMode="auto">
          <a:xfrm>
            <a:off x="12626877" y="6873795"/>
            <a:ext cx="6636946" cy="0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16" name="Line 89">
            <a:extLst>
              <a:ext uri="{FF2B5EF4-FFF2-40B4-BE49-F238E27FC236}">
                <a16:creationId xmlns:a16="http://schemas.microsoft.com/office/drawing/2014/main" id="{F2598B85-7E41-C942-A401-2931ABB2F85F}"/>
              </a:ext>
            </a:extLst>
          </p:cNvPr>
          <p:cNvSpPr>
            <a:spLocks noChangeShapeType="1"/>
          </p:cNvSpPr>
          <p:nvPr/>
        </p:nvSpPr>
        <p:spPr bwMode="auto">
          <a:xfrm>
            <a:off x="12601618" y="9221599"/>
            <a:ext cx="6662205" cy="0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20" name="Line 93">
            <a:extLst>
              <a:ext uri="{FF2B5EF4-FFF2-40B4-BE49-F238E27FC236}">
                <a16:creationId xmlns:a16="http://schemas.microsoft.com/office/drawing/2014/main" id="{614ECD33-4C09-CA43-9489-82041E422696}"/>
              </a:ext>
            </a:extLst>
          </p:cNvPr>
          <p:cNvSpPr>
            <a:spLocks noChangeShapeType="1"/>
          </p:cNvSpPr>
          <p:nvPr/>
        </p:nvSpPr>
        <p:spPr bwMode="auto">
          <a:xfrm>
            <a:off x="12626877" y="11579932"/>
            <a:ext cx="6636946" cy="0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05" name="Freeform 78">
            <a:extLst>
              <a:ext uri="{FF2B5EF4-FFF2-40B4-BE49-F238E27FC236}">
                <a16:creationId xmlns:a16="http://schemas.microsoft.com/office/drawing/2014/main" id="{132288CF-905A-B147-B9AB-558845A694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64751" y="2020261"/>
            <a:ext cx="273735" cy="273735"/>
          </a:xfrm>
          <a:custGeom>
            <a:avLst/>
            <a:gdLst>
              <a:gd name="T0" fmla="*/ 115 w 231"/>
              <a:gd name="T1" fmla="*/ 230 h 231"/>
              <a:gd name="T2" fmla="*/ 115 w 231"/>
              <a:gd name="T3" fmla="*/ 230 h 231"/>
              <a:gd name="T4" fmla="*/ 0 w 231"/>
              <a:gd name="T5" fmla="*/ 115 h 231"/>
              <a:gd name="T6" fmla="*/ 115 w 231"/>
              <a:gd name="T7" fmla="*/ 0 h 231"/>
              <a:gd name="T8" fmla="*/ 230 w 231"/>
              <a:gd name="T9" fmla="*/ 115 h 231"/>
              <a:gd name="T10" fmla="*/ 115 w 231"/>
              <a:gd name="T11" fmla="*/ 230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31" h="231">
                <a:moveTo>
                  <a:pt x="115" y="230"/>
                </a:moveTo>
                <a:lnTo>
                  <a:pt x="115" y="230"/>
                </a:lnTo>
                <a:cubicBezTo>
                  <a:pt x="46" y="230"/>
                  <a:pt x="0" y="176"/>
                  <a:pt x="0" y="115"/>
                </a:cubicBezTo>
                <a:cubicBezTo>
                  <a:pt x="0" y="54"/>
                  <a:pt x="46" y="0"/>
                  <a:pt x="115" y="0"/>
                </a:cubicBezTo>
                <a:cubicBezTo>
                  <a:pt x="176" y="0"/>
                  <a:pt x="230" y="54"/>
                  <a:pt x="230" y="115"/>
                </a:cubicBezTo>
                <a:cubicBezTo>
                  <a:pt x="230" y="176"/>
                  <a:pt x="176" y="230"/>
                  <a:pt x="115" y="230"/>
                </a:cubicBez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9" name="Freeform 82">
            <a:extLst>
              <a:ext uri="{FF2B5EF4-FFF2-40B4-BE49-F238E27FC236}">
                <a16:creationId xmlns:a16="http://schemas.microsoft.com/office/drawing/2014/main" id="{44751990-8127-B146-95E6-6D9E9D9F63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64751" y="4378594"/>
            <a:ext cx="273735" cy="273735"/>
          </a:xfrm>
          <a:custGeom>
            <a:avLst/>
            <a:gdLst>
              <a:gd name="T0" fmla="*/ 115 w 231"/>
              <a:gd name="T1" fmla="*/ 230 h 231"/>
              <a:gd name="T2" fmla="*/ 115 w 231"/>
              <a:gd name="T3" fmla="*/ 230 h 231"/>
              <a:gd name="T4" fmla="*/ 0 w 231"/>
              <a:gd name="T5" fmla="*/ 115 h 231"/>
              <a:gd name="T6" fmla="*/ 115 w 231"/>
              <a:gd name="T7" fmla="*/ 0 h 231"/>
              <a:gd name="T8" fmla="*/ 230 w 231"/>
              <a:gd name="T9" fmla="*/ 115 h 231"/>
              <a:gd name="T10" fmla="*/ 115 w 231"/>
              <a:gd name="T11" fmla="*/ 230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31" h="231">
                <a:moveTo>
                  <a:pt x="115" y="230"/>
                </a:moveTo>
                <a:lnTo>
                  <a:pt x="115" y="230"/>
                </a:lnTo>
                <a:cubicBezTo>
                  <a:pt x="46" y="230"/>
                  <a:pt x="0" y="176"/>
                  <a:pt x="0" y="115"/>
                </a:cubicBezTo>
                <a:cubicBezTo>
                  <a:pt x="0" y="46"/>
                  <a:pt x="46" y="0"/>
                  <a:pt x="115" y="0"/>
                </a:cubicBezTo>
                <a:cubicBezTo>
                  <a:pt x="176" y="0"/>
                  <a:pt x="230" y="46"/>
                  <a:pt x="230" y="115"/>
                </a:cubicBezTo>
                <a:cubicBezTo>
                  <a:pt x="230" y="176"/>
                  <a:pt x="176" y="230"/>
                  <a:pt x="115" y="230"/>
                </a:cubicBez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3" name="Freeform 86">
            <a:extLst>
              <a:ext uri="{FF2B5EF4-FFF2-40B4-BE49-F238E27FC236}">
                <a16:creationId xmlns:a16="http://schemas.microsoft.com/office/drawing/2014/main" id="{623F654F-91F7-AC4C-9601-A91D678030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64751" y="6736927"/>
            <a:ext cx="273735" cy="273735"/>
          </a:xfrm>
          <a:custGeom>
            <a:avLst/>
            <a:gdLst>
              <a:gd name="T0" fmla="*/ 115 w 231"/>
              <a:gd name="T1" fmla="*/ 229 h 230"/>
              <a:gd name="T2" fmla="*/ 115 w 231"/>
              <a:gd name="T3" fmla="*/ 229 h 230"/>
              <a:gd name="T4" fmla="*/ 0 w 231"/>
              <a:gd name="T5" fmla="*/ 114 h 230"/>
              <a:gd name="T6" fmla="*/ 115 w 231"/>
              <a:gd name="T7" fmla="*/ 0 h 230"/>
              <a:gd name="T8" fmla="*/ 230 w 231"/>
              <a:gd name="T9" fmla="*/ 114 h 230"/>
              <a:gd name="T10" fmla="*/ 115 w 231"/>
              <a:gd name="T11" fmla="*/ 229 h 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31" h="230">
                <a:moveTo>
                  <a:pt x="115" y="229"/>
                </a:moveTo>
                <a:lnTo>
                  <a:pt x="115" y="229"/>
                </a:lnTo>
                <a:cubicBezTo>
                  <a:pt x="46" y="229"/>
                  <a:pt x="0" y="175"/>
                  <a:pt x="0" y="114"/>
                </a:cubicBezTo>
                <a:cubicBezTo>
                  <a:pt x="0" y="45"/>
                  <a:pt x="46" y="0"/>
                  <a:pt x="115" y="0"/>
                </a:cubicBezTo>
                <a:cubicBezTo>
                  <a:pt x="176" y="0"/>
                  <a:pt x="230" y="45"/>
                  <a:pt x="230" y="114"/>
                </a:cubicBezTo>
                <a:cubicBezTo>
                  <a:pt x="230" y="175"/>
                  <a:pt x="176" y="229"/>
                  <a:pt x="115" y="229"/>
                </a:cubicBez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7" name="Freeform 90">
            <a:extLst>
              <a:ext uri="{FF2B5EF4-FFF2-40B4-BE49-F238E27FC236}">
                <a16:creationId xmlns:a16="http://schemas.microsoft.com/office/drawing/2014/main" id="{4DF8753C-4E09-9F43-8E87-E6B15C442F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64751" y="9079466"/>
            <a:ext cx="273735" cy="273735"/>
          </a:xfrm>
          <a:custGeom>
            <a:avLst/>
            <a:gdLst>
              <a:gd name="T0" fmla="*/ 115 w 231"/>
              <a:gd name="T1" fmla="*/ 230 h 231"/>
              <a:gd name="T2" fmla="*/ 115 w 231"/>
              <a:gd name="T3" fmla="*/ 230 h 231"/>
              <a:gd name="T4" fmla="*/ 0 w 231"/>
              <a:gd name="T5" fmla="*/ 115 h 231"/>
              <a:gd name="T6" fmla="*/ 115 w 231"/>
              <a:gd name="T7" fmla="*/ 0 h 231"/>
              <a:gd name="T8" fmla="*/ 230 w 231"/>
              <a:gd name="T9" fmla="*/ 115 h 231"/>
              <a:gd name="T10" fmla="*/ 115 w 231"/>
              <a:gd name="T11" fmla="*/ 230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31" h="231">
                <a:moveTo>
                  <a:pt x="115" y="230"/>
                </a:moveTo>
                <a:lnTo>
                  <a:pt x="115" y="230"/>
                </a:lnTo>
                <a:cubicBezTo>
                  <a:pt x="46" y="230"/>
                  <a:pt x="0" y="184"/>
                  <a:pt x="0" y="115"/>
                </a:cubicBezTo>
                <a:cubicBezTo>
                  <a:pt x="0" y="54"/>
                  <a:pt x="46" y="0"/>
                  <a:pt x="115" y="0"/>
                </a:cubicBezTo>
                <a:cubicBezTo>
                  <a:pt x="176" y="0"/>
                  <a:pt x="230" y="54"/>
                  <a:pt x="230" y="115"/>
                </a:cubicBezTo>
                <a:cubicBezTo>
                  <a:pt x="230" y="184"/>
                  <a:pt x="176" y="230"/>
                  <a:pt x="115" y="230"/>
                </a:cubicBez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1" name="Freeform 94">
            <a:extLst>
              <a:ext uri="{FF2B5EF4-FFF2-40B4-BE49-F238E27FC236}">
                <a16:creationId xmlns:a16="http://schemas.microsoft.com/office/drawing/2014/main" id="{F8F45634-A5B8-2441-9912-A2D505FD55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64751" y="11437799"/>
            <a:ext cx="273735" cy="273735"/>
          </a:xfrm>
          <a:custGeom>
            <a:avLst/>
            <a:gdLst>
              <a:gd name="T0" fmla="*/ 115 w 231"/>
              <a:gd name="T1" fmla="*/ 230 h 231"/>
              <a:gd name="T2" fmla="*/ 115 w 231"/>
              <a:gd name="T3" fmla="*/ 230 h 231"/>
              <a:gd name="T4" fmla="*/ 0 w 231"/>
              <a:gd name="T5" fmla="*/ 115 h 231"/>
              <a:gd name="T6" fmla="*/ 115 w 231"/>
              <a:gd name="T7" fmla="*/ 0 h 231"/>
              <a:gd name="T8" fmla="*/ 230 w 231"/>
              <a:gd name="T9" fmla="*/ 115 h 231"/>
              <a:gd name="T10" fmla="*/ 115 w 231"/>
              <a:gd name="T11" fmla="*/ 230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31" h="231">
                <a:moveTo>
                  <a:pt x="115" y="230"/>
                </a:moveTo>
                <a:lnTo>
                  <a:pt x="115" y="230"/>
                </a:lnTo>
                <a:cubicBezTo>
                  <a:pt x="46" y="230"/>
                  <a:pt x="0" y="184"/>
                  <a:pt x="0" y="115"/>
                </a:cubicBezTo>
                <a:cubicBezTo>
                  <a:pt x="0" y="54"/>
                  <a:pt x="46" y="0"/>
                  <a:pt x="115" y="0"/>
                </a:cubicBezTo>
                <a:cubicBezTo>
                  <a:pt x="176" y="0"/>
                  <a:pt x="230" y="54"/>
                  <a:pt x="230" y="115"/>
                </a:cubicBezTo>
                <a:cubicBezTo>
                  <a:pt x="230" y="184"/>
                  <a:pt x="176" y="230"/>
                  <a:pt x="115" y="230"/>
                </a:cubicBez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9459048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Freeform 1">
            <a:extLst>
              <a:ext uri="{FF2B5EF4-FFF2-40B4-BE49-F238E27FC236}">
                <a16:creationId xmlns:a16="http://schemas.microsoft.com/office/drawing/2014/main" id="{D40556AF-F3C5-AD44-B51A-21DC89820C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49186" y="732993"/>
            <a:ext cx="2994358" cy="12250014"/>
          </a:xfrm>
          <a:custGeom>
            <a:avLst/>
            <a:gdLst>
              <a:gd name="T0" fmla="*/ 3295 w 3296"/>
              <a:gd name="T1" fmla="*/ 13477 h 13478"/>
              <a:gd name="T2" fmla="*/ 0 w 3296"/>
              <a:gd name="T3" fmla="*/ 13477 h 13478"/>
              <a:gd name="T4" fmla="*/ 0 w 3296"/>
              <a:gd name="T5" fmla="*/ 0 h 13478"/>
              <a:gd name="T6" fmla="*/ 3295 w 3296"/>
              <a:gd name="T7" fmla="*/ 0 h 13478"/>
              <a:gd name="T8" fmla="*/ 3295 w 3296"/>
              <a:gd name="T9" fmla="*/ 13477 h 134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96" h="13478">
                <a:moveTo>
                  <a:pt x="3295" y="13477"/>
                </a:moveTo>
                <a:lnTo>
                  <a:pt x="0" y="13477"/>
                </a:lnTo>
                <a:lnTo>
                  <a:pt x="0" y="0"/>
                </a:lnTo>
                <a:lnTo>
                  <a:pt x="3295" y="0"/>
                </a:lnTo>
                <a:lnTo>
                  <a:pt x="3295" y="13477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2" name="Freeform 135">
            <a:extLst>
              <a:ext uri="{FF2B5EF4-FFF2-40B4-BE49-F238E27FC236}">
                <a16:creationId xmlns:a16="http://schemas.microsoft.com/office/drawing/2014/main" id="{24331C2D-E328-9440-910F-36CDA3C62A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2496" y="1695036"/>
            <a:ext cx="5523730" cy="2296879"/>
          </a:xfrm>
          <a:custGeom>
            <a:avLst/>
            <a:gdLst>
              <a:gd name="T0" fmla="*/ 5728 w 6075"/>
              <a:gd name="T1" fmla="*/ 964 h 2528"/>
              <a:gd name="T2" fmla="*/ 5728 w 6075"/>
              <a:gd name="T3" fmla="*/ 964 h 2528"/>
              <a:gd name="T4" fmla="*/ 5138 w 6075"/>
              <a:gd name="T5" fmla="*/ 964 h 2528"/>
              <a:gd name="T6" fmla="*/ 5138 w 6075"/>
              <a:gd name="T7" fmla="*/ 309 h 2528"/>
              <a:gd name="T8" fmla="*/ 4810 w 6075"/>
              <a:gd name="T9" fmla="*/ 18 h 2528"/>
              <a:gd name="T10" fmla="*/ 3004 w 6075"/>
              <a:gd name="T11" fmla="*/ 112 h 2528"/>
              <a:gd name="T12" fmla="*/ 1263 w 6075"/>
              <a:gd name="T13" fmla="*/ 18 h 2528"/>
              <a:gd name="T14" fmla="*/ 936 w 6075"/>
              <a:gd name="T15" fmla="*/ 309 h 2528"/>
              <a:gd name="T16" fmla="*/ 936 w 6075"/>
              <a:gd name="T17" fmla="*/ 964 h 2528"/>
              <a:gd name="T18" fmla="*/ 346 w 6075"/>
              <a:gd name="T19" fmla="*/ 964 h 2528"/>
              <a:gd name="T20" fmla="*/ 0 w 6075"/>
              <a:gd name="T21" fmla="*/ 1301 h 2528"/>
              <a:gd name="T22" fmla="*/ 0 w 6075"/>
              <a:gd name="T23" fmla="*/ 1301 h 2528"/>
              <a:gd name="T24" fmla="*/ 346 w 6075"/>
              <a:gd name="T25" fmla="*/ 1647 h 2528"/>
              <a:gd name="T26" fmla="*/ 936 w 6075"/>
              <a:gd name="T27" fmla="*/ 1647 h 2528"/>
              <a:gd name="T28" fmla="*/ 936 w 6075"/>
              <a:gd name="T29" fmla="*/ 2124 h 2528"/>
              <a:gd name="T30" fmla="*/ 1198 w 6075"/>
              <a:gd name="T31" fmla="*/ 2424 h 2528"/>
              <a:gd name="T32" fmla="*/ 3060 w 6075"/>
              <a:gd name="T33" fmla="*/ 2527 h 2528"/>
              <a:gd name="T34" fmla="*/ 4876 w 6075"/>
              <a:gd name="T35" fmla="*/ 2424 h 2528"/>
              <a:gd name="T36" fmla="*/ 5138 w 6075"/>
              <a:gd name="T37" fmla="*/ 2124 h 2528"/>
              <a:gd name="T38" fmla="*/ 5138 w 6075"/>
              <a:gd name="T39" fmla="*/ 1647 h 2528"/>
              <a:gd name="T40" fmla="*/ 5728 w 6075"/>
              <a:gd name="T41" fmla="*/ 1647 h 2528"/>
              <a:gd name="T42" fmla="*/ 6074 w 6075"/>
              <a:gd name="T43" fmla="*/ 1301 h 2528"/>
              <a:gd name="T44" fmla="*/ 6074 w 6075"/>
              <a:gd name="T45" fmla="*/ 1301 h 2528"/>
              <a:gd name="T46" fmla="*/ 5728 w 6075"/>
              <a:gd name="T47" fmla="*/ 964 h 25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6075" h="2528">
                <a:moveTo>
                  <a:pt x="5728" y="964"/>
                </a:moveTo>
                <a:lnTo>
                  <a:pt x="5728" y="964"/>
                </a:lnTo>
                <a:cubicBezTo>
                  <a:pt x="5138" y="964"/>
                  <a:pt x="5138" y="964"/>
                  <a:pt x="5138" y="964"/>
                </a:cubicBezTo>
                <a:cubicBezTo>
                  <a:pt x="5138" y="309"/>
                  <a:pt x="5138" y="309"/>
                  <a:pt x="5138" y="309"/>
                </a:cubicBezTo>
                <a:cubicBezTo>
                  <a:pt x="5138" y="140"/>
                  <a:pt x="4988" y="0"/>
                  <a:pt x="4810" y="18"/>
                </a:cubicBezTo>
                <a:cubicBezTo>
                  <a:pt x="4268" y="74"/>
                  <a:pt x="3659" y="112"/>
                  <a:pt x="3004" y="112"/>
                </a:cubicBezTo>
                <a:cubicBezTo>
                  <a:pt x="2377" y="112"/>
                  <a:pt x="1797" y="74"/>
                  <a:pt x="1263" y="18"/>
                </a:cubicBezTo>
                <a:cubicBezTo>
                  <a:pt x="1085" y="0"/>
                  <a:pt x="936" y="140"/>
                  <a:pt x="936" y="309"/>
                </a:cubicBezTo>
                <a:cubicBezTo>
                  <a:pt x="936" y="964"/>
                  <a:pt x="936" y="964"/>
                  <a:pt x="936" y="964"/>
                </a:cubicBezTo>
                <a:cubicBezTo>
                  <a:pt x="346" y="964"/>
                  <a:pt x="346" y="964"/>
                  <a:pt x="346" y="964"/>
                </a:cubicBezTo>
                <a:cubicBezTo>
                  <a:pt x="159" y="964"/>
                  <a:pt x="0" y="1113"/>
                  <a:pt x="0" y="1301"/>
                </a:cubicBezTo>
                <a:lnTo>
                  <a:pt x="0" y="1301"/>
                </a:lnTo>
                <a:cubicBezTo>
                  <a:pt x="0" y="1488"/>
                  <a:pt x="159" y="1647"/>
                  <a:pt x="346" y="1647"/>
                </a:cubicBezTo>
                <a:cubicBezTo>
                  <a:pt x="936" y="1647"/>
                  <a:pt x="936" y="1647"/>
                  <a:pt x="936" y="1647"/>
                </a:cubicBezTo>
                <a:cubicBezTo>
                  <a:pt x="936" y="2124"/>
                  <a:pt x="936" y="2124"/>
                  <a:pt x="936" y="2124"/>
                </a:cubicBezTo>
                <a:cubicBezTo>
                  <a:pt x="936" y="2274"/>
                  <a:pt x="1048" y="2405"/>
                  <a:pt x="1198" y="2424"/>
                </a:cubicBezTo>
                <a:cubicBezTo>
                  <a:pt x="1759" y="2489"/>
                  <a:pt x="2386" y="2527"/>
                  <a:pt x="3060" y="2527"/>
                </a:cubicBezTo>
                <a:cubicBezTo>
                  <a:pt x="3725" y="2527"/>
                  <a:pt x="4333" y="2480"/>
                  <a:pt x="4876" y="2424"/>
                </a:cubicBezTo>
                <a:cubicBezTo>
                  <a:pt x="5026" y="2405"/>
                  <a:pt x="5138" y="2274"/>
                  <a:pt x="5138" y="2124"/>
                </a:cubicBezTo>
                <a:cubicBezTo>
                  <a:pt x="5138" y="1647"/>
                  <a:pt x="5138" y="1647"/>
                  <a:pt x="5138" y="1647"/>
                </a:cubicBezTo>
                <a:cubicBezTo>
                  <a:pt x="5728" y="1647"/>
                  <a:pt x="5728" y="1647"/>
                  <a:pt x="5728" y="1647"/>
                </a:cubicBezTo>
                <a:cubicBezTo>
                  <a:pt x="5924" y="1647"/>
                  <a:pt x="6074" y="1488"/>
                  <a:pt x="6074" y="1301"/>
                </a:cubicBezTo>
                <a:lnTo>
                  <a:pt x="6074" y="1301"/>
                </a:lnTo>
                <a:cubicBezTo>
                  <a:pt x="6074" y="1113"/>
                  <a:pt x="5924" y="964"/>
                  <a:pt x="5728" y="964"/>
                </a:cubicBezTo>
              </a:path>
            </a:pathLst>
          </a:custGeom>
          <a:solidFill>
            <a:schemeClr val="tx1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3" name="Freeform 136">
            <a:extLst>
              <a:ext uri="{FF2B5EF4-FFF2-40B4-BE49-F238E27FC236}">
                <a16:creationId xmlns:a16="http://schemas.microsoft.com/office/drawing/2014/main" id="{BB0C2B68-C3DE-2E43-A221-AFE2BA0947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2496" y="4521039"/>
            <a:ext cx="5523730" cy="2296876"/>
          </a:xfrm>
          <a:custGeom>
            <a:avLst/>
            <a:gdLst>
              <a:gd name="T0" fmla="*/ 5728 w 6075"/>
              <a:gd name="T1" fmla="*/ 955 h 2528"/>
              <a:gd name="T2" fmla="*/ 5728 w 6075"/>
              <a:gd name="T3" fmla="*/ 955 h 2528"/>
              <a:gd name="T4" fmla="*/ 5138 w 6075"/>
              <a:gd name="T5" fmla="*/ 955 h 2528"/>
              <a:gd name="T6" fmla="*/ 5138 w 6075"/>
              <a:gd name="T7" fmla="*/ 309 h 2528"/>
              <a:gd name="T8" fmla="*/ 4810 w 6075"/>
              <a:gd name="T9" fmla="*/ 19 h 2528"/>
              <a:gd name="T10" fmla="*/ 3004 w 6075"/>
              <a:gd name="T11" fmla="*/ 112 h 2528"/>
              <a:gd name="T12" fmla="*/ 1263 w 6075"/>
              <a:gd name="T13" fmla="*/ 19 h 2528"/>
              <a:gd name="T14" fmla="*/ 936 w 6075"/>
              <a:gd name="T15" fmla="*/ 309 h 2528"/>
              <a:gd name="T16" fmla="*/ 936 w 6075"/>
              <a:gd name="T17" fmla="*/ 955 h 2528"/>
              <a:gd name="T18" fmla="*/ 346 w 6075"/>
              <a:gd name="T19" fmla="*/ 955 h 2528"/>
              <a:gd name="T20" fmla="*/ 0 w 6075"/>
              <a:gd name="T21" fmla="*/ 1301 h 2528"/>
              <a:gd name="T22" fmla="*/ 0 w 6075"/>
              <a:gd name="T23" fmla="*/ 1301 h 2528"/>
              <a:gd name="T24" fmla="*/ 346 w 6075"/>
              <a:gd name="T25" fmla="*/ 1638 h 2528"/>
              <a:gd name="T26" fmla="*/ 936 w 6075"/>
              <a:gd name="T27" fmla="*/ 1638 h 2528"/>
              <a:gd name="T28" fmla="*/ 936 w 6075"/>
              <a:gd name="T29" fmla="*/ 2125 h 2528"/>
              <a:gd name="T30" fmla="*/ 1198 w 6075"/>
              <a:gd name="T31" fmla="*/ 2415 h 2528"/>
              <a:gd name="T32" fmla="*/ 3060 w 6075"/>
              <a:gd name="T33" fmla="*/ 2527 h 2528"/>
              <a:gd name="T34" fmla="*/ 4876 w 6075"/>
              <a:gd name="T35" fmla="*/ 2415 h 2528"/>
              <a:gd name="T36" fmla="*/ 5138 w 6075"/>
              <a:gd name="T37" fmla="*/ 2125 h 2528"/>
              <a:gd name="T38" fmla="*/ 5138 w 6075"/>
              <a:gd name="T39" fmla="*/ 1638 h 2528"/>
              <a:gd name="T40" fmla="*/ 5728 w 6075"/>
              <a:gd name="T41" fmla="*/ 1638 h 2528"/>
              <a:gd name="T42" fmla="*/ 6074 w 6075"/>
              <a:gd name="T43" fmla="*/ 1301 h 2528"/>
              <a:gd name="T44" fmla="*/ 6074 w 6075"/>
              <a:gd name="T45" fmla="*/ 1301 h 2528"/>
              <a:gd name="T46" fmla="*/ 5728 w 6075"/>
              <a:gd name="T47" fmla="*/ 955 h 25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6075" h="2528">
                <a:moveTo>
                  <a:pt x="5728" y="955"/>
                </a:moveTo>
                <a:lnTo>
                  <a:pt x="5728" y="955"/>
                </a:lnTo>
                <a:cubicBezTo>
                  <a:pt x="5138" y="955"/>
                  <a:pt x="5138" y="955"/>
                  <a:pt x="5138" y="955"/>
                </a:cubicBezTo>
                <a:cubicBezTo>
                  <a:pt x="5138" y="309"/>
                  <a:pt x="5138" y="309"/>
                  <a:pt x="5138" y="309"/>
                </a:cubicBezTo>
                <a:cubicBezTo>
                  <a:pt x="5138" y="131"/>
                  <a:pt x="4988" y="0"/>
                  <a:pt x="4810" y="19"/>
                </a:cubicBezTo>
                <a:cubicBezTo>
                  <a:pt x="4268" y="75"/>
                  <a:pt x="3659" y="112"/>
                  <a:pt x="3004" y="112"/>
                </a:cubicBezTo>
                <a:cubicBezTo>
                  <a:pt x="2377" y="112"/>
                  <a:pt x="1797" y="75"/>
                  <a:pt x="1263" y="19"/>
                </a:cubicBezTo>
                <a:cubicBezTo>
                  <a:pt x="1085" y="0"/>
                  <a:pt x="936" y="131"/>
                  <a:pt x="936" y="309"/>
                </a:cubicBezTo>
                <a:cubicBezTo>
                  <a:pt x="936" y="955"/>
                  <a:pt x="936" y="955"/>
                  <a:pt x="936" y="955"/>
                </a:cubicBezTo>
                <a:cubicBezTo>
                  <a:pt x="346" y="955"/>
                  <a:pt x="346" y="955"/>
                  <a:pt x="346" y="955"/>
                </a:cubicBezTo>
                <a:cubicBezTo>
                  <a:pt x="159" y="955"/>
                  <a:pt x="0" y="1114"/>
                  <a:pt x="0" y="1301"/>
                </a:cubicBezTo>
                <a:lnTo>
                  <a:pt x="0" y="1301"/>
                </a:lnTo>
                <a:cubicBezTo>
                  <a:pt x="0" y="1488"/>
                  <a:pt x="159" y="1638"/>
                  <a:pt x="346" y="1638"/>
                </a:cubicBezTo>
                <a:cubicBezTo>
                  <a:pt x="936" y="1638"/>
                  <a:pt x="936" y="1638"/>
                  <a:pt x="936" y="1638"/>
                </a:cubicBezTo>
                <a:cubicBezTo>
                  <a:pt x="936" y="2125"/>
                  <a:pt x="936" y="2125"/>
                  <a:pt x="936" y="2125"/>
                </a:cubicBezTo>
                <a:cubicBezTo>
                  <a:pt x="936" y="2274"/>
                  <a:pt x="1048" y="2406"/>
                  <a:pt x="1198" y="2415"/>
                </a:cubicBezTo>
                <a:cubicBezTo>
                  <a:pt x="1759" y="2480"/>
                  <a:pt x="2386" y="2527"/>
                  <a:pt x="3060" y="2527"/>
                </a:cubicBezTo>
                <a:cubicBezTo>
                  <a:pt x="3725" y="2518"/>
                  <a:pt x="4333" y="2480"/>
                  <a:pt x="4876" y="2415"/>
                </a:cubicBezTo>
                <a:cubicBezTo>
                  <a:pt x="5026" y="2406"/>
                  <a:pt x="5138" y="2274"/>
                  <a:pt x="5138" y="2125"/>
                </a:cubicBezTo>
                <a:cubicBezTo>
                  <a:pt x="5138" y="1638"/>
                  <a:pt x="5138" y="1638"/>
                  <a:pt x="5138" y="1638"/>
                </a:cubicBezTo>
                <a:cubicBezTo>
                  <a:pt x="5728" y="1638"/>
                  <a:pt x="5728" y="1638"/>
                  <a:pt x="5728" y="1638"/>
                </a:cubicBezTo>
                <a:cubicBezTo>
                  <a:pt x="5924" y="1638"/>
                  <a:pt x="6074" y="1488"/>
                  <a:pt x="6074" y="1301"/>
                </a:cubicBezTo>
                <a:lnTo>
                  <a:pt x="6074" y="1301"/>
                </a:lnTo>
                <a:cubicBezTo>
                  <a:pt x="6074" y="1114"/>
                  <a:pt x="5924" y="955"/>
                  <a:pt x="5728" y="955"/>
                </a:cubicBezTo>
              </a:path>
            </a:pathLst>
          </a:custGeom>
          <a:solidFill>
            <a:schemeClr val="tx1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4" name="Freeform 137">
            <a:extLst>
              <a:ext uri="{FF2B5EF4-FFF2-40B4-BE49-F238E27FC236}">
                <a16:creationId xmlns:a16="http://schemas.microsoft.com/office/drawing/2014/main" id="{87B37B89-C549-2B48-93A1-ADD5A95B8C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2496" y="7335014"/>
            <a:ext cx="5523730" cy="2296876"/>
          </a:xfrm>
          <a:custGeom>
            <a:avLst/>
            <a:gdLst>
              <a:gd name="T0" fmla="*/ 5728 w 6075"/>
              <a:gd name="T1" fmla="*/ 964 h 2528"/>
              <a:gd name="T2" fmla="*/ 5728 w 6075"/>
              <a:gd name="T3" fmla="*/ 964 h 2528"/>
              <a:gd name="T4" fmla="*/ 5138 w 6075"/>
              <a:gd name="T5" fmla="*/ 964 h 2528"/>
              <a:gd name="T6" fmla="*/ 5138 w 6075"/>
              <a:gd name="T7" fmla="*/ 318 h 2528"/>
              <a:gd name="T8" fmla="*/ 4810 w 6075"/>
              <a:gd name="T9" fmla="*/ 19 h 2528"/>
              <a:gd name="T10" fmla="*/ 3004 w 6075"/>
              <a:gd name="T11" fmla="*/ 112 h 2528"/>
              <a:gd name="T12" fmla="*/ 1263 w 6075"/>
              <a:gd name="T13" fmla="*/ 19 h 2528"/>
              <a:gd name="T14" fmla="*/ 936 w 6075"/>
              <a:gd name="T15" fmla="*/ 318 h 2528"/>
              <a:gd name="T16" fmla="*/ 936 w 6075"/>
              <a:gd name="T17" fmla="*/ 964 h 2528"/>
              <a:gd name="T18" fmla="*/ 346 w 6075"/>
              <a:gd name="T19" fmla="*/ 964 h 2528"/>
              <a:gd name="T20" fmla="*/ 0 w 6075"/>
              <a:gd name="T21" fmla="*/ 1301 h 2528"/>
              <a:gd name="T22" fmla="*/ 0 w 6075"/>
              <a:gd name="T23" fmla="*/ 1301 h 2528"/>
              <a:gd name="T24" fmla="*/ 346 w 6075"/>
              <a:gd name="T25" fmla="*/ 1647 h 2528"/>
              <a:gd name="T26" fmla="*/ 936 w 6075"/>
              <a:gd name="T27" fmla="*/ 1647 h 2528"/>
              <a:gd name="T28" fmla="*/ 936 w 6075"/>
              <a:gd name="T29" fmla="*/ 2134 h 2528"/>
              <a:gd name="T30" fmla="*/ 1198 w 6075"/>
              <a:gd name="T31" fmla="*/ 2424 h 2528"/>
              <a:gd name="T32" fmla="*/ 3060 w 6075"/>
              <a:gd name="T33" fmla="*/ 2527 h 2528"/>
              <a:gd name="T34" fmla="*/ 4876 w 6075"/>
              <a:gd name="T35" fmla="*/ 2424 h 2528"/>
              <a:gd name="T36" fmla="*/ 5138 w 6075"/>
              <a:gd name="T37" fmla="*/ 2134 h 2528"/>
              <a:gd name="T38" fmla="*/ 5138 w 6075"/>
              <a:gd name="T39" fmla="*/ 1647 h 2528"/>
              <a:gd name="T40" fmla="*/ 5728 w 6075"/>
              <a:gd name="T41" fmla="*/ 1647 h 2528"/>
              <a:gd name="T42" fmla="*/ 6074 w 6075"/>
              <a:gd name="T43" fmla="*/ 1301 h 2528"/>
              <a:gd name="T44" fmla="*/ 6074 w 6075"/>
              <a:gd name="T45" fmla="*/ 1301 h 2528"/>
              <a:gd name="T46" fmla="*/ 5728 w 6075"/>
              <a:gd name="T47" fmla="*/ 964 h 25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6075" h="2528">
                <a:moveTo>
                  <a:pt x="5728" y="964"/>
                </a:moveTo>
                <a:lnTo>
                  <a:pt x="5728" y="964"/>
                </a:lnTo>
                <a:cubicBezTo>
                  <a:pt x="5138" y="964"/>
                  <a:pt x="5138" y="964"/>
                  <a:pt x="5138" y="964"/>
                </a:cubicBezTo>
                <a:cubicBezTo>
                  <a:pt x="5138" y="318"/>
                  <a:pt x="5138" y="318"/>
                  <a:pt x="5138" y="318"/>
                </a:cubicBezTo>
                <a:cubicBezTo>
                  <a:pt x="5138" y="140"/>
                  <a:pt x="4988" y="0"/>
                  <a:pt x="4810" y="19"/>
                </a:cubicBezTo>
                <a:cubicBezTo>
                  <a:pt x="4268" y="84"/>
                  <a:pt x="3659" y="112"/>
                  <a:pt x="3004" y="112"/>
                </a:cubicBezTo>
                <a:cubicBezTo>
                  <a:pt x="2377" y="112"/>
                  <a:pt x="1797" y="75"/>
                  <a:pt x="1263" y="19"/>
                </a:cubicBezTo>
                <a:cubicBezTo>
                  <a:pt x="1085" y="0"/>
                  <a:pt x="936" y="140"/>
                  <a:pt x="936" y="318"/>
                </a:cubicBezTo>
                <a:cubicBezTo>
                  <a:pt x="936" y="964"/>
                  <a:pt x="936" y="964"/>
                  <a:pt x="936" y="964"/>
                </a:cubicBezTo>
                <a:cubicBezTo>
                  <a:pt x="346" y="964"/>
                  <a:pt x="346" y="964"/>
                  <a:pt x="346" y="964"/>
                </a:cubicBezTo>
                <a:cubicBezTo>
                  <a:pt x="159" y="964"/>
                  <a:pt x="0" y="1114"/>
                  <a:pt x="0" y="1301"/>
                </a:cubicBezTo>
                <a:lnTo>
                  <a:pt x="0" y="1301"/>
                </a:lnTo>
                <a:cubicBezTo>
                  <a:pt x="0" y="1498"/>
                  <a:pt x="159" y="1647"/>
                  <a:pt x="346" y="1647"/>
                </a:cubicBezTo>
                <a:cubicBezTo>
                  <a:pt x="936" y="1647"/>
                  <a:pt x="936" y="1647"/>
                  <a:pt x="936" y="1647"/>
                </a:cubicBezTo>
                <a:cubicBezTo>
                  <a:pt x="936" y="2134"/>
                  <a:pt x="936" y="2134"/>
                  <a:pt x="936" y="2134"/>
                </a:cubicBezTo>
                <a:cubicBezTo>
                  <a:pt x="936" y="2284"/>
                  <a:pt x="1048" y="2405"/>
                  <a:pt x="1198" y="2424"/>
                </a:cubicBezTo>
                <a:cubicBezTo>
                  <a:pt x="1759" y="2490"/>
                  <a:pt x="2386" y="2527"/>
                  <a:pt x="3060" y="2527"/>
                </a:cubicBezTo>
                <a:cubicBezTo>
                  <a:pt x="3725" y="2527"/>
                  <a:pt x="4333" y="2490"/>
                  <a:pt x="4876" y="2424"/>
                </a:cubicBezTo>
                <a:cubicBezTo>
                  <a:pt x="5026" y="2405"/>
                  <a:pt x="5138" y="2284"/>
                  <a:pt x="5138" y="2134"/>
                </a:cubicBezTo>
                <a:cubicBezTo>
                  <a:pt x="5138" y="1647"/>
                  <a:pt x="5138" y="1647"/>
                  <a:pt x="5138" y="1647"/>
                </a:cubicBezTo>
                <a:cubicBezTo>
                  <a:pt x="5728" y="1647"/>
                  <a:pt x="5728" y="1647"/>
                  <a:pt x="5728" y="1647"/>
                </a:cubicBezTo>
                <a:cubicBezTo>
                  <a:pt x="5924" y="1647"/>
                  <a:pt x="6074" y="1498"/>
                  <a:pt x="6074" y="1301"/>
                </a:cubicBezTo>
                <a:lnTo>
                  <a:pt x="6074" y="1301"/>
                </a:lnTo>
                <a:cubicBezTo>
                  <a:pt x="6074" y="1114"/>
                  <a:pt x="5924" y="964"/>
                  <a:pt x="5728" y="964"/>
                </a:cubicBezTo>
              </a:path>
            </a:pathLst>
          </a:custGeom>
          <a:solidFill>
            <a:schemeClr val="tx1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5" name="Freeform 138">
            <a:extLst>
              <a:ext uri="{FF2B5EF4-FFF2-40B4-BE49-F238E27FC236}">
                <a16:creationId xmlns:a16="http://schemas.microsoft.com/office/drawing/2014/main" id="{79E303A6-526D-2548-AD38-81EB68B18B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2496" y="10161014"/>
            <a:ext cx="5523730" cy="2300886"/>
          </a:xfrm>
          <a:custGeom>
            <a:avLst/>
            <a:gdLst>
              <a:gd name="T0" fmla="*/ 5728 w 6075"/>
              <a:gd name="T1" fmla="*/ 964 h 2529"/>
              <a:gd name="T2" fmla="*/ 5728 w 6075"/>
              <a:gd name="T3" fmla="*/ 964 h 2529"/>
              <a:gd name="T4" fmla="*/ 5138 w 6075"/>
              <a:gd name="T5" fmla="*/ 964 h 2529"/>
              <a:gd name="T6" fmla="*/ 5138 w 6075"/>
              <a:gd name="T7" fmla="*/ 309 h 2529"/>
              <a:gd name="T8" fmla="*/ 4810 w 6075"/>
              <a:gd name="T9" fmla="*/ 19 h 2529"/>
              <a:gd name="T10" fmla="*/ 3004 w 6075"/>
              <a:gd name="T11" fmla="*/ 113 h 2529"/>
              <a:gd name="T12" fmla="*/ 1263 w 6075"/>
              <a:gd name="T13" fmla="*/ 19 h 2529"/>
              <a:gd name="T14" fmla="*/ 936 w 6075"/>
              <a:gd name="T15" fmla="*/ 309 h 2529"/>
              <a:gd name="T16" fmla="*/ 936 w 6075"/>
              <a:gd name="T17" fmla="*/ 964 h 2529"/>
              <a:gd name="T18" fmla="*/ 346 w 6075"/>
              <a:gd name="T19" fmla="*/ 964 h 2529"/>
              <a:gd name="T20" fmla="*/ 0 w 6075"/>
              <a:gd name="T21" fmla="*/ 1301 h 2529"/>
              <a:gd name="T22" fmla="*/ 0 w 6075"/>
              <a:gd name="T23" fmla="*/ 1301 h 2529"/>
              <a:gd name="T24" fmla="*/ 346 w 6075"/>
              <a:gd name="T25" fmla="*/ 1648 h 2529"/>
              <a:gd name="T26" fmla="*/ 936 w 6075"/>
              <a:gd name="T27" fmla="*/ 1648 h 2529"/>
              <a:gd name="T28" fmla="*/ 936 w 6075"/>
              <a:gd name="T29" fmla="*/ 2125 h 2529"/>
              <a:gd name="T30" fmla="*/ 1198 w 6075"/>
              <a:gd name="T31" fmla="*/ 2425 h 2529"/>
              <a:gd name="T32" fmla="*/ 3060 w 6075"/>
              <a:gd name="T33" fmla="*/ 2528 h 2529"/>
              <a:gd name="T34" fmla="*/ 4876 w 6075"/>
              <a:gd name="T35" fmla="*/ 2425 h 2529"/>
              <a:gd name="T36" fmla="*/ 5138 w 6075"/>
              <a:gd name="T37" fmla="*/ 2125 h 2529"/>
              <a:gd name="T38" fmla="*/ 5138 w 6075"/>
              <a:gd name="T39" fmla="*/ 1648 h 2529"/>
              <a:gd name="T40" fmla="*/ 5728 w 6075"/>
              <a:gd name="T41" fmla="*/ 1648 h 2529"/>
              <a:gd name="T42" fmla="*/ 6074 w 6075"/>
              <a:gd name="T43" fmla="*/ 1301 h 2529"/>
              <a:gd name="T44" fmla="*/ 6074 w 6075"/>
              <a:gd name="T45" fmla="*/ 1301 h 2529"/>
              <a:gd name="T46" fmla="*/ 5728 w 6075"/>
              <a:gd name="T47" fmla="*/ 964 h 25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6075" h="2529">
                <a:moveTo>
                  <a:pt x="5728" y="964"/>
                </a:moveTo>
                <a:lnTo>
                  <a:pt x="5728" y="964"/>
                </a:lnTo>
                <a:cubicBezTo>
                  <a:pt x="5138" y="964"/>
                  <a:pt x="5138" y="964"/>
                  <a:pt x="5138" y="964"/>
                </a:cubicBezTo>
                <a:cubicBezTo>
                  <a:pt x="5138" y="309"/>
                  <a:pt x="5138" y="309"/>
                  <a:pt x="5138" y="309"/>
                </a:cubicBezTo>
                <a:cubicBezTo>
                  <a:pt x="5138" y="141"/>
                  <a:pt x="4988" y="0"/>
                  <a:pt x="4810" y="19"/>
                </a:cubicBezTo>
                <a:cubicBezTo>
                  <a:pt x="4268" y="75"/>
                  <a:pt x="3659" y="113"/>
                  <a:pt x="3004" y="113"/>
                </a:cubicBezTo>
                <a:cubicBezTo>
                  <a:pt x="2377" y="113"/>
                  <a:pt x="1797" y="75"/>
                  <a:pt x="1263" y="19"/>
                </a:cubicBezTo>
                <a:cubicBezTo>
                  <a:pt x="1085" y="0"/>
                  <a:pt x="936" y="141"/>
                  <a:pt x="936" y="309"/>
                </a:cubicBezTo>
                <a:cubicBezTo>
                  <a:pt x="936" y="964"/>
                  <a:pt x="936" y="964"/>
                  <a:pt x="936" y="964"/>
                </a:cubicBezTo>
                <a:cubicBezTo>
                  <a:pt x="346" y="964"/>
                  <a:pt x="346" y="964"/>
                  <a:pt x="346" y="964"/>
                </a:cubicBezTo>
                <a:cubicBezTo>
                  <a:pt x="159" y="964"/>
                  <a:pt x="0" y="1114"/>
                  <a:pt x="0" y="1301"/>
                </a:cubicBezTo>
                <a:lnTo>
                  <a:pt x="0" y="1301"/>
                </a:lnTo>
                <a:cubicBezTo>
                  <a:pt x="0" y="1489"/>
                  <a:pt x="159" y="1648"/>
                  <a:pt x="346" y="1648"/>
                </a:cubicBezTo>
                <a:cubicBezTo>
                  <a:pt x="936" y="1648"/>
                  <a:pt x="936" y="1648"/>
                  <a:pt x="936" y="1648"/>
                </a:cubicBezTo>
                <a:cubicBezTo>
                  <a:pt x="936" y="2125"/>
                  <a:pt x="936" y="2125"/>
                  <a:pt x="936" y="2125"/>
                </a:cubicBezTo>
                <a:cubicBezTo>
                  <a:pt x="936" y="2275"/>
                  <a:pt x="1048" y="2406"/>
                  <a:pt x="1198" y="2425"/>
                </a:cubicBezTo>
                <a:cubicBezTo>
                  <a:pt x="1759" y="2481"/>
                  <a:pt x="2386" y="2528"/>
                  <a:pt x="3060" y="2528"/>
                </a:cubicBezTo>
                <a:cubicBezTo>
                  <a:pt x="3725" y="2528"/>
                  <a:pt x="4333" y="2481"/>
                  <a:pt x="4876" y="2425"/>
                </a:cubicBezTo>
                <a:cubicBezTo>
                  <a:pt x="5026" y="2406"/>
                  <a:pt x="5138" y="2275"/>
                  <a:pt x="5138" y="2125"/>
                </a:cubicBezTo>
                <a:cubicBezTo>
                  <a:pt x="5138" y="1648"/>
                  <a:pt x="5138" y="1648"/>
                  <a:pt x="5138" y="1648"/>
                </a:cubicBezTo>
                <a:cubicBezTo>
                  <a:pt x="5728" y="1648"/>
                  <a:pt x="5728" y="1648"/>
                  <a:pt x="5728" y="1648"/>
                </a:cubicBezTo>
                <a:cubicBezTo>
                  <a:pt x="5924" y="1648"/>
                  <a:pt x="6074" y="1489"/>
                  <a:pt x="6074" y="1301"/>
                </a:cubicBezTo>
                <a:lnTo>
                  <a:pt x="6074" y="1301"/>
                </a:lnTo>
                <a:cubicBezTo>
                  <a:pt x="6074" y="1114"/>
                  <a:pt x="5924" y="964"/>
                  <a:pt x="5728" y="964"/>
                </a:cubicBezTo>
              </a:path>
            </a:pathLst>
          </a:custGeom>
          <a:solidFill>
            <a:schemeClr val="tx1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6" name="Freeform 139">
            <a:extLst>
              <a:ext uri="{FF2B5EF4-FFF2-40B4-BE49-F238E27FC236}">
                <a16:creationId xmlns:a16="http://schemas.microsoft.com/office/drawing/2014/main" id="{77B5B39F-0E5C-5A43-8142-2E48258DB2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82956" y="2188084"/>
            <a:ext cx="1326816" cy="1326816"/>
          </a:xfrm>
          <a:custGeom>
            <a:avLst/>
            <a:gdLst>
              <a:gd name="T0" fmla="*/ 1460 w 1461"/>
              <a:gd name="T1" fmla="*/ 729 h 1461"/>
              <a:gd name="T2" fmla="*/ 1460 w 1461"/>
              <a:gd name="T3" fmla="*/ 729 h 1461"/>
              <a:gd name="T4" fmla="*/ 730 w 1461"/>
              <a:gd name="T5" fmla="*/ 1460 h 1461"/>
              <a:gd name="T6" fmla="*/ 0 w 1461"/>
              <a:gd name="T7" fmla="*/ 729 h 1461"/>
              <a:gd name="T8" fmla="*/ 730 w 1461"/>
              <a:gd name="T9" fmla="*/ 0 h 1461"/>
              <a:gd name="T10" fmla="*/ 1460 w 1461"/>
              <a:gd name="T11" fmla="*/ 729 h 14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61" h="1461">
                <a:moveTo>
                  <a:pt x="1460" y="729"/>
                </a:moveTo>
                <a:lnTo>
                  <a:pt x="1460" y="729"/>
                </a:lnTo>
                <a:cubicBezTo>
                  <a:pt x="1460" y="1132"/>
                  <a:pt x="1133" y="1460"/>
                  <a:pt x="730" y="1460"/>
                </a:cubicBezTo>
                <a:cubicBezTo>
                  <a:pt x="328" y="1460"/>
                  <a:pt x="0" y="1132"/>
                  <a:pt x="0" y="729"/>
                </a:cubicBezTo>
                <a:cubicBezTo>
                  <a:pt x="0" y="327"/>
                  <a:pt x="328" y="0"/>
                  <a:pt x="730" y="0"/>
                </a:cubicBezTo>
                <a:cubicBezTo>
                  <a:pt x="1133" y="0"/>
                  <a:pt x="1460" y="327"/>
                  <a:pt x="1460" y="729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7" name="Freeform 140">
            <a:extLst>
              <a:ext uri="{FF2B5EF4-FFF2-40B4-BE49-F238E27FC236}">
                <a16:creationId xmlns:a16="http://schemas.microsoft.com/office/drawing/2014/main" id="{AD72A7AA-4575-1D42-9B97-6874915F31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82956" y="5014084"/>
            <a:ext cx="1326816" cy="1318802"/>
          </a:xfrm>
          <a:custGeom>
            <a:avLst/>
            <a:gdLst>
              <a:gd name="T0" fmla="*/ 1460 w 1461"/>
              <a:gd name="T1" fmla="*/ 730 h 1452"/>
              <a:gd name="T2" fmla="*/ 1460 w 1461"/>
              <a:gd name="T3" fmla="*/ 730 h 1452"/>
              <a:gd name="T4" fmla="*/ 730 w 1461"/>
              <a:gd name="T5" fmla="*/ 1451 h 1452"/>
              <a:gd name="T6" fmla="*/ 0 w 1461"/>
              <a:gd name="T7" fmla="*/ 730 h 1452"/>
              <a:gd name="T8" fmla="*/ 730 w 1461"/>
              <a:gd name="T9" fmla="*/ 0 h 1452"/>
              <a:gd name="T10" fmla="*/ 1460 w 1461"/>
              <a:gd name="T11" fmla="*/ 730 h 14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61" h="1452">
                <a:moveTo>
                  <a:pt x="1460" y="730"/>
                </a:moveTo>
                <a:lnTo>
                  <a:pt x="1460" y="730"/>
                </a:lnTo>
                <a:cubicBezTo>
                  <a:pt x="1460" y="1132"/>
                  <a:pt x="1133" y="1451"/>
                  <a:pt x="730" y="1451"/>
                </a:cubicBezTo>
                <a:cubicBezTo>
                  <a:pt x="328" y="1451"/>
                  <a:pt x="0" y="1132"/>
                  <a:pt x="0" y="730"/>
                </a:cubicBezTo>
                <a:cubicBezTo>
                  <a:pt x="0" y="328"/>
                  <a:pt x="328" y="0"/>
                  <a:pt x="730" y="0"/>
                </a:cubicBezTo>
                <a:cubicBezTo>
                  <a:pt x="1133" y="0"/>
                  <a:pt x="1460" y="328"/>
                  <a:pt x="1460" y="73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8" name="Freeform 141">
            <a:extLst>
              <a:ext uri="{FF2B5EF4-FFF2-40B4-BE49-F238E27FC236}">
                <a16:creationId xmlns:a16="http://schemas.microsoft.com/office/drawing/2014/main" id="{8C69A9FA-D6FD-2947-9118-38AB798523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82956" y="7828060"/>
            <a:ext cx="1326816" cy="1326819"/>
          </a:xfrm>
          <a:custGeom>
            <a:avLst/>
            <a:gdLst>
              <a:gd name="T0" fmla="*/ 1460 w 1461"/>
              <a:gd name="T1" fmla="*/ 730 h 1461"/>
              <a:gd name="T2" fmla="*/ 1460 w 1461"/>
              <a:gd name="T3" fmla="*/ 730 h 1461"/>
              <a:gd name="T4" fmla="*/ 730 w 1461"/>
              <a:gd name="T5" fmla="*/ 1460 h 1461"/>
              <a:gd name="T6" fmla="*/ 0 w 1461"/>
              <a:gd name="T7" fmla="*/ 730 h 1461"/>
              <a:gd name="T8" fmla="*/ 730 w 1461"/>
              <a:gd name="T9" fmla="*/ 0 h 1461"/>
              <a:gd name="T10" fmla="*/ 1460 w 1461"/>
              <a:gd name="T11" fmla="*/ 730 h 14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61" h="1461">
                <a:moveTo>
                  <a:pt x="1460" y="730"/>
                </a:moveTo>
                <a:lnTo>
                  <a:pt x="1460" y="730"/>
                </a:lnTo>
                <a:cubicBezTo>
                  <a:pt x="1460" y="1132"/>
                  <a:pt x="1133" y="1460"/>
                  <a:pt x="730" y="1460"/>
                </a:cubicBezTo>
                <a:cubicBezTo>
                  <a:pt x="328" y="1460"/>
                  <a:pt x="0" y="1132"/>
                  <a:pt x="0" y="730"/>
                </a:cubicBezTo>
                <a:cubicBezTo>
                  <a:pt x="0" y="327"/>
                  <a:pt x="328" y="0"/>
                  <a:pt x="730" y="0"/>
                </a:cubicBezTo>
                <a:cubicBezTo>
                  <a:pt x="1133" y="0"/>
                  <a:pt x="1460" y="327"/>
                  <a:pt x="1460" y="73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9" name="Freeform 142">
            <a:extLst>
              <a:ext uri="{FF2B5EF4-FFF2-40B4-BE49-F238E27FC236}">
                <a16:creationId xmlns:a16="http://schemas.microsoft.com/office/drawing/2014/main" id="{75F30997-0922-8041-AEA0-9BDE299696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82956" y="10654063"/>
            <a:ext cx="1326816" cy="1326816"/>
          </a:xfrm>
          <a:custGeom>
            <a:avLst/>
            <a:gdLst>
              <a:gd name="T0" fmla="*/ 1460 w 1461"/>
              <a:gd name="T1" fmla="*/ 730 h 1461"/>
              <a:gd name="T2" fmla="*/ 1460 w 1461"/>
              <a:gd name="T3" fmla="*/ 730 h 1461"/>
              <a:gd name="T4" fmla="*/ 730 w 1461"/>
              <a:gd name="T5" fmla="*/ 1460 h 1461"/>
              <a:gd name="T6" fmla="*/ 0 w 1461"/>
              <a:gd name="T7" fmla="*/ 730 h 1461"/>
              <a:gd name="T8" fmla="*/ 730 w 1461"/>
              <a:gd name="T9" fmla="*/ 0 h 1461"/>
              <a:gd name="T10" fmla="*/ 1460 w 1461"/>
              <a:gd name="T11" fmla="*/ 730 h 14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61" h="1461">
                <a:moveTo>
                  <a:pt x="1460" y="730"/>
                </a:moveTo>
                <a:lnTo>
                  <a:pt x="1460" y="730"/>
                </a:lnTo>
                <a:cubicBezTo>
                  <a:pt x="1460" y="1133"/>
                  <a:pt x="1133" y="1460"/>
                  <a:pt x="730" y="1460"/>
                </a:cubicBezTo>
                <a:cubicBezTo>
                  <a:pt x="328" y="1460"/>
                  <a:pt x="0" y="1133"/>
                  <a:pt x="0" y="730"/>
                </a:cubicBezTo>
                <a:cubicBezTo>
                  <a:pt x="0" y="328"/>
                  <a:pt x="328" y="0"/>
                  <a:pt x="730" y="0"/>
                </a:cubicBezTo>
                <a:cubicBezTo>
                  <a:pt x="1133" y="0"/>
                  <a:pt x="1460" y="328"/>
                  <a:pt x="1460" y="73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0" name="Freeform 143">
            <a:extLst>
              <a:ext uri="{FF2B5EF4-FFF2-40B4-BE49-F238E27FC236}">
                <a16:creationId xmlns:a16="http://schemas.microsoft.com/office/drawing/2014/main" id="{25C75A92-34FA-A04A-B839-9CC037DB9A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99627" y="2520790"/>
            <a:ext cx="673430" cy="665413"/>
          </a:xfrm>
          <a:custGeom>
            <a:avLst/>
            <a:gdLst>
              <a:gd name="T0" fmla="*/ 374 w 740"/>
              <a:gd name="T1" fmla="*/ 730 h 731"/>
              <a:gd name="T2" fmla="*/ 374 w 740"/>
              <a:gd name="T3" fmla="*/ 730 h 731"/>
              <a:gd name="T4" fmla="*/ 271 w 740"/>
              <a:gd name="T5" fmla="*/ 683 h 731"/>
              <a:gd name="T6" fmla="*/ 65 w 740"/>
              <a:gd name="T7" fmla="*/ 477 h 731"/>
              <a:gd name="T8" fmla="*/ 56 w 740"/>
              <a:gd name="T9" fmla="*/ 271 h 731"/>
              <a:gd name="T10" fmla="*/ 318 w 740"/>
              <a:gd name="T11" fmla="*/ 9 h 731"/>
              <a:gd name="T12" fmla="*/ 346 w 740"/>
              <a:gd name="T13" fmla="*/ 0 h 731"/>
              <a:gd name="T14" fmla="*/ 674 w 740"/>
              <a:gd name="T15" fmla="*/ 0 h 731"/>
              <a:gd name="T16" fmla="*/ 739 w 740"/>
              <a:gd name="T17" fmla="*/ 74 h 731"/>
              <a:gd name="T18" fmla="*/ 739 w 740"/>
              <a:gd name="T19" fmla="*/ 402 h 731"/>
              <a:gd name="T20" fmla="*/ 730 w 740"/>
              <a:gd name="T21" fmla="*/ 421 h 731"/>
              <a:gd name="T22" fmla="*/ 477 w 740"/>
              <a:gd name="T23" fmla="*/ 683 h 731"/>
              <a:gd name="T24" fmla="*/ 374 w 740"/>
              <a:gd name="T25" fmla="*/ 730 h 731"/>
              <a:gd name="T26" fmla="*/ 355 w 740"/>
              <a:gd name="T27" fmla="*/ 74 h 731"/>
              <a:gd name="T28" fmla="*/ 355 w 740"/>
              <a:gd name="T29" fmla="*/ 74 h 731"/>
              <a:gd name="T30" fmla="*/ 112 w 740"/>
              <a:gd name="T31" fmla="*/ 327 h 731"/>
              <a:gd name="T32" fmla="*/ 112 w 740"/>
              <a:gd name="T33" fmla="*/ 430 h 731"/>
              <a:gd name="T34" fmla="*/ 318 w 740"/>
              <a:gd name="T35" fmla="*/ 636 h 731"/>
              <a:gd name="T36" fmla="*/ 421 w 740"/>
              <a:gd name="T37" fmla="*/ 636 h 731"/>
              <a:gd name="T38" fmla="*/ 674 w 740"/>
              <a:gd name="T39" fmla="*/ 383 h 731"/>
              <a:gd name="T40" fmla="*/ 664 w 740"/>
              <a:gd name="T41" fmla="*/ 74 h 731"/>
              <a:gd name="T42" fmla="*/ 355 w 740"/>
              <a:gd name="T43" fmla="*/ 74 h 7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740" h="731">
                <a:moveTo>
                  <a:pt x="374" y="730"/>
                </a:moveTo>
                <a:lnTo>
                  <a:pt x="374" y="730"/>
                </a:lnTo>
                <a:cubicBezTo>
                  <a:pt x="337" y="730"/>
                  <a:pt x="299" y="711"/>
                  <a:pt x="271" y="683"/>
                </a:cubicBezTo>
                <a:cubicBezTo>
                  <a:pt x="65" y="477"/>
                  <a:pt x="65" y="477"/>
                  <a:pt x="65" y="477"/>
                </a:cubicBezTo>
                <a:cubicBezTo>
                  <a:pt x="0" y="421"/>
                  <a:pt x="0" y="327"/>
                  <a:pt x="56" y="271"/>
                </a:cubicBezTo>
                <a:cubicBezTo>
                  <a:pt x="318" y="9"/>
                  <a:pt x="318" y="9"/>
                  <a:pt x="318" y="9"/>
                </a:cubicBezTo>
                <a:cubicBezTo>
                  <a:pt x="327" y="9"/>
                  <a:pt x="337" y="0"/>
                  <a:pt x="346" y="0"/>
                </a:cubicBezTo>
                <a:cubicBezTo>
                  <a:pt x="674" y="0"/>
                  <a:pt x="674" y="0"/>
                  <a:pt x="674" y="0"/>
                </a:cubicBezTo>
                <a:cubicBezTo>
                  <a:pt x="711" y="0"/>
                  <a:pt x="739" y="28"/>
                  <a:pt x="739" y="74"/>
                </a:cubicBezTo>
                <a:cubicBezTo>
                  <a:pt x="739" y="402"/>
                  <a:pt x="739" y="402"/>
                  <a:pt x="739" y="402"/>
                </a:cubicBezTo>
                <a:cubicBezTo>
                  <a:pt x="739" y="411"/>
                  <a:pt x="739" y="421"/>
                  <a:pt x="730" y="421"/>
                </a:cubicBezTo>
                <a:cubicBezTo>
                  <a:pt x="477" y="683"/>
                  <a:pt x="477" y="683"/>
                  <a:pt x="477" y="683"/>
                </a:cubicBezTo>
                <a:cubicBezTo>
                  <a:pt x="449" y="711"/>
                  <a:pt x="412" y="730"/>
                  <a:pt x="374" y="730"/>
                </a:cubicBezTo>
                <a:close/>
                <a:moveTo>
                  <a:pt x="355" y="74"/>
                </a:moveTo>
                <a:lnTo>
                  <a:pt x="355" y="74"/>
                </a:lnTo>
                <a:cubicBezTo>
                  <a:pt x="112" y="327"/>
                  <a:pt x="112" y="327"/>
                  <a:pt x="112" y="327"/>
                </a:cubicBezTo>
                <a:cubicBezTo>
                  <a:pt x="84" y="355"/>
                  <a:pt x="84" y="402"/>
                  <a:pt x="112" y="430"/>
                </a:cubicBezTo>
                <a:cubicBezTo>
                  <a:pt x="318" y="636"/>
                  <a:pt x="318" y="636"/>
                  <a:pt x="318" y="636"/>
                </a:cubicBezTo>
                <a:cubicBezTo>
                  <a:pt x="346" y="664"/>
                  <a:pt x="393" y="664"/>
                  <a:pt x="421" y="636"/>
                </a:cubicBezTo>
                <a:cubicBezTo>
                  <a:pt x="674" y="383"/>
                  <a:pt x="674" y="383"/>
                  <a:pt x="674" y="383"/>
                </a:cubicBezTo>
                <a:cubicBezTo>
                  <a:pt x="664" y="74"/>
                  <a:pt x="664" y="74"/>
                  <a:pt x="664" y="74"/>
                </a:cubicBezTo>
                <a:lnTo>
                  <a:pt x="355" y="7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81" name="Freeform 144">
            <a:extLst>
              <a:ext uri="{FF2B5EF4-FFF2-40B4-BE49-F238E27FC236}">
                <a16:creationId xmlns:a16="http://schemas.microsoft.com/office/drawing/2014/main" id="{13BD7750-45B5-5F4B-A21E-3AA9A9D718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32547" y="2665096"/>
            <a:ext cx="104221" cy="112238"/>
          </a:xfrm>
          <a:custGeom>
            <a:avLst/>
            <a:gdLst>
              <a:gd name="T0" fmla="*/ 94 w 113"/>
              <a:gd name="T1" fmla="*/ 93 h 122"/>
              <a:gd name="T2" fmla="*/ 94 w 113"/>
              <a:gd name="T3" fmla="*/ 93 h 122"/>
              <a:gd name="T4" fmla="*/ 19 w 113"/>
              <a:gd name="T5" fmla="*/ 93 h 122"/>
              <a:gd name="T6" fmla="*/ 19 w 113"/>
              <a:gd name="T7" fmla="*/ 18 h 122"/>
              <a:gd name="T8" fmla="*/ 94 w 113"/>
              <a:gd name="T9" fmla="*/ 18 h 122"/>
              <a:gd name="T10" fmla="*/ 94 w 113"/>
              <a:gd name="T11" fmla="*/ 93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3" h="122">
                <a:moveTo>
                  <a:pt x="94" y="93"/>
                </a:moveTo>
                <a:lnTo>
                  <a:pt x="94" y="93"/>
                </a:lnTo>
                <a:cubicBezTo>
                  <a:pt x="75" y="121"/>
                  <a:pt x="37" y="121"/>
                  <a:pt x="19" y="93"/>
                </a:cubicBezTo>
                <a:cubicBezTo>
                  <a:pt x="0" y="75"/>
                  <a:pt x="0" y="37"/>
                  <a:pt x="19" y="18"/>
                </a:cubicBezTo>
                <a:cubicBezTo>
                  <a:pt x="37" y="0"/>
                  <a:pt x="75" y="0"/>
                  <a:pt x="94" y="18"/>
                </a:cubicBezTo>
                <a:cubicBezTo>
                  <a:pt x="112" y="37"/>
                  <a:pt x="112" y="75"/>
                  <a:pt x="94" y="93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82" name="Freeform 145">
            <a:extLst>
              <a:ext uri="{FF2B5EF4-FFF2-40B4-BE49-F238E27FC236}">
                <a16:creationId xmlns:a16="http://schemas.microsoft.com/office/drawing/2014/main" id="{E3F55796-9B2A-D641-8A82-6B45D5E28C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87603" y="5354809"/>
            <a:ext cx="705498" cy="436927"/>
          </a:xfrm>
          <a:custGeom>
            <a:avLst/>
            <a:gdLst>
              <a:gd name="T0" fmla="*/ 627 w 778"/>
              <a:gd name="T1" fmla="*/ 478 h 479"/>
              <a:gd name="T2" fmla="*/ 627 w 778"/>
              <a:gd name="T3" fmla="*/ 478 h 479"/>
              <a:gd name="T4" fmla="*/ 300 w 778"/>
              <a:gd name="T5" fmla="*/ 478 h 479"/>
              <a:gd name="T6" fmla="*/ 225 w 778"/>
              <a:gd name="T7" fmla="*/ 412 h 479"/>
              <a:gd name="T8" fmla="*/ 122 w 778"/>
              <a:gd name="T9" fmla="*/ 75 h 479"/>
              <a:gd name="T10" fmla="*/ 38 w 778"/>
              <a:gd name="T11" fmla="*/ 75 h 479"/>
              <a:gd name="T12" fmla="*/ 0 w 778"/>
              <a:gd name="T13" fmla="*/ 38 h 479"/>
              <a:gd name="T14" fmla="*/ 38 w 778"/>
              <a:gd name="T15" fmla="*/ 0 h 479"/>
              <a:gd name="T16" fmla="*/ 150 w 778"/>
              <a:gd name="T17" fmla="*/ 0 h 479"/>
              <a:gd name="T18" fmla="*/ 187 w 778"/>
              <a:gd name="T19" fmla="*/ 28 h 479"/>
              <a:gd name="T20" fmla="*/ 300 w 778"/>
              <a:gd name="T21" fmla="*/ 393 h 479"/>
              <a:gd name="T22" fmla="*/ 300 w 778"/>
              <a:gd name="T23" fmla="*/ 412 h 479"/>
              <a:gd name="T24" fmla="*/ 627 w 778"/>
              <a:gd name="T25" fmla="*/ 403 h 479"/>
              <a:gd name="T26" fmla="*/ 627 w 778"/>
              <a:gd name="T27" fmla="*/ 403 h 479"/>
              <a:gd name="T28" fmla="*/ 693 w 778"/>
              <a:gd name="T29" fmla="*/ 187 h 479"/>
              <a:gd name="T30" fmla="*/ 412 w 778"/>
              <a:gd name="T31" fmla="*/ 187 h 479"/>
              <a:gd name="T32" fmla="*/ 375 w 778"/>
              <a:gd name="T33" fmla="*/ 150 h 479"/>
              <a:gd name="T34" fmla="*/ 412 w 778"/>
              <a:gd name="T35" fmla="*/ 113 h 479"/>
              <a:gd name="T36" fmla="*/ 740 w 778"/>
              <a:gd name="T37" fmla="*/ 113 h 479"/>
              <a:gd name="T38" fmla="*/ 768 w 778"/>
              <a:gd name="T39" fmla="*/ 122 h 479"/>
              <a:gd name="T40" fmla="*/ 777 w 778"/>
              <a:gd name="T41" fmla="*/ 159 h 479"/>
              <a:gd name="T42" fmla="*/ 702 w 778"/>
              <a:gd name="T43" fmla="*/ 412 h 479"/>
              <a:gd name="T44" fmla="*/ 627 w 778"/>
              <a:gd name="T45" fmla="*/ 478 h 4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778" h="479">
                <a:moveTo>
                  <a:pt x="627" y="478"/>
                </a:moveTo>
                <a:lnTo>
                  <a:pt x="627" y="478"/>
                </a:lnTo>
                <a:cubicBezTo>
                  <a:pt x="300" y="478"/>
                  <a:pt x="300" y="478"/>
                  <a:pt x="300" y="478"/>
                </a:cubicBezTo>
                <a:cubicBezTo>
                  <a:pt x="262" y="478"/>
                  <a:pt x="225" y="450"/>
                  <a:pt x="225" y="412"/>
                </a:cubicBezTo>
                <a:cubicBezTo>
                  <a:pt x="122" y="75"/>
                  <a:pt x="122" y="75"/>
                  <a:pt x="122" y="75"/>
                </a:cubicBezTo>
                <a:cubicBezTo>
                  <a:pt x="38" y="75"/>
                  <a:pt x="38" y="75"/>
                  <a:pt x="38" y="75"/>
                </a:cubicBezTo>
                <a:cubicBezTo>
                  <a:pt x="19" y="75"/>
                  <a:pt x="0" y="56"/>
                  <a:pt x="0" y="38"/>
                </a:cubicBezTo>
                <a:cubicBezTo>
                  <a:pt x="0" y="19"/>
                  <a:pt x="19" y="0"/>
                  <a:pt x="38" y="0"/>
                </a:cubicBezTo>
                <a:cubicBezTo>
                  <a:pt x="150" y="0"/>
                  <a:pt x="150" y="0"/>
                  <a:pt x="150" y="0"/>
                </a:cubicBezTo>
                <a:cubicBezTo>
                  <a:pt x="169" y="0"/>
                  <a:pt x="178" y="10"/>
                  <a:pt x="187" y="28"/>
                </a:cubicBezTo>
                <a:cubicBezTo>
                  <a:pt x="300" y="393"/>
                  <a:pt x="300" y="393"/>
                  <a:pt x="300" y="393"/>
                </a:cubicBezTo>
                <a:cubicBezTo>
                  <a:pt x="300" y="403"/>
                  <a:pt x="300" y="403"/>
                  <a:pt x="300" y="412"/>
                </a:cubicBezTo>
                <a:cubicBezTo>
                  <a:pt x="627" y="403"/>
                  <a:pt x="627" y="403"/>
                  <a:pt x="627" y="403"/>
                </a:cubicBezTo>
                <a:lnTo>
                  <a:pt x="627" y="403"/>
                </a:lnTo>
                <a:cubicBezTo>
                  <a:pt x="693" y="187"/>
                  <a:pt x="693" y="187"/>
                  <a:pt x="693" y="187"/>
                </a:cubicBezTo>
                <a:cubicBezTo>
                  <a:pt x="412" y="187"/>
                  <a:pt x="412" y="187"/>
                  <a:pt x="412" y="187"/>
                </a:cubicBezTo>
                <a:cubicBezTo>
                  <a:pt x="384" y="187"/>
                  <a:pt x="375" y="169"/>
                  <a:pt x="375" y="150"/>
                </a:cubicBezTo>
                <a:cubicBezTo>
                  <a:pt x="375" y="131"/>
                  <a:pt x="384" y="113"/>
                  <a:pt x="412" y="113"/>
                </a:cubicBezTo>
                <a:cubicBezTo>
                  <a:pt x="740" y="113"/>
                  <a:pt x="740" y="113"/>
                  <a:pt x="740" y="113"/>
                </a:cubicBezTo>
                <a:cubicBezTo>
                  <a:pt x="749" y="113"/>
                  <a:pt x="759" y="122"/>
                  <a:pt x="768" y="122"/>
                </a:cubicBezTo>
                <a:cubicBezTo>
                  <a:pt x="777" y="131"/>
                  <a:pt x="777" y="150"/>
                  <a:pt x="777" y="159"/>
                </a:cubicBezTo>
                <a:cubicBezTo>
                  <a:pt x="702" y="412"/>
                  <a:pt x="702" y="412"/>
                  <a:pt x="702" y="412"/>
                </a:cubicBezTo>
                <a:cubicBezTo>
                  <a:pt x="702" y="450"/>
                  <a:pt x="665" y="478"/>
                  <a:pt x="627" y="478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83" name="Freeform 146">
            <a:extLst>
              <a:ext uri="{FF2B5EF4-FFF2-40B4-BE49-F238E27FC236}">
                <a16:creationId xmlns:a16="http://schemas.microsoft.com/office/drawing/2014/main" id="{02FAD88A-B001-F94A-84E0-5846C8A301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59968" y="5855872"/>
            <a:ext cx="136289" cy="136289"/>
          </a:xfrm>
          <a:custGeom>
            <a:avLst/>
            <a:gdLst>
              <a:gd name="T0" fmla="*/ 0 w 151"/>
              <a:gd name="T1" fmla="*/ 74 h 150"/>
              <a:gd name="T2" fmla="*/ 0 w 151"/>
              <a:gd name="T3" fmla="*/ 74 h 150"/>
              <a:gd name="T4" fmla="*/ 75 w 151"/>
              <a:gd name="T5" fmla="*/ 0 h 150"/>
              <a:gd name="T6" fmla="*/ 150 w 151"/>
              <a:gd name="T7" fmla="*/ 74 h 150"/>
              <a:gd name="T8" fmla="*/ 75 w 151"/>
              <a:gd name="T9" fmla="*/ 149 h 150"/>
              <a:gd name="T10" fmla="*/ 0 w 151"/>
              <a:gd name="T11" fmla="*/ 74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1" h="150">
                <a:moveTo>
                  <a:pt x="0" y="74"/>
                </a:moveTo>
                <a:lnTo>
                  <a:pt x="0" y="74"/>
                </a:lnTo>
                <a:cubicBezTo>
                  <a:pt x="0" y="37"/>
                  <a:pt x="38" y="0"/>
                  <a:pt x="75" y="0"/>
                </a:cubicBezTo>
                <a:cubicBezTo>
                  <a:pt x="113" y="0"/>
                  <a:pt x="150" y="37"/>
                  <a:pt x="150" y="74"/>
                </a:cubicBezTo>
                <a:cubicBezTo>
                  <a:pt x="150" y="112"/>
                  <a:pt x="113" y="149"/>
                  <a:pt x="75" y="149"/>
                </a:cubicBezTo>
                <a:cubicBezTo>
                  <a:pt x="38" y="149"/>
                  <a:pt x="0" y="112"/>
                  <a:pt x="0" y="74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84" name="Freeform 147">
            <a:extLst>
              <a:ext uri="{FF2B5EF4-FFF2-40B4-BE49-F238E27FC236}">
                <a16:creationId xmlns:a16="http://schemas.microsoft.com/office/drawing/2014/main" id="{692CFE08-2BD1-EC4A-B2A5-1AE7139A33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24744" y="5855872"/>
            <a:ext cx="136289" cy="136289"/>
          </a:xfrm>
          <a:custGeom>
            <a:avLst/>
            <a:gdLst>
              <a:gd name="T0" fmla="*/ 0 w 151"/>
              <a:gd name="T1" fmla="*/ 74 h 150"/>
              <a:gd name="T2" fmla="*/ 0 w 151"/>
              <a:gd name="T3" fmla="*/ 74 h 150"/>
              <a:gd name="T4" fmla="*/ 75 w 151"/>
              <a:gd name="T5" fmla="*/ 0 h 150"/>
              <a:gd name="T6" fmla="*/ 150 w 151"/>
              <a:gd name="T7" fmla="*/ 74 h 150"/>
              <a:gd name="T8" fmla="*/ 75 w 151"/>
              <a:gd name="T9" fmla="*/ 149 h 150"/>
              <a:gd name="T10" fmla="*/ 0 w 151"/>
              <a:gd name="T11" fmla="*/ 74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1" h="150">
                <a:moveTo>
                  <a:pt x="0" y="74"/>
                </a:moveTo>
                <a:lnTo>
                  <a:pt x="0" y="74"/>
                </a:lnTo>
                <a:cubicBezTo>
                  <a:pt x="0" y="37"/>
                  <a:pt x="37" y="0"/>
                  <a:pt x="75" y="0"/>
                </a:cubicBezTo>
                <a:cubicBezTo>
                  <a:pt x="121" y="0"/>
                  <a:pt x="150" y="37"/>
                  <a:pt x="150" y="74"/>
                </a:cubicBezTo>
                <a:cubicBezTo>
                  <a:pt x="150" y="112"/>
                  <a:pt x="121" y="149"/>
                  <a:pt x="75" y="149"/>
                </a:cubicBezTo>
                <a:cubicBezTo>
                  <a:pt x="37" y="149"/>
                  <a:pt x="0" y="112"/>
                  <a:pt x="0" y="74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85" name="Freeform 148">
            <a:extLst>
              <a:ext uri="{FF2B5EF4-FFF2-40B4-BE49-F238E27FC236}">
                <a16:creationId xmlns:a16="http://schemas.microsoft.com/office/drawing/2014/main" id="{EBC684D8-D25D-B449-8D6B-AEB32E8F55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5535" y="10994785"/>
            <a:ext cx="773642" cy="749593"/>
          </a:xfrm>
          <a:custGeom>
            <a:avLst/>
            <a:gdLst>
              <a:gd name="T0" fmla="*/ 730 w 853"/>
              <a:gd name="T1" fmla="*/ 823 h 824"/>
              <a:gd name="T2" fmla="*/ 730 w 853"/>
              <a:gd name="T3" fmla="*/ 823 h 824"/>
              <a:gd name="T4" fmla="*/ 122 w 853"/>
              <a:gd name="T5" fmla="*/ 823 h 824"/>
              <a:gd name="T6" fmla="*/ 0 w 853"/>
              <a:gd name="T7" fmla="*/ 701 h 824"/>
              <a:gd name="T8" fmla="*/ 0 w 853"/>
              <a:gd name="T9" fmla="*/ 121 h 824"/>
              <a:gd name="T10" fmla="*/ 122 w 853"/>
              <a:gd name="T11" fmla="*/ 0 h 824"/>
              <a:gd name="T12" fmla="*/ 178 w 853"/>
              <a:gd name="T13" fmla="*/ 0 h 824"/>
              <a:gd name="T14" fmla="*/ 178 w 853"/>
              <a:gd name="T15" fmla="*/ 75 h 824"/>
              <a:gd name="T16" fmla="*/ 122 w 853"/>
              <a:gd name="T17" fmla="*/ 75 h 824"/>
              <a:gd name="T18" fmla="*/ 75 w 853"/>
              <a:gd name="T19" fmla="*/ 121 h 824"/>
              <a:gd name="T20" fmla="*/ 75 w 853"/>
              <a:gd name="T21" fmla="*/ 701 h 824"/>
              <a:gd name="T22" fmla="*/ 122 w 853"/>
              <a:gd name="T23" fmla="*/ 748 h 824"/>
              <a:gd name="T24" fmla="*/ 730 w 853"/>
              <a:gd name="T25" fmla="*/ 748 h 824"/>
              <a:gd name="T26" fmla="*/ 777 w 853"/>
              <a:gd name="T27" fmla="*/ 701 h 824"/>
              <a:gd name="T28" fmla="*/ 777 w 853"/>
              <a:gd name="T29" fmla="*/ 121 h 824"/>
              <a:gd name="T30" fmla="*/ 730 w 853"/>
              <a:gd name="T31" fmla="*/ 75 h 824"/>
              <a:gd name="T32" fmla="*/ 674 w 853"/>
              <a:gd name="T33" fmla="*/ 75 h 824"/>
              <a:gd name="T34" fmla="*/ 674 w 853"/>
              <a:gd name="T35" fmla="*/ 0 h 824"/>
              <a:gd name="T36" fmla="*/ 730 w 853"/>
              <a:gd name="T37" fmla="*/ 0 h 824"/>
              <a:gd name="T38" fmla="*/ 852 w 853"/>
              <a:gd name="T39" fmla="*/ 121 h 824"/>
              <a:gd name="T40" fmla="*/ 852 w 853"/>
              <a:gd name="T41" fmla="*/ 701 h 824"/>
              <a:gd name="T42" fmla="*/ 730 w 853"/>
              <a:gd name="T43" fmla="*/ 823 h 8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853" h="824">
                <a:moveTo>
                  <a:pt x="730" y="823"/>
                </a:moveTo>
                <a:lnTo>
                  <a:pt x="730" y="823"/>
                </a:lnTo>
                <a:cubicBezTo>
                  <a:pt x="122" y="823"/>
                  <a:pt x="122" y="823"/>
                  <a:pt x="122" y="823"/>
                </a:cubicBezTo>
                <a:cubicBezTo>
                  <a:pt x="56" y="823"/>
                  <a:pt x="0" y="767"/>
                  <a:pt x="0" y="701"/>
                </a:cubicBezTo>
                <a:cubicBezTo>
                  <a:pt x="0" y="121"/>
                  <a:pt x="0" y="121"/>
                  <a:pt x="0" y="121"/>
                </a:cubicBezTo>
                <a:cubicBezTo>
                  <a:pt x="0" y="56"/>
                  <a:pt x="56" y="0"/>
                  <a:pt x="122" y="0"/>
                </a:cubicBezTo>
                <a:cubicBezTo>
                  <a:pt x="178" y="0"/>
                  <a:pt x="178" y="0"/>
                  <a:pt x="178" y="0"/>
                </a:cubicBezTo>
                <a:cubicBezTo>
                  <a:pt x="178" y="75"/>
                  <a:pt x="178" y="75"/>
                  <a:pt x="178" y="75"/>
                </a:cubicBezTo>
                <a:cubicBezTo>
                  <a:pt x="122" y="75"/>
                  <a:pt x="122" y="75"/>
                  <a:pt x="122" y="75"/>
                </a:cubicBezTo>
                <a:cubicBezTo>
                  <a:pt x="93" y="75"/>
                  <a:pt x="75" y="93"/>
                  <a:pt x="75" y="121"/>
                </a:cubicBezTo>
                <a:cubicBezTo>
                  <a:pt x="75" y="701"/>
                  <a:pt x="75" y="701"/>
                  <a:pt x="75" y="701"/>
                </a:cubicBezTo>
                <a:cubicBezTo>
                  <a:pt x="75" y="720"/>
                  <a:pt x="93" y="748"/>
                  <a:pt x="122" y="748"/>
                </a:cubicBezTo>
                <a:cubicBezTo>
                  <a:pt x="730" y="748"/>
                  <a:pt x="730" y="748"/>
                  <a:pt x="730" y="748"/>
                </a:cubicBezTo>
                <a:cubicBezTo>
                  <a:pt x="758" y="748"/>
                  <a:pt x="777" y="720"/>
                  <a:pt x="777" y="701"/>
                </a:cubicBezTo>
                <a:cubicBezTo>
                  <a:pt x="777" y="121"/>
                  <a:pt x="777" y="121"/>
                  <a:pt x="777" y="121"/>
                </a:cubicBezTo>
                <a:cubicBezTo>
                  <a:pt x="777" y="93"/>
                  <a:pt x="758" y="75"/>
                  <a:pt x="730" y="75"/>
                </a:cubicBezTo>
                <a:cubicBezTo>
                  <a:pt x="674" y="75"/>
                  <a:pt x="674" y="75"/>
                  <a:pt x="674" y="75"/>
                </a:cubicBezTo>
                <a:cubicBezTo>
                  <a:pt x="674" y="0"/>
                  <a:pt x="674" y="0"/>
                  <a:pt x="674" y="0"/>
                </a:cubicBezTo>
                <a:cubicBezTo>
                  <a:pt x="730" y="0"/>
                  <a:pt x="730" y="0"/>
                  <a:pt x="730" y="0"/>
                </a:cubicBezTo>
                <a:cubicBezTo>
                  <a:pt x="805" y="0"/>
                  <a:pt x="852" y="56"/>
                  <a:pt x="852" y="121"/>
                </a:cubicBezTo>
                <a:cubicBezTo>
                  <a:pt x="852" y="701"/>
                  <a:pt x="852" y="701"/>
                  <a:pt x="852" y="701"/>
                </a:cubicBezTo>
                <a:cubicBezTo>
                  <a:pt x="852" y="767"/>
                  <a:pt x="805" y="823"/>
                  <a:pt x="730" y="823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86" name="Freeform 149">
            <a:extLst>
              <a:ext uri="{FF2B5EF4-FFF2-40B4-BE49-F238E27FC236}">
                <a16:creationId xmlns:a16="http://schemas.microsoft.com/office/drawing/2014/main" id="{6C8C9ACA-857D-6A44-8DCD-ED64CC592F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76002" y="10890564"/>
            <a:ext cx="332708" cy="68146"/>
          </a:xfrm>
          <a:custGeom>
            <a:avLst/>
            <a:gdLst>
              <a:gd name="T0" fmla="*/ 365 w 366"/>
              <a:gd name="T1" fmla="*/ 75 h 76"/>
              <a:gd name="T2" fmla="*/ 0 w 366"/>
              <a:gd name="T3" fmla="*/ 75 h 76"/>
              <a:gd name="T4" fmla="*/ 0 w 366"/>
              <a:gd name="T5" fmla="*/ 0 h 76"/>
              <a:gd name="T6" fmla="*/ 365 w 366"/>
              <a:gd name="T7" fmla="*/ 0 h 76"/>
              <a:gd name="T8" fmla="*/ 365 w 366"/>
              <a:gd name="T9" fmla="*/ 75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6" h="76">
                <a:moveTo>
                  <a:pt x="365" y="75"/>
                </a:moveTo>
                <a:lnTo>
                  <a:pt x="0" y="75"/>
                </a:lnTo>
                <a:lnTo>
                  <a:pt x="0" y="0"/>
                </a:lnTo>
                <a:lnTo>
                  <a:pt x="365" y="0"/>
                </a:lnTo>
                <a:lnTo>
                  <a:pt x="365" y="75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87" name="Freeform 150">
            <a:extLst>
              <a:ext uri="{FF2B5EF4-FFF2-40B4-BE49-F238E27FC236}">
                <a16:creationId xmlns:a16="http://schemas.microsoft.com/office/drawing/2014/main" id="{74E609B6-233B-9749-A458-132C69A6F3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80437" y="10890564"/>
            <a:ext cx="220467" cy="180384"/>
          </a:xfrm>
          <a:custGeom>
            <a:avLst/>
            <a:gdLst>
              <a:gd name="T0" fmla="*/ 56 w 244"/>
              <a:gd name="T1" fmla="*/ 178 h 198"/>
              <a:gd name="T2" fmla="*/ 56 w 244"/>
              <a:gd name="T3" fmla="*/ 178 h 198"/>
              <a:gd name="T4" fmla="*/ 0 w 244"/>
              <a:gd name="T5" fmla="*/ 122 h 198"/>
              <a:gd name="T6" fmla="*/ 121 w 244"/>
              <a:gd name="T7" fmla="*/ 10 h 198"/>
              <a:gd name="T8" fmla="*/ 150 w 244"/>
              <a:gd name="T9" fmla="*/ 0 h 198"/>
              <a:gd name="T10" fmla="*/ 178 w 244"/>
              <a:gd name="T11" fmla="*/ 19 h 198"/>
              <a:gd name="T12" fmla="*/ 234 w 244"/>
              <a:gd name="T13" fmla="*/ 141 h 198"/>
              <a:gd name="T14" fmla="*/ 215 w 244"/>
              <a:gd name="T15" fmla="*/ 188 h 198"/>
              <a:gd name="T16" fmla="*/ 215 w 244"/>
              <a:gd name="T17" fmla="*/ 188 h 198"/>
              <a:gd name="T18" fmla="*/ 168 w 244"/>
              <a:gd name="T19" fmla="*/ 169 h 198"/>
              <a:gd name="T20" fmla="*/ 140 w 244"/>
              <a:gd name="T21" fmla="*/ 103 h 198"/>
              <a:gd name="T22" fmla="*/ 56 w 244"/>
              <a:gd name="T23" fmla="*/ 178 h 198"/>
              <a:gd name="T24" fmla="*/ 168 w 244"/>
              <a:gd name="T25" fmla="*/ 66 h 198"/>
              <a:gd name="T26" fmla="*/ 168 w 244"/>
              <a:gd name="T27" fmla="*/ 66 h 1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44" h="198">
                <a:moveTo>
                  <a:pt x="56" y="178"/>
                </a:moveTo>
                <a:lnTo>
                  <a:pt x="56" y="178"/>
                </a:lnTo>
                <a:cubicBezTo>
                  <a:pt x="0" y="122"/>
                  <a:pt x="0" y="122"/>
                  <a:pt x="0" y="122"/>
                </a:cubicBezTo>
                <a:cubicBezTo>
                  <a:pt x="121" y="10"/>
                  <a:pt x="121" y="10"/>
                  <a:pt x="121" y="10"/>
                </a:cubicBezTo>
                <a:cubicBezTo>
                  <a:pt x="131" y="0"/>
                  <a:pt x="140" y="0"/>
                  <a:pt x="150" y="0"/>
                </a:cubicBezTo>
                <a:cubicBezTo>
                  <a:pt x="168" y="0"/>
                  <a:pt x="178" y="10"/>
                  <a:pt x="178" y="19"/>
                </a:cubicBezTo>
                <a:cubicBezTo>
                  <a:pt x="234" y="141"/>
                  <a:pt x="234" y="141"/>
                  <a:pt x="234" y="141"/>
                </a:cubicBezTo>
                <a:cubicBezTo>
                  <a:pt x="243" y="159"/>
                  <a:pt x="234" y="178"/>
                  <a:pt x="215" y="188"/>
                </a:cubicBezTo>
                <a:lnTo>
                  <a:pt x="215" y="188"/>
                </a:lnTo>
                <a:cubicBezTo>
                  <a:pt x="196" y="197"/>
                  <a:pt x="178" y="188"/>
                  <a:pt x="168" y="169"/>
                </a:cubicBezTo>
                <a:cubicBezTo>
                  <a:pt x="140" y="103"/>
                  <a:pt x="140" y="103"/>
                  <a:pt x="140" y="103"/>
                </a:cubicBezTo>
                <a:lnTo>
                  <a:pt x="56" y="178"/>
                </a:lnTo>
                <a:close/>
                <a:moveTo>
                  <a:pt x="168" y="66"/>
                </a:moveTo>
                <a:lnTo>
                  <a:pt x="168" y="6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88" name="Freeform 151">
            <a:extLst>
              <a:ext uri="{FF2B5EF4-FFF2-40B4-BE49-F238E27FC236}">
                <a16:creationId xmlns:a16="http://schemas.microsoft.com/office/drawing/2014/main" id="{362D99B9-0EB2-3C41-8C60-2BAED02631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96257" y="10994785"/>
            <a:ext cx="308657" cy="212452"/>
          </a:xfrm>
          <a:custGeom>
            <a:avLst/>
            <a:gdLst>
              <a:gd name="T0" fmla="*/ 141 w 338"/>
              <a:gd name="T1" fmla="*/ 234 h 235"/>
              <a:gd name="T2" fmla="*/ 141 w 338"/>
              <a:gd name="T3" fmla="*/ 234 h 235"/>
              <a:gd name="T4" fmla="*/ 141 w 338"/>
              <a:gd name="T5" fmla="*/ 234 h 235"/>
              <a:gd name="T6" fmla="*/ 94 w 338"/>
              <a:gd name="T7" fmla="*/ 215 h 235"/>
              <a:gd name="T8" fmla="*/ 0 w 338"/>
              <a:gd name="T9" fmla="*/ 112 h 235"/>
              <a:gd name="T10" fmla="*/ 94 w 338"/>
              <a:gd name="T11" fmla="*/ 9 h 235"/>
              <a:gd name="T12" fmla="*/ 150 w 338"/>
              <a:gd name="T13" fmla="*/ 65 h 235"/>
              <a:gd name="T14" fmla="*/ 103 w 338"/>
              <a:gd name="T15" fmla="*/ 112 h 235"/>
              <a:gd name="T16" fmla="*/ 141 w 338"/>
              <a:gd name="T17" fmla="*/ 159 h 235"/>
              <a:gd name="T18" fmla="*/ 272 w 338"/>
              <a:gd name="T19" fmla="*/ 18 h 235"/>
              <a:gd name="T20" fmla="*/ 318 w 338"/>
              <a:gd name="T21" fmla="*/ 18 h 235"/>
              <a:gd name="T22" fmla="*/ 318 w 338"/>
              <a:gd name="T23" fmla="*/ 18 h 235"/>
              <a:gd name="T24" fmla="*/ 318 w 338"/>
              <a:gd name="T25" fmla="*/ 65 h 235"/>
              <a:gd name="T26" fmla="*/ 187 w 338"/>
              <a:gd name="T27" fmla="*/ 215 h 235"/>
              <a:gd name="T28" fmla="*/ 141 w 338"/>
              <a:gd name="T29" fmla="*/ 234 h 2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38" h="235">
                <a:moveTo>
                  <a:pt x="141" y="234"/>
                </a:moveTo>
                <a:lnTo>
                  <a:pt x="141" y="234"/>
                </a:lnTo>
                <a:lnTo>
                  <a:pt x="141" y="234"/>
                </a:lnTo>
                <a:cubicBezTo>
                  <a:pt x="122" y="234"/>
                  <a:pt x="103" y="224"/>
                  <a:pt x="94" y="215"/>
                </a:cubicBezTo>
                <a:cubicBezTo>
                  <a:pt x="0" y="112"/>
                  <a:pt x="0" y="112"/>
                  <a:pt x="0" y="112"/>
                </a:cubicBezTo>
                <a:cubicBezTo>
                  <a:pt x="94" y="9"/>
                  <a:pt x="94" y="9"/>
                  <a:pt x="94" y="9"/>
                </a:cubicBezTo>
                <a:cubicBezTo>
                  <a:pt x="150" y="65"/>
                  <a:pt x="150" y="65"/>
                  <a:pt x="150" y="65"/>
                </a:cubicBezTo>
                <a:cubicBezTo>
                  <a:pt x="103" y="112"/>
                  <a:pt x="103" y="112"/>
                  <a:pt x="103" y="112"/>
                </a:cubicBezTo>
                <a:cubicBezTo>
                  <a:pt x="141" y="159"/>
                  <a:pt x="141" y="159"/>
                  <a:pt x="141" y="159"/>
                </a:cubicBezTo>
                <a:cubicBezTo>
                  <a:pt x="272" y="18"/>
                  <a:pt x="272" y="18"/>
                  <a:pt x="272" y="18"/>
                </a:cubicBezTo>
                <a:cubicBezTo>
                  <a:pt x="281" y="0"/>
                  <a:pt x="309" y="0"/>
                  <a:pt x="318" y="18"/>
                </a:cubicBezTo>
                <a:lnTo>
                  <a:pt x="318" y="18"/>
                </a:lnTo>
                <a:cubicBezTo>
                  <a:pt x="337" y="28"/>
                  <a:pt x="337" y="56"/>
                  <a:pt x="318" y="65"/>
                </a:cubicBezTo>
                <a:cubicBezTo>
                  <a:pt x="187" y="215"/>
                  <a:pt x="187" y="215"/>
                  <a:pt x="187" y="215"/>
                </a:cubicBezTo>
                <a:cubicBezTo>
                  <a:pt x="178" y="224"/>
                  <a:pt x="159" y="234"/>
                  <a:pt x="141" y="234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89" name="Freeform 152">
            <a:extLst>
              <a:ext uri="{FF2B5EF4-FFF2-40B4-BE49-F238E27FC236}">
                <a16:creationId xmlns:a16="http://schemas.microsoft.com/office/drawing/2014/main" id="{515ECE90-7FC7-F94C-A314-46BA047905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83807" y="10890564"/>
            <a:ext cx="224477" cy="180384"/>
          </a:xfrm>
          <a:custGeom>
            <a:avLst/>
            <a:gdLst>
              <a:gd name="T0" fmla="*/ 187 w 245"/>
              <a:gd name="T1" fmla="*/ 178 h 198"/>
              <a:gd name="T2" fmla="*/ 187 w 245"/>
              <a:gd name="T3" fmla="*/ 178 h 198"/>
              <a:gd name="T4" fmla="*/ 244 w 245"/>
              <a:gd name="T5" fmla="*/ 122 h 198"/>
              <a:gd name="T6" fmla="*/ 131 w 245"/>
              <a:gd name="T7" fmla="*/ 10 h 198"/>
              <a:gd name="T8" fmla="*/ 94 w 245"/>
              <a:gd name="T9" fmla="*/ 0 h 198"/>
              <a:gd name="T10" fmla="*/ 66 w 245"/>
              <a:gd name="T11" fmla="*/ 19 h 198"/>
              <a:gd name="T12" fmla="*/ 9 w 245"/>
              <a:gd name="T13" fmla="*/ 141 h 198"/>
              <a:gd name="T14" fmla="*/ 28 w 245"/>
              <a:gd name="T15" fmla="*/ 188 h 198"/>
              <a:gd name="T16" fmla="*/ 28 w 245"/>
              <a:gd name="T17" fmla="*/ 188 h 198"/>
              <a:gd name="T18" fmla="*/ 75 w 245"/>
              <a:gd name="T19" fmla="*/ 169 h 198"/>
              <a:gd name="T20" fmla="*/ 113 w 245"/>
              <a:gd name="T21" fmla="*/ 103 h 198"/>
              <a:gd name="T22" fmla="*/ 187 w 245"/>
              <a:gd name="T23" fmla="*/ 178 h 198"/>
              <a:gd name="T24" fmla="*/ 75 w 245"/>
              <a:gd name="T25" fmla="*/ 66 h 198"/>
              <a:gd name="T26" fmla="*/ 75 w 245"/>
              <a:gd name="T27" fmla="*/ 66 h 1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45" h="198">
                <a:moveTo>
                  <a:pt x="187" y="178"/>
                </a:moveTo>
                <a:lnTo>
                  <a:pt x="187" y="178"/>
                </a:lnTo>
                <a:cubicBezTo>
                  <a:pt x="244" y="122"/>
                  <a:pt x="244" y="122"/>
                  <a:pt x="244" y="122"/>
                </a:cubicBezTo>
                <a:cubicBezTo>
                  <a:pt x="131" y="10"/>
                  <a:pt x="131" y="10"/>
                  <a:pt x="131" y="10"/>
                </a:cubicBezTo>
                <a:cubicBezTo>
                  <a:pt x="122" y="0"/>
                  <a:pt x="103" y="0"/>
                  <a:pt x="94" y="0"/>
                </a:cubicBezTo>
                <a:cubicBezTo>
                  <a:pt x="84" y="0"/>
                  <a:pt x="66" y="10"/>
                  <a:pt x="66" y="19"/>
                </a:cubicBezTo>
                <a:cubicBezTo>
                  <a:pt x="9" y="141"/>
                  <a:pt x="9" y="141"/>
                  <a:pt x="9" y="141"/>
                </a:cubicBezTo>
                <a:cubicBezTo>
                  <a:pt x="0" y="159"/>
                  <a:pt x="9" y="178"/>
                  <a:pt x="28" y="188"/>
                </a:cubicBezTo>
                <a:lnTo>
                  <a:pt x="28" y="188"/>
                </a:lnTo>
                <a:cubicBezTo>
                  <a:pt x="47" y="197"/>
                  <a:pt x="66" y="188"/>
                  <a:pt x="75" y="169"/>
                </a:cubicBezTo>
                <a:cubicBezTo>
                  <a:pt x="113" y="103"/>
                  <a:pt x="113" y="103"/>
                  <a:pt x="113" y="103"/>
                </a:cubicBezTo>
                <a:lnTo>
                  <a:pt x="187" y="178"/>
                </a:lnTo>
                <a:close/>
                <a:moveTo>
                  <a:pt x="75" y="66"/>
                </a:moveTo>
                <a:lnTo>
                  <a:pt x="75" y="6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90" name="Freeform 153">
            <a:extLst>
              <a:ext uri="{FF2B5EF4-FFF2-40B4-BE49-F238E27FC236}">
                <a16:creationId xmlns:a16="http://schemas.microsoft.com/office/drawing/2014/main" id="{B85D41E0-A3CB-6143-863A-677F1CB408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83807" y="10994785"/>
            <a:ext cx="308654" cy="212452"/>
          </a:xfrm>
          <a:custGeom>
            <a:avLst/>
            <a:gdLst>
              <a:gd name="T0" fmla="*/ 197 w 338"/>
              <a:gd name="T1" fmla="*/ 234 h 235"/>
              <a:gd name="T2" fmla="*/ 197 w 338"/>
              <a:gd name="T3" fmla="*/ 234 h 235"/>
              <a:gd name="T4" fmla="*/ 206 w 338"/>
              <a:gd name="T5" fmla="*/ 234 h 235"/>
              <a:gd name="T6" fmla="*/ 253 w 338"/>
              <a:gd name="T7" fmla="*/ 215 h 235"/>
              <a:gd name="T8" fmla="*/ 337 w 338"/>
              <a:gd name="T9" fmla="*/ 112 h 235"/>
              <a:gd name="T10" fmla="*/ 244 w 338"/>
              <a:gd name="T11" fmla="*/ 9 h 235"/>
              <a:gd name="T12" fmla="*/ 187 w 338"/>
              <a:gd name="T13" fmla="*/ 65 h 235"/>
              <a:gd name="T14" fmla="*/ 234 w 338"/>
              <a:gd name="T15" fmla="*/ 112 h 235"/>
              <a:gd name="T16" fmla="*/ 197 w 338"/>
              <a:gd name="T17" fmla="*/ 159 h 235"/>
              <a:gd name="T18" fmla="*/ 75 w 338"/>
              <a:gd name="T19" fmla="*/ 18 h 235"/>
              <a:gd name="T20" fmla="*/ 19 w 338"/>
              <a:gd name="T21" fmla="*/ 18 h 235"/>
              <a:gd name="T22" fmla="*/ 19 w 338"/>
              <a:gd name="T23" fmla="*/ 18 h 235"/>
              <a:gd name="T24" fmla="*/ 19 w 338"/>
              <a:gd name="T25" fmla="*/ 65 h 235"/>
              <a:gd name="T26" fmla="*/ 150 w 338"/>
              <a:gd name="T27" fmla="*/ 215 h 235"/>
              <a:gd name="T28" fmla="*/ 197 w 338"/>
              <a:gd name="T29" fmla="*/ 234 h 2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38" h="235">
                <a:moveTo>
                  <a:pt x="197" y="234"/>
                </a:moveTo>
                <a:lnTo>
                  <a:pt x="197" y="234"/>
                </a:lnTo>
                <a:cubicBezTo>
                  <a:pt x="206" y="234"/>
                  <a:pt x="206" y="234"/>
                  <a:pt x="206" y="234"/>
                </a:cubicBezTo>
                <a:cubicBezTo>
                  <a:pt x="216" y="234"/>
                  <a:pt x="234" y="224"/>
                  <a:pt x="253" y="215"/>
                </a:cubicBezTo>
                <a:cubicBezTo>
                  <a:pt x="337" y="112"/>
                  <a:pt x="337" y="112"/>
                  <a:pt x="337" y="112"/>
                </a:cubicBezTo>
                <a:cubicBezTo>
                  <a:pt x="244" y="9"/>
                  <a:pt x="244" y="9"/>
                  <a:pt x="244" y="9"/>
                </a:cubicBezTo>
                <a:cubicBezTo>
                  <a:pt x="187" y="65"/>
                  <a:pt x="187" y="65"/>
                  <a:pt x="187" y="65"/>
                </a:cubicBezTo>
                <a:cubicBezTo>
                  <a:pt x="234" y="112"/>
                  <a:pt x="234" y="112"/>
                  <a:pt x="234" y="112"/>
                </a:cubicBezTo>
                <a:cubicBezTo>
                  <a:pt x="197" y="159"/>
                  <a:pt x="197" y="159"/>
                  <a:pt x="197" y="159"/>
                </a:cubicBezTo>
                <a:cubicBezTo>
                  <a:pt x="75" y="18"/>
                  <a:pt x="75" y="18"/>
                  <a:pt x="75" y="18"/>
                </a:cubicBezTo>
                <a:cubicBezTo>
                  <a:pt x="56" y="0"/>
                  <a:pt x="38" y="0"/>
                  <a:pt x="19" y="18"/>
                </a:cubicBezTo>
                <a:lnTo>
                  <a:pt x="19" y="18"/>
                </a:lnTo>
                <a:cubicBezTo>
                  <a:pt x="0" y="28"/>
                  <a:pt x="0" y="56"/>
                  <a:pt x="19" y="65"/>
                </a:cubicBezTo>
                <a:cubicBezTo>
                  <a:pt x="150" y="215"/>
                  <a:pt x="150" y="215"/>
                  <a:pt x="150" y="215"/>
                </a:cubicBezTo>
                <a:cubicBezTo>
                  <a:pt x="169" y="224"/>
                  <a:pt x="187" y="234"/>
                  <a:pt x="197" y="234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91" name="Freeform 154">
            <a:extLst>
              <a:ext uri="{FF2B5EF4-FFF2-40B4-BE49-F238E27FC236}">
                <a16:creationId xmlns:a16="http://schemas.microsoft.com/office/drawing/2014/main" id="{F93BE2AC-11FF-3645-87A9-529B9FF563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48581" y="11307449"/>
            <a:ext cx="152323" cy="44095"/>
          </a:xfrm>
          <a:custGeom>
            <a:avLst/>
            <a:gdLst>
              <a:gd name="T0" fmla="*/ 0 w 169"/>
              <a:gd name="T1" fmla="*/ 28 h 48"/>
              <a:gd name="T2" fmla="*/ 0 w 169"/>
              <a:gd name="T3" fmla="*/ 28 h 48"/>
              <a:gd name="T4" fmla="*/ 0 w 169"/>
              <a:gd name="T5" fmla="*/ 28 h 48"/>
              <a:gd name="T6" fmla="*/ 28 w 169"/>
              <a:gd name="T7" fmla="*/ 0 h 48"/>
              <a:gd name="T8" fmla="*/ 140 w 169"/>
              <a:gd name="T9" fmla="*/ 0 h 48"/>
              <a:gd name="T10" fmla="*/ 168 w 169"/>
              <a:gd name="T11" fmla="*/ 28 h 48"/>
              <a:gd name="T12" fmla="*/ 168 w 169"/>
              <a:gd name="T13" fmla="*/ 28 h 48"/>
              <a:gd name="T14" fmla="*/ 140 w 169"/>
              <a:gd name="T15" fmla="*/ 47 h 48"/>
              <a:gd name="T16" fmla="*/ 28 w 169"/>
              <a:gd name="T17" fmla="*/ 47 h 48"/>
              <a:gd name="T18" fmla="*/ 0 w 169"/>
              <a:gd name="T19" fmla="*/ 28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69" h="48">
                <a:moveTo>
                  <a:pt x="0" y="28"/>
                </a:moveTo>
                <a:lnTo>
                  <a:pt x="0" y="28"/>
                </a:lnTo>
                <a:lnTo>
                  <a:pt x="0" y="28"/>
                </a:lnTo>
                <a:cubicBezTo>
                  <a:pt x="0" y="9"/>
                  <a:pt x="9" y="0"/>
                  <a:pt x="28" y="0"/>
                </a:cubicBezTo>
                <a:cubicBezTo>
                  <a:pt x="140" y="0"/>
                  <a:pt x="140" y="0"/>
                  <a:pt x="140" y="0"/>
                </a:cubicBezTo>
                <a:cubicBezTo>
                  <a:pt x="159" y="0"/>
                  <a:pt x="168" y="9"/>
                  <a:pt x="168" y="28"/>
                </a:cubicBezTo>
                <a:lnTo>
                  <a:pt x="168" y="28"/>
                </a:lnTo>
                <a:cubicBezTo>
                  <a:pt x="168" y="37"/>
                  <a:pt x="159" y="47"/>
                  <a:pt x="140" y="47"/>
                </a:cubicBezTo>
                <a:cubicBezTo>
                  <a:pt x="28" y="47"/>
                  <a:pt x="28" y="47"/>
                  <a:pt x="28" y="47"/>
                </a:cubicBezTo>
                <a:cubicBezTo>
                  <a:pt x="9" y="47"/>
                  <a:pt x="0" y="37"/>
                  <a:pt x="0" y="28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92" name="Freeform 155">
            <a:extLst>
              <a:ext uri="{FF2B5EF4-FFF2-40B4-BE49-F238E27FC236}">
                <a16:creationId xmlns:a16="http://schemas.microsoft.com/office/drawing/2014/main" id="{CB44A74E-A75C-7B4C-9FBC-AECD2C6F42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12291" y="11315466"/>
            <a:ext cx="52112" cy="392834"/>
          </a:xfrm>
          <a:custGeom>
            <a:avLst/>
            <a:gdLst>
              <a:gd name="T0" fmla="*/ 56 w 57"/>
              <a:gd name="T1" fmla="*/ 431 h 432"/>
              <a:gd name="T2" fmla="*/ 56 w 57"/>
              <a:gd name="T3" fmla="*/ 431 h 432"/>
              <a:gd name="T4" fmla="*/ 0 w 57"/>
              <a:gd name="T5" fmla="*/ 431 h 432"/>
              <a:gd name="T6" fmla="*/ 0 w 57"/>
              <a:gd name="T7" fmla="*/ 28 h 432"/>
              <a:gd name="T8" fmla="*/ 28 w 57"/>
              <a:gd name="T9" fmla="*/ 0 h 432"/>
              <a:gd name="T10" fmla="*/ 28 w 57"/>
              <a:gd name="T11" fmla="*/ 0 h 432"/>
              <a:gd name="T12" fmla="*/ 56 w 57"/>
              <a:gd name="T13" fmla="*/ 28 h 432"/>
              <a:gd name="T14" fmla="*/ 56 w 57"/>
              <a:gd name="T15" fmla="*/ 431 h 4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7" h="432">
                <a:moveTo>
                  <a:pt x="56" y="431"/>
                </a:moveTo>
                <a:lnTo>
                  <a:pt x="56" y="431"/>
                </a:lnTo>
                <a:cubicBezTo>
                  <a:pt x="0" y="431"/>
                  <a:pt x="0" y="431"/>
                  <a:pt x="0" y="431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19"/>
                  <a:pt x="9" y="0"/>
                  <a:pt x="28" y="0"/>
                </a:cubicBezTo>
                <a:lnTo>
                  <a:pt x="28" y="0"/>
                </a:lnTo>
                <a:cubicBezTo>
                  <a:pt x="37" y="0"/>
                  <a:pt x="56" y="19"/>
                  <a:pt x="56" y="28"/>
                </a:cubicBezTo>
                <a:lnTo>
                  <a:pt x="56" y="431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93" name="Freeform 156">
            <a:extLst>
              <a:ext uri="{FF2B5EF4-FFF2-40B4-BE49-F238E27FC236}">
                <a16:creationId xmlns:a16="http://schemas.microsoft.com/office/drawing/2014/main" id="{BB66FDB9-7B39-F343-998F-406FFA380D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28326" y="8341150"/>
            <a:ext cx="272579" cy="316674"/>
          </a:xfrm>
          <a:custGeom>
            <a:avLst/>
            <a:gdLst>
              <a:gd name="T0" fmla="*/ 9 w 300"/>
              <a:gd name="T1" fmla="*/ 336 h 347"/>
              <a:gd name="T2" fmla="*/ 9 w 300"/>
              <a:gd name="T3" fmla="*/ 336 h 347"/>
              <a:gd name="T4" fmla="*/ 9 w 300"/>
              <a:gd name="T5" fmla="*/ 336 h 347"/>
              <a:gd name="T6" fmla="*/ 9 w 300"/>
              <a:gd name="T7" fmla="*/ 289 h 347"/>
              <a:gd name="T8" fmla="*/ 252 w 300"/>
              <a:gd name="T9" fmla="*/ 18 h 347"/>
              <a:gd name="T10" fmla="*/ 290 w 300"/>
              <a:gd name="T11" fmla="*/ 9 h 347"/>
              <a:gd name="T12" fmla="*/ 290 w 300"/>
              <a:gd name="T13" fmla="*/ 9 h 347"/>
              <a:gd name="T14" fmla="*/ 290 w 300"/>
              <a:gd name="T15" fmla="*/ 56 h 347"/>
              <a:gd name="T16" fmla="*/ 47 w 300"/>
              <a:gd name="T17" fmla="*/ 327 h 347"/>
              <a:gd name="T18" fmla="*/ 9 w 300"/>
              <a:gd name="T19" fmla="*/ 336 h 3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00" h="347">
                <a:moveTo>
                  <a:pt x="9" y="336"/>
                </a:moveTo>
                <a:lnTo>
                  <a:pt x="9" y="336"/>
                </a:lnTo>
                <a:lnTo>
                  <a:pt x="9" y="336"/>
                </a:lnTo>
                <a:cubicBezTo>
                  <a:pt x="0" y="318"/>
                  <a:pt x="0" y="308"/>
                  <a:pt x="9" y="289"/>
                </a:cubicBezTo>
                <a:cubicBezTo>
                  <a:pt x="252" y="18"/>
                  <a:pt x="252" y="18"/>
                  <a:pt x="252" y="18"/>
                </a:cubicBezTo>
                <a:cubicBezTo>
                  <a:pt x="262" y="0"/>
                  <a:pt x="280" y="0"/>
                  <a:pt x="290" y="9"/>
                </a:cubicBezTo>
                <a:lnTo>
                  <a:pt x="290" y="9"/>
                </a:lnTo>
                <a:cubicBezTo>
                  <a:pt x="299" y="27"/>
                  <a:pt x="299" y="37"/>
                  <a:pt x="290" y="56"/>
                </a:cubicBezTo>
                <a:cubicBezTo>
                  <a:pt x="47" y="327"/>
                  <a:pt x="47" y="327"/>
                  <a:pt x="47" y="327"/>
                </a:cubicBezTo>
                <a:cubicBezTo>
                  <a:pt x="37" y="346"/>
                  <a:pt x="18" y="346"/>
                  <a:pt x="9" y="33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94" name="Freeform 157">
            <a:extLst>
              <a:ext uri="{FF2B5EF4-FFF2-40B4-BE49-F238E27FC236}">
                <a16:creationId xmlns:a16="http://schemas.microsoft.com/office/drawing/2014/main" id="{4AA0D2B5-DF02-6C40-8AE1-24DD3B9A5E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72632" y="8509507"/>
            <a:ext cx="172367" cy="172367"/>
          </a:xfrm>
          <a:custGeom>
            <a:avLst/>
            <a:gdLst>
              <a:gd name="T0" fmla="*/ 93 w 188"/>
              <a:gd name="T1" fmla="*/ 187 h 188"/>
              <a:gd name="T2" fmla="*/ 93 w 188"/>
              <a:gd name="T3" fmla="*/ 187 h 188"/>
              <a:gd name="T4" fmla="*/ 0 w 188"/>
              <a:gd name="T5" fmla="*/ 93 h 188"/>
              <a:gd name="T6" fmla="*/ 93 w 188"/>
              <a:gd name="T7" fmla="*/ 0 h 188"/>
              <a:gd name="T8" fmla="*/ 187 w 188"/>
              <a:gd name="T9" fmla="*/ 93 h 188"/>
              <a:gd name="T10" fmla="*/ 93 w 188"/>
              <a:gd name="T11" fmla="*/ 187 h 188"/>
              <a:gd name="T12" fmla="*/ 93 w 188"/>
              <a:gd name="T13" fmla="*/ 56 h 188"/>
              <a:gd name="T14" fmla="*/ 93 w 188"/>
              <a:gd name="T15" fmla="*/ 56 h 188"/>
              <a:gd name="T16" fmla="*/ 56 w 188"/>
              <a:gd name="T17" fmla="*/ 93 h 188"/>
              <a:gd name="T18" fmla="*/ 93 w 188"/>
              <a:gd name="T19" fmla="*/ 131 h 188"/>
              <a:gd name="T20" fmla="*/ 131 w 188"/>
              <a:gd name="T21" fmla="*/ 93 h 188"/>
              <a:gd name="T22" fmla="*/ 93 w 188"/>
              <a:gd name="T23" fmla="*/ 56 h 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88" h="188">
                <a:moveTo>
                  <a:pt x="93" y="187"/>
                </a:moveTo>
                <a:lnTo>
                  <a:pt x="93" y="187"/>
                </a:lnTo>
                <a:cubicBezTo>
                  <a:pt x="37" y="187"/>
                  <a:pt x="0" y="149"/>
                  <a:pt x="0" y="93"/>
                </a:cubicBezTo>
                <a:cubicBezTo>
                  <a:pt x="0" y="46"/>
                  <a:pt x="37" y="0"/>
                  <a:pt x="93" y="0"/>
                </a:cubicBezTo>
                <a:cubicBezTo>
                  <a:pt x="140" y="0"/>
                  <a:pt x="187" y="46"/>
                  <a:pt x="187" y="93"/>
                </a:cubicBezTo>
                <a:cubicBezTo>
                  <a:pt x="187" y="149"/>
                  <a:pt x="140" y="187"/>
                  <a:pt x="93" y="187"/>
                </a:cubicBezTo>
                <a:close/>
                <a:moveTo>
                  <a:pt x="93" y="56"/>
                </a:moveTo>
                <a:lnTo>
                  <a:pt x="93" y="56"/>
                </a:lnTo>
                <a:cubicBezTo>
                  <a:pt x="75" y="56"/>
                  <a:pt x="56" y="74"/>
                  <a:pt x="56" y="93"/>
                </a:cubicBezTo>
                <a:cubicBezTo>
                  <a:pt x="56" y="112"/>
                  <a:pt x="75" y="131"/>
                  <a:pt x="93" y="131"/>
                </a:cubicBezTo>
                <a:cubicBezTo>
                  <a:pt x="112" y="131"/>
                  <a:pt x="131" y="112"/>
                  <a:pt x="131" y="93"/>
                </a:cubicBezTo>
                <a:cubicBezTo>
                  <a:pt x="131" y="74"/>
                  <a:pt x="112" y="56"/>
                  <a:pt x="93" y="5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95" name="Freeform 158">
            <a:extLst>
              <a:ext uri="{FF2B5EF4-FFF2-40B4-BE49-F238E27FC236}">
                <a16:creationId xmlns:a16="http://schemas.microsoft.com/office/drawing/2014/main" id="{068B7AF6-7543-9C4E-9D43-DDDE5A16FD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80223" y="8313091"/>
            <a:ext cx="172367" cy="172365"/>
          </a:xfrm>
          <a:custGeom>
            <a:avLst/>
            <a:gdLst>
              <a:gd name="T0" fmla="*/ 93 w 188"/>
              <a:gd name="T1" fmla="*/ 188 h 189"/>
              <a:gd name="T2" fmla="*/ 93 w 188"/>
              <a:gd name="T3" fmla="*/ 188 h 189"/>
              <a:gd name="T4" fmla="*/ 0 w 188"/>
              <a:gd name="T5" fmla="*/ 94 h 189"/>
              <a:gd name="T6" fmla="*/ 93 w 188"/>
              <a:gd name="T7" fmla="*/ 0 h 189"/>
              <a:gd name="T8" fmla="*/ 187 w 188"/>
              <a:gd name="T9" fmla="*/ 94 h 189"/>
              <a:gd name="T10" fmla="*/ 93 w 188"/>
              <a:gd name="T11" fmla="*/ 188 h 189"/>
              <a:gd name="T12" fmla="*/ 93 w 188"/>
              <a:gd name="T13" fmla="*/ 56 h 189"/>
              <a:gd name="T14" fmla="*/ 93 w 188"/>
              <a:gd name="T15" fmla="*/ 56 h 189"/>
              <a:gd name="T16" fmla="*/ 56 w 188"/>
              <a:gd name="T17" fmla="*/ 94 h 189"/>
              <a:gd name="T18" fmla="*/ 93 w 188"/>
              <a:gd name="T19" fmla="*/ 131 h 189"/>
              <a:gd name="T20" fmla="*/ 130 w 188"/>
              <a:gd name="T21" fmla="*/ 94 h 189"/>
              <a:gd name="T22" fmla="*/ 93 w 188"/>
              <a:gd name="T23" fmla="*/ 56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88" h="189">
                <a:moveTo>
                  <a:pt x="93" y="188"/>
                </a:moveTo>
                <a:lnTo>
                  <a:pt x="93" y="188"/>
                </a:lnTo>
                <a:cubicBezTo>
                  <a:pt x="37" y="188"/>
                  <a:pt x="0" y="141"/>
                  <a:pt x="0" y="94"/>
                </a:cubicBezTo>
                <a:cubicBezTo>
                  <a:pt x="0" y="38"/>
                  <a:pt x="37" y="0"/>
                  <a:pt x="93" y="0"/>
                </a:cubicBezTo>
                <a:cubicBezTo>
                  <a:pt x="140" y="0"/>
                  <a:pt x="187" y="38"/>
                  <a:pt x="187" y="94"/>
                </a:cubicBezTo>
                <a:cubicBezTo>
                  <a:pt x="187" y="141"/>
                  <a:pt x="140" y="188"/>
                  <a:pt x="93" y="188"/>
                </a:cubicBezTo>
                <a:close/>
                <a:moveTo>
                  <a:pt x="93" y="56"/>
                </a:moveTo>
                <a:lnTo>
                  <a:pt x="93" y="56"/>
                </a:lnTo>
                <a:cubicBezTo>
                  <a:pt x="74" y="56"/>
                  <a:pt x="56" y="75"/>
                  <a:pt x="56" y="94"/>
                </a:cubicBezTo>
                <a:cubicBezTo>
                  <a:pt x="56" y="113"/>
                  <a:pt x="74" y="131"/>
                  <a:pt x="93" y="131"/>
                </a:cubicBezTo>
                <a:cubicBezTo>
                  <a:pt x="112" y="131"/>
                  <a:pt x="130" y="113"/>
                  <a:pt x="130" y="94"/>
                </a:cubicBezTo>
                <a:cubicBezTo>
                  <a:pt x="130" y="75"/>
                  <a:pt x="112" y="56"/>
                  <a:pt x="93" y="5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96" name="Freeform 159">
            <a:extLst>
              <a:ext uri="{FF2B5EF4-FFF2-40B4-BE49-F238E27FC236}">
                <a16:creationId xmlns:a16="http://schemas.microsoft.com/office/drawing/2014/main" id="{578398C3-9250-6140-AD81-59A54A8D92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67985" y="8260979"/>
            <a:ext cx="36078" cy="52112"/>
          </a:xfrm>
          <a:custGeom>
            <a:avLst/>
            <a:gdLst>
              <a:gd name="T0" fmla="*/ 37 w 38"/>
              <a:gd name="T1" fmla="*/ 56 h 57"/>
              <a:gd name="T2" fmla="*/ 0 w 38"/>
              <a:gd name="T3" fmla="*/ 56 h 57"/>
              <a:gd name="T4" fmla="*/ 0 w 38"/>
              <a:gd name="T5" fmla="*/ 0 h 57"/>
              <a:gd name="T6" fmla="*/ 37 w 38"/>
              <a:gd name="T7" fmla="*/ 0 h 57"/>
              <a:gd name="T8" fmla="*/ 37 w 38"/>
              <a:gd name="T9" fmla="*/ 56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8" h="57">
                <a:moveTo>
                  <a:pt x="37" y="56"/>
                </a:moveTo>
                <a:lnTo>
                  <a:pt x="0" y="56"/>
                </a:lnTo>
                <a:lnTo>
                  <a:pt x="0" y="0"/>
                </a:lnTo>
                <a:lnTo>
                  <a:pt x="37" y="0"/>
                </a:lnTo>
                <a:lnTo>
                  <a:pt x="37" y="56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97" name="Freeform 160">
            <a:extLst>
              <a:ext uri="{FF2B5EF4-FFF2-40B4-BE49-F238E27FC236}">
                <a16:creationId xmlns:a16="http://schemas.microsoft.com/office/drawing/2014/main" id="{BC61494C-F514-174F-813D-59418354F9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67985" y="8365201"/>
            <a:ext cx="36078" cy="104221"/>
          </a:xfrm>
          <a:custGeom>
            <a:avLst/>
            <a:gdLst>
              <a:gd name="T0" fmla="*/ 37 w 38"/>
              <a:gd name="T1" fmla="*/ 113 h 114"/>
              <a:gd name="T2" fmla="*/ 0 w 38"/>
              <a:gd name="T3" fmla="*/ 113 h 114"/>
              <a:gd name="T4" fmla="*/ 0 w 38"/>
              <a:gd name="T5" fmla="*/ 0 h 114"/>
              <a:gd name="T6" fmla="*/ 37 w 38"/>
              <a:gd name="T7" fmla="*/ 0 h 114"/>
              <a:gd name="T8" fmla="*/ 37 w 38"/>
              <a:gd name="T9" fmla="*/ 113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8" h="114">
                <a:moveTo>
                  <a:pt x="37" y="113"/>
                </a:moveTo>
                <a:lnTo>
                  <a:pt x="0" y="113"/>
                </a:lnTo>
                <a:lnTo>
                  <a:pt x="0" y="0"/>
                </a:lnTo>
                <a:lnTo>
                  <a:pt x="37" y="0"/>
                </a:lnTo>
                <a:lnTo>
                  <a:pt x="37" y="113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98" name="Freeform 161">
            <a:extLst>
              <a:ext uri="{FF2B5EF4-FFF2-40B4-BE49-F238E27FC236}">
                <a16:creationId xmlns:a16="http://schemas.microsoft.com/office/drawing/2014/main" id="{C8267BF0-A0AD-6344-9D23-B870522906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67985" y="8517524"/>
            <a:ext cx="36078" cy="104221"/>
          </a:xfrm>
          <a:custGeom>
            <a:avLst/>
            <a:gdLst>
              <a:gd name="T0" fmla="*/ 37 w 38"/>
              <a:gd name="T1" fmla="*/ 112 h 113"/>
              <a:gd name="T2" fmla="*/ 0 w 38"/>
              <a:gd name="T3" fmla="*/ 112 h 113"/>
              <a:gd name="T4" fmla="*/ 0 w 38"/>
              <a:gd name="T5" fmla="*/ 0 h 113"/>
              <a:gd name="T6" fmla="*/ 37 w 38"/>
              <a:gd name="T7" fmla="*/ 0 h 113"/>
              <a:gd name="T8" fmla="*/ 37 w 38"/>
              <a:gd name="T9" fmla="*/ 112 h 1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8" h="113">
                <a:moveTo>
                  <a:pt x="37" y="112"/>
                </a:moveTo>
                <a:lnTo>
                  <a:pt x="0" y="112"/>
                </a:lnTo>
                <a:lnTo>
                  <a:pt x="0" y="0"/>
                </a:lnTo>
                <a:lnTo>
                  <a:pt x="37" y="0"/>
                </a:lnTo>
                <a:lnTo>
                  <a:pt x="37" y="112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99" name="Freeform 162">
            <a:extLst>
              <a:ext uri="{FF2B5EF4-FFF2-40B4-BE49-F238E27FC236}">
                <a16:creationId xmlns:a16="http://schemas.microsoft.com/office/drawing/2014/main" id="{C4D392B5-868C-1E42-9BE3-F1FB887ABC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67985" y="8661831"/>
            <a:ext cx="36078" cy="68146"/>
          </a:xfrm>
          <a:custGeom>
            <a:avLst/>
            <a:gdLst>
              <a:gd name="T0" fmla="*/ 37 w 38"/>
              <a:gd name="T1" fmla="*/ 75 h 76"/>
              <a:gd name="T2" fmla="*/ 0 w 38"/>
              <a:gd name="T3" fmla="*/ 75 h 76"/>
              <a:gd name="T4" fmla="*/ 0 w 38"/>
              <a:gd name="T5" fmla="*/ 0 h 76"/>
              <a:gd name="T6" fmla="*/ 37 w 38"/>
              <a:gd name="T7" fmla="*/ 0 h 76"/>
              <a:gd name="T8" fmla="*/ 37 w 38"/>
              <a:gd name="T9" fmla="*/ 75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8" h="76">
                <a:moveTo>
                  <a:pt x="37" y="75"/>
                </a:moveTo>
                <a:lnTo>
                  <a:pt x="0" y="75"/>
                </a:lnTo>
                <a:lnTo>
                  <a:pt x="0" y="0"/>
                </a:lnTo>
                <a:lnTo>
                  <a:pt x="37" y="0"/>
                </a:lnTo>
                <a:lnTo>
                  <a:pt x="37" y="75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00" name="Freeform 163">
            <a:extLst>
              <a:ext uri="{FF2B5EF4-FFF2-40B4-BE49-F238E27FC236}">
                <a16:creationId xmlns:a16="http://schemas.microsoft.com/office/drawing/2014/main" id="{43296694-91D4-514B-A22D-1A22BCCAC8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19457" y="8176802"/>
            <a:ext cx="849805" cy="629335"/>
          </a:xfrm>
          <a:custGeom>
            <a:avLst/>
            <a:gdLst>
              <a:gd name="T0" fmla="*/ 824 w 937"/>
              <a:gd name="T1" fmla="*/ 692 h 693"/>
              <a:gd name="T2" fmla="*/ 824 w 937"/>
              <a:gd name="T3" fmla="*/ 692 h 693"/>
              <a:gd name="T4" fmla="*/ 38 w 937"/>
              <a:gd name="T5" fmla="*/ 692 h 693"/>
              <a:gd name="T6" fmla="*/ 0 w 937"/>
              <a:gd name="T7" fmla="*/ 655 h 693"/>
              <a:gd name="T8" fmla="*/ 0 w 937"/>
              <a:gd name="T9" fmla="*/ 505 h 693"/>
              <a:gd name="T10" fmla="*/ 38 w 937"/>
              <a:gd name="T11" fmla="*/ 458 h 693"/>
              <a:gd name="T12" fmla="*/ 131 w 937"/>
              <a:gd name="T13" fmla="*/ 346 h 693"/>
              <a:gd name="T14" fmla="*/ 38 w 937"/>
              <a:gd name="T15" fmla="*/ 234 h 693"/>
              <a:gd name="T16" fmla="*/ 0 w 937"/>
              <a:gd name="T17" fmla="*/ 196 h 693"/>
              <a:gd name="T18" fmla="*/ 0 w 937"/>
              <a:gd name="T19" fmla="*/ 46 h 693"/>
              <a:gd name="T20" fmla="*/ 38 w 937"/>
              <a:gd name="T21" fmla="*/ 0 h 693"/>
              <a:gd name="T22" fmla="*/ 824 w 937"/>
              <a:gd name="T23" fmla="*/ 0 h 693"/>
              <a:gd name="T24" fmla="*/ 936 w 937"/>
              <a:gd name="T25" fmla="*/ 112 h 693"/>
              <a:gd name="T26" fmla="*/ 936 w 937"/>
              <a:gd name="T27" fmla="*/ 580 h 693"/>
              <a:gd name="T28" fmla="*/ 824 w 937"/>
              <a:gd name="T29" fmla="*/ 692 h 693"/>
              <a:gd name="T30" fmla="*/ 75 w 937"/>
              <a:gd name="T31" fmla="*/ 617 h 693"/>
              <a:gd name="T32" fmla="*/ 75 w 937"/>
              <a:gd name="T33" fmla="*/ 617 h 693"/>
              <a:gd name="T34" fmla="*/ 824 w 937"/>
              <a:gd name="T35" fmla="*/ 617 h 693"/>
              <a:gd name="T36" fmla="*/ 861 w 937"/>
              <a:gd name="T37" fmla="*/ 580 h 693"/>
              <a:gd name="T38" fmla="*/ 861 w 937"/>
              <a:gd name="T39" fmla="*/ 112 h 693"/>
              <a:gd name="T40" fmla="*/ 824 w 937"/>
              <a:gd name="T41" fmla="*/ 75 h 693"/>
              <a:gd name="T42" fmla="*/ 75 w 937"/>
              <a:gd name="T43" fmla="*/ 75 h 693"/>
              <a:gd name="T44" fmla="*/ 75 w 937"/>
              <a:gd name="T45" fmla="*/ 168 h 693"/>
              <a:gd name="T46" fmla="*/ 206 w 937"/>
              <a:gd name="T47" fmla="*/ 346 h 693"/>
              <a:gd name="T48" fmla="*/ 75 w 937"/>
              <a:gd name="T49" fmla="*/ 533 h 693"/>
              <a:gd name="T50" fmla="*/ 75 w 937"/>
              <a:gd name="T51" fmla="*/ 617 h 6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937" h="693">
                <a:moveTo>
                  <a:pt x="824" y="692"/>
                </a:moveTo>
                <a:lnTo>
                  <a:pt x="824" y="692"/>
                </a:lnTo>
                <a:cubicBezTo>
                  <a:pt x="38" y="692"/>
                  <a:pt x="38" y="692"/>
                  <a:pt x="38" y="692"/>
                </a:cubicBezTo>
                <a:cubicBezTo>
                  <a:pt x="19" y="692"/>
                  <a:pt x="0" y="674"/>
                  <a:pt x="0" y="655"/>
                </a:cubicBezTo>
                <a:cubicBezTo>
                  <a:pt x="0" y="505"/>
                  <a:pt x="0" y="505"/>
                  <a:pt x="0" y="505"/>
                </a:cubicBezTo>
                <a:cubicBezTo>
                  <a:pt x="0" y="477"/>
                  <a:pt x="10" y="467"/>
                  <a:pt x="38" y="458"/>
                </a:cubicBezTo>
                <a:cubicBezTo>
                  <a:pt x="94" y="458"/>
                  <a:pt x="131" y="402"/>
                  <a:pt x="131" y="346"/>
                </a:cubicBezTo>
                <a:cubicBezTo>
                  <a:pt x="131" y="290"/>
                  <a:pt x="94" y="243"/>
                  <a:pt x="38" y="234"/>
                </a:cubicBezTo>
                <a:cubicBezTo>
                  <a:pt x="10" y="234"/>
                  <a:pt x="0" y="215"/>
                  <a:pt x="0" y="196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18"/>
                  <a:pt x="19" y="0"/>
                  <a:pt x="38" y="0"/>
                </a:cubicBezTo>
                <a:cubicBezTo>
                  <a:pt x="824" y="0"/>
                  <a:pt x="824" y="0"/>
                  <a:pt x="824" y="0"/>
                </a:cubicBezTo>
                <a:cubicBezTo>
                  <a:pt x="880" y="0"/>
                  <a:pt x="936" y="56"/>
                  <a:pt x="936" y="112"/>
                </a:cubicBezTo>
                <a:cubicBezTo>
                  <a:pt x="936" y="580"/>
                  <a:pt x="936" y="580"/>
                  <a:pt x="936" y="580"/>
                </a:cubicBezTo>
                <a:cubicBezTo>
                  <a:pt x="936" y="645"/>
                  <a:pt x="880" y="692"/>
                  <a:pt x="824" y="692"/>
                </a:cubicBezTo>
                <a:close/>
                <a:moveTo>
                  <a:pt x="75" y="617"/>
                </a:moveTo>
                <a:lnTo>
                  <a:pt x="75" y="617"/>
                </a:lnTo>
                <a:cubicBezTo>
                  <a:pt x="824" y="617"/>
                  <a:pt x="824" y="617"/>
                  <a:pt x="824" y="617"/>
                </a:cubicBezTo>
                <a:cubicBezTo>
                  <a:pt x="843" y="617"/>
                  <a:pt x="861" y="599"/>
                  <a:pt x="861" y="580"/>
                </a:cubicBezTo>
                <a:cubicBezTo>
                  <a:pt x="861" y="112"/>
                  <a:pt x="861" y="112"/>
                  <a:pt x="861" y="112"/>
                </a:cubicBezTo>
                <a:cubicBezTo>
                  <a:pt x="861" y="93"/>
                  <a:pt x="843" y="75"/>
                  <a:pt x="824" y="75"/>
                </a:cubicBezTo>
                <a:cubicBezTo>
                  <a:pt x="75" y="75"/>
                  <a:pt x="75" y="75"/>
                  <a:pt x="75" y="75"/>
                </a:cubicBezTo>
                <a:cubicBezTo>
                  <a:pt x="75" y="168"/>
                  <a:pt x="75" y="168"/>
                  <a:pt x="75" y="168"/>
                </a:cubicBezTo>
                <a:cubicBezTo>
                  <a:pt x="150" y="187"/>
                  <a:pt x="206" y="262"/>
                  <a:pt x="206" y="346"/>
                </a:cubicBezTo>
                <a:cubicBezTo>
                  <a:pt x="206" y="430"/>
                  <a:pt x="150" y="505"/>
                  <a:pt x="75" y="533"/>
                </a:cubicBezTo>
                <a:lnTo>
                  <a:pt x="75" y="61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grpSp>
        <p:nvGrpSpPr>
          <p:cNvPr id="301" name="Grupo 300">
            <a:extLst>
              <a:ext uri="{FF2B5EF4-FFF2-40B4-BE49-F238E27FC236}">
                <a16:creationId xmlns:a16="http://schemas.microsoft.com/office/drawing/2014/main" id="{C35F124B-60C2-0C4A-AF94-6B75030106A3}"/>
              </a:ext>
            </a:extLst>
          </p:cNvPr>
          <p:cNvGrpSpPr/>
          <p:nvPr/>
        </p:nvGrpSpPr>
        <p:grpSpPr>
          <a:xfrm>
            <a:off x="1590608" y="2120659"/>
            <a:ext cx="4239719" cy="1514064"/>
            <a:chOff x="4329612" y="10620441"/>
            <a:chExt cx="4239719" cy="1514064"/>
          </a:xfrm>
        </p:grpSpPr>
        <p:sp>
          <p:nvSpPr>
            <p:cNvPr id="302" name="CuadroTexto 301">
              <a:extLst>
                <a:ext uri="{FF2B5EF4-FFF2-40B4-BE49-F238E27FC236}">
                  <a16:creationId xmlns:a16="http://schemas.microsoft.com/office/drawing/2014/main" id="{20A0388A-92A8-7743-9DB0-AF3120BFC3B2}"/>
                </a:ext>
              </a:extLst>
            </p:cNvPr>
            <p:cNvSpPr txBox="1"/>
            <p:nvPr/>
          </p:nvSpPr>
          <p:spPr>
            <a:xfrm flipH="1">
              <a:off x="6186656" y="10620441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303" name="Rectangle 40">
              <a:extLst>
                <a:ext uri="{FF2B5EF4-FFF2-40B4-BE49-F238E27FC236}">
                  <a16:creationId xmlns:a16="http://schemas.microsoft.com/office/drawing/2014/main" id="{EDF3608E-3AE4-6B47-84E4-AB730CA7579E}"/>
                </a:ext>
              </a:extLst>
            </p:cNvPr>
            <p:cNvSpPr/>
            <p:nvPr/>
          </p:nvSpPr>
          <p:spPr>
            <a:xfrm>
              <a:off x="4329612" y="11180398"/>
              <a:ext cx="423680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04" name="Grupo 303">
            <a:extLst>
              <a:ext uri="{FF2B5EF4-FFF2-40B4-BE49-F238E27FC236}">
                <a16:creationId xmlns:a16="http://schemas.microsoft.com/office/drawing/2014/main" id="{FB61A355-D11E-CC46-9115-2137508BB799}"/>
              </a:ext>
            </a:extLst>
          </p:cNvPr>
          <p:cNvGrpSpPr/>
          <p:nvPr/>
        </p:nvGrpSpPr>
        <p:grpSpPr>
          <a:xfrm>
            <a:off x="1593523" y="4931557"/>
            <a:ext cx="4239719" cy="1514064"/>
            <a:chOff x="4329612" y="10620441"/>
            <a:chExt cx="4239719" cy="1514064"/>
          </a:xfrm>
        </p:grpSpPr>
        <p:sp>
          <p:nvSpPr>
            <p:cNvPr id="305" name="CuadroTexto 304">
              <a:extLst>
                <a:ext uri="{FF2B5EF4-FFF2-40B4-BE49-F238E27FC236}">
                  <a16:creationId xmlns:a16="http://schemas.microsoft.com/office/drawing/2014/main" id="{9F50B2CC-FC36-D840-B9A5-E5D87978BEAF}"/>
                </a:ext>
              </a:extLst>
            </p:cNvPr>
            <p:cNvSpPr txBox="1"/>
            <p:nvPr/>
          </p:nvSpPr>
          <p:spPr>
            <a:xfrm flipH="1">
              <a:off x="6186656" y="10620441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306" name="Rectangle 40">
              <a:extLst>
                <a:ext uri="{FF2B5EF4-FFF2-40B4-BE49-F238E27FC236}">
                  <a16:creationId xmlns:a16="http://schemas.microsoft.com/office/drawing/2014/main" id="{861856D6-D76B-E143-9917-0593993FFF28}"/>
                </a:ext>
              </a:extLst>
            </p:cNvPr>
            <p:cNvSpPr/>
            <p:nvPr/>
          </p:nvSpPr>
          <p:spPr>
            <a:xfrm>
              <a:off x="4329612" y="11180398"/>
              <a:ext cx="423680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07" name="Grupo 306">
            <a:extLst>
              <a:ext uri="{FF2B5EF4-FFF2-40B4-BE49-F238E27FC236}">
                <a16:creationId xmlns:a16="http://schemas.microsoft.com/office/drawing/2014/main" id="{EE8483D0-A91A-894A-B43B-BA768E52AE03}"/>
              </a:ext>
            </a:extLst>
          </p:cNvPr>
          <p:cNvGrpSpPr/>
          <p:nvPr/>
        </p:nvGrpSpPr>
        <p:grpSpPr>
          <a:xfrm>
            <a:off x="1614582" y="7742455"/>
            <a:ext cx="4239719" cy="1514064"/>
            <a:chOff x="4329612" y="10620441"/>
            <a:chExt cx="4239719" cy="1514064"/>
          </a:xfrm>
        </p:grpSpPr>
        <p:sp>
          <p:nvSpPr>
            <p:cNvPr id="308" name="CuadroTexto 307">
              <a:extLst>
                <a:ext uri="{FF2B5EF4-FFF2-40B4-BE49-F238E27FC236}">
                  <a16:creationId xmlns:a16="http://schemas.microsoft.com/office/drawing/2014/main" id="{CD8753D5-1302-9F4F-BB5B-E8B37CCFC597}"/>
                </a:ext>
              </a:extLst>
            </p:cNvPr>
            <p:cNvSpPr txBox="1"/>
            <p:nvPr/>
          </p:nvSpPr>
          <p:spPr>
            <a:xfrm flipH="1">
              <a:off x="6186656" y="10620441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309" name="Rectangle 40">
              <a:extLst>
                <a:ext uri="{FF2B5EF4-FFF2-40B4-BE49-F238E27FC236}">
                  <a16:creationId xmlns:a16="http://schemas.microsoft.com/office/drawing/2014/main" id="{4435AA99-290C-224F-9A24-E3FBC7156EAB}"/>
                </a:ext>
              </a:extLst>
            </p:cNvPr>
            <p:cNvSpPr/>
            <p:nvPr/>
          </p:nvSpPr>
          <p:spPr>
            <a:xfrm>
              <a:off x="4329612" y="11180398"/>
              <a:ext cx="423680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10" name="Grupo 309">
            <a:extLst>
              <a:ext uri="{FF2B5EF4-FFF2-40B4-BE49-F238E27FC236}">
                <a16:creationId xmlns:a16="http://schemas.microsoft.com/office/drawing/2014/main" id="{7FF9D36B-4714-E647-ACA8-B6B5FED98528}"/>
              </a:ext>
            </a:extLst>
          </p:cNvPr>
          <p:cNvGrpSpPr/>
          <p:nvPr/>
        </p:nvGrpSpPr>
        <p:grpSpPr>
          <a:xfrm>
            <a:off x="1596438" y="10612549"/>
            <a:ext cx="4239719" cy="1514064"/>
            <a:chOff x="4329612" y="10620441"/>
            <a:chExt cx="4239719" cy="1514064"/>
          </a:xfrm>
        </p:grpSpPr>
        <p:sp>
          <p:nvSpPr>
            <p:cNvPr id="311" name="CuadroTexto 310">
              <a:extLst>
                <a:ext uri="{FF2B5EF4-FFF2-40B4-BE49-F238E27FC236}">
                  <a16:creationId xmlns:a16="http://schemas.microsoft.com/office/drawing/2014/main" id="{2CDE3B70-9F1C-F34C-B844-E02DD63002B1}"/>
                </a:ext>
              </a:extLst>
            </p:cNvPr>
            <p:cNvSpPr txBox="1"/>
            <p:nvPr/>
          </p:nvSpPr>
          <p:spPr>
            <a:xfrm flipH="1">
              <a:off x="6186656" y="10620441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312" name="Rectangle 40">
              <a:extLst>
                <a:ext uri="{FF2B5EF4-FFF2-40B4-BE49-F238E27FC236}">
                  <a16:creationId xmlns:a16="http://schemas.microsoft.com/office/drawing/2014/main" id="{1FEA7D59-2FF2-DB4C-8700-F907BCE74264}"/>
                </a:ext>
              </a:extLst>
            </p:cNvPr>
            <p:cNvSpPr/>
            <p:nvPr/>
          </p:nvSpPr>
          <p:spPr>
            <a:xfrm>
              <a:off x="4329612" y="11180398"/>
              <a:ext cx="423680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13" name="Group 71">
            <a:extLst>
              <a:ext uri="{FF2B5EF4-FFF2-40B4-BE49-F238E27FC236}">
                <a16:creationId xmlns:a16="http://schemas.microsoft.com/office/drawing/2014/main" id="{D04CB31F-9CDB-3846-85E4-D7A05A8BA3D4}"/>
              </a:ext>
            </a:extLst>
          </p:cNvPr>
          <p:cNvGrpSpPr/>
          <p:nvPr/>
        </p:nvGrpSpPr>
        <p:grpSpPr>
          <a:xfrm>
            <a:off x="14306089" y="5330638"/>
            <a:ext cx="8909115" cy="2500601"/>
            <a:chOff x="2232442" y="3643574"/>
            <a:chExt cx="8954788" cy="2500601"/>
          </a:xfrm>
        </p:grpSpPr>
        <p:sp>
          <p:nvSpPr>
            <p:cNvPr id="314" name="CuadroTexto 598">
              <a:extLst>
                <a:ext uri="{FF2B5EF4-FFF2-40B4-BE49-F238E27FC236}">
                  <a16:creationId xmlns:a16="http://schemas.microsoft.com/office/drawing/2014/main" id="{2E35A94F-7B1C-5647-A52C-34EA7290C2BF}"/>
                </a:ext>
              </a:extLst>
            </p:cNvPr>
            <p:cNvSpPr txBox="1"/>
            <p:nvPr/>
          </p:nvSpPr>
          <p:spPr>
            <a:xfrm>
              <a:off x="2232442" y="3643574"/>
              <a:ext cx="3301714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Health</a:t>
              </a:r>
            </a:p>
          </p:txBody>
        </p:sp>
        <p:sp>
          <p:nvSpPr>
            <p:cNvPr id="315" name="CuadroTexto 599">
              <a:extLst>
                <a:ext uri="{FF2B5EF4-FFF2-40B4-BE49-F238E27FC236}">
                  <a16:creationId xmlns:a16="http://schemas.microsoft.com/office/drawing/2014/main" id="{10ECAD28-2CB7-3D46-9EEF-A677396013B1}"/>
                </a:ext>
              </a:extLst>
            </p:cNvPr>
            <p:cNvSpPr txBox="1"/>
            <p:nvPr/>
          </p:nvSpPr>
          <p:spPr>
            <a:xfrm>
              <a:off x="2236244" y="4943846"/>
              <a:ext cx="895098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</a:t>
              </a:r>
            </a:p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of exchange relationships.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5048835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Freeform 1">
            <a:extLst>
              <a:ext uri="{FF2B5EF4-FFF2-40B4-BE49-F238E27FC236}">
                <a16:creationId xmlns:a16="http://schemas.microsoft.com/office/drawing/2014/main" id="{59781845-8D70-5E40-9D99-72212E8F91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9966" y="7371670"/>
            <a:ext cx="11644713" cy="2715112"/>
          </a:xfrm>
          <a:custGeom>
            <a:avLst/>
            <a:gdLst>
              <a:gd name="T0" fmla="*/ 0 w 11195"/>
              <a:gd name="T1" fmla="*/ 2611 h 2612"/>
              <a:gd name="T2" fmla="*/ 0 w 11195"/>
              <a:gd name="T3" fmla="*/ 2611 h 2612"/>
              <a:gd name="T4" fmla="*/ 0 w 11195"/>
              <a:gd name="T5" fmla="*/ 434 h 2612"/>
              <a:gd name="T6" fmla="*/ 424 w 11195"/>
              <a:gd name="T7" fmla="*/ 0 h 2612"/>
              <a:gd name="T8" fmla="*/ 10760 w 11195"/>
              <a:gd name="T9" fmla="*/ 0 h 2612"/>
              <a:gd name="T10" fmla="*/ 11194 w 11195"/>
              <a:gd name="T11" fmla="*/ 434 h 2612"/>
              <a:gd name="T12" fmla="*/ 11194 w 11195"/>
              <a:gd name="T13" fmla="*/ 2611 h 26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195" h="2612">
                <a:moveTo>
                  <a:pt x="0" y="2611"/>
                </a:moveTo>
                <a:lnTo>
                  <a:pt x="0" y="2611"/>
                </a:lnTo>
                <a:cubicBezTo>
                  <a:pt x="0" y="434"/>
                  <a:pt x="0" y="434"/>
                  <a:pt x="0" y="434"/>
                </a:cubicBezTo>
                <a:cubicBezTo>
                  <a:pt x="0" y="190"/>
                  <a:pt x="189" y="0"/>
                  <a:pt x="424" y="0"/>
                </a:cubicBezTo>
                <a:cubicBezTo>
                  <a:pt x="10760" y="0"/>
                  <a:pt x="10760" y="0"/>
                  <a:pt x="10760" y="0"/>
                </a:cubicBezTo>
                <a:cubicBezTo>
                  <a:pt x="10995" y="0"/>
                  <a:pt x="11194" y="190"/>
                  <a:pt x="11194" y="434"/>
                </a:cubicBezTo>
                <a:cubicBezTo>
                  <a:pt x="11194" y="2611"/>
                  <a:pt x="11194" y="2611"/>
                  <a:pt x="11194" y="2611"/>
                </a:cubicBez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8" name="Line 2">
            <a:extLst>
              <a:ext uri="{FF2B5EF4-FFF2-40B4-BE49-F238E27FC236}">
                <a16:creationId xmlns:a16="http://schemas.microsoft.com/office/drawing/2014/main" id="{43617959-C438-2342-AD0C-985166220B8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180008" y="7367085"/>
            <a:ext cx="4588" cy="2724285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9" name="Line 3">
            <a:extLst>
              <a:ext uri="{FF2B5EF4-FFF2-40B4-BE49-F238E27FC236}">
                <a16:creationId xmlns:a16="http://schemas.microsoft.com/office/drawing/2014/main" id="{69665D45-1A43-AE4F-BF66-F8715A4B8A6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4073810" y="7367085"/>
            <a:ext cx="4585" cy="2724285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0" name="Freeform 4">
            <a:extLst>
              <a:ext uri="{FF2B5EF4-FFF2-40B4-BE49-F238E27FC236}">
                <a16:creationId xmlns:a16="http://schemas.microsoft.com/office/drawing/2014/main" id="{DA484E3D-276D-1344-8E0F-99005035AC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86660" y="3798914"/>
            <a:ext cx="6581396" cy="5187147"/>
          </a:xfrm>
          <a:custGeom>
            <a:avLst/>
            <a:gdLst>
              <a:gd name="T0" fmla="*/ 6035 w 6326"/>
              <a:gd name="T1" fmla="*/ 4987 h 4988"/>
              <a:gd name="T2" fmla="*/ 6035 w 6326"/>
              <a:gd name="T3" fmla="*/ 4987 h 4988"/>
              <a:gd name="T4" fmla="*/ 290 w 6326"/>
              <a:gd name="T5" fmla="*/ 4987 h 4988"/>
              <a:gd name="T6" fmla="*/ 0 w 6326"/>
              <a:gd name="T7" fmla="*/ 4698 h 4988"/>
              <a:gd name="T8" fmla="*/ 0 w 6326"/>
              <a:gd name="T9" fmla="*/ 290 h 4988"/>
              <a:gd name="T10" fmla="*/ 290 w 6326"/>
              <a:gd name="T11" fmla="*/ 0 h 4988"/>
              <a:gd name="T12" fmla="*/ 6035 w 6326"/>
              <a:gd name="T13" fmla="*/ 0 h 4988"/>
              <a:gd name="T14" fmla="*/ 6325 w 6326"/>
              <a:gd name="T15" fmla="*/ 290 h 4988"/>
              <a:gd name="T16" fmla="*/ 6325 w 6326"/>
              <a:gd name="T17" fmla="*/ 4698 h 4988"/>
              <a:gd name="T18" fmla="*/ 6035 w 6326"/>
              <a:gd name="T19" fmla="*/ 4987 h 49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326" h="4988">
                <a:moveTo>
                  <a:pt x="6035" y="4987"/>
                </a:moveTo>
                <a:lnTo>
                  <a:pt x="6035" y="4987"/>
                </a:lnTo>
                <a:cubicBezTo>
                  <a:pt x="290" y="4987"/>
                  <a:pt x="290" y="4987"/>
                  <a:pt x="290" y="4987"/>
                </a:cubicBezTo>
                <a:cubicBezTo>
                  <a:pt x="136" y="4987"/>
                  <a:pt x="0" y="4851"/>
                  <a:pt x="0" y="4698"/>
                </a:cubicBezTo>
                <a:cubicBezTo>
                  <a:pt x="0" y="290"/>
                  <a:pt x="0" y="290"/>
                  <a:pt x="0" y="290"/>
                </a:cubicBezTo>
                <a:cubicBezTo>
                  <a:pt x="0" y="127"/>
                  <a:pt x="136" y="0"/>
                  <a:pt x="290" y="0"/>
                </a:cubicBezTo>
                <a:cubicBezTo>
                  <a:pt x="6035" y="0"/>
                  <a:pt x="6035" y="0"/>
                  <a:pt x="6035" y="0"/>
                </a:cubicBezTo>
                <a:cubicBezTo>
                  <a:pt x="6189" y="0"/>
                  <a:pt x="6325" y="127"/>
                  <a:pt x="6325" y="290"/>
                </a:cubicBezTo>
                <a:cubicBezTo>
                  <a:pt x="6325" y="4698"/>
                  <a:pt x="6325" y="4698"/>
                  <a:pt x="6325" y="4698"/>
                </a:cubicBezTo>
                <a:cubicBezTo>
                  <a:pt x="6325" y="4851"/>
                  <a:pt x="6189" y="4987"/>
                  <a:pt x="6035" y="4987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" name="Freeform 5">
            <a:extLst>
              <a:ext uri="{FF2B5EF4-FFF2-40B4-BE49-F238E27FC236}">
                <a16:creationId xmlns:a16="http://schemas.microsoft.com/office/drawing/2014/main" id="{1D323D8D-18D8-8442-BF6D-5760F23D78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07704" y="4165821"/>
            <a:ext cx="5939309" cy="4453333"/>
          </a:xfrm>
          <a:custGeom>
            <a:avLst/>
            <a:gdLst>
              <a:gd name="T0" fmla="*/ 5511 w 5710"/>
              <a:gd name="T1" fmla="*/ 4282 h 4283"/>
              <a:gd name="T2" fmla="*/ 5511 w 5710"/>
              <a:gd name="T3" fmla="*/ 4282 h 4283"/>
              <a:gd name="T4" fmla="*/ 198 w 5710"/>
              <a:gd name="T5" fmla="*/ 4282 h 4283"/>
              <a:gd name="T6" fmla="*/ 0 w 5710"/>
              <a:gd name="T7" fmla="*/ 4083 h 4283"/>
              <a:gd name="T8" fmla="*/ 0 w 5710"/>
              <a:gd name="T9" fmla="*/ 190 h 4283"/>
              <a:gd name="T10" fmla="*/ 198 w 5710"/>
              <a:gd name="T11" fmla="*/ 0 h 4283"/>
              <a:gd name="T12" fmla="*/ 5511 w 5710"/>
              <a:gd name="T13" fmla="*/ 0 h 4283"/>
              <a:gd name="T14" fmla="*/ 5709 w 5710"/>
              <a:gd name="T15" fmla="*/ 190 h 4283"/>
              <a:gd name="T16" fmla="*/ 5709 w 5710"/>
              <a:gd name="T17" fmla="*/ 4083 h 4283"/>
              <a:gd name="T18" fmla="*/ 5511 w 5710"/>
              <a:gd name="T19" fmla="*/ 4282 h 42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710" h="4283">
                <a:moveTo>
                  <a:pt x="5511" y="4282"/>
                </a:moveTo>
                <a:lnTo>
                  <a:pt x="5511" y="4282"/>
                </a:lnTo>
                <a:cubicBezTo>
                  <a:pt x="198" y="4282"/>
                  <a:pt x="198" y="4282"/>
                  <a:pt x="198" y="4282"/>
                </a:cubicBezTo>
                <a:cubicBezTo>
                  <a:pt x="90" y="4282"/>
                  <a:pt x="0" y="4191"/>
                  <a:pt x="0" y="4083"/>
                </a:cubicBezTo>
                <a:cubicBezTo>
                  <a:pt x="0" y="190"/>
                  <a:pt x="0" y="190"/>
                  <a:pt x="0" y="190"/>
                </a:cubicBezTo>
                <a:cubicBezTo>
                  <a:pt x="0" y="81"/>
                  <a:pt x="90" y="0"/>
                  <a:pt x="198" y="0"/>
                </a:cubicBezTo>
                <a:cubicBezTo>
                  <a:pt x="5511" y="0"/>
                  <a:pt x="5511" y="0"/>
                  <a:pt x="5511" y="0"/>
                </a:cubicBezTo>
                <a:cubicBezTo>
                  <a:pt x="5619" y="0"/>
                  <a:pt x="5709" y="81"/>
                  <a:pt x="5709" y="190"/>
                </a:cubicBezTo>
                <a:cubicBezTo>
                  <a:pt x="5709" y="4083"/>
                  <a:pt x="5709" y="4083"/>
                  <a:pt x="5709" y="4083"/>
                </a:cubicBezTo>
                <a:cubicBezTo>
                  <a:pt x="5709" y="4191"/>
                  <a:pt x="5619" y="4282"/>
                  <a:pt x="5511" y="4282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" name="Freeform 6">
            <a:extLst>
              <a:ext uri="{FF2B5EF4-FFF2-40B4-BE49-F238E27FC236}">
                <a16:creationId xmlns:a16="http://schemas.microsoft.com/office/drawing/2014/main" id="{156E3526-CD0E-4644-8660-2A20B65DCD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26949" y="8986061"/>
            <a:ext cx="678778" cy="302698"/>
          </a:xfrm>
          <a:custGeom>
            <a:avLst/>
            <a:gdLst>
              <a:gd name="T0" fmla="*/ 515 w 652"/>
              <a:gd name="T1" fmla="*/ 289 h 290"/>
              <a:gd name="T2" fmla="*/ 515 w 652"/>
              <a:gd name="T3" fmla="*/ 289 h 290"/>
              <a:gd name="T4" fmla="*/ 136 w 652"/>
              <a:gd name="T5" fmla="*/ 289 h 290"/>
              <a:gd name="T6" fmla="*/ 0 w 652"/>
              <a:gd name="T7" fmla="*/ 154 h 290"/>
              <a:gd name="T8" fmla="*/ 0 w 652"/>
              <a:gd name="T9" fmla="*/ 0 h 290"/>
              <a:gd name="T10" fmla="*/ 651 w 652"/>
              <a:gd name="T11" fmla="*/ 0 h 290"/>
              <a:gd name="T12" fmla="*/ 651 w 652"/>
              <a:gd name="T13" fmla="*/ 154 h 290"/>
              <a:gd name="T14" fmla="*/ 515 w 652"/>
              <a:gd name="T15" fmla="*/ 289 h 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52" h="290">
                <a:moveTo>
                  <a:pt x="515" y="289"/>
                </a:moveTo>
                <a:lnTo>
                  <a:pt x="515" y="289"/>
                </a:lnTo>
                <a:cubicBezTo>
                  <a:pt x="136" y="289"/>
                  <a:pt x="136" y="289"/>
                  <a:pt x="136" y="289"/>
                </a:cubicBezTo>
                <a:cubicBezTo>
                  <a:pt x="63" y="289"/>
                  <a:pt x="0" y="226"/>
                  <a:pt x="0" y="154"/>
                </a:cubicBezTo>
                <a:cubicBezTo>
                  <a:pt x="0" y="0"/>
                  <a:pt x="0" y="0"/>
                  <a:pt x="0" y="0"/>
                </a:cubicBezTo>
                <a:cubicBezTo>
                  <a:pt x="651" y="0"/>
                  <a:pt x="651" y="0"/>
                  <a:pt x="651" y="0"/>
                </a:cubicBezTo>
                <a:cubicBezTo>
                  <a:pt x="651" y="154"/>
                  <a:pt x="651" y="154"/>
                  <a:pt x="651" y="154"/>
                </a:cubicBezTo>
                <a:cubicBezTo>
                  <a:pt x="651" y="226"/>
                  <a:pt x="587" y="289"/>
                  <a:pt x="515" y="289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" name="Freeform 7">
            <a:extLst>
              <a:ext uri="{FF2B5EF4-FFF2-40B4-BE49-F238E27FC236}">
                <a16:creationId xmlns:a16="http://schemas.microsoft.com/office/drawing/2014/main" id="{48373326-0E54-E642-B404-16090038F3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44402" y="8986061"/>
            <a:ext cx="678778" cy="302698"/>
          </a:xfrm>
          <a:custGeom>
            <a:avLst/>
            <a:gdLst>
              <a:gd name="T0" fmla="*/ 515 w 652"/>
              <a:gd name="T1" fmla="*/ 289 h 290"/>
              <a:gd name="T2" fmla="*/ 515 w 652"/>
              <a:gd name="T3" fmla="*/ 289 h 290"/>
              <a:gd name="T4" fmla="*/ 136 w 652"/>
              <a:gd name="T5" fmla="*/ 289 h 290"/>
              <a:gd name="T6" fmla="*/ 0 w 652"/>
              <a:gd name="T7" fmla="*/ 154 h 290"/>
              <a:gd name="T8" fmla="*/ 0 w 652"/>
              <a:gd name="T9" fmla="*/ 0 h 290"/>
              <a:gd name="T10" fmla="*/ 651 w 652"/>
              <a:gd name="T11" fmla="*/ 0 h 290"/>
              <a:gd name="T12" fmla="*/ 651 w 652"/>
              <a:gd name="T13" fmla="*/ 154 h 290"/>
              <a:gd name="T14" fmla="*/ 515 w 652"/>
              <a:gd name="T15" fmla="*/ 289 h 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52" h="290">
                <a:moveTo>
                  <a:pt x="515" y="289"/>
                </a:moveTo>
                <a:lnTo>
                  <a:pt x="515" y="289"/>
                </a:lnTo>
                <a:cubicBezTo>
                  <a:pt x="136" y="289"/>
                  <a:pt x="136" y="289"/>
                  <a:pt x="136" y="289"/>
                </a:cubicBezTo>
                <a:cubicBezTo>
                  <a:pt x="64" y="289"/>
                  <a:pt x="0" y="226"/>
                  <a:pt x="0" y="154"/>
                </a:cubicBezTo>
                <a:cubicBezTo>
                  <a:pt x="0" y="0"/>
                  <a:pt x="0" y="0"/>
                  <a:pt x="0" y="0"/>
                </a:cubicBezTo>
                <a:cubicBezTo>
                  <a:pt x="651" y="0"/>
                  <a:pt x="651" y="0"/>
                  <a:pt x="651" y="0"/>
                </a:cubicBezTo>
                <a:cubicBezTo>
                  <a:pt x="651" y="154"/>
                  <a:pt x="651" y="154"/>
                  <a:pt x="651" y="154"/>
                </a:cubicBezTo>
                <a:cubicBezTo>
                  <a:pt x="651" y="226"/>
                  <a:pt x="587" y="289"/>
                  <a:pt x="515" y="289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" name="Freeform 8">
            <a:extLst>
              <a:ext uri="{FF2B5EF4-FFF2-40B4-BE49-F238E27FC236}">
                <a16:creationId xmlns:a16="http://schemas.microsoft.com/office/drawing/2014/main" id="{5CB3DD36-8BD1-C74D-BAA5-65D9A28BCC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07704" y="5541722"/>
            <a:ext cx="2462865" cy="1710703"/>
          </a:xfrm>
          <a:custGeom>
            <a:avLst/>
            <a:gdLst>
              <a:gd name="T0" fmla="*/ 1003 w 2368"/>
              <a:gd name="T1" fmla="*/ 1238 h 1645"/>
              <a:gd name="T2" fmla="*/ 1003 w 2368"/>
              <a:gd name="T3" fmla="*/ 1238 h 1645"/>
              <a:gd name="T4" fmla="*/ 0 w 2368"/>
              <a:gd name="T5" fmla="*/ 1238 h 1645"/>
              <a:gd name="T6" fmla="*/ 0 w 2368"/>
              <a:gd name="T7" fmla="*/ 407 h 1645"/>
              <a:gd name="T8" fmla="*/ 1003 w 2368"/>
              <a:gd name="T9" fmla="*/ 407 h 1645"/>
              <a:gd name="T10" fmla="*/ 1391 w 2368"/>
              <a:gd name="T11" fmla="*/ 217 h 1645"/>
              <a:gd name="T12" fmla="*/ 1834 w 2368"/>
              <a:gd name="T13" fmla="*/ 9 h 1645"/>
              <a:gd name="T14" fmla="*/ 2367 w 2368"/>
              <a:gd name="T15" fmla="*/ 551 h 1645"/>
              <a:gd name="T16" fmla="*/ 2295 w 2368"/>
              <a:gd name="T17" fmla="*/ 822 h 1645"/>
              <a:gd name="T18" fmla="*/ 2367 w 2368"/>
              <a:gd name="T19" fmla="*/ 1102 h 1645"/>
              <a:gd name="T20" fmla="*/ 1834 w 2368"/>
              <a:gd name="T21" fmla="*/ 1635 h 1645"/>
              <a:gd name="T22" fmla="*/ 1391 w 2368"/>
              <a:gd name="T23" fmla="*/ 1427 h 1645"/>
              <a:gd name="T24" fmla="*/ 1003 w 2368"/>
              <a:gd name="T25" fmla="*/ 1238 h 16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368" h="1645">
                <a:moveTo>
                  <a:pt x="1003" y="1238"/>
                </a:moveTo>
                <a:lnTo>
                  <a:pt x="1003" y="1238"/>
                </a:lnTo>
                <a:cubicBezTo>
                  <a:pt x="0" y="1238"/>
                  <a:pt x="0" y="1238"/>
                  <a:pt x="0" y="1238"/>
                </a:cubicBezTo>
                <a:cubicBezTo>
                  <a:pt x="0" y="407"/>
                  <a:pt x="0" y="407"/>
                  <a:pt x="0" y="407"/>
                </a:cubicBezTo>
                <a:cubicBezTo>
                  <a:pt x="1003" y="407"/>
                  <a:pt x="1003" y="407"/>
                  <a:pt x="1003" y="407"/>
                </a:cubicBezTo>
                <a:cubicBezTo>
                  <a:pt x="1156" y="407"/>
                  <a:pt x="1301" y="334"/>
                  <a:pt x="1391" y="217"/>
                </a:cubicBezTo>
                <a:cubicBezTo>
                  <a:pt x="1500" y="81"/>
                  <a:pt x="1653" y="0"/>
                  <a:pt x="1834" y="9"/>
                </a:cubicBezTo>
                <a:cubicBezTo>
                  <a:pt x="2132" y="9"/>
                  <a:pt x="2367" y="253"/>
                  <a:pt x="2367" y="551"/>
                </a:cubicBezTo>
                <a:cubicBezTo>
                  <a:pt x="2367" y="651"/>
                  <a:pt x="2340" y="741"/>
                  <a:pt x="2295" y="822"/>
                </a:cubicBezTo>
                <a:cubicBezTo>
                  <a:pt x="2340" y="903"/>
                  <a:pt x="2367" y="1003"/>
                  <a:pt x="2367" y="1102"/>
                </a:cubicBezTo>
                <a:cubicBezTo>
                  <a:pt x="2358" y="1391"/>
                  <a:pt x="2123" y="1625"/>
                  <a:pt x="1834" y="1635"/>
                </a:cubicBezTo>
                <a:cubicBezTo>
                  <a:pt x="1653" y="1644"/>
                  <a:pt x="1500" y="1553"/>
                  <a:pt x="1391" y="1427"/>
                </a:cubicBezTo>
                <a:cubicBezTo>
                  <a:pt x="1301" y="1309"/>
                  <a:pt x="1156" y="1238"/>
                  <a:pt x="1003" y="123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" name="Freeform 9">
            <a:extLst>
              <a:ext uri="{FF2B5EF4-FFF2-40B4-BE49-F238E27FC236}">
                <a16:creationId xmlns:a16="http://schemas.microsoft.com/office/drawing/2014/main" id="{E6C45954-19D8-8741-9880-61A0EA4BC7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80641" y="5541722"/>
            <a:ext cx="2687594" cy="1710703"/>
          </a:xfrm>
          <a:custGeom>
            <a:avLst/>
            <a:gdLst>
              <a:gd name="T0" fmla="*/ 2005 w 2585"/>
              <a:gd name="T1" fmla="*/ 1012 h 1645"/>
              <a:gd name="T2" fmla="*/ 2005 w 2585"/>
              <a:gd name="T3" fmla="*/ 1012 h 1645"/>
              <a:gd name="T4" fmla="*/ 2584 w 2585"/>
              <a:gd name="T5" fmla="*/ 750 h 1645"/>
              <a:gd name="T6" fmla="*/ 1960 w 2585"/>
              <a:gd name="T7" fmla="*/ 678 h 1645"/>
              <a:gd name="T8" fmla="*/ 2204 w 2585"/>
              <a:gd name="T9" fmla="*/ 443 h 1645"/>
              <a:gd name="T10" fmla="*/ 2168 w 2585"/>
              <a:gd name="T11" fmla="*/ 407 h 1645"/>
              <a:gd name="T12" fmla="*/ 1364 w 2585"/>
              <a:gd name="T13" fmla="*/ 407 h 1645"/>
              <a:gd name="T14" fmla="*/ 975 w 2585"/>
              <a:gd name="T15" fmla="*/ 217 h 1645"/>
              <a:gd name="T16" fmla="*/ 532 w 2585"/>
              <a:gd name="T17" fmla="*/ 9 h 1645"/>
              <a:gd name="T18" fmla="*/ 0 w 2585"/>
              <a:gd name="T19" fmla="*/ 551 h 1645"/>
              <a:gd name="T20" fmla="*/ 73 w 2585"/>
              <a:gd name="T21" fmla="*/ 822 h 1645"/>
              <a:gd name="T22" fmla="*/ 0 w 2585"/>
              <a:gd name="T23" fmla="*/ 1102 h 1645"/>
              <a:gd name="T24" fmla="*/ 532 w 2585"/>
              <a:gd name="T25" fmla="*/ 1635 h 1645"/>
              <a:gd name="T26" fmla="*/ 975 w 2585"/>
              <a:gd name="T27" fmla="*/ 1427 h 1645"/>
              <a:gd name="T28" fmla="*/ 1364 w 2585"/>
              <a:gd name="T29" fmla="*/ 1238 h 1645"/>
              <a:gd name="T30" fmla="*/ 2240 w 2585"/>
              <a:gd name="T31" fmla="*/ 1238 h 1645"/>
              <a:gd name="T32" fmla="*/ 2394 w 2585"/>
              <a:gd name="T33" fmla="*/ 1102 h 1645"/>
              <a:gd name="T34" fmla="*/ 2005 w 2585"/>
              <a:gd name="T35" fmla="*/ 1012 h 16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585" h="1645">
                <a:moveTo>
                  <a:pt x="2005" y="1012"/>
                </a:moveTo>
                <a:lnTo>
                  <a:pt x="2005" y="1012"/>
                </a:lnTo>
                <a:cubicBezTo>
                  <a:pt x="2584" y="750"/>
                  <a:pt x="2584" y="750"/>
                  <a:pt x="2584" y="750"/>
                </a:cubicBezTo>
                <a:cubicBezTo>
                  <a:pt x="1960" y="678"/>
                  <a:pt x="1960" y="678"/>
                  <a:pt x="1960" y="678"/>
                </a:cubicBezTo>
                <a:cubicBezTo>
                  <a:pt x="2204" y="443"/>
                  <a:pt x="2204" y="443"/>
                  <a:pt x="2204" y="443"/>
                </a:cubicBezTo>
                <a:cubicBezTo>
                  <a:pt x="2168" y="407"/>
                  <a:pt x="2168" y="407"/>
                  <a:pt x="2168" y="407"/>
                </a:cubicBezTo>
                <a:cubicBezTo>
                  <a:pt x="1364" y="407"/>
                  <a:pt x="1364" y="407"/>
                  <a:pt x="1364" y="407"/>
                </a:cubicBezTo>
                <a:cubicBezTo>
                  <a:pt x="1210" y="407"/>
                  <a:pt x="1066" y="334"/>
                  <a:pt x="975" y="217"/>
                </a:cubicBezTo>
                <a:cubicBezTo>
                  <a:pt x="876" y="81"/>
                  <a:pt x="713" y="0"/>
                  <a:pt x="532" y="9"/>
                </a:cubicBezTo>
                <a:cubicBezTo>
                  <a:pt x="244" y="9"/>
                  <a:pt x="0" y="253"/>
                  <a:pt x="0" y="551"/>
                </a:cubicBezTo>
                <a:cubicBezTo>
                  <a:pt x="0" y="651"/>
                  <a:pt x="27" y="741"/>
                  <a:pt x="73" y="822"/>
                </a:cubicBezTo>
                <a:cubicBezTo>
                  <a:pt x="27" y="903"/>
                  <a:pt x="0" y="1003"/>
                  <a:pt x="0" y="1102"/>
                </a:cubicBezTo>
                <a:cubicBezTo>
                  <a:pt x="9" y="1391"/>
                  <a:pt x="244" y="1625"/>
                  <a:pt x="532" y="1635"/>
                </a:cubicBezTo>
                <a:cubicBezTo>
                  <a:pt x="713" y="1644"/>
                  <a:pt x="867" y="1553"/>
                  <a:pt x="975" y="1427"/>
                </a:cubicBezTo>
                <a:cubicBezTo>
                  <a:pt x="1066" y="1309"/>
                  <a:pt x="1210" y="1238"/>
                  <a:pt x="1364" y="1238"/>
                </a:cubicBezTo>
                <a:cubicBezTo>
                  <a:pt x="2240" y="1238"/>
                  <a:pt x="2240" y="1238"/>
                  <a:pt x="2240" y="1238"/>
                </a:cubicBezTo>
                <a:cubicBezTo>
                  <a:pt x="2394" y="1102"/>
                  <a:pt x="2394" y="1102"/>
                  <a:pt x="2394" y="1102"/>
                </a:cubicBezTo>
                <a:lnTo>
                  <a:pt x="2005" y="1012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" name="Freeform 10">
            <a:extLst>
              <a:ext uri="{FF2B5EF4-FFF2-40B4-BE49-F238E27FC236}">
                <a16:creationId xmlns:a16="http://schemas.microsoft.com/office/drawing/2014/main" id="{31D77D25-3135-2743-AC8D-C4C2D22E87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52676" y="5926975"/>
            <a:ext cx="894337" cy="1073203"/>
          </a:xfrm>
          <a:custGeom>
            <a:avLst/>
            <a:gdLst>
              <a:gd name="T0" fmla="*/ 858 w 859"/>
              <a:gd name="T1" fmla="*/ 162 h 1030"/>
              <a:gd name="T2" fmla="*/ 334 w 859"/>
              <a:gd name="T3" fmla="*/ 0 h 1030"/>
              <a:gd name="T4" fmla="*/ 352 w 859"/>
              <a:gd name="T5" fmla="*/ 45 h 1030"/>
              <a:gd name="T6" fmla="*/ 54 w 859"/>
              <a:gd name="T7" fmla="*/ 198 h 1030"/>
              <a:gd name="T8" fmla="*/ 632 w 859"/>
              <a:gd name="T9" fmla="*/ 451 h 1030"/>
              <a:gd name="T10" fmla="*/ 0 w 859"/>
              <a:gd name="T11" fmla="*/ 532 h 1030"/>
              <a:gd name="T12" fmla="*/ 343 w 859"/>
              <a:gd name="T13" fmla="*/ 731 h 1030"/>
              <a:gd name="T14" fmla="*/ 162 w 859"/>
              <a:gd name="T15" fmla="*/ 822 h 1030"/>
              <a:gd name="T16" fmla="*/ 858 w 859"/>
              <a:gd name="T17" fmla="*/ 1029 h 1030"/>
              <a:gd name="T18" fmla="*/ 858 w 859"/>
              <a:gd name="T19" fmla="*/ 162 h 10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59" h="1030">
                <a:moveTo>
                  <a:pt x="858" y="162"/>
                </a:moveTo>
                <a:lnTo>
                  <a:pt x="334" y="0"/>
                </a:lnTo>
                <a:lnTo>
                  <a:pt x="352" y="45"/>
                </a:lnTo>
                <a:lnTo>
                  <a:pt x="54" y="198"/>
                </a:lnTo>
                <a:lnTo>
                  <a:pt x="632" y="451"/>
                </a:lnTo>
                <a:lnTo>
                  <a:pt x="0" y="532"/>
                </a:lnTo>
                <a:lnTo>
                  <a:pt x="343" y="731"/>
                </a:lnTo>
                <a:lnTo>
                  <a:pt x="162" y="822"/>
                </a:lnTo>
                <a:lnTo>
                  <a:pt x="858" y="1029"/>
                </a:lnTo>
                <a:lnTo>
                  <a:pt x="858" y="162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6" name="Freeform 59">
            <a:extLst>
              <a:ext uri="{FF2B5EF4-FFF2-40B4-BE49-F238E27FC236}">
                <a16:creationId xmlns:a16="http://schemas.microsoft.com/office/drawing/2014/main" id="{B1154EBC-32B7-F749-9945-70797C41DA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9157" y="10086782"/>
            <a:ext cx="1197033" cy="1206208"/>
          </a:xfrm>
          <a:custGeom>
            <a:avLst/>
            <a:gdLst>
              <a:gd name="T0" fmla="*/ 1148 w 1149"/>
              <a:gd name="T1" fmla="*/ 578 h 1158"/>
              <a:gd name="T2" fmla="*/ 1148 w 1149"/>
              <a:gd name="T3" fmla="*/ 578 h 1158"/>
              <a:gd name="T4" fmla="*/ 579 w 1149"/>
              <a:gd name="T5" fmla="*/ 1157 h 1158"/>
              <a:gd name="T6" fmla="*/ 0 w 1149"/>
              <a:gd name="T7" fmla="*/ 578 h 1158"/>
              <a:gd name="T8" fmla="*/ 579 w 1149"/>
              <a:gd name="T9" fmla="*/ 0 h 1158"/>
              <a:gd name="T10" fmla="*/ 1148 w 1149"/>
              <a:gd name="T11" fmla="*/ 578 h 11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49" h="1158">
                <a:moveTo>
                  <a:pt x="1148" y="578"/>
                </a:moveTo>
                <a:lnTo>
                  <a:pt x="1148" y="578"/>
                </a:lnTo>
                <a:cubicBezTo>
                  <a:pt x="1148" y="895"/>
                  <a:pt x="895" y="1157"/>
                  <a:pt x="579" y="1157"/>
                </a:cubicBezTo>
                <a:cubicBezTo>
                  <a:pt x="262" y="1157"/>
                  <a:pt x="0" y="895"/>
                  <a:pt x="0" y="578"/>
                </a:cubicBezTo>
                <a:cubicBezTo>
                  <a:pt x="0" y="262"/>
                  <a:pt x="262" y="0"/>
                  <a:pt x="579" y="0"/>
                </a:cubicBezTo>
                <a:cubicBezTo>
                  <a:pt x="895" y="0"/>
                  <a:pt x="1148" y="262"/>
                  <a:pt x="1148" y="578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7" name="Freeform 60">
            <a:extLst>
              <a:ext uri="{FF2B5EF4-FFF2-40B4-BE49-F238E27FC236}">
                <a16:creationId xmlns:a16="http://schemas.microsoft.com/office/drawing/2014/main" id="{28EFBD3F-F3FD-1F45-93CB-D215508DF3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88371" y="10086782"/>
            <a:ext cx="1197033" cy="1206208"/>
          </a:xfrm>
          <a:custGeom>
            <a:avLst/>
            <a:gdLst>
              <a:gd name="T0" fmla="*/ 1148 w 1149"/>
              <a:gd name="T1" fmla="*/ 578 h 1158"/>
              <a:gd name="T2" fmla="*/ 1148 w 1149"/>
              <a:gd name="T3" fmla="*/ 578 h 1158"/>
              <a:gd name="T4" fmla="*/ 569 w 1149"/>
              <a:gd name="T5" fmla="*/ 1157 h 1158"/>
              <a:gd name="T6" fmla="*/ 0 w 1149"/>
              <a:gd name="T7" fmla="*/ 578 h 1158"/>
              <a:gd name="T8" fmla="*/ 569 w 1149"/>
              <a:gd name="T9" fmla="*/ 0 h 1158"/>
              <a:gd name="T10" fmla="*/ 1148 w 1149"/>
              <a:gd name="T11" fmla="*/ 578 h 11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49" h="1158">
                <a:moveTo>
                  <a:pt x="1148" y="578"/>
                </a:moveTo>
                <a:lnTo>
                  <a:pt x="1148" y="578"/>
                </a:lnTo>
                <a:cubicBezTo>
                  <a:pt x="1148" y="895"/>
                  <a:pt x="886" y="1157"/>
                  <a:pt x="569" y="1157"/>
                </a:cubicBezTo>
                <a:cubicBezTo>
                  <a:pt x="253" y="1157"/>
                  <a:pt x="0" y="895"/>
                  <a:pt x="0" y="578"/>
                </a:cubicBezTo>
                <a:cubicBezTo>
                  <a:pt x="0" y="262"/>
                  <a:pt x="253" y="0"/>
                  <a:pt x="569" y="0"/>
                </a:cubicBezTo>
                <a:cubicBezTo>
                  <a:pt x="886" y="0"/>
                  <a:pt x="1148" y="262"/>
                  <a:pt x="1148" y="578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8" name="Freeform 61">
            <a:extLst>
              <a:ext uri="{FF2B5EF4-FFF2-40B4-BE49-F238E27FC236}">
                <a16:creationId xmlns:a16="http://schemas.microsoft.com/office/drawing/2014/main" id="{77EE05AC-153A-B245-B81F-3860C0F2B6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72998" y="10086782"/>
            <a:ext cx="1192448" cy="1206208"/>
          </a:xfrm>
          <a:custGeom>
            <a:avLst/>
            <a:gdLst>
              <a:gd name="T0" fmla="*/ 1147 w 1148"/>
              <a:gd name="T1" fmla="*/ 578 h 1158"/>
              <a:gd name="T2" fmla="*/ 1147 w 1148"/>
              <a:gd name="T3" fmla="*/ 578 h 1158"/>
              <a:gd name="T4" fmla="*/ 578 w 1148"/>
              <a:gd name="T5" fmla="*/ 1157 h 1158"/>
              <a:gd name="T6" fmla="*/ 0 w 1148"/>
              <a:gd name="T7" fmla="*/ 578 h 1158"/>
              <a:gd name="T8" fmla="*/ 578 w 1148"/>
              <a:gd name="T9" fmla="*/ 0 h 1158"/>
              <a:gd name="T10" fmla="*/ 1147 w 1148"/>
              <a:gd name="T11" fmla="*/ 578 h 11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48" h="1158">
                <a:moveTo>
                  <a:pt x="1147" y="578"/>
                </a:moveTo>
                <a:lnTo>
                  <a:pt x="1147" y="578"/>
                </a:lnTo>
                <a:cubicBezTo>
                  <a:pt x="1147" y="895"/>
                  <a:pt x="894" y="1157"/>
                  <a:pt x="578" y="1157"/>
                </a:cubicBezTo>
                <a:cubicBezTo>
                  <a:pt x="262" y="1157"/>
                  <a:pt x="0" y="895"/>
                  <a:pt x="0" y="578"/>
                </a:cubicBezTo>
                <a:cubicBezTo>
                  <a:pt x="0" y="262"/>
                  <a:pt x="262" y="0"/>
                  <a:pt x="578" y="0"/>
                </a:cubicBezTo>
                <a:cubicBezTo>
                  <a:pt x="894" y="0"/>
                  <a:pt x="1147" y="262"/>
                  <a:pt x="1147" y="578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9" name="Freeform 62">
            <a:extLst>
              <a:ext uri="{FF2B5EF4-FFF2-40B4-BE49-F238E27FC236}">
                <a16:creationId xmlns:a16="http://schemas.microsoft.com/office/drawing/2014/main" id="{965E52FE-FBAA-8D4B-A2F9-D0B675FCDE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62213" y="10086782"/>
            <a:ext cx="1192448" cy="1206208"/>
          </a:xfrm>
          <a:custGeom>
            <a:avLst/>
            <a:gdLst>
              <a:gd name="T0" fmla="*/ 1147 w 1148"/>
              <a:gd name="T1" fmla="*/ 578 h 1158"/>
              <a:gd name="T2" fmla="*/ 1147 w 1148"/>
              <a:gd name="T3" fmla="*/ 578 h 1158"/>
              <a:gd name="T4" fmla="*/ 569 w 1148"/>
              <a:gd name="T5" fmla="*/ 1157 h 1158"/>
              <a:gd name="T6" fmla="*/ 0 w 1148"/>
              <a:gd name="T7" fmla="*/ 578 h 1158"/>
              <a:gd name="T8" fmla="*/ 569 w 1148"/>
              <a:gd name="T9" fmla="*/ 0 h 1158"/>
              <a:gd name="T10" fmla="*/ 1147 w 1148"/>
              <a:gd name="T11" fmla="*/ 578 h 11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48" h="1158">
                <a:moveTo>
                  <a:pt x="1147" y="578"/>
                </a:moveTo>
                <a:lnTo>
                  <a:pt x="1147" y="578"/>
                </a:lnTo>
                <a:cubicBezTo>
                  <a:pt x="1147" y="895"/>
                  <a:pt x="885" y="1157"/>
                  <a:pt x="569" y="1157"/>
                </a:cubicBezTo>
                <a:cubicBezTo>
                  <a:pt x="253" y="1157"/>
                  <a:pt x="0" y="895"/>
                  <a:pt x="0" y="578"/>
                </a:cubicBezTo>
                <a:cubicBezTo>
                  <a:pt x="0" y="262"/>
                  <a:pt x="253" y="0"/>
                  <a:pt x="569" y="0"/>
                </a:cubicBezTo>
                <a:cubicBezTo>
                  <a:pt x="885" y="0"/>
                  <a:pt x="1147" y="262"/>
                  <a:pt x="1147" y="578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1" name="Freeform 204">
            <a:extLst>
              <a:ext uri="{FF2B5EF4-FFF2-40B4-BE49-F238E27FC236}">
                <a16:creationId xmlns:a16="http://schemas.microsoft.com/office/drawing/2014/main" id="{107AD69B-652B-9346-AEF3-9082420B1A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1028" y="10453689"/>
            <a:ext cx="573291" cy="545776"/>
          </a:xfrm>
          <a:custGeom>
            <a:avLst/>
            <a:gdLst>
              <a:gd name="T0" fmla="*/ 479 w 552"/>
              <a:gd name="T1" fmla="*/ 524 h 525"/>
              <a:gd name="T2" fmla="*/ 479 w 552"/>
              <a:gd name="T3" fmla="*/ 524 h 525"/>
              <a:gd name="T4" fmla="*/ 82 w 552"/>
              <a:gd name="T5" fmla="*/ 524 h 525"/>
              <a:gd name="T6" fmla="*/ 0 w 552"/>
              <a:gd name="T7" fmla="*/ 451 h 525"/>
              <a:gd name="T8" fmla="*/ 0 w 552"/>
              <a:gd name="T9" fmla="*/ 81 h 525"/>
              <a:gd name="T10" fmla="*/ 82 w 552"/>
              <a:gd name="T11" fmla="*/ 0 h 525"/>
              <a:gd name="T12" fmla="*/ 118 w 552"/>
              <a:gd name="T13" fmla="*/ 0 h 525"/>
              <a:gd name="T14" fmla="*/ 118 w 552"/>
              <a:gd name="T15" fmla="*/ 45 h 525"/>
              <a:gd name="T16" fmla="*/ 82 w 552"/>
              <a:gd name="T17" fmla="*/ 45 h 525"/>
              <a:gd name="T18" fmla="*/ 55 w 552"/>
              <a:gd name="T19" fmla="*/ 81 h 525"/>
              <a:gd name="T20" fmla="*/ 55 w 552"/>
              <a:gd name="T21" fmla="*/ 451 h 525"/>
              <a:gd name="T22" fmla="*/ 82 w 552"/>
              <a:gd name="T23" fmla="*/ 478 h 525"/>
              <a:gd name="T24" fmla="*/ 479 w 552"/>
              <a:gd name="T25" fmla="*/ 478 h 525"/>
              <a:gd name="T26" fmla="*/ 506 w 552"/>
              <a:gd name="T27" fmla="*/ 451 h 525"/>
              <a:gd name="T28" fmla="*/ 506 w 552"/>
              <a:gd name="T29" fmla="*/ 81 h 525"/>
              <a:gd name="T30" fmla="*/ 479 w 552"/>
              <a:gd name="T31" fmla="*/ 45 h 525"/>
              <a:gd name="T32" fmla="*/ 434 w 552"/>
              <a:gd name="T33" fmla="*/ 45 h 525"/>
              <a:gd name="T34" fmla="*/ 434 w 552"/>
              <a:gd name="T35" fmla="*/ 0 h 525"/>
              <a:gd name="T36" fmla="*/ 479 w 552"/>
              <a:gd name="T37" fmla="*/ 0 h 525"/>
              <a:gd name="T38" fmla="*/ 551 w 552"/>
              <a:gd name="T39" fmla="*/ 81 h 525"/>
              <a:gd name="T40" fmla="*/ 551 w 552"/>
              <a:gd name="T41" fmla="*/ 451 h 525"/>
              <a:gd name="T42" fmla="*/ 479 w 552"/>
              <a:gd name="T43" fmla="*/ 524 h 5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552" h="525">
                <a:moveTo>
                  <a:pt x="479" y="524"/>
                </a:moveTo>
                <a:lnTo>
                  <a:pt x="479" y="524"/>
                </a:lnTo>
                <a:cubicBezTo>
                  <a:pt x="82" y="524"/>
                  <a:pt x="82" y="524"/>
                  <a:pt x="82" y="524"/>
                </a:cubicBezTo>
                <a:cubicBezTo>
                  <a:pt x="36" y="524"/>
                  <a:pt x="0" y="497"/>
                  <a:pt x="0" y="451"/>
                </a:cubicBezTo>
                <a:cubicBezTo>
                  <a:pt x="0" y="81"/>
                  <a:pt x="0" y="81"/>
                  <a:pt x="0" y="81"/>
                </a:cubicBezTo>
                <a:cubicBezTo>
                  <a:pt x="0" y="36"/>
                  <a:pt x="36" y="0"/>
                  <a:pt x="82" y="0"/>
                </a:cubicBezTo>
                <a:cubicBezTo>
                  <a:pt x="118" y="0"/>
                  <a:pt x="118" y="0"/>
                  <a:pt x="118" y="0"/>
                </a:cubicBezTo>
                <a:cubicBezTo>
                  <a:pt x="118" y="45"/>
                  <a:pt x="118" y="45"/>
                  <a:pt x="118" y="45"/>
                </a:cubicBezTo>
                <a:cubicBezTo>
                  <a:pt x="82" y="45"/>
                  <a:pt x="82" y="45"/>
                  <a:pt x="82" y="45"/>
                </a:cubicBezTo>
                <a:cubicBezTo>
                  <a:pt x="64" y="45"/>
                  <a:pt x="55" y="63"/>
                  <a:pt x="55" y="81"/>
                </a:cubicBezTo>
                <a:cubicBezTo>
                  <a:pt x="55" y="451"/>
                  <a:pt x="55" y="451"/>
                  <a:pt x="55" y="451"/>
                </a:cubicBezTo>
                <a:cubicBezTo>
                  <a:pt x="55" y="469"/>
                  <a:pt x="64" y="478"/>
                  <a:pt x="82" y="478"/>
                </a:cubicBezTo>
                <a:cubicBezTo>
                  <a:pt x="479" y="478"/>
                  <a:pt x="479" y="478"/>
                  <a:pt x="479" y="478"/>
                </a:cubicBezTo>
                <a:cubicBezTo>
                  <a:pt x="497" y="478"/>
                  <a:pt x="506" y="469"/>
                  <a:pt x="506" y="451"/>
                </a:cubicBezTo>
                <a:cubicBezTo>
                  <a:pt x="506" y="81"/>
                  <a:pt x="506" y="81"/>
                  <a:pt x="506" y="81"/>
                </a:cubicBezTo>
                <a:cubicBezTo>
                  <a:pt x="506" y="63"/>
                  <a:pt x="497" y="45"/>
                  <a:pt x="479" y="45"/>
                </a:cubicBezTo>
                <a:cubicBezTo>
                  <a:pt x="434" y="45"/>
                  <a:pt x="434" y="45"/>
                  <a:pt x="434" y="45"/>
                </a:cubicBezTo>
                <a:cubicBezTo>
                  <a:pt x="434" y="0"/>
                  <a:pt x="434" y="0"/>
                  <a:pt x="434" y="0"/>
                </a:cubicBezTo>
                <a:cubicBezTo>
                  <a:pt x="479" y="0"/>
                  <a:pt x="479" y="0"/>
                  <a:pt x="479" y="0"/>
                </a:cubicBezTo>
                <a:cubicBezTo>
                  <a:pt x="515" y="0"/>
                  <a:pt x="551" y="36"/>
                  <a:pt x="551" y="81"/>
                </a:cubicBezTo>
                <a:cubicBezTo>
                  <a:pt x="551" y="451"/>
                  <a:pt x="551" y="451"/>
                  <a:pt x="551" y="451"/>
                </a:cubicBezTo>
                <a:cubicBezTo>
                  <a:pt x="551" y="497"/>
                  <a:pt x="515" y="524"/>
                  <a:pt x="479" y="524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8D8D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52" name="Freeform 205">
            <a:extLst>
              <a:ext uri="{FF2B5EF4-FFF2-40B4-BE49-F238E27FC236}">
                <a16:creationId xmlns:a16="http://schemas.microsoft.com/office/drawing/2014/main" id="{319FB8D8-B25A-5D4D-9333-BBFE2F7062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0721" y="10375723"/>
            <a:ext cx="247662" cy="45863"/>
          </a:xfrm>
          <a:custGeom>
            <a:avLst/>
            <a:gdLst>
              <a:gd name="T0" fmla="*/ 235 w 236"/>
              <a:gd name="T1" fmla="*/ 45 h 46"/>
              <a:gd name="T2" fmla="*/ 0 w 236"/>
              <a:gd name="T3" fmla="*/ 45 h 46"/>
              <a:gd name="T4" fmla="*/ 0 w 236"/>
              <a:gd name="T5" fmla="*/ 0 h 46"/>
              <a:gd name="T6" fmla="*/ 235 w 236"/>
              <a:gd name="T7" fmla="*/ 0 h 46"/>
              <a:gd name="T8" fmla="*/ 235 w 236"/>
              <a:gd name="T9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6" h="46">
                <a:moveTo>
                  <a:pt x="235" y="45"/>
                </a:moveTo>
                <a:lnTo>
                  <a:pt x="0" y="45"/>
                </a:lnTo>
                <a:lnTo>
                  <a:pt x="0" y="0"/>
                </a:lnTo>
                <a:lnTo>
                  <a:pt x="235" y="0"/>
                </a:lnTo>
                <a:lnTo>
                  <a:pt x="235" y="45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8D8D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53" name="Freeform 206">
            <a:extLst>
              <a:ext uri="{FF2B5EF4-FFF2-40B4-BE49-F238E27FC236}">
                <a16:creationId xmlns:a16="http://schemas.microsoft.com/office/drawing/2014/main" id="{32EA0CA7-0563-074A-9AD6-E2133A4E86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2072" y="10375723"/>
            <a:ext cx="160520" cy="133002"/>
          </a:xfrm>
          <a:custGeom>
            <a:avLst/>
            <a:gdLst>
              <a:gd name="T0" fmla="*/ 36 w 154"/>
              <a:gd name="T1" fmla="*/ 118 h 128"/>
              <a:gd name="T2" fmla="*/ 36 w 154"/>
              <a:gd name="T3" fmla="*/ 118 h 128"/>
              <a:gd name="T4" fmla="*/ 0 w 154"/>
              <a:gd name="T5" fmla="*/ 81 h 128"/>
              <a:gd name="T6" fmla="*/ 72 w 154"/>
              <a:gd name="T7" fmla="*/ 9 h 128"/>
              <a:gd name="T8" fmla="*/ 99 w 154"/>
              <a:gd name="T9" fmla="*/ 0 h 128"/>
              <a:gd name="T10" fmla="*/ 117 w 154"/>
              <a:gd name="T11" fmla="*/ 9 h 128"/>
              <a:gd name="T12" fmla="*/ 153 w 154"/>
              <a:gd name="T13" fmla="*/ 91 h 128"/>
              <a:gd name="T14" fmla="*/ 135 w 154"/>
              <a:gd name="T15" fmla="*/ 118 h 128"/>
              <a:gd name="T16" fmla="*/ 135 w 154"/>
              <a:gd name="T17" fmla="*/ 118 h 128"/>
              <a:gd name="T18" fmla="*/ 108 w 154"/>
              <a:gd name="T19" fmla="*/ 109 h 128"/>
              <a:gd name="T20" fmla="*/ 81 w 154"/>
              <a:gd name="T21" fmla="*/ 64 h 128"/>
              <a:gd name="T22" fmla="*/ 36 w 154"/>
              <a:gd name="T23" fmla="*/ 118 h 128"/>
              <a:gd name="T24" fmla="*/ 108 w 154"/>
              <a:gd name="T25" fmla="*/ 36 h 128"/>
              <a:gd name="T26" fmla="*/ 108 w 154"/>
              <a:gd name="T27" fmla="*/ 36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54" h="128">
                <a:moveTo>
                  <a:pt x="36" y="118"/>
                </a:moveTo>
                <a:lnTo>
                  <a:pt x="36" y="118"/>
                </a:lnTo>
                <a:cubicBezTo>
                  <a:pt x="0" y="81"/>
                  <a:pt x="0" y="81"/>
                  <a:pt x="0" y="81"/>
                </a:cubicBezTo>
                <a:cubicBezTo>
                  <a:pt x="72" y="9"/>
                  <a:pt x="72" y="9"/>
                  <a:pt x="72" y="9"/>
                </a:cubicBezTo>
                <a:cubicBezTo>
                  <a:pt x="81" y="0"/>
                  <a:pt x="90" y="0"/>
                  <a:pt x="99" y="0"/>
                </a:cubicBezTo>
                <a:cubicBezTo>
                  <a:pt x="99" y="0"/>
                  <a:pt x="108" y="9"/>
                  <a:pt x="117" y="9"/>
                </a:cubicBezTo>
                <a:cubicBezTo>
                  <a:pt x="153" y="91"/>
                  <a:pt x="153" y="91"/>
                  <a:pt x="153" y="91"/>
                </a:cubicBezTo>
                <a:cubicBezTo>
                  <a:pt x="153" y="100"/>
                  <a:pt x="153" y="109"/>
                  <a:pt x="135" y="118"/>
                </a:cubicBezTo>
                <a:lnTo>
                  <a:pt x="135" y="118"/>
                </a:lnTo>
                <a:cubicBezTo>
                  <a:pt x="126" y="127"/>
                  <a:pt x="108" y="118"/>
                  <a:pt x="108" y="109"/>
                </a:cubicBezTo>
                <a:cubicBezTo>
                  <a:pt x="81" y="64"/>
                  <a:pt x="81" y="64"/>
                  <a:pt x="81" y="64"/>
                </a:cubicBezTo>
                <a:lnTo>
                  <a:pt x="36" y="118"/>
                </a:lnTo>
                <a:close/>
                <a:moveTo>
                  <a:pt x="108" y="36"/>
                </a:moveTo>
                <a:lnTo>
                  <a:pt x="108" y="3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8D8D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54" name="Freeform 207">
            <a:extLst>
              <a:ext uri="{FF2B5EF4-FFF2-40B4-BE49-F238E27FC236}">
                <a16:creationId xmlns:a16="http://schemas.microsoft.com/office/drawing/2014/main" id="{EBE54BC6-DDA8-1841-97DF-209B9E796F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3275" y="10453689"/>
            <a:ext cx="224732" cy="160523"/>
          </a:xfrm>
          <a:custGeom>
            <a:avLst/>
            <a:gdLst>
              <a:gd name="T0" fmla="*/ 91 w 218"/>
              <a:gd name="T1" fmla="*/ 153 h 154"/>
              <a:gd name="T2" fmla="*/ 91 w 218"/>
              <a:gd name="T3" fmla="*/ 153 h 154"/>
              <a:gd name="T4" fmla="*/ 91 w 218"/>
              <a:gd name="T5" fmla="*/ 153 h 154"/>
              <a:gd name="T6" fmla="*/ 64 w 218"/>
              <a:gd name="T7" fmla="*/ 135 h 154"/>
              <a:gd name="T8" fmla="*/ 0 w 218"/>
              <a:gd name="T9" fmla="*/ 72 h 154"/>
              <a:gd name="T10" fmla="*/ 64 w 218"/>
              <a:gd name="T11" fmla="*/ 8 h 154"/>
              <a:gd name="T12" fmla="*/ 100 w 218"/>
              <a:gd name="T13" fmla="*/ 45 h 154"/>
              <a:gd name="T14" fmla="*/ 64 w 218"/>
              <a:gd name="T15" fmla="*/ 72 h 154"/>
              <a:gd name="T16" fmla="*/ 91 w 218"/>
              <a:gd name="T17" fmla="*/ 99 h 154"/>
              <a:gd name="T18" fmla="*/ 172 w 218"/>
              <a:gd name="T19" fmla="*/ 8 h 154"/>
              <a:gd name="T20" fmla="*/ 208 w 218"/>
              <a:gd name="T21" fmla="*/ 8 h 154"/>
              <a:gd name="T22" fmla="*/ 208 w 218"/>
              <a:gd name="T23" fmla="*/ 8 h 154"/>
              <a:gd name="T24" fmla="*/ 208 w 218"/>
              <a:gd name="T25" fmla="*/ 45 h 154"/>
              <a:gd name="T26" fmla="*/ 118 w 218"/>
              <a:gd name="T27" fmla="*/ 135 h 154"/>
              <a:gd name="T28" fmla="*/ 91 w 218"/>
              <a:gd name="T29" fmla="*/ 153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18" h="154">
                <a:moveTo>
                  <a:pt x="91" y="153"/>
                </a:moveTo>
                <a:lnTo>
                  <a:pt x="91" y="153"/>
                </a:lnTo>
                <a:lnTo>
                  <a:pt x="91" y="153"/>
                </a:lnTo>
                <a:cubicBezTo>
                  <a:pt x="82" y="153"/>
                  <a:pt x="64" y="144"/>
                  <a:pt x="64" y="135"/>
                </a:cubicBezTo>
                <a:cubicBezTo>
                  <a:pt x="0" y="72"/>
                  <a:pt x="0" y="72"/>
                  <a:pt x="0" y="72"/>
                </a:cubicBezTo>
                <a:cubicBezTo>
                  <a:pt x="64" y="8"/>
                  <a:pt x="64" y="8"/>
                  <a:pt x="64" y="8"/>
                </a:cubicBezTo>
                <a:cubicBezTo>
                  <a:pt x="100" y="45"/>
                  <a:pt x="100" y="45"/>
                  <a:pt x="100" y="45"/>
                </a:cubicBezTo>
                <a:cubicBezTo>
                  <a:pt x="64" y="72"/>
                  <a:pt x="64" y="72"/>
                  <a:pt x="64" y="72"/>
                </a:cubicBezTo>
                <a:cubicBezTo>
                  <a:pt x="91" y="99"/>
                  <a:pt x="91" y="99"/>
                  <a:pt x="91" y="99"/>
                </a:cubicBezTo>
                <a:cubicBezTo>
                  <a:pt x="172" y="8"/>
                  <a:pt x="172" y="8"/>
                  <a:pt x="172" y="8"/>
                </a:cubicBezTo>
                <a:cubicBezTo>
                  <a:pt x="181" y="0"/>
                  <a:pt x="199" y="0"/>
                  <a:pt x="208" y="8"/>
                </a:cubicBezTo>
                <a:lnTo>
                  <a:pt x="208" y="8"/>
                </a:lnTo>
                <a:cubicBezTo>
                  <a:pt x="217" y="18"/>
                  <a:pt x="217" y="27"/>
                  <a:pt x="208" y="45"/>
                </a:cubicBezTo>
                <a:cubicBezTo>
                  <a:pt x="118" y="135"/>
                  <a:pt x="118" y="135"/>
                  <a:pt x="118" y="135"/>
                </a:cubicBezTo>
                <a:cubicBezTo>
                  <a:pt x="109" y="144"/>
                  <a:pt x="100" y="153"/>
                  <a:pt x="91" y="153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8D8D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55" name="Freeform 208">
            <a:extLst>
              <a:ext uri="{FF2B5EF4-FFF2-40B4-BE49-F238E27FC236}">
                <a16:creationId xmlns:a16="http://schemas.microsoft.com/office/drawing/2014/main" id="{7844C7DC-9A82-424F-BFC0-87F3AEEE0E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2755" y="10375723"/>
            <a:ext cx="169693" cy="133002"/>
          </a:xfrm>
          <a:custGeom>
            <a:avLst/>
            <a:gdLst>
              <a:gd name="T0" fmla="*/ 126 w 163"/>
              <a:gd name="T1" fmla="*/ 118 h 128"/>
              <a:gd name="T2" fmla="*/ 126 w 163"/>
              <a:gd name="T3" fmla="*/ 118 h 128"/>
              <a:gd name="T4" fmla="*/ 162 w 163"/>
              <a:gd name="T5" fmla="*/ 81 h 128"/>
              <a:gd name="T6" fmla="*/ 81 w 163"/>
              <a:gd name="T7" fmla="*/ 9 h 128"/>
              <a:gd name="T8" fmla="*/ 63 w 163"/>
              <a:gd name="T9" fmla="*/ 0 h 128"/>
              <a:gd name="T10" fmla="*/ 45 w 163"/>
              <a:gd name="T11" fmla="*/ 9 h 128"/>
              <a:gd name="T12" fmla="*/ 9 w 163"/>
              <a:gd name="T13" fmla="*/ 91 h 128"/>
              <a:gd name="T14" fmla="*/ 18 w 163"/>
              <a:gd name="T15" fmla="*/ 118 h 128"/>
              <a:gd name="T16" fmla="*/ 18 w 163"/>
              <a:gd name="T17" fmla="*/ 118 h 128"/>
              <a:gd name="T18" fmla="*/ 54 w 163"/>
              <a:gd name="T19" fmla="*/ 109 h 128"/>
              <a:gd name="T20" fmla="*/ 72 w 163"/>
              <a:gd name="T21" fmla="*/ 64 h 128"/>
              <a:gd name="T22" fmla="*/ 126 w 163"/>
              <a:gd name="T23" fmla="*/ 118 h 128"/>
              <a:gd name="T24" fmla="*/ 54 w 163"/>
              <a:gd name="T25" fmla="*/ 36 h 128"/>
              <a:gd name="T26" fmla="*/ 54 w 163"/>
              <a:gd name="T27" fmla="*/ 36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63" h="128">
                <a:moveTo>
                  <a:pt x="126" y="118"/>
                </a:moveTo>
                <a:lnTo>
                  <a:pt x="126" y="118"/>
                </a:lnTo>
                <a:cubicBezTo>
                  <a:pt x="162" y="81"/>
                  <a:pt x="162" y="81"/>
                  <a:pt x="162" y="81"/>
                </a:cubicBezTo>
                <a:cubicBezTo>
                  <a:pt x="81" y="9"/>
                  <a:pt x="81" y="9"/>
                  <a:pt x="81" y="9"/>
                </a:cubicBezTo>
                <a:cubicBezTo>
                  <a:pt x="81" y="0"/>
                  <a:pt x="72" y="0"/>
                  <a:pt x="63" y="0"/>
                </a:cubicBezTo>
                <a:cubicBezTo>
                  <a:pt x="54" y="0"/>
                  <a:pt x="45" y="9"/>
                  <a:pt x="45" y="9"/>
                </a:cubicBezTo>
                <a:cubicBezTo>
                  <a:pt x="9" y="91"/>
                  <a:pt x="9" y="91"/>
                  <a:pt x="9" y="91"/>
                </a:cubicBezTo>
                <a:cubicBezTo>
                  <a:pt x="0" y="100"/>
                  <a:pt x="9" y="109"/>
                  <a:pt x="18" y="118"/>
                </a:cubicBezTo>
                <a:lnTo>
                  <a:pt x="18" y="118"/>
                </a:lnTo>
                <a:cubicBezTo>
                  <a:pt x="36" y="127"/>
                  <a:pt x="45" y="118"/>
                  <a:pt x="54" y="109"/>
                </a:cubicBezTo>
                <a:cubicBezTo>
                  <a:pt x="72" y="64"/>
                  <a:pt x="72" y="64"/>
                  <a:pt x="72" y="64"/>
                </a:cubicBezTo>
                <a:lnTo>
                  <a:pt x="126" y="118"/>
                </a:lnTo>
                <a:close/>
                <a:moveTo>
                  <a:pt x="54" y="36"/>
                </a:moveTo>
                <a:lnTo>
                  <a:pt x="54" y="3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8D8D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56" name="Freeform 209">
            <a:extLst>
              <a:ext uri="{FF2B5EF4-FFF2-40B4-BE49-F238E27FC236}">
                <a16:creationId xmlns:a16="http://schemas.microsoft.com/office/drawing/2014/main" id="{F97F37D6-061F-DC48-BDAA-5E0D5C0289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927" y="10453689"/>
            <a:ext cx="224729" cy="160523"/>
          </a:xfrm>
          <a:custGeom>
            <a:avLst/>
            <a:gdLst>
              <a:gd name="T0" fmla="*/ 126 w 218"/>
              <a:gd name="T1" fmla="*/ 153 h 154"/>
              <a:gd name="T2" fmla="*/ 126 w 218"/>
              <a:gd name="T3" fmla="*/ 153 h 154"/>
              <a:gd name="T4" fmla="*/ 126 w 218"/>
              <a:gd name="T5" fmla="*/ 153 h 154"/>
              <a:gd name="T6" fmla="*/ 153 w 218"/>
              <a:gd name="T7" fmla="*/ 135 h 154"/>
              <a:gd name="T8" fmla="*/ 217 w 218"/>
              <a:gd name="T9" fmla="*/ 72 h 154"/>
              <a:gd name="T10" fmla="*/ 153 w 218"/>
              <a:gd name="T11" fmla="*/ 8 h 154"/>
              <a:gd name="T12" fmla="*/ 117 w 218"/>
              <a:gd name="T13" fmla="*/ 45 h 154"/>
              <a:gd name="T14" fmla="*/ 144 w 218"/>
              <a:gd name="T15" fmla="*/ 72 h 154"/>
              <a:gd name="T16" fmla="*/ 126 w 218"/>
              <a:gd name="T17" fmla="*/ 99 h 154"/>
              <a:gd name="T18" fmla="*/ 36 w 218"/>
              <a:gd name="T19" fmla="*/ 8 h 154"/>
              <a:gd name="T20" fmla="*/ 9 w 218"/>
              <a:gd name="T21" fmla="*/ 8 h 154"/>
              <a:gd name="T22" fmla="*/ 9 w 218"/>
              <a:gd name="T23" fmla="*/ 8 h 154"/>
              <a:gd name="T24" fmla="*/ 9 w 218"/>
              <a:gd name="T25" fmla="*/ 45 h 154"/>
              <a:gd name="T26" fmla="*/ 90 w 218"/>
              <a:gd name="T27" fmla="*/ 135 h 154"/>
              <a:gd name="T28" fmla="*/ 126 w 218"/>
              <a:gd name="T29" fmla="*/ 153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18" h="154">
                <a:moveTo>
                  <a:pt x="126" y="153"/>
                </a:moveTo>
                <a:lnTo>
                  <a:pt x="126" y="153"/>
                </a:lnTo>
                <a:lnTo>
                  <a:pt x="126" y="153"/>
                </a:lnTo>
                <a:cubicBezTo>
                  <a:pt x="135" y="153"/>
                  <a:pt x="144" y="144"/>
                  <a:pt x="153" y="135"/>
                </a:cubicBezTo>
                <a:cubicBezTo>
                  <a:pt x="217" y="72"/>
                  <a:pt x="217" y="72"/>
                  <a:pt x="217" y="72"/>
                </a:cubicBezTo>
                <a:cubicBezTo>
                  <a:pt x="153" y="8"/>
                  <a:pt x="153" y="8"/>
                  <a:pt x="153" y="8"/>
                </a:cubicBezTo>
                <a:cubicBezTo>
                  <a:pt x="117" y="45"/>
                  <a:pt x="117" y="45"/>
                  <a:pt x="117" y="45"/>
                </a:cubicBezTo>
                <a:cubicBezTo>
                  <a:pt x="144" y="72"/>
                  <a:pt x="144" y="72"/>
                  <a:pt x="144" y="72"/>
                </a:cubicBezTo>
                <a:cubicBezTo>
                  <a:pt x="126" y="99"/>
                  <a:pt x="126" y="99"/>
                  <a:pt x="126" y="99"/>
                </a:cubicBezTo>
                <a:cubicBezTo>
                  <a:pt x="36" y="8"/>
                  <a:pt x="36" y="8"/>
                  <a:pt x="36" y="8"/>
                </a:cubicBezTo>
                <a:cubicBezTo>
                  <a:pt x="27" y="0"/>
                  <a:pt x="18" y="0"/>
                  <a:pt x="9" y="8"/>
                </a:cubicBezTo>
                <a:lnTo>
                  <a:pt x="9" y="8"/>
                </a:lnTo>
                <a:cubicBezTo>
                  <a:pt x="0" y="18"/>
                  <a:pt x="0" y="27"/>
                  <a:pt x="9" y="45"/>
                </a:cubicBezTo>
                <a:cubicBezTo>
                  <a:pt x="90" y="135"/>
                  <a:pt x="90" y="135"/>
                  <a:pt x="90" y="135"/>
                </a:cubicBezTo>
                <a:cubicBezTo>
                  <a:pt x="99" y="144"/>
                  <a:pt x="108" y="153"/>
                  <a:pt x="126" y="153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8D8D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57" name="Freeform 210">
            <a:extLst>
              <a:ext uri="{FF2B5EF4-FFF2-40B4-BE49-F238E27FC236}">
                <a16:creationId xmlns:a16="http://schemas.microsoft.com/office/drawing/2014/main" id="{0E2681E2-9AFF-D842-95F1-C2A110C553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7935" y="10678421"/>
            <a:ext cx="114657" cy="41276"/>
          </a:xfrm>
          <a:custGeom>
            <a:avLst/>
            <a:gdLst>
              <a:gd name="T0" fmla="*/ 0 w 109"/>
              <a:gd name="T1" fmla="*/ 19 h 38"/>
              <a:gd name="T2" fmla="*/ 0 w 109"/>
              <a:gd name="T3" fmla="*/ 19 h 38"/>
              <a:gd name="T4" fmla="*/ 0 w 109"/>
              <a:gd name="T5" fmla="*/ 19 h 38"/>
              <a:gd name="T6" fmla="*/ 18 w 109"/>
              <a:gd name="T7" fmla="*/ 0 h 38"/>
              <a:gd name="T8" fmla="*/ 90 w 109"/>
              <a:gd name="T9" fmla="*/ 0 h 38"/>
              <a:gd name="T10" fmla="*/ 108 w 109"/>
              <a:gd name="T11" fmla="*/ 19 h 38"/>
              <a:gd name="T12" fmla="*/ 108 w 109"/>
              <a:gd name="T13" fmla="*/ 19 h 38"/>
              <a:gd name="T14" fmla="*/ 90 w 109"/>
              <a:gd name="T15" fmla="*/ 37 h 38"/>
              <a:gd name="T16" fmla="*/ 18 w 109"/>
              <a:gd name="T17" fmla="*/ 37 h 38"/>
              <a:gd name="T18" fmla="*/ 0 w 109"/>
              <a:gd name="T19" fmla="*/ 19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9" h="38">
                <a:moveTo>
                  <a:pt x="0" y="19"/>
                </a:moveTo>
                <a:lnTo>
                  <a:pt x="0" y="19"/>
                </a:lnTo>
                <a:lnTo>
                  <a:pt x="0" y="19"/>
                </a:lnTo>
                <a:cubicBezTo>
                  <a:pt x="0" y="9"/>
                  <a:pt x="9" y="0"/>
                  <a:pt x="18" y="0"/>
                </a:cubicBezTo>
                <a:cubicBezTo>
                  <a:pt x="90" y="0"/>
                  <a:pt x="90" y="0"/>
                  <a:pt x="90" y="0"/>
                </a:cubicBezTo>
                <a:cubicBezTo>
                  <a:pt x="99" y="0"/>
                  <a:pt x="108" y="9"/>
                  <a:pt x="108" y="19"/>
                </a:cubicBezTo>
                <a:lnTo>
                  <a:pt x="108" y="19"/>
                </a:lnTo>
                <a:cubicBezTo>
                  <a:pt x="108" y="28"/>
                  <a:pt x="99" y="37"/>
                  <a:pt x="90" y="37"/>
                </a:cubicBezTo>
                <a:cubicBezTo>
                  <a:pt x="18" y="37"/>
                  <a:pt x="18" y="37"/>
                  <a:pt x="18" y="37"/>
                </a:cubicBezTo>
                <a:cubicBezTo>
                  <a:pt x="9" y="37"/>
                  <a:pt x="0" y="28"/>
                  <a:pt x="0" y="19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8D8D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58" name="Freeform 211">
            <a:extLst>
              <a:ext uri="{FF2B5EF4-FFF2-40B4-BE49-F238E27FC236}">
                <a16:creationId xmlns:a16="http://schemas.microsoft.com/office/drawing/2014/main" id="{E086F8D4-7111-954E-91CA-4332B0D86E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2448" y="10687594"/>
            <a:ext cx="36691" cy="293526"/>
          </a:xfrm>
          <a:custGeom>
            <a:avLst/>
            <a:gdLst>
              <a:gd name="T0" fmla="*/ 36 w 37"/>
              <a:gd name="T1" fmla="*/ 280 h 281"/>
              <a:gd name="T2" fmla="*/ 36 w 37"/>
              <a:gd name="T3" fmla="*/ 280 h 281"/>
              <a:gd name="T4" fmla="*/ 0 w 37"/>
              <a:gd name="T5" fmla="*/ 280 h 281"/>
              <a:gd name="T6" fmla="*/ 0 w 37"/>
              <a:gd name="T7" fmla="*/ 19 h 281"/>
              <a:gd name="T8" fmla="*/ 19 w 37"/>
              <a:gd name="T9" fmla="*/ 0 h 281"/>
              <a:gd name="T10" fmla="*/ 19 w 37"/>
              <a:gd name="T11" fmla="*/ 0 h 281"/>
              <a:gd name="T12" fmla="*/ 36 w 37"/>
              <a:gd name="T13" fmla="*/ 19 h 281"/>
              <a:gd name="T14" fmla="*/ 36 w 37"/>
              <a:gd name="T15" fmla="*/ 280 h 2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7" h="281">
                <a:moveTo>
                  <a:pt x="36" y="280"/>
                </a:moveTo>
                <a:lnTo>
                  <a:pt x="36" y="280"/>
                </a:lnTo>
                <a:cubicBezTo>
                  <a:pt x="0" y="280"/>
                  <a:pt x="0" y="280"/>
                  <a:pt x="0" y="280"/>
                </a:cubicBezTo>
                <a:cubicBezTo>
                  <a:pt x="0" y="19"/>
                  <a:pt x="0" y="19"/>
                  <a:pt x="0" y="19"/>
                </a:cubicBezTo>
                <a:cubicBezTo>
                  <a:pt x="0" y="10"/>
                  <a:pt x="9" y="0"/>
                  <a:pt x="19" y="0"/>
                </a:cubicBezTo>
                <a:lnTo>
                  <a:pt x="19" y="0"/>
                </a:lnTo>
                <a:cubicBezTo>
                  <a:pt x="28" y="0"/>
                  <a:pt x="36" y="10"/>
                  <a:pt x="36" y="19"/>
                </a:cubicBezTo>
                <a:lnTo>
                  <a:pt x="36" y="28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8D8D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59" name="Freeform 212">
            <a:extLst>
              <a:ext uri="{FF2B5EF4-FFF2-40B4-BE49-F238E27FC236}">
                <a16:creationId xmlns:a16="http://schemas.microsoft.com/office/drawing/2014/main" id="{6286749D-7BE3-804B-96E9-F17058D390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70835" y="10577521"/>
            <a:ext cx="206387" cy="224729"/>
          </a:xfrm>
          <a:custGeom>
            <a:avLst/>
            <a:gdLst>
              <a:gd name="T0" fmla="*/ 9 w 200"/>
              <a:gd name="T1" fmla="*/ 217 h 218"/>
              <a:gd name="T2" fmla="*/ 9 w 200"/>
              <a:gd name="T3" fmla="*/ 217 h 218"/>
              <a:gd name="T4" fmla="*/ 9 w 200"/>
              <a:gd name="T5" fmla="*/ 217 h 218"/>
              <a:gd name="T6" fmla="*/ 9 w 200"/>
              <a:gd name="T7" fmla="*/ 190 h 218"/>
              <a:gd name="T8" fmla="*/ 163 w 200"/>
              <a:gd name="T9" fmla="*/ 9 h 218"/>
              <a:gd name="T10" fmla="*/ 190 w 200"/>
              <a:gd name="T11" fmla="*/ 9 h 218"/>
              <a:gd name="T12" fmla="*/ 190 w 200"/>
              <a:gd name="T13" fmla="*/ 9 h 218"/>
              <a:gd name="T14" fmla="*/ 190 w 200"/>
              <a:gd name="T15" fmla="*/ 36 h 218"/>
              <a:gd name="T16" fmla="*/ 36 w 200"/>
              <a:gd name="T17" fmla="*/ 217 h 218"/>
              <a:gd name="T18" fmla="*/ 9 w 200"/>
              <a:gd name="T19" fmla="*/ 217 h 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00" h="218">
                <a:moveTo>
                  <a:pt x="9" y="217"/>
                </a:moveTo>
                <a:lnTo>
                  <a:pt x="9" y="217"/>
                </a:lnTo>
                <a:lnTo>
                  <a:pt x="9" y="217"/>
                </a:lnTo>
                <a:cubicBezTo>
                  <a:pt x="0" y="208"/>
                  <a:pt x="0" y="199"/>
                  <a:pt x="9" y="190"/>
                </a:cubicBezTo>
                <a:cubicBezTo>
                  <a:pt x="163" y="9"/>
                  <a:pt x="163" y="9"/>
                  <a:pt x="163" y="9"/>
                </a:cubicBezTo>
                <a:cubicBezTo>
                  <a:pt x="172" y="0"/>
                  <a:pt x="181" y="0"/>
                  <a:pt x="190" y="9"/>
                </a:cubicBezTo>
                <a:lnTo>
                  <a:pt x="190" y="9"/>
                </a:lnTo>
                <a:cubicBezTo>
                  <a:pt x="199" y="18"/>
                  <a:pt x="199" y="27"/>
                  <a:pt x="190" y="36"/>
                </a:cubicBezTo>
                <a:cubicBezTo>
                  <a:pt x="36" y="217"/>
                  <a:pt x="36" y="217"/>
                  <a:pt x="36" y="217"/>
                </a:cubicBezTo>
                <a:cubicBezTo>
                  <a:pt x="27" y="217"/>
                  <a:pt x="18" y="217"/>
                  <a:pt x="9" y="217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8D8D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60" name="Freeform 213">
            <a:extLst>
              <a:ext uri="{FF2B5EF4-FFF2-40B4-BE49-F238E27FC236}">
                <a16:creationId xmlns:a16="http://schemas.microsoft.com/office/drawing/2014/main" id="{DFBCE600-957B-D146-85C6-5A09F1401C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85495" y="10705939"/>
            <a:ext cx="123830" cy="123830"/>
          </a:xfrm>
          <a:custGeom>
            <a:avLst/>
            <a:gdLst>
              <a:gd name="T0" fmla="*/ 54 w 118"/>
              <a:gd name="T1" fmla="*/ 117 h 118"/>
              <a:gd name="T2" fmla="*/ 54 w 118"/>
              <a:gd name="T3" fmla="*/ 117 h 118"/>
              <a:gd name="T4" fmla="*/ 0 w 118"/>
              <a:gd name="T5" fmla="*/ 54 h 118"/>
              <a:gd name="T6" fmla="*/ 54 w 118"/>
              <a:gd name="T7" fmla="*/ 0 h 118"/>
              <a:gd name="T8" fmla="*/ 117 w 118"/>
              <a:gd name="T9" fmla="*/ 54 h 118"/>
              <a:gd name="T10" fmla="*/ 54 w 118"/>
              <a:gd name="T11" fmla="*/ 117 h 118"/>
              <a:gd name="T12" fmla="*/ 54 w 118"/>
              <a:gd name="T13" fmla="*/ 36 h 118"/>
              <a:gd name="T14" fmla="*/ 54 w 118"/>
              <a:gd name="T15" fmla="*/ 36 h 118"/>
              <a:gd name="T16" fmla="*/ 36 w 118"/>
              <a:gd name="T17" fmla="*/ 54 h 118"/>
              <a:gd name="T18" fmla="*/ 54 w 118"/>
              <a:gd name="T19" fmla="*/ 81 h 118"/>
              <a:gd name="T20" fmla="*/ 81 w 118"/>
              <a:gd name="T21" fmla="*/ 54 h 118"/>
              <a:gd name="T22" fmla="*/ 54 w 118"/>
              <a:gd name="T23" fmla="*/ 36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18" h="118">
                <a:moveTo>
                  <a:pt x="54" y="117"/>
                </a:moveTo>
                <a:lnTo>
                  <a:pt x="54" y="117"/>
                </a:lnTo>
                <a:cubicBezTo>
                  <a:pt x="18" y="117"/>
                  <a:pt x="0" y="90"/>
                  <a:pt x="0" y="54"/>
                </a:cubicBezTo>
                <a:cubicBezTo>
                  <a:pt x="0" y="27"/>
                  <a:pt x="18" y="0"/>
                  <a:pt x="54" y="0"/>
                </a:cubicBezTo>
                <a:cubicBezTo>
                  <a:pt x="90" y="0"/>
                  <a:pt x="117" y="27"/>
                  <a:pt x="117" y="54"/>
                </a:cubicBezTo>
                <a:cubicBezTo>
                  <a:pt x="117" y="90"/>
                  <a:pt x="90" y="117"/>
                  <a:pt x="54" y="117"/>
                </a:cubicBezTo>
                <a:close/>
                <a:moveTo>
                  <a:pt x="54" y="36"/>
                </a:moveTo>
                <a:lnTo>
                  <a:pt x="54" y="36"/>
                </a:lnTo>
                <a:cubicBezTo>
                  <a:pt x="45" y="36"/>
                  <a:pt x="36" y="45"/>
                  <a:pt x="36" y="54"/>
                </a:cubicBezTo>
                <a:cubicBezTo>
                  <a:pt x="36" y="72"/>
                  <a:pt x="45" y="81"/>
                  <a:pt x="54" y="81"/>
                </a:cubicBezTo>
                <a:cubicBezTo>
                  <a:pt x="72" y="81"/>
                  <a:pt x="81" y="72"/>
                  <a:pt x="81" y="54"/>
                </a:cubicBezTo>
                <a:cubicBezTo>
                  <a:pt x="81" y="45"/>
                  <a:pt x="72" y="36"/>
                  <a:pt x="54" y="3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8D8D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61" name="Freeform 214">
            <a:extLst>
              <a:ext uri="{FF2B5EF4-FFF2-40B4-BE49-F238E27FC236}">
                <a16:creationId xmlns:a16="http://schemas.microsoft.com/office/drawing/2014/main" id="{18085A7E-7F5D-9C46-AD4C-40FF335B19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34144" y="10554588"/>
            <a:ext cx="123833" cy="123833"/>
          </a:xfrm>
          <a:custGeom>
            <a:avLst/>
            <a:gdLst>
              <a:gd name="T0" fmla="*/ 63 w 119"/>
              <a:gd name="T1" fmla="*/ 117 h 118"/>
              <a:gd name="T2" fmla="*/ 63 w 119"/>
              <a:gd name="T3" fmla="*/ 117 h 118"/>
              <a:gd name="T4" fmla="*/ 0 w 119"/>
              <a:gd name="T5" fmla="*/ 54 h 118"/>
              <a:gd name="T6" fmla="*/ 63 w 119"/>
              <a:gd name="T7" fmla="*/ 0 h 118"/>
              <a:gd name="T8" fmla="*/ 118 w 119"/>
              <a:gd name="T9" fmla="*/ 54 h 118"/>
              <a:gd name="T10" fmla="*/ 63 w 119"/>
              <a:gd name="T11" fmla="*/ 117 h 118"/>
              <a:gd name="T12" fmla="*/ 63 w 119"/>
              <a:gd name="T13" fmla="*/ 36 h 118"/>
              <a:gd name="T14" fmla="*/ 63 w 119"/>
              <a:gd name="T15" fmla="*/ 36 h 118"/>
              <a:gd name="T16" fmla="*/ 36 w 119"/>
              <a:gd name="T17" fmla="*/ 54 h 118"/>
              <a:gd name="T18" fmla="*/ 63 w 119"/>
              <a:gd name="T19" fmla="*/ 81 h 118"/>
              <a:gd name="T20" fmla="*/ 81 w 119"/>
              <a:gd name="T21" fmla="*/ 54 h 118"/>
              <a:gd name="T22" fmla="*/ 63 w 119"/>
              <a:gd name="T23" fmla="*/ 36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19" h="118">
                <a:moveTo>
                  <a:pt x="63" y="117"/>
                </a:moveTo>
                <a:lnTo>
                  <a:pt x="63" y="117"/>
                </a:lnTo>
                <a:cubicBezTo>
                  <a:pt x="27" y="117"/>
                  <a:pt x="0" y="90"/>
                  <a:pt x="0" y="54"/>
                </a:cubicBezTo>
                <a:cubicBezTo>
                  <a:pt x="0" y="27"/>
                  <a:pt x="27" y="0"/>
                  <a:pt x="63" y="0"/>
                </a:cubicBezTo>
                <a:cubicBezTo>
                  <a:pt x="90" y="0"/>
                  <a:pt x="118" y="27"/>
                  <a:pt x="118" y="54"/>
                </a:cubicBezTo>
                <a:cubicBezTo>
                  <a:pt x="118" y="90"/>
                  <a:pt x="90" y="117"/>
                  <a:pt x="63" y="117"/>
                </a:cubicBezTo>
                <a:close/>
                <a:moveTo>
                  <a:pt x="63" y="36"/>
                </a:moveTo>
                <a:lnTo>
                  <a:pt x="63" y="36"/>
                </a:lnTo>
                <a:cubicBezTo>
                  <a:pt x="45" y="36"/>
                  <a:pt x="36" y="45"/>
                  <a:pt x="36" y="54"/>
                </a:cubicBezTo>
                <a:cubicBezTo>
                  <a:pt x="36" y="72"/>
                  <a:pt x="45" y="81"/>
                  <a:pt x="63" y="81"/>
                </a:cubicBezTo>
                <a:cubicBezTo>
                  <a:pt x="72" y="81"/>
                  <a:pt x="81" y="72"/>
                  <a:pt x="81" y="54"/>
                </a:cubicBezTo>
                <a:cubicBezTo>
                  <a:pt x="81" y="45"/>
                  <a:pt x="72" y="36"/>
                  <a:pt x="63" y="3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8D8D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62" name="Freeform 215">
            <a:extLst>
              <a:ext uri="{FF2B5EF4-FFF2-40B4-BE49-F238E27FC236}">
                <a16:creationId xmlns:a16="http://schemas.microsoft.com/office/drawing/2014/main" id="{AD409DDC-99BE-A849-87B4-32D2842995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51590" y="10517898"/>
            <a:ext cx="27518" cy="36691"/>
          </a:xfrm>
          <a:custGeom>
            <a:avLst/>
            <a:gdLst>
              <a:gd name="T0" fmla="*/ 27 w 28"/>
              <a:gd name="T1" fmla="*/ 36 h 37"/>
              <a:gd name="T2" fmla="*/ 0 w 28"/>
              <a:gd name="T3" fmla="*/ 36 h 37"/>
              <a:gd name="T4" fmla="*/ 0 w 28"/>
              <a:gd name="T5" fmla="*/ 0 h 37"/>
              <a:gd name="T6" fmla="*/ 27 w 28"/>
              <a:gd name="T7" fmla="*/ 0 h 37"/>
              <a:gd name="T8" fmla="*/ 27 w 28"/>
              <a:gd name="T9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" h="37">
                <a:moveTo>
                  <a:pt x="27" y="36"/>
                </a:moveTo>
                <a:lnTo>
                  <a:pt x="0" y="36"/>
                </a:lnTo>
                <a:lnTo>
                  <a:pt x="0" y="0"/>
                </a:lnTo>
                <a:lnTo>
                  <a:pt x="27" y="0"/>
                </a:lnTo>
                <a:lnTo>
                  <a:pt x="27" y="36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8D8D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63" name="Freeform 216">
            <a:extLst>
              <a:ext uri="{FF2B5EF4-FFF2-40B4-BE49-F238E27FC236}">
                <a16:creationId xmlns:a16="http://schemas.microsoft.com/office/drawing/2014/main" id="{456C4ABA-9F72-F542-9DC0-318AFE7320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51590" y="10595867"/>
            <a:ext cx="27518" cy="77966"/>
          </a:xfrm>
          <a:custGeom>
            <a:avLst/>
            <a:gdLst>
              <a:gd name="T0" fmla="*/ 27 w 28"/>
              <a:gd name="T1" fmla="*/ 72 h 73"/>
              <a:gd name="T2" fmla="*/ 0 w 28"/>
              <a:gd name="T3" fmla="*/ 72 h 73"/>
              <a:gd name="T4" fmla="*/ 0 w 28"/>
              <a:gd name="T5" fmla="*/ 0 h 73"/>
              <a:gd name="T6" fmla="*/ 27 w 28"/>
              <a:gd name="T7" fmla="*/ 0 h 73"/>
              <a:gd name="T8" fmla="*/ 27 w 28"/>
              <a:gd name="T9" fmla="*/ 72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" h="73">
                <a:moveTo>
                  <a:pt x="27" y="72"/>
                </a:moveTo>
                <a:lnTo>
                  <a:pt x="0" y="72"/>
                </a:lnTo>
                <a:lnTo>
                  <a:pt x="0" y="0"/>
                </a:lnTo>
                <a:lnTo>
                  <a:pt x="27" y="0"/>
                </a:lnTo>
                <a:lnTo>
                  <a:pt x="27" y="72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8D8D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64" name="Freeform 217">
            <a:extLst>
              <a:ext uri="{FF2B5EF4-FFF2-40B4-BE49-F238E27FC236}">
                <a16:creationId xmlns:a16="http://schemas.microsoft.com/office/drawing/2014/main" id="{87222432-1EF8-4F4F-A464-663323EF4E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51590" y="10705939"/>
            <a:ext cx="27518" cy="77966"/>
          </a:xfrm>
          <a:custGeom>
            <a:avLst/>
            <a:gdLst>
              <a:gd name="T0" fmla="*/ 27 w 28"/>
              <a:gd name="T1" fmla="*/ 72 h 73"/>
              <a:gd name="T2" fmla="*/ 0 w 28"/>
              <a:gd name="T3" fmla="*/ 72 h 73"/>
              <a:gd name="T4" fmla="*/ 0 w 28"/>
              <a:gd name="T5" fmla="*/ 0 h 73"/>
              <a:gd name="T6" fmla="*/ 27 w 28"/>
              <a:gd name="T7" fmla="*/ 0 h 73"/>
              <a:gd name="T8" fmla="*/ 27 w 28"/>
              <a:gd name="T9" fmla="*/ 72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" h="73">
                <a:moveTo>
                  <a:pt x="27" y="72"/>
                </a:moveTo>
                <a:lnTo>
                  <a:pt x="0" y="72"/>
                </a:lnTo>
                <a:lnTo>
                  <a:pt x="0" y="0"/>
                </a:lnTo>
                <a:lnTo>
                  <a:pt x="27" y="0"/>
                </a:lnTo>
                <a:lnTo>
                  <a:pt x="27" y="72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8D8D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65" name="Freeform 218">
            <a:extLst>
              <a:ext uri="{FF2B5EF4-FFF2-40B4-BE49-F238E27FC236}">
                <a16:creationId xmlns:a16="http://schemas.microsoft.com/office/drawing/2014/main" id="{5324BBB7-5E45-0F40-BED5-935199F8C4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51590" y="10820596"/>
            <a:ext cx="27518" cy="45863"/>
          </a:xfrm>
          <a:custGeom>
            <a:avLst/>
            <a:gdLst>
              <a:gd name="T0" fmla="*/ 27 w 28"/>
              <a:gd name="T1" fmla="*/ 45 h 46"/>
              <a:gd name="T2" fmla="*/ 0 w 28"/>
              <a:gd name="T3" fmla="*/ 45 h 46"/>
              <a:gd name="T4" fmla="*/ 0 w 28"/>
              <a:gd name="T5" fmla="*/ 0 h 46"/>
              <a:gd name="T6" fmla="*/ 27 w 28"/>
              <a:gd name="T7" fmla="*/ 0 h 46"/>
              <a:gd name="T8" fmla="*/ 27 w 28"/>
              <a:gd name="T9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" h="46">
                <a:moveTo>
                  <a:pt x="27" y="45"/>
                </a:moveTo>
                <a:lnTo>
                  <a:pt x="0" y="45"/>
                </a:lnTo>
                <a:lnTo>
                  <a:pt x="0" y="0"/>
                </a:lnTo>
                <a:lnTo>
                  <a:pt x="27" y="0"/>
                </a:lnTo>
                <a:lnTo>
                  <a:pt x="27" y="45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8D8D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66" name="Freeform 219">
            <a:extLst>
              <a:ext uri="{FF2B5EF4-FFF2-40B4-BE49-F238E27FC236}">
                <a16:creationId xmlns:a16="http://schemas.microsoft.com/office/drawing/2014/main" id="{416C523D-172C-314D-A58D-0894A0C686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72724" y="10453689"/>
            <a:ext cx="632915" cy="472394"/>
          </a:xfrm>
          <a:custGeom>
            <a:avLst/>
            <a:gdLst>
              <a:gd name="T0" fmla="*/ 533 w 607"/>
              <a:gd name="T1" fmla="*/ 451 h 452"/>
              <a:gd name="T2" fmla="*/ 533 w 607"/>
              <a:gd name="T3" fmla="*/ 451 h 452"/>
              <a:gd name="T4" fmla="*/ 27 w 607"/>
              <a:gd name="T5" fmla="*/ 451 h 452"/>
              <a:gd name="T6" fmla="*/ 0 w 607"/>
              <a:gd name="T7" fmla="*/ 424 h 452"/>
              <a:gd name="T8" fmla="*/ 0 w 607"/>
              <a:gd name="T9" fmla="*/ 325 h 452"/>
              <a:gd name="T10" fmla="*/ 18 w 607"/>
              <a:gd name="T11" fmla="*/ 298 h 452"/>
              <a:gd name="T12" fmla="*/ 90 w 607"/>
              <a:gd name="T13" fmla="*/ 225 h 452"/>
              <a:gd name="T14" fmla="*/ 18 w 607"/>
              <a:gd name="T15" fmla="*/ 153 h 452"/>
              <a:gd name="T16" fmla="*/ 0 w 607"/>
              <a:gd name="T17" fmla="*/ 126 h 452"/>
              <a:gd name="T18" fmla="*/ 0 w 607"/>
              <a:gd name="T19" fmla="*/ 27 h 452"/>
              <a:gd name="T20" fmla="*/ 27 w 607"/>
              <a:gd name="T21" fmla="*/ 0 h 452"/>
              <a:gd name="T22" fmla="*/ 533 w 607"/>
              <a:gd name="T23" fmla="*/ 0 h 452"/>
              <a:gd name="T24" fmla="*/ 606 w 607"/>
              <a:gd name="T25" fmla="*/ 72 h 452"/>
              <a:gd name="T26" fmla="*/ 606 w 607"/>
              <a:gd name="T27" fmla="*/ 379 h 452"/>
              <a:gd name="T28" fmla="*/ 533 w 607"/>
              <a:gd name="T29" fmla="*/ 451 h 452"/>
              <a:gd name="T30" fmla="*/ 45 w 607"/>
              <a:gd name="T31" fmla="*/ 397 h 452"/>
              <a:gd name="T32" fmla="*/ 45 w 607"/>
              <a:gd name="T33" fmla="*/ 397 h 452"/>
              <a:gd name="T34" fmla="*/ 533 w 607"/>
              <a:gd name="T35" fmla="*/ 397 h 452"/>
              <a:gd name="T36" fmla="*/ 551 w 607"/>
              <a:gd name="T37" fmla="*/ 379 h 452"/>
              <a:gd name="T38" fmla="*/ 551 w 607"/>
              <a:gd name="T39" fmla="*/ 72 h 452"/>
              <a:gd name="T40" fmla="*/ 533 w 607"/>
              <a:gd name="T41" fmla="*/ 54 h 452"/>
              <a:gd name="T42" fmla="*/ 45 w 607"/>
              <a:gd name="T43" fmla="*/ 54 h 452"/>
              <a:gd name="T44" fmla="*/ 45 w 607"/>
              <a:gd name="T45" fmla="*/ 108 h 452"/>
              <a:gd name="T46" fmla="*/ 136 w 607"/>
              <a:gd name="T47" fmla="*/ 225 h 452"/>
              <a:gd name="T48" fmla="*/ 45 w 607"/>
              <a:gd name="T49" fmla="*/ 343 h 452"/>
              <a:gd name="T50" fmla="*/ 45 w 607"/>
              <a:gd name="T51" fmla="*/ 397 h 4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607" h="452">
                <a:moveTo>
                  <a:pt x="533" y="451"/>
                </a:moveTo>
                <a:lnTo>
                  <a:pt x="533" y="451"/>
                </a:lnTo>
                <a:cubicBezTo>
                  <a:pt x="27" y="451"/>
                  <a:pt x="27" y="451"/>
                  <a:pt x="27" y="451"/>
                </a:cubicBezTo>
                <a:cubicBezTo>
                  <a:pt x="9" y="451"/>
                  <a:pt x="0" y="433"/>
                  <a:pt x="0" y="424"/>
                </a:cubicBezTo>
                <a:cubicBezTo>
                  <a:pt x="0" y="325"/>
                  <a:pt x="0" y="325"/>
                  <a:pt x="0" y="325"/>
                </a:cubicBezTo>
                <a:cubicBezTo>
                  <a:pt x="0" y="316"/>
                  <a:pt x="9" y="298"/>
                  <a:pt x="18" y="298"/>
                </a:cubicBezTo>
                <a:cubicBezTo>
                  <a:pt x="63" y="298"/>
                  <a:pt x="90" y="261"/>
                  <a:pt x="90" y="225"/>
                </a:cubicBezTo>
                <a:cubicBezTo>
                  <a:pt x="90" y="189"/>
                  <a:pt x="63" y="153"/>
                  <a:pt x="18" y="153"/>
                </a:cubicBezTo>
                <a:cubicBezTo>
                  <a:pt x="9" y="153"/>
                  <a:pt x="0" y="144"/>
                  <a:pt x="0" y="126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18"/>
                  <a:pt x="9" y="0"/>
                  <a:pt x="27" y="0"/>
                </a:cubicBezTo>
                <a:cubicBezTo>
                  <a:pt x="533" y="0"/>
                  <a:pt x="533" y="0"/>
                  <a:pt x="533" y="0"/>
                </a:cubicBezTo>
                <a:cubicBezTo>
                  <a:pt x="569" y="0"/>
                  <a:pt x="606" y="36"/>
                  <a:pt x="606" y="72"/>
                </a:cubicBezTo>
                <a:cubicBezTo>
                  <a:pt x="606" y="379"/>
                  <a:pt x="606" y="379"/>
                  <a:pt x="606" y="379"/>
                </a:cubicBezTo>
                <a:cubicBezTo>
                  <a:pt x="606" y="415"/>
                  <a:pt x="569" y="451"/>
                  <a:pt x="533" y="451"/>
                </a:cubicBezTo>
                <a:close/>
                <a:moveTo>
                  <a:pt x="45" y="397"/>
                </a:moveTo>
                <a:lnTo>
                  <a:pt x="45" y="397"/>
                </a:lnTo>
                <a:cubicBezTo>
                  <a:pt x="533" y="397"/>
                  <a:pt x="533" y="397"/>
                  <a:pt x="533" y="397"/>
                </a:cubicBezTo>
                <a:cubicBezTo>
                  <a:pt x="542" y="397"/>
                  <a:pt x="551" y="388"/>
                  <a:pt x="551" y="379"/>
                </a:cubicBezTo>
                <a:cubicBezTo>
                  <a:pt x="551" y="72"/>
                  <a:pt x="551" y="72"/>
                  <a:pt x="551" y="72"/>
                </a:cubicBezTo>
                <a:cubicBezTo>
                  <a:pt x="551" y="63"/>
                  <a:pt x="542" y="54"/>
                  <a:pt x="533" y="54"/>
                </a:cubicBezTo>
                <a:cubicBezTo>
                  <a:pt x="45" y="54"/>
                  <a:pt x="45" y="54"/>
                  <a:pt x="45" y="54"/>
                </a:cubicBezTo>
                <a:cubicBezTo>
                  <a:pt x="45" y="108"/>
                  <a:pt x="45" y="108"/>
                  <a:pt x="45" y="108"/>
                </a:cubicBezTo>
                <a:cubicBezTo>
                  <a:pt x="100" y="126"/>
                  <a:pt x="136" y="171"/>
                  <a:pt x="136" y="225"/>
                </a:cubicBezTo>
                <a:cubicBezTo>
                  <a:pt x="136" y="280"/>
                  <a:pt x="100" y="325"/>
                  <a:pt x="45" y="343"/>
                </a:cubicBezTo>
                <a:lnTo>
                  <a:pt x="45" y="39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8D8D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67" name="Freeform 220">
            <a:extLst>
              <a:ext uri="{FF2B5EF4-FFF2-40B4-BE49-F238E27FC236}">
                <a16:creationId xmlns:a16="http://schemas.microsoft.com/office/drawing/2014/main" id="{D9BA1561-0A66-E44B-ADED-50551CB9B6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47465" y="10930668"/>
            <a:ext cx="426531" cy="45863"/>
          </a:xfrm>
          <a:custGeom>
            <a:avLst/>
            <a:gdLst>
              <a:gd name="T0" fmla="*/ 407 w 408"/>
              <a:gd name="T1" fmla="*/ 45 h 46"/>
              <a:gd name="T2" fmla="*/ 0 w 408"/>
              <a:gd name="T3" fmla="*/ 45 h 46"/>
              <a:gd name="T4" fmla="*/ 0 w 408"/>
              <a:gd name="T5" fmla="*/ 0 h 46"/>
              <a:gd name="T6" fmla="*/ 407 w 408"/>
              <a:gd name="T7" fmla="*/ 0 h 46"/>
              <a:gd name="T8" fmla="*/ 407 w 408"/>
              <a:gd name="T9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8" h="46">
                <a:moveTo>
                  <a:pt x="407" y="45"/>
                </a:moveTo>
                <a:lnTo>
                  <a:pt x="0" y="45"/>
                </a:lnTo>
                <a:lnTo>
                  <a:pt x="0" y="0"/>
                </a:lnTo>
                <a:lnTo>
                  <a:pt x="407" y="0"/>
                </a:lnTo>
                <a:lnTo>
                  <a:pt x="407" y="45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8D8D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68" name="Freeform 221">
            <a:extLst>
              <a:ext uri="{FF2B5EF4-FFF2-40B4-BE49-F238E27FC236}">
                <a16:creationId xmlns:a16="http://schemas.microsoft.com/office/drawing/2014/main" id="{195054F8-7F44-544F-866C-BF4032A141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69499" y="10398653"/>
            <a:ext cx="573291" cy="582466"/>
          </a:xfrm>
          <a:custGeom>
            <a:avLst/>
            <a:gdLst>
              <a:gd name="T0" fmla="*/ 470 w 552"/>
              <a:gd name="T1" fmla="*/ 560 h 561"/>
              <a:gd name="T2" fmla="*/ 470 w 552"/>
              <a:gd name="T3" fmla="*/ 560 h 561"/>
              <a:gd name="T4" fmla="*/ 470 w 552"/>
              <a:gd name="T5" fmla="*/ 515 h 561"/>
              <a:gd name="T6" fmla="*/ 506 w 552"/>
              <a:gd name="T7" fmla="*/ 479 h 561"/>
              <a:gd name="T8" fmla="*/ 506 w 552"/>
              <a:gd name="T9" fmla="*/ 434 h 561"/>
              <a:gd name="T10" fmla="*/ 172 w 552"/>
              <a:gd name="T11" fmla="*/ 434 h 561"/>
              <a:gd name="T12" fmla="*/ 172 w 552"/>
              <a:gd name="T13" fmla="*/ 470 h 561"/>
              <a:gd name="T14" fmla="*/ 81 w 552"/>
              <a:gd name="T15" fmla="*/ 560 h 561"/>
              <a:gd name="T16" fmla="*/ 0 w 552"/>
              <a:gd name="T17" fmla="*/ 470 h 561"/>
              <a:gd name="T18" fmla="*/ 0 w 552"/>
              <a:gd name="T19" fmla="*/ 37 h 561"/>
              <a:gd name="T20" fmla="*/ 36 w 552"/>
              <a:gd name="T21" fmla="*/ 0 h 561"/>
              <a:gd name="T22" fmla="*/ 425 w 552"/>
              <a:gd name="T23" fmla="*/ 0 h 561"/>
              <a:gd name="T24" fmla="*/ 461 w 552"/>
              <a:gd name="T25" fmla="*/ 37 h 561"/>
              <a:gd name="T26" fmla="*/ 461 w 552"/>
              <a:gd name="T27" fmla="*/ 389 h 561"/>
              <a:gd name="T28" fmla="*/ 524 w 552"/>
              <a:gd name="T29" fmla="*/ 389 h 561"/>
              <a:gd name="T30" fmla="*/ 551 w 552"/>
              <a:gd name="T31" fmla="*/ 416 h 561"/>
              <a:gd name="T32" fmla="*/ 551 w 552"/>
              <a:gd name="T33" fmla="*/ 479 h 561"/>
              <a:gd name="T34" fmla="*/ 470 w 552"/>
              <a:gd name="T35" fmla="*/ 560 h 561"/>
              <a:gd name="T36" fmla="*/ 45 w 552"/>
              <a:gd name="T37" fmla="*/ 55 h 561"/>
              <a:gd name="T38" fmla="*/ 45 w 552"/>
              <a:gd name="T39" fmla="*/ 55 h 561"/>
              <a:gd name="T40" fmla="*/ 45 w 552"/>
              <a:gd name="T41" fmla="*/ 470 h 561"/>
              <a:gd name="T42" fmla="*/ 81 w 552"/>
              <a:gd name="T43" fmla="*/ 515 h 561"/>
              <a:gd name="T44" fmla="*/ 126 w 552"/>
              <a:gd name="T45" fmla="*/ 470 h 561"/>
              <a:gd name="T46" fmla="*/ 126 w 552"/>
              <a:gd name="T47" fmla="*/ 416 h 561"/>
              <a:gd name="T48" fmla="*/ 154 w 552"/>
              <a:gd name="T49" fmla="*/ 389 h 561"/>
              <a:gd name="T50" fmla="*/ 416 w 552"/>
              <a:gd name="T51" fmla="*/ 389 h 561"/>
              <a:gd name="T52" fmla="*/ 416 w 552"/>
              <a:gd name="T53" fmla="*/ 55 h 561"/>
              <a:gd name="T54" fmla="*/ 45 w 552"/>
              <a:gd name="T55" fmla="*/ 55 h 5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552" h="561">
                <a:moveTo>
                  <a:pt x="470" y="560"/>
                </a:moveTo>
                <a:lnTo>
                  <a:pt x="470" y="560"/>
                </a:lnTo>
                <a:cubicBezTo>
                  <a:pt x="470" y="515"/>
                  <a:pt x="470" y="515"/>
                  <a:pt x="470" y="515"/>
                </a:cubicBezTo>
                <a:cubicBezTo>
                  <a:pt x="488" y="515"/>
                  <a:pt x="506" y="497"/>
                  <a:pt x="506" y="479"/>
                </a:cubicBezTo>
                <a:cubicBezTo>
                  <a:pt x="506" y="434"/>
                  <a:pt x="506" y="434"/>
                  <a:pt x="506" y="434"/>
                </a:cubicBezTo>
                <a:cubicBezTo>
                  <a:pt x="172" y="434"/>
                  <a:pt x="172" y="434"/>
                  <a:pt x="172" y="434"/>
                </a:cubicBezTo>
                <a:cubicBezTo>
                  <a:pt x="172" y="470"/>
                  <a:pt x="172" y="470"/>
                  <a:pt x="172" y="470"/>
                </a:cubicBezTo>
                <a:cubicBezTo>
                  <a:pt x="172" y="515"/>
                  <a:pt x="135" y="560"/>
                  <a:pt x="81" y="560"/>
                </a:cubicBezTo>
                <a:cubicBezTo>
                  <a:pt x="36" y="560"/>
                  <a:pt x="0" y="515"/>
                  <a:pt x="0" y="470"/>
                </a:cubicBezTo>
                <a:cubicBezTo>
                  <a:pt x="0" y="37"/>
                  <a:pt x="0" y="37"/>
                  <a:pt x="0" y="37"/>
                </a:cubicBezTo>
                <a:cubicBezTo>
                  <a:pt x="0" y="18"/>
                  <a:pt x="18" y="0"/>
                  <a:pt x="36" y="0"/>
                </a:cubicBezTo>
                <a:cubicBezTo>
                  <a:pt x="425" y="0"/>
                  <a:pt x="425" y="0"/>
                  <a:pt x="425" y="0"/>
                </a:cubicBezTo>
                <a:cubicBezTo>
                  <a:pt x="443" y="0"/>
                  <a:pt x="461" y="18"/>
                  <a:pt x="461" y="37"/>
                </a:cubicBezTo>
                <a:cubicBezTo>
                  <a:pt x="461" y="389"/>
                  <a:pt x="461" y="389"/>
                  <a:pt x="461" y="389"/>
                </a:cubicBezTo>
                <a:cubicBezTo>
                  <a:pt x="524" y="389"/>
                  <a:pt x="524" y="389"/>
                  <a:pt x="524" y="389"/>
                </a:cubicBezTo>
                <a:cubicBezTo>
                  <a:pt x="542" y="389"/>
                  <a:pt x="551" y="398"/>
                  <a:pt x="551" y="416"/>
                </a:cubicBezTo>
                <a:cubicBezTo>
                  <a:pt x="551" y="479"/>
                  <a:pt x="551" y="479"/>
                  <a:pt x="551" y="479"/>
                </a:cubicBezTo>
                <a:cubicBezTo>
                  <a:pt x="551" y="524"/>
                  <a:pt x="515" y="560"/>
                  <a:pt x="470" y="560"/>
                </a:cubicBezTo>
                <a:close/>
                <a:moveTo>
                  <a:pt x="45" y="55"/>
                </a:moveTo>
                <a:lnTo>
                  <a:pt x="45" y="55"/>
                </a:lnTo>
                <a:cubicBezTo>
                  <a:pt x="45" y="470"/>
                  <a:pt x="45" y="470"/>
                  <a:pt x="45" y="470"/>
                </a:cubicBezTo>
                <a:cubicBezTo>
                  <a:pt x="45" y="497"/>
                  <a:pt x="63" y="515"/>
                  <a:pt x="81" y="515"/>
                </a:cubicBezTo>
                <a:cubicBezTo>
                  <a:pt x="108" y="515"/>
                  <a:pt x="126" y="497"/>
                  <a:pt x="126" y="470"/>
                </a:cubicBezTo>
                <a:cubicBezTo>
                  <a:pt x="126" y="416"/>
                  <a:pt x="126" y="416"/>
                  <a:pt x="126" y="416"/>
                </a:cubicBezTo>
                <a:cubicBezTo>
                  <a:pt x="126" y="398"/>
                  <a:pt x="135" y="389"/>
                  <a:pt x="154" y="389"/>
                </a:cubicBezTo>
                <a:cubicBezTo>
                  <a:pt x="416" y="389"/>
                  <a:pt x="416" y="389"/>
                  <a:pt x="416" y="389"/>
                </a:cubicBezTo>
                <a:cubicBezTo>
                  <a:pt x="416" y="55"/>
                  <a:pt x="416" y="55"/>
                  <a:pt x="416" y="55"/>
                </a:cubicBezTo>
                <a:lnTo>
                  <a:pt x="45" y="5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8D8D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69" name="Freeform 222">
            <a:extLst>
              <a:ext uri="{FF2B5EF4-FFF2-40B4-BE49-F238E27FC236}">
                <a16:creationId xmlns:a16="http://schemas.microsoft.com/office/drawing/2014/main" id="{5C4AAB43-B9E0-A242-B8A0-1FD3278195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84156" y="10536243"/>
            <a:ext cx="247662" cy="36691"/>
          </a:xfrm>
          <a:custGeom>
            <a:avLst/>
            <a:gdLst>
              <a:gd name="T0" fmla="*/ 217 w 236"/>
              <a:gd name="T1" fmla="*/ 36 h 37"/>
              <a:gd name="T2" fmla="*/ 217 w 236"/>
              <a:gd name="T3" fmla="*/ 36 h 37"/>
              <a:gd name="T4" fmla="*/ 18 w 236"/>
              <a:gd name="T5" fmla="*/ 36 h 37"/>
              <a:gd name="T6" fmla="*/ 0 w 236"/>
              <a:gd name="T7" fmla="*/ 18 h 37"/>
              <a:gd name="T8" fmla="*/ 0 w 236"/>
              <a:gd name="T9" fmla="*/ 18 h 37"/>
              <a:gd name="T10" fmla="*/ 18 w 236"/>
              <a:gd name="T11" fmla="*/ 0 h 37"/>
              <a:gd name="T12" fmla="*/ 217 w 236"/>
              <a:gd name="T13" fmla="*/ 0 h 37"/>
              <a:gd name="T14" fmla="*/ 235 w 236"/>
              <a:gd name="T15" fmla="*/ 18 h 37"/>
              <a:gd name="T16" fmla="*/ 235 w 236"/>
              <a:gd name="T17" fmla="*/ 18 h 37"/>
              <a:gd name="T18" fmla="*/ 217 w 236"/>
              <a:gd name="T19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36" h="37">
                <a:moveTo>
                  <a:pt x="217" y="36"/>
                </a:moveTo>
                <a:lnTo>
                  <a:pt x="217" y="36"/>
                </a:lnTo>
                <a:cubicBezTo>
                  <a:pt x="18" y="36"/>
                  <a:pt x="18" y="36"/>
                  <a:pt x="18" y="36"/>
                </a:cubicBezTo>
                <a:cubicBezTo>
                  <a:pt x="9" y="36"/>
                  <a:pt x="0" y="27"/>
                  <a:pt x="0" y="18"/>
                </a:cubicBezTo>
                <a:lnTo>
                  <a:pt x="0" y="18"/>
                </a:lnTo>
                <a:cubicBezTo>
                  <a:pt x="0" y="9"/>
                  <a:pt x="9" y="0"/>
                  <a:pt x="18" y="0"/>
                </a:cubicBezTo>
                <a:cubicBezTo>
                  <a:pt x="217" y="0"/>
                  <a:pt x="217" y="0"/>
                  <a:pt x="217" y="0"/>
                </a:cubicBezTo>
                <a:cubicBezTo>
                  <a:pt x="226" y="0"/>
                  <a:pt x="235" y="9"/>
                  <a:pt x="235" y="18"/>
                </a:cubicBezTo>
                <a:lnTo>
                  <a:pt x="235" y="18"/>
                </a:lnTo>
                <a:cubicBezTo>
                  <a:pt x="235" y="27"/>
                  <a:pt x="226" y="36"/>
                  <a:pt x="217" y="3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8D8D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70" name="Freeform 223">
            <a:extLst>
              <a:ext uri="{FF2B5EF4-FFF2-40B4-BE49-F238E27FC236}">
                <a16:creationId xmlns:a16="http://schemas.microsoft.com/office/drawing/2014/main" id="{E8BEE65C-5F77-ED4C-AE22-6C4178A939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84156" y="10623385"/>
            <a:ext cx="247662" cy="36691"/>
          </a:xfrm>
          <a:custGeom>
            <a:avLst/>
            <a:gdLst>
              <a:gd name="T0" fmla="*/ 217 w 236"/>
              <a:gd name="T1" fmla="*/ 36 h 37"/>
              <a:gd name="T2" fmla="*/ 217 w 236"/>
              <a:gd name="T3" fmla="*/ 36 h 37"/>
              <a:gd name="T4" fmla="*/ 18 w 236"/>
              <a:gd name="T5" fmla="*/ 36 h 37"/>
              <a:gd name="T6" fmla="*/ 0 w 236"/>
              <a:gd name="T7" fmla="*/ 18 h 37"/>
              <a:gd name="T8" fmla="*/ 0 w 236"/>
              <a:gd name="T9" fmla="*/ 18 h 37"/>
              <a:gd name="T10" fmla="*/ 18 w 236"/>
              <a:gd name="T11" fmla="*/ 0 h 37"/>
              <a:gd name="T12" fmla="*/ 217 w 236"/>
              <a:gd name="T13" fmla="*/ 0 h 37"/>
              <a:gd name="T14" fmla="*/ 235 w 236"/>
              <a:gd name="T15" fmla="*/ 18 h 37"/>
              <a:gd name="T16" fmla="*/ 235 w 236"/>
              <a:gd name="T17" fmla="*/ 18 h 37"/>
              <a:gd name="T18" fmla="*/ 217 w 236"/>
              <a:gd name="T19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36" h="37">
                <a:moveTo>
                  <a:pt x="217" y="36"/>
                </a:moveTo>
                <a:lnTo>
                  <a:pt x="217" y="36"/>
                </a:lnTo>
                <a:cubicBezTo>
                  <a:pt x="18" y="36"/>
                  <a:pt x="18" y="36"/>
                  <a:pt x="18" y="36"/>
                </a:cubicBezTo>
                <a:cubicBezTo>
                  <a:pt x="9" y="36"/>
                  <a:pt x="0" y="27"/>
                  <a:pt x="0" y="18"/>
                </a:cubicBezTo>
                <a:lnTo>
                  <a:pt x="0" y="18"/>
                </a:lnTo>
                <a:cubicBezTo>
                  <a:pt x="0" y="9"/>
                  <a:pt x="9" y="0"/>
                  <a:pt x="18" y="0"/>
                </a:cubicBezTo>
                <a:cubicBezTo>
                  <a:pt x="217" y="0"/>
                  <a:pt x="217" y="0"/>
                  <a:pt x="217" y="0"/>
                </a:cubicBezTo>
                <a:cubicBezTo>
                  <a:pt x="226" y="0"/>
                  <a:pt x="235" y="9"/>
                  <a:pt x="235" y="18"/>
                </a:cubicBezTo>
                <a:lnTo>
                  <a:pt x="235" y="18"/>
                </a:lnTo>
                <a:cubicBezTo>
                  <a:pt x="235" y="27"/>
                  <a:pt x="226" y="36"/>
                  <a:pt x="217" y="3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8D8D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71" name="Freeform 224">
            <a:extLst>
              <a:ext uri="{FF2B5EF4-FFF2-40B4-BE49-F238E27FC236}">
                <a16:creationId xmlns:a16="http://schemas.microsoft.com/office/drawing/2014/main" id="{C8298435-D369-454E-9278-4FB481266E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84156" y="10696766"/>
            <a:ext cx="160523" cy="36691"/>
          </a:xfrm>
          <a:custGeom>
            <a:avLst/>
            <a:gdLst>
              <a:gd name="T0" fmla="*/ 136 w 155"/>
              <a:gd name="T1" fmla="*/ 36 h 37"/>
              <a:gd name="T2" fmla="*/ 136 w 155"/>
              <a:gd name="T3" fmla="*/ 36 h 37"/>
              <a:gd name="T4" fmla="*/ 18 w 155"/>
              <a:gd name="T5" fmla="*/ 36 h 37"/>
              <a:gd name="T6" fmla="*/ 0 w 155"/>
              <a:gd name="T7" fmla="*/ 18 h 37"/>
              <a:gd name="T8" fmla="*/ 0 w 155"/>
              <a:gd name="T9" fmla="*/ 18 h 37"/>
              <a:gd name="T10" fmla="*/ 18 w 155"/>
              <a:gd name="T11" fmla="*/ 0 h 37"/>
              <a:gd name="T12" fmla="*/ 136 w 155"/>
              <a:gd name="T13" fmla="*/ 0 h 37"/>
              <a:gd name="T14" fmla="*/ 154 w 155"/>
              <a:gd name="T15" fmla="*/ 18 h 37"/>
              <a:gd name="T16" fmla="*/ 154 w 155"/>
              <a:gd name="T17" fmla="*/ 18 h 37"/>
              <a:gd name="T18" fmla="*/ 136 w 155"/>
              <a:gd name="T19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55" h="37">
                <a:moveTo>
                  <a:pt x="136" y="36"/>
                </a:moveTo>
                <a:lnTo>
                  <a:pt x="136" y="36"/>
                </a:lnTo>
                <a:cubicBezTo>
                  <a:pt x="18" y="36"/>
                  <a:pt x="18" y="36"/>
                  <a:pt x="18" y="36"/>
                </a:cubicBezTo>
                <a:cubicBezTo>
                  <a:pt x="9" y="36"/>
                  <a:pt x="0" y="26"/>
                  <a:pt x="0" y="18"/>
                </a:cubicBezTo>
                <a:lnTo>
                  <a:pt x="0" y="18"/>
                </a:lnTo>
                <a:cubicBezTo>
                  <a:pt x="0" y="9"/>
                  <a:pt x="9" y="0"/>
                  <a:pt x="18" y="0"/>
                </a:cubicBezTo>
                <a:cubicBezTo>
                  <a:pt x="136" y="0"/>
                  <a:pt x="136" y="0"/>
                  <a:pt x="136" y="0"/>
                </a:cubicBezTo>
                <a:cubicBezTo>
                  <a:pt x="145" y="0"/>
                  <a:pt x="154" y="9"/>
                  <a:pt x="154" y="18"/>
                </a:cubicBezTo>
                <a:lnTo>
                  <a:pt x="154" y="18"/>
                </a:lnTo>
                <a:cubicBezTo>
                  <a:pt x="154" y="26"/>
                  <a:pt x="145" y="36"/>
                  <a:pt x="136" y="3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8D8D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16" name="Freeform 225">
            <a:extLst>
              <a:ext uri="{FF2B5EF4-FFF2-40B4-BE49-F238E27FC236}">
                <a16:creationId xmlns:a16="http://schemas.microsoft.com/office/drawing/2014/main" id="{1D7DB203-AA95-C54A-87BA-E9AE66F3ED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13287" y="10398653"/>
            <a:ext cx="160523" cy="169696"/>
          </a:xfrm>
          <a:custGeom>
            <a:avLst/>
            <a:gdLst>
              <a:gd name="T0" fmla="*/ 154 w 155"/>
              <a:gd name="T1" fmla="*/ 163 h 164"/>
              <a:gd name="T2" fmla="*/ 154 w 155"/>
              <a:gd name="T3" fmla="*/ 163 h 164"/>
              <a:gd name="T4" fmla="*/ 82 w 155"/>
              <a:gd name="T5" fmla="*/ 163 h 164"/>
              <a:gd name="T6" fmla="*/ 0 w 155"/>
              <a:gd name="T7" fmla="*/ 91 h 164"/>
              <a:gd name="T8" fmla="*/ 0 w 155"/>
              <a:gd name="T9" fmla="*/ 82 h 164"/>
              <a:gd name="T10" fmla="*/ 82 w 155"/>
              <a:gd name="T11" fmla="*/ 0 h 164"/>
              <a:gd name="T12" fmla="*/ 154 w 155"/>
              <a:gd name="T13" fmla="*/ 73 h 164"/>
              <a:gd name="T14" fmla="*/ 154 w 155"/>
              <a:gd name="T15" fmla="*/ 163 h 164"/>
              <a:gd name="T16" fmla="*/ 82 w 155"/>
              <a:gd name="T17" fmla="*/ 46 h 164"/>
              <a:gd name="T18" fmla="*/ 82 w 155"/>
              <a:gd name="T19" fmla="*/ 46 h 164"/>
              <a:gd name="T20" fmla="*/ 55 w 155"/>
              <a:gd name="T21" fmla="*/ 82 h 164"/>
              <a:gd name="T22" fmla="*/ 55 w 155"/>
              <a:gd name="T23" fmla="*/ 91 h 164"/>
              <a:gd name="T24" fmla="*/ 82 w 155"/>
              <a:gd name="T25" fmla="*/ 118 h 164"/>
              <a:gd name="T26" fmla="*/ 109 w 155"/>
              <a:gd name="T27" fmla="*/ 118 h 164"/>
              <a:gd name="T28" fmla="*/ 109 w 155"/>
              <a:gd name="T29" fmla="*/ 73 h 164"/>
              <a:gd name="T30" fmla="*/ 82 w 155"/>
              <a:gd name="T31" fmla="*/ 46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55" h="164">
                <a:moveTo>
                  <a:pt x="154" y="163"/>
                </a:moveTo>
                <a:lnTo>
                  <a:pt x="154" y="163"/>
                </a:lnTo>
                <a:cubicBezTo>
                  <a:pt x="82" y="163"/>
                  <a:pt x="82" y="163"/>
                  <a:pt x="82" y="163"/>
                </a:cubicBezTo>
                <a:cubicBezTo>
                  <a:pt x="37" y="163"/>
                  <a:pt x="0" y="127"/>
                  <a:pt x="0" y="91"/>
                </a:cubicBezTo>
                <a:cubicBezTo>
                  <a:pt x="0" y="82"/>
                  <a:pt x="0" y="82"/>
                  <a:pt x="0" y="82"/>
                </a:cubicBezTo>
                <a:cubicBezTo>
                  <a:pt x="0" y="37"/>
                  <a:pt x="37" y="0"/>
                  <a:pt x="82" y="0"/>
                </a:cubicBezTo>
                <a:cubicBezTo>
                  <a:pt x="127" y="0"/>
                  <a:pt x="154" y="37"/>
                  <a:pt x="154" y="73"/>
                </a:cubicBezTo>
                <a:lnTo>
                  <a:pt x="154" y="163"/>
                </a:lnTo>
                <a:close/>
                <a:moveTo>
                  <a:pt x="82" y="46"/>
                </a:moveTo>
                <a:lnTo>
                  <a:pt x="82" y="46"/>
                </a:lnTo>
                <a:cubicBezTo>
                  <a:pt x="64" y="46"/>
                  <a:pt x="55" y="63"/>
                  <a:pt x="55" y="82"/>
                </a:cubicBezTo>
                <a:cubicBezTo>
                  <a:pt x="55" y="91"/>
                  <a:pt x="55" y="91"/>
                  <a:pt x="55" y="91"/>
                </a:cubicBezTo>
                <a:cubicBezTo>
                  <a:pt x="55" y="100"/>
                  <a:pt x="64" y="118"/>
                  <a:pt x="82" y="118"/>
                </a:cubicBezTo>
                <a:cubicBezTo>
                  <a:pt x="109" y="118"/>
                  <a:pt x="109" y="118"/>
                  <a:pt x="109" y="118"/>
                </a:cubicBezTo>
                <a:cubicBezTo>
                  <a:pt x="109" y="73"/>
                  <a:pt x="109" y="73"/>
                  <a:pt x="109" y="73"/>
                </a:cubicBezTo>
                <a:cubicBezTo>
                  <a:pt x="109" y="63"/>
                  <a:pt x="100" y="46"/>
                  <a:pt x="82" y="4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8D8D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17" name="Freeform 226">
            <a:extLst>
              <a:ext uri="{FF2B5EF4-FFF2-40B4-BE49-F238E27FC236}">
                <a16:creationId xmlns:a16="http://schemas.microsoft.com/office/drawing/2014/main" id="{BB7924CF-B3B4-4F49-8E82-F413FA0174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64637" y="10398653"/>
            <a:ext cx="160520" cy="169696"/>
          </a:xfrm>
          <a:custGeom>
            <a:avLst/>
            <a:gdLst>
              <a:gd name="T0" fmla="*/ 82 w 155"/>
              <a:gd name="T1" fmla="*/ 163 h 164"/>
              <a:gd name="T2" fmla="*/ 82 w 155"/>
              <a:gd name="T3" fmla="*/ 163 h 164"/>
              <a:gd name="T4" fmla="*/ 0 w 155"/>
              <a:gd name="T5" fmla="*/ 163 h 164"/>
              <a:gd name="T6" fmla="*/ 0 w 155"/>
              <a:gd name="T7" fmla="*/ 73 h 164"/>
              <a:gd name="T8" fmla="*/ 82 w 155"/>
              <a:gd name="T9" fmla="*/ 0 h 164"/>
              <a:gd name="T10" fmla="*/ 154 w 155"/>
              <a:gd name="T11" fmla="*/ 82 h 164"/>
              <a:gd name="T12" fmla="*/ 154 w 155"/>
              <a:gd name="T13" fmla="*/ 91 h 164"/>
              <a:gd name="T14" fmla="*/ 82 w 155"/>
              <a:gd name="T15" fmla="*/ 163 h 164"/>
              <a:gd name="T16" fmla="*/ 54 w 155"/>
              <a:gd name="T17" fmla="*/ 118 h 164"/>
              <a:gd name="T18" fmla="*/ 54 w 155"/>
              <a:gd name="T19" fmla="*/ 118 h 164"/>
              <a:gd name="T20" fmla="*/ 82 w 155"/>
              <a:gd name="T21" fmla="*/ 118 h 164"/>
              <a:gd name="T22" fmla="*/ 108 w 155"/>
              <a:gd name="T23" fmla="*/ 91 h 164"/>
              <a:gd name="T24" fmla="*/ 108 w 155"/>
              <a:gd name="T25" fmla="*/ 82 h 164"/>
              <a:gd name="T26" fmla="*/ 82 w 155"/>
              <a:gd name="T27" fmla="*/ 46 h 164"/>
              <a:gd name="T28" fmla="*/ 54 w 155"/>
              <a:gd name="T29" fmla="*/ 73 h 164"/>
              <a:gd name="T30" fmla="*/ 54 w 155"/>
              <a:gd name="T31" fmla="*/ 118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55" h="164">
                <a:moveTo>
                  <a:pt x="82" y="163"/>
                </a:moveTo>
                <a:lnTo>
                  <a:pt x="82" y="163"/>
                </a:lnTo>
                <a:cubicBezTo>
                  <a:pt x="0" y="163"/>
                  <a:pt x="0" y="163"/>
                  <a:pt x="0" y="163"/>
                </a:cubicBezTo>
                <a:cubicBezTo>
                  <a:pt x="0" y="73"/>
                  <a:pt x="0" y="73"/>
                  <a:pt x="0" y="73"/>
                </a:cubicBezTo>
                <a:cubicBezTo>
                  <a:pt x="0" y="37"/>
                  <a:pt x="36" y="0"/>
                  <a:pt x="82" y="0"/>
                </a:cubicBezTo>
                <a:cubicBezTo>
                  <a:pt x="118" y="0"/>
                  <a:pt x="154" y="37"/>
                  <a:pt x="154" y="82"/>
                </a:cubicBezTo>
                <a:cubicBezTo>
                  <a:pt x="154" y="91"/>
                  <a:pt x="154" y="91"/>
                  <a:pt x="154" y="91"/>
                </a:cubicBezTo>
                <a:cubicBezTo>
                  <a:pt x="154" y="127"/>
                  <a:pt x="118" y="163"/>
                  <a:pt x="82" y="163"/>
                </a:cubicBezTo>
                <a:close/>
                <a:moveTo>
                  <a:pt x="54" y="118"/>
                </a:moveTo>
                <a:lnTo>
                  <a:pt x="54" y="118"/>
                </a:lnTo>
                <a:cubicBezTo>
                  <a:pt x="82" y="118"/>
                  <a:pt x="82" y="118"/>
                  <a:pt x="82" y="118"/>
                </a:cubicBezTo>
                <a:cubicBezTo>
                  <a:pt x="99" y="118"/>
                  <a:pt x="108" y="100"/>
                  <a:pt x="108" y="91"/>
                </a:cubicBezTo>
                <a:cubicBezTo>
                  <a:pt x="108" y="82"/>
                  <a:pt x="108" y="82"/>
                  <a:pt x="108" y="82"/>
                </a:cubicBezTo>
                <a:cubicBezTo>
                  <a:pt x="108" y="63"/>
                  <a:pt x="90" y="46"/>
                  <a:pt x="82" y="46"/>
                </a:cubicBezTo>
                <a:cubicBezTo>
                  <a:pt x="63" y="46"/>
                  <a:pt x="54" y="63"/>
                  <a:pt x="54" y="73"/>
                </a:cubicBezTo>
                <a:lnTo>
                  <a:pt x="54" y="11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8D8D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18" name="Freeform 227">
            <a:extLst>
              <a:ext uri="{FF2B5EF4-FFF2-40B4-BE49-F238E27FC236}">
                <a16:creationId xmlns:a16="http://schemas.microsoft.com/office/drawing/2014/main" id="{088A43C4-B23C-B743-808D-567411DCF2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2531" y="10715112"/>
            <a:ext cx="55036" cy="233902"/>
          </a:xfrm>
          <a:custGeom>
            <a:avLst/>
            <a:gdLst>
              <a:gd name="T0" fmla="*/ 54 w 55"/>
              <a:gd name="T1" fmla="*/ 225 h 226"/>
              <a:gd name="T2" fmla="*/ 54 w 55"/>
              <a:gd name="T3" fmla="*/ 225 h 226"/>
              <a:gd name="T4" fmla="*/ 0 w 55"/>
              <a:gd name="T5" fmla="*/ 225 h 226"/>
              <a:gd name="T6" fmla="*/ 0 w 55"/>
              <a:gd name="T7" fmla="*/ 27 h 226"/>
              <a:gd name="T8" fmla="*/ 27 w 55"/>
              <a:gd name="T9" fmla="*/ 0 h 226"/>
              <a:gd name="T10" fmla="*/ 27 w 55"/>
              <a:gd name="T11" fmla="*/ 0 h 226"/>
              <a:gd name="T12" fmla="*/ 54 w 55"/>
              <a:gd name="T13" fmla="*/ 27 h 226"/>
              <a:gd name="T14" fmla="*/ 54 w 55"/>
              <a:gd name="T15" fmla="*/ 225 h 2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5" h="226">
                <a:moveTo>
                  <a:pt x="54" y="225"/>
                </a:moveTo>
                <a:lnTo>
                  <a:pt x="54" y="225"/>
                </a:lnTo>
                <a:cubicBezTo>
                  <a:pt x="0" y="225"/>
                  <a:pt x="0" y="225"/>
                  <a:pt x="0" y="225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18"/>
                  <a:pt x="9" y="0"/>
                  <a:pt x="27" y="0"/>
                </a:cubicBezTo>
                <a:lnTo>
                  <a:pt x="27" y="0"/>
                </a:lnTo>
                <a:cubicBezTo>
                  <a:pt x="36" y="0"/>
                  <a:pt x="54" y="18"/>
                  <a:pt x="54" y="27"/>
                </a:cubicBezTo>
                <a:lnTo>
                  <a:pt x="54" y="225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8D8D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19" name="Freeform 228">
            <a:extLst>
              <a:ext uri="{FF2B5EF4-FFF2-40B4-BE49-F238E27FC236}">
                <a16:creationId xmlns:a16="http://schemas.microsoft.com/office/drawing/2014/main" id="{F12513AE-E076-3146-AFE5-AD8C0243A9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41704" y="10536243"/>
            <a:ext cx="45863" cy="133005"/>
          </a:xfrm>
          <a:custGeom>
            <a:avLst/>
            <a:gdLst>
              <a:gd name="T0" fmla="*/ 45 w 46"/>
              <a:gd name="T1" fmla="*/ 126 h 127"/>
              <a:gd name="T2" fmla="*/ 0 w 46"/>
              <a:gd name="T3" fmla="*/ 126 h 127"/>
              <a:gd name="T4" fmla="*/ 0 w 46"/>
              <a:gd name="T5" fmla="*/ 0 h 127"/>
              <a:gd name="T6" fmla="*/ 45 w 46"/>
              <a:gd name="T7" fmla="*/ 0 h 127"/>
              <a:gd name="T8" fmla="*/ 45 w 46"/>
              <a:gd name="T9" fmla="*/ 126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" h="127">
                <a:moveTo>
                  <a:pt x="45" y="126"/>
                </a:moveTo>
                <a:lnTo>
                  <a:pt x="0" y="126"/>
                </a:lnTo>
                <a:lnTo>
                  <a:pt x="0" y="0"/>
                </a:lnTo>
                <a:lnTo>
                  <a:pt x="45" y="0"/>
                </a:lnTo>
                <a:lnTo>
                  <a:pt x="45" y="126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8D8D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20" name="Freeform 229">
            <a:extLst>
              <a:ext uri="{FF2B5EF4-FFF2-40B4-BE49-F238E27FC236}">
                <a16:creationId xmlns:a16="http://schemas.microsoft.com/office/drawing/2014/main" id="{FC57DC4C-C477-AA47-A72A-23FFCAF329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07802" y="10650903"/>
            <a:ext cx="527427" cy="330216"/>
          </a:xfrm>
          <a:custGeom>
            <a:avLst/>
            <a:gdLst>
              <a:gd name="T0" fmla="*/ 54 w 507"/>
              <a:gd name="T1" fmla="*/ 0 h 317"/>
              <a:gd name="T2" fmla="*/ 54 w 507"/>
              <a:gd name="T3" fmla="*/ 0 h 317"/>
              <a:gd name="T4" fmla="*/ 45 w 507"/>
              <a:gd name="T5" fmla="*/ 46 h 317"/>
              <a:gd name="T6" fmla="*/ 452 w 507"/>
              <a:gd name="T7" fmla="*/ 46 h 317"/>
              <a:gd name="T8" fmla="*/ 452 w 507"/>
              <a:gd name="T9" fmla="*/ 271 h 317"/>
              <a:gd name="T10" fmla="*/ 452 w 507"/>
              <a:gd name="T11" fmla="*/ 271 h 317"/>
              <a:gd name="T12" fmla="*/ 45 w 507"/>
              <a:gd name="T13" fmla="*/ 271 h 317"/>
              <a:gd name="T14" fmla="*/ 45 w 507"/>
              <a:gd name="T15" fmla="*/ 82 h 317"/>
              <a:gd name="T16" fmla="*/ 27 w 507"/>
              <a:gd name="T17" fmla="*/ 64 h 317"/>
              <a:gd name="T18" fmla="*/ 27 w 507"/>
              <a:gd name="T19" fmla="*/ 64 h 317"/>
              <a:gd name="T20" fmla="*/ 0 w 507"/>
              <a:gd name="T21" fmla="*/ 82 h 317"/>
              <a:gd name="T22" fmla="*/ 0 w 507"/>
              <a:gd name="T23" fmla="*/ 271 h 317"/>
              <a:gd name="T24" fmla="*/ 45 w 507"/>
              <a:gd name="T25" fmla="*/ 316 h 317"/>
              <a:gd name="T26" fmla="*/ 452 w 507"/>
              <a:gd name="T27" fmla="*/ 316 h 317"/>
              <a:gd name="T28" fmla="*/ 506 w 507"/>
              <a:gd name="T29" fmla="*/ 271 h 317"/>
              <a:gd name="T30" fmla="*/ 506 w 507"/>
              <a:gd name="T31" fmla="*/ 0 h 317"/>
              <a:gd name="T32" fmla="*/ 54 w 507"/>
              <a:gd name="T33" fmla="*/ 0 h 3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07" h="317">
                <a:moveTo>
                  <a:pt x="54" y="0"/>
                </a:moveTo>
                <a:lnTo>
                  <a:pt x="54" y="0"/>
                </a:lnTo>
                <a:cubicBezTo>
                  <a:pt x="45" y="46"/>
                  <a:pt x="45" y="46"/>
                  <a:pt x="45" y="46"/>
                </a:cubicBezTo>
                <a:cubicBezTo>
                  <a:pt x="452" y="46"/>
                  <a:pt x="452" y="46"/>
                  <a:pt x="452" y="46"/>
                </a:cubicBezTo>
                <a:cubicBezTo>
                  <a:pt x="452" y="271"/>
                  <a:pt x="452" y="271"/>
                  <a:pt x="452" y="271"/>
                </a:cubicBezTo>
                <a:lnTo>
                  <a:pt x="452" y="271"/>
                </a:lnTo>
                <a:cubicBezTo>
                  <a:pt x="45" y="271"/>
                  <a:pt x="45" y="271"/>
                  <a:pt x="45" y="271"/>
                </a:cubicBezTo>
                <a:cubicBezTo>
                  <a:pt x="45" y="82"/>
                  <a:pt x="45" y="82"/>
                  <a:pt x="45" y="82"/>
                </a:cubicBezTo>
                <a:cubicBezTo>
                  <a:pt x="45" y="72"/>
                  <a:pt x="36" y="64"/>
                  <a:pt x="27" y="64"/>
                </a:cubicBezTo>
                <a:lnTo>
                  <a:pt x="27" y="64"/>
                </a:lnTo>
                <a:cubicBezTo>
                  <a:pt x="9" y="64"/>
                  <a:pt x="0" y="72"/>
                  <a:pt x="0" y="82"/>
                </a:cubicBezTo>
                <a:cubicBezTo>
                  <a:pt x="0" y="271"/>
                  <a:pt x="0" y="271"/>
                  <a:pt x="0" y="271"/>
                </a:cubicBezTo>
                <a:cubicBezTo>
                  <a:pt x="0" y="299"/>
                  <a:pt x="18" y="316"/>
                  <a:pt x="45" y="316"/>
                </a:cubicBezTo>
                <a:cubicBezTo>
                  <a:pt x="452" y="316"/>
                  <a:pt x="452" y="316"/>
                  <a:pt x="452" y="316"/>
                </a:cubicBezTo>
                <a:cubicBezTo>
                  <a:pt x="479" y="316"/>
                  <a:pt x="506" y="299"/>
                  <a:pt x="506" y="271"/>
                </a:cubicBezTo>
                <a:cubicBezTo>
                  <a:pt x="506" y="0"/>
                  <a:pt x="506" y="0"/>
                  <a:pt x="506" y="0"/>
                </a:cubicBezTo>
                <a:lnTo>
                  <a:pt x="54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8D8D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21" name="Freeform 230">
            <a:extLst>
              <a:ext uri="{FF2B5EF4-FFF2-40B4-BE49-F238E27FC236}">
                <a16:creationId xmlns:a16="http://schemas.microsoft.com/office/drawing/2014/main" id="{6BD597D9-279C-3D44-BCCC-0D736D97E8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52766" y="10517898"/>
            <a:ext cx="637500" cy="178869"/>
          </a:xfrm>
          <a:custGeom>
            <a:avLst/>
            <a:gdLst>
              <a:gd name="T0" fmla="*/ 542 w 615"/>
              <a:gd name="T1" fmla="*/ 172 h 173"/>
              <a:gd name="T2" fmla="*/ 542 w 615"/>
              <a:gd name="T3" fmla="*/ 172 h 173"/>
              <a:gd name="T4" fmla="*/ 72 w 615"/>
              <a:gd name="T5" fmla="*/ 172 h 173"/>
              <a:gd name="T6" fmla="*/ 0 w 615"/>
              <a:gd name="T7" fmla="*/ 99 h 173"/>
              <a:gd name="T8" fmla="*/ 0 w 615"/>
              <a:gd name="T9" fmla="*/ 63 h 173"/>
              <a:gd name="T10" fmla="*/ 72 w 615"/>
              <a:gd name="T11" fmla="*/ 0 h 173"/>
              <a:gd name="T12" fmla="*/ 542 w 615"/>
              <a:gd name="T13" fmla="*/ 0 h 173"/>
              <a:gd name="T14" fmla="*/ 614 w 615"/>
              <a:gd name="T15" fmla="*/ 63 h 173"/>
              <a:gd name="T16" fmla="*/ 614 w 615"/>
              <a:gd name="T17" fmla="*/ 99 h 173"/>
              <a:gd name="T18" fmla="*/ 542 w 615"/>
              <a:gd name="T19" fmla="*/ 172 h 173"/>
              <a:gd name="T20" fmla="*/ 72 w 615"/>
              <a:gd name="T21" fmla="*/ 45 h 173"/>
              <a:gd name="T22" fmla="*/ 72 w 615"/>
              <a:gd name="T23" fmla="*/ 45 h 173"/>
              <a:gd name="T24" fmla="*/ 45 w 615"/>
              <a:gd name="T25" fmla="*/ 63 h 173"/>
              <a:gd name="T26" fmla="*/ 45 w 615"/>
              <a:gd name="T27" fmla="*/ 99 h 173"/>
              <a:gd name="T28" fmla="*/ 72 w 615"/>
              <a:gd name="T29" fmla="*/ 126 h 173"/>
              <a:gd name="T30" fmla="*/ 542 w 615"/>
              <a:gd name="T31" fmla="*/ 126 h 173"/>
              <a:gd name="T32" fmla="*/ 560 w 615"/>
              <a:gd name="T33" fmla="*/ 99 h 173"/>
              <a:gd name="T34" fmla="*/ 560 w 615"/>
              <a:gd name="T35" fmla="*/ 63 h 173"/>
              <a:gd name="T36" fmla="*/ 542 w 615"/>
              <a:gd name="T37" fmla="*/ 45 h 173"/>
              <a:gd name="T38" fmla="*/ 72 w 615"/>
              <a:gd name="T39" fmla="*/ 45 h 1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615" h="173">
                <a:moveTo>
                  <a:pt x="542" y="172"/>
                </a:moveTo>
                <a:lnTo>
                  <a:pt x="542" y="172"/>
                </a:lnTo>
                <a:cubicBezTo>
                  <a:pt x="72" y="172"/>
                  <a:pt x="72" y="172"/>
                  <a:pt x="72" y="172"/>
                </a:cubicBezTo>
                <a:cubicBezTo>
                  <a:pt x="27" y="172"/>
                  <a:pt x="0" y="135"/>
                  <a:pt x="0" y="99"/>
                </a:cubicBezTo>
                <a:cubicBezTo>
                  <a:pt x="0" y="63"/>
                  <a:pt x="0" y="63"/>
                  <a:pt x="0" y="63"/>
                </a:cubicBezTo>
                <a:cubicBezTo>
                  <a:pt x="0" y="27"/>
                  <a:pt x="27" y="0"/>
                  <a:pt x="72" y="0"/>
                </a:cubicBezTo>
                <a:cubicBezTo>
                  <a:pt x="542" y="0"/>
                  <a:pt x="542" y="0"/>
                  <a:pt x="542" y="0"/>
                </a:cubicBezTo>
                <a:cubicBezTo>
                  <a:pt x="578" y="0"/>
                  <a:pt x="614" y="27"/>
                  <a:pt x="614" y="63"/>
                </a:cubicBezTo>
                <a:cubicBezTo>
                  <a:pt x="614" y="99"/>
                  <a:pt x="614" y="99"/>
                  <a:pt x="614" y="99"/>
                </a:cubicBezTo>
                <a:cubicBezTo>
                  <a:pt x="614" y="135"/>
                  <a:pt x="578" y="172"/>
                  <a:pt x="542" y="172"/>
                </a:cubicBezTo>
                <a:close/>
                <a:moveTo>
                  <a:pt x="72" y="45"/>
                </a:moveTo>
                <a:lnTo>
                  <a:pt x="72" y="45"/>
                </a:lnTo>
                <a:cubicBezTo>
                  <a:pt x="54" y="45"/>
                  <a:pt x="45" y="54"/>
                  <a:pt x="45" y="63"/>
                </a:cubicBezTo>
                <a:cubicBezTo>
                  <a:pt x="45" y="99"/>
                  <a:pt x="45" y="99"/>
                  <a:pt x="45" y="99"/>
                </a:cubicBezTo>
                <a:cubicBezTo>
                  <a:pt x="45" y="117"/>
                  <a:pt x="54" y="126"/>
                  <a:pt x="72" y="126"/>
                </a:cubicBezTo>
                <a:cubicBezTo>
                  <a:pt x="542" y="126"/>
                  <a:pt x="542" y="126"/>
                  <a:pt x="542" y="126"/>
                </a:cubicBezTo>
                <a:cubicBezTo>
                  <a:pt x="551" y="126"/>
                  <a:pt x="560" y="117"/>
                  <a:pt x="560" y="99"/>
                </a:cubicBezTo>
                <a:cubicBezTo>
                  <a:pt x="560" y="63"/>
                  <a:pt x="560" y="63"/>
                  <a:pt x="560" y="63"/>
                </a:cubicBezTo>
                <a:cubicBezTo>
                  <a:pt x="560" y="54"/>
                  <a:pt x="551" y="45"/>
                  <a:pt x="542" y="45"/>
                </a:cubicBezTo>
                <a:lnTo>
                  <a:pt x="72" y="4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8D8D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grpSp>
        <p:nvGrpSpPr>
          <p:cNvPr id="322" name="Grupo 321">
            <a:extLst>
              <a:ext uri="{FF2B5EF4-FFF2-40B4-BE49-F238E27FC236}">
                <a16:creationId xmlns:a16="http://schemas.microsoft.com/office/drawing/2014/main" id="{1FCAC6F0-5376-6149-9977-0AC8B0EA7F27}"/>
              </a:ext>
            </a:extLst>
          </p:cNvPr>
          <p:cNvGrpSpPr/>
          <p:nvPr/>
        </p:nvGrpSpPr>
        <p:grpSpPr>
          <a:xfrm>
            <a:off x="2668308" y="686688"/>
            <a:ext cx="19041035" cy="2561450"/>
            <a:chOff x="2668308" y="861425"/>
            <a:chExt cx="19041035" cy="2561450"/>
          </a:xfrm>
        </p:grpSpPr>
        <p:sp>
          <p:nvSpPr>
            <p:cNvPr id="323" name="CuadroTexto 322">
              <a:extLst>
                <a:ext uri="{FF2B5EF4-FFF2-40B4-BE49-F238E27FC236}">
                  <a16:creationId xmlns:a16="http://schemas.microsoft.com/office/drawing/2014/main" id="{0BFD6CEE-3A0C-ED40-A69D-F8E80AF0FD86}"/>
                </a:ext>
              </a:extLst>
            </p:cNvPr>
            <p:cNvSpPr txBox="1"/>
            <p:nvPr/>
          </p:nvSpPr>
          <p:spPr>
            <a:xfrm>
              <a:off x="10546398" y="861425"/>
              <a:ext cx="3284875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Health</a:t>
              </a:r>
            </a:p>
          </p:txBody>
        </p:sp>
        <p:sp>
          <p:nvSpPr>
            <p:cNvPr id="324" name="CuadroTexto 323">
              <a:extLst>
                <a:ext uri="{FF2B5EF4-FFF2-40B4-BE49-F238E27FC236}">
                  <a16:creationId xmlns:a16="http://schemas.microsoft.com/office/drawing/2014/main" id="{DF1589A1-F608-EB48-A3FB-BE32795FE485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pSp>
        <p:nvGrpSpPr>
          <p:cNvPr id="325" name="Grupo 324">
            <a:extLst>
              <a:ext uri="{FF2B5EF4-FFF2-40B4-BE49-F238E27FC236}">
                <a16:creationId xmlns:a16="http://schemas.microsoft.com/office/drawing/2014/main" id="{4B610574-EA12-D744-B9C4-04EBDE53A6AF}"/>
              </a:ext>
            </a:extLst>
          </p:cNvPr>
          <p:cNvGrpSpPr/>
          <p:nvPr/>
        </p:nvGrpSpPr>
        <p:grpSpPr>
          <a:xfrm>
            <a:off x="4759225" y="11441421"/>
            <a:ext cx="3090654" cy="1143120"/>
            <a:chOff x="4263265" y="1816281"/>
            <a:chExt cx="4236804" cy="1143120"/>
          </a:xfrm>
        </p:grpSpPr>
        <p:sp>
          <p:nvSpPr>
            <p:cNvPr id="326" name="CuadroTexto 395">
              <a:extLst>
                <a:ext uri="{FF2B5EF4-FFF2-40B4-BE49-F238E27FC236}">
                  <a16:creationId xmlns:a16="http://schemas.microsoft.com/office/drawing/2014/main" id="{48578FD4-8428-F74C-B978-B4029545B421}"/>
                </a:ext>
              </a:extLst>
            </p:cNvPr>
            <p:cNvSpPr txBox="1"/>
            <p:nvPr/>
          </p:nvSpPr>
          <p:spPr>
            <a:xfrm flipH="1">
              <a:off x="5179663" y="1816281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327" name="Rectangle 40">
              <a:extLst>
                <a:ext uri="{FF2B5EF4-FFF2-40B4-BE49-F238E27FC236}">
                  <a16:creationId xmlns:a16="http://schemas.microsoft.com/office/drawing/2014/main" id="{412A9761-3105-F648-B44D-992F26F3BB6C}"/>
                </a:ext>
              </a:extLst>
            </p:cNvPr>
            <p:cNvSpPr/>
            <p:nvPr/>
          </p:nvSpPr>
          <p:spPr>
            <a:xfrm>
              <a:off x="4263265" y="2251515"/>
              <a:ext cx="423680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28" name="Grupo 327">
            <a:extLst>
              <a:ext uri="{FF2B5EF4-FFF2-40B4-BE49-F238E27FC236}">
                <a16:creationId xmlns:a16="http://schemas.microsoft.com/office/drawing/2014/main" id="{C5794353-97CB-504B-868C-8CEB2E46BDC0}"/>
              </a:ext>
            </a:extLst>
          </p:cNvPr>
          <p:cNvGrpSpPr/>
          <p:nvPr/>
        </p:nvGrpSpPr>
        <p:grpSpPr>
          <a:xfrm>
            <a:off x="8634681" y="11436772"/>
            <a:ext cx="3090654" cy="1143120"/>
            <a:chOff x="4263265" y="1816281"/>
            <a:chExt cx="4236804" cy="1143120"/>
          </a:xfrm>
        </p:grpSpPr>
        <p:sp>
          <p:nvSpPr>
            <p:cNvPr id="329" name="CuadroTexto 395">
              <a:extLst>
                <a:ext uri="{FF2B5EF4-FFF2-40B4-BE49-F238E27FC236}">
                  <a16:creationId xmlns:a16="http://schemas.microsoft.com/office/drawing/2014/main" id="{A1A9FE0B-971C-6C40-A1A0-C2A1B6D3B90C}"/>
                </a:ext>
              </a:extLst>
            </p:cNvPr>
            <p:cNvSpPr txBox="1"/>
            <p:nvPr/>
          </p:nvSpPr>
          <p:spPr>
            <a:xfrm flipH="1">
              <a:off x="5179663" y="1816281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330" name="Rectangle 40">
              <a:extLst>
                <a:ext uri="{FF2B5EF4-FFF2-40B4-BE49-F238E27FC236}">
                  <a16:creationId xmlns:a16="http://schemas.microsoft.com/office/drawing/2014/main" id="{1D31F8C0-42FF-4247-8690-E71EA8A1B990}"/>
                </a:ext>
              </a:extLst>
            </p:cNvPr>
            <p:cNvSpPr/>
            <p:nvPr/>
          </p:nvSpPr>
          <p:spPr>
            <a:xfrm>
              <a:off x="4263265" y="2251515"/>
              <a:ext cx="423680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31" name="Grupo 330">
            <a:extLst>
              <a:ext uri="{FF2B5EF4-FFF2-40B4-BE49-F238E27FC236}">
                <a16:creationId xmlns:a16="http://schemas.microsoft.com/office/drawing/2014/main" id="{134A1BD8-24B6-E844-971D-AAC70D66773B}"/>
              </a:ext>
            </a:extLst>
          </p:cNvPr>
          <p:cNvGrpSpPr/>
          <p:nvPr/>
        </p:nvGrpSpPr>
        <p:grpSpPr>
          <a:xfrm>
            <a:off x="12531402" y="11436772"/>
            <a:ext cx="3090654" cy="1143120"/>
            <a:chOff x="4263265" y="1816281"/>
            <a:chExt cx="4236804" cy="1143120"/>
          </a:xfrm>
        </p:grpSpPr>
        <p:sp>
          <p:nvSpPr>
            <p:cNvPr id="332" name="CuadroTexto 395">
              <a:extLst>
                <a:ext uri="{FF2B5EF4-FFF2-40B4-BE49-F238E27FC236}">
                  <a16:creationId xmlns:a16="http://schemas.microsoft.com/office/drawing/2014/main" id="{076947E8-57D1-C346-B450-27D5199842D8}"/>
                </a:ext>
              </a:extLst>
            </p:cNvPr>
            <p:cNvSpPr txBox="1"/>
            <p:nvPr/>
          </p:nvSpPr>
          <p:spPr>
            <a:xfrm flipH="1">
              <a:off x="5179663" y="1816281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Prioritize</a:t>
              </a:r>
            </a:p>
          </p:txBody>
        </p:sp>
        <p:sp>
          <p:nvSpPr>
            <p:cNvPr id="333" name="Rectangle 40">
              <a:extLst>
                <a:ext uri="{FF2B5EF4-FFF2-40B4-BE49-F238E27FC236}">
                  <a16:creationId xmlns:a16="http://schemas.microsoft.com/office/drawing/2014/main" id="{BBE033A9-FE2D-774F-B4BA-B628D1936CA1}"/>
                </a:ext>
              </a:extLst>
            </p:cNvPr>
            <p:cNvSpPr/>
            <p:nvPr/>
          </p:nvSpPr>
          <p:spPr>
            <a:xfrm>
              <a:off x="4263265" y="2251515"/>
              <a:ext cx="423680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34" name="Grupo 333">
            <a:extLst>
              <a:ext uri="{FF2B5EF4-FFF2-40B4-BE49-F238E27FC236}">
                <a16:creationId xmlns:a16="http://schemas.microsoft.com/office/drawing/2014/main" id="{3737FC25-2B48-0643-8A2C-D2DCE4C4C2D9}"/>
              </a:ext>
            </a:extLst>
          </p:cNvPr>
          <p:cNvGrpSpPr/>
          <p:nvPr/>
        </p:nvGrpSpPr>
        <p:grpSpPr>
          <a:xfrm>
            <a:off x="16362660" y="11430580"/>
            <a:ext cx="3090654" cy="1143120"/>
            <a:chOff x="4263265" y="1816281"/>
            <a:chExt cx="4236804" cy="1143120"/>
          </a:xfrm>
        </p:grpSpPr>
        <p:sp>
          <p:nvSpPr>
            <p:cNvPr id="335" name="CuadroTexto 395">
              <a:extLst>
                <a:ext uri="{FF2B5EF4-FFF2-40B4-BE49-F238E27FC236}">
                  <a16:creationId xmlns:a16="http://schemas.microsoft.com/office/drawing/2014/main" id="{AC59331B-9CBD-334F-8938-64E6397EE296}"/>
                </a:ext>
              </a:extLst>
            </p:cNvPr>
            <p:cNvSpPr txBox="1"/>
            <p:nvPr/>
          </p:nvSpPr>
          <p:spPr>
            <a:xfrm flipH="1">
              <a:off x="5179663" y="1816281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336" name="Rectangle 40">
              <a:extLst>
                <a:ext uri="{FF2B5EF4-FFF2-40B4-BE49-F238E27FC236}">
                  <a16:creationId xmlns:a16="http://schemas.microsoft.com/office/drawing/2014/main" id="{B10E486D-682E-CA43-9B84-5B4EC20AAB8D}"/>
                </a:ext>
              </a:extLst>
            </p:cNvPr>
            <p:cNvSpPr/>
            <p:nvPr/>
          </p:nvSpPr>
          <p:spPr>
            <a:xfrm>
              <a:off x="4263265" y="2251515"/>
              <a:ext cx="423680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9700148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Health 4">
      <a:dk1>
        <a:srgbClr val="989998"/>
      </a:dk1>
      <a:lt1>
        <a:srgbClr val="FFFFFF"/>
      </a:lt1>
      <a:dk2>
        <a:srgbClr val="353E49"/>
      </a:dk2>
      <a:lt2>
        <a:srgbClr val="FDFFFE"/>
      </a:lt2>
      <a:accent1>
        <a:srgbClr val="457513"/>
      </a:accent1>
      <a:accent2>
        <a:srgbClr val="65DC9F"/>
      </a:accent2>
      <a:accent3>
        <a:srgbClr val="4B8F67"/>
      </a:accent3>
      <a:accent4>
        <a:srgbClr val="87CA94"/>
      </a:accent4>
      <a:accent5>
        <a:srgbClr val="6FC257"/>
      </a:accent5>
      <a:accent6>
        <a:srgbClr val="E1E2E1"/>
      </a:accent6>
      <a:hlink>
        <a:srgbClr val="CCCCFF"/>
      </a:hlink>
      <a:folHlink>
        <a:srgbClr val="B2B2B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92601</TotalTime>
  <Words>498</Words>
  <Application>Microsoft Macintosh PowerPoint</Application>
  <PresentationFormat>Personalizado</PresentationFormat>
  <Paragraphs>133</Paragraphs>
  <Slides>8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8" baseType="lpstr">
      <vt:lpstr>Arial Unicode MS</vt:lpstr>
      <vt:lpstr>Arial</vt:lpstr>
      <vt:lpstr>Calibri</vt:lpstr>
      <vt:lpstr>Calibri Light</vt:lpstr>
      <vt:lpstr>Lato</vt:lpstr>
      <vt:lpstr>Lato Heavy</vt:lpstr>
      <vt:lpstr>Lato Light</vt:lpstr>
      <vt:lpstr>Montserrat Light</vt:lpstr>
      <vt:lpstr>Times New Roman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Manager/>
  <Company/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Microsoft Office User</cp:lastModifiedBy>
  <cp:revision>16650</cp:revision>
  <dcterms:created xsi:type="dcterms:W3CDTF">2014-11-12T21:47:38Z</dcterms:created>
  <dcterms:modified xsi:type="dcterms:W3CDTF">2019-10-15T17:16:22Z</dcterms:modified>
  <cp:category/>
</cp:coreProperties>
</file>