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3" d="100"/>
          <a:sy n="43" d="100"/>
        </p:scale>
        <p:origin x="360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5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5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2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8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9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1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ine 27">
            <a:extLst>
              <a:ext uri="{FF2B5EF4-FFF2-40B4-BE49-F238E27FC236}">
                <a16:creationId xmlns:a16="http://schemas.microsoft.com/office/drawing/2014/main" id="{1E7BFF3C-FDDF-8043-AEF0-D0F2521D6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Line 28">
            <a:extLst>
              <a:ext uri="{FF2B5EF4-FFF2-40B4-BE49-F238E27FC236}">
                <a16:creationId xmlns:a16="http://schemas.microsoft.com/office/drawing/2014/main" id="{63D4ECE6-9C81-0C46-96B6-BE33428C1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Line 29">
            <a:extLst>
              <a:ext uri="{FF2B5EF4-FFF2-40B4-BE49-F238E27FC236}">
                <a16:creationId xmlns:a16="http://schemas.microsoft.com/office/drawing/2014/main" id="{4FB97101-E24F-B44D-8DA6-E460C1010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Line 30">
            <a:extLst>
              <a:ext uri="{FF2B5EF4-FFF2-40B4-BE49-F238E27FC236}">
                <a16:creationId xmlns:a16="http://schemas.microsoft.com/office/drawing/2014/main" id="{28510785-0726-1B45-882F-7D5C2F921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Freeform 31">
            <a:extLst>
              <a:ext uri="{FF2B5EF4-FFF2-40B4-BE49-F238E27FC236}">
                <a16:creationId xmlns:a16="http://schemas.microsoft.com/office/drawing/2014/main" id="{32254776-CFD9-C041-B301-0E74A446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32">
            <a:extLst>
              <a:ext uri="{FF2B5EF4-FFF2-40B4-BE49-F238E27FC236}">
                <a16:creationId xmlns:a16="http://schemas.microsoft.com/office/drawing/2014/main" id="{B4067A5E-7AC0-7C45-BE1E-85746C2D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33">
            <a:extLst>
              <a:ext uri="{FF2B5EF4-FFF2-40B4-BE49-F238E27FC236}">
                <a16:creationId xmlns:a16="http://schemas.microsoft.com/office/drawing/2014/main" id="{E9F98166-0F91-EE4F-BC53-F66C521EB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34">
            <a:extLst>
              <a:ext uri="{FF2B5EF4-FFF2-40B4-BE49-F238E27FC236}">
                <a16:creationId xmlns:a16="http://schemas.microsoft.com/office/drawing/2014/main" id="{206E5BFB-E141-BA47-851E-8F52C8CF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37">
            <a:extLst>
              <a:ext uri="{FF2B5EF4-FFF2-40B4-BE49-F238E27FC236}">
                <a16:creationId xmlns:a16="http://schemas.microsoft.com/office/drawing/2014/main" id="{875E7BC8-8772-9F4C-B1AB-430E5B27D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38">
            <a:extLst>
              <a:ext uri="{FF2B5EF4-FFF2-40B4-BE49-F238E27FC236}">
                <a16:creationId xmlns:a16="http://schemas.microsoft.com/office/drawing/2014/main" id="{D1A35A12-C219-5343-B766-6CC82FC2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39">
            <a:extLst>
              <a:ext uri="{FF2B5EF4-FFF2-40B4-BE49-F238E27FC236}">
                <a16:creationId xmlns:a16="http://schemas.microsoft.com/office/drawing/2014/main" id="{0D4B68A6-9187-F747-8B3E-0A57F1ABE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40">
            <a:extLst>
              <a:ext uri="{FF2B5EF4-FFF2-40B4-BE49-F238E27FC236}">
                <a16:creationId xmlns:a16="http://schemas.microsoft.com/office/drawing/2014/main" id="{37AF91FA-72A1-2A42-90A2-966EC54BA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41">
            <a:extLst>
              <a:ext uri="{FF2B5EF4-FFF2-40B4-BE49-F238E27FC236}">
                <a16:creationId xmlns:a16="http://schemas.microsoft.com/office/drawing/2014/main" id="{2B11E2FC-9E22-5544-A7BC-0F0E43122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42">
            <a:extLst>
              <a:ext uri="{FF2B5EF4-FFF2-40B4-BE49-F238E27FC236}">
                <a16:creationId xmlns:a16="http://schemas.microsoft.com/office/drawing/2014/main" id="{29CE9D73-6099-DB4E-BD83-F5FC2085D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43">
            <a:extLst>
              <a:ext uri="{FF2B5EF4-FFF2-40B4-BE49-F238E27FC236}">
                <a16:creationId xmlns:a16="http://schemas.microsoft.com/office/drawing/2014/main" id="{9A1DFCC2-86FD-7E41-B32D-585D235AF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44">
            <a:extLst>
              <a:ext uri="{FF2B5EF4-FFF2-40B4-BE49-F238E27FC236}">
                <a16:creationId xmlns:a16="http://schemas.microsoft.com/office/drawing/2014/main" id="{4A529149-0607-5A4D-8FFD-5779B9C53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45">
            <a:extLst>
              <a:ext uri="{FF2B5EF4-FFF2-40B4-BE49-F238E27FC236}">
                <a16:creationId xmlns:a16="http://schemas.microsoft.com/office/drawing/2014/main" id="{A1A51F88-101F-734C-9E5B-34543196E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46">
            <a:extLst>
              <a:ext uri="{FF2B5EF4-FFF2-40B4-BE49-F238E27FC236}">
                <a16:creationId xmlns:a16="http://schemas.microsoft.com/office/drawing/2014/main" id="{BB5FAD10-5E15-424A-9C95-C7620D6DE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47">
            <a:extLst>
              <a:ext uri="{FF2B5EF4-FFF2-40B4-BE49-F238E27FC236}">
                <a16:creationId xmlns:a16="http://schemas.microsoft.com/office/drawing/2014/main" id="{922BEC6F-3A6B-4D4F-BFB1-353332ACC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48">
            <a:extLst>
              <a:ext uri="{FF2B5EF4-FFF2-40B4-BE49-F238E27FC236}">
                <a16:creationId xmlns:a16="http://schemas.microsoft.com/office/drawing/2014/main" id="{4FE6B884-1A3A-F240-9526-A0330137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49">
            <a:extLst>
              <a:ext uri="{FF2B5EF4-FFF2-40B4-BE49-F238E27FC236}">
                <a16:creationId xmlns:a16="http://schemas.microsoft.com/office/drawing/2014/main" id="{4779469C-C43D-A446-8254-35FDF9AB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50">
            <a:extLst>
              <a:ext uri="{FF2B5EF4-FFF2-40B4-BE49-F238E27FC236}">
                <a16:creationId xmlns:a16="http://schemas.microsoft.com/office/drawing/2014/main" id="{7535EF24-048C-C34D-B542-E31714C8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51">
            <a:extLst>
              <a:ext uri="{FF2B5EF4-FFF2-40B4-BE49-F238E27FC236}">
                <a16:creationId xmlns:a16="http://schemas.microsoft.com/office/drawing/2014/main" id="{103DE116-2A95-9945-814E-C80A7633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52">
            <a:extLst>
              <a:ext uri="{FF2B5EF4-FFF2-40B4-BE49-F238E27FC236}">
                <a16:creationId xmlns:a16="http://schemas.microsoft.com/office/drawing/2014/main" id="{1EA48BE5-B51D-FC45-8A80-CEA6C295C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53">
            <a:extLst>
              <a:ext uri="{FF2B5EF4-FFF2-40B4-BE49-F238E27FC236}">
                <a16:creationId xmlns:a16="http://schemas.microsoft.com/office/drawing/2014/main" id="{5222BC23-074A-E54E-9ADF-4B83057F0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54">
            <a:extLst>
              <a:ext uri="{FF2B5EF4-FFF2-40B4-BE49-F238E27FC236}">
                <a16:creationId xmlns:a16="http://schemas.microsoft.com/office/drawing/2014/main" id="{1E3340BA-7A31-4E4E-BCB5-D5E5D3ED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55">
            <a:extLst>
              <a:ext uri="{FF2B5EF4-FFF2-40B4-BE49-F238E27FC236}">
                <a16:creationId xmlns:a16="http://schemas.microsoft.com/office/drawing/2014/main" id="{A5862AAB-0984-0F45-B723-5219BE9A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56">
            <a:extLst>
              <a:ext uri="{FF2B5EF4-FFF2-40B4-BE49-F238E27FC236}">
                <a16:creationId xmlns:a16="http://schemas.microsoft.com/office/drawing/2014/main" id="{34A69E31-363B-D447-BB4B-34A88EFA8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57">
            <a:extLst>
              <a:ext uri="{FF2B5EF4-FFF2-40B4-BE49-F238E27FC236}">
                <a16:creationId xmlns:a16="http://schemas.microsoft.com/office/drawing/2014/main" id="{A10324A3-FF37-E344-9C6E-20C674CC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58">
            <a:extLst>
              <a:ext uri="{FF2B5EF4-FFF2-40B4-BE49-F238E27FC236}">
                <a16:creationId xmlns:a16="http://schemas.microsoft.com/office/drawing/2014/main" id="{8F3C3A63-CDDE-DD45-A3E4-ABFAC4ECF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ACB3BE2D-4E86-DF46-A9B6-BCCDCF9472E6}"/>
              </a:ext>
            </a:extLst>
          </p:cNvPr>
          <p:cNvGrpSpPr/>
          <p:nvPr/>
        </p:nvGrpSpPr>
        <p:grpSpPr>
          <a:xfrm>
            <a:off x="17293146" y="6032201"/>
            <a:ext cx="3708558" cy="2038177"/>
            <a:chOff x="4247967" y="10711881"/>
            <a:chExt cx="4236804" cy="2038177"/>
          </a:xfrm>
        </p:grpSpPr>
        <p:sp>
          <p:nvSpPr>
            <p:cNvPr id="199" name="CuadroTexto 395">
              <a:extLst>
                <a:ext uri="{FF2B5EF4-FFF2-40B4-BE49-F238E27FC236}">
                  <a16:creationId xmlns:a16="http://schemas.microsoft.com/office/drawing/2014/main" id="{7F25B3F4-1C10-1C4B-B768-EFCA04774CA6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00" name="Rectangle 40">
              <a:extLst>
                <a:ext uri="{FF2B5EF4-FFF2-40B4-BE49-F238E27FC236}">
                  <a16:creationId xmlns:a16="http://schemas.microsoft.com/office/drawing/2014/main" id="{D14E6C0C-E266-7147-BA38-3BB91B84E0A9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51197165-B106-DD42-B1F6-6DE5855BB09A}"/>
              </a:ext>
            </a:extLst>
          </p:cNvPr>
          <p:cNvGrpSpPr/>
          <p:nvPr/>
        </p:nvGrpSpPr>
        <p:grpSpPr>
          <a:xfrm>
            <a:off x="3327924" y="5961732"/>
            <a:ext cx="3752026" cy="2012662"/>
            <a:chOff x="4263265" y="1952891"/>
            <a:chExt cx="4236804" cy="2012662"/>
          </a:xfrm>
        </p:grpSpPr>
        <p:sp>
          <p:nvSpPr>
            <p:cNvPr id="202" name="CuadroTexto 395">
              <a:extLst>
                <a:ext uri="{FF2B5EF4-FFF2-40B4-BE49-F238E27FC236}">
                  <a16:creationId xmlns:a16="http://schemas.microsoft.com/office/drawing/2014/main" id="{6758E297-2CF6-F84F-931E-801CE2437E3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03" name="Rectangle 40">
              <a:extLst>
                <a:ext uri="{FF2B5EF4-FFF2-40B4-BE49-F238E27FC236}">
                  <a16:creationId xmlns:a16="http://schemas.microsoft.com/office/drawing/2014/main" id="{EF4380B9-BDF6-8A4C-AD02-EE019BE4370B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830879EC-B4FD-AF40-A0E2-E4D452FE066E}"/>
              </a:ext>
            </a:extLst>
          </p:cNvPr>
          <p:cNvGrpSpPr/>
          <p:nvPr/>
        </p:nvGrpSpPr>
        <p:grpSpPr>
          <a:xfrm>
            <a:off x="17429544" y="9192461"/>
            <a:ext cx="3955403" cy="2038177"/>
            <a:chOff x="4247967" y="10711881"/>
            <a:chExt cx="4236804" cy="2038177"/>
          </a:xfrm>
        </p:grpSpPr>
        <p:sp>
          <p:nvSpPr>
            <p:cNvPr id="205" name="CuadroTexto 395">
              <a:extLst>
                <a:ext uri="{FF2B5EF4-FFF2-40B4-BE49-F238E27FC236}">
                  <a16:creationId xmlns:a16="http://schemas.microsoft.com/office/drawing/2014/main" id="{AACBAC4A-49A1-4348-957D-EBDCBAB8E493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06" name="Rectangle 40">
              <a:extLst>
                <a:ext uri="{FF2B5EF4-FFF2-40B4-BE49-F238E27FC236}">
                  <a16:creationId xmlns:a16="http://schemas.microsoft.com/office/drawing/2014/main" id="{9ADD4547-3539-6D46-A2B9-BE4AC990F22F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999D1D02-F433-1C45-9E9F-7F0C5070FB87}"/>
              </a:ext>
            </a:extLst>
          </p:cNvPr>
          <p:cNvGrpSpPr/>
          <p:nvPr/>
        </p:nvGrpSpPr>
        <p:grpSpPr>
          <a:xfrm>
            <a:off x="3199178" y="9292760"/>
            <a:ext cx="3868869" cy="2012662"/>
            <a:chOff x="4263265" y="1952891"/>
            <a:chExt cx="4236804" cy="2012662"/>
          </a:xfrm>
        </p:grpSpPr>
        <p:sp>
          <p:nvSpPr>
            <p:cNvPr id="208" name="CuadroTexto 395">
              <a:extLst>
                <a:ext uri="{FF2B5EF4-FFF2-40B4-BE49-F238E27FC236}">
                  <a16:creationId xmlns:a16="http://schemas.microsoft.com/office/drawing/2014/main" id="{5E0AED77-DD1B-BA49-924C-29958AE22AE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09" name="Rectangle 40">
              <a:extLst>
                <a:ext uri="{FF2B5EF4-FFF2-40B4-BE49-F238E27FC236}">
                  <a16:creationId xmlns:a16="http://schemas.microsoft.com/office/drawing/2014/main" id="{2B3B4CC6-58AE-F441-AEAD-DF67ED4F9225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110FEF76-84BB-FC4B-88AA-BF5DCFB437E1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211" name="CuadroTexto 210">
              <a:extLst>
                <a:ext uri="{FF2B5EF4-FFF2-40B4-BE49-F238E27FC236}">
                  <a16:creationId xmlns:a16="http://schemas.microsoft.com/office/drawing/2014/main" id="{C58590E7-024A-044A-97AF-17EEB3C17FBD}"/>
                </a:ext>
              </a:extLst>
            </p:cNvPr>
            <p:cNvSpPr txBox="1"/>
            <p:nvPr/>
          </p:nvSpPr>
          <p:spPr>
            <a:xfrm>
              <a:off x="10547199" y="861425"/>
              <a:ext cx="32832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0657FF95-F534-1F4B-9E05-C4B90351169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13" name="CuadroTexto 395">
            <a:extLst>
              <a:ext uri="{FF2B5EF4-FFF2-40B4-BE49-F238E27FC236}">
                <a16:creationId xmlns:a16="http://schemas.microsoft.com/office/drawing/2014/main" id="{CF8D7FD1-3950-9D40-A6E4-D054406E4C37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214" name="CuadroTexto 395">
            <a:extLst>
              <a:ext uri="{FF2B5EF4-FFF2-40B4-BE49-F238E27FC236}">
                <a16:creationId xmlns:a16="http://schemas.microsoft.com/office/drawing/2014/main" id="{39D226F1-1967-764A-B426-13B0E6C9CBF2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215" name="CuadroTexto 395">
            <a:extLst>
              <a:ext uri="{FF2B5EF4-FFF2-40B4-BE49-F238E27FC236}">
                <a16:creationId xmlns:a16="http://schemas.microsoft.com/office/drawing/2014/main" id="{8DBE963A-8460-3340-9587-EADE57CF7EA0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216" name="CuadroTexto 395">
            <a:extLst>
              <a:ext uri="{FF2B5EF4-FFF2-40B4-BE49-F238E27FC236}">
                <a16:creationId xmlns:a16="http://schemas.microsoft.com/office/drawing/2014/main" id="{B6608E56-BB40-8941-96EB-080F24F9D040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245" name="Freeform 1">
            <a:extLst>
              <a:ext uri="{FF2B5EF4-FFF2-40B4-BE49-F238E27FC236}">
                <a16:creationId xmlns:a16="http://schemas.microsoft.com/office/drawing/2014/main" id="{A4E9362E-FD32-1A47-B558-4DBC54C2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7516" y="9599588"/>
            <a:ext cx="211394" cy="322963"/>
          </a:xfrm>
          <a:custGeom>
            <a:avLst/>
            <a:gdLst>
              <a:gd name="T0" fmla="*/ 180 w 319"/>
              <a:gd name="T1" fmla="*/ 482 h 483"/>
              <a:gd name="T2" fmla="*/ 180 w 319"/>
              <a:gd name="T3" fmla="*/ 482 h 483"/>
              <a:gd name="T4" fmla="*/ 137 w 319"/>
              <a:gd name="T5" fmla="*/ 482 h 483"/>
              <a:gd name="T6" fmla="*/ 0 w 319"/>
              <a:gd name="T7" fmla="*/ 344 h 483"/>
              <a:gd name="T8" fmla="*/ 0 w 319"/>
              <a:gd name="T9" fmla="*/ 0 h 483"/>
              <a:gd name="T10" fmla="*/ 318 w 319"/>
              <a:gd name="T11" fmla="*/ 0 h 483"/>
              <a:gd name="T12" fmla="*/ 318 w 319"/>
              <a:gd name="T13" fmla="*/ 344 h 483"/>
              <a:gd name="T14" fmla="*/ 180 w 319"/>
              <a:gd name="T15" fmla="*/ 48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" h="483">
                <a:moveTo>
                  <a:pt x="180" y="482"/>
                </a:moveTo>
                <a:lnTo>
                  <a:pt x="180" y="482"/>
                </a:lnTo>
                <a:cubicBezTo>
                  <a:pt x="137" y="482"/>
                  <a:pt x="137" y="482"/>
                  <a:pt x="137" y="482"/>
                </a:cubicBezTo>
                <a:cubicBezTo>
                  <a:pt x="60" y="482"/>
                  <a:pt x="0" y="422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318" y="344"/>
                  <a:pt x="318" y="344"/>
                  <a:pt x="318" y="344"/>
                </a:cubicBezTo>
                <a:cubicBezTo>
                  <a:pt x="318" y="422"/>
                  <a:pt x="249" y="482"/>
                  <a:pt x="180" y="482"/>
                </a:cubicBezTo>
              </a:path>
            </a:pathLst>
          </a:custGeom>
          <a:solidFill>
            <a:schemeClr val="accent4">
              <a:lumMod val="10000"/>
              <a:lumOff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">
            <a:extLst>
              <a:ext uri="{FF2B5EF4-FFF2-40B4-BE49-F238E27FC236}">
                <a16:creationId xmlns:a16="http://schemas.microsoft.com/office/drawing/2014/main" id="{50DD5518-A013-354B-926C-A7EBDFB60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647" y="9593716"/>
            <a:ext cx="126250" cy="320028"/>
          </a:xfrm>
          <a:custGeom>
            <a:avLst/>
            <a:gdLst>
              <a:gd name="T0" fmla="*/ 95 w 190"/>
              <a:gd name="T1" fmla="*/ 481 h 482"/>
              <a:gd name="T2" fmla="*/ 95 w 190"/>
              <a:gd name="T3" fmla="*/ 481 h 482"/>
              <a:gd name="T4" fmla="*/ 95 w 190"/>
              <a:gd name="T5" fmla="*/ 481 h 482"/>
              <a:gd name="T6" fmla="*/ 0 w 190"/>
              <a:gd name="T7" fmla="*/ 378 h 482"/>
              <a:gd name="T8" fmla="*/ 0 w 190"/>
              <a:gd name="T9" fmla="*/ 0 h 482"/>
              <a:gd name="T10" fmla="*/ 189 w 190"/>
              <a:gd name="T11" fmla="*/ 0 h 482"/>
              <a:gd name="T12" fmla="*/ 189 w 190"/>
              <a:gd name="T13" fmla="*/ 378 h 482"/>
              <a:gd name="T14" fmla="*/ 95 w 190"/>
              <a:gd name="T15" fmla="*/ 481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482">
                <a:moveTo>
                  <a:pt x="95" y="481"/>
                </a:moveTo>
                <a:lnTo>
                  <a:pt x="95" y="481"/>
                </a:lnTo>
                <a:lnTo>
                  <a:pt x="95" y="481"/>
                </a:lnTo>
                <a:cubicBezTo>
                  <a:pt x="43" y="481"/>
                  <a:pt x="0" y="438"/>
                  <a:pt x="0" y="378"/>
                </a:cubicBezTo>
                <a:cubicBezTo>
                  <a:pt x="0" y="0"/>
                  <a:pt x="0" y="0"/>
                  <a:pt x="0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378"/>
                  <a:pt x="189" y="378"/>
                  <a:pt x="189" y="378"/>
                </a:cubicBezTo>
                <a:cubicBezTo>
                  <a:pt x="189" y="438"/>
                  <a:pt x="146" y="481"/>
                  <a:pt x="95" y="481"/>
                </a:cubicBezTo>
              </a:path>
            </a:pathLst>
          </a:custGeom>
          <a:solidFill>
            <a:schemeClr val="accent4">
              <a:lumMod val="10000"/>
              <a:lumOff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">
            <a:extLst>
              <a:ext uri="{FF2B5EF4-FFF2-40B4-BE49-F238E27FC236}">
                <a16:creationId xmlns:a16="http://schemas.microsoft.com/office/drawing/2014/main" id="{BA908B60-DE2D-144E-A298-FBB57A20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874" y="9593716"/>
            <a:ext cx="132120" cy="320028"/>
          </a:xfrm>
          <a:custGeom>
            <a:avLst/>
            <a:gdLst>
              <a:gd name="T0" fmla="*/ 95 w 199"/>
              <a:gd name="T1" fmla="*/ 481 h 482"/>
              <a:gd name="T2" fmla="*/ 95 w 199"/>
              <a:gd name="T3" fmla="*/ 481 h 482"/>
              <a:gd name="T4" fmla="*/ 95 w 199"/>
              <a:gd name="T5" fmla="*/ 481 h 482"/>
              <a:gd name="T6" fmla="*/ 0 w 199"/>
              <a:gd name="T7" fmla="*/ 378 h 482"/>
              <a:gd name="T8" fmla="*/ 0 w 199"/>
              <a:gd name="T9" fmla="*/ 0 h 482"/>
              <a:gd name="T10" fmla="*/ 198 w 199"/>
              <a:gd name="T11" fmla="*/ 0 h 482"/>
              <a:gd name="T12" fmla="*/ 198 w 199"/>
              <a:gd name="T13" fmla="*/ 378 h 482"/>
              <a:gd name="T14" fmla="*/ 95 w 199"/>
              <a:gd name="T15" fmla="*/ 481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" h="482">
                <a:moveTo>
                  <a:pt x="95" y="481"/>
                </a:moveTo>
                <a:lnTo>
                  <a:pt x="95" y="481"/>
                </a:lnTo>
                <a:lnTo>
                  <a:pt x="95" y="481"/>
                </a:lnTo>
                <a:cubicBezTo>
                  <a:pt x="43" y="481"/>
                  <a:pt x="0" y="438"/>
                  <a:pt x="0" y="378"/>
                </a:cubicBezTo>
                <a:cubicBezTo>
                  <a:pt x="0" y="0"/>
                  <a:pt x="0" y="0"/>
                  <a:pt x="0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98" y="378"/>
                  <a:pt x="198" y="378"/>
                  <a:pt x="198" y="378"/>
                </a:cubicBezTo>
                <a:cubicBezTo>
                  <a:pt x="198" y="438"/>
                  <a:pt x="147" y="481"/>
                  <a:pt x="95" y="481"/>
                </a:cubicBezTo>
              </a:path>
            </a:pathLst>
          </a:custGeom>
          <a:solidFill>
            <a:schemeClr val="accent4">
              <a:lumMod val="10000"/>
              <a:lumOff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4">
            <a:extLst>
              <a:ext uri="{FF2B5EF4-FFF2-40B4-BE49-F238E27FC236}">
                <a16:creationId xmlns:a16="http://schemas.microsoft.com/office/drawing/2014/main" id="{04467677-DFDE-4444-A0FA-BCC7C9441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2115" y="6819169"/>
            <a:ext cx="2096325" cy="2880244"/>
          </a:xfrm>
          <a:custGeom>
            <a:avLst/>
            <a:gdLst>
              <a:gd name="T0" fmla="*/ 2132 w 3148"/>
              <a:gd name="T1" fmla="*/ 4324 h 4325"/>
              <a:gd name="T2" fmla="*/ 2132 w 3148"/>
              <a:gd name="T3" fmla="*/ 4324 h 4325"/>
              <a:gd name="T4" fmla="*/ 1014 w 3148"/>
              <a:gd name="T5" fmla="*/ 4324 h 4325"/>
              <a:gd name="T6" fmla="*/ 0 w 3148"/>
              <a:gd name="T7" fmla="*/ 3310 h 4325"/>
              <a:gd name="T8" fmla="*/ 0 w 3148"/>
              <a:gd name="T9" fmla="*/ 1014 h 4325"/>
              <a:gd name="T10" fmla="*/ 1014 w 3148"/>
              <a:gd name="T11" fmla="*/ 0 h 4325"/>
              <a:gd name="T12" fmla="*/ 2132 w 3148"/>
              <a:gd name="T13" fmla="*/ 0 h 4325"/>
              <a:gd name="T14" fmla="*/ 3147 w 3148"/>
              <a:gd name="T15" fmla="*/ 1014 h 4325"/>
              <a:gd name="T16" fmla="*/ 3147 w 3148"/>
              <a:gd name="T17" fmla="*/ 3310 h 4325"/>
              <a:gd name="T18" fmla="*/ 2132 w 3148"/>
              <a:gd name="T19" fmla="*/ 4324 h 4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48" h="4325">
                <a:moveTo>
                  <a:pt x="2132" y="4324"/>
                </a:moveTo>
                <a:lnTo>
                  <a:pt x="2132" y="4324"/>
                </a:lnTo>
                <a:cubicBezTo>
                  <a:pt x="1014" y="4324"/>
                  <a:pt x="1014" y="4324"/>
                  <a:pt x="1014" y="4324"/>
                </a:cubicBezTo>
                <a:cubicBezTo>
                  <a:pt x="455" y="4324"/>
                  <a:pt x="0" y="3868"/>
                  <a:pt x="0" y="3310"/>
                </a:cubicBezTo>
                <a:cubicBezTo>
                  <a:pt x="0" y="1014"/>
                  <a:pt x="0" y="1014"/>
                  <a:pt x="0" y="1014"/>
                </a:cubicBezTo>
                <a:cubicBezTo>
                  <a:pt x="0" y="456"/>
                  <a:pt x="455" y="0"/>
                  <a:pt x="1014" y="0"/>
                </a:cubicBezTo>
                <a:cubicBezTo>
                  <a:pt x="2132" y="0"/>
                  <a:pt x="2132" y="0"/>
                  <a:pt x="2132" y="0"/>
                </a:cubicBezTo>
                <a:cubicBezTo>
                  <a:pt x="2691" y="0"/>
                  <a:pt x="3147" y="456"/>
                  <a:pt x="3147" y="1014"/>
                </a:cubicBezTo>
                <a:cubicBezTo>
                  <a:pt x="3147" y="3310"/>
                  <a:pt x="3147" y="3310"/>
                  <a:pt x="3147" y="3310"/>
                </a:cubicBezTo>
                <a:cubicBezTo>
                  <a:pt x="3147" y="3868"/>
                  <a:pt x="2691" y="4324"/>
                  <a:pt x="2132" y="43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5">
            <a:extLst>
              <a:ext uri="{FF2B5EF4-FFF2-40B4-BE49-F238E27FC236}">
                <a16:creationId xmlns:a16="http://schemas.microsoft.com/office/drawing/2014/main" id="{58E16528-6937-554D-9F1C-B5885B6D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662" y="9919616"/>
            <a:ext cx="35232" cy="1385806"/>
          </a:xfrm>
          <a:custGeom>
            <a:avLst/>
            <a:gdLst>
              <a:gd name="T0" fmla="*/ 51 w 52"/>
              <a:gd name="T1" fmla="*/ 2081 h 2082"/>
              <a:gd name="T2" fmla="*/ 0 w 52"/>
              <a:gd name="T3" fmla="*/ 2081 h 2082"/>
              <a:gd name="T4" fmla="*/ 0 w 52"/>
              <a:gd name="T5" fmla="*/ 0 h 2082"/>
              <a:gd name="T6" fmla="*/ 51 w 52"/>
              <a:gd name="T7" fmla="*/ 0 h 2082"/>
              <a:gd name="T8" fmla="*/ 51 w 52"/>
              <a:gd name="T9" fmla="*/ 2081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082">
                <a:moveTo>
                  <a:pt x="51" y="2081"/>
                </a:moveTo>
                <a:lnTo>
                  <a:pt x="0" y="2081"/>
                </a:lnTo>
                <a:lnTo>
                  <a:pt x="0" y="0"/>
                </a:lnTo>
                <a:lnTo>
                  <a:pt x="51" y="0"/>
                </a:lnTo>
                <a:lnTo>
                  <a:pt x="51" y="20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6">
            <a:extLst>
              <a:ext uri="{FF2B5EF4-FFF2-40B4-BE49-F238E27FC236}">
                <a16:creationId xmlns:a16="http://schemas.microsoft.com/office/drawing/2014/main" id="{1B55D4A4-9CDA-FE49-846E-06CA4588A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079" y="9599588"/>
            <a:ext cx="211394" cy="322963"/>
          </a:xfrm>
          <a:custGeom>
            <a:avLst/>
            <a:gdLst>
              <a:gd name="T0" fmla="*/ 180 w 319"/>
              <a:gd name="T1" fmla="*/ 482 h 483"/>
              <a:gd name="T2" fmla="*/ 180 w 319"/>
              <a:gd name="T3" fmla="*/ 482 h 483"/>
              <a:gd name="T4" fmla="*/ 137 w 319"/>
              <a:gd name="T5" fmla="*/ 482 h 483"/>
              <a:gd name="T6" fmla="*/ 0 w 319"/>
              <a:gd name="T7" fmla="*/ 344 h 483"/>
              <a:gd name="T8" fmla="*/ 0 w 319"/>
              <a:gd name="T9" fmla="*/ 0 h 483"/>
              <a:gd name="T10" fmla="*/ 318 w 319"/>
              <a:gd name="T11" fmla="*/ 0 h 483"/>
              <a:gd name="T12" fmla="*/ 318 w 319"/>
              <a:gd name="T13" fmla="*/ 344 h 483"/>
              <a:gd name="T14" fmla="*/ 180 w 319"/>
              <a:gd name="T15" fmla="*/ 48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" h="483">
                <a:moveTo>
                  <a:pt x="180" y="482"/>
                </a:moveTo>
                <a:lnTo>
                  <a:pt x="180" y="482"/>
                </a:lnTo>
                <a:cubicBezTo>
                  <a:pt x="137" y="482"/>
                  <a:pt x="137" y="482"/>
                  <a:pt x="137" y="482"/>
                </a:cubicBezTo>
                <a:cubicBezTo>
                  <a:pt x="60" y="482"/>
                  <a:pt x="0" y="422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318" y="344"/>
                  <a:pt x="318" y="344"/>
                  <a:pt x="318" y="344"/>
                </a:cubicBezTo>
                <a:cubicBezTo>
                  <a:pt x="318" y="422"/>
                  <a:pt x="258" y="482"/>
                  <a:pt x="180" y="482"/>
                </a:cubicBezTo>
              </a:path>
            </a:pathLst>
          </a:custGeom>
          <a:solidFill>
            <a:schemeClr val="accent4">
              <a:lumMod val="10000"/>
              <a:lumOff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7">
            <a:extLst>
              <a:ext uri="{FF2B5EF4-FFF2-40B4-BE49-F238E27FC236}">
                <a16:creationId xmlns:a16="http://schemas.microsoft.com/office/drawing/2014/main" id="{DBA83B4B-E8FB-A74C-A0F2-D61422591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826" y="9593716"/>
            <a:ext cx="132122" cy="320028"/>
          </a:xfrm>
          <a:custGeom>
            <a:avLst/>
            <a:gdLst>
              <a:gd name="T0" fmla="*/ 103 w 199"/>
              <a:gd name="T1" fmla="*/ 481 h 482"/>
              <a:gd name="T2" fmla="*/ 103 w 199"/>
              <a:gd name="T3" fmla="*/ 481 h 482"/>
              <a:gd name="T4" fmla="*/ 103 w 199"/>
              <a:gd name="T5" fmla="*/ 481 h 482"/>
              <a:gd name="T6" fmla="*/ 0 w 199"/>
              <a:gd name="T7" fmla="*/ 378 h 482"/>
              <a:gd name="T8" fmla="*/ 0 w 199"/>
              <a:gd name="T9" fmla="*/ 0 h 482"/>
              <a:gd name="T10" fmla="*/ 198 w 199"/>
              <a:gd name="T11" fmla="*/ 0 h 482"/>
              <a:gd name="T12" fmla="*/ 198 w 199"/>
              <a:gd name="T13" fmla="*/ 378 h 482"/>
              <a:gd name="T14" fmla="*/ 103 w 199"/>
              <a:gd name="T15" fmla="*/ 481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" h="482">
                <a:moveTo>
                  <a:pt x="103" y="481"/>
                </a:moveTo>
                <a:lnTo>
                  <a:pt x="103" y="481"/>
                </a:lnTo>
                <a:lnTo>
                  <a:pt x="103" y="481"/>
                </a:lnTo>
                <a:cubicBezTo>
                  <a:pt x="43" y="481"/>
                  <a:pt x="0" y="438"/>
                  <a:pt x="0" y="378"/>
                </a:cubicBezTo>
                <a:cubicBezTo>
                  <a:pt x="0" y="0"/>
                  <a:pt x="0" y="0"/>
                  <a:pt x="0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98" y="378"/>
                  <a:pt x="198" y="378"/>
                  <a:pt x="198" y="378"/>
                </a:cubicBezTo>
                <a:cubicBezTo>
                  <a:pt x="198" y="438"/>
                  <a:pt x="155" y="481"/>
                  <a:pt x="103" y="481"/>
                </a:cubicBezTo>
              </a:path>
            </a:pathLst>
          </a:custGeom>
          <a:solidFill>
            <a:schemeClr val="accent4">
              <a:lumMod val="10000"/>
              <a:lumOff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8">
            <a:extLst>
              <a:ext uri="{FF2B5EF4-FFF2-40B4-BE49-F238E27FC236}">
                <a16:creationId xmlns:a16="http://schemas.microsoft.com/office/drawing/2014/main" id="{557B28C5-85E7-6A44-A19B-A8623AA27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3116" y="9593716"/>
            <a:ext cx="132122" cy="320028"/>
          </a:xfrm>
          <a:custGeom>
            <a:avLst/>
            <a:gdLst>
              <a:gd name="T0" fmla="*/ 103 w 199"/>
              <a:gd name="T1" fmla="*/ 481 h 482"/>
              <a:gd name="T2" fmla="*/ 103 w 199"/>
              <a:gd name="T3" fmla="*/ 481 h 482"/>
              <a:gd name="T4" fmla="*/ 103 w 199"/>
              <a:gd name="T5" fmla="*/ 481 h 482"/>
              <a:gd name="T6" fmla="*/ 0 w 199"/>
              <a:gd name="T7" fmla="*/ 378 h 482"/>
              <a:gd name="T8" fmla="*/ 0 w 199"/>
              <a:gd name="T9" fmla="*/ 0 h 482"/>
              <a:gd name="T10" fmla="*/ 198 w 199"/>
              <a:gd name="T11" fmla="*/ 0 h 482"/>
              <a:gd name="T12" fmla="*/ 198 w 199"/>
              <a:gd name="T13" fmla="*/ 378 h 482"/>
              <a:gd name="T14" fmla="*/ 103 w 199"/>
              <a:gd name="T15" fmla="*/ 481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" h="482">
                <a:moveTo>
                  <a:pt x="103" y="481"/>
                </a:moveTo>
                <a:lnTo>
                  <a:pt x="103" y="481"/>
                </a:lnTo>
                <a:lnTo>
                  <a:pt x="103" y="481"/>
                </a:lnTo>
                <a:cubicBezTo>
                  <a:pt x="43" y="481"/>
                  <a:pt x="0" y="438"/>
                  <a:pt x="0" y="378"/>
                </a:cubicBezTo>
                <a:cubicBezTo>
                  <a:pt x="0" y="0"/>
                  <a:pt x="0" y="0"/>
                  <a:pt x="0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98" y="378"/>
                  <a:pt x="198" y="378"/>
                  <a:pt x="198" y="378"/>
                </a:cubicBezTo>
                <a:cubicBezTo>
                  <a:pt x="198" y="438"/>
                  <a:pt x="155" y="481"/>
                  <a:pt x="103" y="481"/>
                </a:cubicBezTo>
              </a:path>
            </a:pathLst>
          </a:custGeom>
          <a:solidFill>
            <a:schemeClr val="accent4">
              <a:lumMod val="10000"/>
              <a:lumOff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9">
            <a:extLst>
              <a:ext uri="{FF2B5EF4-FFF2-40B4-BE49-F238E27FC236}">
                <a16:creationId xmlns:a16="http://schemas.microsoft.com/office/drawing/2014/main" id="{F80388DA-06C0-6A43-AC7D-C9D890879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550" y="6819169"/>
            <a:ext cx="2090453" cy="2880244"/>
          </a:xfrm>
          <a:custGeom>
            <a:avLst/>
            <a:gdLst>
              <a:gd name="T0" fmla="*/ 1015 w 3140"/>
              <a:gd name="T1" fmla="*/ 4324 h 4325"/>
              <a:gd name="T2" fmla="*/ 1015 w 3140"/>
              <a:gd name="T3" fmla="*/ 4324 h 4325"/>
              <a:gd name="T4" fmla="*/ 2124 w 3140"/>
              <a:gd name="T5" fmla="*/ 4324 h 4325"/>
              <a:gd name="T6" fmla="*/ 3139 w 3140"/>
              <a:gd name="T7" fmla="*/ 3310 h 4325"/>
              <a:gd name="T8" fmla="*/ 3139 w 3140"/>
              <a:gd name="T9" fmla="*/ 1014 h 4325"/>
              <a:gd name="T10" fmla="*/ 2124 w 3140"/>
              <a:gd name="T11" fmla="*/ 0 h 4325"/>
              <a:gd name="T12" fmla="*/ 1015 w 3140"/>
              <a:gd name="T13" fmla="*/ 0 h 4325"/>
              <a:gd name="T14" fmla="*/ 0 w 3140"/>
              <a:gd name="T15" fmla="*/ 1014 h 4325"/>
              <a:gd name="T16" fmla="*/ 0 w 3140"/>
              <a:gd name="T17" fmla="*/ 3310 h 4325"/>
              <a:gd name="T18" fmla="*/ 1015 w 3140"/>
              <a:gd name="T19" fmla="*/ 4324 h 4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40" h="4325">
                <a:moveTo>
                  <a:pt x="1015" y="4324"/>
                </a:moveTo>
                <a:lnTo>
                  <a:pt x="1015" y="4324"/>
                </a:lnTo>
                <a:cubicBezTo>
                  <a:pt x="2124" y="4324"/>
                  <a:pt x="2124" y="4324"/>
                  <a:pt x="2124" y="4324"/>
                </a:cubicBezTo>
                <a:cubicBezTo>
                  <a:pt x="2683" y="4324"/>
                  <a:pt x="3139" y="3868"/>
                  <a:pt x="3139" y="3310"/>
                </a:cubicBezTo>
                <a:cubicBezTo>
                  <a:pt x="3139" y="1014"/>
                  <a:pt x="3139" y="1014"/>
                  <a:pt x="3139" y="1014"/>
                </a:cubicBezTo>
                <a:cubicBezTo>
                  <a:pt x="3139" y="456"/>
                  <a:pt x="2683" y="0"/>
                  <a:pt x="2124" y="0"/>
                </a:cubicBezTo>
                <a:cubicBezTo>
                  <a:pt x="1015" y="0"/>
                  <a:pt x="1015" y="0"/>
                  <a:pt x="1015" y="0"/>
                </a:cubicBezTo>
                <a:cubicBezTo>
                  <a:pt x="448" y="0"/>
                  <a:pt x="0" y="456"/>
                  <a:pt x="0" y="1014"/>
                </a:cubicBezTo>
                <a:cubicBezTo>
                  <a:pt x="0" y="3310"/>
                  <a:pt x="0" y="3310"/>
                  <a:pt x="0" y="3310"/>
                </a:cubicBezTo>
                <a:cubicBezTo>
                  <a:pt x="0" y="3868"/>
                  <a:pt x="448" y="4324"/>
                  <a:pt x="1015" y="43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0">
            <a:extLst>
              <a:ext uri="{FF2B5EF4-FFF2-40B4-BE49-F238E27FC236}">
                <a16:creationId xmlns:a16="http://schemas.microsoft.com/office/drawing/2014/main" id="{87013652-8876-AC48-9C84-749323F59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015" y="6916057"/>
            <a:ext cx="1946587" cy="2680596"/>
          </a:xfrm>
          <a:custGeom>
            <a:avLst/>
            <a:gdLst>
              <a:gd name="T0" fmla="*/ 877 w 2924"/>
              <a:gd name="T1" fmla="*/ 4024 h 4025"/>
              <a:gd name="T2" fmla="*/ 877 w 2924"/>
              <a:gd name="T3" fmla="*/ 4024 h 4025"/>
              <a:gd name="T4" fmla="*/ 2055 w 2924"/>
              <a:gd name="T5" fmla="*/ 4024 h 4025"/>
              <a:gd name="T6" fmla="*/ 2923 w 2924"/>
              <a:gd name="T7" fmla="*/ 3155 h 4025"/>
              <a:gd name="T8" fmla="*/ 2923 w 2924"/>
              <a:gd name="T9" fmla="*/ 868 h 4025"/>
              <a:gd name="T10" fmla="*/ 2055 w 2924"/>
              <a:gd name="T11" fmla="*/ 0 h 4025"/>
              <a:gd name="T12" fmla="*/ 877 w 2924"/>
              <a:gd name="T13" fmla="*/ 0 h 4025"/>
              <a:gd name="T14" fmla="*/ 0 w 2924"/>
              <a:gd name="T15" fmla="*/ 868 h 4025"/>
              <a:gd name="T16" fmla="*/ 0 w 2924"/>
              <a:gd name="T17" fmla="*/ 3155 h 4025"/>
              <a:gd name="T18" fmla="*/ 877 w 2924"/>
              <a:gd name="T19" fmla="*/ 4024 h 4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4" h="4025">
                <a:moveTo>
                  <a:pt x="877" y="4024"/>
                </a:moveTo>
                <a:lnTo>
                  <a:pt x="877" y="4024"/>
                </a:lnTo>
                <a:cubicBezTo>
                  <a:pt x="2055" y="4024"/>
                  <a:pt x="2055" y="4024"/>
                  <a:pt x="2055" y="4024"/>
                </a:cubicBezTo>
                <a:cubicBezTo>
                  <a:pt x="2536" y="4024"/>
                  <a:pt x="2923" y="3637"/>
                  <a:pt x="2923" y="3155"/>
                </a:cubicBezTo>
                <a:cubicBezTo>
                  <a:pt x="2923" y="868"/>
                  <a:pt x="2923" y="868"/>
                  <a:pt x="2923" y="868"/>
                </a:cubicBezTo>
                <a:cubicBezTo>
                  <a:pt x="2923" y="396"/>
                  <a:pt x="2536" y="0"/>
                  <a:pt x="2055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395" y="0"/>
                  <a:pt x="0" y="396"/>
                  <a:pt x="0" y="868"/>
                </a:cubicBezTo>
                <a:cubicBezTo>
                  <a:pt x="0" y="3155"/>
                  <a:pt x="0" y="3155"/>
                  <a:pt x="0" y="3155"/>
                </a:cubicBezTo>
                <a:cubicBezTo>
                  <a:pt x="0" y="3637"/>
                  <a:pt x="395" y="4024"/>
                  <a:pt x="877" y="4024"/>
                </a:cubicBezTo>
              </a:path>
            </a:pathLst>
          </a:custGeom>
          <a:solidFill>
            <a:schemeClr val="accent4">
              <a:lumMod val="10000"/>
              <a:lumOff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1">
            <a:extLst>
              <a:ext uri="{FF2B5EF4-FFF2-40B4-BE49-F238E27FC236}">
                <a16:creationId xmlns:a16="http://schemas.microsoft.com/office/drawing/2014/main" id="{3F5E3D82-AE32-D745-B1A7-C09C0C96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9223" y="9919616"/>
            <a:ext cx="35232" cy="1385806"/>
          </a:xfrm>
          <a:custGeom>
            <a:avLst/>
            <a:gdLst>
              <a:gd name="T0" fmla="*/ 51 w 52"/>
              <a:gd name="T1" fmla="*/ 2081 h 2082"/>
              <a:gd name="T2" fmla="*/ 0 w 52"/>
              <a:gd name="T3" fmla="*/ 2081 h 2082"/>
              <a:gd name="T4" fmla="*/ 0 w 52"/>
              <a:gd name="T5" fmla="*/ 0 h 2082"/>
              <a:gd name="T6" fmla="*/ 51 w 52"/>
              <a:gd name="T7" fmla="*/ 0 h 2082"/>
              <a:gd name="T8" fmla="*/ 51 w 52"/>
              <a:gd name="T9" fmla="*/ 2081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082">
                <a:moveTo>
                  <a:pt x="51" y="2081"/>
                </a:moveTo>
                <a:lnTo>
                  <a:pt x="0" y="2081"/>
                </a:lnTo>
                <a:lnTo>
                  <a:pt x="0" y="0"/>
                </a:lnTo>
                <a:lnTo>
                  <a:pt x="51" y="0"/>
                </a:lnTo>
                <a:lnTo>
                  <a:pt x="51" y="208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53">
            <a:extLst>
              <a:ext uri="{FF2B5EF4-FFF2-40B4-BE49-F238E27FC236}">
                <a16:creationId xmlns:a16="http://schemas.microsoft.com/office/drawing/2014/main" id="{1874773B-D923-6A4D-BF4B-F2D0D093D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203" y="5644757"/>
            <a:ext cx="4700584" cy="1118626"/>
          </a:xfrm>
          <a:custGeom>
            <a:avLst/>
            <a:gdLst>
              <a:gd name="T0" fmla="*/ 6973 w 7060"/>
              <a:gd name="T1" fmla="*/ 26 h 1678"/>
              <a:gd name="T2" fmla="*/ 6973 w 7060"/>
              <a:gd name="T3" fmla="*/ 26 h 1678"/>
              <a:gd name="T4" fmla="*/ 6887 w 7060"/>
              <a:gd name="T5" fmla="*/ 103 h 1678"/>
              <a:gd name="T6" fmla="*/ 6887 w 7060"/>
              <a:gd name="T7" fmla="*/ 851 h 1678"/>
              <a:gd name="T8" fmla="*/ 6233 w 7060"/>
              <a:gd name="T9" fmla="*/ 1505 h 1678"/>
              <a:gd name="T10" fmla="*/ 5580 w 7060"/>
              <a:gd name="T11" fmla="*/ 851 h 1678"/>
              <a:gd name="T12" fmla="*/ 5580 w 7060"/>
              <a:gd name="T13" fmla="*/ 103 h 1678"/>
              <a:gd name="T14" fmla="*/ 5580 w 7060"/>
              <a:gd name="T15" fmla="*/ 95 h 1678"/>
              <a:gd name="T16" fmla="*/ 5580 w 7060"/>
              <a:gd name="T17" fmla="*/ 86 h 1678"/>
              <a:gd name="T18" fmla="*/ 5494 w 7060"/>
              <a:gd name="T19" fmla="*/ 0 h 1678"/>
              <a:gd name="T20" fmla="*/ 1573 w 7060"/>
              <a:gd name="T21" fmla="*/ 0 h 1678"/>
              <a:gd name="T22" fmla="*/ 1487 w 7060"/>
              <a:gd name="T23" fmla="*/ 86 h 1678"/>
              <a:gd name="T24" fmla="*/ 1487 w 7060"/>
              <a:gd name="T25" fmla="*/ 95 h 1678"/>
              <a:gd name="T26" fmla="*/ 1487 w 7060"/>
              <a:gd name="T27" fmla="*/ 103 h 1678"/>
              <a:gd name="T28" fmla="*/ 1487 w 7060"/>
              <a:gd name="T29" fmla="*/ 851 h 1678"/>
              <a:gd name="T30" fmla="*/ 825 w 7060"/>
              <a:gd name="T31" fmla="*/ 1505 h 1678"/>
              <a:gd name="T32" fmla="*/ 172 w 7060"/>
              <a:gd name="T33" fmla="*/ 851 h 1678"/>
              <a:gd name="T34" fmla="*/ 172 w 7060"/>
              <a:gd name="T35" fmla="*/ 103 h 1678"/>
              <a:gd name="T36" fmla="*/ 86 w 7060"/>
              <a:gd name="T37" fmla="*/ 26 h 1678"/>
              <a:gd name="T38" fmla="*/ 0 w 7060"/>
              <a:gd name="T39" fmla="*/ 103 h 1678"/>
              <a:gd name="T40" fmla="*/ 0 w 7060"/>
              <a:gd name="T41" fmla="*/ 851 h 1678"/>
              <a:gd name="T42" fmla="*/ 825 w 7060"/>
              <a:gd name="T43" fmla="*/ 1677 h 1678"/>
              <a:gd name="T44" fmla="*/ 1659 w 7060"/>
              <a:gd name="T45" fmla="*/ 851 h 1678"/>
              <a:gd name="T46" fmla="*/ 1659 w 7060"/>
              <a:gd name="T47" fmla="*/ 163 h 1678"/>
              <a:gd name="T48" fmla="*/ 5408 w 7060"/>
              <a:gd name="T49" fmla="*/ 163 h 1678"/>
              <a:gd name="T50" fmla="*/ 5408 w 7060"/>
              <a:gd name="T51" fmla="*/ 851 h 1678"/>
              <a:gd name="T52" fmla="*/ 6233 w 7060"/>
              <a:gd name="T53" fmla="*/ 1677 h 1678"/>
              <a:gd name="T54" fmla="*/ 7059 w 7060"/>
              <a:gd name="T55" fmla="*/ 851 h 1678"/>
              <a:gd name="T56" fmla="*/ 7059 w 7060"/>
              <a:gd name="T57" fmla="*/ 103 h 1678"/>
              <a:gd name="T58" fmla="*/ 6973 w 7060"/>
              <a:gd name="T59" fmla="*/ 26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060" h="1678">
                <a:moveTo>
                  <a:pt x="6973" y="26"/>
                </a:moveTo>
                <a:lnTo>
                  <a:pt x="6973" y="26"/>
                </a:lnTo>
                <a:cubicBezTo>
                  <a:pt x="6930" y="26"/>
                  <a:pt x="6887" y="60"/>
                  <a:pt x="6887" y="103"/>
                </a:cubicBezTo>
                <a:cubicBezTo>
                  <a:pt x="6887" y="851"/>
                  <a:pt x="6887" y="851"/>
                  <a:pt x="6887" y="851"/>
                </a:cubicBezTo>
                <a:cubicBezTo>
                  <a:pt x="6887" y="1213"/>
                  <a:pt x="6594" y="1505"/>
                  <a:pt x="6233" y="1505"/>
                </a:cubicBezTo>
                <a:cubicBezTo>
                  <a:pt x="5872" y="1505"/>
                  <a:pt x="5580" y="1213"/>
                  <a:pt x="5580" y="851"/>
                </a:cubicBezTo>
                <a:cubicBezTo>
                  <a:pt x="5580" y="103"/>
                  <a:pt x="5580" y="103"/>
                  <a:pt x="5580" y="103"/>
                </a:cubicBezTo>
                <a:lnTo>
                  <a:pt x="5580" y="95"/>
                </a:lnTo>
                <a:lnTo>
                  <a:pt x="5580" y="86"/>
                </a:lnTo>
                <a:cubicBezTo>
                  <a:pt x="5580" y="34"/>
                  <a:pt x="5537" y="0"/>
                  <a:pt x="5494" y="0"/>
                </a:cubicBezTo>
                <a:cubicBezTo>
                  <a:pt x="1573" y="0"/>
                  <a:pt x="1573" y="0"/>
                  <a:pt x="1573" y="0"/>
                </a:cubicBezTo>
                <a:cubicBezTo>
                  <a:pt x="1522" y="0"/>
                  <a:pt x="1487" y="34"/>
                  <a:pt x="1487" y="86"/>
                </a:cubicBezTo>
                <a:lnTo>
                  <a:pt x="1487" y="95"/>
                </a:lnTo>
                <a:lnTo>
                  <a:pt x="1487" y="103"/>
                </a:lnTo>
                <a:cubicBezTo>
                  <a:pt x="1487" y="851"/>
                  <a:pt x="1487" y="851"/>
                  <a:pt x="1487" y="851"/>
                </a:cubicBezTo>
                <a:cubicBezTo>
                  <a:pt x="1487" y="1213"/>
                  <a:pt x="1186" y="1505"/>
                  <a:pt x="825" y="1505"/>
                </a:cubicBezTo>
                <a:cubicBezTo>
                  <a:pt x="464" y="1505"/>
                  <a:pt x="172" y="1213"/>
                  <a:pt x="172" y="851"/>
                </a:cubicBezTo>
                <a:cubicBezTo>
                  <a:pt x="172" y="103"/>
                  <a:pt x="172" y="103"/>
                  <a:pt x="172" y="103"/>
                </a:cubicBezTo>
                <a:cubicBezTo>
                  <a:pt x="172" y="60"/>
                  <a:pt x="137" y="26"/>
                  <a:pt x="86" y="26"/>
                </a:cubicBezTo>
                <a:cubicBezTo>
                  <a:pt x="43" y="26"/>
                  <a:pt x="0" y="60"/>
                  <a:pt x="0" y="103"/>
                </a:cubicBezTo>
                <a:cubicBezTo>
                  <a:pt x="0" y="851"/>
                  <a:pt x="0" y="851"/>
                  <a:pt x="0" y="851"/>
                </a:cubicBezTo>
                <a:cubicBezTo>
                  <a:pt x="0" y="1307"/>
                  <a:pt x="369" y="1677"/>
                  <a:pt x="825" y="1677"/>
                </a:cubicBezTo>
                <a:cubicBezTo>
                  <a:pt x="1281" y="1677"/>
                  <a:pt x="1659" y="1307"/>
                  <a:pt x="1659" y="851"/>
                </a:cubicBezTo>
                <a:cubicBezTo>
                  <a:pt x="1659" y="163"/>
                  <a:pt x="1659" y="163"/>
                  <a:pt x="1659" y="163"/>
                </a:cubicBezTo>
                <a:cubicBezTo>
                  <a:pt x="5408" y="163"/>
                  <a:pt x="5408" y="163"/>
                  <a:pt x="5408" y="163"/>
                </a:cubicBezTo>
                <a:cubicBezTo>
                  <a:pt x="5408" y="851"/>
                  <a:pt x="5408" y="851"/>
                  <a:pt x="5408" y="851"/>
                </a:cubicBezTo>
                <a:cubicBezTo>
                  <a:pt x="5408" y="1307"/>
                  <a:pt x="5777" y="1677"/>
                  <a:pt x="6233" y="1677"/>
                </a:cubicBezTo>
                <a:cubicBezTo>
                  <a:pt x="6689" y="1677"/>
                  <a:pt x="7059" y="1307"/>
                  <a:pt x="7059" y="851"/>
                </a:cubicBezTo>
                <a:cubicBezTo>
                  <a:pt x="7059" y="103"/>
                  <a:pt x="7059" y="103"/>
                  <a:pt x="7059" y="103"/>
                </a:cubicBezTo>
                <a:cubicBezTo>
                  <a:pt x="7059" y="60"/>
                  <a:pt x="7025" y="26"/>
                  <a:pt x="6973" y="2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54">
            <a:extLst>
              <a:ext uri="{FF2B5EF4-FFF2-40B4-BE49-F238E27FC236}">
                <a16:creationId xmlns:a16="http://schemas.microsoft.com/office/drawing/2014/main" id="{7357AB9D-CF09-3B4A-AC12-DD6F8505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7266" y="5459786"/>
            <a:ext cx="211394" cy="5845636"/>
          </a:xfrm>
          <a:custGeom>
            <a:avLst/>
            <a:gdLst>
              <a:gd name="T0" fmla="*/ 317 w 318"/>
              <a:gd name="T1" fmla="*/ 8779 h 8780"/>
              <a:gd name="T2" fmla="*/ 317 w 318"/>
              <a:gd name="T3" fmla="*/ 8779 h 8780"/>
              <a:gd name="T4" fmla="*/ 0 w 318"/>
              <a:gd name="T5" fmla="*/ 8779 h 8780"/>
              <a:gd name="T6" fmla="*/ 0 w 318"/>
              <a:gd name="T7" fmla="*/ 155 h 8780"/>
              <a:gd name="T8" fmla="*/ 163 w 318"/>
              <a:gd name="T9" fmla="*/ 0 h 8780"/>
              <a:gd name="T10" fmla="*/ 163 w 318"/>
              <a:gd name="T11" fmla="*/ 0 h 8780"/>
              <a:gd name="T12" fmla="*/ 317 w 318"/>
              <a:gd name="T13" fmla="*/ 155 h 8780"/>
              <a:gd name="T14" fmla="*/ 317 w 318"/>
              <a:gd name="T15" fmla="*/ 8779 h 8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8780">
                <a:moveTo>
                  <a:pt x="317" y="8779"/>
                </a:moveTo>
                <a:lnTo>
                  <a:pt x="317" y="8779"/>
                </a:lnTo>
                <a:cubicBezTo>
                  <a:pt x="0" y="8779"/>
                  <a:pt x="0" y="8779"/>
                  <a:pt x="0" y="8779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69"/>
                  <a:pt x="77" y="0"/>
                  <a:pt x="163" y="0"/>
                </a:cubicBezTo>
                <a:lnTo>
                  <a:pt x="163" y="0"/>
                </a:lnTo>
                <a:cubicBezTo>
                  <a:pt x="248" y="0"/>
                  <a:pt x="317" y="69"/>
                  <a:pt x="317" y="155"/>
                </a:cubicBezTo>
                <a:lnTo>
                  <a:pt x="317" y="877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55">
            <a:extLst>
              <a:ext uri="{FF2B5EF4-FFF2-40B4-BE49-F238E27FC236}">
                <a16:creationId xmlns:a16="http://schemas.microsoft.com/office/drawing/2014/main" id="{0B58DC38-38B1-024E-9DE4-EF070592E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452" y="6916057"/>
            <a:ext cx="1946589" cy="2680596"/>
          </a:xfrm>
          <a:custGeom>
            <a:avLst/>
            <a:gdLst>
              <a:gd name="T0" fmla="*/ 2055 w 2924"/>
              <a:gd name="T1" fmla="*/ 4024 h 4025"/>
              <a:gd name="T2" fmla="*/ 2055 w 2924"/>
              <a:gd name="T3" fmla="*/ 4024 h 4025"/>
              <a:gd name="T4" fmla="*/ 868 w 2924"/>
              <a:gd name="T5" fmla="*/ 4024 h 4025"/>
              <a:gd name="T6" fmla="*/ 0 w 2924"/>
              <a:gd name="T7" fmla="*/ 3155 h 4025"/>
              <a:gd name="T8" fmla="*/ 0 w 2924"/>
              <a:gd name="T9" fmla="*/ 868 h 4025"/>
              <a:gd name="T10" fmla="*/ 868 w 2924"/>
              <a:gd name="T11" fmla="*/ 0 h 4025"/>
              <a:gd name="T12" fmla="*/ 2055 w 2924"/>
              <a:gd name="T13" fmla="*/ 0 h 4025"/>
              <a:gd name="T14" fmla="*/ 2923 w 2924"/>
              <a:gd name="T15" fmla="*/ 868 h 4025"/>
              <a:gd name="T16" fmla="*/ 2923 w 2924"/>
              <a:gd name="T17" fmla="*/ 3155 h 4025"/>
              <a:gd name="T18" fmla="*/ 2055 w 2924"/>
              <a:gd name="T19" fmla="*/ 4024 h 4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4" h="4025">
                <a:moveTo>
                  <a:pt x="2055" y="4024"/>
                </a:moveTo>
                <a:lnTo>
                  <a:pt x="2055" y="4024"/>
                </a:lnTo>
                <a:cubicBezTo>
                  <a:pt x="868" y="4024"/>
                  <a:pt x="868" y="4024"/>
                  <a:pt x="868" y="4024"/>
                </a:cubicBezTo>
                <a:cubicBezTo>
                  <a:pt x="386" y="4024"/>
                  <a:pt x="0" y="3637"/>
                  <a:pt x="0" y="3155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396"/>
                  <a:pt x="386" y="0"/>
                  <a:pt x="868" y="0"/>
                </a:cubicBezTo>
                <a:cubicBezTo>
                  <a:pt x="2055" y="0"/>
                  <a:pt x="2055" y="0"/>
                  <a:pt x="2055" y="0"/>
                </a:cubicBezTo>
                <a:cubicBezTo>
                  <a:pt x="2536" y="0"/>
                  <a:pt x="2923" y="396"/>
                  <a:pt x="2923" y="868"/>
                </a:cubicBezTo>
                <a:cubicBezTo>
                  <a:pt x="2923" y="3155"/>
                  <a:pt x="2923" y="3155"/>
                  <a:pt x="2923" y="3155"/>
                </a:cubicBezTo>
                <a:cubicBezTo>
                  <a:pt x="2923" y="3637"/>
                  <a:pt x="2536" y="4024"/>
                  <a:pt x="2055" y="4024"/>
                </a:cubicBezTo>
              </a:path>
            </a:pathLst>
          </a:custGeom>
          <a:solidFill>
            <a:schemeClr val="accent4">
              <a:lumMod val="10000"/>
              <a:lumOff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56">
            <a:extLst>
              <a:ext uri="{FF2B5EF4-FFF2-40B4-BE49-F238E27FC236}">
                <a16:creationId xmlns:a16="http://schemas.microsoft.com/office/drawing/2014/main" id="{593E11AD-1759-5748-857B-C0A006562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7545" y="6675302"/>
            <a:ext cx="35232" cy="143866"/>
          </a:xfrm>
          <a:custGeom>
            <a:avLst/>
            <a:gdLst>
              <a:gd name="T0" fmla="*/ 0 w 53"/>
              <a:gd name="T1" fmla="*/ 0 h 216"/>
              <a:gd name="T2" fmla="*/ 0 w 53"/>
              <a:gd name="T3" fmla="*/ 0 h 216"/>
              <a:gd name="T4" fmla="*/ 52 w 53"/>
              <a:gd name="T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216">
                <a:moveTo>
                  <a:pt x="0" y="0"/>
                </a:moveTo>
                <a:lnTo>
                  <a:pt x="0" y="0"/>
                </a:lnTo>
                <a:cubicBezTo>
                  <a:pt x="35" y="69"/>
                  <a:pt x="52" y="138"/>
                  <a:pt x="52" y="215"/>
                </a:cubicBezTo>
              </a:path>
            </a:pathLst>
          </a:custGeom>
          <a:noFill/>
          <a:ln w="40320" cap="flat">
            <a:solidFill>
              <a:schemeClr val="accent4">
                <a:lumMod val="10000"/>
                <a:lumOff val="9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0" name="Freeform 157">
            <a:extLst>
              <a:ext uri="{FF2B5EF4-FFF2-40B4-BE49-F238E27FC236}">
                <a16:creationId xmlns:a16="http://schemas.microsoft.com/office/drawing/2014/main" id="{DDA7023A-09E6-C74E-96B9-1302F3191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0890" y="6493268"/>
            <a:ext cx="499125" cy="325900"/>
          </a:xfrm>
          <a:custGeom>
            <a:avLst/>
            <a:gdLst>
              <a:gd name="T0" fmla="*/ 0 w 749"/>
              <a:gd name="T1" fmla="*/ 490 h 491"/>
              <a:gd name="T2" fmla="*/ 0 w 749"/>
              <a:gd name="T3" fmla="*/ 490 h 491"/>
              <a:gd name="T4" fmla="*/ 516 w 749"/>
              <a:gd name="T5" fmla="*/ 43 h 491"/>
              <a:gd name="T6" fmla="*/ 748 w 749"/>
              <a:gd name="T7" fmla="*/ 146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9" h="491">
                <a:moveTo>
                  <a:pt x="0" y="490"/>
                </a:moveTo>
                <a:lnTo>
                  <a:pt x="0" y="490"/>
                </a:lnTo>
                <a:cubicBezTo>
                  <a:pt x="0" y="223"/>
                  <a:pt x="249" y="0"/>
                  <a:pt x="516" y="43"/>
                </a:cubicBezTo>
                <a:cubicBezTo>
                  <a:pt x="602" y="51"/>
                  <a:pt x="679" y="86"/>
                  <a:pt x="748" y="146"/>
                </a:cubicBezTo>
              </a:path>
            </a:pathLst>
          </a:custGeom>
          <a:noFill/>
          <a:ln w="40320" cap="flat">
            <a:solidFill>
              <a:schemeClr val="accent4">
                <a:lumMod val="10000"/>
                <a:lumOff val="9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1" name="Freeform 158">
            <a:extLst>
              <a:ext uri="{FF2B5EF4-FFF2-40B4-BE49-F238E27FC236}">
                <a16:creationId xmlns:a16="http://schemas.microsoft.com/office/drawing/2014/main" id="{91FCE2E4-EE3B-E94B-AD33-06AA6BB5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015" y="8748139"/>
            <a:ext cx="1946587" cy="848513"/>
          </a:xfrm>
          <a:custGeom>
            <a:avLst/>
            <a:gdLst>
              <a:gd name="T0" fmla="*/ 0 w 2924"/>
              <a:gd name="T1" fmla="*/ 0 h 1274"/>
              <a:gd name="T2" fmla="*/ 0 w 2924"/>
              <a:gd name="T3" fmla="*/ 0 h 1274"/>
              <a:gd name="T4" fmla="*/ 0 w 2924"/>
              <a:gd name="T5" fmla="*/ 370 h 1274"/>
              <a:gd name="T6" fmla="*/ 911 w 2924"/>
              <a:gd name="T7" fmla="*/ 1273 h 1274"/>
              <a:gd name="T8" fmla="*/ 2020 w 2924"/>
              <a:gd name="T9" fmla="*/ 1273 h 1274"/>
              <a:gd name="T10" fmla="*/ 2923 w 2924"/>
              <a:gd name="T11" fmla="*/ 370 h 1274"/>
              <a:gd name="T12" fmla="*/ 2923 w 2924"/>
              <a:gd name="T13" fmla="*/ 0 h 1274"/>
              <a:gd name="T14" fmla="*/ 0 w 2924"/>
              <a:gd name="T15" fmla="*/ 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4" h="1274">
                <a:moveTo>
                  <a:pt x="0" y="0"/>
                </a:moveTo>
                <a:lnTo>
                  <a:pt x="0" y="0"/>
                </a:lnTo>
                <a:cubicBezTo>
                  <a:pt x="0" y="370"/>
                  <a:pt x="0" y="370"/>
                  <a:pt x="0" y="370"/>
                </a:cubicBezTo>
                <a:cubicBezTo>
                  <a:pt x="0" y="868"/>
                  <a:pt x="404" y="1273"/>
                  <a:pt x="911" y="1273"/>
                </a:cubicBezTo>
                <a:cubicBezTo>
                  <a:pt x="2020" y="1273"/>
                  <a:pt x="2020" y="1273"/>
                  <a:pt x="2020" y="1273"/>
                </a:cubicBezTo>
                <a:cubicBezTo>
                  <a:pt x="2519" y="1273"/>
                  <a:pt x="2923" y="868"/>
                  <a:pt x="2923" y="370"/>
                </a:cubicBezTo>
                <a:cubicBezTo>
                  <a:pt x="2923" y="0"/>
                  <a:pt x="2923" y="0"/>
                  <a:pt x="2923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59">
            <a:extLst>
              <a:ext uri="{FF2B5EF4-FFF2-40B4-BE49-F238E27FC236}">
                <a16:creationId xmlns:a16="http://schemas.microsoft.com/office/drawing/2014/main" id="{FDC1A18A-0795-914D-9AEF-D461BC0C8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452" y="7608960"/>
            <a:ext cx="1946589" cy="1987693"/>
          </a:xfrm>
          <a:custGeom>
            <a:avLst/>
            <a:gdLst>
              <a:gd name="T0" fmla="*/ 0 w 2924"/>
              <a:gd name="T1" fmla="*/ 0 h 2985"/>
              <a:gd name="T2" fmla="*/ 0 w 2924"/>
              <a:gd name="T3" fmla="*/ 0 h 2985"/>
              <a:gd name="T4" fmla="*/ 0 w 2924"/>
              <a:gd name="T5" fmla="*/ 2072 h 2985"/>
              <a:gd name="T6" fmla="*/ 911 w 2924"/>
              <a:gd name="T7" fmla="*/ 2984 h 2985"/>
              <a:gd name="T8" fmla="*/ 2012 w 2924"/>
              <a:gd name="T9" fmla="*/ 2984 h 2985"/>
              <a:gd name="T10" fmla="*/ 2923 w 2924"/>
              <a:gd name="T11" fmla="*/ 2072 h 2985"/>
              <a:gd name="T12" fmla="*/ 2923 w 2924"/>
              <a:gd name="T13" fmla="*/ 0 h 2985"/>
              <a:gd name="T14" fmla="*/ 0 w 2924"/>
              <a:gd name="T15" fmla="*/ 0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4" h="2985">
                <a:moveTo>
                  <a:pt x="0" y="0"/>
                </a:moveTo>
                <a:lnTo>
                  <a:pt x="0" y="0"/>
                </a:lnTo>
                <a:cubicBezTo>
                  <a:pt x="0" y="2072"/>
                  <a:pt x="0" y="2072"/>
                  <a:pt x="0" y="2072"/>
                </a:cubicBezTo>
                <a:cubicBezTo>
                  <a:pt x="0" y="2579"/>
                  <a:pt x="412" y="2984"/>
                  <a:pt x="911" y="2984"/>
                </a:cubicBezTo>
                <a:cubicBezTo>
                  <a:pt x="2012" y="2984"/>
                  <a:pt x="2012" y="2984"/>
                  <a:pt x="2012" y="2984"/>
                </a:cubicBezTo>
                <a:cubicBezTo>
                  <a:pt x="2519" y="2984"/>
                  <a:pt x="2923" y="2579"/>
                  <a:pt x="2923" y="2072"/>
                </a:cubicBezTo>
                <a:cubicBezTo>
                  <a:pt x="2923" y="0"/>
                  <a:pt x="2923" y="0"/>
                  <a:pt x="2923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60">
            <a:extLst>
              <a:ext uri="{FF2B5EF4-FFF2-40B4-BE49-F238E27FC236}">
                <a16:creationId xmlns:a16="http://schemas.microsoft.com/office/drawing/2014/main" id="{1D997CED-C4EC-1F4F-918C-C395EC239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341" y="6675302"/>
            <a:ext cx="35232" cy="143866"/>
          </a:xfrm>
          <a:custGeom>
            <a:avLst/>
            <a:gdLst>
              <a:gd name="T0" fmla="*/ 52 w 53"/>
              <a:gd name="T1" fmla="*/ 0 h 216"/>
              <a:gd name="T2" fmla="*/ 52 w 53"/>
              <a:gd name="T3" fmla="*/ 0 h 216"/>
              <a:gd name="T4" fmla="*/ 0 w 53"/>
              <a:gd name="T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216">
                <a:moveTo>
                  <a:pt x="52" y="0"/>
                </a:moveTo>
                <a:lnTo>
                  <a:pt x="52" y="0"/>
                </a:lnTo>
                <a:cubicBezTo>
                  <a:pt x="17" y="69"/>
                  <a:pt x="0" y="138"/>
                  <a:pt x="0" y="215"/>
                </a:cubicBezTo>
              </a:path>
            </a:pathLst>
          </a:custGeom>
          <a:noFill/>
          <a:ln w="40320" cap="flat">
            <a:solidFill>
              <a:schemeClr val="accent4">
                <a:lumMod val="10000"/>
                <a:lumOff val="9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4" name="Freeform 161">
            <a:extLst>
              <a:ext uri="{FF2B5EF4-FFF2-40B4-BE49-F238E27FC236}">
                <a16:creationId xmlns:a16="http://schemas.microsoft.com/office/drawing/2014/main" id="{C7EB0805-5758-3041-B219-86D6CFA15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975" y="6493268"/>
            <a:ext cx="499125" cy="325900"/>
          </a:xfrm>
          <a:custGeom>
            <a:avLst/>
            <a:gdLst>
              <a:gd name="T0" fmla="*/ 749 w 750"/>
              <a:gd name="T1" fmla="*/ 490 h 491"/>
              <a:gd name="T2" fmla="*/ 749 w 750"/>
              <a:gd name="T3" fmla="*/ 490 h 491"/>
              <a:gd name="T4" fmla="*/ 233 w 750"/>
              <a:gd name="T5" fmla="*/ 43 h 491"/>
              <a:gd name="T6" fmla="*/ 0 w 750"/>
              <a:gd name="T7" fmla="*/ 146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0" h="491">
                <a:moveTo>
                  <a:pt x="749" y="490"/>
                </a:moveTo>
                <a:lnTo>
                  <a:pt x="749" y="490"/>
                </a:lnTo>
                <a:cubicBezTo>
                  <a:pt x="749" y="223"/>
                  <a:pt x="499" y="0"/>
                  <a:pt x="233" y="43"/>
                </a:cubicBezTo>
                <a:cubicBezTo>
                  <a:pt x="147" y="51"/>
                  <a:pt x="61" y="86"/>
                  <a:pt x="0" y="146"/>
                </a:cubicBezTo>
              </a:path>
            </a:pathLst>
          </a:custGeom>
          <a:noFill/>
          <a:ln w="40320" cap="flat">
            <a:solidFill>
              <a:schemeClr val="accent4">
                <a:lumMod val="10000"/>
                <a:lumOff val="9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5" name="Freeform 162">
            <a:extLst>
              <a:ext uri="{FF2B5EF4-FFF2-40B4-BE49-F238E27FC236}">
                <a16:creationId xmlns:a16="http://schemas.microsoft.com/office/drawing/2014/main" id="{CFA9EE07-D796-1A42-BE02-09725EE8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947" y="7726401"/>
            <a:ext cx="927785" cy="921913"/>
          </a:xfrm>
          <a:custGeom>
            <a:avLst/>
            <a:gdLst>
              <a:gd name="T0" fmla="*/ 1393 w 1394"/>
              <a:gd name="T1" fmla="*/ 688 h 1386"/>
              <a:gd name="T2" fmla="*/ 1393 w 1394"/>
              <a:gd name="T3" fmla="*/ 688 h 1386"/>
              <a:gd name="T4" fmla="*/ 696 w 1394"/>
              <a:gd name="T5" fmla="*/ 1385 h 1386"/>
              <a:gd name="T6" fmla="*/ 0 w 1394"/>
              <a:gd name="T7" fmla="*/ 688 h 1386"/>
              <a:gd name="T8" fmla="*/ 696 w 1394"/>
              <a:gd name="T9" fmla="*/ 0 h 1386"/>
              <a:gd name="T10" fmla="*/ 1393 w 1394"/>
              <a:gd name="T11" fmla="*/ 688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386">
                <a:moveTo>
                  <a:pt x="1393" y="688"/>
                </a:moveTo>
                <a:lnTo>
                  <a:pt x="1393" y="688"/>
                </a:lnTo>
                <a:cubicBezTo>
                  <a:pt x="1393" y="1075"/>
                  <a:pt x="1083" y="1385"/>
                  <a:pt x="696" y="1385"/>
                </a:cubicBezTo>
                <a:cubicBezTo>
                  <a:pt x="318" y="1385"/>
                  <a:pt x="0" y="1075"/>
                  <a:pt x="0" y="688"/>
                </a:cubicBezTo>
                <a:cubicBezTo>
                  <a:pt x="0" y="310"/>
                  <a:pt x="318" y="0"/>
                  <a:pt x="696" y="0"/>
                </a:cubicBezTo>
                <a:cubicBezTo>
                  <a:pt x="1083" y="0"/>
                  <a:pt x="1393" y="310"/>
                  <a:pt x="1393" y="6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3">
            <a:extLst>
              <a:ext uri="{FF2B5EF4-FFF2-40B4-BE49-F238E27FC236}">
                <a16:creationId xmlns:a16="http://schemas.microsoft.com/office/drawing/2014/main" id="{EFA9B9EE-7774-7941-9539-5A28CAC7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6386" y="7726401"/>
            <a:ext cx="927785" cy="921913"/>
          </a:xfrm>
          <a:custGeom>
            <a:avLst/>
            <a:gdLst>
              <a:gd name="T0" fmla="*/ 1393 w 1394"/>
              <a:gd name="T1" fmla="*/ 688 h 1386"/>
              <a:gd name="T2" fmla="*/ 1393 w 1394"/>
              <a:gd name="T3" fmla="*/ 688 h 1386"/>
              <a:gd name="T4" fmla="*/ 697 w 1394"/>
              <a:gd name="T5" fmla="*/ 1385 h 1386"/>
              <a:gd name="T6" fmla="*/ 0 w 1394"/>
              <a:gd name="T7" fmla="*/ 688 h 1386"/>
              <a:gd name="T8" fmla="*/ 697 w 1394"/>
              <a:gd name="T9" fmla="*/ 0 h 1386"/>
              <a:gd name="T10" fmla="*/ 1393 w 1394"/>
              <a:gd name="T11" fmla="*/ 688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386">
                <a:moveTo>
                  <a:pt x="1393" y="688"/>
                </a:moveTo>
                <a:lnTo>
                  <a:pt x="1393" y="688"/>
                </a:lnTo>
                <a:cubicBezTo>
                  <a:pt x="1393" y="1075"/>
                  <a:pt x="1083" y="1385"/>
                  <a:pt x="697" y="1385"/>
                </a:cubicBezTo>
                <a:cubicBezTo>
                  <a:pt x="309" y="1385"/>
                  <a:pt x="0" y="1075"/>
                  <a:pt x="0" y="688"/>
                </a:cubicBezTo>
                <a:cubicBezTo>
                  <a:pt x="0" y="310"/>
                  <a:pt x="309" y="0"/>
                  <a:pt x="697" y="0"/>
                </a:cubicBezTo>
                <a:cubicBezTo>
                  <a:pt x="1083" y="0"/>
                  <a:pt x="1393" y="310"/>
                  <a:pt x="1393" y="6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54">
            <a:extLst>
              <a:ext uri="{FF2B5EF4-FFF2-40B4-BE49-F238E27FC236}">
                <a16:creationId xmlns:a16="http://schemas.microsoft.com/office/drawing/2014/main" id="{7CE8B40D-39B7-4D4F-B33A-773B6BA05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221" y="8049364"/>
            <a:ext cx="223138" cy="281859"/>
          </a:xfrm>
          <a:custGeom>
            <a:avLst/>
            <a:gdLst>
              <a:gd name="T0" fmla="*/ 112 w 337"/>
              <a:gd name="T1" fmla="*/ 258 h 422"/>
              <a:gd name="T2" fmla="*/ 198 w 337"/>
              <a:gd name="T3" fmla="*/ 112 h 422"/>
              <a:gd name="T4" fmla="*/ 198 w 337"/>
              <a:gd name="T5" fmla="*/ 258 h 422"/>
              <a:gd name="T6" fmla="*/ 112 w 337"/>
              <a:gd name="T7" fmla="*/ 258 h 422"/>
              <a:gd name="T8" fmla="*/ 293 w 337"/>
              <a:gd name="T9" fmla="*/ 421 h 422"/>
              <a:gd name="T10" fmla="*/ 293 w 337"/>
              <a:gd name="T11" fmla="*/ 344 h 422"/>
              <a:gd name="T12" fmla="*/ 336 w 337"/>
              <a:gd name="T13" fmla="*/ 344 h 422"/>
              <a:gd name="T14" fmla="*/ 336 w 337"/>
              <a:gd name="T15" fmla="*/ 258 h 422"/>
              <a:gd name="T16" fmla="*/ 293 w 337"/>
              <a:gd name="T17" fmla="*/ 258 h 422"/>
              <a:gd name="T18" fmla="*/ 293 w 337"/>
              <a:gd name="T19" fmla="*/ 0 h 422"/>
              <a:gd name="T20" fmla="*/ 181 w 337"/>
              <a:gd name="T21" fmla="*/ 0 h 422"/>
              <a:gd name="T22" fmla="*/ 0 w 337"/>
              <a:gd name="T23" fmla="*/ 266 h 422"/>
              <a:gd name="T24" fmla="*/ 0 w 337"/>
              <a:gd name="T25" fmla="*/ 344 h 422"/>
              <a:gd name="T26" fmla="*/ 189 w 337"/>
              <a:gd name="T27" fmla="*/ 344 h 422"/>
              <a:gd name="T28" fmla="*/ 189 w 337"/>
              <a:gd name="T29" fmla="*/ 421 h 422"/>
              <a:gd name="T30" fmla="*/ 293 w 337"/>
              <a:gd name="T31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422">
                <a:moveTo>
                  <a:pt x="112" y="258"/>
                </a:moveTo>
                <a:lnTo>
                  <a:pt x="198" y="112"/>
                </a:lnTo>
                <a:lnTo>
                  <a:pt x="198" y="258"/>
                </a:lnTo>
                <a:lnTo>
                  <a:pt x="112" y="258"/>
                </a:lnTo>
                <a:close/>
                <a:moveTo>
                  <a:pt x="293" y="421"/>
                </a:moveTo>
                <a:lnTo>
                  <a:pt x="293" y="344"/>
                </a:lnTo>
                <a:lnTo>
                  <a:pt x="336" y="344"/>
                </a:lnTo>
                <a:lnTo>
                  <a:pt x="336" y="258"/>
                </a:lnTo>
                <a:lnTo>
                  <a:pt x="293" y="258"/>
                </a:lnTo>
                <a:lnTo>
                  <a:pt x="293" y="0"/>
                </a:lnTo>
                <a:lnTo>
                  <a:pt x="181" y="0"/>
                </a:lnTo>
                <a:lnTo>
                  <a:pt x="0" y="266"/>
                </a:lnTo>
                <a:lnTo>
                  <a:pt x="0" y="344"/>
                </a:lnTo>
                <a:lnTo>
                  <a:pt x="189" y="344"/>
                </a:lnTo>
                <a:lnTo>
                  <a:pt x="189" y="421"/>
                </a:lnTo>
                <a:lnTo>
                  <a:pt x="293" y="4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55">
            <a:extLst>
              <a:ext uri="{FF2B5EF4-FFF2-40B4-BE49-F238E27FC236}">
                <a16:creationId xmlns:a16="http://schemas.microsoft.com/office/drawing/2014/main" id="{32E8FA63-CE09-6540-AA80-429BF1986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591" y="8049364"/>
            <a:ext cx="211394" cy="281859"/>
          </a:xfrm>
          <a:custGeom>
            <a:avLst/>
            <a:gdLst>
              <a:gd name="T0" fmla="*/ 35 w 319"/>
              <a:gd name="T1" fmla="*/ 60 h 422"/>
              <a:gd name="T2" fmla="*/ 35 w 319"/>
              <a:gd name="T3" fmla="*/ 60 h 422"/>
              <a:gd name="T4" fmla="*/ 9 w 319"/>
              <a:gd name="T5" fmla="*/ 120 h 422"/>
              <a:gd name="T6" fmla="*/ 0 w 319"/>
              <a:gd name="T7" fmla="*/ 206 h 422"/>
              <a:gd name="T8" fmla="*/ 9 w 319"/>
              <a:gd name="T9" fmla="*/ 292 h 422"/>
              <a:gd name="T10" fmla="*/ 35 w 319"/>
              <a:gd name="T11" fmla="*/ 361 h 422"/>
              <a:gd name="T12" fmla="*/ 86 w 319"/>
              <a:gd name="T13" fmla="*/ 404 h 422"/>
              <a:gd name="T14" fmla="*/ 155 w 319"/>
              <a:gd name="T15" fmla="*/ 421 h 422"/>
              <a:gd name="T16" fmla="*/ 232 w 319"/>
              <a:gd name="T17" fmla="*/ 404 h 422"/>
              <a:gd name="T18" fmla="*/ 284 w 319"/>
              <a:gd name="T19" fmla="*/ 361 h 422"/>
              <a:gd name="T20" fmla="*/ 310 w 319"/>
              <a:gd name="T21" fmla="*/ 292 h 422"/>
              <a:gd name="T22" fmla="*/ 318 w 319"/>
              <a:gd name="T23" fmla="*/ 206 h 422"/>
              <a:gd name="T24" fmla="*/ 310 w 319"/>
              <a:gd name="T25" fmla="*/ 120 h 422"/>
              <a:gd name="T26" fmla="*/ 284 w 319"/>
              <a:gd name="T27" fmla="*/ 60 h 422"/>
              <a:gd name="T28" fmla="*/ 232 w 319"/>
              <a:gd name="T29" fmla="*/ 8 h 422"/>
              <a:gd name="T30" fmla="*/ 155 w 319"/>
              <a:gd name="T31" fmla="*/ 0 h 422"/>
              <a:gd name="T32" fmla="*/ 86 w 319"/>
              <a:gd name="T33" fmla="*/ 8 h 422"/>
              <a:gd name="T34" fmla="*/ 35 w 319"/>
              <a:gd name="T35" fmla="*/ 60 h 422"/>
              <a:gd name="T36" fmla="*/ 207 w 319"/>
              <a:gd name="T37" fmla="*/ 112 h 422"/>
              <a:gd name="T38" fmla="*/ 207 w 319"/>
              <a:gd name="T39" fmla="*/ 112 h 422"/>
              <a:gd name="T40" fmla="*/ 215 w 319"/>
              <a:gd name="T41" fmla="*/ 137 h 422"/>
              <a:gd name="T42" fmla="*/ 224 w 319"/>
              <a:gd name="T43" fmla="*/ 172 h 422"/>
              <a:gd name="T44" fmla="*/ 224 w 319"/>
              <a:gd name="T45" fmla="*/ 206 h 422"/>
              <a:gd name="T46" fmla="*/ 224 w 319"/>
              <a:gd name="T47" fmla="*/ 241 h 422"/>
              <a:gd name="T48" fmla="*/ 215 w 319"/>
              <a:gd name="T49" fmla="*/ 275 h 422"/>
              <a:gd name="T50" fmla="*/ 207 w 319"/>
              <a:gd name="T51" fmla="*/ 301 h 422"/>
              <a:gd name="T52" fmla="*/ 189 w 319"/>
              <a:gd name="T53" fmla="*/ 318 h 422"/>
              <a:gd name="T54" fmla="*/ 155 w 319"/>
              <a:gd name="T55" fmla="*/ 327 h 422"/>
              <a:gd name="T56" fmla="*/ 129 w 319"/>
              <a:gd name="T57" fmla="*/ 318 h 422"/>
              <a:gd name="T58" fmla="*/ 112 w 319"/>
              <a:gd name="T59" fmla="*/ 301 h 422"/>
              <a:gd name="T60" fmla="*/ 104 w 319"/>
              <a:gd name="T61" fmla="*/ 275 h 422"/>
              <a:gd name="T62" fmla="*/ 95 w 319"/>
              <a:gd name="T63" fmla="*/ 241 h 422"/>
              <a:gd name="T64" fmla="*/ 95 w 319"/>
              <a:gd name="T65" fmla="*/ 206 h 422"/>
              <a:gd name="T66" fmla="*/ 95 w 319"/>
              <a:gd name="T67" fmla="*/ 172 h 422"/>
              <a:gd name="T68" fmla="*/ 104 w 319"/>
              <a:gd name="T69" fmla="*/ 137 h 422"/>
              <a:gd name="T70" fmla="*/ 112 w 319"/>
              <a:gd name="T71" fmla="*/ 112 h 422"/>
              <a:gd name="T72" fmla="*/ 129 w 319"/>
              <a:gd name="T73" fmla="*/ 94 h 422"/>
              <a:gd name="T74" fmla="*/ 155 w 319"/>
              <a:gd name="T75" fmla="*/ 86 h 422"/>
              <a:gd name="T76" fmla="*/ 189 w 319"/>
              <a:gd name="T77" fmla="*/ 94 h 422"/>
              <a:gd name="T78" fmla="*/ 207 w 319"/>
              <a:gd name="T79" fmla="*/ 112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19" h="422">
                <a:moveTo>
                  <a:pt x="35" y="60"/>
                </a:moveTo>
                <a:lnTo>
                  <a:pt x="35" y="60"/>
                </a:lnTo>
                <a:cubicBezTo>
                  <a:pt x="17" y="77"/>
                  <a:pt x="9" y="94"/>
                  <a:pt x="9" y="120"/>
                </a:cubicBezTo>
                <a:cubicBezTo>
                  <a:pt x="0" y="146"/>
                  <a:pt x="0" y="172"/>
                  <a:pt x="0" y="206"/>
                </a:cubicBezTo>
                <a:cubicBezTo>
                  <a:pt x="0" y="241"/>
                  <a:pt x="0" y="266"/>
                  <a:pt x="9" y="292"/>
                </a:cubicBezTo>
                <a:cubicBezTo>
                  <a:pt x="9" y="318"/>
                  <a:pt x="17" y="335"/>
                  <a:pt x="35" y="361"/>
                </a:cubicBezTo>
                <a:cubicBezTo>
                  <a:pt x="43" y="378"/>
                  <a:pt x="60" y="395"/>
                  <a:pt x="86" y="404"/>
                </a:cubicBezTo>
                <a:cubicBezTo>
                  <a:pt x="104" y="413"/>
                  <a:pt x="129" y="421"/>
                  <a:pt x="155" y="421"/>
                </a:cubicBezTo>
                <a:cubicBezTo>
                  <a:pt x="189" y="421"/>
                  <a:pt x="215" y="413"/>
                  <a:pt x="232" y="404"/>
                </a:cubicBezTo>
                <a:cubicBezTo>
                  <a:pt x="250" y="395"/>
                  <a:pt x="267" y="378"/>
                  <a:pt x="284" y="361"/>
                </a:cubicBezTo>
                <a:cubicBezTo>
                  <a:pt x="293" y="335"/>
                  <a:pt x="301" y="318"/>
                  <a:pt x="310" y="292"/>
                </a:cubicBezTo>
                <a:cubicBezTo>
                  <a:pt x="318" y="266"/>
                  <a:pt x="318" y="241"/>
                  <a:pt x="318" y="206"/>
                </a:cubicBezTo>
                <a:cubicBezTo>
                  <a:pt x="318" y="172"/>
                  <a:pt x="318" y="146"/>
                  <a:pt x="310" y="120"/>
                </a:cubicBezTo>
                <a:cubicBezTo>
                  <a:pt x="301" y="94"/>
                  <a:pt x="293" y="77"/>
                  <a:pt x="284" y="60"/>
                </a:cubicBezTo>
                <a:cubicBezTo>
                  <a:pt x="267" y="34"/>
                  <a:pt x="250" y="25"/>
                  <a:pt x="232" y="8"/>
                </a:cubicBezTo>
                <a:cubicBezTo>
                  <a:pt x="215" y="0"/>
                  <a:pt x="189" y="0"/>
                  <a:pt x="155" y="0"/>
                </a:cubicBezTo>
                <a:cubicBezTo>
                  <a:pt x="129" y="0"/>
                  <a:pt x="104" y="0"/>
                  <a:pt x="86" y="8"/>
                </a:cubicBezTo>
                <a:cubicBezTo>
                  <a:pt x="60" y="25"/>
                  <a:pt x="43" y="34"/>
                  <a:pt x="35" y="60"/>
                </a:cubicBezTo>
                <a:close/>
                <a:moveTo>
                  <a:pt x="207" y="112"/>
                </a:moveTo>
                <a:lnTo>
                  <a:pt x="207" y="112"/>
                </a:lnTo>
                <a:cubicBezTo>
                  <a:pt x="207" y="120"/>
                  <a:pt x="215" y="129"/>
                  <a:pt x="215" y="137"/>
                </a:cubicBezTo>
                <a:cubicBezTo>
                  <a:pt x="215" y="146"/>
                  <a:pt x="224" y="163"/>
                  <a:pt x="224" y="172"/>
                </a:cubicBezTo>
                <a:cubicBezTo>
                  <a:pt x="224" y="180"/>
                  <a:pt x="224" y="189"/>
                  <a:pt x="224" y="206"/>
                </a:cubicBezTo>
                <a:cubicBezTo>
                  <a:pt x="224" y="223"/>
                  <a:pt x="224" y="232"/>
                  <a:pt x="224" y="241"/>
                </a:cubicBezTo>
                <a:cubicBezTo>
                  <a:pt x="224" y="258"/>
                  <a:pt x="215" y="266"/>
                  <a:pt x="215" y="275"/>
                </a:cubicBezTo>
                <a:cubicBezTo>
                  <a:pt x="215" y="284"/>
                  <a:pt x="207" y="292"/>
                  <a:pt x="207" y="301"/>
                </a:cubicBezTo>
                <a:cubicBezTo>
                  <a:pt x="198" y="309"/>
                  <a:pt x="198" y="309"/>
                  <a:pt x="189" y="318"/>
                </a:cubicBezTo>
                <a:cubicBezTo>
                  <a:pt x="181" y="327"/>
                  <a:pt x="172" y="327"/>
                  <a:pt x="155" y="327"/>
                </a:cubicBezTo>
                <a:cubicBezTo>
                  <a:pt x="146" y="327"/>
                  <a:pt x="138" y="327"/>
                  <a:pt x="129" y="318"/>
                </a:cubicBezTo>
                <a:cubicBezTo>
                  <a:pt x="121" y="309"/>
                  <a:pt x="112" y="309"/>
                  <a:pt x="112" y="301"/>
                </a:cubicBezTo>
                <a:cubicBezTo>
                  <a:pt x="104" y="292"/>
                  <a:pt x="104" y="284"/>
                  <a:pt x="104" y="275"/>
                </a:cubicBezTo>
                <a:cubicBezTo>
                  <a:pt x="95" y="266"/>
                  <a:pt x="95" y="258"/>
                  <a:pt x="95" y="241"/>
                </a:cubicBezTo>
                <a:cubicBezTo>
                  <a:pt x="95" y="232"/>
                  <a:pt x="95" y="223"/>
                  <a:pt x="95" y="206"/>
                </a:cubicBezTo>
                <a:cubicBezTo>
                  <a:pt x="95" y="189"/>
                  <a:pt x="95" y="180"/>
                  <a:pt x="95" y="172"/>
                </a:cubicBezTo>
                <a:cubicBezTo>
                  <a:pt x="95" y="163"/>
                  <a:pt x="95" y="146"/>
                  <a:pt x="104" y="137"/>
                </a:cubicBezTo>
                <a:cubicBezTo>
                  <a:pt x="104" y="129"/>
                  <a:pt x="104" y="120"/>
                  <a:pt x="112" y="112"/>
                </a:cubicBezTo>
                <a:cubicBezTo>
                  <a:pt x="112" y="103"/>
                  <a:pt x="121" y="103"/>
                  <a:pt x="129" y="94"/>
                </a:cubicBezTo>
                <a:cubicBezTo>
                  <a:pt x="138" y="94"/>
                  <a:pt x="146" y="86"/>
                  <a:pt x="155" y="86"/>
                </a:cubicBezTo>
                <a:cubicBezTo>
                  <a:pt x="172" y="86"/>
                  <a:pt x="181" y="94"/>
                  <a:pt x="189" y="94"/>
                </a:cubicBezTo>
                <a:cubicBezTo>
                  <a:pt x="198" y="103"/>
                  <a:pt x="198" y="103"/>
                  <a:pt x="207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56">
            <a:extLst>
              <a:ext uri="{FF2B5EF4-FFF2-40B4-BE49-F238E27FC236}">
                <a16:creationId xmlns:a16="http://schemas.microsoft.com/office/drawing/2014/main" id="{D1B655AE-939A-8747-9105-141A1A36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346" y="8049364"/>
            <a:ext cx="287731" cy="287731"/>
          </a:xfrm>
          <a:custGeom>
            <a:avLst/>
            <a:gdLst>
              <a:gd name="T0" fmla="*/ 310 w 431"/>
              <a:gd name="T1" fmla="*/ 327 h 431"/>
              <a:gd name="T2" fmla="*/ 310 w 431"/>
              <a:gd name="T3" fmla="*/ 327 h 431"/>
              <a:gd name="T4" fmla="*/ 336 w 431"/>
              <a:gd name="T5" fmla="*/ 292 h 431"/>
              <a:gd name="T6" fmla="*/ 362 w 431"/>
              <a:gd name="T7" fmla="*/ 327 h 431"/>
              <a:gd name="T8" fmla="*/ 336 w 431"/>
              <a:gd name="T9" fmla="*/ 369 h 431"/>
              <a:gd name="T10" fmla="*/ 310 w 431"/>
              <a:gd name="T11" fmla="*/ 327 h 431"/>
              <a:gd name="T12" fmla="*/ 336 w 431"/>
              <a:gd name="T13" fmla="*/ 430 h 431"/>
              <a:gd name="T14" fmla="*/ 336 w 431"/>
              <a:gd name="T15" fmla="*/ 430 h 431"/>
              <a:gd name="T16" fmla="*/ 405 w 431"/>
              <a:gd name="T17" fmla="*/ 404 h 431"/>
              <a:gd name="T18" fmla="*/ 430 w 431"/>
              <a:gd name="T19" fmla="*/ 327 h 431"/>
              <a:gd name="T20" fmla="*/ 405 w 431"/>
              <a:gd name="T21" fmla="*/ 258 h 431"/>
              <a:gd name="T22" fmla="*/ 336 w 431"/>
              <a:gd name="T23" fmla="*/ 232 h 431"/>
              <a:gd name="T24" fmla="*/ 267 w 431"/>
              <a:gd name="T25" fmla="*/ 258 h 431"/>
              <a:gd name="T26" fmla="*/ 241 w 431"/>
              <a:gd name="T27" fmla="*/ 327 h 431"/>
              <a:gd name="T28" fmla="*/ 267 w 431"/>
              <a:gd name="T29" fmla="*/ 404 h 431"/>
              <a:gd name="T30" fmla="*/ 336 w 431"/>
              <a:gd name="T31" fmla="*/ 430 h 431"/>
              <a:gd name="T32" fmla="*/ 155 w 431"/>
              <a:gd name="T33" fmla="*/ 421 h 431"/>
              <a:gd name="T34" fmla="*/ 155 w 431"/>
              <a:gd name="T35" fmla="*/ 421 h 431"/>
              <a:gd name="T36" fmla="*/ 370 w 431"/>
              <a:gd name="T37" fmla="*/ 8 h 431"/>
              <a:gd name="T38" fmla="*/ 276 w 431"/>
              <a:gd name="T39" fmla="*/ 8 h 431"/>
              <a:gd name="T40" fmla="*/ 61 w 431"/>
              <a:gd name="T41" fmla="*/ 421 h 431"/>
              <a:gd name="T42" fmla="*/ 155 w 431"/>
              <a:gd name="T43" fmla="*/ 421 h 431"/>
              <a:gd name="T44" fmla="*/ 69 w 431"/>
              <a:gd name="T45" fmla="*/ 103 h 431"/>
              <a:gd name="T46" fmla="*/ 69 w 431"/>
              <a:gd name="T47" fmla="*/ 103 h 431"/>
              <a:gd name="T48" fmla="*/ 95 w 431"/>
              <a:gd name="T49" fmla="*/ 60 h 431"/>
              <a:gd name="T50" fmla="*/ 121 w 431"/>
              <a:gd name="T51" fmla="*/ 103 h 431"/>
              <a:gd name="T52" fmla="*/ 95 w 431"/>
              <a:gd name="T53" fmla="*/ 137 h 431"/>
              <a:gd name="T54" fmla="*/ 69 w 431"/>
              <a:gd name="T55" fmla="*/ 103 h 431"/>
              <a:gd name="T56" fmla="*/ 95 w 431"/>
              <a:gd name="T57" fmla="*/ 197 h 431"/>
              <a:gd name="T58" fmla="*/ 95 w 431"/>
              <a:gd name="T59" fmla="*/ 197 h 431"/>
              <a:gd name="T60" fmla="*/ 164 w 431"/>
              <a:gd name="T61" fmla="*/ 172 h 431"/>
              <a:gd name="T62" fmla="*/ 190 w 431"/>
              <a:gd name="T63" fmla="*/ 103 h 431"/>
              <a:gd name="T64" fmla="*/ 164 w 431"/>
              <a:gd name="T65" fmla="*/ 25 h 431"/>
              <a:gd name="T66" fmla="*/ 95 w 431"/>
              <a:gd name="T67" fmla="*/ 0 h 431"/>
              <a:gd name="T68" fmla="*/ 26 w 431"/>
              <a:gd name="T69" fmla="*/ 25 h 431"/>
              <a:gd name="T70" fmla="*/ 0 w 431"/>
              <a:gd name="T71" fmla="*/ 103 h 431"/>
              <a:gd name="T72" fmla="*/ 26 w 431"/>
              <a:gd name="T73" fmla="*/ 172 h 431"/>
              <a:gd name="T74" fmla="*/ 95 w 431"/>
              <a:gd name="T75" fmla="*/ 19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1" h="431">
                <a:moveTo>
                  <a:pt x="310" y="327"/>
                </a:moveTo>
                <a:lnTo>
                  <a:pt x="310" y="327"/>
                </a:lnTo>
                <a:cubicBezTo>
                  <a:pt x="310" y="301"/>
                  <a:pt x="318" y="292"/>
                  <a:pt x="336" y="292"/>
                </a:cubicBezTo>
                <a:cubicBezTo>
                  <a:pt x="353" y="292"/>
                  <a:pt x="362" y="301"/>
                  <a:pt x="362" y="327"/>
                </a:cubicBezTo>
                <a:cubicBezTo>
                  <a:pt x="362" y="352"/>
                  <a:pt x="353" y="369"/>
                  <a:pt x="336" y="369"/>
                </a:cubicBezTo>
                <a:cubicBezTo>
                  <a:pt x="318" y="369"/>
                  <a:pt x="310" y="352"/>
                  <a:pt x="310" y="327"/>
                </a:cubicBezTo>
                <a:close/>
                <a:moveTo>
                  <a:pt x="336" y="430"/>
                </a:moveTo>
                <a:lnTo>
                  <a:pt x="336" y="430"/>
                </a:lnTo>
                <a:cubicBezTo>
                  <a:pt x="362" y="430"/>
                  <a:pt x="387" y="421"/>
                  <a:pt x="405" y="404"/>
                </a:cubicBezTo>
                <a:cubicBezTo>
                  <a:pt x="422" y="387"/>
                  <a:pt x="430" y="361"/>
                  <a:pt x="430" y="327"/>
                </a:cubicBezTo>
                <a:cubicBezTo>
                  <a:pt x="430" y="292"/>
                  <a:pt x="422" y="275"/>
                  <a:pt x="405" y="258"/>
                </a:cubicBezTo>
                <a:cubicBezTo>
                  <a:pt x="387" y="241"/>
                  <a:pt x="362" y="232"/>
                  <a:pt x="336" y="232"/>
                </a:cubicBezTo>
                <a:cubicBezTo>
                  <a:pt x="310" y="232"/>
                  <a:pt x="284" y="241"/>
                  <a:pt x="267" y="258"/>
                </a:cubicBezTo>
                <a:cubicBezTo>
                  <a:pt x="250" y="275"/>
                  <a:pt x="241" y="292"/>
                  <a:pt x="241" y="327"/>
                </a:cubicBezTo>
                <a:cubicBezTo>
                  <a:pt x="241" y="361"/>
                  <a:pt x="250" y="387"/>
                  <a:pt x="267" y="404"/>
                </a:cubicBezTo>
                <a:cubicBezTo>
                  <a:pt x="284" y="421"/>
                  <a:pt x="310" y="430"/>
                  <a:pt x="336" y="430"/>
                </a:cubicBezTo>
                <a:close/>
                <a:moveTo>
                  <a:pt x="155" y="421"/>
                </a:moveTo>
                <a:lnTo>
                  <a:pt x="155" y="421"/>
                </a:lnTo>
                <a:cubicBezTo>
                  <a:pt x="370" y="8"/>
                  <a:pt x="370" y="8"/>
                  <a:pt x="370" y="8"/>
                </a:cubicBezTo>
                <a:cubicBezTo>
                  <a:pt x="276" y="8"/>
                  <a:pt x="276" y="8"/>
                  <a:pt x="276" y="8"/>
                </a:cubicBezTo>
                <a:cubicBezTo>
                  <a:pt x="61" y="421"/>
                  <a:pt x="61" y="421"/>
                  <a:pt x="61" y="421"/>
                </a:cubicBezTo>
                <a:cubicBezTo>
                  <a:pt x="155" y="421"/>
                  <a:pt x="155" y="421"/>
                  <a:pt x="155" y="421"/>
                </a:cubicBezTo>
                <a:close/>
                <a:moveTo>
                  <a:pt x="69" y="103"/>
                </a:moveTo>
                <a:lnTo>
                  <a:pt x="69" y="103"/>
                </a:lnTo>
                <a:cubicBezTo>
                  <a:pt x="69" y="77"/>
                  <a:pt x="78" y="60"/>
                  <a:pt x="95" y="60"/>
                </a:cubicBezTo>
                <a:cubicBezTo>
                  <a:pt x="112" y="60"/>
                  <a:pt x="121" y="77"/>
                  <a:pt x="121" y="103"/>
                </a:cubicBezTo>
                <a:cubicBezTo>
                  <a:pt x="121" y="129"/>
                  <a:pt x="112" y="137"/>
                  <a:pt x="95" y="137"/>
                </a:cubicBezTo>
                <a:cubicBezTo>
                  <a:pt x="78" y="137"/>
                  <a:pt x="69" y="129"/>
                  <a:pt x="69" y="103"/>
                </a:cubicBezTo>
                <a:close/>
                <a:moveTo>
                  <a:pt x="95" y="197"/>
                </a:moveTo>
                <a:lnTo>
                  <a:pt x="95" y="197"/>
                </a:lnTo>
                <a:cubicBezTo>
                  <a:pt x="121" y="197"/>
                  <a:pt x="146" y="189"/>
                  <a:pt x="164" y="172"/>
                </a:cubicBezTo>
                <a:cubicBezTo>
                  <a:pt x="181" y="155"/>
                  <a:pt x="190" y="129"/>
                  <a:pt x="190" y="103"/>
                </a:cubicBezTo>
                <a:cubicBezTo>
                  <a:pt x="190" y="69"/>
                  <a:pt x="181" y="43"/>
                  <a:pt x="164" y="25"/>
                </a:cubicBezTo>
                <a:cubicBezTo>
                  <a:pt x="146" y="8"/>
                  <a:pt x="121" y="0"/>
                  <a:pt x="95" y="0"/>
                </a:cubicBezTo>
                <a:cubicBezTo>
                  <a:pt x="69" y="0"/>
                  <a:pt x="43" y="8"/>
                  <a:pt x="26" y="25"/>
                </a:cubicBezTo>
                <a:cubicBezTo>
                  <a:pt x="9" y="43"/>
                  <a:pt x="0" y="69"/>
                  <a:pt x="0" y="103"/>
                </a:cubicBezTo>
                <a:cubicBezTo>
                  <a:pt x="0" y="129"/>
                  <a:pt x="9" y="155"/>
                  <a:pt x="26" y="172"/>
                </a:cubicBezTo>
                <a:cubicBezTo>
                  <a:pt x="43" y="189"/>
                  <a:pt x="69" y="197"/>
                  <a:pt x="9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57">
            <a:extLst>
              <a:ext uri="{FF2B5EF4-FFF2-40B4-BE49-F238E27FC236}">
                <a16:creationId xmlns:a16="http://schemas.microsoft.com/office/drawing/2014/main" id="{4DFA4D9F-AF3C-FA4F-BD4D-CE9175DEF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402" y="8037620"/>
            <a:ext cx="199650" cy="299475"/>
          </a:xfrm>
          <a:custGeom>
            <a:avLst/>
            <a:gdLst>
              <a:gd name="T0" fmla="*/ 190 w 302"/>
              <a:gd name="T1" fmla="*/ 344 h 448"/>
              <a:gd name="T2" fmla="*/ 190 w 302"/>
              <a:gd name="T3" fmla="*/ 344 h 448"/>
              <a:gd name="T4" fmla="*/ 147 w 302"/>
              <a:gd name="T5" fmla="*/ 361 h 448"/>
              <a:gd name="T6" fmla="*/ 104 w 302"/>
              <a:gd name="T7" fmla="*/ 344 h 448"/>
              <a:gd name="T8" fmla="*/ 95 w 302"/>
              <a:gd name="T9" fmla="*/ 301 h 448"/>
              <a:gd name="T10" fmla="*/ 104 w 302"/>
              <a:gd name="T11" fmla="*/ 266 h 448"/>
              <a:gd name="T12" fmla="*/ 147 w 302"/>
              <a:gd name="T13" fmla="*/ 249 h 448"/>
              <a:gd name="T14" fmla="*/ 190 w 302"/>
              <a:gd name="T15" fmla="*/ 266 h 448"/>
              <a:gd name="T16" fmla="*/ 207 w 302"/>
              <a:gd name="T17" fmla="*/ 301 h 448"/>
              <a:gd name="T18" fmla="*/ 190 w 302"/>
              <a:gd name="T19" fmla="*/ 344 h 448"/>
              <a:gd name="T20" fmla="*/ 190 w 302"/>
              <a:gd name="T21" fmla="*/ 163 h 448"/>
              <a:gd name="T22" fmla="*/ 190 w 302"/>
              <a:gd name="T23" fmla="*/ 163 h 448"/>
              <a:gd name="T24" fmla="*/ 147 w 302"/>
              <a:gd name="T25" fmla="*/ 180 h 448"/>
              <a:gd name="T26" fmla="*/ 112 w 302"/>
              <a:gd name="T27" fmla="*/ 163 h 448"/>
              <a:gd name="T28" fmla="*/ 104 w 302"/>
              <a:gd name="T29" fmla="*/ 129 h 448"/>
              <a:gd name="T30" fmla="*/ 112 w 302"/>
              <a:gd name="T31" fmla="*/ 94 h 448"/>
              <a:gd name="T32" fmla="*/ 155 w 302"/>
              <a:gd name="T33" fmla="*/ 77 h 448"/>
              <a:gd name="T34" fmla="*/ 190 w 302"/>
              <a:gd name="T35" fmla="*/ 94 h 448"/>
              <a:gd name="T36" fmla="*/ 198 w 302"/>
              <a:gd name="T37" fmla="*/ 129 h 448"/>
              <a:gd name="T38" fmla="*/ 190 w 302"/>
              <a:gd name="T39" fmla="*/ 163 h 448"/>
              <a:gd name="T40" fmla="*/ 61 w 302"/>
              <a:gd name="T41" fmla="*/ 206 h 448"/>
              <a:gd name="T42" fmla="*/ 61 w 302"/>
              <a:gd name="T43" fmla="*/ 206 h 448"/>
              <a:gd name="T44" fmla="*/ 0 w 302"/>
              <a:gd name="T45" fmla="*/ 309 h 448"/>
              <a:gd name="T46" fmla="*/ 44 w 302"/>
              <a:gd name="T47" fmla="*/ 412 h 448"/>
              <a:gd name="T48" fmla="*/ 155 w 302"/>
              <a:gd name="T49" fmla="*/ 447 h 448"/>
              <a:gd name="T50" fmla="*/ 259 w 302"/>
              <a:gd name="T51" fmla="*/ 412 h 448"/>
              <a:gd name="T52" fmla="*/ 301 w 302"/>
              <a:gd name="T53" fmla="*/ 309 h 448"/>
              <a:gd name="T54" fmla="*/ 241 w 302"/>
              <a:gd name="T55" fmla="*/ 206 h 448"/>
              <a:gd name="T56" fmla="*/ 293 w 302"/>
              <a:gd name="T57" fmla="*/ 111 h 448"/>
              <a:gd name="T58" fmla="*/ 259 w 302"/>
              <a:gd name="T59" fmla="*/ 34 h 448"/>
              <a:gd name="T60" fmla="*/ 147 w 302"/>
              <a:gd name="T61" fmla="*/ 0 h 448"/>
              <a:gd name="T62" fmla="*/ 44 w 302"/>
              <a:gd name="T63" fmla="*/ 34 h 448"/>
              <a:gd name="T64" fmla="*/ 9 w 302"/>
              <a:gd name="T65" fmla="*/ 111 h 448"/>
              <a:gd name="T66" fmla="*/ 61 w 302"/>
              <a:gd name="T67" fmla="*/ 206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2" h="448">
                <a:moveTo>
                  <a:pt x="190" y="344"/>
                </a:moveTo>
                <a:lnTo>
                  <a:pt x="190" y="344"/>
                </a:lnTo>
                <a:cubicBezTo>
                  <a:pt x="181" y="361"/>
                  <a:pt x="172" y="361"/>
                  <a:pt x="147" y="361"/>
                </a:cubicBezTo>
                <a:cubicBezTo>
                  <a:pt x="129" y="361"/>
                  <a:pt x="121" y="361"/>
                  <a:pt x="104" y="344"/>
                </a:cubicBezTo>
                <a:cubicBezTo>
                  <a:pt x="95" y="335"/>
                  <a:pt x="95" y="318"/>
                  <a:pt x="95" y="301"/>
                </a:cubicBezTo>
                <a:cubicBezTo>
                  <a:pt x="95" y="283"/>
                  <a:pt x="95" y="275"/>
                  <a:pt x="104" y="266"/>
                </a:cubicBezTo>
                <a:cubicBezTo>
                  <a:pt x="121" y="249"/>
                  <a:pt x="129" y="249"/>
                  <a:pt x="147" y="249"/>
                </a:cubicBezTo>
                <a:cubicBezTo>
                  <a:pt x="172" y="249"/>
                  <a:pt x="181" y="258"/>
                  <a:pt x="190" y="266"/>
                </a:cubicBezTo>
                <a:cubicBezTo>
                  <a:pt x="198" y="275"/>
                  <a:pt x="207" y="292"/>
                  <a:pt x="207" y="301"/>
                </a:cubicBezTo>
                <a:cubicBezTo>
                  <a:pt x="207" y="318"/>
                  <a:pt x="198" y="335"/>
                  <a:pt x="190" y="344"/>
                </a:cubicBezTo>
                <a:close/>
                <a:moveTo>
                  <a:pt x="190" y="163"/>
                </a:moveTo>
                <a:lnTo>
                  <a:pt x="190" y="163"/>
                </a:lnTo>
                <a:cubicBezTo>
                  <a:pt x="172" y="172"/>
                  <a:pt x="164" y="180"/>
                  <a:pt x="147" y="180"/>
                </a:cubicBezTo>
                <a:cubicBezTo>
                  <a:pt x="138" y="180"/>
                  <a:pt x="129" y="172"/>
                  <a:pt x="112" y="163"/>
                </a:cubicBezTo>
                <a:cubicBezTo>
                  <a:pt x="104" y="154"/>
                  <a:pt x="104" y="146"/>
                  <a:pt x="104" y="129"/>
                </a:cubicBezTo>
                <a:cubicBezTo>
                  <a:pt x="104" y="111"/>
                  <a:pt x="104" y="103"/>
                  <a:pt x="112" y="94"/>
                </a:cubicBezTo>
                <a:cubicBezTo>
                  <a:pt x="129" y="86"/>
                  <a:pt x="138" y="77"/>
                  <a:pt x="155" y="77"/>
                </a:cubicBezTo>
                <a:cubicBezTo>
                  <a:pt x="164" y="77"/>
                  <a:pt x="181" y="86"/>
                  <a:pt x="190" y="94"/>
                </a:cubicBezTo>
                <a:cubicBezTo>
                  <a:pt x="198" y="103"/>
                  <a:pt x="198" y="111"/>
                  <a:pt x="198" y="129"/>
                </a:cubicBezTo>
                <a:cubicBezTo>
                  <a:pt x="198" y="146"/>
                  <a:pt x="198" y="154"/>
                  <a:pt x="190" y="163"/>
                </a:cubicBezTo>
                <a:close/>
                <a:moveTo>
                  <a:pt x="61" y="206"/>
                </a:moveTo>
                <a:lnTo>
                  <a:pt x="61" y="206"/>
                </a:lnTo>
                <a:cubicBezTo>
                  <a:pt x="18" y="223"/>
                  <a:pt x="0" y="258"/>
                  <a:pt x="0" y="309"/>
                </a:cubicBezTo>
                <a:cubicBezTo>
                  <a:pt x="0" y="352"/>
                  <a:pt x="9" y="386"/>
                  <a:pt x="44" y="412"/>
                </a:cubicBezTo>
                <a:cubicBezTo>
                  <a:pt x="69" y="430"/>
                  <a:pt x="104" y="447"/>
                  <a:pt x="155" y="447"/>
                </a:cubicBezTo>
                <a:cubicBezTo>
                  <a:pt x="198" y="447"/>
                  <a:pt x="233" y="430"/>
                  <a:pt x="259" y="412"/>
                </a:cubicBezTo>
                <a:cubicBezTo>
                  <a:pt x="293" y="386"/>
                  <a:pt x="301" y="352"/>
                  <a:pt x="301" y="309"/>
                </a:cubicBezTo>
                <a:cubicBezTo>
                  <a:pt x="301" y="258"/>
                  <a:pt x="284" y="223"/>
                  <a:pt x="241" y="206"/>
                </a:cubicBezTo>
                <a:cubicBezTo>
                  <a:pt x="276" y="189"/>
                  <a:pt x="293" y="154"/>
                  <a:pt x="293" y="111"/>
                </a:cubicBezTo>
                <a:cubicBezTo>
                  <a:pt x="293" y="86"/>
                  <a:pt x="284" y="51"/>
                  <a:pt x="259" y="34"/>
                </a:cubicBezTo>
                <a:cubicBezTo>
                  <a:pt x="233" y="8"/>
                  <a:pt x="198" y="0"/>
                  <a:pt x="147" y="0"/>
                </a:cubicBezTo>
                <a:cubicBezTo>
                  <a:pt x="104" y="0"/>
                  <a:pt x="69" y="8"/>
                  <a:pt x="44" y="34"/>
                </a:cubicBezTo>
                <a:cubicBezTo>
                  <a:pt x="18" y="51"/>
                  <a:pt x="9" y="77"/>
                  <a:pt x="9" y="111"/>
                </a:cubicBezTo>
                <a:cubicBezTo>
                  <a:pt x="9" y="154"/>
                  <a:pt x="26" y="189"/>
                  <a:pt x="61" y="2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58">
            <a:extLst>
              <a:ext uri="{FF2B5EF4-FFF2-40B4-BE49-F238E27FC236}">
                <a16:creationId xmlns:a16="http://schemas.microsoft.com/office/drawing/2014/main" id="{CC71DF97-613A-F342-86A6-2DE32A4C5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156" y="8049364"/>
            <a:ext cx="211394" cy="281859"/>
          </a:xfrm>
          <a:custGeom>
            <a:avLst/>
            <a:gdLst>
              <a:gd name="T0" fmla="*/ 34 w 319"/>
              <a:gd name="T1" fmla="*/ 60 h 422"/>
              <a:gd name="T2" fmla="*/ 34 w 319"/>
              <a:gd name="T3" fmla="*/ 60 h 422"/>
              <a:gd name="T4" fmla="*/ 8 w 319"/>
              <a:gd name="T5" fmla="*/ 120 h 422"/>
              <a:gd name="T6" fmla="*/ 0 w 319"/>
              <a:gd name="T7" fmla="*/ 206 h 422"/>
              <a:gd name="T8" fmla="*/ 8 w 319"/>
              <a:gd name="T9" fmla="*/ 292 h 422"/>
              <a:gd name="T10" fmla="*/ 34 w 319"/>
              <a:gd name="T11" fmla="*/ 361 h 422"/>
              <a:gd name="T12" fmla="*/ 86 w 319"/>
              <a:gd name="T13" fmla="*/ 404 h 422"/>
              <a:gd name="T14" fmla="*/ 154 w 319"/>
              <a:gd name="T15" fmla="*/ 421 h 422"/>
              <a:gd name="T16" fmla="*/ 232 w 319"/>
              <a:gd name="T17" fmla="*/ 404 h 422"/>
              <a:gd name="T18" fmla="*/ 283 w 319"/>
              <a:gd name="T19" fmla="*/ 361 h 422"/>
              <a:gd name="T20" fmla="*/ 309 w 319"/>
              <a:gd name="T21" fmla="*/ 292 h 422"/>
              <a:gd name="T22" fmla="*/ 318 w 319"/>
              <a:gd name="T23" fmla="*/ 206 h 422"/>
              <a:gd name="T24" fmla="*/ 309 w 319"/>
              <a:gd name="T25" fmla="*/ 120 h 422"/>
              <a:gd name="T26" fmla="*/ 283 w 319"/>
              <a:gd name="T27" fmla="*/ 60 h 422"/>
              <a:gd name="T28" fmla="*/ 232 w 319"/>
              <a:gd name="T29" fmla="*/ 8 h 422"/>
              <a:gd name="T30" fmla="*/ 154 w 319"/>
              <a:gd name="T31" fmla="*/ 0 h 422"/>
              <a:gd name="T32" fmla="*/ 86 w 319"/>
              <a:gd name="T33" fmla="*/ 8 h 422"/>
              <a:gd name="T34" fmla="*/ 34 w 319"/>
              <a:gd name="T35" fmla="*/ 60 h 422"/>
              <a:gd name="T36" fmla="*/ 206 w 319"/>
              <a:gd name="T37" fmla="*/ 112 h 422"/>
              <a:gd name="T38" fmla="*/ 206 w 319"/>
              <a:gd name="T39" fmla="*/ 112 h 422"/>
              <a:gd name="T40" fmla="*/ 215 w 319"/>
              <a:gd name="T41" fmla="*/ 137 h 422"/>
              <a:gd name="T42" fmla="*/ 223 w 319"/>
              <a:gd name="T43" fmla="*/ 172 h 422"/>
              <a:gd name="T44" fmla="*/ 223 w 319"/>
              <a:gd name="T45" fmla="*/ 206 h 422"/>
              <a:gd name="T46" fmla="*/ 223 w 319"/>
              <a:gd name="T47" fmla="*/ 241 h 422"/>
              <a:gd name="T48" fmla="*/ 215 w 319"/>
              <a:gd name="T49" fmla="*/ 275 h 422"/>
              <a:gd name="T50" fmla="*/ 206 w 319"/>
              <a:gd name="T51" fmla="*/ 301 h 422"/>
              <a:gd name="T52" fmla="*/ 189 w 319"/>
              <a:gd name="T53" fmla="*/ 318 h 422"/>
              <a:gd name="T54" fmla="*/ 154 w 319"/>
              <a:gd name="T55" fmla="*/ 327 h 422"/>
              <a:gd name="T56" fmla="*/ 129 w 319"/>
              <a:gd name="T57" fmla="*/ 318 h 422"/>
              <a:gd name="T58" fmla="*/ 111 w 319"/>
              <a:gd name="T59" fmla="*/ 301 h 422"/>
              <a:gd name="T60" fmla="*/ 103 w 319"/>
              <a:gd name="T61" fmla="*/ 275 h 422"/>
              <a:gd name="T62" fmla="*/ 94 w 319"/>
              <a:gd name="T63" fmla="*/ 241 h 422"/>
              <a:gd name="T64" fmla="*/ 94 w 319"/>
              <a:gd name="T65" fmla="*/ 206 h 422"/>
              <a:gd name="T66" fmla="*/ 94 w 319"/>
              <a:gd name="T67" fmla="*/ 172 h 422"/>
              <a:gd name="T68" fmla="*/ 103 w 319"/>
              <a:gd name="T69" fmla="*/ 137 h 422"/>
              <a:gd name="T70" fmla="*/ 111 w 319"/>
              <a:gd name="T71" fmla="*/ 112 h 422"/>
              <a:gd name="T72" fmla="*/ 129 w 319"/>
              <a:gd name="T73" fmla="*/ 94 h 422"/>
              <a:gd name="T74" fmla="*/ 154 w 319"/>
              <a:gd name="T75" fmla="*/ 86 h 422"/>
              <a:gd name="T76" fmla="*/ 189 w 319"/>
              <a:gd name="T77" fmla="*/ 94 h 422"/>
              <a:gd name="T78" fmla="*/ 206 w 319"/>
              <a:gd name="T79" fmla="*/ 112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19" h="422">
                <a:moveTo>
                  <a:pt x="34" y="60"/>
                </a:moveTo>
                <a:lnTo>
                  <a:pt x="34" y="60"/>
                </a:lnTo>
                <a:cubicBezTo>
                  <a:pt x="26" y="77"/>
                  <a:pt x="17" y="94"/>
                  <a:pt x="8" y="120"/>
                </a:cubicBezTo>
                <a:cubicBezTo>
                  <a:pt x="0" y="146"/>
                  <a:pt x="0" y="172"/>
                  <a:pt x="0" y="206"/>
                </a:cubicBezTo>
                <a:cubicBezTo>
                  <a:pt x="0" y="241"/>
                  <a:pt x="0" y="266"/>
                  <a:pt x="8" y="292"/>
                </a:cubicBezTo>
                <a:cubicBezTo>
                  <a:pt x="17" y="318"/>
                  <a:pt x="26" y="335"/>
                  <a:pt x="34" y="361"/>
                </a:cubicBezTo>
                <a:cubicBezTo>
                  <a:pt x="43" y="378"/>
                  <a:pt x="60" y="395"/>
                  <a:pt x="86" y="404"/>
                </a:cubicBezTo>
                <a:cubicBezTo>
                  <a:pt x="103" y="413"/>
                  <a:pt x="129" y="421"/>
                  <a:pt x="154" y="421"/>
                </a:cubicBezTo>
                <a:cubicBezTo>
                  <a:pt x="189" y="421"/>
                  <a:pt x="215" y="413"/>
                  <a:pt x="232" y="404"/>
                </a:cubicBezTo>
                <a:cubicBezTo>
                  <a:pt x="258" y="395"/>
                  <a:pt x="275" y="378"/>
                  <a:pt x="283" y="361"/>
                </a:cubicBezTo>
                <a:cubicBezTo>
                  <a:pt x="292" y="335"/>
                  <a:pt x="301" y="318"/>
                  <a:pt x="309" y="292"/>
                </a:cubicBezTo>
                <a:cubicBezTo>
                  <a:pt x="318" y="266"/>
                  <a:pt x="318" y="241"/>
                  <a:pt x="318" y="206"/>
                </a:cubicBezTo>
                <a:cubicBezTo>
                  <a:pt x="318" y="172"/>
                  <a:pt x="318" y="146"/>
                  <a:pt x="309" y="120"/>
                </a:cubicBezTo>
                <a:cubicBezTo>
                  <a:pt x="301" y="94"/>
                  <a:pt x="292" y="77"/>
                  <a:pt x="283" y="60"/>
                </a:cubicBezTo>
                <a:cubicBezTo>
                  <a:pt x="275" y="34"/>
                  <a:pt x="258" y="25"/>
                  <a:pt x="232" y="8"/>
                </a:cubicBezTo>
                <a:cubicBezTo>
                  <a:pt x="215" y="0"/>
                  <a:pt x="189" y="0"/>
                  <a:pt x="154" y="0"/>
                </a:cubicBezTo>
                <a:cubicBezTo>
                  <a:pt x="129" y="0"/>
                  <a:pt x="103" y="0"/>
                  <a:pt x="86" y="8"/>
                </a:cubicBezTo>
                <a:cubicBezTo>
                  <a:pt x="60" y="25"/>
                  <a:pt x="43" y="34"/>
                  <a:pt x="34" y="60"/>
                </a:cubicBezTo>
                <a:close/>
                <a:moveTo>
                  <a:pt x="206" y="112"/>
                </a:moveTo>
                <a:lnTo>
                  <a:pt x="206" y="112"/>
                </a:lnTo>
                <a:cubicBezTo>
                  <a:pt x="215" y="120"/>
                  <a:pt x="215" y="129"/>
                  <a:pt x="215" y="137"/>
                </a:cubicBezTo>
                <a:cubicBezTo>
                  <a:pt x="223" y="146"/>
                  <a:pt x="223" y="163"/>
                  <a:pt x="223" y="172"/>
                </a:cubicBezTo>
                <a:cubicBezTo>
                  <a:pt x="223" y="180"/>
                  <a:pt x="223" y="189"/>
                  <a:pt x="223" y="206"/>
                </a:cubicBezTo>
                <a:cubicBezTo>
                  <a:pt x="223" y="223"/>
                  <a:pt x="223" y="232"/>
                  <a:pt x="223" y="241"/>
                </a:cubicBezTo>
                <a:cubicBezTo>
                  <a:pt x="223" y="258"/>
                  <a:pt x="223" y="266"/>
                  <a:pt x="215" y="275"/>
                </a:cubicBezTo>
                <a:cubicBezTo>
                  <a:pt x="215" y="284"/>
                  <a:pt x="215" y="292"/>
                  <a:pt x="206" y="301"/>
                </a:cubicBezTo>
                <a:cubicBezTo>
                  <a:pt x="198" y="309"/>
                  <a:pt x="198" y="309"/>
                  <a:pt x="189" y="318"/>
                </a:cubicBezTo>
                <a:cubicBezTo>
                  <a:pt x="180" y="327"/>
                  <a:pt x="172" y="327"/>
                  <a:pt x="154" y="327"/>
                </a:cubicBezTo>
                <a:cubicBezTo>
                  <a:pt x="146" y="327"/>
                  <a:pt x="137" y="327"/>
                  <a:pt x="129" y="318"/>
                </a:cubicBezTo>
                <a:cubicBezTo>
                  <a:pt x="120" y="309"/>
                  <a:pt x="111" y="309"/>
                  <a:pt x="111" y="301"/>
                </a:cubicBezTo>
                <a:cubicBezTo>
                  <a:pt x="103" y="292"/>
                  <a:pt x="103" y="284"/>
                  <a:pt x="103" y="275"/>
                </a:cubicBezTo>
                <a:cubicBezTo>
                  <a:pt x="94" y="266"/>
                  <a:pt x="94" y="258"/>
                  <a:pt x="94" y="241"/>
                </a:cubicBezTo>
                <a:cubicBezTo>
                  <a:pt x="94" y="232"/>
                  <a:pt x="94" y="223"/>
                  <a:pt x="94" y="206"/>
                </a:cubicBezTo>
                <a:cubicBezTo>
                  <a:pt x="94" y="189"/>
                  <a:pt x="94" y="180"/>
                  <a:pt x="94" y="172"/>
                </a:cubicBezTo>
                <a:cubicBezTo>
                  <a:pt x="94" y="163"/>
                  <a:pt x="94" y="146"/>
                  <a:pt x="103" y="137"/>
                </a:cubicBezTo>
                <a:cubicBezTo>
                  <a:pt x="103" y="129"/>
                  <a:pt x="103" y="120"/>
                  <a:pt x="111" y="112"/>
                </a:cubicBezTo>
                <a:cubicBezTo>
                  <a:pt x="111" y="103"/>
                  <a:pt x="120" y="103"/>
                  <a:pt x="129" y="94"/>
                </a:cubicBezTo>
                <a:cubicBezTo>
                  <a:pt x="137" y="94"/>
                  <a:pt x="146" y="86"/>
                  <a:pt x="154" y="86"/>
                </a:cubicBezTo>
                <a:cubicBezTo>
                  <a:pt x="172" y="86"/>
                  <a:pt x="180" y="94"/>
                  <a:pt x="189" y="94"/>
                </a:cubicBezTo>
                <a:cubicBezTo>
                  <a:pt x="198" y="103"/>
                  <a:pt x="198" y="103"/>
                  <a:pt x="206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59">
            <a:extLst>
              <a:ext uri="{FF2B5EF4-FFF2-40B4-BE49-F238E27FC236}">
                <a16:creationId xmlns:a16="http://schemas.microsoft.com/office/drawing/2014/main" id="{F99FC9F1-7B72-A24F-B1C1-119DEFC04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8911" y="8049364"/>
            <a:ext cx="287731" cy="287731"/>
          </a:xfrm>
          <a:custGeom>
            <a:avLst/>
            <a:gdLst>
              <a:gd name="T0" fmla="*/ 309 w 431"/>
              <a:gd name="T1" fmla="*/ 327 h 431"/>
              <a:gd name="T2" fmla="*/ 309 w 431"/>
              <a:gd name="T3" fmla="*/ 327 h 431"/>
              <a:gd name="T4" fmla="*/ 335 w 431"/>
              <a:gd name="T5" fmla="*/ 292 h 431"/>
              <a:gd name="T6" fmla="*/ 361 w 431"/>
              <a:gd name="T7" fmla="*/ 327 h 431"/>
              <a:gd name="T8" fmla="*/ 335 w 431"/>
              <a:gd name="T9" fmla="*/ 369 h 431"/>
              <a:gd name="T10" fmla="*/ 309 w 431"/>
              <a:gd name="T11" fmla="*/ 327 h 431"/>
              <a:gd name="T12" fmla="*/ 335 w 431"/>
              <a:gd name="T13" fmla="*/ 430 h 431"/>
              <a:gd name="T14" fmla="*/ 335 w 431"/>
              <a:gd name="T15" fmla="*/ 430 h 431"/>
              <a:gd name="T16" fmla="*/ 404 w 431"/>
              <a:gd name="T17" fmla="*/ 404 h 431"/>
              <a:gd name="T18" fmla="*/ 430 w 431"/>
              <a:gd name="T19" fmla="*/ 327 h 431"/>
              <a:gd name="T20" fmla="*/ 404 w 431"/>
              <a:gd name="T21" fmla="*/ 258 h 431"/>
              <a:gd name="T22" fmla="*/ 335 w 431"/>
              <a:gd name="T23" fmla="*/ 232 h 431"/>
              <a:gd name="T24" fmla="*/ 266 w 431"/>
              <a:gd name="T25" fmla="*/ 258 h 431"/>
              <a:gd name="T26" fmla="*/ 241 w 431"/>
              <a:gd name="T27" fmla="*/ 327 h 431"/>
              <a:gd name="T28" fmla="*/ 266 w 431"/>
              <a:gd name="T29" fmla="*/ 404 h 431"/>
              <a:gd name="T30" fmla="*/ 335 w 431"/>
              <a:gd name="T31" fmla="*/ 430 h 431"/>
              <a:gd name="T32" fmla="*/ 155 w 431"/>
              <a:gd name="T33" fmla="*/ 421 h 431"/>
              <a:gd name="T34" fmla="*/ 155 w 431"/>
              <a:gd name="T35" fmla="*/ 421 h 431"/>
              <a:gd name="T36" fmla="*/ 370 w 431"/>
              <a:gd name="T37" fmla="*/ 8 h 431"/>
              <a:gd name="T38" fmla="*/ 275 w 431"/>
              <a:gd name="T39" fmla="*/ 8 h 431"/>
              <a:gd name="T40" fmla="*/ 60 w 431"/>
              <a:gd name="T41" fmla="*/ 421 h 431"/>
              <a:gd name="T42" fmla="*/ 155 w 431"/>
              <a:gd name="T43" fmla="*/ 421 h 431"/>
              <a:gd name="T44" fmla="*/ 69 w 431"/>
              <a:gd name="T45" fmla="*/ 103 h 431"/>
              <a:gd name="T46" fmla="*/ 69 w 431"/>
              <a:gd name="T47" fmla="*/ 103 h 431"/>
              <a:gd name="T48" fmla="*/ 94 w 431"/>
              <a:gd name="T49" fmla="*/ 60 h 431"/>
              <a:gd name="T50" fmla="*/ 120 w 431"/>
              <a:gd name="T51" fmla="*/ 103 h 431"/>
              <a:gd name="T52" fmla="*/ 94 w 431"/>
              <a:gd name="T53" fmla="*/ 137 h 431"/>
              <a:gd name="T54" fmla="*/ 69 w 431"/>
              <a:gd name="T55" fmla="*/ 103 h 431"/>
              <a:gd name="T56" fmla="*/ 94 w 431"/>
              <a:gd name="T57" fmla="*/ 197 h 431"/>
              <a:gd name="T58" fmla="*/ 94 w 431"/>
              <a:gd name="T59" fmla="*/ 197 h 431"/>
              <a:gd name="T60" fmla="*/ 163 w 431"/>
              <a:gd name="T61" fmla="*/ 172 h 431"/>
              <a:gd name="T62" fmla="*/ 189 w 431"/>
              <a:gd name="T63" fmla="*/ 103 h 431"/>
              <a:gd name="T64" fmla="*/ 163 w 431"/>
              <a:gd name="T65" fmla="*/ 25 h 431"/>
              <a:gd name="T66" fmla="*/ 94 w 431"/>
              <a:gd name="T67" fmla="*/ 0 h 431"/>
              <a:gd name="T68" fmla="*/ 26 w 431"/>
              <a:gd name="T69" fmla="*/ 25 h 431"/>
              <a:gd name="T70" fmla="*/ 0 w 431"/>
              <a:gd name="T71" fmla="*/ 103 h 431"/>
              <a:gd name="T72" fmla="*/ 26 w 431"/>
              <a:gd name="T73" fmla="*/ 172 h 431"/>
              <a:gd name="T74" fmla="*/ 94 w 431"/>
              <a:gd name="T75" fmla="*/ 19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1" h="431">
                <a:moveTo>
                  <a:pt x="309" y="327"/>
                </a:moveTo>
                <a:lnTo>
                  <a:pt x="309" y="327"/>
                </a:lnTo>
                <a:cubicBezTo>
                  <a:pt x="309" y="301"/>
                  <a:pt x="318" y="292"/>
                  <a:pt x="335" y="292"/>
                </a:cubicBezTo>
                <a:cubicBezTo>
                  <a:pt x="353" y="292"/>
                  <a:pt x="361" y="301"/>
                  <a:pt x="361" y="327"/>
                </a:cubicBezTo>
                <a:cubicBezTo>
                  <a:pt x="361" y="352"/>
                  <a:pt x="353" y="369"/>
                  <a:pt x="335" y="369"/>
                </a:cubicBezTo>
                <a:cubicBezTo>
                  <a:pt x="318" y="369"/>
                  <a:pt x="309" y="352"/>
                  <a:pt x="309" y="327"/>
                </a:cubicBezTo>
                <a:close/>
                <a:moveTo>
                  <a:pt x="335" y="430"/>
                </a:moveTo>
                <a:lnTo>
                  <a:pt x="335" y="430"/>
                </a:lnTo>
                <a:cubicBezTo>
                  <a:pt x="361" y="430"/>
                  <a:pt x="387" y="421"/>
                  <a:pt x="404" y="404"/>
                </a:cubicBezTo>
                <a:cubicBezTo>
                  <a:pt x="421" y="387"/>
                  <a:pt x="430" y="361"/>
                  <a:pt x="430" y="327"/>
                </a:cubicBezTo>
                <a:cubicBezTo>
                  <a:pt x="430" y="292"/>
                  <a:pt x="421" y="275"/>
                  <a:pt x="404" y="258"/>
                </a:cubicBezTo>
                <a:cubicBezTo>
                  <a:pt x="387" y="241"/>
                  <a:pt x="361" y="232"/>
                  <a:pt x="335" y="232"/>
                </a:cubicBezTo>
                <a:cubicBezTo>
                  <a:pt x="309" y="232"/>
                  <a:pt x="284" y="241"/>
                  <a:pt x="266" y="258"/>
                </a:cubicBezTo>
                <a:cubicBezTo>
                  <a:pt x="249" y="275"/>
                  <a:pt x="241" y="292"/>
                  <a:pt x="241" y="327"/>
                </a:cubicBezTo>
                <a:cubicBezTo>
                  <a:pt x="241" y="361"/>
                  <a:pt x="249" y="387"/>
                  <a:pt x="266" y="404"/>
                </a:cubicBezTo>
                <a:cubicBezTo>
                  <a:pt x="284" y="421"/>
                  <a:pt x="309" y="430"/>
                  <a:pt x="335" y="430"/>
                </a:cubicBezTo>
                <a:close/>
                <a:moveTo>
                  <a:pt x="155" y="421"/>
                </a:moveTo>
                <a:lnTo>
                  <a:pt x="155" y="421"/>
                </a:lnTo>
                <a:cubicBezTo>
                  <a:pt x="370" y="8"/>
                  <a:pt x="370" y="8"/>
                  <a:pt x="370" y="8"/>
                </a:cubicBezTo>
                <a:cubicBezTo>
                  <a:pt x="275" y="8"/>
                  <a:pt x="275" y="8"/>
                  <a:pt x="275" y="8"/>
                </a:cubicBezTo>
                <a:cubicBezTo>
                  <a:pt x="60" y="421"/>
                  <a:pt x="60" y="421"/>
                  <a:pt x="60" y="421"/>
                </a:cubicBezTo>
                <a:cubicBezTo>
                  <a:pt x="155" y="421"/>
                  <a:pt x="155" y="421"/>
                  <a:pt x="155" y="421"/>
                </a:cubicBezTo>
                <a:close/>
                <a:moveTo>
                  <a:pt x="69" y="103"/>
                </a:moveTo>
                <a:lnTo>
                  <a:pt x="69" y="103"/>
                </a:lnTo>
                <a:cubicBezTo>
                  <a:pt x="69" y="77"/>
                  <a:pt x="77" y="60"/>
                  <a:pt x="94" y="60"/>
                </a:cubicBezTo>
                <a:cubicBezTo>
                  <a:pt x="112" y="60"/>
                  <a:pt x="120" y="77"/>
                  <a:pt x="120" y="103"/>
                </a:cubicBezTo>
                <a:cubicBezTo>
                  <a:pt x="120" y="129"/>
                  <a:pt x="112" y="137"/>
                  <a:pt x="94" y="137"/>
                </a:cubicBezTo>
                <a:cubicBezTo>
                  <a:pt x="77" y="137"/>
                  <a:pt x="69" y="129"/>
                  <a:pt x="69" y="103"/>
                </a:cubicBezTo>
                <a:close/>
                <a:moveTo>
                  <a:pt x="94" y="197"/>
                </a:moveTo>
                <a:lnTo>
                  <a:pt x="94" y="197"/>
                </a:lnTo>
                <a:cubicBezTo>
                  <a:pt x="120" y="197"/>
                  <a:pt x="146" y="189"/>
                  <a:pt x="163" y="172"/>
                </a:cubicBezTo>
                <a:cubicBezTo>
                  <a:pt x="181" y="155"/>
                  <a:pt x="189" y="129"/>
                  <a:pt x="189" y="103"/>
                </a:cubicBezTo>
                <a:cubicBezTo>
                  <a:pt x="189" y="69"/>
                  <a:pt x="181" y="43"/>
                  <a:pt x="163" y="25"/>
                </a:cubicBezTo>
                <a:cubicBezTo>
                  <a:pt x="146" y="8"/>
                  <a:pt x="120" y="0"/>
                  <a:pt x="94" y="0"/>
                </a:cubicBezTo>
                <a:cubicBezTo>
                  <a:pt x="69" y="0"/>
                  <a:pt x="43" y="8"/>
                  <a:pt x="26" y="25"/>
                </a:cubicBezTo>
                <a:cubicBezTo>
                  <a:pt x="9" y="43"/>
                  <a:pt x="0" y="69"/>
                  <a:pt x="0" y="103"/>
                </a:cubicBezTo>
                <a:cubicBezTo>
                  <a:pt x="0" y="129"/>
                  <a:pt x="9" y="155"/>
                  <a:pt x="26" y="172"/>
                </a:cubicBezTo>
                <a:cubicBezTo>
                  <a:pt x="43" y="189"/>
                  <a:pt x="69" y="197"/>
                  <a:pt x="94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o 88">
            <a:extLst>
              <a:ext uri="{FF2B5EF4-FFF2-40B4-BE49-F238E27FC236}">
                <a16:creationId xmlns:a16="http://schemas.microsoft.com/office/drawing/2014/main" id="{64870EEF-8C7D-DE42-947E-EFA411FA9320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48ADE0B9-D685-D14B-A173-4676BE9D13A6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0840111A-1F6B-C44D-A6FE-F621C67BBA6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9" name="Freeform 235">
            <a:extLst>
              <a:ext uri="{FF2B5EF4-FFF2-40B4-BE49-F238E27FC236}">
                <a16:creationId xmlns:a16="http://schemas.microsoft.com/office/drawing/2014/main" id="{A788EDD3-CCDD-264C-ABA6-EBF2BF2B6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1743" y="5078654"/>
            <a:ext cx="3414963" cy="3409216"/>
          </a:xfrm>
          <a:custGeom>
            <a:avLst/>
            <a:gdLst>
              <a:gd name="T0" fmla="*/ 2311 w 2619"/>
              <a:gd name="T1" fmla="*/ 2616 h 2617"/>
              <a:gd name="T2" fmla="*/ 2311 w 2619"/>
              <a:gd name="T3" fmla="*/ 2616 h 2617"/>
              <a:gd name="T4" fmla="*/ 314 w 2619"/>
              <a:gd name="T5" fmla="*/ 2616 h 2617"/>
              <a:gd name="T6" fmla="*/ 0 w 2619"/>
              <a:gd name="T7" fmla="*/ 2310 h 2617"/>
              <a:gd name="T8" fmla="*/ 0 w 2619"/>
              <a:gd name="T9" fmla="*/ 314 h 2617"/>
              <a:gd name="T10" fmla="*/ 314 w 2619"/>
              <a:gd name="T11" fmla="*/ 0 h 2617"/>
              <a:gd name="T12" fmla="*/ 2311 w 2619"/>
              <a:gd name="T13" fmla="*/ 0 h 2617"/>
              <a:gd name="T14" fmla="*/ 2618 w 2619"/>
              <a:gd name="T15" fmla="*/ 314 h 2617"/>
              <a:gd name="T16" fmla="*/ 2618 w 2619"/>
              <a:gd name="T17" fmla="*/ 2310 h 2617"/>
              <a:gd name="T18" fmla="*/ 2311 w 2619"/>
              <a:gd name="T1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9" h="2617">
                <a:moveTo>
                  <a:pt x="2311" y="2616"/>
                </a:moveTo>
                <a:lnTo>
                  <a:pt x="2311" y="2616"/>
                </a:lnTo>
                <a:cubicBezTo>
                  <a:pt x="314" y="2616"/>
                  <a:pt x="314" y="2616"/>
                  <a:pt x="314" y="2616"/>
                </a:cubicBezTo>
                <a:cubicBezTo>
                  <a:pt x="146" y="2616"/>
                  <a:pt x="0" y="2478"/>
                  <a:pt x="0" y="2310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138"/>
                  <a:pt x="146" y="0"/>
                  <a:pt x="314" y="0"/>
                </a:cubicBezTo>
                <a:cubicBezTo>
                  <a:pt x="2311" y="0"/>
                  <a:pt x="2311" y="0"/>
                  <a:pt x="2311" y="0"/>
                </a:cubicBezTo>
                <a:cubicBezTo>
                  <a:pt x="2480" y="0"/>
                  <a:pt x="2618" y="138"/>
                  <a:pt x="2618" y="314"/>
                </a:cubicBezTo>
                <a:cubicBezTo>
                  <a:pt x="2618" y="2310"/>
                  <a:pt x="2618" y="2310"/>
                  <a:pt x="2618" y="2310"/>
                </a:cubicBezTo>
                <a:cubicBezTo>
                  <a:pt x="2618" y="2478"/>
                  <a:pt x="2480" y="2616"/>
                  <a:pt x="2311" y="26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36">
            <a:extLst>
              <a:ext uri="{FF2B5EF4-FFF2-40B4-BE49-F238E27FC236}">
                <a16:creationId xmlns:a16="http://schemas.microsoft.com/office/drawing/2014/main" id="{B2FA317D-6FBE-7549-949C-7F9E14258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1743" y="8930548"/>
            <a:ext cx="3414963" cy="3414963"/>
          </a:xfrm>
          <a:custGeom>
            <a:avLst/>
            <a:gdLst>
              <a:gd name="T0" fmla="*/ 2311 w 2619"/>
              <a:gd name="T1" fmla="*/ 2617 h 2618"/>
              <a:gd name="T2" fmla="*/ 2311 w 2619"/>
              <a:gd name="T3" fmla="*/ 2617 h 2618"/>
              <a:gd name="T4" fmla="*/ 314 w 2619"/>
              <a:gd name="T5" fmla="*/ 2617 h 2618"/>
              <a:gd name="T6" fmla="*/ 0 w 2619"/>
              <a:gd name="T7" fmla="*/ 2311 h 2618"/>
              <a:gd name="T8" fmla="*/ 0 w 2619"/>
              <a:gd name="T9" fmla="*/ 306 h 2618"/>
              <a:gd name="T10" fmla="*/ 314 w 2619"/>
              <a:gd name="T11" fmla="*/ 0 h 2618"/>
              <a:gd name="T12" fmla="*/ 2311 w 2619"/>
              <a:gd name="T13" fmla="*/ 0 h 2618"/>
              <a:gd name="T14" fmla="*/ 2618 w 2619"/>
              <a:gd name="T15" fmla="*/ 306 h 2618"/>
              <a:gd name="T16" fmla="*/ 2618 w 2619"/>
              <a:gd name="T17" fmla="*/ 2311 h 2618"/>
              <a:gd name="T18" fmla="*/ 2311 w 2619"/>
              <a:gd name="T19" fmla="*/ 2617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9" h="2618">
                <a:moveTo>
                  <a:pt x="2311" y="2617"/>
                </a:moveTo>
                <a:lnTo>
                  <a:pt x="2311" y="2617"/>
                </a:lnTo>
                <a:cubicBezTo>
                  <a:pt x="314" y="2617"/>
                  <a:pt x="314" y="2617"/>
                  <a:pt x="314" y="2617"/>
                </a:cubicBezTo>
                <a:cubicBezTo>
                  <a:pt x="146" y="2617"/>
                  <a:pt x="0" y="2479"/>
                  <a:pt x="0" y="2311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138"/>
                  <a:pt x="146" y="0"/>
                  <a:pt x="314" y="0"/>
                </a:cubicBezTo>
                <a:cubicBezTo>
                  <a:pt x="2311" y="0"/>
                  <a:pt x="2311" y="0"/>
                  <a:pt x="2311" y="0"/>
                </a:cubicBezTo>
                <a:cubicBezTo>
                  <a:pt x="2480" y="0"/>
                  <a:pt x="2618" y="138"/>
                  <a:pt x="2618" y="306"/>
                </a:cubicBezTo>
                <a:cubicBezTo>
                  <a:pt x="2618" y="2311"/>
                  <a:pt x="2618" y="2311"/>
                  <a:pt x="2618" y="2311"/>
                </a:cubicBezTo>
                <a:cubicBezTo>
                  <a:pt x="2618" y="2479"/>
                  <a:pt x="2480" y="2617"/>
                  <a:pt x="2311" y="26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37">
            <a:extLst>
              <a:ext uri="{FF2B5EF4-FFF2-40B4-BE49-F238E27FC236}">
                <a16:creationId xmlns:a16="http://schemas.microsoft.com/office/drawing/2014/main" id="{B3FC615A-EA90-B248-AEF8-2B4B1B99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567" y="5078654"/>
            <a:ext cx="3414963" cy="3409216"/>
          </a:xfrm>
          <a:custGeom>
            <a:avLst/>
            <a:gdLst>
              <a:gd name="T0" fmla="*/ 2312 w 2619"/>
              <a:gd name="T1" fmla="*/ 2616 h 2617"/>
              <a:gd name="T2" fmla="*/ 2312 w 2619"/>
              <a:gd name="T3" fmla="*/ 2616 h 2617"/>
              <a:gd name="T4" fmla="*/ 307 w 2619"/>
              <a:gd name="T5" fmla="*/ 2616 h 2617"/>
              <a:gd name="T6" fmla="*/ 0 w 2619"/>
              <a:gd name="T7" fmla="*/ 2310 h 2617"/>
              <a:gd name="T8" fmla="*/ 0 w 2619"/>
              <a:gd name="T9" fmla="*/ 314 h 2617"/>
              <a:gd name="T10" fmla="*/ 307 w 2619"/>
              <a:gd name="T11" fmla="*/ 0 h 2617"/>
              <a:gd name="T12" fmla="*/ 2312 w 2619"/>
              <a:gd name="T13" fmla="*/ 0 h 2617"/>
              <a:gd name="T14" fmla="*/ 2618 w 2619"/>
              <a:gd name="T15" fmla="*/ 314 h 2617"/>
              <a:gd name="T16" fmla="*/ 2618 w 2619"/>
              <a:gd name="T17" fmla="*/ 2310 h 2617"/>
              <a:gd name="T18" fmla="*/ 2312 w 2619"/>
              <a:gd name="T1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9" h="2617">
                <a:moveTo>
                  <a:pt x="2312" y="2616"/>
                </a:moveTo>
                <a:lnTo>
                  <a:pt x="2312" y="2616"/>
                </a:lnTo>
                <a:cubicBezTo>
                  <a:pt x="307" y="2616"/>
                  <a:pt x="307" y="2616"/>
                  <a:pt x="307" y="2616"/>
                </a:cubicBezTo>
                <a:cubicBezTo>
                  <a:pt x="138" y="2616"/>
                  <a:pt x="0" y="2478"/>
                  <a:pt x="0" y="2310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138"/>
                  <a:pt x="138" y="0"/>
                  <a:pt x="307" y="0"/>
                </a:cubicBezTo>
                <a:cubicBezTo>
                  <a:pt x="2312" y="0"/>
                  <a:pt x="2312" y="0"/>
                  <a:pt x="2312" y="0"/>
                </a:cubicBezTo>
                <a:cubicBezTo>
                  <a:pt x="2480" y="0"/>
                  <a:pt x="2618" y="138"/>
                  <a:pt x="2618" y="314"/>
                </a:cubicBezTo>
                <a:cubicBezTo>
                  <a:pt x="2618" y="2310"/>
                  <a:pt x="2618" y="2310"/>
                  <a:pt x="2618" y="2310"/>
                </a:cubicBezTo>
                <a:cubicBezTo>
                  <a:pt x="2618" y="2478"/>
                  <a:pt x="2480" y="2616"/>
                  <a:pt x="2312" y="26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38">
            <a:extLst>
              <a:ext uri="{FF2B5EF4-FFF2-40B4-BE49-F238E27FC236}">
                <a16:creationId xmlns:a16="http://schemas.microsoft.com/office/drawing/2014/main" id="{DDC42F8D-05B7-3D4F-92C8-4CFCBCA5B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567" y="8930548"/>
            <a:ext cx="3414963" cy="3414963"/>
          </a:xfrm>
          <a:custGeom>
            <a:avLst/>
            <a:gdLst>
              <a:gd name="T0" fmla="*/ 2312 w 2619"/>
              <a:gd name="T1" fmla="*/ 2617 h 2618"/>
              <a:gd name="T2" fmla="*/ 2312 w 2619"/>
              <a:gd name="T3" fmla="*/ 2617 h 2618"/>
              <a:gd name="T4" fmla="*/ 307 w 2619"/>
              <a:gd name="T5" fmla="*/ 2617 h 2618"/>
              <a:gd name="T6" fmla="*/ 0 w 2619"/>
              <a:gd name="T7" fmla="*/ 2311 h 2618"/>
              <a:gd name="T8" fmla="*/ 0 w 2619"/>
              <a:gd name="T9" fmla="*/ 306 h 2618"/>
              <a:gd name="T10" fmla="*/ 307 w 2619"/>
              <a:gd name="T11" fmla="*/ 0 h 2618"/>
              <a:gd name="T12" fmla="*/ 2312 w 2619"/>
              <a:gd name="T13" fmla="*/ 0 h 2618"/>
              <a:gd name="T14" fmla="*/ 2618 w 2619"/>
              <a:gd name="T15" fmla="*/ 306 h 2618"/>
              <a:gd name="T16" fmla="*/ 2618 w 2619"/>
              <a:gd name="T17" fmla="*/ 2311 h 2618"/>
              <a:gd name="T18" fmla="*/ 2312 w 2619"/>
              <a:gd name="T19" fmla="*/ 2617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9" h="2618">
                <a:moveTo>
                  <a:pt x="2312" y="2617"/>
                </a:moveTo>
                <a:lnTo>
                  <a:pt x="2312" y="2617"/>
                </a:lnTo>
                <a:cubicBezTo>
                  <a:pt x="307" y="2617"/>
                  <a:pt x="307" y="2617"/>
                  <a:pt x="307" y="2617"/>
                </a:cubicBezTo>
                <a:cubicBezTo>
                  <a:pt x="138" y="2617"/>
                  <a:pt x="0" y="2479"/>
                  <a:pt x="0" y="2311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138"/>
                  <a:pt x="138" y="0"/>
                  <a:pt x="307" y="0"/>
                </a:cubicBezTo>
                <a:cubicBezTo>
                  <a:pt x="2312" y="0"/>
                  <a:pt x="2312" y="0"/>
                  <a:pt x="2312" y="0"/>
                </a:cubicBezTo>
                <a:cubicBezTo>
                  <a:pt x="2480" y="0"/>
                  <a:pt x="2618" y="138"/>
                  <a:pt x="2618" y="306"/>
                </a:cubicBezTo>
                <a:cubicBezTo>
                  <a:pt x="2618" y="2311"/>
                  <a:pt x="2618" y="2311"/>
                  <a:pt x="2618" y="2311"/>
                </a:cubicBezTo>
                <a:cubicBezTo>
                  <a:pt x="2618" y="2479"/>
                  <a:pt x="2480" y="2617"/>
                  <a:pt x="2312" y="26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39">
            <a:extLst>
              <a:ext uri="{FF2B5EF4-FFF2-40B4-BE49-F238E27FC236}">
                <a16:creationId xmlns:a16="http://schemas.microsoft.com/office/drawing/2014/main" id="{1CDB87D1-6DBA-AC45-8FD7-6377BEFD2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424" y="6452201"/>
            <a:ext cx="872935" cy="541441"/>
          </a:xfrm>
          <a:custGeom>
            <a:avLst/>
            <a:gdLst>
              <a:gd name="T0" fmla="*/ 566 w 697"/>
              <a:gd name="T1" fmla="*/ 429 h 430"/>
              <a:gd name="T2" fmla="*/ 566 w 697"/>
              <a:gd name="T3" fmla="*/ 429 h 430"/>
              <a:gd name="T4" fmla="*/ 260 w 697"/>
              <a:gd name="T5" fmla="*/ 429 h 430"/>
              <a:gd name="T6" fmla="*/ 199 w 697"/>
              <a:gd name="T7" fmla="*/ 375 h 430"/>
              <a:gd name="T8" fmla="*/ 107 w 697"/>
              <a:gd name="T9" fmla="*/ 69 h 430"/>
              <a:gd name="T10" fmla="*/ 30 w 697"/>
              <a:gd name="T11" fmla="*/ 69 h 430"/>
              <a:gd name="T12" fmla="*/ 0 w 697"/>
              <a:gd name="T13" fmla="*/ 38 h 430"/>
              <a:gd name="T14" fmla="*/ 30 w 697"/>
              <a:gd name="T15" fmla="*/ 0 h 430"/>
              <a:gd name="T16" fmla="*/ 130 w 697"/>
              <a:gd name="T17" fmla="*/ 0 h 430"/>
              <a:gd name="T18" fmla="*/ 168 w 697"/>
              <a:gd name="T19" fmla="*/ 23 h 430"/>
              <a:gd name="T20" fmla="*/ 260 w 697"/>
              <a:gd name="T21" fmla="*/ 360 h 430"/>
              <a:gd name="T22" fmla="*/ 268 w 697"/>
              <a:gd name="T23" fmla="*/ 367 h 430"/>
              <a:gd name="T24" fmla="*/ 566 w 697"/>
              <a:gd name="T25" fmla="*/ 367 h 430"/>
              <a:gd name="T26" fmla="*/ 566 w 697"/>
              <a:gd name="T27" fmla="*/ 360 h 430"/>
              <a:gd name="T28" fmla="*/ 620 w 697"/>
              <a:gd name="T29" fmla="*/ 168 h 430"/>
              <a:gd name="T30" fmla="*/ 367 w 697"/>
              <a:gd name="T31" fmla="*/ 168 h 430"/>
              <a:gd name="T32" fmla="*/ 329 w 697"/>
              <a:gd name="T33" fmla="*/ 138 h 430"/>
              <a:gd name="T34" fmla="*/ 367 w 697"/>
              <a:gd name="T35" fmla="*/ 99 h 430"/>
              <a:gd name="T36" fmla="*/ 666 w 697"/>
              <a:gd name="T37" fmla="*/ 99 h 430"/>
              <a:gd name="T38" fmla="*/ 689 w 697"/>
              <a:gd name="T39" fmla="*/ 115 h 430"/>
              <a:gd name="T40" fmla="*/ 696 w 697"/>
              <a:gd name="T41" fmla="*/ 145 h 430"/>
              <a:gd name="T42" fmla="*/ 627 w 697"/>
              <a:gd name="T43" fmla="*/ 375 h 430"/>
              <a:gd name="T44" fmla="*/ 566 w 697"/>
              <a:gd name="T4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7" h="430">
                <a:moveTo>
                  <a:pt x="566" y="429"/>
                </a:moveTo>
                <a:lnTo>
                  <a:pt x="566" y="429"/>
                </a:lnTo>
                <a:cubicBezTo>
                  <a:pt x="260" y="429"/>
                  <a:pt x="260" y="429"/>
                  <a:pt x="260" y="429"/>
                </a:cubicBezTo>
                <a:cubicBezTo>
                  <a:pt x="230" y="429"/>
                  <a:pt x="199" y="406"/>
                  <a:pt x="199" y="375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15" y="69"/>
                  <a:pt x="0" y="54"/>
                  <a:pt x="0" y="38"/>
                </a:cubicBezTo>
                <a:cubicBezTo>
                  <a:pt x="0" y="15"/>
                  <a:pt x="15" y="0"/>
                  <a:pt x="3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5" y="0"/>
                  <a:pt x="161" y="8"/>
                  <a:pt x="168" y="23"/>
                </a:cubicBezTo>
                <a:cubicBezTo>
                  <a:pt x="260" y="360"/>
                  <a:pt x="260" y="360"/>
                  <a:pt x="260" y="360"/>
                </a:cubicBezTo>
                <a:cubicBezTo>
                  <a:pt x="268" y="360"/>
                  <a:pt x="268" y="367"/>
                  <a:pt x="268" y="367"/>
                </a:cubicBezTo>
                <a:cubicBezTo>
                  <a:pt x="566" y="367"/>
                  <a:pt x="566" y="367"/>
                  <a:pt x="566" y="367"/>
                </a:cubicBezTo>
                <a:cubicBezTo>
                  <a:pt x="566" y="360"/>
                  <a:pt x="566" y="360"/>
                  <a:pt x="566" y="360"/>
                </a:cubicBezTo>
                <a:cubicBezTo>
                  <a:pt x="620" y="168"/>
                  <a:pt x="620" y="168"/>
                  <a:pt x="620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44" y="168"/>
                  <a:pt x="329" y="153"/>
                  <a:pt x="329" y="138"/>
                </a:cubicBezTo>
                <a:cubicBezTo>
                  <a:pt x="329" y="115"/>
                  <a:pt x="344" y="99"/>
                  <a:pt x="367" y="99"/>
                </a:cubicBezTo>
                <a:cubicBezTo>
                  <a:pt x="666" y="99"/>
                  <a:pt x="666" y="99"/>
                  <a:pt x="666" y="99"/>
                </a:cubicBezTo>
                <a:cubicBezTo>
                  <a:pt x="673" y="99"/>
                  <a:pt x="681" y="107"/>
                  <a:pt x="689" y="115"/>
                </a:cubicBezTo>
                <a:cubicBezTo>
                  <a:pt x="696" y="122"/>
                  <a:pt x="696" y="130"/>
                  <a:pt x="696" y="145"/>
                </a:cubicBezTo>
                <a:cubicBezTo>
                  <a:pt x="627" y="375"/>
                  <a:pt x="627" y="375"/>
                  <a:pt x="627" y="375"/>
                </a:cubicBezTo>
                <a:cubicBezTo>
                  <a:pt x="627" y="406"/>
                  <a:pt x="597" y="429"/>
                  <a:pt x="566" y="4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40">
            <a:extLst>
              <a:ext uri="{FF2B5EF4-FFF2-40B4-BE49-F238E27FC236}">
                <a16:creationId xmlns:a16="http://schemas.microsoft.com/office/drawing/2014/main" id="{0187EF12-226A-8545-9A61-FDEE6BD6F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371" y="7076513"/>
            <a:ext cx="165747" cy="165747"/>
          </a:xfrm>
          <a:custGeom>
            <a:avLst/>
            <a:gdLst>
              <a:gd name="T0" fmla="*/ 0 w 131"/>
              <a:gd name="T1" fmla="*/ 69 h 131"/>
              <a:gd name="T2" fmla="*/ 0 w 131"/>
              <a:gd name="T3" fmla="*/ 69 h 131"/>
              <a:gd name="T4" fmla="*/ 62 w 131"/>
              <a:gd name="T5" fmla="*/ 0 h 131"/>
              <a:gd name="T6" fmla="*/ 130 w 131"/>
              <a:gd name="T7" fmla="*/ 69 h 131"/>
              <a:gd name="T8" fmla="*/ 62 w 131"/>
              <a:gd name="T9" fmla="*/ 130 h 131"/>
              <a:gd name="T10" fmla="*/ 0 w 131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30" y="31"/>
                  <a:pt x="130" y="69"/>
                </a:cubicBezTo>
                <a:cubicBezTo>
                  <a:pt x="130" y="100"/>
                  <a:pt x="100" y="130"/>
                  <a:pt x="62" y="130"/>
                </a:cubicBezTo>
                <a:cubicBezTo>
                  <a:pt x="31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41">
            <a:extLst>
              <a:ext uri="{FF2B5EF4-FFF2-40B4-BE49-F238E27FC236}">
                <a16:creationId xmlns:a16="http://schemas.microsoft.com/office/drawing/2014/main" id="{D8A6A49D-8F17-7A44-B298-01910CAEE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886" y="7076513"/>
            <a:ext cx="176797" cy="165747"/>
          </a:xfrm>
          <a:custGeom>
            <a:avLst/>
            <a:gdLst>
              <a:gd name="T0" fmla="*/ 0 w 139"/>
              <a:gd name="T1" fmla="*/ 69 h 131"/>
              <a:gd name="T2" fmla="*/ 0 w 139"/>
              <a:gd name="T3" fmla="*/ 69 h 131"/>
              <a:gd name="T4" fmla="*/ 69 w 139"/>
              <a:gd name="T5" fmla="*/ 0 h 131"/>
              <a:gd name="T6" fmla="*/ 138 w 139"/>
              <a:gd name="T7" fmla="*/ 69 h 131"/>
              <a:gd name="T8" fmla="*/ 69 w 139"/>
              <a:gd name="T9" fmla="*/ 130 h 131"/>
              <a:gd name="T10" fmla="*/ 0 w 139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0" y="0"/>
                  <a:pt x="69" y="0"/>
                </a:cubicBezTo>
                <a:cubicBezTo>
                  <a:pt x="107" y="0"/>
                  <a:pt x="138" y="31"/>
                  <a:pt x="138" y="69"/>
                </a:cubicBezTo>
                <a:cubicBezTo>
                  <a:pt x="138" y="100"/>
                  <a:pt x="107" y="130"/>
                  <a:pt x="69" y="130"/>
                </a:cubicBezTo>
                <a:cubicBezTo>
                  <a:pt x="30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48">
            <a:extLst>
              <a:ext uri="{FF2B5EF4-FFF2-40B4-BE49-F238E27FC236}">
                <a16:creationId xmlns:a16="http://schemas.microsoft.com/office/drawing/2014/main" id="{45D64429-63EE-BC4B-A4BB-34452296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1050" y="10661215"/>
            <a:ext cx="232046" cy="232046"/>
          </a:xfrm>
          <a:custGeom>
            <a:avLst/>
            <a:gdLst>
              <a:gd name="T0" fmla="*/ 138 w 185"/>
              <a:gd name="T1" fmla="*/ 184 h 185"/>
              <a:gd name="T2" fmla="*/ 138 w 185"/>
              <a:gd name="T3" fmla="*/ 184 h 185"/>
              <a:gd name="T4" fmla="*/ 46 w 185"/>
              <a:gd name="T5" fmla="*/ 184 h 185"/>
              <a:gd name="T6" fmla="*/ 0 w 185"/>
              <a:gd name="T7" fmla="*/ 138 h 185"/>
              <a:gd name="T8" fmla="*/ 0 w 185"/>
              <a:gd name="T9" fmla="*/ 54 h 185"/>
              <a:gd name="T10" fmla="*/ 46 w 185"/>
              <a:gd name="T11" fmla="*/ 0 h 185"/>
              <a:gd name="T12" fmla="*/ 138 w 185"/>
              <a:gd name="T13" fmla="*/ 0 h 185"/>
              <a:gd name="T14" fmla="*/ 184 w 185"/>
              <a:gd name="T15" fmla="*/ 54 h 185"/>
              <a:gd name="T16" fmla="*/ 184 w 185"/>
              <a:gd name="T17" fmla="*/ 138 h 185"/>
              <a:gd name="T18" fmla="*/ 138 w 185"/>
              <a:gd name="T19" fmla="*/ 184 h 185"/>
              <a:gd name="T20" fmla="*/ 138 w 185"/>
              <a:gd name="T21" fmla="*/ 54 h 185"/>
              <a:gd name="T22" fmla="*/ 138 w 185"/>
              <a:gd name="T23" fmla="*/ 54 h 185"/>
              <a:gd name="T24" fmla="*/ 46 w 185"/>
              <a:gd name="T25" fmla="*/ 54 h 185"/>
              <a:gd name="T26" fmla="*/ 46 w 185"/>
              <a:gd name="T27" fmla="*/ 138 h 185"/>
              <a:gd name="T28" fmla="*/ 138 w 185"/>
              <a:gd name="T29" fmla="*/ 130 h 185"/>
              <a:gd name="T30" fmla="*/ 138 w 185"/>
              <a:gd name="T31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85">
                <a:moveTo>
                  <a:pt x="138" y="184"/>
                </a:moveTo>
                <a:lnTo>
                  <a:pt x="138" y="184"/>
                </a:lnTo>
                <a:cubicBezTo>
                  <a:pt x="46" y="184"/>
                  <a:pt x="46" y="184"/>
                  <a:pt x="46" y="184"/>
                </a:cubicBezTo>
                <a:cubicBezTo>
                  <a:pt x="23" y="184"/>
                  <a:pt x="0" y="161"/>
                  <a:pt x="0" y="1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54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4" y="161"/>
                  <a:pt x="161" y="184"/>
                  <a:pt x="138" y="184"/>
                </a:cubicBezTo>
                <a:lnTo>
                  <a:pt x="138" y="54"/>
                </a:lnTo>
                <a:lnTo>
                  <a:pt x="138" y="54"/>
                </a:lnTo>
                <a:cubicBezTo>
                  <a:pt x="46" y="54"/>
                  <a:pt x="46" y="54"/>
                  <a:pt x="46" y="54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49">
            <a:extLst>
              <a:ext uri="{FF2B5EF4-FFF2-40B4-BE49-F238E27FC236}">
                <a16:creationId xmlns:a16="http://schemas.microsoft.com/office/drawing/2014/main" id="{83636AFF-3FAD-1645-836A-79BA5C66E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339" y="10362870"/>
            <a:ext cx="950284" cy="756914"/>
          </a:xfrm>
          <a:custGeom>
            <a:avLst/>
            <a:gdLst>
              <a:gd name="T0" fmla="*/ 635 w 759"/>
              <a:gd name="T1" fmla="*/ 604 h 605"/>
              <a:gd name="T2" fmla="*/ 635 w 759"/>
              <a:gd name="T3" fmla="*/ 604 h 605"/>
              <a:gd name="T4" fmla="*/ 122 w 759"/>
              <a:gd name="T5" fmla="*/ 604 h 605"/>
              <a:gd name="T6" fmla="*/ 0 w 759"/>
              <a:gd name="T7" fmla="*/ 474 h 605"/>
              <a:gd name="T8" fmla="*/ 0 w 759"/>
              <a:gd name="T9" fmla="*/ 0 h 605"/>
              <a:gd name="T10" fmla="*/ 69 w 759"/>
              <a:gd name="T11" fmla="*/ 0 h 605"/>
              <a:gd name="T12" fmla="*/ 69 w 759"/>
              <a:gd name="T13" fmla="*/ 474 h 605"/>
              <a:gd name="T14" fmla="*/ 122 w 759"/>
              <a:gd name="T15" fmla="*/ 536 h 605"/>
              <a:gd name="T16" fmla="*/ 635 w 759"/>
              <a:gd name="T17" fmla="*/ 536 h 605"/>
              <a:gd name="T18" fmla="*/ 689 w 759"/>
              <a:gd name="T19" fmla="*/ 474 h 605"/>
              <a:gd name="T20" fmla="*/ 689 w 759"/>
              <a:gd name="T21" fmla="*/ 176 h 605"/>
              <a:gd name="T22" fmla="*/ 635 w 759"/>
              <a:gd name="T23" fmla="*/ 115 h 605"/>
              <a:gd name="T24" fmla="*/ 122 w 759"/>
              <a:gd name="T25" fmla="*/ 115 h 605"/>
              <a:gd name="T26" fmla="*/ 122 w 759"/>
              <a:gd name="T27" fmla="*/ 53 h 605"/>
              <a:gd name="T28" fmla="*/ 635 w 759"/>
              <a:gd name="T29" fmla="*/ 53 h 605"/>
              <a:gd name="T30" fmla="*/ 758 w 759"/>
              <a:gd name="T31" fmla="*/ 176 h 605"/>
              <a:gd name="T32" fmla="*/ 758 w 759"/>
              <a:gd name="T33" fmla="*/ 474 h 605"/>
              <a:gd name="T34" fmla="*/ 635 w 759"/>
              <a:gd name="T35" fmla="*/ 6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9" h="605">
                <a:moveTo>
                  <a:pt x="635" y="604"/>
                </a:moveTo>
                <a:lnTo>
                  <a:pt x="635" y="604"/>
                </a:lnTo>
                <a:cubicBezTo>
                  <a:pt x="122" y="604"/>
                  <a:pt x="122" y="604"/>
                  <a:pt x="122" y="604"/>
                </a:cubicBezTo>
                <a:cubicBezTo>
                  <a:pt x="54" y="604"/>
                  <a:pt x="0" y="543"/>
                  <a:pt x="0" y="474"/>
                </a:cubicBezTo>
                <a:cubicBezTo>
                  <a:pt x="0" y="0"/>
                  <a:pt x="0" y="0"/>
                  <a:pt x="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474"/>
                  <a:pt x="69" y="474"/>
                  <a:pt x="69" y="474"/>
                </a:cubicBezTo>
                <a:cubicBezTo>
                  <a:pt x="69" y="512"/>
                  <a:pt x="92" y="536"/>
                  <a:pt x="122" y="536"/>
                </a:cubicBezTo>
                <a:cubicBezTo>
                  <a:pt x="635" y="536"/>
                  <a:pt x="635" y="536"/>
                  <a:pt x="635" y="536"/>
                </a:cubicBezTo>
                <a:cubicBezTo>
                  <a:pt x="666" y="536"/>
                  <a:pt x="689" y="512"/>
                  <a:pt x="689" y="474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9" y="145"/>
                  <a:pt x="666" y="115"/>
                  <a:pt x="63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635" y="53"/>
                  <a:pt x="635" y="53"/>
                  <a:pt x="635" y="53"/>
                </a:cubicBezTo>
                <a:cubicBezTo>
                  <a:pt x="704" y="53"/>
                  <a:pt x="758" y="107"/>
                  <a:pt x="758" y="176"/>
                </a:cubicBezTo>
                <a:cubicBezTo>
                  <a:pt x="758" y="474"/>
                  <a:pt x="758" y="474"/>
                  <a:pt x="758" y="474"/>
                </a:cubicBezTo>
                <a:cubicBezTo>
                  <a:pt x="758" y="543"/>
                  <a:pt x="704" y="604"/>
                  <a:pt x="635" y="6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50">
            <a:extLst>
              <a:ext uri="{FF2B5EF4-FFF2-40B4-BE49-F238E27FC236}">
                <a16:creationId xmlns:a16="http://schemas.microsoft.com/office/drawing/2014/main" id="{AD163A40-C4FF-B04E-BF11-CB8134EF7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7289" y="10191600"/>
            <a:ext cx="872935" cy="320445"/>
          </a:xfrm>
          <a:custGeom>
            <a:avLst/>
            <a:gdLst>
              <a:gd name="T0" fmla="*/ 138 w 698"/>
              <a:gd name="T1" fmla="*/ 253 h 254"/>
              <a:gd name="T2" fmla="*/ 138 w 698"/>
              <a:gd name="T3" fmla="*/ 253 h 254"/>
              <a:gd name="T4" fmla="*/ 8 w 698"/>
              <a:gd name="T5" fmla="*/ 107 h 254"/>
              <a:gd name="T6" fmla="*/ 138 w 698"/>
              <a:gd name="T7" fmla="*/ 0 h 254"/>
              <a:gd name="T8" fmla="*/ 590 w 698"/>
              <a:gd name="T9" fmla="*/ 0 h 254"/>
              <a:gd name="T10" fmla="*/ 697 w 698"/>
              <a:gd name="T11" fmla="*/ 107 h 254"/>
              <a:gd name="T12" fmla="*/ 697 w 698"/>
              <a:gd name="T13" fmla="*/ 130 h 254"/>
              <a:gd name="T14" fmla="*/ 658 w 698"/>
              <a:gd name="T15" fmla="*/ 161 h 254"/>
              <a:gd name="T16" fmla="*/ 628 w 698"/>
              <a:gd name="T17" fmla="*/ 130 h 254"/>
              <a:gd name="T18" fmla="*/ 628 w 698"/>
              <a:gd name="T19" fmla="*/ 107 h 254"/>
              <a:gd name="T20" fmla="*/ 590 w 698"/>
              <a:gd name="T21" fmla="*/ 69 h 254"/>
              <a:gd name="T22" fmla="*/ 138 w 698"/>
              <a:gd name="T23" fmla="*/ 69 h 254"/>
              <a:gd name="T24" fmla="*/ 77 w 698"/>
              <a:gd name="T25" fmla="*/ 115 h 254"/>
              <a:gd name="T26" fmla="*/ 138 w 698"/>
              <a:gd name="T27" fmla="*/ 191 h 254"/>
              <a:gd name="T28" fmla="*/ 138 w 698"/>
              <a:gd name="T2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8" h="254">
                <a:moveTo>
                  <a:pt x="138" y="253"/>
                </a:moveTo>
                <a:lnTo>
                  <a:pt x="138" y="253"/>
                </a:lnTo>
                <a:cubicBezTo>
                  <a:pt x="62" y="253"/>
                  <a:pt x="0" y="191"/>
                  <a:pt x="8" y="107"/>
                </a:cubicBezTo>
                <a:cubicBezTo>
                  <a:pt x="16" y="46"/>
                  <a:pt x="77" y="0"/>
                  <a:pt x="138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51" y="0"/>
                  <a:pt x="697" y="46"/>
                  <a:pt x="697" y="107"/>
                </a:cubicBezTo>
                <a:cubicBezTo>
                  <a:pt x="697" y="130"/>
                  <a:pt x="697" y="130"/>
                  <a:pt x="697" y="130"/>
                </a:cubicBezTo>
                <a:cubicBezTo>
                  <a:pt x="697" y="146"/>
                  <a:pt x="681" y="161"/>
                  <a:pt x="658" y="161"/>
                </a:cubicBezTo>
                <a:cubicBezTo>
                  <a:pt x="643" y="161"/>
                  <a:pt x="628" y="146"/>
                  <a:pt x="628" y="130"/>
                </a:cubicBezTo>
                <a:cubicBezTo>
                  <a:pt x="628" y="107"/>
                  <a:pt x="628" y="107"/>
                  <a:pt x="628" y="107"/>
                </a:cubicBezTo>
                <a:cubicBezTo>
                  <a:pt x="628" y="84"/>
                  <a:pt x="613" y="69"/>
                  <a:pt x="590" y="69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07" y="69"/>
                  <a:pt x="85" y="84"/>
                  <a:pt x="77" y="115"/>
                </a:cubicBezTo>
                <a:cubicBezTo>
                  <a:pt x="69" y="153"/>
                  <a:pt x="100" y="191"/>
                  <a:pt x="138" y="191"/>
                </a:cubicBezTo>
                <a:lnTo>
                  <a:pt x="138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2" name="Grupo 91">
            <a:extLst>
              <a:ext uri="{FF2B5EF4-FFF2-40B4-BE49-F238E27FC236}">
                <a16:creationId xmlns:a16="http://schemas.microsoft.com/office/drawing/2014/main" id="{0AE54FA8-E9AB-DB44-864D-69C71BE237E8}"/>
              </a:ext>
            </a:extLst>
          </p:cNvPr>
          <p:cNvGrpSpPr/>
          <p:nvPr/>
        </p:nvGrpSpPr>
        <p:grpSpPr>
          <a:xfrm>
            <a:off x="6814773" y="10062810"/>
            <a:ext cx="824955" cy="898469"/>
            <a:chOff x="10833756" y="5162085"/>
            <a:chExt cx="559761" cy="609643"/>
          </a:xfrm>
        </p:grpSpPr>
        <p:sp>
          <p:nvSpPr>
            <p:cNvPr id="93" name="Freeform 233">
              <a:extLst>
                <a:ext uri="{FF2B5EF4-FFF2-40B4-BE49-F238E27FC236}">
                  <a16:creationId xmlns:a16="http://schemas.microsoft.com/office/drawing/2014/main" id="{ECA1DB7E-1A48-FE46-8AC4-D4E1BA73F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34">
              <a:extLst>
                <a:ext uri="{FF2B5EF4-FFF2-40B4-BE49-F238E27FC236}">
                  <a16:creationId xmlns:a16="http://schemas.microsoft.com/office/drawing/2014/main" id="{6B58208D-BCBD-A842-96FD-FCB23BEC9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35">
              <a:extLst>
                <a:ext uri="{FF2B5EF4-FFF2-40B4-BE49-F238E27FC236}">
                  <a16:creationId xmlns:a16="http://schemas.microsoft.com/office/drawing/2014/main" id="{52DD61D4-75EB-8948-8559-995B46D82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36">
              <a:extLst>
                <a:ext uri="{FF2B5EF4-FFF2-40B4-BE49-F238E27FC236}">
                  <a16:creationId xmlns:a16="http://schemas.microsoft.com/office/drawing/2014/main" id="{4B0888EF-2BD1-9F4C-9EC7-16203CFEC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37">
              <a:extLst>
                <a:ext uri="{FF2B5EF4-FFF2-40B4-BE49-F238E27FC236}">
                  <a16:creationId xmlns:a16="http://schemas.microsoft.com/office/drawing/2014/main" id="{5821562F-A348-FC47-9230-A9BDCD22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38">
              <a:extLst>
                <a:ext uri="{FF2B5EF4-FFF2-40B4-BE49-F238E27FC236}">
                  <a16:creationId xmlns:a16="http://schemas.microsoft.com/office/drawing/2014/main" id="{02727059-14D0-7D42-9A2C-9D6766266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39">
              <a:extLst>
                <a:ext uri="{FF2B5EF4-FFF2-40B4-BE49-F238E27FC236}">
                  <a16:creationId xmlns:a16="http://schemas.microsoft.com/office/drawing/2014/main" id="{105CCEA5-23E8-DA46-9693-3AB4BA841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40">
              <a:extLst>
                <a:ext uri="{FF2B5EF4-FFF2-40B4-BE49-F238E27FC236}">
                  <a16:creationId xmlns:a16="http://schemas.microsoft.com/office/drawing/2014/main" id="{C95443ED-5A0F-9E45-94FD-C57758CCF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7737FEDC-65E8-DA4C-BD1E-EA9146B7E32D}"/>
              </a:ext>
            </a:extLst>
          </p:cNvPr>
          <p:cNvGrpSpPr/>
          <p:nvPr/>
        </p:nvGrpSpPr>
        <p:grpSpPr>
          <a:xfrm>
            <a:off x="16649294" y="6532290"/>
            <a:ext cx="951559" cy="675300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2" name="Freeform 290">
              <a:extLst>
                <a:ext uri="{FF2B5EF4-FFF2-40B4-BE49-F238E27FC236}">
                  <a16:creationId xmlns:a16="http://schemas.microsoft.com/office/drawing/2014/main" id="{70C53167-01D4-0345-A267-8A343E7A8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91">
              <a:extLst>
                <a:ext uri="{FF2B5EF4-FFF2-40B4-BE49-F238E27FC236}">
                  <a16:creationId xmlns:a16="http://schemas.microsoft.com/office/drawing/2014/main" id="{684A5A84-855E-7A43-978E-A793894F4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92">
              <a:extLst>
                <a:ext uri="{FF2B5EF4-FFF2-40B4-BE49-F238E27FC236}">
                  <a16:creationId xmlns:a16="http://schemas.microsoft.com/office/drawing/2014/main" id="{8C5C2C14-0FDF-4545-82D6-BC5A0801D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93">
              <a:extLst>
                <a:ext uri="{FF2B5EF4-FFF2-40B4-BE49-F238E27FC236}">
                  <a16:creationId xmlns:a16="http://schemas.microsoft.com/office/drawing/2014/main" id="{EF70D5F6-A6AF-A84D-AC81-8F003CAAC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94">
              <a:extLst>
                <a:ext uri="{FF2B5EF4-FFF2-40B4-BE49-F238E27FC236}">
                  <a16:creationId xmlns:a16="http://schemas.microsoft.com/office/drawing/2014/main" id="{F7607991-6D21-E34B-BAB9-3077D72CB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295">
              <a:extLst>
                <a:ext uri="{FF2B5EF4-FFF2-40B4-BE49-F238E27FC236}">
                  <a16:creationId xmlns:a16="http://schemas.microsoft.com/office/drawing/2014/main" id="{2025549D-2447-BD46-978D-AF0B88A0B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D46F1B9F-EEEF-AF47-8F5B-6914B7D6A5F8}"/>
              </a:ext>
            </a:extLst>
          </p:cNvPr>
          <p:cNvGrpSpPr/>
          <p:nvPr/>
        </p:nvGrpSpPr>
        <p:grpSpPr>
          <a:xfrm>
            <a:off x="18617526" y="6136881"/>
            <a:ext cx="4236804" cy="1514064"/>
            <a:chOff x="4247967" y="10620441"/>
            <a:chExt cx="4236804" cy="1514064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B1EF0C8C-E1D8-2641-B5A5-5D0CA0C1029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0" name="Rectangle 40">
              <a:extLst>
                <a:ext uri="{FF2B5EF4-FFF2-40B4-BE49-F238E27FC236}">
                  <a16:creationId xmlns:a16="http://schemas.microsoft.com/office/drawing/2014/main" id="{CBF1651F-FE85-8049-A810-5B93FCB44BD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9B77E80D-1553-E843-942D-FEE7A565FF1E}"/>
              </a:ext>
            </a:extLst>
          </p:cNvPr>
          <p:cNvGrpSpPr/>
          <p:nvPr/>
        </p:nvGrpSpPr>
        <p:grpSpPr>
          <a:xfrm>
            <a:off x="18650213" y="9963291"/>
            <a:ext cx="4236804" cy="1514064"/>
            <a:chOff x="4247967" y="10620441"/>
            <a:chExt cx="4236804" cy="1514064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B0E9E42B-F98B-F147-971A-7090FC82A33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3" name="Rectangle 40">
              <a:extLst>
                <a:ext uri="{FF2B5EF4-FFF2-40B4-BE49-F238E27FC236}">
                  <a16:creationId xmlns:a16="http://schemas.microsoft.com/office/drawing/2014/main" id="{639A6959-171E-A44E-80E7-AF634259FB0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37F1C94C-9BD8-AF4C-89B0-D3BAB8E9E9D9}"/>
              </a:ext>
            </a:extLst>
          </p:cNvPr>
          <p:cNvGrpSpPr/>
          <p:nvPr/>
        </p:nvGrpSpPr>
        <p:grpSpPr>
          <a:xfrm>
            <a:off x="1490634" y="6109072"/>
            <a:ext cx="4321364" cy="1514064"/>
            <a:chOff x="4247967" y="10620441"/>
            <a:chExt cx="4321364" cy="1514064"/>
          </a:xfrm>
        </p:grpSpPr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760EF0E1-DE0B-824D-A66E-277BB7805C28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268B2291-F511-524E-83C1-1281FFB8D2B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788CE726-5F54-4B42-BBC2-8B02308EBF7C}"/>
              </a:ext>
            </a:extLst>
          </p:cNvPr>
          <p:cNvGrpSpPr/>
          <p:nvPr/>
        </p:nvGrpSpPr>
        <p:grpSpPr>
          <a:xfrm>
            <a:off x="1519409" y="9963291"/>
            <a:ext cx="4289833" cy="1514064"/>
            <a:chOff x="4247967" y="10620441"/>
            <a:chExt cx="4289833" cy="1514064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79E6793A-B7D5-3A43-8CD5-DD831D9E833D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ABE8AD3A-88A5-494C-BA2A-F76ED7E954A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0" name="Freeform 212">
            <a:extLst>
              <a:ext uri="{FF2B5EF4-FFF2-40B4-BE49-F238E27FC236}">
                <a16:creationId xmlns:a16="http://schemas.microsoft.com/office/drawing/2014/main" id="{A36B440F-0B22-FF41-9ED5-1C8F1EA0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736" y="5655684"/>
            <a:ext cx="2960676" cy="1459190"/>
          </a:xfrm>
          <a:custGeom>
            <a:avLst/>
            <a:gdLst>
              <a:gd name="T0" fmla="*/ 3703 w 3704"/>
              <a:gd name="T1" fmla="*/ 1826 h 1827"/>
              <a:gd name="T2" fmla="*/ 3703 w 3704"/>
              <a:gd name="T3" fmla="*/ 1826 h 1827"/>
              <a:gd name="T4" fmla="*/ 0 w 3704"/>
              <a:gd name="T5" fmla="*/ 1826 h 1827"/>
              <a:gd name="T6" fmla="*/ 0 w 3704"/>
              <a:gd name="T7" fmla="*/ 479 h 1827"/>
              <a:gd name="T8" fmla="*/ 478 w 3704"/>
              <a:gd name="T9" fmla="*/ 0 h 1827"/>
              <a:gd name="T10" fmla="*/ 3224 w 3704"/>
              <a:gd name="T11" fmla="*/ 0 h 1827"/>
              <a:gd name="T12" fmla="*/ 3703 w 3704"/>
              <a:gd name="T13" fmla="*/ 479 h 1827"/>
              <a:gd name="T14" fmla="*/ 3703 w 3704"/>
              <a:gd name="T15" fmla="*/ 1826 h 1827"/>
              <a:gd name="T16" fmla="*/ 298 w 3704"/>
              <a:gd name="T17" fmla="*/ 1518 h 1827"/>
              <a:gd name="T18" fmla="*/ 298 w 3704"/>
              <a:gd name="T19" fmla="*/ 1518 h 1827"/>
              <a:gd name="T20" fmla="*/ 3405 w 3704"/>
              <a:gd name="T21" fmla="*/ 1518 h 1827"/>
              <a:gd name="T22" fmla="*/ 3405 w 3704"/>
              <a:gd name="T23" fmla="*/ 479 h 1827"/>
              <a:gd name="T24" fmla="*/ 3224 w 3704"/>
              <a:gd name="T25" fmla="*/ 298 h 1827"/>
              <a:gd name="T26" fmla="*/ 478 w 3704"/>
              <a:gd name="T27" fmla="*/ 298 h 1827"/>
              <a:gd name="T28" fmla="*/ 298 w 3704"/>
              <a:gd name="T29" fmla="*/ 479 h 1827"/>
              <a:gd name="T30" fmla="*/ 298 w 3704"/>
              <a:gd name="T31" fmla="*/ 1518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04" h="1827">
                <a:moveTo>
                  <a:pt x="3703" y="1826"/>
                </a:moveTo>
                <a:lnTo>
                  <a:pt x="3703" y="1826"/>
                </a:lnTo>
                <a:cubicBezTo>
                  <a:pt x="0" y="1826"/>
                  <a:pt x="0" y="1826"/>
                  <a:pt x="0" y="1826"/>
                </a:cubicBezTo>
                <a:cubicBezTo>
                  <a:pt x="0" y="479"/>
                  <a:pt x="0" y="479"/>
                  <a:pt x="0" y="479"/>
                </a:cubicBezTo>
                <a:cubicBezTo>
                  <a:pt x="0" y="217"/>
                  <a:pt x="216" y="0"/>
                  <a:pt x="478" y="0"/>
                </a:cubicBezTo>
                <a:cubicBezTo>
                  <a:pt x="3224" y="0"/>
                  <a:pt x="3224" y="0"/>
                  <a:pt x="3224" y="0"/>
                </a:cubicBezTo>
                <a:cubicBezTo>
                  <a:pt x="3486" y="0"/>
                  <a:pt x="3703" y="217"/>
                  <a:pt x="3703" y="479"/>
                </a:cubicBezTo>
                <a:lnTo>
                  <a:pt x="3703" y="1826"/>
                </a:lnTo>
                <a:close/>
                <a:moveTo>
                  <a:pt x="298" y="1518"/>
                </a:moveTo>
                <a:lnTo>
                  <a:pt x="298" y="1518"/>
                </a:lnTo>
                <a:cubicBezTo>
                  <a:pt x="3405" y="1518"/>
                  <a:pt x="3405" y="1518"/>
                  <a:pt x="3405" y="1518"/>
                </a:cubicBezTo>
                <a:cubicBezTo>
                  <a:pt x="3405" y="479"/>
                  <a:pt x="3405" y="479"/>
                  <a:pt x="3405" y="479"/>
                </a:cubicBezTo>
                <a:cubicBezTo>
                  <a:pt x="3405" y="380"/>
                  <a:pt x="3324" y="298"/>
                  <a:pt x="3224" y="298"/>
                </a:cubicBezTo>
                <a:cubicBezTo>
                  <a:pt x="478" y="298"/>
                  <a:pt x="478" y="298"/>
                  <a:pt x="478" y="298"/>
                </a:cubicBezTo>
                <a:cubicBezTo>
                  <a:pt x="379" y="298"/>
                  <a:pt x="298" y="380"/>
                  <a:pt x="298" y="479"/>
                </a:cubicBezTo>
                <a:lnTo>
                  <a:pt x="298" y="151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13">
            <a:extLst>
              <a:ext uri="{FF2B5EF4-FFF2-40B4-BE49-F238E27FC236}">
                <a16:creationId xmlns:a16="http://schemas.microsoft.com/office/drawing/2014/main" id="{06E5C88C-7A92-A34D-B3D4-B73ECF218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675" y="6653151"/>
            <a:ext cx="6414798" cy="4240110"/>
          </a:xfrm>
          <a:custGeom>
            <a:avLst/>
            <a:gdLst>
              <a:gd name="T0" fmla="*/ 7634 w 8024"/>
              <a:gd name="T1" fmla="*/ 5303 h 5304"/>
              <a:gd name="T2" fmla="*/ 7634 w 8024"/>
              <a:gd name="T3" fmla="*/ 5303 h 5304"/>
              <a:gd name="T4" fmla="*/ 389 w 8024"/>
              <a:gd name="T5" fmla="*/ 5303 h 5304"/>
              <a:gd name="T6" fmla="*/ 0 w 8024"/>
              <a:gd name="T7" fmla="*/ 4915 h 5304"/>
              <a:gd name="T8" fmla="*/ 0 w 8024"/>
              <a:gd name="T9" fmla="*/ 389 h 5304"/>
              <a:gd name="T10" fmla="*/ 389 w 8024"/>
              <a:gd name="T11" fmla="*/ 0 h 5304"/>
              <a:gd name="T12" fmla="*/ 7634 w 8024"/>
              <a:gd name="T13" fmla="*/ 0 h 5304"/>
              <a:gd name="T14" fmla="*/ 8023 w 8024"/>
              <a:gd name="T15" fmla="*/ 389 h 5304"/>
              <a:gd name="T16" fmla="*/ 8023 w 8024"/>
              <a:gd name="T17" fmla="*/ 4915 h 5304"/>
              <a:gd name="T18" fmla="*/ 7634 w 8024"/>
              <a:gd name="T19" fmla="*/ 5303 h 5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24" h="5304">
                <a:moveTo>
                  <a:pt x="7634" y="5303"/>
                </a:moveTo>
                <a:lnTo>
                  <a:pt x="7634" y="5303"/>
                </a:lnTo>
                <a:cubicBezTo>
                  <a:pt x="389" y="5303"/>
                  <a:pt x="389" y="5303"/>
                  <a:pt x="389" y="5303"/>
                </a:cubicBezTo>
                <a:cubicBezTo>
                  <a:pt x="172" y="5303"/>
                  <a:pt x="0" y="5131"/>
                  <a:pt x="0" y="4915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172"/>
                  <a:pt x="172" y="0"/>
                  <a:pt x="389" y="0"/>
                </a:cubicBezTo>
                <a:cubicBezTo>
                  <a:pt x="7634" y="0"/>
                  <a:pt x="7634" y="0"/>
                  <a:pt x="7634" y="0"/>
                </a:cubicBezTo>
                <a:cubicBezTo>
                  <a:pt x="7851" y="0"/>
                  <a:pt x="8023" y="172"/>
                  <a:pt x="8023" y="389"/>
                </a:cubicBezTo>
                <a:cubicBezTo>
                  <a:pt x="8023" y="4915"/>
                  <a:pt x="8023" y="4915"/>
                  <a:pt x="8023" y="4915"/>
                </a:cubicBezTo>
                <a:cubicBezTo>
                  <a:pt x="8023" y="5131"/>
                  <a:pt x="7851" y="5303"/>
                  <a:pt x="7634" y="530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14">
            <a:extLst>
              <a:ext uri="{FF2B5EF4-FFF2-40B4-BE49-F238E27FC236}">
                <a16:creationId xmlns:a16="http://schemas.microsoft.com/office/drawing/2014/main" id="{F6D42696-9F7E-AE43-B961-FB2BC03F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299" y="7481434"/>
            <a:ext cx="937547" cy="2580018"/>
          </a:xfrm>
          <a:custGeom>
            <a:avLst/>
            <a:gdLst>
              <a:gd name="T0" fmla="*/ 920 w 1174"/>
              <a:gd name="T1" fmla="*/ 3226 h 3227"/>
              <a:gd name="T2" fmla="*/ 920 w 1174"/>
              <a:gd name="T3" fmla="*/ 3226 h 3227"/>
              <a:gd name="T4" fmla="*/ 253 w 1174"/>
              <a:gd name="T5" fmla="*/ 3226 h 3227"/>
              <a:gd name="T6" fmla="*/ 0 w 1174"/>
              <a:gd name="T7" fmla="*/ 2973 h 3227"/>
              <a:gd name="T8" fmla="*/ 0 w 1174"/>
              <a:gd name="T9" fmla="*/ 253 h 3227"/>
              <a:gd name="T10" fmla="*/ 253 w 1174"/>
              <a:gd name="T11" fmla="*/ 0 h 3227"/>
              <a:gd name="T12" fmla="*/ 920 w 1174"/>
              <a:gd name="T13" fmla="*/ 0 h 3227"/>
              <a:gd name="T14" fmla="*/ 1173 w 1174"/>
              <a:gd name="T15" fmla="*/ 253 h 3227"/>
              <a:gd name="T16" fmla="*/ 1173 w 1174"/>
              <a:gd name="T17" fmla="*/ 2973 h 3227"/>
              <a:gd name="T18" fmla="*/ 920 w 1174"/>
              <a:gd name="T19" fmla="*/ 3226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4" h="3227">
                <a:moveTo>
                  <a:pt x="920" y="3226"/>
                </a:moveTo>
                <a:lnTo>
                  <a:pt x="920" y="3226"/>
                </a:lnTo>
                <a:cubicBezTo>
                  <a:pt x="253" y="3226"/>
                  <a:pt x="253" y="3226"/>
                  <a:pt x="253" y="3226"/>
                </a:cubicBezTo>
                <a:cubicBezTo>
                  <a:pt x="117" y="3226"/>
                  <a:pt x="0" y="3118"/>
                  <a:pt x="0" y="297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09"/>
                  <a:pt x="117" y="0"/>
                  <a:pt x="253" y="0"/>
                </a:cubicBezTo>
                <a:cubicBezTo>
                  <a:pt x="920" y="0"/>
                  <a:pt x="920" y="0"/>
                  <a:pt x="920" y="0"/>
                </a:cubicBezTo>
                <a:cubicBezTo>
                  <a:pt x="1056" y="0"/>
                  <a:pt x="1173" y="109"/>
                  <a:pt x="1173" y="253"/>
                </a:cubicBezTo>
                <a:cubicBezTo>
                  <a:pt x="1173" y="2973"/>
                  <a:pt x="1173" y="2973"/>
                  <a:pt x="1173" y="2973"/>
                </a:cubicBezTo>
                <a:cubicBezTo>
                  <a:pt x="1173" y="3118"/>
                  <a:pt x="1056" y="3226"/>
                  <a:pt x="920" y="32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15">
            <a:extLst>
              <a:ext uri="{FF2B5EF4-FFF2-40B4-BE49-F238E27FC236}">
                <a16:creationId xmlns:a16="http://schemas.microsoft.com/office/drawing/2014/main" id="{D43EF130-F168-524A-A8AA-55E322B86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539" y="8306194"/>
            <a:ext cx="2587067" cy="941073"/>
          </a:xfrm>
          <a:custGeom>
            <a:avLst/>
            <a:gdLst>
              <a:gd name="T0" fmla="*/ 0 w 3235"/>
              <a:gd name="T1" fmla="*/ 913 h 1176"/>
              <a:gd name="T2" fmla="*/ 0 w 3235"/>
              <a:gd name="T3" fmla="*/ 913 h 1176"/>
              <a:gd name="T4" fmla="*/ 0 w 3235"/>
              <a:gd name="T5" fmla="*/ 253 h 1176"/>
              <a:gd name="T6" fmla="*/ 253 w 3235"/>
              <a:gd name="T7" fmla="*/ 0 h 1176"/>
              <a:gd name="T8" fmla="*/ 2981 w 3235"/>
              <a:gd name="T9" fmla="*/ 0 h 1176"/>
              <a:gd name="T10" fmla="*/ 3234 w 3235"/>
              <a:gd name="T11" fmla="*/ 253 h 1176"/>
              <a:gd name="T12" fmla="*/ 3234 w 3235"/>
              <a:gd name="T13" fmla="*/ 913 h 1176"/>
              <a:gd name="T14" fmla="*/ 2981 w 3235"/>
              <a:gd name="T15" fmla="*/ 1175 h 1176"/>
              <a:gd name="T16" fmla="*/ 253 w 3235"/>
              <a:gd name="T17" fmla="*/ 1175 h 1176"/>
              <a:gd name="T18" fmla="*/ 0 w 3235"/>
              <a:gd name="T19" fmla="*/ 913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35" h="1176">
                <a:moveTo>
                  <a:pt x="0" y="913"/>
                </a:moveTo>
                <a:lnTo>
                  <a:pt x="0" y="913"/>
                </a:lnTo>
                <a:cubicBezTo>
                  <a:pt x="0" y="253"/>
                  <a:pt x="0" y="253"/>
                  <a:pt x="0" y="253"/>
                </a:cubicBezTo>
                <a:cubicBezTo>
                  <a:pt x="0" y="109"/>
                  <a:pt x="118" y="0"/>
                  <a:pt x="253" y="0"/>
                </a:cubicBezTo>
                <a:cubicBezTo>
                  <a:pt x="2981" y="0"/>
                  <a:pt x="2981" y="0"/>
                  <a:pt x="2981" y="0"/>
                </a:cubicBezTo>
                <a:cubicBezTo>
                  <a:pt x="3117" y="0"/>
                  <a:pt x="3234" y="109"/>
                  <a:pt x="3234" y="253"/>
                </a:cubicBezTo>
                <a:cubicBezTo>
                  <a:pt x="3234" y="913"/>
                  <a:pt x="3234" y="913"/>
                  <a:pt x="3234" y="913"/>
                </a:cubicBezTo>
                <a:cubicBezTo>
                  <a:pt x="3234" y="1057"/>
                  <a:pt x="3117" y="1175"/>
                  <a:pt x="2981" y="1175"/>
                </a:cubicBezTo>
                <a:cubicBezTo>
                  <a:pt x="253" y="1175"/>
                  <a:pt x="253" y="1175"/>
                  <a:pt x="253" y="1175"/>
                </a:cubicBezTo>
                <a:cubicBezTo>
                  <a:pt x="118" y="1175"/>
                  <a:pt x="0" y="1057"/>
                  <a:pt x="0" y="9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16">
            <a:extLst>
              <a:ext uri="{FF2B5EF4-FFF2-40B4-BE49-F238E27FC236}">
                <a16:creationId xmlns:a16="http://schemas.microsoft.com/office/drawing/2014/main" id="{CFC88E55-7559-714E-8D0E-05F83616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1287" y="6653151"/>
            <a:ext cx="225575" cy="4233061"/>
          </a:xfrm>
          <a:custGeom>
            <a:avLst/>
            <a:gdLst>
              <a:gd name="T0" fmla="*/ 280 w 281"/>
              <a:gd name="T1" fmla="*/ 5294 h 5295"/>
              <a:gd name="T2" fmla="*/ 0 w 281"/>
              <a:gd name="T3" fmla="*/ 5294 h 5295"/>
              <a:gd name="T4" fmla="*/ 0 w 281"/>
              <a:gd name="T5" fmla="*/ 0 h 5295"/>
              <a:gd name="T6" fmla="*/ 280 w 281"/>
              <a:gd name="T7" fmla="*/ 0 h 5295"/>
              <a:gd name="T8" fmla="*/ 280 w 281"/>
              <a:gd name="T9" fmla="*/ 5294 h 5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5295">
                <a:moveTo>
                  <a:pt x="280" y="5294"/>
                </a:moveTo>
                <a:lnTo>
                  <a:pt x="0" y="5294"/>
                </a:lnTo>
                <a:lnTo>
                  <a:pt x="0" y="0"/>
                </a:lnTo>
                <a:lnTo>
                  <a:pt x="280" y="0"/>
                </a:lnTo>
                <a:lnTo>
                  <a:pt x="280" y="52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17">
            <a:extLst>
              <a:ext uri="{FF2B5EF4-FFF2-40B4-BE49-F238E27FC236}">
                <a16:creationId xmlns:a16="http://schemas.microsoft.com/office/drawing/2014/main" id="{184C1674-1A23-1A46-88AF-0456FCDD3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6809" y="6653151"/>
            <a:ext cx="225575" cy="4233061"/>
          </a:xfrm>
          <a:custGeom>
            <a:avLst/>
            <a:gdLst>
              <a:gd name="T0" fmla="*/ 280 w 281"/>
              <a:gd name="T1" fmla="*/ 5294 h 5295"/>
              <a:gd name="T2" fmla="*/ 0 w 281"/>
              <a:gd name="T3" fmla="*/ 5294 h 5295"/>
              <a:gd name="T4" fmla="*/ 0 w 281"/>
              <a:gd name="T5" fmla="*/ 0 h 5295"/>
              <a:gd name="T6" fmla="*/ 280 w 281"/>
              <a:gd name="T7" fmla="*/ 0 h 5295"/>
              <a:gd name="T8" fmla="*/ 280 w 281"/>
              <a:gd name="T9" fmla="*/ 5294 h 5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5295">
                <a:moveTo>
                  <a:pt x="280" y="5294"/>
                </a:moveTo>
                <a:lnTo>
                  <a:pt x="0" y="5294"/>
                </a:lnTo>
                <a:lnTo>
                  <a:pt x="0" y="0"/>
                </a:lnTo>
                <a:lnTo>
                  <a:pt x="280" y="0"/>
                </a:lnTo>
                <a:lnTo>
                  <a:pt x="280" y="52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048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71">
            <a:extLst>
              <a:ext uri="{FF2B5EF4-FFF2-40B4-BE49-F238E27FC236}">
                <a16:creationId xmlns:a16="http://schemas.microsoft.com/office/drawing/2014/main" id="{CAF1743B-8A40-584B-8703-528324DCE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72">
            <a:extLst>
              <a:ext uri="{FF2B5EF4-FFF2-40B4-BE49-F238E27FC236}">
                <a16:creationId xmlns:a16="http://schemas.microsoft.com/office/drawing/2014/main" id="{A72FC33B-1B4A-514C-8223-021D6DB34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73">
            <a:extLst>
              <a:ext uri="{FF2B5EF4-FFF2-40B4-BE49-F238E27FC236}">
                <a16:creationId xmlns:a16="http://schemas.microsoft.com/office/drawing/2014/main" id="{5FE3DBF7-DB54-4448-8EEE-A5020002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Freeform 74">
            <a:extLst>
              <a:ext uri="{FF2B5EF4-FFF2-40B4-BE49-F238E27FC236}">
                <a16:creationId xmlns:a16="http://schemas.microsoft.com/office/drawing/2014/main" id="{6FD54EC1-D63C-DB4A-8845-8DE6933F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234">
            <a:extLst>
              <a:ext uri="{FF2B5EF4-FFF2-40B4-BE49-F238E27FC236}">
                <a16:creationId xmlns:a16="http://schemas.microsoft.com/office/drawing/2014/main" id="{25F7B415-A891-B447-9073-7AED4B209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855" y="465744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34">
            <a:extLst>
              <a:ext uri="{FF2B5EF4-FFF2-40B4-BE49-F238E27FC236}">
                <a16:creationId xmlns:a16="http://schemas.microsoft.com/office/drawing/2014/main" id="{15332509-A6AA-1B46-AA3B-479DCF6B2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606" y="467465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34">
            <a:extLst>
              <a:ext uri="{FF2B5EF4-FFF2-40B4-BE49-F238E27FC236}">
                <a16:creationId xmlns:a16="http://schemas.microsoft.com/office/drawing/2014/main" id="{ED9746FE-D374-EE49-91B8-36F0E16F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500" y="10920965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34">
            <a:extLst>
              <a:ext uri="{FF2B5EF4-FFF2-40B4-BE49-F238E27FC236}">
                <a16:creationId xmlns:a16="http://schemas.microsoft.com/office/drawing/2014/main" id="{43006CEA-B7DA-D24A-BA7C-2CA2A93F2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634" y="1093755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19B6C443-2BAD-BA40-BBCB-16E5098239CD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58" name="Freeform 241">
              <a:extLst>
                <a:ext uri="{FF2B5EF4-FFF2-40B4-BE49-F238E27FC236}">
                  <a16:creationId xmlns:a16="http://schemas.microsoft.com/office/drawing/2014/main" id="{DEEB69C3-AA85-9E48-96B6-B2CF63137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242">
              <a:extLst>
                <a:ext uri="{FF2B5EF4-FFF2-40B4-BE49-F238E27FC236}">
                  <a16:creationId xmlns:a16="http://schemas.microsoft.com/office/drawing/2014/main" id="{8EE0B146-F283-E34E-9490-B9A97C98D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243">
              <a:extLst>
                <a:ext uri="{FF2B5EF4-FFF2-40B4-BE49-F238E27FC236}">
                  <a16:creationId xmlns:a16="http://schemas.microsoft.com/office/drawing/2014/main" id="{A78BC8B1-B04F-084E-9A55-58E9F99FE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244">
              <a:extLst>
                <a:ext uri="{FF2B5EF4-FFF2-40B4-BE49-F238E27FC236}">
                  <a16:creationId xmlns:a16="http://schemas.microsoft.com/office/drawing/2014/main" id="{989205E7-1682-8B43-9FC6-58C3F9630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45">
              <a:extLst>
                <a:ext uri="{FF2B5EF4-FFF2-40B4-BE49-F238E27FC236}">
                  <a16:creationId xmlns:a16="http://schemas.microsoft.com/office/drawing/2014/main" id="{64FCE367-A350-D14C-9BD2-F7F9AC80B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246">
              <a:extLst>
                <a:ext uri="{FF2B5EF4-FFF2-40B4-BE49-F238E27FC236}">
                  <a16:creationId xmlns:a16="http://schemas.microsoft.com/office/drawing/2014/main" id="{1C23FCB1-3FBA-BE48-B5B0-05213A115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247">
              <a:extLst>
                <a:ext uri="{FF2B5EF4-FFF2-40B4-BE49-F238E27FC236}">
                  <a16:creationId xmlns:a16="http://schemas.microsoft.com/office/drawing/2014/main" id="{4A149C82-082B-4449-99D8-F49799AA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248">
              <a:extLst>
                <a:ext uri="{FF2B5EF4-FFF2-40B4-BE49-F238E27FC236}">
                  <a16:creationId xmlns:a16="http://schemas.microsoft.com/office/drawing/2014/main" id="{1BEA67E8-06C8-2C4E-9042-FC55AF3E2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68699BD7-221B-7949-82F5-3696C65989FE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28E88A69-10D0-D845-A06C-07B28DE3EE98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60C76C00-2FB2-034F-8432-71DF28F7BE1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A9941A7-8AF4-EB4F-9FF9-21FA2AAE8B18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70" name="Freeform 290">
              <a:extLst>
                <a:ext uri="{FF2B5EF4-FFF2-40B4-BE49-F238E27FC236}">
                  <a16:creationId xmlns:a16="http://schemas.microsoft.com/office/drawing/2014/main" id="{C8A2531A-39BB-C74F-BC6B-CC7738EE2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91">
              <a:extLst>
                <a:ext uri="{FF2B5EF4-FFF2-40B4-BE49-F238E27FC236}">
                  <a16:creationId xmlns:a16="http://schemas.microsoft.com/office/drawing/2014/main" id="{F7FBE549-F44B-E24D-A65B-F49732B5E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92">
              <a:extLst>
                <a:ext uri="{FF2B5EF4-FFF2-40B4-BE49-F238E27FC236}">
                  <a16:creationId xmlns:a16="http://schemas.microsoft.com/office/drawing/2014/main" id="{3D20C65F-CED4-D643-B6E1-C7774EFAA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93">
              <a:extLst>
                <a:ext uri="{FF2B5EF4-FFF2-40B4-BE49-F238E27FC236}">
                  <a16:creationId xmlns:a16="http://schemas.microsoft.com/office/drawing/2014/main" id="{5484B2FC-C96F-1E41-BE27-E1203D213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94">
              <a:extLst>
                <a:ext uri="{FF2B5EF4-FFF2-40B4-BE49-F238E27FC236}">
                  <a16:creationId xmlns:a16="http://schemas.microsoft.com/office/drawing/2014/main" id="{3B869EFF-1981-8E44-8A0D-EEC6450B7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95">
              <a:extLst>
                <a:ext uri="{FF2B5EF4-FFF2-40B4-BE49-F238E27FC236}">
                  <a16:creationId xmlns:a16="http://schemas.microsoft.com/office/drawing/2014/main" id="{E47563AA-103B-2F4E-94B3-7088D0D5D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EDEA97FA-417D-684E-8F44-0851004C8D86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77" name="Freeform 248">
              <a:extLst>
                <a:ext uri="{FF2B5EF4-FFF2-40B4-BE49-F238E27FC236}">
                  <a16:creationId xmlns:a16="http://schemas.microsoft.com/office/drawing/2014/main" id="{85F50A8F-DDDD-9541-827C-B0757A22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49">
              <a:extLst>
                <a:ext uri="{FF2B5EF4-FFF2-40B4-BE49-F238E27FC236}">
                  <a16:creationId xmlns:a16="http://schemas.microsoft.com/office/drawing/2014/main" id="{A22931E5-B89E-4241-8C3A-580848B8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50">
              <a:extLst>
                <a:ext uri="{FF2B5EF4-FFF2-40B4-BE49-F238E27FC236}">
                  <a16:creationId xmlns:a16="http://schemas.microsoft.com/office/drawing/2014/main" id="{13BC97EE-DFD5-F845-A05A-DED2A0F64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3E2D2B72-9A0E-0640-8241-475FF381EBEF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128" name="Freeform 233">
              <a:extLst>
                <a:ext uri="{FF2B5EF4-FFF2-40B4-BE49-F238E27FC236}">
                  <a16:creationId xmlns:a16="http://schemas.microsoft.com/office/drawing/2014/main" id="{BF2B9B6E-3893-6340-A522-8D5EDBA22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34">
              <a:extLst>
                <a:ext uri="{FF2B5EF4-FFF2-40B4-BE49-F238E27FC236}">
                  <a16:creationId xmlns:a16="http://schemas.microsoft.com/office/drawing/2014/main" id="{EA148D36-636B-1E41-9AA8-B5CC4186F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235">
              <a:extLst>
                <a:ext uri="{FF2B5EF4-FFF2-40B4-BE49-F238E27FC236}">
                  <a16:creationId xmlns:a16="http://schemas.microsoft.com/office/drawing/2014/main" id="{E4AEB739-F8D0-8847-A76D-389F10D1A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36">
              <a:extLst>
                <a:ext uri="{FF2B5EF4-FFF2-40B4-BE49-F238E27FC236}">
                  <a16:creationId xmlns:a16="http://schemas.microsoft.com/office/drawing/2014/main" id="{7869E932-6CF6-4D4E-A29F-2C6BC193D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37">
              <a:extLst>
                <a:ext uri="{FF2B5EF4-FFF2-40B4-BE49-F238E27FC236}">
                  <a16:creationId xmlns:a16="http://schemas.microsoft.com/office/drawing/2014/main" id="{D314DBEF-1EE1-2847-8B09-969318511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38">
              <a:extLst>
                <a:ext uri="{FF2B5EF4-FFF2-40B4-BE49-F238E27FC236}">
                  <a16:creationId xmlns:a16="http://schemas.microsoft.com/office/drawing/2014/main" id="{8A990CDC-DD4D-F647-83AC-D343B8152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39">
              <a:extLst>
                <a:ext uri="{FF2B5EF4-FFF2-40B4-BE49-F238E27FC236}">
                  <a16:creationId xmlns:a16="http://schemas.microsoft.com/office/drawing/2014/main" id="{EBC2A44F-A073-8C43-9479-514D508C8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40">
              <a:extLst>
                <a:ext uri="{FF2B5EF4-FFF2-40B4-BE49-F238E27FC236}">
                  <a16:creationId xmlns:a16="http://schemas.microsoft.com/office/drawing/2014/main" id="{0D6EE843-9392-EE49-9168-026E53C01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23020848-0B34-1A42-80E8-DF068B03D93F}"/>
              </a:ext>
            </a:extLst>
          </p:cNvPr>
          <p:cNvGrpSpPr/>
          <p:nvPr/>
        </p:nvGrpSpPr>
        <p:grpSpPr>
          <a:xfrm>
            <a:off x="16677696" y="4615329"/>
            <a:ext cx="4831739" cy="1853512"/>
            <a:chOff x="4247967" y="10711881"/>
            <a:chExt cx="4236804" cy="1853512"/>
          </a:xfrm>
        </p:grpSpPr>
        <p:sp>
          <p:nvSpPr>
            <p:cNvPr id="137" name="CuadroTexto 395">
              <a:extLst>
                <a:ext uri="{FF2B5EF4-FFF2-40B4-BE49-F238E27FC236}">
                  <a16:creationId xmlns:a16="http://schemas.microsoft.com/office/drawing/2014/main" id="{BD52CFEB-7DE1-9A45-8DC3-E1E08563BC12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8" name="Rectangle 40">
              <a:extLst>
                <a:ext uri="{FF2B5EF4-FFF2-40B4-BE49-F238E27FC236}">
                  <a16:creationId xmlns:a16="http://schemas.microsoft.com/office/drawing/2014/main" id="{24223936-B5AD-6A40-A9B4-F0EE40322C26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67DD7043-1C79-CB45-944A-541200C88E11}"/>
              </a:ext>
            </a:extLst>
          </p:cNvPr>
          <p:cNvGrpSpPr/>
          <p:nvPr/>
        </p:nvGrpSpPr>
        <p:grpSpPr>
          <a:xfrm>
            <a:off x="16677696" y="10960864"/>
            <a:ext cx="4831739" cy="1853512"/>
            <a:chOff x="4247967" y="10711881"/>
            <a:chExt cx="4236804" cy="1853512"/>
          </a:xfrm>
        </p:grpSpPr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A6B09F30-4917-9B4A-A634-710B39376B7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1" name="Rectangle 40">
              <a:extLst>
                <a:ext uri="{FF2B5EF4-FFF2-40B4-BE49-F238E27FC236}">
                  <a16:creationId xmlns:a16="http://schemas.microsoft.com/office/drawing/2014/main" id="{CC2E6145-B9E8-2A46-92B7-B1573BB2D48C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389119CC-7F0B-524D-9B6F-F1D97F6E88C6}"/>
              </a:ext>
            </a:extLst>
          </p:cNvPr>
          <p:cNvGrpSpPr/>
          <p:nvPr/>
        </p:nvGrpSpPr>
        <p:grpSpPr>
          <a:xfrm>
            <a:off x="2668309" y="4640844"/>
            <a:ext cx="4808102" cy="1827997"/>
            <a:chOff x="4263265" y="1952891"/>
            <a:chExt cx="4236804" cy="1827997"/>
          </a:xfrm>
        </p:grpSpPr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54C0D3CE-9DC7-5148-BD2A-8C50434E46D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2A901A7B-19B6-6F4F-8664-E9043E1A622A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209024CE-902A-D94B-86B5-A4D61EC86A9D}"/>
              </a:ext>
            </a:extLst>
          </p:cNvPr>
          <p:cNvGrpSpPr/>
          <p:nvPr/>
        </p:nvGrpSpPr>
        <p:grpSpPr>
          <a:xfrm>
            <a:off x="2678305" y="10983525"/>
            <a:ext cx="4808102" cy="1827997"/>
            <a:chOff x="4263265" y="1952891"/>
            <a:chExt cx="4236804" cy="1827997"/>
          </a:xfrm>
        </p:grpSpPr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4E574B99-946D-3243-B041-BF427B42281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7" name="Rectangle 40">
              <a:extLst>
                <a:ext uri="{FF2B5EF4-FFF2-40B4-BE49-F238E27FC236}">
                  <a16:creationId xmlns:a16="http://schemas.microsoft.com/office/drawing/2014/main" id="{194CD075-211C-514F-9617-74D65FC437F8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7" name="Freeform 3">
            <a:extLst>
              <a:ext uri="{FF2B5EF4-FFF2-40B4-BE49-F238E27FC236}">
                <a16:creationId xmlns:a16="http://schemas.microsoft.com/office/drawing/2014/main" id="{6CC82D49-8E9F-1348-A9A7-21CF4A69E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024" y="6298436"/>
            <a:ext cx="6415363" cy="4308262"/>
          </a:xfrm>
          <a:custGeom>
            <a:avLst/>
            <a:gdLst>
              <a:gd name="T0" fmla="*/ 7237 w 7518"/>
              <a:gd name="T1" fmla="*/ 732 h 5050"/>
              <a:gd name="T2" fmla="*/ 7237 w 7518"/>
              <a:gd name="T3" fmla="*/ 732 h 5050"/>
              <a:gd name="T4" fmla="*/ 5710 w 7518"/>
              <a:gd name="T5" fmla="*/ 190 h 5050"/>
              <a:gd name="T6" fmla="*/ 5167 w 7518"/>
              <a:gd name="T7" fmla="*/ 0 h 5050"/>
              <a:gd name="T8" fmla="*/ 2349 w 7518"/>
              <a:gd name="T9" fmla="*/ 0 h 5050"/>
              <a:gd name="T10" fmla="*/ 1807 w 7518"/>
              <a:gd name="T11" fmla="*/ 190 h 5050"/>
              <a:gd name="T12" fmla="*/ 280 w 7518"/>
              <a:gd name="T13" fmla="*/ 732 h 5050"/>
              <a:gd name="T14" fmla="*/ 280 w 7518"/>
              <a:gd name="T15" fmla="*/ 732 h 5050"/>
              <a:gd name="T16" fmla="*/ 0 w 7518"/>
              <a:gd name="T17" fmla="*/ 1012 h 5050"/>
              <a:gd name="T18" fmla="*/ 0 w 7518"/>
              <a:gd name="T19" fmla="*/ 4309 h 5050"/>
              <a:gd name="T20" fmla="*/ 208 w 7518"/>
              <a:gd name="T21" fmla="*/ 4580 h 5050"/>
              <a:gd name="T22" fmla="*/ 3776 w 7518"/>
              <a:gd name="T23" fmla="*/ 5049 h 5050"/>
              <a:gd name="T24" fmla="*/ 7309 w 7518"/>
              <a:gd name="T25" fmla="*/ 4580 h 5050"/>
              <a:gd name="T26" fmla="*/ 7517 w 7518"/>
              <a:gd name="T27" fmla="*/ 4309 h 5050"/>
              <a:gd name="T28" fmla="*/ 7517 w 7518"/>
              <a:gd name="T29" fmla="*/ 1012 h 5050"/>
              <a:gd name="T30" fmla="*/ 7237 w 7518"/>
              <a:gd name="T31" fmla="*/ 732 h 5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18" h="5050">
                <a:moveTo>
                  <a:pt x="7237" y="732"/>
                </a:moveTo>
                <a:lnTo>
                  <a:pt x="7237" y="732"/>
                </a:lnTo>
                <a:cubicBezTo>
                  <a:pt x="6685" y="732"/>
                  <a:pt x="6143" y="551"/>
                  <a:pt x="5710" y="190"/>
                </a:cubicBezTo>
                <a:cubicBezTo>
                  <a:pt x="5565" y="72"/>
                  <a:pt x="5375" y="0"/>
                  <a:pt x="5167" y="0"/>
                </a:cubicBezTo>
                <a:cubicBezTo>
                  <a:pt x="2349" y="0"/>
                  <a:pt x="2349" y="0"/>
                  <a:pt x="2349" y="0"/>
                </a:cubicBezTo>
                <a:cubicBezTo>
                  <a:pt x="2141" y="0"/>
                  <a:pt x="1952" y="72"/>
                  <a:pt x="1807" y="190"/>
                </a:cubicBezTo>
                <a:cubicBezTo>
                  <a:pt x="1373" y="551"/>
                  <a:pt x="831" y="732"/>
                  <a:pt x="280" y="732"/>
                </a:cubicBezTo>
                <a:lnTo>
                  <a:pt x="280" y="732"/>
                </a:lnTo>
                <a:cubicBezTo>
                  <a:pt x="117" y="732"/>
                  <a:pt x="0" y="858"/>
                  <a:pt x="0" y="1012"/>
                </a:cubicBezTo>
                <a:cubicBezTo>
                  <a:pt x="0" y="4309"/>
                  <a:pt x="0" y="4309"/>
                  <a:pt x="0" y="4309"/>
                </a:cubicBezTo>
                <a:cubicBezTo>
                  <a:pt x="0" y="4435"/>
                  <a:pt x="81" y="4543"/>
                  <a:pt x="208" y="4580"/>
                </a:cubicBezTo>
                <a:cubicBezTo>
                  <a:pt x="1102" y="4815"/>
                  <a:pt x="2322" y="5049"/>
                  <a:pt x="3776" y="5049"/>
                </a:cubicBezTo>
                <a:cubicBezTo>
                  <a:pt x="5213" y="5049"/>
                  <a:pt x="6424" y="4815"/>
                  <a:pt x="7309" y="4580"/>
                </a:cubicBezTo>
                <a:cubicBezTo>
                  <a:pt x="7436" y="4543"/>
                  <a:pt x="7517" y="4435"/>
                  <a:pt x="7517" y="4309"/>
                </a:cubicBezTo>
                <a:cubicBezTo>
                  <a:pt x="7517" y="1012"/>
                  <a:pt x="7517" y="1012"/>
                  <a:pt x="7517" y="1012"/>
                </a:cubicBezTo>
                <a:cubicBezTo>
                  <a:pt x="7517" y="858"/>
                  <a:pt x="7399" y="732"/>
                  <a:pt x="7237" y="7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4">
            <a:extLst>
              <a:ext uri="{FF2B5EF4-FFF2-40B4-BE49-F238E27FC236}">
                <a16:creationId xmlns:a16="http://schemas.microsoft.com/office/drawing/2014/main" id="{5725206C-DADA-614C-8D9F-2F672D73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122" y="6723617"/>
            <a:ext cx="1757168" cy="323590"/>
          </a:xfrm>
          <a:custGeom>
            <a:avLst/>
            <a:gdLst>
              <a:gd name="T0" fmla="*/ 1878 w 2060"/>
              <a:gd name="T1" fmla="*/ 379 h 380"/>
              <a:gd name="T2" fmla="*/ 1878 w 2060"/>
              <a:gd name="T3" fmla="*/ 379 h 380"/>
              <a:gd name="T4" fmla="*/ 181 w 2060"/>
              <a:gd name="T5" fmla="*/ 379 h 380"/>
              <a:gd name="T6" fmla="*/ 0 w 2060"/>
              <a:gd name="T7" fmla="*/ 190 h 380"/>
              <a:gd name="T8" fmla="*/ 0 w 2060"/>
              <a:gd name="T9" fmla="*/ 190 h 380"/>
              <a:gd name="T10" fmla="*/ 181 w 2060"/>
              <a:gd name="T11" fmla="*/ 0 h 380"/>
              <a:gd name="T12" fmla="*/ 1878 w 2060"/>
              <a:gd name="T13" fmla="*/ 0 h 380"/>
              <a:gd name="T14" fmla="*/ 2059 w 2060"/>
              <a:gd name="T15" fmla="*/ 190 h 380"/>
              <a:gd name="T16" fmla="*/ 2059 w 2060"/>
              <a:gd name="T17" fmla="*/ 190 h 380"/>
              <a:gd name="T18" fmla="*/ 1878 w 2060"/>
              <a:gd name="T19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0" h="380">
                <a:moveTo>
                  <a:pt x="1878" y="379"/>
                </a:moveTo>
                <a:lnTo>
                  <a:pt x="1878" y="379"/>
                </a:lnTo>
                <a:cubicBezTo>
                  <a:pt x="181" y="379"/>
                  <a:pt x="181" y="379"/>
                  <a:pt x="181" y="379"/>
                </a:cubicBezTo>
                <a:cubicBezTo>
                  <a:pt x="81" y="379"/>
                  <a:pt x="0" y="289"/>
                  <a:pt x="0" y="190"/>
                </a:cubicBezTo>
                <a:lnTo>
                  <a:pt x="0" y="190"/>
                </a:lnTo>
                <a:cubicBezTo>
                  <a:pt x="0" y="81"/>
                  <a:pt x="81" y="0"/>
                  <a:pt x="181" y="0"/>
                </a:cubicBezTo>
                <a:cubicBezTo>
                  <a:pt x="1878" y="0"/>
                  <a:pt x="1878" y="0"/>
                  <a:pt x="1878" y="0"/>
                </a:cubicBezTo>
                <a:cubicBezTo>
                  <a:pt x="1978" y="0"/>
                  <a:pt x="2059" y="81"/>
                  <a:pt x="2059" y="190"/>
                </a:cubicBezTo>
                <a:lnTo>
                  <a:pt x="2059" y="190"/>
                </a:lnTo>
                <a:cubicBezTo>
                  <a:pt x="2059" y="289"/>
                  <a:pt x="1978" y="379"/>
                  <a:pt x="1878" y="3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4682AC3C-3487-714D-B6A7-0873F781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64" y="7562695"/>
            <a:ext cx="5290322" cy="323590"/>
          </a:xfrm>
          <a:custGeom>
            <a:avLst/>
            <a:gdLst>
              <a:gd name="T0" fmla="*/ 6198 w 6199"/>
              <a:gd name="T1" fmla="*/ 379 h 380"/>
              <a:gd name="T2" fmla="*/ 0 w 6199"/>
              <a:gd name="T3" fmla="*/ 379 h 380"/>
              <a:gd name="T4" fmla="*/ 0 w 6199"/>
              <a:gd name="T5" fmla="*/ 0 h 380"/>
              <a:gd name="T6" fmla="*/ 6198 w 6199"/>
              <a:gd name="T7" fmla="*/ 0 h 380"/>
              <a:gd name="T8" fmla="*/ 6198 w 6199"/>
              <a:gd name="T9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99" h="380">
                <a:moveTo>
                  <a:pt x="6198" y="379"/>
                </a:moveTo>
                <a:lnTo>
                  <a:pt x="0" y="379"/>
                </a:lnTo>
                <a:lnTo>
                  <a:pt x="0" y="0"/>
                </a:lnTo>
                <a:lnTo>
                  <a:pt x="6198" y="0"/>
                </a:lnTo>
                <a:lnTo>
                  <a:pt x="6198" y="37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6">
            <a:extLst>
              <a:ext uri="{FF2B5EF4-FFF2-40B4-BE49-F238E27FC236}">
                <a16:creationId xmlns:a16="http://schemas.microsoft.com/office/drawing/2014/main" id="{4FA138AE-B53E-6B44-B345-18CEE9ADB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64" y="8296415"/>
            <a:ext cx="5290322" cy="316065"/>
          </a:xfrm>
          <a:custGeom>
            <a:avLst/>
            <a:gdLst>
              <a:gd name="T0" fmla="*/ 6198 w 6199"/>
              <a:gd name="T1" fmla="*/ 371 h 372"/>
              <a:gd name="T2" fmla="*/ 0 w 6199"/>
              <a:gd name="T3" fmla="*/ 371 h 372"/>
              <a:gd name="T4" fmla="*/ 0 w 6199"/>
              <a:gd name="T5" fmla="*/ 0 h 372"/>
              <a:gd name="T6" fmla="*/ 6198 w 6199"/>
              <a:gd name="T7" fmla="*/ 0 h 372"/>
              <a:gd name="T8" fmla="*/ 6198 w 6199"/>
              <a:gd name="T9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99" h="372">
                <a:moveTo>
                  <a:pt x="6198" y="371"/>
                </a:moveTo>
                <a:lnTo>
                  <a:pt x="0" y="371"/>
                </a:lnTo>
                <a:lnTo>
                  <a:pt x="0" y="0"/>
                </a:lnTo>
                <a:lnTo>
                  <a:pt x="6198" y="0"/>
                </a:lnTo>
                <a:lnTo>
                  <a:pt x="6198" y="3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7">
            <a:extLst>
              <a:ext uri="{FF2B5EF4-FFF2-40B4-BE49-F238E27FC236}">
                <a16:creationId xmlns:a16="http://schemas.microsoft.com/office/drawing/2014/main" id="{62B9BE67-6BE1-404C-A5BF-C693FC6A3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64" y="9018849"/>
            <a:ext cx="5290322" cy="323590"/>
          </a:xfrm>
          <a:custGeom>
            <a:avLst/>
            <a:gdLst>
              <a:gd name="T0" fmla="*/ 6198 w 6199"/>
              <a:gd name="T1" fmla="*/ 380 h 381"/>
              <a:gd name="T2" fmla="*/ 0 w 6199"/>
              <a:gd name="T3" fmla="*/ 380 h 381"/>
              <a:gd name="T4" fmla="*/ 0 w 6199"/>
              <a:gd name="T5" fmla="*/ 0 h 381"/>
              <a:gd name="T6" fmla="*/ 6198 w 6199"/>
              <a:gd name="T7" fmla="*/ 0 h 381"/>
              <a:gd name="T8" fmla="*/ 6198 w 6199"/>
              <a:gd name="T9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99" h="381">
                <a:moveTo>
                  <a:pt x="6198" y="380"/>
                </a:moveTo>
                <a:lnTo>
                  <a:pt x="0" y="380"/>
                </a:lnTo>
                <a:lnTo>
                  <a:pt x="0" y="0"/>
                </a:lnTo>
                <a:lnTo>
                  <a:pt x="6198" y="0"/>
                </a:lnTo>
                <a:lnTo>
                  <a:pt x="6198" y="38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8">
            <a:extLst>
              <a:ext uri="{FF2B5EF4-FFF2-40B4-BE49-F238E27FC236}">
                <a16:creationId xmlns:a16="http://schemas.microsoft.com/office/drawing/2014/main" id="{9C12A6A3-AB7F-0947-8BA7-2AF6A974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664" y="9752572"/>
            <a:ext cx="5290322" cy="316065"/>
          </a:xfrm>
          <a:custGeom>
            <a:avLst/>
            <a:gdLst>
              <a:gd name="T0" fmla="*/ 6198 w 6199"/>
              <a:gd name="T1" fmla="*/ 370 h 371"/>
              <a:gd name="T2" fmla="*/ 0 w 6199"/>
              <a:gd name="T3" fmla="*/ 370 h 371"/>
              <a:gd name="T4" fmla="*/ 0 w 6199"/>
              <a:gd name="T5" fmla="*/ 0 h 371"/>
              <a:gd name="T6" fmla="*/ 6198 w 6199"/>
              <a:gd name="T7" fmla="*/ 0 h 371"/>
              <a:gd name="T8" fmla="*/ 6198 w 6199"/>
              <a:gd name="T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99" h="371">
                <a:moveTo>
                  <a:pt x="6198" y="370"/>
                </a:moveTo>
                <a:lnTo>
                  <a:pt x="0" y="370"/>
                </a:lnTo>
                <a:lnTo>
                  <a:pt x="0" y="0"/>
                </a:lnTo>
                <a:lnTo>
                  <a:pt x="6198" y="0"/>
                </a:lnTo>
                <a:lnTo>
                  <a:pt x="6198" y="37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9">
            <a:extLst>
              <a:ext uri="{FF2B5EF4-FFF2-40B4-BE49-F238E27FC236}">
                <a16:creationId xmlns:a16="http://schemas.microsoft.com/office/drawing/2014/main" id="{AB7E3173-D652-DB48-9343-3711D3B9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4624" y="7562695"/>
            <a:ext cx="2050659" cy="1779744"/>
          </a:xfrm>
          <a:custGeom>
            <a:avLst/>
            <a:gdLst>
              <a:gd name="T0" fmla="*/ 0 w 2404"/>
              <a:gd name="T1" fmla="*/ 0 h 2088"/>
              <a:gd name="T2" fmla="*/ 0 w 2404"/>
              <a:gd name="T3" fmla="*/ 0 h 2088"/>
              <a:gd name="T4" fmla="*/ 1355 w 2404"/>
              <a:gd name="T5" fmla="*/ 0 h 2088"/>
              <a:gd name="T6" fmla="*/ 2403 w 2404"/>
              <a:gd name="T7" fmla="*/ 1039 h 2088"/>
              <a:gd name="T8" fmla="*/ 2403 w 2404"/>
              <a:gd name="T9" fmla="*/ 1039 h 2088"/>
              <a:gd name="T10" fmla="*/ 1355 w 2404"/>
              <a:gd name="T11" fmla="*/ 2087 h 2088"/>
              <a:gd name="T12" fmla="*/ 0 w 2404"/>
              <a:gd name="T13" fmla="*/ 2087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4" h="2088">
                <a:moveTo>
                  <a:pt x="0" y="0"/>
                </a:moveTo>
                <a:lnTo>
                  <a:pt x="0" y="0"/>
                </a:lnTo>
                <a:cubicBezTo>
                  <a:pt x="1355" y="0"/>
                  <a:pt x="1355" y="0"/>
                  <a:pt x="1355" y="0"/>
                </a:cubicBezTo>
                <a:cubicBezTo>
                  <a:pt x="1934" y="0"/>
                  <a:pt x="2403" y="470"/>
                  <a:pt x="2403" y="1039"/>
                </a:cubicBezTo>
                <a:lnTo>
                  <a:pt x="2403" y="1039"/>
                </a:lnTo>
                <a:cubicBezTo>
                  <a:pt x="2403" y="1617"/>
                  <a:pt x="1934" y="2087"/>
                  <a:pt x="1355" y="2087"/>
                </a:cubicBezTo>
                <a:cubicBezTo>
                  <a:pt x="0" y="2087"/>
                  <a:pt x="0" y="2087"/>
                  <a:pt x="0" y="2087"/>
                </a:cubicBezTo>
              </a:path>
            </a:pathLst>
          </a:custGeom>
          <a:noFill/>
          <a:ln w="878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4BB37A04-FED1-6D4C-AC67-2F216BE0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367" y="7562695"/>
            <a:ext cx="2050657" cy="1779744"/>
          </a:xfrm>
          <a:custGeom>
            <a:avLst/>
            <a:gdLst>
              <a:gd name="T0" fmla="*/ 2403 w 2404"/>
              <a:gd name="T1" fmla="*/ 2087 h 2088"/>
              <a:gd name="T2" fmla="*/ 2403 w 2404"/>
              <a:gd name="T3" fmla="*/ 2087 h 2088"/>
              <a:gd name="T4" fmla="*/ 1048 w 2404"/>
              <a:gd name="T5" fmla="*/ 2087 h 2088"/>
              <a:gd name="T6" fmla="*/ 0 w 2404"/>
              <a:gd name="T7" fmla="*/ 1039 h 2088"/>
              <a:gd name="T8" fmla="*/ 0 w 2404"/>
              <a:gd name="T9" fmla="*/ 1039 h 2088"/>
              <a:gd name="T10" fmla="*/ 1048 w 2404"/>
              <a:gd name="T11" fmla="*/ 0 h 2088"/>
              <a:gd name="T12" fmla="*/ 2403 w 2404"/>
              <a:gd name="T13" fmla="*/ 0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4" h="2088">
                <a:moveTo>
                  <a:pt x="2403" y="2087"/>
                </a:moveTo>
                <a:lnTo>
                  <a:pt x="2403" y="2087"/>
                </a:lnTo>
                <a:cubicBezTo>
                  <a:pt x="1048" y="2087"/>
                  <a:pt x="1048" y="2087"/>
                  <a:pt x="1048" y="2087"/>
                </a:cubicBezTo>
                <a:cubicBezTo>
                  <a:pt x="469" y="2087"/>
                  <a:pt x="0" y="1617"/>
                  <a:pt x="0" y="1039"/>
                </a:cubicBezTo>
                <a:lnTo>
                  <a:pt x="0" y="1039"/>
                </a:lnTo>
                <a:cubicBezTo>
                  <a:pt x="0" y="470"/>
                  <a:pt x="469" y="0"/>
                  <a:pt x="1048" y="0"/>
                </a:cubicBezTo>
                <a:cubicBezTo>
                  <a:pt x="2403" y="0"/>
                  <a:pt x="2403" y="0"/>
                  <a:pt x="2403" y="0"/>
                </a:cubicBezTo>
              </a:path>
            </a:pathLst>
          </a:custGeom>
          <a:noFill/>
          <a:ln w="878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Freeform 11">
            <a:extLst>
              <a:ext uri="{FF2B5EF4-FFF2-40B4-BE49-F238E27FC236}">
                <a16:creationId xmlns:a16="http://schemas.microsoft.com/office/drawing/2014/main" id="{880B5491-97A2-F441-A120-0D1599ADB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0019" y="6885413"/>
            <a:ext cx="624604" cy="3431560"/>
          </a:xfrm>
          <a:custGeom>
            <a:avLst/>
            <a:gdLst>
              <a:gd name="T0" fmla="*/ 452 w 733"/>
              <a:gd name="T1" fmla="*/ 45 h 4020"/>
              <a:gd name="T2" fmla="*/ 452 w 733"/>
              <a:gd name="T3" fmla="*/ 45 h 4020"/>
              <a:gd name="T4" fmla="*/ 452 w 733"/>
              <a:gd name="T5" fmla="*/ 45 h 4020"/>
              <a:gd name="T6" fmla="*/ 0 w 733"/>
              <a:gd name="T7" fmla="*/ 0 h 4020"/>
              <a:gd name="T8" fmla="*/ 0 w 733"/>
              <a:gd name="T9" fmla="*/ 4019 h 4020"/>
              <a:gd name="T10" fmla="*/ 524 w 733"/>
              <a:gd name="T11" fmla="*/ 3884 h 4020"/>
              <a:gd name="T12" fmla="*/ 732 w 733"/>
              <a:gd name="T13" fmla="*/ 3613 h 4020"/>
              <a:gd name="T14" fmla="*/ 732 w 733"/>
              <a:gd name="T15" fmla="*/ 316 h 4020"/>
              <a:gd name="T16" fmla="*/ 452 w 733"/>
              <a:gd name="T17" fmla="*/ 45 h 4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3" h="4020">
                <a:moveTo>
                  <a:pt x="452" y="45"/>
                </a:moveTo>
                <a:lnTo>
                  <a:pt x="452" y="45"/>
                </a:lnTo>
                <a:lnTo>
                  <a:pt x="452" y="45"/>
                </a:lnTo>
                <a:cubicBezTo>
                  <a:pt x="307" y="45"/>
                  <a:pt x="153" y="27"/>
                  <a:pt x="0" y="0"/>
                </a:cubicBezTo>
                <a:cubicBezTo>
                  <a:pt x="0" y="4019"/>
                  <a:pt x="0" y="4019"/>
                  <a:pt x="0" y="4019"/>
                </a:cubicBezTo>
                <a:cubicBezTo>
                  <a:pt x="190" y="3974"/>
                  <a:pt x="361" y="3929"/>
                  <a:pt x="524" y="3884"/>
                </a:cubicBezTo>
                <a:cubicBezTo>
                  <a:pt x="651" y="3856"/>
                  <a:pt x="732" y="3739"/>
                  <a:pt x="732" y="3613"/>
                </a:cubicBezTo>
                <a:cubicBezTo>
                  <a:pt x="732" y="316"/>
                  <a:pt x="732" y="316"/>
                  <a:pt x="732" y="316"/>
                </a:cubicBezTo>
                <a:cubicBezTo>
                  <a:pt x="732" y="162"/>
                  <a:pt x="614" y="45"/>
                  <a:pt x="452" y="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2">
            <a:extLst>
              <a:ext uri="{FF2B5EF4-FFF2-40B4-BE49-F238E27FC236}">
                <a16:creationId xmlns:a16="http://schemas.microsoft.com/office/drawing/2014/main" id="{A6BD3E97-8DCE-D544-BD1B-CF44B2F4F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024" y="6885413"/>
            <a:ext cx="624604" cy="3431560"/>
          </a:xfrm>
          <a:custGeom>
            <a:avLst/>
            <a:gdLst>
              <a:gd name="T0" fmla="*/ 280 w 733"/>
              <a:gd name="T1" fmla="*/ 45 h 4020"/>
              <a:gd name="T2" fmla="*/ 280 w 733"/>
              <a:gd name="T3" fmla="*/ 45 h 4020"/>
              <a:gd name="T4" fmla="*/ 280 w 733"/>
              <a:gd name="T5" fmla="*/ 45 h 4020"/>
              <a:gd name="T6" fmla="*/ 0 w 733"/>
              <a:gd name="T7" fmla="*/ 316 h 4020"/>
              <a:gd name="T8" fmla="*/ 0 w 733"/>
              <a:gd name="T9" fmla="*/ 3613 h 4020"/>
              <a:gd name="T10" fmla="*/ 208 w 733"/>
              <a:gd name="T11" fmla="*/ 3884 h 4020"/>
              <a:gd name="T12" fmla="*/ 732 w 733"/>
              <a:gd name="T13" fmla="*/ 4019 h 4020"/>
              <a:gd name="T14" fmla="*/ 732 w 733"/>
              <a:gd name="T15" fmla="*/ 0 h 4020"/>
              <a:gd name="T16" fmla="*/ 280 w 733"/>
              <a:gd name="T17" fmla="*/ 45 h 4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3" h="4020">
                <a:moveTo>
                  <a:pt x="280" y="45"/>
                </a:moveTo>
                <a:lnTo>
                  <a:pt x="280" y="45"/>
                </a:lnTo>
                <a:lnTo>
                  <a:pt x="280" y="45"/>
                </a:lnTo>
                <a:cubicBezTo>
                  <a:pt x="117" y="45"/>
                  <a:pt x="0" y="162"/>
                  <a:pt x="0" y="316"/>
                </a:cubicBezTo>
                <a:cubicBezTo>
                  <a:pt x="0" y="3613"/>
                  <a:pt x="0" y="3613"/>
                  <a:pt x="0" y="3613"/>
                </a:cubicBezTo>
                <a:cubicBezTo>
                  <a:pt x="0" y="3739"/>
                  <a:pt x="81" y="3856"/>
                  <a:pt x="208" y="3884"/>
                </a:cubicBezTo>
                <a:cubicBezTo>
                  <a:pt x="370" y="3929"/>
                  <a:pt x="542" y="3974"/>
                  <a:pt x="732" y="4019"/>
                </a:cubicBezTo>
                <a:cubicBezTo>
                  <a:pt x="732" y="0"/>
                  <a:pt x="732" y="0"/>
                  <a:pt x="732" y="0"/>
                </a:cubicBezTo>
                <a:cubicBezTo>
                  <a:pt x="578" y="27"/>
                  <a:pt x="425" y="45"/>
                  <a:pt x="280" y="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4716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3">
            <a:extLst>
              <a:ext uri="{FF2B5EF4-FFF2-40B4-BE49-F238E27FC236}">
                <a16:creationId xmlns:a16="http://schemas.microsoft.com/office/drawing/2014/main" id="{0C7A03A8-886A-AC44-B500-50AC6D7B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828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64">
            <a:extLst>
              <a:ext uri="{FF2B5EF4-FFF2-40B4-BE49-F238E27FC236}">
                <a16:creationId xmlns:a16="http://schemas.microsoft.com/office/drawing/2014/main" id="{0AFA7377-8435-394D-8E34-761FDD6D9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65">
            <a:extLst>
              <a:ext uri="{FF2B5EF4-FFF2-40B4-BE49-F238E27FC236}">
                <a16:creationId xmlns:a16="http://schemas.microsoft.com/office/drawing/2014/main" id="{A6ABEDFC-9B8C-9B40-8A46-EF403E6BF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66">
            <a:extLst>
              <a:ext uri="{FF2B5EF4-FFF2-40B4-BE49-F238E27FC236}">
                <a16:creationId xmlns:a16="http://schemas.microsoft.com/office/drawing/2014/main" id="{6574E1D1-E55C-3D4D-8B68-1A91E515E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67">
            <a:extLst>
              <a:ext uri="{FF2B5EF4-FFF2-40B4-BE49-F238E27FC236}">
                <a16:creationId xmlns:a16="http://schemas.microsoft.com/office/drawing/2014/main" id="{DB09B5FD-DE2A-1243-A59C-5932E2AD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4058813"/>
            <a:ext cx="1347459" cy="1347459"/>
          </a:xfrm>
          <a:custGeom>
            <a:avLst/>
            <a:gdLst>
              <a:gd name="T0" fmla="*/ 1109 w 1110"/>
              <a:gd name="T1" fmla="*/ 551 h 1110"/>
              <a:gd name="T2" fmla="*/ 1109 w 1110"/>
              <a:gd name="T3" fmla="*/ 551 h 1110"/>
              <a:gd name="T4" fmla="*/ 558 w 1110"/>
              <a:gd name="T5" fmla="*/ 1109 h 1110"/>
              <a:gd name="T6" fmla="*/ 0 w 1110"/>
              <a:gd name="T7" fmla="*/ 551 h 1110"/>
              <a:gd name="T8" fmla="*/ 558 w 1110"/>
              <a:gd name="T9" fmla="*/ 0 h 1110"/>
              <a:gd name="T10" fmla="*/ 1109 w 1110"/>
              <a:gd name="T11" fmla="*/ 551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1"/>
                </a:moveTo>
                <a:lnTo>
                  <a:pt x="1109" y="551"/>
                </a:lnTo>
                <a:cubicBezTo>
                  <a:pt x="1109" y="857"/>
                  <a:pt x="864" y="1109"/>
                  <a:pt x="558" y="1109"/>
                </a:cubicBezTo>
                <a:cubicBezTo>
                  <a:pt x="252" y="1109"/>
                  <a:pt x="0" y="857"/>
                  <a:pt x="0" y="551"/>
                </a:cubicBezTo>
                <a:cubicBezTo>
                  <a:pt x="0" y="245"/>
                  <a:pt x="252" y="0"/>
                  <a:pt x="558" y="0"/>
                </a:cubicBezTo>
                <a:cubicBezTo>
                  <a:pt x="864" y="0"/>
                  <a:pt x="1109" y="245"/>
                  <a:pt x="1109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68">
            <a:extLst>
              <a:ext uri="{FF2B5EF4-FFF2-40B4-BE49-F238E27FC236}">
                <a16:creationId xmlns:a16="http://schemas.microsoft.com/office/drawing/2014/main" id="{DE9521D8-89EA-2A42-8D77-8990F58C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11079505"/>
            <a:ext cx="1347459" cy="1347459"/>
          </a:xfrm>
          <a:custGeom>
            <a:avLst/>
            <a:gdLst>
              <a:gd name="T0" fmla="*/ 1109 w 1110"/>
              <a:gd name="T1" fmla="*/ 559 h 1111"/>
              <a:gd name="T2" fmla="*/ 1109 w 1110"/>
              <a:gd name="T3" fmla="*/ 559 h 1111"/>
              <a:gd name="T4" fmla="*/ 558 w 1110"/>
              <a:gd name="T5" fmla="*/ 1110 h 1111"/>
              <a:gd name="T6" fmla="*/ 0 w 1110"/>
              <a:gd name="T7" fmla="*/ 559 h 1111"/>
              <a:gd name="T8" fmla="*/ 558 w 1110"/>
              <a:gd name="T9" fmla="*/ 0 h 1111"/>
              <a:gd name="T10" fmla="*/ 1109 w 1110"/>
              <a:gd name="T11" fmla="*/ 559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1">
                <a:moveTo>
                  <a:pt x="1109" y="559"/>
                </a:moveTo>
                <a:lnTo>
                  <a:pt x="1109" y="559"/>
                </a:lnTo>
                <a:cubicBezTo>
                  <a:pt x="1109" y="865"/>
                  <a:pt x="864" y="1110"/>
                  <a:pt x="558" y="1110"/>
                </a:cubicBezTo>
                <a:cubicBezTo>
                  <a:pt x="252" y="1110"/>
                  <a:pt x="0" y="865"/>
                  <a:pt x="0" y="559"/>
                </a:cubicBezTo>
                <a:cubicBezTo>
                  <a:pt x="0" y="253"/>
                  <a:pt x="252" y="0"/>
                  <a:pt x="558" y="0"/>
                </a:cubicBezTo>
                <a:cubicBezTo>
                  <a:pt x="864" y="0"/>
                  <a:pt x="1109" y="253"/>
                  <a:pt x="1109" y="5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69">
            <a:extLst>
              <a:ext uri="{FF2B5EF4-FFF2-40B4-BE49-F238E27FC236}">
                <a16:creationId xmlns:a16="http://schemas.microsoft.com/office/drawing/2014/main" id="{3B780F0F-8FF7-B441-BC27-0288C68E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6315273"/>
            <a:ext cx="1347459" cy="1347459"/>
          </a:xfrm>
          <a:custGeom>
            <a:avLst/>
            <a:gdLst>
              <a:gd name="T0" fmla="*/ 1109 w 1110"/>
              <a:gd name="T1" fmla="*/ 550 h 1110"/>
              <a:gd name="T2" fmla="*/ 1109 w 1110"/>
              <a:gd name="T3" fmla="*/ 550 h 1110"/>
              <a:gd name="T4" fmla="*/ 551 w 1110"/>
              <a:gd name="T5" fmla="*/ 1109 h 1110"/>
              <a:gd name="T6" fmla="*/ 0 w 1110"/>
              <a:gd name="T7" fmla="*/ 550 h 1110"/>
              <a:gd name="T8" fmla="*/ 551 w 1110"/>
              <a:gd name="T9" fmla="*/ 0 h 1110"/>
              <a:gd name="T10" fmla="*/ 1109 w 1110"/>
              <a:gd name="T11" fmla="*/ 55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0"/>
                </a:moveTo>
                <a:lnTo>
                  <a:pt x="1109" y="550"/>
                </a:lnTo>
                <a:cubicBezTo>
                  <a:pt x="1109" y="856"/>
                  <a:pt x="857" y="1109"/>
                  <a:pt x="551" y="1109"/>
                </a:cubicBezTo>
                <a:cubicBezTo>
                  <a:pt x="244" y="1109"/>
                  <a:pt x="0" y="856"/>
                  <a:pt x="0" y="550"/>
                </a:cubicBezTo>
                <a:cubicBezTo>
                  <a:pt x="0" y="245"/>
                  <a:pt x="244" y="0"/>
                  <a:pt x="551" y="0"/>
                </a:cubicBezTo>
                <a:cubicBezTo>
                  <a:pt x="857" y="0"/>
                  <a:pt x="1109" y="245"/>
                  <a:pt x="1109" y="5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70">
            <a:extLst>
              <a:ext uri="{FF2B5EF4-FFF2-40B4-BE49-F238E27FC236}">
                <a16:creationId xmlns:a16="http://schemas.microsoft.com/office/drawing/2014/main" id="{6EC2C3A3-D094-9B45-9216-17C26389D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9181297"/>
            <a:ext cx="1347459" cy="1347459"/>
          </a:xfrm>
          <a:custGeom>
            <a:avLst/>
            <a:gdLst>
              <a:gd name="T0" fmla="*/ 1109 w 1110"/>
              <a:gd name="T1" fmla="*/ 558 h 1110"/>
              <a:gd name="T2" fmla="*/ 1109 w 1110"/>
              <a:gd name="T3" fmla="*/ 558 h 1110"/>
              <a:gd name="T4" fmla="*/ 551 w 1110"/>
              <a:gd name="T5" fmla="*/ 1109 h 1110"/>
              <a:gd name="T6" fmla="*/ 0 w 1110"/>
              <a:gd name="T7" fmla="*/ 558 h 1110"/>
              <a:gd name="T8" fmla="*/ 551 w 1110"/>
              <a:gd name="T9" fmla="*/ 0 h 1110"/>
              <a:gd name="T10" fmla="*/ 1109 w 1110"/>
              <a:gd name="T11" fmla="*/ 558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8"/>
                </a:moveTo>
                <a:lnTo>
                  <a:pt x="1109" y="558"/>
                </a:lnTo>
                <a:cubicBezTo>
                  <a:pt x="1109" y="864"/>
                  <a:pt x="857" y="1109"/>
                  <a:pt x="551" y="1109"/>
                </a:cubicBezTo>
                <a:cubicBezTo>
                  <a:pt x="244" y="1109"/>
                  <a:pt x="0" y="864"/>
                  <a:pt x="0" y="558"/>
                </a:cubicBezTo>
                <a:cubicBezTo>
                  <a:pt x="0" y="252"/>
                  <a:pt x="244" y="0"/>
                  <a:pt x="551" y="0"/>
                </a:cubicBezTo>
                <a:cubicBezTo>
                  <a:pt x="857" y="0"/>
                  <a:pt x="1109" y="252"/>
                  <a:pt x="1109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29">
            <a:extLst>
              <a:ext uri="{FF2B5EF4-FFF2-40B4-BE49-F238E27FC236}">
                <a16:creationId xmlns:a16="http://schemas.microsoft.com/office/drawing/2014/main" id="{5EEC18FC-EC19-4F44-A595-574D09666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30">
            <a:extLst>
              <a:ext uri="{FF2B5EF4-FFF2-40B4-BE49-F238E27FC236}">
                <a16:creationId xmlns:a16="http://schemas.microsoft.com/office/drawing/2014/main" id="{FF4777ED-08E2-0F4C-9318-33420AC8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31">
            <a:extLst>
              <a:ext uri="{FF2B5EF4-FFF2-40B4-BE49-F238E27FC236}">
                <a16:creationId xmlns:a16="http://schemas.microsoft.com/office/drawing/2014/main" id="{FBE553FF-0217-9C49-945F-122D1101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38">
            <a:extLst>
              <a:ext uri="{FF2B5EF4-FFF2-40B4-BE49-F238E27FC236}">
                <a16:creationId xmlns:a16="http://schemas.microsoft.com/office/drawing/2014/main" id="{0AF813FC-8AB4-1D4D-A582-18D790FF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39">
            <a:extLst>
              <a:ext uri="{FF2B5EF4-FFF2-40B4-BE49-F238E27FC236}">
                <a16:creationId xmlns:a16="http://schemas.microsoft.com/office/drawing/2014/main" id="{33C6B7FF-A4AE-7D4A-A049-E1D06C7D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40">
            <a:extLst>
              <a:ext uri="{FF2B5EF4-FFF2-40B4-BE49-F238E27FC236}">
                <a16:creationId xmlns:a16="http://schemas.microsoft.com/office/drawing/2014/main" id="{155980FB-2FD9-7C4C-8FC5-E98AEDE45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B55D33D8-07D0-0942-A21C-060E823F499F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94" name="Freeform 198">
              <a:extLst>
                <a:ext uri="{FF2B5EF4-FFF2-40B4-BE49-F238E27FC236}">
                  <a16:creationId xmlns:a16="http://schemas.microsoft.com/office/drawing/2014/main" id="{B5452086-24CE-C046-82E7-E522ABA98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199">
              <a:extLst>
                <a:ext uri="{FF2B5EF4-FFF2-40B4-BE49-F238E27FC236}">
                  <a16:creationId xmlns:a16="http://schemas.microsoft.com/office/drawing/2014/main" id="{A27FDD97-1AE9-8C48-9186-3255F1806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56D05B7D-BCA2-3D47-8370-C967B2701B4D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97" name="Freeform 284">
              <a:extLst>
                <a:ext uri="{FF2B5EF4-FFF2-40B4-BE49-F238E27FC236}">
                  <a16:creationId xmlns:a16="http://schemas.microsoft.com/office/drawing/2014/main" id="{85E9AD53-7DC0-BF4C-BC25-7360137B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85">
              <a:extLst>
                <a:ext uri="{FF2B5EF4-FFF2-40B4-BE49-F238E27FC236}">
                  <a16:creationId xmlns:a16="http://schemas.microsoft.com/office/drawing/2014/main" id="{97D2631D-E403-A949-9E57-B3D2B5549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86">
              <a:extLst>
                <a:ext uri="{FF2B5EF4-FFF2-40B4-BE49-F238E27FC236}">
                  <a16:creationId xmlns:a16="http://schemas.microsoft.com/office/drawing/2014/main" id="{DDC3B5B3-AF1E-B848-BF53-6B754065C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383F5DBB-F2EE-F54F-8AD6-6A563456EECB}"/>
              </a:ext>
            </a:extLst>
          </p:cNvPr>
          <p:cNvGrpSpPr/>
          <p:nvPr/>
        </p:nvGrpSpPr>
        <p:grpSpPr>
          <a:xfrm>
            <a:off x="15677584" y="3941919"/>
            <a:ext cx="4236804" cy="1514064"/>
            <a:chOff x="4247967" y="10620441"/>
            <a:chExt cx="4236804" cy="1514064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B0CD858A-D2E5-9C49-9D52-2D274038F25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38657E3F-003B-B34F-83EB-46AF7BB21AF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40A5060-BB2D-774F-9BDB-360AF3BA2D27}"/>
              </a:ext>
            </a:extLst>
          </p:cNvPr>
          <p:cNvGrpSpPr/>
          <p:nvPr/>
        </p:nvGrpSpPr>
        <p:grpSpPr>
          <a:xfrm>
            <a:off x="17520697" y="6190509"/>
            <a:ext cx="4236804" cy="1514064"/>
            <a:chOff x="4247967" y="10620441"/>
            <a:chExt cx="4236804" cy="1514064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57C61369-27C8-5A41-BF4A-EDA0ADA5C11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5" name="Rectangle 40">
              <a:extLst>
                <a:ext uri="{FF2B5EF4-FFF2-40B4-BE49-F238E27FC236}">
                  <a16:creationId xmlns:a16="http://schemas.microsoft.com/office/drawing/2014/main" id="{35B9A47B-A7DB-5F4D-98E5-2A1943F47E5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2F43C2CE-47C5-924F-B132-70A67851E6F0}"/>
              </a:ext>
            </a:extLst>
          </p:cNvPr>
          <p:cNvGrpSpPr/>
          <p:nvPr/>
        </p:nvGrpSpPr>
        <p:grpSpPr>
          <a:xfrm>
            <a:off x="17520697" y="9122726"/>
            <a:ext cx="4236804" cy="1514064"/>
            <a:chOff x="4247967" y="10620441"/>
            <a:chExt cx="4236804" cy="1514064"/>
          </a:xfrm>
        </p:grpSpPr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B4446FEA-A997-624C-9AFF-5A29C08288E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8" name="Rectangle 40">
              <a:extLst>
                <a:ext uri="{FF2B5EF4-FFF2-40B4-BE49-F238E27FC236}">
                  <a16:creationId xmlns:a16="http://schemas.microsoft.com/office/drawing/2014/main" id="{F6147FCF-14F5-9B40-BFED-E7DD628806A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7AA4CB84-9A57-1444-A15C-7A07ECF20BAB}"/>
              </a:ext>
            </a:extLst>
          </p:cNvPr>
          <p:cNvGrpSpPr/>
          <p:nvPr/>
        </p:nvGrpSpPr>
        <p:grpSpPr>
          <a:xfrm>
            <a:off x="15677584" y="11409377"/>
            <a:ext cx="4236804" cy="1514064"/>
            <a:chOff x="4247967" y="10620441"/>
            <a:chExt cx="4236804" cy="1514064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7A8A0890-43B1-2449-9B0A-D3B1BA995F2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1" name="Rectangle 40">
              <a:extLst>
                <a:ext uri="{FF2B5EF4-FFF2-40B4-BE49-F238E27FC236}">
                  <a16:creationId xmlns:a16="http://schemas.microsoft.com/office/drawing/2014/main" id="{31172F66-0BA3-7E4F-A28B-D0AD23FBCBA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DAE6A64B-4FAA-3D41-B480-AFE8F52DB04A}"/>
              </a:ext>
            </a:extLst>
          </p:cNvPr>
          <p:cNvGrpSpPr/>
          <p:nvPr/>
        </p:nvGrpSpPr>
        <p:grpSpPr>
          <a:xfrm>
            <a:off x="2668308" y="512222"/>
            <a:ext cx="19041035" cy="2561450"/>
            <a:chOff x="2668308" y="861425"/>
            <a:chExt cx="19041035" cy="2561450"/>
          </a:xfrm>
        </p:grpSpPr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10A4CE1D-F1DD-3A4F-A992-E0B60226A21C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4325F9A6-4643-7E40-8BA9-B1255A11AF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5" name="Freeform 211">
            <a:extLst>
              <a:ext uri="{FF2B5EF4-FFF2-40B4-BE49-F238E27FC236}">
                <a16:creationId xmlns:a16="http://schemas.microsoft.com/office/drawing/2014/main" id="{B16C6393-2FD7-F54C-B943-8CCBA64A2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938" y="4867027"/>
            <a:ext cx="5516214" cy="6701827"/>
          </a:xfrm>
          <a:custGeom>
            <a:avLst/>
            <a:gdLst>
              <a:gd name="T0" fmla="*/ 4753 w 5847"/>
              <a:gd name="T1" fmla="*/ 5555 h 7102"/>
              <a:gd name="T2" fmla="*/ 4753 w 5847"/>
              <a:gd name="T3" fmla="*/ 5555 h 7102"/>
              <a:gd name="T4" fmla="*/ 5105 w 5847"/>
              <a:gd name="T5" fmla="*/ 5908 h 7102"/>
              <a:gd name="T6" fmla="*/ 5846 w 5847"/>
              <a:gd name="T7" fmla="*/ 3550 h 7102"/>
              <a:gd name="T8" fmla="*/ 5114 w 5847"/>
              <a:gd name="T9" fmla="*/ 1202 h 7102"/>
              <a:gd name="T10" fmla="*/ 4753 w 5847"/>
              <a:gd name="T11" fmla="*/ 1563 h 7102"/>
              <a:gd name="T12" fmla="*/ 4563 w 5847"/>
              <a:gd name="T13" fmla="*/ 1563 h 7102"/>
              <a:gd name="T14" fmla="*/ 4563 w 5847"/>
              <a:gd name="T15" fmla="*/ 1373 h 7102"/>
              <a:gd name="T16" fmla="*/ 4952 w 5847"/>
              <a:gd name="T17" fmla="*/ 994 h 7102"/>
              <a:gd name="T18" fmla="*/ 2928 w 5847"/>
              <a:gd name="T19" fmla="*/ 0 h 7102"/>
              <a:gd name="T20" fmla="*/ 895 w 5847"/>
              <a:gd name="T21" fmla="*/ 994 h 7102"/>
              <a:gd name="T22" fmla="*/ 1283 w 5847"/>
              <a:gd name="T23" fmla="*/ 1373 h 7102"/>
              <a:gd name="T24" fmla="*/ 1283 w 5847"/>
              <a:gd name="T25" fmla="*/ 1563 h 7102"/>
              <a:gd name="T26" fmla="*/ 1085 w 5847"/>
              <a:gd name="T27" fmla="*/ 1563 h 7102"/>
              <a:gd name="T28" fmla="*/ 732 w 5847"/>
              <a:gd name="T29" fmla="*/ 1202 h 7102"/>
              <a:gd name="T30" fmla="*/ 0 w 5847"/>
              <a:gd name="T31" fmla="*/ 3550 h 7102"/>
              <a:gd name="T32" fmla="*/ 741 w 5847"/>
              <a:gd name="T33" fmla="*/ 5908 h 7102"/>
              <a:gd name="T34" fmla="*/ 1085 w 5847"/>
              <a:gd name="T35" fmla="*/ 5555 h 7102"/>
              <a:gd name="T36" fmla="*/ 1283 w 5847"/>
              <a:gd name="T37" fmla="*/ 5555 h 7102"/>
              <a:gd name="T38" fmla="*/ 1283 w 5847"/>
              <a:gd name="T39" fmla="*/ 5745 h 7102"/>
              <a:gd name="T40" fmla="*/ 904 w 5847"/>
              <a:gd name="T41" fmla="*/ 6125 h 7102"/>
              <a:gd name="T42" fmla="*/ 2928 w 5847"/>
              <a:gd name="T43" fmla="*/ 7101 h 7102"/>
              <a:gd name="T44" fmla="*/ 4943 w 5847"/>
              <a:gd name="T45" fmla="*/ 6125 h 7102"/>
              <a:gd name="T46" fmla="*/ 4563 w 5847"/>
              <a:gd name="T47" fmla="*/ 5745 h 7102"/>
              <a:gd name="T48" fmla="*/ 4563 w 5847"/>
              <a:gd name="T49" fmla="*/ 5555 h 7102"/>
              <a:gd name="T50" fmla="*/ 4753 w 5847"/>
              <a:gd name="T51" fmla="*/ 5555 h 7102"/>
              <a:gd name="T52" fmla="*/ 2575 w 5847"/>
              <a:gd name="T53" fmla="*/ 4308 h 7102"/>
              <a:gd name="T54" fmla="*/ 2575 w 5847"/>
              <a:gd name="T55" fmla="*/ 4308 h 7102"/>
              <a:gd name="T56" fmla="*/ 3235 w 5847"/>
              <a:gd name="T57" fmla="*/ 4308 h 7102"/>
              <a:gd name="T58" fmla="*/ 3307 w 5847"/>
              <a:gd name="T59" fmla="*/ 4227 h 7102"/>
              <a:gd name="T60" fmla="*/ 3289 w 5847"/>
              <a:gd name="T61" fmla="*/ 3757 h 7102"/>
              <a:gd name="T62" fmla="*/ 3398 w 5847"/>
              <a:gd name="T63" fmla="*/ 3757 h 7102"/>
              <a:gd name="T64" fmla="*/ 3425 w 5847"/>
              <a:gd name="T65" fmla="*/ 4327 h 7102"/>
              <a:gd name="T66" fmla="*/ 3334 w 5847"/>
              <a:gd name="T67" fmla="*/ 4426 h 7102"/>
              <a:gd name="T68" fmla="*/ 2467 w 5847"/>
              <a:gd name="T69" fmla="*/ 4426 h 7102"/>
              <a:gd name="T70" fmla="*/ 2377 w 5847"/>
              <a:gd name="T71" fmla="*/ 4327 h 7102"/>
              <a:gd name="T72" fmla="*/ 2404 w 5847"/>
              <a:gd name="T73" fmla="*/ 3757 h 7102"/>
              <a:gd name="T74" fmla="*/ 2521 w 5847"/>
              <a:gd name="T75" fmla="*/ 3757 h 7102"/>
              <a:gd name="T76" fmla="*/ 2503 w 5847"/>
              <a:gd name="T77" fmla="*/ 4227 h 7102"/>
              <a:gd name="T78" fmla="*/ 2575 w 5847"/>
              <a:gd name="T79" fmla="*/ 4308 h 7102"/>
              <a:gd name="T80" fmla="*/ 777 w 5847"/>
              <a:gd name="T81" fmla="*/ 2737 h 7102"/>
              <a:gd name="T82" fmla="*/ 777 w 5847"/>
              <a:gd name="T83" fmla="*/ 2737 h 7102"/>
              <a:gd name="T84" fmla="*/ 1654 w 5847"/>
              <a:gd name="T85" fmla="*/ 2096 h 7102"/>
              <a:gd name="T86" fmla="*/ 2413 w 5847"/>
              <a:gd name="T87" fmla="*/ 2737 h 7102"/>
              <a:gd name="T88" fmla="*/ 1654 w 5847"/>
              <a:gd name="T89" fmla="*/ 3387 h 7102"/>
              <a:gd name="T90" fmla="*/ 777 w 5847"/>
              <a:gd name="T91" fmla="*/ 2737 h 7102"/>
              <a:gd name="T92" fmla="*/ 3262 w 5847"/>
              <a:gd name="T93" fmla="*/ 6061 h 7102"/>
              <a:gd name="T94" fmla="*/ 3262 w 5847"/>
              <a:gd name="T95" fmla="*/ 6061 h 7102"/>
              <a:gd name="T96" fmla="*/ 2648 w 5847"/>
              <a:gd name="T97" fmla="*/ 6061 h 7102"/>
              <a:gd name="T98" fmla="*/ 1844 w 5847"/>
              <a:gd name="T99" fmla="*/ 5465 h 7102"/>
              <a:gd name="T100" fmla="*/ 2277 w 5847"/>
              <a:gd name="T101" fmla="*/ 5022 h 7102"/>
              <a:gd name="T102" fmla="*/ 3533 w 5847"/>
              <a:gd name="T103" fmla="*/ 5022 h 7102"/>
              <a:gd name="T104" fmla="*/ 3967 w 5847"/>
              <a:gd name="T105" fmla="*/ 5465 h 7102"/>
              <a:gd name="T106" fmla="*/ 3262 w 5847"/>
              <a:gd name="T107" fmla="*/ 6061 h 7102"/>
              <a:gd name="T108" fmla="*/ 4193 w 5847"/>
              <a:gd name="T109" fmla="*/ 3387 h 7102"/>
              <a:gd name="T110" fmla="*/ 4193 w 5847"/>
              <a:gd name="T111" fmla="*/ 3387 h 7102"/>
              <a:gd name="T112" fmla="*/ 3434 w 5847"/>
              <a:gd name="T113" fmla="*/ 2737 h 7102"/>
              <a:gd name="T114" fmla="*/ 4193 w 5847"/>
              <a:gd name="T115" fmla="*/ 2096 h 7102"/>
              <a:gd name="T116" fmla="*/ 5078 w 5847"/>
              <a:gd name="T117" fmla="*/ 2737 h 7102"/>
              <a:gd name="T118" fmla="*/ 4193 w 5847"/>
              <a:gd name="T119" fmla="*/ 3387 h 7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847" h="7102">
                <a:moveTo>
                  <a:pt x="4753" y="5555"/>
                </a:moveTo>
                <a:lnTo>
                  <a:pt x="4753" y="5555"/>
                </a:lnTo>
                <a:cubicBezTo>
                  <a:pt x="5105" y="5908"/>
                  <a:pt x="5105" y="5908"/>
                  <a:pt x="5105" y="5908"/>
                </a:cubicBezTo>
                <a:cubicBezTo>
                  <a:pt x="5566" y="5285"/>
                  <a:pt x="5846" y="4453"/>
                  <a:pt x="5846" y="3550"/>
                </a:cubicBezTo>
                <a:cubicBezTo>
                  <a:pt x="5846" y="2646"/>
                  <a:pt x="5566" y="1834"/>
                  <a:pt x="5114" y="1202"/>
                </a:cubicBezTo>
                <a:cubicBezTo>
                  <a:pt x="4753" y="1563"/>
                  <a:pt x="4753" y="1563"/>
                  <a:pt x="4753" y="1563"/>
                </a:cubicBezTo>
                <a:cubicBezTo>
                  <a:pt x="4708" y="1617"/>
                  <a:pt x="4618" y="1617"/>
                  <a:pt x="4563" y="1563"/>
                </a:cubicBezTo>
                <a:cubicBezTo>
                  <a:pt x="4518" y="1509"/>
                  <a:pt x="4518" y="1428"/>
                  <a:pt x="4563" y="1373"/>
                </a:cubicBezTo>
                <a:cubicBezTo>
                  <a:pt x="4952" y="994"/>
                  <a:pt x="4952" y="994"/>
                  <a:pt x="4952" y="994"/>
                </a:cubicBezTo>
                <a:cubicBezTo>
                  <a:pt x="4428" y="379"/>
                  <a:pt x="3714" y="0"/>
                  <a:pt x="2928" y="0"/>
                </a:cubicBezTo>
                <a:cubicBezTo>
                  <a:pt x="2142" y="0"/>
                  <a:pt x="1428" y="379"/>
                  <a:pt x="895" y="994"/>
                </a:cubicBezTo>
                <a:cubicBezTo>
                  <a:pt x="1283" y="1373"/>
                  <a:pt x="1283" y="1373"/>
                  <a:pt x="1283" y="1373"/>
                </a:cubicBezTo>
                <a:cubicBezTo>
                  <a:pt x="1329" y="1428"/>
                  <a:pt x="1329" y="1509"/>
                  <a:pt x="1283" y="1563"/>
                </a:cubicBezTo>
                <a:cubicBezTo>
                  <a:pt x="1229" y="1617"/>
                  <a:pt x="1139" y="1617"/>
                  <a:pt x="1085" y="1563"/>
                </a:cubicBezTo>
                <a:cubicBezTo>
                  <a:pt x="732" y="1202"/>
                  <a:pt x="732" y="1202"/>
                  <a:pt x="732" y="1202"/>
                </a:cubicBezTo>
                <a:cubicBezTo>
                  <a:pt x="280" y="1834"/>
                  <a:pt x="0" y="2646"/>
                  <a:pt x="0" y="3550"/>
                </a:cubicBezTo>
                <a:cubicBezTo>
                  <a:pt x="0" y="4453"/>
                  <a:pt x="280" y="5275"/>
                  <a:pt x="741" y="5908"/>
                </a:cubicBezTo>
                <a:cubicBezTo>
                  <a:pt x="1085" y="5555"/>
                  <a:pt x="1085" y="5555"/>
                  <a:pt x="1085" y="5555"/>
                </a:cubicBezTo>
                <a:cubicBezTo>
                  <a:pt x="1139" y="5501"/>
                  <a:pt x="1229" y="5501"/>
                  <a:pt x="1283" y="5555"/>
                </a:cubicBezTo>
                <a:cubicBezTo>
                  <a:pt x="1329" y="5610"/>
                  <a:pt x="1329" y="5691"/>
                  <a:pt x="1283" y="5745"/>
                </a:cubicBezTo>
                <a:cubicBezTo>
                  <a:pt x="904" y="6125"/>
                  <a:pt x="904" y="6125"/>
                  <a:pt x="904" y="6125"/>
                </a:cubicBezTo>
                <a:cubicBezTo>
                  <a:pt x="1428" y="6730"/>
                  <a:pt x="2142" y="7101"/>
                  <a:pt x="2928" y="7101"/>
                </a:cubicBezTo>
                <a:cubicBezTo>
                  <a:pt x="3705" y="7101"/>
                  <a:pt x="4419" y="6730"/>
                  <a:pt x="4943" y="6125"/>
                </a:cubicBezTo>
                <a:cubicBezTo>
                  <a:pt x="4563" y="5745"/>
                  <a:pt x="4563" y="5745"/>
                  <a:pt x="4563" y="5745"/>
                </a:cubicBezTo>
                <a:cubicBezTo>
                  <a:pt x="4518" y="5691"/>
                  <a:pt x="4518" y="5610"/>
                  <a:pt x="4563" y="5555"/>
                </a:cubicBezTo>
                <a:cubicBezTo>
                  <a:pt x="4618" y="5501"/>
                  <a:pt x="4708" y="5501"/>
                  <a:pt x="4753" y="5555"/>
                </a:cubicBezTo>
                <a:close/>
                <a:moveTo>
                  <a:pt x="2575" y="4308"/>
                </a:moveTo>
                <a:lnTo>
                  <a:pt x="2575" y="4308"/>
                </a:lnTo>
                <a:cubicBezTo>
                  <a:pt x="3235" y="4308"/>
                  <a:pt x="3235" y="4308"/>
                  <a:pt x="3235" y="4308"/>
                </a:cubicBezTo>
                <a:cubicBezTo>
                  <a:pt x="3271" y="4308"/>
                  <a:pt x="3307" y="4273"/>
                  <a:pt x="3307" y="4227"/>
                </a:cubicBezTo>
                <a:cubicBezTo>
                  <a:pt x="3289" y="3757"/>
                  <a:pt x="3289" y="3757"/>
                  <a:pt x="3289" y="3757"/>
                </a:cubicBezTo>
                <a:cubicBezTo>
                  <a:pt x="3398" y="3757"/>
                  <a:pt x="3398" y="3757"/>
                  <a:pt x="3398" y="3757"/>
                </a:cubicBezTo>
                <a:cubicBezTo>
                  <a:pt x="3425" y="4327"/>
                  <a:pt x="3425" y="4327"/>
                  <a:pt x="3425" y="4327"/>
                </a:cubicBezTo>
                <a:cubicBezTo>
                  <a:pt x="3434" y="4381"/>
                  <a:pt x="3389" y="4426"/>
                  <a:pt x="3334" y="4426"/>
                </a:cubicBezTo>
                <a:cubicBezTo>
                  <a:pt x="2467" y="4426"/>
                  <a:pt x="2467" y="4426"/>
                  <a:pt x="2467" y="4426"/>
                </a:cubicBezTo>
                <a:cubicBezTo>
                  <a:pt x="2422" y="4426"/>
                  <a:pt x="2377" y="4381"/>
                  <a:pt x="2377" y="4327"/>
                </a:cubicBezTo>
                <a:cubicBezTo>
                  <a:pt x="2404" y="3757"/>
                  <a:pt x="2404" y="3757"/>
                  <a:pt x="2404" y="3757"/>
                </a:cubicBezTo>
                <a:cubicBezTo>
                  <a:pt x="2521" y="3757"/>
                  <a:pt x="2521" y="3757"/>
                  <a:pt x="2521" y="3757"/>
                </a:cubicBezTo>
                <a:cubicBezTo>
                  <a:pt x="2503" y="4227"/>
                  <a:pt x="2503" y="4227"/>
                  <a:pt x="2503" y="4227"/>
                </a:cubicBezTo>
                <a:cubicBezTo>
                  <a:pt x="2503" y="4273"/>
                  <a:pt x="2530" y="4308"/>
                  <a:pt x="2575" y="4308"/>
                </a:cubicBezTo>
                <a:close/>
                <a:moveTo>
                  <a:pt x="777" y="2737"/>
                </a:moveTo>
                <a:lnTo>
                  <a:pt x="777" y="2737"/>
                </a:lnTo>
                <a:cubicBezTo>
                  <a:pt x="777" y="2384"/>
                  <a:pt x="1166" y="2096"/>
                  <a:pt x="1654" y="2096"/>
                </a:cubicBezTo>
                <a:cubicBezTo>
                  <a:pt x="2142" y="2096"/>
                  <a:pt x="2413" y="2384"/>
                  <a:pt x="2413" y="2737"/>
                </a:cubicBezTo>
                <a:cubicBezTo>
                  <a:pt x="2413" y="3098"/>
                  <a:pt x="2142" y="3387"/>
                  <a:pt x="1654" y="3387"/>
                </a:cubicBezTo>
                <a:cubicBezTo>
                  <a:pt x="1166" y="3387"/>
                  <a:pt x="777" y="3098"/>
                  <a:pt x="777" y="2737"/>
                </a:cubicBezTo>
                <a:close/>
                <a:moveTo>
                  <a:pt x="3262" y="6061"/>
                </a:moveTo>
                <a:lnTo>
                  <a:pt x="3262" y="6061"/>
                </a:lnTo>
                <a:cubicBezTo>
                  <a:pt x="2648" y="6061"/>
                  <a:pt x="2648" y="6061"/>
                  <a:pt x="2648" y="6061"/>
                </a:cubicBezTo>
                <a:cubicBezTo>
                  <a:pt x="2214" y="6061"/>
                  <a:pt x="1844" y="5791"/>
                  <a:pt x="1844" y="5465"/>
                </a:cubicBezTo>
                <a:cubicBezTo>
                  <a:pt x="1844" y="5221"/>
                  <a:pt x="2033" y="5022"/>
                  <a:pt x="2277" y="5022"/>
                </a:cubicBezTo>
                <a:cubicBezTo>
                  <a:pt x="3533" y="5022"/>
                  <a:pt x="3533" y="5022"/>
                  <a:pt x="3533" y="5022"/>
                </a:cubicBezTo>
                <a:cubicBezTo>
                  <a:pt x="3768" y="5022"/>
                  <a:pt x="3967" y="5221"/>
                  <a:pt x="3967" y="5465"/>
                </a:cubicBezTo>
                <a:cubicBezTo>
                  <a:pt x="3967" y="5791"/>
                  <a:pt x="3488" y="6061"/>
                  <a:pt x="3262" y="6061"/>
                </a:cubicBezTo>
                <a:close/>
                <a:moveTo>
                  <a:pt x="4193" y="3387"/>
                </a:moveTo>
                <a:lnTo>
                  <a:pt x="4193" y="3387"/>
                </a:lnTo>
                <a:cubicBezTo>
                  <a:pt x="3705" y="3387"/>
                  <a:pt x="3434" y="3098"/>
                  <a:pt x="3434" y="2737"/>
                </a:cubicBezTo>
                <a:cubicBezTo>
                  <a:pt x="3434" y="2384"/>
                  <a:pt x="3705" y="2096"/>
                  <a:pt x="4193" y="2096"/>
                </a:cubicBezTo>
                <a:cubicBezTo>
                  <a:pt x="4681" y="2096"/>
                  <a:pt x="5078" y="2384"/>
                  <a:pt x="5078" y="2737"/>
                </a:cubicBezTo>
                <a:cubicBezTo>
                  <a:pt x="5078" y="3098"/>
                  <a:pt x="4681" y="3387"/>
                  <a:pt x="4193" y="33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8391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reeform 142">
            <a:extLst>
              <a:ext uri="{FF2B5EF4-FFF2-40B4-BE49-F238E27FC236}">
                <a16:creationId xmlns:a16="http://schemas.microsoft.com/office/drawing/2014/main" id="{F2208101-E918-BC49-A381-D65A8124D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413" y="3656530"/>
            <a:ext cx="5200308" cy="1744529"/>
          </a:xfrm>
          <a:custGeom>
            <a:avLst/>
            <a:gdLst>
              <a:gd name="T0" fmla="*/ 389 w 4825"/>
              <a:gd name="T1" fmla="*/ 624 h 1619"/>
              <a:gd name="T2" fmla="*/ 389 w 4825"/>
              <a:gd name="T3" fmla="*/ 624 h 1619"/>
              <a:gd name="T4" fmla="*/ 624 w 4825"/>
              <a:gd name="T5" fmla="*/ 389 h 1619"/>
              <a:gd name="T6" fmla="*/ 4201 w 4825"/>
              <a:gd name="T7" fmla="*/ 389 h 1619"/>
              <a:gd name="T8" fmla="*/ 4436 w 4825"/>
              <a:gd name="T9" fmla="*/ 624 h 1619"/>
              <a:gd name="T10" fmla="*/ 4436 w 4825"/>
              <a:gd name="T11" fmla="*/ 1618 h 1619"/>
              <a:gd name="T12" fmla="*/ 4824 w 4825"/>
              <a:gd name="T13" fmla="*/ 1618 h 1619"/>
              <a:gd name="T14" fmla="*/ 4824 w 4825"/>
              <a:gd name="T15" fmla="*/ 624 h 1619"/>
              <a:gd name="T16" fmla="*/ 4201 w 4825"/>
              <a:gd name="T17" fmla="*/ 0 h 1619"/>
              <a:gd name="T18" fmla="*/ 624 w 4825"/>
              <a:gd name="T19" fmla="*/ 0 h 1619"/>
              <a:gd name="T20" fmla="*/ 0 w 4825"/>
              <a:gd name="T21" fmla="*/ 624 h 1619"/>
              <a:gd name="T22" fmla="*/ 0 w 4825"/>
              <a:gd name="T23" fmla="*/ 1618 h 1619"/>
              <a:gd name="T24" fmla="*/ 389 w 4825"/>
              <a:gd name="T25" fmla="*/ 1618 h 1619"/>
              <a:gd name="T26" fmla="*/ 389 w 4825"/>
              <a:gd name="T27" fmla="*/ 624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5" h="1619">
                <a:moveTo>
                  <a:pt x="389" y="624"/>
                </a:moveTo>
                <a:lnTo>
                  <a:pt x="389" y="624"/>
                </a:lnTo>
                <a:cubicBezTo>
                  <a:pt x="389" y="497"/>
                  <a:pt x="497" y="389"/>
                  <a:pt x="624" y="389"/>
                </a:cubicBezTo>
                <a:cubicBezTo>
                  <a:pt x="4201" y="389"/>
                  <a:pt x="4201" y="389"/>
                  <a:pt x="4201" y="389"/>
                </a:cubicBezTo>
                <a:cubicBezTo>
                  <a:pt x="4327" y="389"/>
                  <a:pt x="4436" y="497"/>
                  <a:pt x="4436" y="624"/>
                </a:cubicBezTo>
                <a:cubicBezTo>
                  <a:pt x="4436" y="1618"/>
                  <a:pt x="4436" y="1618"/>
                  <a:pt x="4436" y="1618"/>
                </a:cubicBezTo>
                <a:cubicBezTo>
                  <a:pt x="4824" y="1618"/>
                  <a:pt x="4824" y="1618"/>
                  <a:pt x="4824" y="1618"/>
                </a:cubicBezTo>
                <a:cubicBezTo>
                  <a:pt x="4824" y="624"/>
                  <a:pt x="4824" y="624"/>
                  <a:pt x="4824" y="624"/>
                </a:cubicBezTo>
                <a:cubicBezTo>
                  <a:pt x="4824" y="281"/>
                  <a:pt x="4544" y="0"/>
                  <a:pt x="4201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280" y="0"/>
                  <a:pt x="0" y="281"/>
                  <a:pt x="0" y="624"/>
                </a:cubicBezTo>
                <a:cubicBezTo>
                  <a:pt x="0" y="1618"/>
                  <a:pt x="0" y="1618"/>
                  <a:pt x="0" y="1618"/>
                </a:cubicBezTo>
                <a:cubicBezTo>
                  <a:pt x="389" y="1618"/>
                  <a:pt x="389" y="1618"/>
                  <a:pt x="389" y="1618"/>
                </a:cubicBezTo>
                <a:lnTo>
                  <a:pt x="389" y="6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43">
            <a:extLst>
              <a:ext uri="{FF2B5EF4-FFF2-40B4-BE49-F238E27FC236}">
                <a16:creationId xmlns:a16="http://schemas.microsoft.com/office/drawing/2014/main" id="{8FFC58BF-24BD-074D-8463-5FB960C82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2686" y="5947708"/>
            <a:ext cx="4755" cy="6360158"/>
          </a:xfrm>
          <a:custGeom>
            <a:avLst/>
            <a:gdLst>
              <a:gd name="T0" fmla="*/ 0 w 1"/>
              <a:gd name="T1" fmla="*/ 0 h 5900"/>
              <a:gd name="T2" fmla="*/ 0 w 1"/>
              <a:gd name="T3" fmla="*/ 0 h 5900"/>
              <a:gd name="T4" fmla="*/ 0 w 1"/>
              <a:gd name="T5" fmla="*/ 2953 h 5900"/>
              <a:gd name="T6" fmla="*/ 0 w 1"/>
              <a:gd name="T7" fmla="*/ 5899 h 5900"/>
              <a:gd name="T8" fmla="*/ 0 w 1"/>
              <a:gd name="T9" fmla="*/ 5899 h 5900"/>
              <a:gd name="T10" fmla="*/ 0 w 1"/>
              <a:gd name="T11" fmla="*/ 0 h 5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" h="5900">
                <a:moveTo>
                  <a:pt x="0" y="0"/>
                </a:moveTo>
                <a:lnTo>
                  <a:pt x="0" y="0"/>
                </a:lnTo>
                <a:cubicBezTo>
                  <a:pt x="0" y="2953"/>
                  <a:pt x="0" y="2953"/>
                  <a:pt x="0" y="2953"/>
                </a:cubicBezTo>
                <a:cubicBezTo>
                  <a:pt x="0" y="5899"/>
                  <a:pt x="0" y="5899"/>
                  <a:pt x="0" y="5899"/>
                </a:cubicBezTo>
                <a:lnTo>
                  <a:pt x="0" y="5899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44">
            <a:extLst>
              <a:ext uri="{FF2B5EF4-FFF2-40B4-BE49-F238E27FC236}">
                <a16:creationId xmlns:a16="http://schemas.microsoft.com/office/drawing/2014/main" id="{BD6091C7-8911-5248-80FF-C4B75D883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444" y="5401059"/>
            <a:ext cx="5632876" cy="3731481"/>
          </a:xfrm>
          <a:custGeom>
            <a:avLst/>
            <a:gdLst>
              <a:gd name="T0" fmla="*/ 3199 w 5224"/>
              <a:gd name="T1" fmla="*/ 0 h 3460"/>
              <a:gd name="T2" fmla="*/ 3199 w 5224"/>
              <a:gd name="T3" fmla="*/ 0 h 3460"/>
              <a:gd name="T4" fmla="*/ 2810 w 5224"/>
              <a:gd name="T5" fmla="*/ 0 h 3460"/>
              <a:gd name="T6" fmla="*/ 506 w 5224"/>
              <a:gd name="T7" fmla="*/ 0 h 3460"/>
              <a:gd name="T8" fmla="*/ 0 w 5224"/>
              <a:gd name="T9" fmla="*/ 506 h 3460"/>
              <a:gd name="T10" fmla="*/ 0 w 5224"/>
              <a:gd name="T11" fmla="*/ 3459 h 3460"/>
              <a:gd name="T12" fmla="*/ 4148 w 5224"/>
              <a:gd name="T13" fmla="*/ 3459 h 3460"/>
              <a:gd name="T14" fmla="*/ 4148 w 5224"/>
              <a:gd name="T15" fmla="*/ 3396 h 3460"/>
              <a:gd name="T16" fmla="*/ 4482 w 5224"/>
              <a:gd name="T17" fmla="*/ 3062 h 3460"/>
              <a:gd name="T18" fmla="*/ 4834 w 5224"/>
              <a:gd name="T19" fmla="*/ 3062 h 3460"/>
              <a:gd name="T20" fmla="*/ 4834 w 5224"/>
              <a:gd name="T21" fmla="*/ 2709 h 3460"/>
              <a:gd name="T22" fmla="*/ 5160 w 5224"/>
              <a:gd name="T23" fmla="*/ 2375 h 3460"/>
              <a:gd name="T24" fmla="*/ 5223 w 5224"/>
              <a:gd name="T25" fmla="*/ 2375 h 3460"/>
              <a:gd name="T26" fmla="*/ 5223 w 5224"/>
              <a:gd name="T27" fmla="*/ 750 h 3460"/>
              <a:gd name="T28" fmla="*/ 5223 w 5224"/>
              <a:gd name="T29" fmla="*/ 361 h 3460"/>
              <a:gd name="T30" fmla="*/ 5223 w 5224"/>
              <a:gd name="T31" fmla="*/ 0 h 3460"/>
              <a:gd name="T32" fmla="*/ 3199 w 5224"/>
              <a:gd name="T33" fmla="*/ 0 h 3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4" h="3460">
                <a:moveTo>
                  <a:pt x="3199" y="0"/>
                </a:moveTo>
                <a:lnTo>
                  <a:pt x="3199" y="0"/>
                </a:lnTo>
                <a:cubicBezTo>
                  <a:pt x="2810" y="0"/>
                  <a:pt x="2810" y="0"/>
                  <a:pt x="2810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226" y="0"/>
                  <a:pt x="0" y="226"/>
                  <a:pt x="0" y="506"/>
                </a:cubicBezTo>
                <a:cubicBezTo>
                  <a:pt x="0" y="3459"/>
                  <a:pt x="0" y="3459"/>
                  <a:pt x="0" y="3459"/>
                </a:cubicBezTo>
                <a:cubicBezTo>
                  <a:pt x="4148" y="3459"/>
                  <a:pt x="4148" y="3459"/>
                  <a:pt x="4148" y="3459"/>
                </a:cubicBezTo>
                <a:cubicBezTo>
                  <a:pt x="4148" y="3396"/>
                  <a:pt x="4148" y="3396"/>
                  <a:pt x="4148" y="3396"/>
                </a:cubicBezTo>
                <a:cubicBezTo>
                  <a:pt x="4148" y="3215"/>
                  <a:pt x="4292" y="3062"/>
                  <a:pt x="4482" y="3062"/>
                </a:cubicBezTo>
                <a:cubicBezTo>
                  <a:pt x="4834" y="3062"/>
                  <a:pt x="4834" y="3062"/>
                  <a:pt x="4834" y="3062"/>
                </a:cubicBezTo>
                <a:cubicBezTo>
                  <a:pt x="4834" y="2709"/>
                  <a:pt x="4834" y="2709"/>
                  <a:pt x="4834" y="2709"/>
                </a:cubicBezTo>
                <a:cubicBezTo>
                  <a:pt x="4834" y="2529"/>
                  <a:pt x="4979" y="2375"/>
                  <a:pt x="5160" y="2375"/>
                </a:cubicBezTo>
                <a:cubicBezTo>
                  <a:pt x="5222" y="2375"/>
                  <a:pt x="5223" y="2375"/>
                  <a:pt x="5223" y="2375"/>
                </a:cubicBezTo>
                <a:cubicBezTo>
                  <a:pt x="5223" y="750"/>
                  <a:pt x="5223" y="750"/>
                  <a:pt x="5223" y="750"/>
                </a:cubicBezTo>
                <a:cubicBezTo>
                  <a:pt x="5223" y="361"/>
                  <a:pt x="5223" y="361"/>
                  <a:pt x="5223" y="361"/>
                </a:cubicBezTo>
                <a:cubicBezTo>
                  <a:pt x="5223" y="0"/>
                  <a:pt x="5223" y="0"/>
                  <a:pt x="5223" y="0"/>
                </a:cubicBezTo>
                <a:lnTo>
                  <a:pt x="319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45">
            <a:extLst>
              <a:ext uri="{FF2B5EF4-FFF2-40B4-BE49-F238E27FC236}">
                <a16:creationId xmlns:a16="http://schemas.microsoft.com/office/drawing/2014/main" id="{93A5CAB9-C87B-944A-A6C1-4F726C05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565" y="5401059"/>
            <a:ext cx="5632876" cy="3731481"/>
          </a:xfrm>
          <a:custGeom>
            <a:avLst/>
            <a:gdLst>
              <a:gd name="T0" fmla="*/ 4717 w 5224"/>
              <a:gd name="T1" fmla="*/ 0 h 3460"/>
              <a:gd name="T2" fmla="*/ 4717 w 5224"/>
              <a:gd name="T3" fmla="*/ 0 h 3460"/>
              <a:gd name="T4" fmla="*/ 2412 w 5224"/>
              <a:gd name="T5" fmla="*/ 0 h 3460"/>
              <a:gd name="T6" fmla="*/ 2024 w 5224"/>
              <a:gd name="T7" fmla="*/ 0 h 3460"/>
              <a:gd name="T8" fmla="*/ 1 w 5224"/>
              <a:gd name="T9" fmla="*/ 0 h 3460"/>
              <a:gd name="T10" fmla="*/ 1 w 5224"/>
              <a:gd name="T11" fmla="*/ 361 h 3460"/>
              <a:gd name="T12" fmla="*/ 1 w 5224"/>
              <a:gd name="T13" fmla="*/ 750 h 3460"/>
              <a:gd name="T14" fmla="*/ 1 w 5224"/>
              <a:gd name="T15" fmla="*/ 2375 h 3460"/>
              <a:gd name="T16" fmla="*/ 63 w 5224"/>
              <a:gd name="T17" fmla="*/ 2375 h 3460"/>
              <a:gd name="T18" fmla="*/ 388 w 5224"/>
              <a:gd name="T19" fmla="*/ 2709 h 3460"/>
              <a:gd name="T20" fmla="*/ 388 w 5224"/>
              <a:gd name="T21" fmla="*/ 3062 h 3460"/>
              <a:gd name="T22" fmla="*/ 741 w 5224"/>
              <a:gd name="T23" fmla="*/ 3062 h 3460"/>
              <a:gd name="T24" fmla="*/ 1075 w 5224"/>
              <a:gd name="T25" fmla="*/ 3396 h 3460"/>
              <a:gd name="T26" fmla="*/ 1075 w 5224"/>
              <a:gd name="T27" fmla="*/ 3459 h 3460"/>
              <a:gd name="T28" fmla="*/ 5223 w 5224"/>
              <a:gd name="T29" fmla="*/ 3459 h 3460"/>
              <a:gd name="T30" fmla="*/ 5223 w 5224"/>
              <a:gd name="T31" fmla="*/ 506 h 3460"/>
              <a:gd name="T32" fmla="*/ 4717 w 5224"/>
              <a:gd name="T33" fmla="*/ 0 h 3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4" h="3460">
                <a:moveTo>
                  <a:pt x="4717" y="0"/>
                </a:moveTo>
                <a:lnTo>
                  <a:pt x="4717" y="0"/>
                </a:lnTo>
                <a:cubicBezTo>
                  <a:pt x="2412" y="0"/>
                  <a:pt x="2412" y="0"/>
                  <a:pt x="2412" y="0"/>
                </a:cubicBezTo>
                <a:cubicBezTo>
                  <a:pt x="2024" y="0"/>
                  <a:pt x="2024" y="0"/>
                  <a:pt x="2024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361"/>
                  <a:pt x="1" y="361"/>
                  <a:pt x="1" y="361"/>
                </a:cubicBezTo>
                <a:cubicBezTo>
                  <a:pt x="1" y="750"/>
                  <a:pt x="1" y="750"/>
                  <a:pt x="1" y="750"/>
                </a:cubicBezTo>
                <a:cubicBezTo>
                  <a:pt x="1" y="2375"/>
                  <a:pt x="1" y="2375"/>
                  <a:pt x="1" y="2375"/>
                </a:cubicBezTo>
                <a:cubicBezTo>
                  <a:pt x="63" y="2375"/>
                  <a:pt x="63" y="2375"/>
                  <a:pt x="63" y="2375"/>
                </a:cubicBezTo>
                <a:cubicBezTo>
                  <a:pt x="244" y="2375"/>
                  <a:pt x="388" y="2529"/>
                  <a:pt x="388" y="2709"/>
                </a:cubicBezTo>
                <a:cubicBezTo>
                  <a:pt x="388" y="3062"/>
                  <a:pt x="388" y="3062"/>
                  <a:pt x="388" y="3062"/>
                </a:cubicBezTo>
                <a:cubicBezTo>
                  <a:pt x="741" y="3062"/>
                  <a:pt x="741" y="3062"/>
                  <a:pt x="741" y="3062"/>
                </a:cubicBezTo>
                <a:cubicBezTo>
                  <a:pt x="931" y="3062"/>
                  <a:pt x="1075" y="3215"/>
                  <a:pt x="1075" y="3396"/>
                </a:cubicBezTo>
                <a:cubicBezTo>
                  <a:pt x="1075" y="3459"/>
                  <a:pt x="1075" y="3459"/>
                  <a:pt x="1075" y="3459"/>
                </a:cubicBezTo>
                <a:cubicBezTo>
                  <a:pt x="5223" y="3459"/>
                  <a:pt x="5223" y="3459"/>
                  <a:pt x="5223" y="3459"/>
                </a:cubicBezTo>
                <a:cubicBezTo>
                  <a:pt x="5223" y="506"/>
                  <a:pt x="5223" y="506"/>
                  <a:pt x="5223" y="506"/>
                </a:cubicBezTo>
                <a:cubicBezTo>
                  <a:pt x="5223" y="226"/>
                  <a:pt x="4997" y="0"/>
                  <a:pt x="471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46">
            <a:extLst>
              <a:ext uri="{FF2B5EF4-FFF2-40B4-BE49-F238E27FC236}">
                <a16:creationId xmlns:a16="http://schemas.microsoft.com/office/drawing/2014/main" id="{628242C9-24D7-394B-8ECA-94C0B1E1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444" y="9132540"/>
            <a:ext cx="5632876" cy="3721977"/>
          </a:xfrm>
          <a:custGeom>
            <a:avLst/>
            <a:gdLst>
              <a:gd name="T0" fmla="*/ 5160 w 5224"/>
              <a:gd name="T1" fmla="*/ 1076 h 3453"/>
              <a:gd name="T2" fmla="*/ 5160 w 5224"/>
              <a:gd name="T3" fmla="*/ 1076 h 3453"/>
              <a:gd name="T4" fmla="*/ 4834 w 5224"/>
              <a:gd name="T5" fmla="*/ 741 h 3453"/>
              <a:gd name="T6" fmla="*/ 4834 w 5224"/>
              <a:gd name="T7" fmla="*/ 389 h 3453"/>
              <a:gd name="T8" fmla="*/ 4482 w 5224"/>
              <a:gd name="T9" fmla="*/ 389 h 3453"/>
              <a:gd name="T10" fmla="*/ 4148 w 5224"/>
              <a:gd name="T11" fmla="*/ 54 h 3453"/>
              <a:gd name="T12" fmla="*/ 4148 w 5224"/>
              <a:gd name="T13" fmla="*/ 0 h 3453"/>
              <a:gd name="T14" fmla="*/ 0 w 5224"/>
              <a:gd name="T15" fmla="*/ 0 h 3453"/>
              <a:gd name="T16" fmla="*/ 0 w 5224"/>
              <a:gd name="T17" fmla="*/ 2946 h 3453"/>
              <a:gd name="T18" fmla="*/ 506 w 5224"/>
              <a:gd name="T19" fmla="*/ 3452 h 3453"/>
              <a:gd name="T20" fmla="*/ 5223 w 5224"/>
              <a:gd name="T21" fmla="*/ 3452 h 3453"/>
              <a:gd name="T22" fmla="*/ 5223 w 5224"/>
              <a:gd name="T23" fmla="*/ 1076 h 3453"/>
              <a:gd name="T24" fmla="*/ 5160 w 5224"/>
              <a:gd name="T25" fmla="*/ 1076 h 3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24" h="3453">
                <a:moveTo>
                  <a:pt x="5160" y="1076"/>
                </a:moveTo>
                <a:lnTo>
                  <a:pt x="5160" y="1076"/>
                </a:lnTo>
                <a:cubicBezTo>
                  <a:pt x="4979" y="1076"/>
                  <a:pt x="4834" y="922"/>
                  <a:pt x="4834" y="741"/>
                </a:cubicBezTo>
                <a:cubicBezTo>
                  <a:pt x="4834" y="389"/>
                  <a:pt x="4834" y="389"/>
                  <a:pt x="4834" y="389"/>
                </a:cubicBezTo>
                <a:cubicBezTo>
                  <a:pt x="4482" y="389"/>
                  <a:pt x="4482" y="389"/>
                  <a:pt x="4482" y="389"/>
                </a:cubicBezTo>
                <a:cubicBezTo>
                  <a:pt x="4292" y="389"/>
                  <a:pt x="4148" y="235"/>
                  <a:pt x="4148" y="54"/>
                </a:cubicBezTo>
                <a:cubicBezTo>
                  <a:pt x="4148" y="0"/>
                  <a:pt x="4148" y="0"/>
                  <a:pt x="414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46"/>
                  <a:pt x="0" y="2946"/>
                  <a:pt x="0" y="2946"/>
                </a:cubicBezTo>
                <a:cubicBezTo>
                  <a:pt x="0" y="3226"/>
                  <a:pt x="226" y="3452"/>
                  <a:pt x="506" y="3452"/>
                </a:cubicBezTo>
                <a:cubicBezTo>
                  <a:pt x="5223" y="3452"/>
                  <a:pt x="5223" y="3452"/>
                  <a:pt x="5223" y="3452"/>
                </a:cubicBezTo>
                <a:cubicBezTo>
                  <a:pt x="5223" y="1076"/>
                  <a:pt x="5223" y="1076"/>
                  <a:pt x="5223" y="1076"/>
                </a:cubicBezTo>
                <a:lnTo>
                  <a:pt x="5160" y="107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47">
            <a:extLst>
              <a:ext uri="{FF2B5EF4-FFF2-40B4-BE49-F238E27FC236}">
                <a16:creationId xmlns:a16="http://schemas.microsoft.com/office/drawing/2014/main" id="{6F2CE657-41A6-AA47-8FFB-EBA30B13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565" y="9132540"/>
            <a:ext cx="5628121" cy="3721977"/>
          </a:xfrm>
          <a:custGeom>
            <a:avLst/>
            <a:gdLst>
              <a:gd name="T0" fmla="*/ 1074 w 5223"/>
              <a:gd name="T1" fmla="*/ 0 h 3453"/>
              <a:gd name="T2" fmla="*/ 1074 w 5223"/>
              <a:gd name="T3" fmla="*/ 0 h 3453"/>
              <a:gd name="T4" fmla="*/ 1074 w 5223"/>
              <a:gd name="T5" fmla="*/ 54 h 3453"/>
              <a:gd name="T6" fmla="*/ 740 w 5223"/>
              <a:gd name="T7" fmla="*/ 389 h 3453"/>
              <a:gd name="T8" fmla="*/ 387 w 5223"/>
              <a:gd name="T9" fmla="*/ 389 h 3453"/>
              <a:gd name="T10" fmla="*/ 387 w 5223"/>
              <a:gd name="T11" fmla="*/ 741 h 3453"/>
              <a:gd name="T12" fmla="*/ 62 w 5223"/>
              <a:gd name="T13" fmla="*/ 1076 h 3453"/>
              <a:gd name="T14" fmla="*/ 0 w 5223"/>
              <a:gd name="T15" fmla="*/ 1076 h 3453"/>
              <a:gd name="T16" fmla="*/ 0 w 5223"/>
              <a:gd name="T17" fmla="*/ 3452 h 3453"/>
              <a:gd name="T18" fmla="*/ 4716 w 5223"/>
              <a:gd name="T19" fmla="*/ 3452 h 3453"/>
              <a:gd name="T20" fmla="*/ 5222 w 5223"/>
              <a:gd name="T21" fmla="*/ 2946 h 3453"/>
              <a:gd name="T22" fmla="*/ 5222 w 5223"/>
              <a:gd name="T23" fmla="*/ 0 h 3453"/>
              <a:gd name="T24" fmla="*/ 1074 w 5223"/>
              <a:gd name="T25" fmla="*/ 0 h 3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23" h="3453">
                <a:moveTo>
                  <a:pt x="1074" y="0"/>
                </a:moveTo>
                <a:lnTo>
                  <a:pt x="1074" y="0"/>
                </a:lnTo>
                <a:cubicBezTo>
                  <a:pt x="1074" y="54"/>
                  <a:pt x="1074" y="54"/>
                  <a:pt x="1074" y="54"/>
                </a:cubicBezTo>
                <a:cubicBezTo>
                  <a:pt x="1074" y="235"/>
                  <a:pt x="930" y="389"/>
                  <a:pt x="740" y="389"/>
                </a:cubicBezTo>
                <a:cubicBezTo>
                  <a:pt x="387" y="389"/>
                  <a:pt x="387" y="389"/>
                  <a:pt x="387" y="389"/>
                </a:cubicBezTo>
                <a:cubicBezTo>
                  <a:pt x="387" y="741"/>
                  <a:pt x="387" y="741"/>
                  <a:pt x="387" y="741"/>
                </a:cubicBezTo>
                <a:cubicBezTo>
                  <a:pt x="387" y="922"/>
                  <a:pt x="243" y="1076"/>
                  <a:pt x="62" y="1076"/>
                </a:cubicBezTo>
                <a:cubicBezTo>
                  <a:pt x="0" y="1076"/>
                  <a:pt x="0" y="1076"/>
                  <a:pt x="0" y="1076"/>
                </a:cubicBezTo>
                <a:cubicBezTo>
                  <a:pt x="0" y="3452"/>
                  <a:pt x="0" y="3452"/>
                  <a:pt x="0" y="3452"/>
                </a:cubicBezTo>
                <a:cubicBezTo>
                  <a:pt x="4716" y="3452"/>
                  <a:pt x="4716" y="3452"/>
                  <a:pt x="4716" y="3452"/>
                </a:cubicBezTo>
                <a:cubicBezTo>
                  <a:pt x="4996" y="3452"/>
                  <a:pt x="5222" y="3226"/>
                  <a:pt x="5222" y="2946"/>
                </a:cubicBezTo>
                <a:cubicBezTo>
                  <a:pt x="5222" y="0"/>
                  <a:pt x="5222" y="0"/>
                  <a:pt x="5222" y="0"/>
                </a:cubicBezTo>
                <a:lnTo>
                  <a:pt x="107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48">
            <a:extLst>
              <a:ext uri="{FF2B5EF4-FFF2-40B4-BE49-F238E27FC236}">
                <a16:creationId xmlns:a16="http://schemas.microsoft.com/office/drawing/2014/main" id="{DF8D02EC-A679-A445-B4BA-39F2902A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716" y="7963184"/>
            <a:ext cx="2319699" cy="2329206"/>
          </a:xfrm>
          <a:custGeom>
            <a:avLst/>
            <a:gdLst>
              <a:gd name="T0" fmla="*/ 1815 w 2150"/>
              <a:gd name="T1" fmla="*/ 687 h 2161"/>
              <a:gd name="T2" fmla="*/ 1815 w 2150"/>
              <a:gd name="T3" fmla="*/ 687 h 2161"/>
              <a:gd name="T4" fmla="*/ 1462 w 2150"/>
              <a:gd name="T5" fmla="*/ 687 h 2161"/>
              <a:gd name="T6" fmla="*/ 1462 w 2150"/>
              <a:gd name="T7" fmla="*/ 334 h 2161"/>
              <a:gd name="T8" fmla="*/ 1137 w 2150"/>
              <a:gd name="T9" fmla="*/ 0 h 2161"/>
              <a:gd name="T10" fmla="*/ 1075 w 2150"/>
              <a:gd name="T11" fmla="*/ 0 h 2161"/>
              <a:gd name="T12" fmla="*/ 1012 w 2150"/>
              <a:gd name="T13" fmla="*/ 0 h 2161"/>
              <a:gd name="T14" fmla="*/ 686 w 2150"/>
              <a:gd name="T15" fmla="*/ 334 h 2161"/>
              <a:gd name="T16" fmla="*/ 686 w 2150"/>
              <a:gd name="T17" fmla="*/ 687 h 2161"/>
              <a:gd name="T18" fmla="*/ 334 w 2150"/>
              <a:gd name="T19" fmla="*/ 687 h 2161"/>
              <a:gd name="T20" fmla="*/ 0 w 2150"/>
              <a:gd name="T21" fmla="*/ 1021 h 2161"/>
              <a:gd name="T22" fmla="*/ 0 w 2150"/>
              <a:gd name="T23" fmla="*/ 1084 h 2161"/>
              <a:gd name="T24" fmla="*/ 0 w 2150"/>
              <a:gd name="T25" fmla="*/ 1138 h 2161"/>
              <a:gd name="T26" fmla="*/ 334 w 2150"/>
              <a:gd name="T27" fmla="*/ 1473 h 2161"/>
              <a:gd name="T28" fmla="*/ 686 w 2150"/>
              <a:gd name="T29" fmla="*/ 1473 h 2161"/>
              <a:gd name="T30" fmla="*/ 686 w 2150"/>
              <a:gd name="T31" fmla="*/ 1825 h 2161"/>
              <a:gd name="T32" fmla="*/ 1012 w 2150"/>
              <a:gd name="T33" fmla="*/ 2160 h 2161"/>
              <a:gd name="T34" fmla="*/ 1075 w 2150"/>
              <a:gd name="T35" fmla="*/ 2160 h 2161"/>
              <a:gd name="T36" fmla="*/ 1137 w 2150"/>
              <a:gd name="T37" fmla="*/ 2160 h 2161"/>
              <a:gd name="T38" fmla="*/ 1462 w 2150"/>
              <a:gd name="T39" fmla="*/ 1825 h 2161"/>
              <a:gd name="T40" fmla="*/ 1462 w 2150"/>
              <a:gd name="T41" fmla="*/ 1473 h 2161"/>
              <a:gd name="T42" fmla="*/ 1815 w 2150"/>
              <a:gd name="T43" fmla="*/ 1473 h 2161"/>
              <a:gd name="T44" fmla="*/ 2149 w 2150"/>
              <a:gd name="T45" fmla="*/ 1138 h 2161"/>
              <a:gd name="T46" fmla="*/ 2149 w 2150"/>
              <a:gd name="T47" fmla="*/ 1084 h 2161"/>
              <a:gd name="T48" fmla="*/ 2149 w 2150"/>
              <a:gd name="T49" fmla="*/ 1021 h 2161"/>
              <a:gd name="T50" fmla="*/ 1815 w 2150"/>
              <a:gd name="T51" fmla="*/ 687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50" h="2161">
                <a:moveTo>
                  <a:pt x="1815" y="687"/>
                </a:moveTo>
                <a:lnTo>
                  <a:pt x="1815" y="687"/>
                </a:lnTo>
                <a:cubicBezTo>
                  <a:pt x="1462" y="687"/>
                  <a:pt x="1462" y="687"/>
                  <a:pt x="1462" y="687"/>
                </a:cubicBezTo>
                <a:cubicBezTo>
                  <a:pt x="1462" y="334"/>
                  <a:pt x="1462" y="334"/>
                  <a:pt x="1462" y="334"/>
                </a:cubicBezTo>
                <a:cubicBezTo>
                  <a:pt x="1462" y="154"/>
                  <a:pt x="1318" y="0"/>
                  <a:pt x="1137" y="0"/>
                </a:cubicBezTo>
                <a:cubicBezTo>
                  <a:pt x="1075" y="0"/>
                  <a:pt x="1075" y="0"/>
                  <a:pt x="1075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831" y="0"/>
                  <a:pt x="686" y="154"/>
                  <a:pt x="686" y="334"/>
                </a:cubicBezTo>
                <a:cubicBezTo>
                  <a:pt x="686" y="687"/>
                  <a:pt x="686" y="687"/>
                  <a:pt x="686" y="687"/>
                </a:cubicBezTo>
                <a:cubicBezTo>
                  <a:pt x="334" y="687"/>
                  <a:pt x="334" y="687"/>
                  <a:pt x="334" y="687"/>
                </a:cubicBezTo>
                <a:cubicBezTo>
                  <a:pt x="144" y="687"/>
                  <a:pt x="0" y="840"/>
                  <a:pt x="0" y="1021"/>
                </a:cubicBezTo>
                <a:cubicBezTo>
                  <a:pt x="0" y="1084"/>
                  <a:pt x="0" y="1084"/>
                  <a:pt x="0" y="1084"/>
                </a:cubicBezTo>
                <a:cubicBezTo>
                  <a:pt x="0" y="1138"/>
                  <a:pt x="0" y="1138"/>
                  <a:pt x="0" y="1138"/>
                </a:cubicBezTo>
                <a:cubicBezTo>
                  <a:pt x="0" y="1319"/>
                  <a:pt x="144" y="1473"/>
                  <a:pt x="334" y="1473"/>
                </a:cubicBezTo>
                <a:cubicBezTo>
                  <a:pt x="686" y="1473"/>
                  <a:pt x="686" y="1473"/>
                  <a:pt x="686" y="1473"/>
                </a:cubicBezTo>
                <a:cubicBezTo>
                  <a:pt x="686" y="1825"/>
                  <a:pt x="686" y="1825"/>
                  <a:pt x="686" y="1825"/>
                </a:cubicBezTo>
                <a:cubicBezTo>
                  <a:pt x="686" y="2006"/>
                  <a:pt x="831" y="2160"/>
                  <a:pt x="1012" y="2160"/>
                </a:cubicBezTo>
                <a:cubicBezTo>
                  <a:pt x="1074" y="2160"/>
                  <a:pt x="1075" y="2160"/>
                  <a:pt x="1075" y="2160"/>
                </a:cubicBezTo>
                <a:cubicBezTo>
                  <a:pt x="1137" y="2160"/>
                  <a:pt x="1137" y="2160"/>
                  <a:pt x="1137" y="2160"/>
                </a:cubicBezTo>
                <a:cubicBezTo>
                  <a:pt x="1318" y="2160"/>
                  <a:pt x="1462" y="2006"/>
                  <a:pt x="1462" y="1825"/>
                </a:cubicBezTo>
                <a:cubicBezTo>
                  <a:pt x="1462" y="1473"/>
                  <a:pt x="1462" y="1473"/>
                  <a:pt x="1462" y="1473"/>
                </a:cubicBezTo>
                <a:cubicBezTo>
                  <a:pt x="1815" y="1473"/>
                  <a:pt x="1815" y="1473"/>
                  <a:pt x="1815" y="1473"/>
                </a:cubicBezTo>
                <a:cubicBezTo>
                  <a:pt x="2005" y="1473"/>
                  <a:pt x="2149" y="1319"/>
                  <a:pt x="2149" y="1138"/>
                </a:cubicBezTo>
                <a:cubicBezTo>
                  <a:pt x="2149" y="1084"/>
                  <a:pt x="2149" y="1084"/>
                  <a:pt x="2149" y="1084"/>
                </a:cubicBezTo>
                <a:cubicBezTo>
                  <a:pt x="2149" y="1021"/>
                  <a:pt x="2149" y="1021"/>
                  <a:pt x="2149" y="1021"/>
                </a:cubicBezTo>
                <a:cubicBezTo>
                  <a:pt x="2149" y="840"/>
                  <a:pt x="2005" y="687"/>
                  <a:pt x="1815" y="6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97">
            <a:extLst>
              <a:ext uri="{FF2B5EF4-FFF2-40B4-BE49-F238E27FC236}">
                <a16:creationId xmlns:a16="http://schemas.microsoft.com/office/drawing/2014/main" id="{BBF34CDF-074E-DA40-B38F-B6D03B4E8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5985" y="10135526"/>
            <a:ext cx="185384" cy="275702"/>
          </a:xfrm>
          <a:custGeom>
            <a:avLst/>
            <a:gdLst>
              <a:gd name="T0" fmla="*/ 172 w 173"/>
              <a:gd name="T1" fmla="*/ 253 h 254"/>
              <a:gd name="T2" fmla="*/ 172 w 173"/>
              <a:gd name="T3" fmla="*/ 253 h 254"/>
              <a:gd name="T4" fmla="*/ 0 w 173"/>
              <a:gd name="T5" fmla="*/ 253 h 254"/>
              <a:gd name="T6" fmla="*/ 0 w 173"/>
              <a:gd name="T7" fmla="*/ 36 h 254"/>
              <a:gd name="T8" fmla="*/ 36 w 173"/>
              <a:gd name="T9" fmla="*/ 0 h 254"/>
              <a:gd name="T10" fmla="*/ 135 w 173"/>
              <a:gd name="T11" fmla="*/ 0 h 254"/>
              <a:gd name="T12" fmla="*/ 172 w 173"/>
              <a:gd name="T13" fmla="*/ 36 h 254"/>
              <a:gd name="T14" fmla="*/ 172 w 173"/>
              <a:gd name="T15" fmla="*/ 253 h 254"/>
              <a:gd name="T16" fmla="*/ 36 w 173"/>
              <a:gd name="T17" fmla="*/ 217 h 254"/>
              <a:gd name="T18" fmla="*/ 36 w 173"/>
              <a:gd name="T19" fmla="*/ 217 h 254"/>
              <a:gd name="T20" fmla="*/ 135 w 173"/>
              <a:gd name="T21" fmla="*/ 217 h 254"/>
              <a:gd name="T22" fmla="*/ 135 w 173"/>
              <a:gd name="T23" fmla="*/ 36 h 254"/>
              <a:gd name="T24" fmla="*/ 135 w 173"/>
              <a:gd name="T25" fmla="*/ 36 h 254"/>
              <a:gd name="T26" fmla="*/ 36 w 173"/>
              <a:gd name="T27" fmla="*/ 36 h 254"/>
              <a:gd name="T28" fmla="*/ 36 w 173"/>
              <a:gd name="T29" fmla="*/ 36 h 254"/>
              <a:gd name="T30" fmla="*/ 36 w 173"/>
              <a:gd name="T31" fmla="*/ 21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254">
                <a:moveTo>
                  <a:pt x="172" y="253"/>
                </a:moveTo>
                <a:lnTo>
                  <a:pt x="172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63" y="0"/>
                  <a:pt x="172" y="18"/>
                  <a:pt x="172" y="36"/>
                </a:cubicBezTo>
                <a:lnTo>
                  <a:pt x="172" y="253"/>
                </a:lnTo>
                <a:close/>
                <a:moveTo>
                  <a:pt x="36" y="217"/>
                </a:moveTo>
                <a:lnTo>
                  <a:pt x="36" y="217"/>
                </a:lnTo>
                <a:cubicBezTo>
                  <a:pt x="135" y="217"/>
                  <a:pt x="135" y="217"/>
                  <a:pt x="135" y="217"/>
                </a:cubicBezTo>
                <a:cubicBezTo>
                  <a:pt x="135" y="36"/>
                  <a:pt x="135" y="36"/>
                  <a:pt x="135" y="36"/>
                </a:cubicBezTo>
                <a:lnTo>
                  <a:pt x="135" y="36"/>
                </a:lnTo>
                <a:cubicBezTo>
                  <a:pt x="36" y="36"/>
                  <a:pt x="36" y="36"/>
                  <a:pt x="36" y="36"/>
                </a:cubicBezTo>
                <a:lnTo>
                  <a:pt x="36" y="36"/>
                </a:lnTo>
                <a:lnTo>
                  <a:pt x="36" y="2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98">
            <a:extLst>
              <a:ext uri="{FF2B5EF4-FFF2-40B4-BE49-F238E27FC236}">
                <a16:creationId xmlns:a16="http://schemas.microsoft.com/office/drawing/2014/main" id="{21C29EFD-1E2E-CE4F-B81D-83F03943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0598" y="10054715"/>
            <a:ext cx="575173" cy="361265"/>
          </a:xfrm>
          <a:custGeom>
            <a:avLst/>
            <a:gdLst>
              <a:gd name="T0" fmla="*/ 479 w 534"/>
              <a:gd name="T1" fmla="*/ 334 h 335"/>
              <a:gd name="T2" fmla="*/ 479 w 534"/>
              <a:gd name="T3" fmla="*/ 334 h 335"/>
              <a:gd name="T4" fmla="*/ 54 w 534"/>
              <a:gd name="T5" fmla="*/ 334 h 335"/>
              <a:gd name="T6" fmla="*/ 0 w 534"/>
              <a:gd name="T7" fmla="*/ 280 h 335"/>
              <a:gd name="T8" fmla="*/ 0 w 534"/>
              <a:gd name="T9" fmla="*/ 63 h 335"/>
              <a:gd name="T10" fmla="*/ 27 w 534"/>
              <a:gd name="T11" fmla="*/ 36 h 335"/>
              <a:gd name="T12" fmla="*/ 27 w 534"/>
              <a:gd name="T13" fmla="*/ 36 h 335"/>
              <a:gd name="T14" fmla="*/ 54 w 534"/>
              <a:gd name="T15" fmla="*/ 63 h 335"/>
              <a:gd name="T16" fmla="*/ 54 w 534"/>
              <a:gd name="T17" fmla="*/ 280 h 335"/>
              <a:gd name="T18" fmla="*/ 54 w 534"/>
              <a:gd name="T19" fmla="*/ 289 h 335"/>
              <a:gd name="T20" fmla="*/ 479 w 534"/>
              <a:gd name="T21" fmla="*/ 289 h 335"/>
              <a:gd name="T22" fmla="*/ 479 w 534"/>
              <a:gd name="T23" fmla="*/ 280 h 335"/>
              <a:gd name="T24" fmla="*/ 479 w 534"/>
              <a:gd name="T25" fmla="*/ 0 h 335"/>
              <a:gd name="T26" fmla="*/ 533 w 534"/>
              <a:gd name="T27" fmla="*/ 0 h 335"/>
              <a:gd name="T28" fmla="*/ 533 w 534"/>
              <a:gd name="T29" fmla="*/ 280 h 335"/>
              <a:gd name="T30" fmla="*/ 479 w 534"/>
              <a:gd name="T3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35">
                <a:moveTo>
                  <a:pt x="479" y="334"/>
                </a:moveTo>
                <a:lnTo>
                  <a:pt x="479" y="334"/>
                </a:lnTo>
                <a:cubicBezTo>
                  <a:pt x="54" y="334"/>
                  <a:pt x="54" y="334"/>
                  <a:pt x="54" y="334"/>
                </a:cubicBezTo>
                <a:cubicBezTo>
                  <a:pt x="27" y="334"/>
                  <a:pt x="0" y="307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5"/>
                  <a:pt x="18" y="36"/>
                  <a:pt x="27" y="36"/>
                </a:cubicBezTo>
                <a:lnTo>
                  <a:pt x="27" y="36"/>
                </a:lnTo>
                <a:cubicBezTo>
                  <a:pt x="36" y="36"/>
                  <a:pt x="54" y="45"/>
                  <a:pt x="54" y="63"/>
                </a:cubicBezTo>
                <a:cubicBezTo>
                  <a:pt x="54" y="280"/>
                  <a:pt x="54" y="280"/>
                  <a:pt x="54" y="280"/>
                </a:cubicBezTo>
                <a:lnTo>
                  <a:pt x="54" y="289"/>
                </a:lnTo>
                <a:cubicBezTo>
                  <a:pt x="479" y="289"/>
                  <a:pt x="479" y="289"/>
                  <a:pt x="479" y="289"/>
                </a:cubicBezTo>
                <a:lnTo>
                  <a:pt x="479" y="280"/>
                </a:lnTo>
                <a:cubicBezTo>
                  <a:pt x="479" y="0"/>
                  <a:pt x="479" y="0"/>
                  <a:pt x="479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280"/>
                  <a:pt x="533" y="280"/>
                  <a:pt x="533" y="280"/>
                </a:cubicBezTo>
                <a:cubicBezTo>
                  <a:pt x="533" y="307"/>
                  <a:pt x="506" y="334"/>
                  <a:pt x="479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99">
            <a:extLst>
              <a:ext uri="{FF2B5EF4-FFF2-40B4-BE49-F238E27FC236}">
                <a16:creationId xmlns:a16="http://schemas.microsoft.com/office/drawing/2014/main" id="{2F460EC2-C43A-4D48-BCBD-ADE1A6E42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2570" y="9821796"/>
            <a:ext cx="641721" cy="266195"/>
          </a:xfrm>
          <a:custGeom>
            <a:avLst/>
            <a:gdLst>
              <a:gd name="T0" fmla="*/ 506 w 597"/>
              <a:gd name="T1" fmla="*/ 244 h 245"/>
              <a:gd name="T2" fmla="*/ 506 w 597"/>
              <a:gd name="T3" fmla="*/ 244 h 245"/>
              <a:gd name="T4" fmla="*/ 434 w 597"/>
              <a:gd name="T5" fmla="*/ 217 h 245"/>
              <a:gd name="T6" fmla="*/ 371 w 597"/>
              <a:gd name="T7" fmla="*/ 244 h 245"/>
              <a:gd name="T8" fmla="*/ 298 w 597"/>
              <a:gd name="T9" fmla="*/ 217 h 245"/>
              <a:gd name="T10" fmla="*/ 226 w 597"/>
              <a:gd name="T11" fmla="*/ 244 h 245"/>
              <a:gd name="T12" fmla="*/ 163 w 597"/>
              <a:gd name="T13" fmla="*/ 217 h 245"/>
              <a:gd name="T14" fmla="*/ 81 w 597"/>
              <a:gd name="T15" fmla="*/ 244 h 245"/>
              <a:gd name="T16" fmla="*/ 0 w 597"/>
              <a:gd name="T17" fmla="*/ 145 h 245"/>
              <a:gd name="T18" fmla="*/ 0 w 597"/>
              <a:gd name="T19" fmla="*/ 135 h 245"/>
              <a:gd name="T20" fmla="*/ 81 w 597"/>
              <a:gd name="T21" fmla="*/ 18 h 245"/>
              <a:gd name="T22" fmla="*/ 118 w 597"/>
              <a:gd name="T23" fmla="*/ 0 h 245"/>
              <a:gd name="T24" fmla="*/ 479 w 597"/>
              <a:gd name="T25" fmla="*/ 0 h 245"/>
              <a:gd name="T26" fmla="*/ 479 w 597"/>
              <a:gd name="T27" fmla="*/ 0 h 245"/>
              <a:gd name="T28" fmla="*/ 524 w 597"/>
              <a:gd name="T29" fmla="*/ 18 h 245"/>
              <a:gd name="T30" fmla="*/ 596 w 597"/>
              <a:gd name="T31" fmla="*/ 145 h 245"/>
              <a:gd name="T32" fmla="*/ 596 w 597"/>
              <a:gd name="T33" fmla="*/ 145 h 245"/>
              <a:gd name="T34" fmla="*/ 515 w 597"/>
              <a:gd name="T35" fmla="*/ 244 h 245"/>
              <a:gd name="T36" fmla="*/ 506 w 597"/>
              <a:gd name="T37" fmla="*/ 244 h 245"/>
              <a:gd name="T38" fmla="*/ 434 w 597"/>
              <a:gd name="T39" fmla="*/ 153 h 245"/>
              <a:gd name="T40" fmla="*/ 434 w 597"/>
              <a:gd name="T41" fmla="*/ 153 h 245"/>
              <a:gd name="T42" fmla="*/ 434 w 597"/>
              <a:gd name="T43" fmla="*/ 153 h 245"/>
              <a:gd name="T44" fmla="*/ 461 w 597"/>
              <a:gd name="T45" fmla="*/ 171 h 245"/>
              <a:gd name="T46" fmla="*/ 506 w 597"/>
              <a:gd name="T47" fmla="*/ 199 h 245"/>
              <a:gd name="T48" fmla="*/ 551 w 597"/>
              <a:gd name="T49" fmla="*/ 153 h 245"/>
              <a:gd name="T50" fmla="*/ 479 w 597"/>
              <a:gd name="T51" fmla="*/ 45 h 245"/>
              <a:gd name="T52" fmla="*/ 118 w 597"/>
              <a:gd name="T53" fmla="*/ 45 h 245"/>
              <a:gd name="T54" fmla="*/ 118 w 597"/>
              <a:gd name="T55" fmla="*/ 45 h 245"/>
              <a:gd name="T56" fmla="*/ 45 w 597"/>
              <a:gd name="T57" fmla="*/ 153 h 245"/>
              <a:gd name="T58" fmla="*/ 90 w 597"/>
              <a:gd name="T59" fmla="*/ 199 h 245"/>
              <a:gd name="T60" fmla="*/ 135 w 597"/>
              <a:gd name="T61" fmla="*/ 171 h 245"/>
              <a:gd name="T62" fmla="*/ 163 w 597"/>
              <a:gd name="T63" fmla="*/ 153 h 245"/>
              <a:gd name="T64" fmla="*/ 163 w 597"/>
              <a:gd name="T65" fmla="*/ 153 h 245"/>
              <a:gd name="T66" fmla="*/ 190 w 597"/>
              <a:gd name="T67" fmla="*/ 171 h 245"/>
              <a:gd name="T68" fmla="*/ 226 w 597"/>
              <a:gd name="T69" fmla="*/ 199 h 245"/>
              <a:gd name="T70" fmla="*/ 271 w 597"/>
              <a:gd name="T71" fmla="*/ 171 h 245"/>
              <a:gd name="T72" fmla="*/ 298 w 597"/>
              <a:gd name="T73" fmla="*/ 153 h 245"/>
              <a:gd name="T74" fmla="*/ 298 w 597"/>
              <a:gd name="T75" fmla="*/ 153 h 245"/>
              <a:gd name="T76" fmla="*/ 325 w 597"/>
              <a:gd name="T77" fmla="*/ 171 h 245"/>
              <a:gd name="T78" fmla="*/ 371 w 597"/>
              <a:gd name="T79" fmla="*/ 199 h 245"/>
              <a:gd name="T80" fmla="*/ 407 w 597"/>
              <a:gd name="T81" fmla="*/ 171 h 245"/>
              <a:gd name="T82" fmla="*/ 434 w 597"/>
              <a:gd name="T83" fmla="*/ 153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7" h="245">
                <a:moveTo>
                  <a:pt x="506" y="244"/>
                </a:moveTo>
                <a:lnTo>
                  <a:pt x="506" y="244"/>
                </a:lnTo>
                <a:cubicBezTo>
                  <a:pt x="479" y="244"/>
                  <a:pt x="452" y="235"/>
                  <a:pt x="434" y="217"/>
                </a:cubicBezTo>
                <a:cubicBezTo>
                  <a:pt x="416" y="235"/>
                  <a:pt x="397" y="244"/>
                  <a:pt x="371" y="244"/>
                </a:cubicBezTo>
                <a:cubicBezTo>
                  <a:pt x="343" y="244"/>
                  <a:pt x="316" y="235"/>
                  <a:pt x="298" y="217"/>
                </a:cubicBezTo>
                <a:cubicBezTo>
                  <a:pt x="280" y="235"/>
                  <a:pt x="253" y="244"/>
                  <a:pt x="226" y="244"/>
                </a:cubicBezTo>
                <a:cubicBezTo>
                  <a:pt x="199" y="244"/>
                  <a:pt x="181" y="235"/>
                  <a:pt x="163" y="217"/>
                </a:cubicBezTo>
                <a:cubicBezTo>
                  <a:pt x="144" y="235"/>
                  <a:pt x="118" y="244"/>
                  <a:pt x="81" y="244"/>
                </a:cubicBezTo>
                <a:cubicBezTo>
                  <a:pt x="36" y="244"/>
                  <a:pt x="0" y="199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81" y="18"/>
                  <a:pt x="81" y="18"/>
                  <a:pt x="81" y="18"/>
                </a:cubicBezTo>
                <a:cubicBezTo>
                  <a:pt x="90" y="9"/>
                  <a:pt x="99" y="0"/>
                  <a:pt x="118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0"/>
                </a:lnTo>
                <a:cubicBezTo>
                  <a:pt x="497" y="0"/>
                  <a:pt x="515" y="0"/>
                  <a:pt x="524" y="18"/>
                </a:cubicBezTo>
                <a:cubicBezTo>
                  <a:pt x="596" y="145"/>
                  <a:pt x="596" y="145"/>
                  <a:pt x="596" y="145"/>
                </a:cubicBezTo>
                <a:lnTo>
                  <a:pt x="596" y="145"/>
                </a:lnTo>
                <a:cubicBezTo>
                  <a:pt x="596" y="199"/>
                  <a:pt x="560" y="244"/>
                  <a:pt x="515" y="244"/>
                </a:cubicBezTo>
                <a:lnTo>
                  <a:pt x="506" y="244"/>
                </a:lnTo>
                <a:close/>
                <a:moveTo>
                  <a:pt x="434" y="153"/>
                </a:moveTo>
                <a:lnTo>
                  <a:pt x="434" y="153"/>
                </a:lnTo>
                <a:lnTo>
                  <a:pt x="434" y="153"/>
                </a:lnTo>
                <a:cubicBezTo>
                  <a:pt x="452" y="153"/>
                  <a:pt x="461" y="162"/>
                  <a:pt x="461" y="171"/>
                </a:cubicBezTo>
                <a:cubicBezTo>
                  <a:pt x="470" y="190"/>
                  <a:pt x="488" y="199"/>
                  <a:pt x="506" y="199"/>
                </a:cubicBezTo>
                <a:cubicBezTo>
                  <a:pt x="533" y="199"/>
                  <a:pt x="551" y="181"/>
                  <a:pt x="551" y="153"/>
                </a:cubicBezTo>
                <a:cubicBezTo>
                  <a:pt x="479" y="45"/>
                  <a:pt x="479" y="45"/>
                  <a:pt x="479" y="45"/>
                </a:cubicBezTo>
                <a:cubicBezTo>
                  <a:pt x="118" y="45"/>
                  <a:pt x="118" y="45"/>
                  <a:pt x="118" y="45"/>
                </a:cubicBezTo>
                <a:lnTo>
                  <a:pt x="118" y="45"/>
                </a:lnTo>
                <a:cubicBezTo>
                  <a:pt x="45" y="153"/>
                  <a:pt x="45" y="153"/>
                  <a:pt x="45" y="153"/>
                </a:cubicBezTo>
                <a:cubicBezTo>
                  <a:pt x="45" y="171"/>
                  <a:pt x="63" y="190"/>
                  <a:pt x="90" y="199"/>
                </a:cubicBezTo>
                <a:cubicBezTo>
                  <a:pt x="108" y="199"/>
                  <a:pt x="127" y="190"/>
                  <a:pt x="135" y="171"/>
                </a:cubicBezTo>
                <a:cubicBezTo>
                  <a:pt x="135" y="153"/>
                  <a:pt x="144" y="153"/>
                  <a:pt x="163" y="153"/>
                </a:cubicBezTo>
                <a:lnTo>
                  <a:pt x="163" y="153"/>
                </a:lnTo>
                <a:cubicBezTo>
                  <a:pt x="172" y="153"/>
                  <a:pt x="181" y="153"/>
                  <a:pt x="190" y="171"/>
                </a:cubicBezTo>
                <a:cubicBezTo>
                  <a:pt x="199" y="181"/>
                  <a:pt x="208" y="199"/>
                  <a:pt x="226" y="199"/>
                </a:cubicBezTo>
                <a:cubicBezTo>
                  <a:pt x="244" y="199"/>
                  <a:pt x="262" y="181"/>
                  <a:pt x="271" y="171"/>
                </a:cubicBezTo>
                <a:cubicBezTo>
                  <a:pt x="280" y="153"/>
                  <a:pt x="289" y="153"/>
                  <a:pt x="298" y="153"/>
                </a:cubicBezTo>
                <a:lnTo>
                  <a:pt x="298" y="153"/>
                </a:lnTo>
                <a:cubicBezTo>
                  <a:pt x="307" y="153"/>
                  <a:pt x="325" y="153"/>
                  <a:pt x="325" y="171"/>
                </a:cubicBezTo>
                <a:cubicBezTo>
                  <a:pt x="334" y="181"/>
                  <a:pt x="352" y="199"/>
                  <a:pt x="371" y="199"/>
                </a:cubicBezTo>
                <a:cubicBezTo>
                  <a:pt x="388" y="199"/>
                  <a:pt x="397" y="181"/>
                  <a:pt x="407" y="171"/>
                </a:cubicBezTo>
                <a:cubicBezTo>
                  <a:pt x="416" y="153"/>
                  <a:pt x="425" y="153"/>
                  <a:pt x="434" y="1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00">
            <a:extLst>
              <a:ext uri="{FF2B5EF4-FFF2-40B4-BE49-F238E27FC236}">
                <a16:creationId xmlns:a16="http://schemas.microsoft.com/office/drawing/2014/main" id="{74B7E843-7BF4-5D45-A169-31F2075D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478" y="6385028"/>
            <a:ext cx="175877" cy="38028"/>
          </a:xfrm>
          <a:custGeom>
            <a:avLst/>
            <a:gdLst>
              <a:gd name="T0" fmla="*/ 162 w 163"/>
              <a:gd name="T1" fmla="*/ 36 h 37"/>
              <a:gd name="T2" fmla="*/ 0 w 163"/>
              <a:gd name="T3" fmla="*/ 36 h 37"/>
              <a:gd name="T4" fmla="*/ 0 w 163"/>
              <a:gd name="T5" fmla="*/ 0 h 37"/>
              <a:gd name="T6" fmla="*/ 162 w 163"/>
              <a:gd name="T7" fmla="*/ 0 h 37"/>
              <a:gd name="T8" fmla="*/ 162 w 163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37">
                <a:moveTo>
                  <a:pt x="162" y="36"/>
                </a:moveTo>
                <a:lnTo>
                  <a:pt x="0" y="36"/>
                </a:lnTo>
                <a:lnTo>
                  <a:pt x="0" y="0"/>
                </a:lnTo>
                <a:lnTo>
                  <a:pt x="162" y="0"/>
                </a:lnTo>
                <a:lnTo>
                  <a:pt x="162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01">
            <a:extLst>
              <a:ext uri="{FF2B5EF4-FFF2-40B4-BE49-F238E27FC236}">
                <a16:creationId xmlns:a16="http://schemas.microsoft.com/office/drawing/2014/main" id="{0042908E-05B6-4147-99C3-1C7981F8F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5492" y="6280451"/>
            <a:ext cx="175877" cy="323237"/>
          </a:xfrm>
          <a:custGeom>
            <a:avLst/>
            <a:gdLst>
              <a:gd name="T0" fmla="*/ 63 w 164"/>
              <a:gd name="T1" fmla="*/ 0 h 299"/>
              <a:gd name="T2" fmla="*/ 63 w 164"/>
              <a:gd name="T3" fmla="*/ 0 h 299"/>
              <a:gd name="T4" fmla="*/ 0 w 164"/>
              <a:gd name="T5" fmla="*/ 0 h 299"/>
              <a:gd name="T6" fmla="*/ 0 w 164"/>
              <a:gd name="T7" fmla="*/ 36 h 299"/>
              <a:gd name="T8" fmla="*/ 45 w 164"/>
              <a:gd name="T9" fmla="*/ 36 h 299"/>
              <a:gd name="T10" fmla="*/ 63 w 164"/>
              <a:gd name="T11" fmla="*/ 45 h 299"/>
              <a:gd name="T12" fmla="*/ 126 w 164"/>
              <a:gd name="T13" fmla="*/ 108 h 299"/>
              <a:gd name="T14" fmla="*/ 117 w 164"/>
              <a:gd name="T15" fmla="*/ 262 h 299"/>
              <a:gd name="T16" fmla="*/ 27 w 164"/>
              <a:gd name="T17" fmla="*/ 262 h 299"/>
              <a:gd name="T18" fmla="*/ 27 w 164"/>
              <a:gd name="T19" fmla="*/ 271 h 299"/>
              <a:gd name="T20" fmla="*/ 27 w 164"/>
              <a:gd name="T21" fmla="*/ 298 h 299"/>
              <a:gd name="T22" fmla="*/ 117 w 164"/>
              <a:gd name="T23" fmla="*/ 298 h 299"/>
              <a:gd name="T24" fmla="*/ 163 w 164"/>
              <a:gd name="T25" fmla="*/ 253 h 299"/>
              <a:gd name="T26" fmla="*/ 163 w 164"/>
              <a:gd name="T27" fmla="*/ 99 h 299"/>
              <a:gd name="T28" fmla="*/ 154 w 164"/>
              <a:gd name="T29" fmla="*/ 99 h 299"/>
              <a:gd name="T30" fmla="*/ 81 w 164"/>
              <a:gd name="T31" fmla="*/ 9 h 299"/>
              <a:gd name="T32" fmla="*/ 63 w 164"/>
              <a:gd name="T33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4" h="299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63" y="36"/>
                  <a:pt x="63" y="45"/>
                </a:cubicBezTo>
                <a:cubicBezTo>
                  <a:pt x="126" y="108"/>
                  <a:pt x="126" y="108"/>
                  <a:pt x="126" y="108"/>
                </a:cubicBezTo>
                <a:cubicBezTo>
                  <a:pt x="117" y="262"/>
                  <a:pt x="117" y="262"/>
                  <a:pt x="117" y="262"/>
                </a:cubicBezTo>
                <a:cubicBezTo>
                  <a:pt x="27" y="262"/>
                  <a:pt x="27" y="262"/>
                  <a:pt x="27" y="262"/>
                </a:cubicBezTo>
                <a:lnTo>
                  <a:pt x="27" y="271"/>
                </a:lnTo>
                <a:cubicBezTo>
                  <a:pt x="27" y="280"/>
                  <a:pt x="27" y="289"/>
                  <a:pt x="27" y="298"/>
                </a:cubicBezTo>
                <a:cubicBezTo>
                  <a:pt x="117" y="298"/>
                  <a:pt x="117" y="298"/>
                  <a:pt x="117" y="298"/>
                </a:cubicBezTo>
                <a:cubicBezTo>
                  <a:pt x="144" y="298"/>
                  <a:pt x="163" y="280"/>
                  <a:pt x="163" y="253"/>
                </a:cubicBezTo>
                <a:cubicBezTo>
                  <a:pt x="163" y="99"/>
                  <a:pt x="163" y="99"/>
                  <a:pt x="163" y="99"/>
                </a:cubicBezTo>
                <a:lnTo>
                  <a:pt x="154" y="99"/>
                </a:ln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72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02">
            <a:extLst>
              <a:ext uri="{FF2B5EF4-FFF2-40B4-BE49-F238E27FC236}">
                <a16:creationId xmlns:a16="http://schemas.microsoft.com/office/drawing/2014/main" id="{B8E5F5EB-AF58-F045-B8D2-8047FDDC1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3556" y="6551401"/>
            <a:ext cx="194894" cy="47535"/>
          </a:xfrm>
          <a:custGeom>
            <a:avLst/>
            <a:gdLst>
              <a:gd name="T0" fmla="*/ 181 w 182"/>
              <a:gd name="T1" fmla="*/ 0 h 46"/>
              <a:gd name="T2" fmla="*/ 181 w 182"/>
              <a:gd name="T3" fmla="*/ 0 h 46"/>
              <a:gd name="T4" fmla="*/ 0 w 182"/>
              <a:gd name="T5" fmla="*/ 0 h 46"/>
              <a:gd name="T6" fmla="*/ 9 w 182"/>
              <a:gd name="T7" fmla="*/ 18 h 46"/>
              <a:gd name="T8" fmla="*/ 0 w 182"/>
              <a:gd name="T9" fmla="*/ 45 h 46"/>
              <a:gd name="T10" fmla="*/ 181 w 182"/>
              <a:gd name="T11" fmla="*/ 45 h 46"/>
              <a:gd name="T12" fmla="*/ 172 w 182"/>
              <a:gd name="T13" fmla="*/ 18 h 46"/>
              <a:gd name="T14" fmla="*/ 181 w 182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81" y="0"/>
                </a:moveTo>
                <a:lnTo>
                  <a:pt x="181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9"/>
                  <a:pt x="9" y="18"/>
                </a:cubicBezTo>
                <a:cubicBezTo>
                  <a:pt x="9" y="27"/>
                  <a:pt x="9" y="36"/>
                  <a:pt x="0" y="45"/>
                </a:cubicBezTo>
                <a:cubicBezTo>
                  <a:pt x="181" y="45"/>
                  <a:pt x="181" y="45"/>
                  <a:pt x="181" y="45"/>
                </a:cubicBezTo>
                <a:cubicBezTo>
                  <a:pt x="181" y="36"/>
                  <a:pt x="172" y="27"/>
                  <a:pt x="172" y="18"/>
                </a:cubicBezTo>
                <a:cubicBezTo>
                  <a:pt x="172" y="9"/>
                  <a:pt x="172" y="9"/>
                  <a:pt x="1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03">
            <a:extLst>
              <a:ext uri="{FF2B5EF4-FFF2-40B4-BE49-F238E27FC236}">
                <a16:creationId xmlns:a16="http://schemas.microsoft.com/office/drawing/2014/main" id="{CA414B56-8BA4-AD48-968B-C6EC8BDF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5882" y="6180630"/>
            <a:ext cx="489610" cy="351758"/>
          </a:xfrm>
          <a:custGeom>
            <a:avLst/>
            <a:gdLst>
              <a:gd name="T0" fmla="*/ 434 w 453"/>
              <a:gd name="T1" fmla="*/ 316 h 326"/>
              <a:gd name="T2" fmla="*/ 434 w 453"/>
              <a:gd name="T3" fmla="*/ 316 h 326"/>
              <a:gd name="T4" fmla="*/ 452 w 453"/>
              <a:gd name="T5" fmla="*/ 325 h 326"/>
              <a:gd name="T6" fmla="*/ 452 w 453"/>
              <a:gd name="T7" fmla="*/ 126 h 326"/>
              <a:gd name="T8" fmla="*/ 452 w 453"/>
              <a:gd name="T9" fmla="*/ 90 h 326"/>
              <a:gd name="T10" fmla="*/ 452 w 453"/>
              <a:gd name="T11" fmla="*/ 45 h 326"/>
              <a:gd name="T12" fmla="*/ 407 w 453"/>
              <a:gd name="T13" fmla="*/ 0 h 326"/>
              <a:gd name="T14" fmla="*/ 18 w 453"/>
              <a:gd name="T15" fmla="*/ 0 h 326"/>
              <a:gd name="T16" fmla="*/ 0 w 453"/>
              <a:gd name="T17" fmla="*/ 27 h 326"/>
              <a:gd name="T18" fmla="*/ 18 w 453"/>
              <a:gd name="T19" fmla="*/ 45 h 326"/>
              <a:gd name="T20" fmla="*/ 407 w 453"/>
              <a:gd name="T21" fmla="*/ 45 h 326"/>
              <a:gd name="T22" fmla="*/ 407 w 453"/>
              <a:gd name="T23" fmla="*/ 325 h 326"/>
              <a:gd name="T24" fmla="*/ 434 w 453"/>
              <a:gd name="T25" fmla="*/ 31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326">
                <a:moveTo>
                  <a:pt x="434" y="316"/>
                </a:moveTo>
                <a:lnTo>
                  <a:pt x="434" y="316"/>
                </a:lnTo>
                <a:cubicBezTo>
                  <a:pt x="443" y="316"/>
                  <a:pt x="452" y="316"/>
                  <a:pt x="452" y="325"/>
                </a:cubicBezTo>
                <a:cubicBezTo>
                  <a:pt x="452" y="126"/>
                  <a:pt x="452" y="126"/>
                  <a:pt x="452" y="126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18"/>
                  <a:pt x="434" y="0"/>
                  <a:pt x="40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18" y="45"/>
                </a:cubicBezTo>
                <a:cubicBezTo>
                  <a:pt x="407" y="45"/>
                  <a:pt x="407" y="45"/>
                  <a:pt x="407" y="45"/>
                </a:cubicBezTo>
                <a:cubicBezTo>
                  <a:pt x="407" y="325"/>
                  <a:pt x="407" y="325"/>
                  <a:pt x="407" y="325"/>
                </a:cubicBezTo>
                <a:cubicBezTo>
                  <a:pt x="416" y="316"/>
                  <a:pt x="425" y="316"/>
                  <a:pt x="434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4">
            <a:extLst>
              <a:ext uri="{FF2B5EF4-FFF2-40B4-BE49-F238E27FC236}">
                <a16:creationId xmlns:a16="http://schemas.microsoft.com/office/drawing/2014/main" id="{8A639DAA-51BA-924D-81FD-EAD18A697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8172" y="6375521"/>
            <a:ext cx="109329" cy="223415"/>
          </a:xfrm>
          <a:custGeom>
            <a:avLst/>
            <a:gdLst>
              <a:gd name="T0" fmla="*/ 91 w 101"/>
              <a:gd name="T1" fmla="*/ 163 h 209"/>
              <a:gd name="T2" fmla="*/ 91 w 101"/>
              <a:gd name="T3" fmla="*/ 163 h 209"/>
              <a:gd name="T4" fmla="*/ 54 w 101"/>
              <a:gd name="T5" fmla="*/ 163 h 209"/>
              <a:gd name="T6" fmla="*/ 54 w 101"/>
              <a:gd name="T7" fmla="*/ 0 h 209"/>
              <a:gd name="T8" fmla="*/ 0 w 101"/>
              <a:gd name="T9" fmla="*/ 0 h 209"/>
              <a:gd name="T10" fmla="*/ 0 w 101"/>
              <a:gd name="T11" fmla="*/ 163 h 209"/>
              <a:gd name="T12" fmla="*/ 9 w 101"/>
              <a:gd name="T13" fmla="*/ 190 h 209"/>
              <a:gd name="T14" fmla="*/ 45 w 101"/>
              <a:gd name="T15" fmla="*/ 208 h 209"/>
              <a:gd name="T16" fmla="*/ 45 w 101"/>
              <a:gd name="T17" fmla="*/ 208 h 209"/>
              <a:gd name="T18" fmla="*/ 100 w 101"/>
              <a:gd name="T19" fmla="*/ 208 h 209"/>
              <a:gd name="T20" fmla="*/ 91 w 101"/>
              <a:gd name="T21" fmla="*/ 181 h 209"/>
              <a:gd name="T22" fmla="*/ 91 w 101"/>
              <a:gd name="T23" fmla="*/ 16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209">
                <a:moveTo>
                  <a:pt x="91" y="163"/>
                </a:moveTo>
                <a:lnTo>
                  <a:pt x="91" y="163"/>
                </a:lnTo>
                <a:cubicBezTo>
                  <a:pt x="54" y="163"/>
                  <a:pt x="54" y="163"/>
                  <a:pt x="54" y="163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2"/>
                  <a:pt x="9" y="181"/>
                  <a:pt x="9" y="190"/>
                </a:cubicBezTo>
                <a:cubicBezTo>
                  <a:pt x="18" y="208"/>
                  <a:pt x="36" y="208"/>
                  <a:pt x="45" y="208"/>
                </a:cubicBezTo>
                <a:lnTo>
                  <a:pt x="45" y="208"/>
                </a:lnTo>
                <a:cubicBezTo>
                  <a:pt x="100" y="208"/>
                  <a:pt x="100" y="208"/>
                  <a:pt x="100" y="208"/>
                </a:cubicBezTo>
                <a:cubicBezTo>
                  <a:pt x="91" y="199"/>
                  <a:pt x="91" y="190"/>
                  <a:pt x="91" y="181"/>
                </a:cubicBezTo>
                <a:cubicBezTo>
                  <a:pt x="91" y="172"/>
                  <a:pt x="91" y="172"/>
                  <a:pt x="91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5">
            <a:extLst>
              <a:ext uri="{FF2B5EF4-FFF2-40B4-BE49-F238E27FC236}">
                <a16:creationId xmlns:a16="http://schemas.microsoft.com/office/drawing/2014/main" id="{D2D3836D-1E07-5246-80D6-788BBE9E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174" y="6503866"/>
            <a:ext cx="137852" cy="137849"/>
          </a:xfrm>
          <a:custGeom>
            <a:avLst/>
            <a:gdLst>
              <a:gd name="T0" fmla="*/ 64 w 128"/>
              <a:gd name="T1" fmla="*/ 126 h 127"/>
              <a:gd name="T2" fmla="*/ 64 w 128"/>
              <a:gd name="T3" fmla="*/ 126 h 127"/>
              <a:gd name="T4" fmla="*/ 0 w 128"/>
              <a:gd name="T5" fmla="*/ 63 h 127"/>
              <a:gd name="T6" fmla="*/ 64 w 128"/>
              <a:gd name="T7" fmla="*/ 0 h 127"/>
              <a:gd name="T8" fmla="*/ 127 w 128"/>
              <a:gd name="T9" fmla="*/ 63 h 127"/>
              <a:gd name="T10" fmla="*/ 64 w 128"/>
              <a:gd name="T11" fmla="*/ 126 h 127"/>
              <a:gd name="T12" fmla="*/ 64 w 128"/>
              <a:gd name="T13" fmla="*/ 36 h 127"/>
              <a:gd name="T14" fmla="*/ 64 w 128"/>
              <a:gd name="T15" fmla="*/ 36 h 127"/>
              <a:gd name="T16" fmla="*/ 37 w 128"/>
              <a:gd name="T17" fmla="*/ 63 h 127"/>
              <a:gd name="T18" fmla="*/ 64 w 128"/>
              <a:gd name="T19" fmla="*/ 90 h 127"/>
              <a:gd name="T20" fmla="*/ 91 w 128"/>
              <a:gd name="T21" fmla="*/ 63 h 127"/>
              <a:gd name="T22" fmla="*/ 64 w 128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7">
                <a:moveTo>
                  <a:pt x="64" y="126"/>
                </a:moveTo>
                <a:lnTo>
                  <a:pt x="64" y="126"/>
                </a:lnTo>
                <a:cubicBezTo>
                  <a:pt x="28" y="126"/>
                  <a:pt x="0" y="99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6"/>
                  <a:pt x="64" y="126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37" y="45"/>
                  <a:pt x="37" y="63"/>
                </a:cubicBezTo>
                <a:cubicBezTo>
                  <a:pt x="37" y="81"/>
                  <a:pt x="55" y="90"/>
                  <a:pt x="64" y="90"/>
                </a:cubicBezTo>
                <a:cubicBezTo>
                  <a:pt x="82" y="90"/>
                  <a:pt x="91" y="81"/>
                  <a:pt x="91" y="63"/>
                </a:cubicBezTo>
                <a:cubicBezTo>
                  <a:pt x="91" y="45"/>
                  <a:pt x="82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06">
            <a:extLst>
              <a:ext uri="{FF2B5EF4-FFF2-40B4-BE49-F238E27FC236}">
                <a16:creationId xmlns:a16="http://schemas.microsoft.com/office/drawing/2014/main" id="{FD484D4C-5C2D-7F4B-954A-C68C7378C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4228" y="6503866"/>
            <a:ext cx="137849" cy="137849"/>
          </a:xfrm>
          <a:custGeom>
            <a:avLst/>
            <a:gdLst>
              <a:gd name="T0" fmla="*/ 64 w 128"/>
              <a:gd name="T1" fmla="*/ 126 h 127"/>
              <a:gd name="T2" fmla="*/ 64 w 128"/>
              <a:gd name="T3" fmla="*/ 126 h 127"/>
              <a:gd name="T4" fmla="*/ 0 w 128"/>
              <a:gd name="T5" fmla="*/ 63 h 127"/>
              <a:gd name="T6" fmla="*/ 64 w 128"/>
              <a:gd name="T7" fmla="*/ 0 h 127"/>
              <a:gd name="T8" fmla="*/ 127 w 128"/>
              <a:gd name="T9" fmla="*/ 63 h 127"/>
              <a:gd name="T10" fmla="*/ 64 w 128"/>
              <a:gd name="T11" fmla="*/ 126 h 127"/>
              <a:gd name="T12" fmla="*/ 64 w 128"/>
              <a:gd name="T13" fmla="*/ 36 h 127"/>
              <a:gd name="T14" fmla="*/ 64 w 128"/>
              <a:gd name="T15" fmla="*/ 36 h 127"/>
              <a:gd name="T16" fmla="*/ 37 w 128"/>
              <a:gd name="T17" fmla="*/ 63 h 127"/>
              <a:gd name="T18" fmla="*/ 64 w 128"/>
              <a:gd name="T19" fmla="*/ 90 h 127"/>
              <a:gd name="T20" fmla="*/ 91 w 128"/>
              <a:gd name="T21" fmla="*/ 63 h 127"/>
              <a:gd name="T22" fmla="*/ 64 w 128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7">
                <a:moveTo>
                  <a:pt x="64" y="126"/>
                </a:moveTo>
                <a:lnTo>
                  <a:pt x="64" y="126"/>
                </a:lnTo>
                <a:cubicBezTo>
                  <a:pt x="28" y="126"/>
                  <a:pt x="0" y="99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6"/>
                  <a:pt x="64" y="126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7" y="45"/>
                  <a:pt x="37" y="63"/>
                </a:cubicBezTo>
                <a:cubicBezTo>
                  <a:pt x="37" y="81"/>
                  <a:pt x="46" y="90"/>
                  <a:pt x="64" y="90"/>
                </a:cubicBezTo>
                <a:cubicBezTo>
                  <a:pt x="82" y="90"/>
                  <a:pt x="91" y="81"/>
                  <a:pt x="91" y="63"/>
                </a:cubicBezTo>
                <a:cubicBezTo>
                  <a:pt x="91" y="45"/>
                  <a:pt x="82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07">
            <a:extLst>
              <a:ext uri="{FF2B5EF4-FFF2-40B4-BE49-F238E27FC236}">
                <a16:creationId xmlns:a16="http://schemas.microsoft.com/office/drawing/2014/main" id="{F47BB442-BB15-324E-A6A1-03E5D7BC1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5389" y="6280451"/>
            <a:ext cx="204401" cy="38028"/>
          </a:xfrm>
          <a:custGeom>
            <a:avLst/>
            <a:gdLst>
              <a:gd name="T0" fmla="*/ 172 w 191"/>
              <a:gd name="T1" fmla="*/ 36 h 37"/>
              <a:gd name="T2" fmla="*/ 172 w 191"/>
              <a:gd name="T3" fmla="*/ 36 h 37"/>
              <a:gd name="T4" fmla="*/ 27 w 191"/>
              <a:gd name="T5" fmla="*/ 36 h 37"/>
              <a:gd name="T6" fmla="*/ 0 w 191"/>
              <a:gd name="T7" fmla="*/ 18 h 37"/>
              <a:gd name="T8" fmla="*/ 0 w 191"/>
              <a:gd name="T9" fmla="*/ 18 h 37"/>
              <a:gd name="T10" fmla="*/ 27 w 191"/>
              <a:gd name="T11" fmla="*/ 0 h 37"/>
              <a:gd name="T12" fmla="*/ 172 w 191"/>
              <a:gd name="T13" fmla="*/ 0 h 37"/>
              <a:gd name="T14" fmla="*/ 190 w 191"/>
              <a:gd name="T15" fmla="*/ 18 h 37"/>
              <a:gd name="T16" fmla="*/ 190 w 191"/>
              <a:gd name="T17" fmla="*/ 18 h 37"/>
              <a:gd name="T18" fmla="*/ 172 w 19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37">
                <a:moveTo>
                  <a:pt x="172" y="36"/>
                </a:moveTo>
                <a:lnTo>
                  <a:pt x="172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18"/>
                </a:cubicBezTo>
                <a:lnTo>
                  <a:pt x="190" y="18"/>
                </a:lnTo>
                <a:cubicBezTo>
                  <a:pt x="190" y="27"/>
                  <a:pt x="181" y="36"/>
                  <a:pt x="17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08">
            <a:extLst>
              <a:ext uri="{FF2B5EF4-FFF2-40B4-BE49-F238E27FC236}">
                <a16:creationId xmlns:a16="http://schemas.microsoft.com/office/drawing/2014/main" id="{CCA219CB-39D8-3D4A-97C2-58169E34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8172" y="6347000"/>
            <a:ext cx="99822" cy="38028"/>
          </a:xfrm>
          <a:custGeom>
            <a:avLst/>
            <a:gdLst>
              <a:gd name="T0" fmla="*/ 72 w 92"/>
              <a:gd name="T1" fmla="*/ 36 h 37"/>
              <a:gd name="T2" fmla="*/ 72 w 92"/>
              <a:gd name="T3" fmla="*/ 36 h 37"/>
              <a:gd name="T4" fmla="*/ 18 w 92"/>
              <a:gd name="T5" fmla="*/ 36 h 37"/>
              <a:gd name="T6" fmla="*/ 0 w 92"/>
              <a:gd name="T7" fmla="*/ 18 h 37"/>
              <a:gd name="T8" fmla="*/ 0 w 92"/>
              <a:gd name="T9" fmla="*/ 18 h 37"/>
              <a:gd name="T10" fmla="*/ 18 w 92"/>
              <a:gd name="T11" fmla="*/ 0 h 37"/>
              <a:gd name="T12" fmla="*/ 72 w 92"/>
              <a:gd name="T13" fmla="*/ 0 h 37"/>
              <a:gd name="T14" fmla="*/ 91 w 92"/>
              <a:gd name="T15" fmla="*/ 18 h 37"/>
              <a:gd name="T16" fmla="*/ 91 w 92"/>
              <a:gd name="T17" fmla="*/ 18 h 37"/>
              <a:gd name="T18" fmla="*/ 72 w 9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37">
                <a:moveTo>
                  <a:pt x="72" y="36"/>
                </a:moveTo>
                <a:lnTo>
                  <a:pt x="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1" y="9"/>
                  <a:pt x="91" y="18"/>
                </a:cubicBezTo>
                <a:lnTo>
                  <a:pt x="91" y="18"/>
                </a:lnTo>
                <a:cubicBezTo>
                  <a:pt x="91" y="36"/>
                  <a:pt x="81" y="36"/>
                  <a:pt x="7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09">
            <a:extLst>
              <a:ext uri="{FF2B5EF4-FFF2-40B4-BE49-F238E27FC236}">
                <a16:creationId xmlns:a16="http://schemas.microsoft.com/office/drawing/2014/main" id="{752885F8-A260-6E41-B7E6-66AE49905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655" y="10202075"/>
            <a:ext cx="361265" cy="38028"/>
          </a:xfrm>
          <a:custGeom>
            <a:avLst/>
            <a:gdLst>
              <a:gd name="T0" fmla="*/ 334 w 335"/>
              <a:gd name="T1" fmla="*/ 36 h 37"/>
              <a:gd name="T2" fmla="*/ 334 w 335"/>
              <a:gd name="T3" fmla="*/ 36 h 37"/>
              <a:gd name="T4" fmla="*/ 18 w 335"/>
              <a:gd name="T5" fmla="*/ 36 h 37"/>
              <a:gd name="T6" fmla="*/ 0 w 335"/>
              <a:gd name="T7" fmla="*/ 18 h 37"/>
              <a:gd name="T8" fmla="*/ 0 w 335"/>
              <a:gd name="T9" fmla="*/ 18 h 37"/>
              <a:gd name="T10" fmla="*/ 18 w 335"/>
              <a:gd name="T11" fmla="*/ 0 h 37"/>
              <a:gd name="T12" fmla="*/ 334 w 335"/>
              <a:gd name="T13" fmla="*/ 0 h 37"/>
              <a:gd name="T14" fmla="*/ 334 w 33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37">
                <a:moveTo>
                  <a:pt x="334" y="36"/>
                </a:moveTo>
                <a:lnTo>
                  <a:pt x="334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334" y="0"/>
                  <a:pt x="334" y="0"/>
                  <a:pt x="334" y="0"/>
                </a:cubicBezTo>
                <a:lnTo>
                  <a:pt x="334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0">
            <a:extLst>
              <a:ext uri="{FF2B5EF4-FFF2-40B4-BE49-F238E27FC236}">
                <a16:creationId xmlns:a16="http://schemas.microsoft.com/office/drawing/2014/main" id="{D3403BB3-A2C7-FA4C-9CB8-6B219B6CB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599" y="9812289"/>
            <a:ext cx="480100" cy="546649"/>
          </a:xfrm>
          <a:custGeom>
            <a:avLst/>
            <a:gdLst>
              <a:gd name="T0" fmla="*/ 334 w 444"/>
              <a:gd name="T1" fmla="*/ 506 h 507"/>
              <a:gd name="T2" fmla="*/ 334 w 444"/>
              <a:gd name="T3" fmla="*/ 506 h 507"/>
              <a:gd name="T4" fmla="*/ 99 w 444"/>
              <a:gd name="T5" fmla="*/ 506 h 507"/>
              <a:gd name="T6" fmla="*/ 27 w 444"/>
              <a:gd name="T7" fmla="*/ 470 h 507"/>
              <a:gd name="T8" fmla="*/ 0 w 444"/>
              <a:gd name="T9" fmla="*/ 397 h 507"/>
              <a:gd name="T10" fmla="*/ 18 w 444"/>
              <a:gd name="T11" fmla="*/ 72 h 507"/>
              <a:gd name="T12" fmla="*/ 99 w 444"/>
              <a:gd name="T13" fmla="*/ 0 h 507"/>
              <a:gd name="T14" fmla="*/ 343 w 444"/>
              <a:gd name="T15" fmla="*/ 0 h 507"/>
              <a:gd name="T16" fmla="*/ 415 w 444"/>
              <a:gd name="T17" fmla="*/ 72 h 507"/>
              <a:gd name="T18" fmla="*/ 433 w 444"/>
              <a:gd name="T19" fmla="*/ 397 h 507"/>
              <a:gd name="T20" fmla="*/ 406 w 444"/>
              <a:gd name="T21" fmla="*/ 470 h 507"/>
              <a:gd name="T22" fmla="*/ 334 w 444"/>
              <a:gd name="T23" fmla="*/ 506 h 507"/>
              <a:gd name="T24" fmla="*/ 99 w 444"/>
              <a:gd name="T25" fmla="*/ 54 h 507"/>
              <a:gd name="T26" fmla="*/ 99 w 444"/>
              <a:gd name="T27" fmla="*/ 54 h 507"/>
              <a:gd name="T28" fmla="*/ 72 w 444"/>
              <a:gd name="T29" fmla="*/ 72 h 507"/>
              <a:gd name="T30" fmla="*/ 54 w 444"/>
              <a:gd name="T31" fmla="*/ 397 h 507"/>
              <a:gd name="T32" fmla="*/ 63 w 444"/>
              <a:gd name="T33" fmla="*/ 433 h 507"/>
              <a:gd name="T34" fmla="*/ 99 w 444"/>
              <a:gd name="T35" fmla="*/ 452 h 507"/>
              <a:gd name="T36" fmla="*/ 334 w 444"/>
              <a:gd name="T37" fmla="*/ 452 h 507"/>
              <a:gd name="T38" fmla="*/ 379 w 444"/>
              <a:gd name="T39" fmla="*/ 433 h 507"/>
              <a:gd name="T40" fmla="*/ 388 w 444"/>
              <a:gd name="T41" fmla="*/ 397 h 507"/>
              <a:gd name="T42" fmla="*/ 370 w 444"/>
              <a:gd name="T43" fmla="*/ 72 h 507"/>
              <a:gd name="T44" fmla="*/ 343 w 444"/>
              <a:gd name="T45" fmla="*/ 54 h 507"/>
              <a:gd name="T46" fmla="*/ 99 w 444"/>
              <a:gd name="T47" fmla="*/ 5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507">
                <a:moveTo>
                  <a:pt x="334" y="506"/>
                </a:moveTo>
                <a:lnTo>
                  <a:pt x="334" y="506"/>
                </a:lnTo>
                <a:cubicBezTo>
                  <a:pt x="99" y="506"/>
                  <a:pt x="99" y="506"/>
                  <a:pt x="99" y="506"/>
                </a:cubicBezTo>
                <a:cubicBezTo>
                  <a:pt x="72" y="506"/>
                  <a:pt x="45" y="488"/>
                  <a:pt x="27" y="470"/>
                </a:cubicBezTo>
                <a:cubicBezTo>
                  <a:pt x="9" y="452"/>
                  <a:pt x="0" y="424"/>
                  <a:pt x="0" y="397"/>
                </a:cubicBezTo>
                <a:cubicBezTo>
                  <a:pt x="18" y="72"/>
                  <a:pt x="18" y="72"/>
                  <a:pt x="18" y="72"/>
                </a:cubicBezTo>
                <a:cubicBezTo>
                  <a:pt x="27" y="36"/>
                  <a:pt x="54" y="0"/>
                  <a:pt x="99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88" y="0"/>
                  <a:pt x="415" y="36"/>
                  <a:pt x="415" y="72"/>
                </a:cubicBezTo>
                <a:cubicBezTo>
                  <a:pt x="433" y="397"/>
                  <a:pt x="433" y="397"/>
                  <a:pt x="433" y="397"/>
                </a:cubicBezTo>
                <a:cubicBezTo>
                  <a:pt x="443" y="424"/>
                  <a:pt x="433" y="452"/>
                  <a:pt x="406" y="470"/>
                </a:cubicBezTo>
                <a:cubicBezTo>
                  <a:pt x="388" y="488"/>
                  <a:pt x="361" y="506"/>
                  <a:pt x="334" y="506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81" y="54"/>
                  <a:pt x="72" y="63"/>
                  <a:pt x="72" y="72"/>
                </a:cubicBezTo>
                <a:cubicBezTo>
                  <a:pt x="54" y="397"/>
                  <a:pt x="54" y="397"/>
                  <a:pt x="54" y="397"/>
                </a:cubicBezTo>
                <a:cubicBezTo>
                  <a:pt x="45" y="415"/>
                  <a:pt x="54" y="424"/>
                  <a:pt x="63" y="433"/>
                </a:cubicBezTo>
                <a:cubicBezTo>
                  <a:pt x="72" y="452"/>
                  <a:pt x="90" y="452"/>
                  <a:pt x="99" y="452"/>
                </a:cubicBezTo>
                <a:cubicBezTo>
                  <a:pt x="334" y="452"/>
                  <a:pt x="334" y="452"/>
                  <a:pt x="334" y="452"/>
                </a:cubicBezTo>
                <a:cubicBezTo>
                  <a:pt x="352" y="452"/>
                  <a:pt x="361" y="452"/>
                  <a:pt x="379" y="433"/>
                </a:cubicBezTo>
                <a:cubicBezTo>
                  <a:pt x="388" y="424"/>
                  <a:pt x="388" y="415"/>
                  <a:pt x="388" y="397"/>
                </a:cubicBezTo>
                <a:cubicBezTo>
                  <a:pt x="370" y="72"/>
                  <a:pt x="370" y="72"/>
                  <a:pt x="370" y="72"/>
                </a:cubicBezTo>
                <a:cubicBezTo>
                  <a:pt x="370" y="63"/>
                  <a:pt x="361" y="54"/>
                  <a:pt x="343" y="54"/>
                </a:cubicBezTo>
                <a:lnTo>
                  <a:pt x="99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1">
            <a:extLst>
              <a:ext uri="{FF2B5EF4-FFF2-40B4-BE49-F238E27FC236}">
                <a16:creationId xmlns:a16="http://schemas.microsoft.com/office/drawing/2014/main" id="{0D1C7CAE-DCC7-994F-8B9D-5EFA42C2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0190" y="9693451"/>
            <a:ext cx="232919" cy="242429"/>
          </a:xfrm>
          <a:custGeom>
            <a:avLst/>
            <a:gdLst>
              <a:gd name="T0" fmla="*/ 190 w 218"/>
              <a:gd name="T1" fmla="*/ 226 h 227"/>
              <a:gd name="T2" fmla="*/ 190 w 218"/>
              <a:gd name="T3" fmla="*/ 226 h 227"/>
              <a:gd name="T4" fmla="*/ 190 w 218"/>
              <a:gd name="T5" fmla="*/ 226 h 227"/>
              <a:gd name="T6" fmla="*/ 163 w 218"/>
              <a:gd name="T7" fmla="*/ 199 h 227"/>
              <a:gd name="T8" fmla="*/ 163 w 218"/>
              <a:gd name="T9" fmla="*/ 109 h 227"/>
              <a:gd name="T10" fmla="*/ 109 w 218"/>
              <a:gd name="T11" fmla="*/ 46 h 227"/>
              <a:gd name="T12" fmla="*/ 45 w 218"/>
              <a:gd name="T13" fmla="*/ 109 h 227"/>
              <a:gd name="T14" fmla="*/ 45 w 218"/>
              <a:gd name="T15" fmla="*/ 199 h 227"/>
              <a:gd name="T16" fmla="*/ 18 w 218"/>
              <a:gd name="T17" fmla="*/ 226 h 227"/>
              <a:gd name="T18" fmla="*/ 18 w 218"/>
              <a:gd name="T19" fmla="*/ 226 h 227"/>
              <a:gd name="T20" fmla="*/ 0 w 218"/>
              <a:gd name="T21" fmla="*/ 199 h 227"/>
              <a:gd name="T22" fmla="*/ 0 w 218"/>
              <a:gd name="T23" fmla="*/ 109 h 227"/>
              <a:gd name="T24" fmla="*/ 99 w 218"/>
              <a:gd name="T25" fmla="*/ 0 h 227"/>
              <a:gd name="T26" fmla="*/ 217 w 218"/>
              <a:gd name="T27" fmla="*/ 109 h 227"/>
              <a:gd name="T28" fmla="*/ 217 w 218"/>
              <a:gd name="T29" fmla="*/ 199 h 227"/>
              <a:gd name="T30" fmla="*/ 190 w 218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27">
                <a:moveTo>
                  <a:pt x="190" y="226"/>
                </a:moveTo>
                <a:lnTo>
                  <a:pt x="190" y="226"/>
                </a:lnTo>
                <a:lnTo>
                  <a:pt x="190" y="226"/>
                </a:lnTo>
                <a:cubicBezTo>
                  <a:pt x="172" y="226"/>
                  <a:pt x="163" y="217"/>
                  <a:pt x="163" y="199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3" y="82"/>
                  <a:pt x="145" y="55"/>
                  <a:pt x="109" y="46"/>
                </a:cubicBezTo>
                <a:cubicBezTo>
                  <a:pt x="73" y="46"/>
                  <a:pt x="45" y="73"/>
                  <a:pt x="45" y="109"/>
                </a:cubicBezTo>
                <a:cubicBezTo>
                  <a:pt x="45" y="199"/>
                  <a:pt x="45" y="199"/>
                  <a:pt x="45" y="199"/>
                </a:cubicBezTo>
                <a:cubicBezTo>
                  <a:pt x="45" y="217"/>
                  <a:pt x="36" y="226"/>
                  <a:pt x="18" y="226"/>
                </a:cubicBezTo>
                <a:lnTo>
                  <a:pt x="18" y="226"/>
                </a:lnTo>
                <a:cubicBezTo>
                  <a:pt x="9" y="226"/>
                  <a:pt x="0" y="217"/>
                  <a:pt x="0" y="19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55"/>
                  <a:pt x="36" y="0"/>
                  <a:pt x="99" y="0"/>
                </a:cubicBezTo>
                <a:cubicBezTo>
                  <a:pt x="163" y="0"/>
                  <a:pt x="217" y="46"/>
                  <a:pt x="217" y="109"/>
                </a:cubicBezTo>
                <a:cubicBezTo>
                  <a:pt x="217" y="199"/>
                  <a:pt x="217" y="199"/>
                  <a:pt x="217" y="199"/>
                </a:cubicBezTo>
                <a:cubicBezTo>
                  <a:pt x="217" y="217"/>
                  <a:pt x="199" y="226"/>
                  <a:pt x="190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12">
            <a:extLst>
              <a:ext uri="{FF2B5EF4-FFF2-40B4-BE49-F238E27FC236}">
                <a16:creationId xmlns:a16="http://schemas.microsoft.com/office/drawing/2014/main" id="{C6D83387-D2F5-DA4D-91AA-EE2323594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558" y="6674992"/>
            <a:ext cx="437320" cy="61794"/>
          </a:xfrm>
          <a:custGeom>
            <a:avLst/>
            <a:gdLst>
              <a:gd name="T0" fmla="*/ 406 w 407"/>
              <a:gd name="T1" fmla="*/ 55 h 56"/>
              <a:gd name="T2" fmla="*/ 0 w 407"/>
              <a:gd name="T3" fmla="*/ 55 h 56"/>
              <a:gd name="T4" fmla="*/ 0 w 407"/>
              <a:gd name="T5" fmla="*/ 0 h 56"/>
              <a:gd name="T6" fmla="*/ 406 w 407"/>
              <a:gd name="T7" fmla="*/ 0 h 56"/>
              <a:gd name="T8" fmla="*/ 406 w 40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56">
                <a:moveTo>
                  <a:pt x="406" y="55"/>
                </a:moveTo>
                <a:lnTo>
                  <a:pt x="0" y="55"/>
                </a:lnTo>
                <a:lnTo>
                  <a:pt x="0" y="0"/>
                </a:lnTo>
                <a:lnTo>
                  <a:pt x="406" y="0"/>
                </a:lnTo>
                <a:lnTo>
                  <a:pt x="406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13">
            <a:extLst>
              <a:ext uri="{FF2B5EF4-FFF2-40B4-BE49-F238E27FC236}">
                <a16:creationId xmlns:a16="http://schemas.microsoft.com/office/drawing/2014/main" id="{95E2B3C6-86FE-B14D-B246-2515250E8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8747" y="6133095"/>
            <a:ext cx="594187" cy="603691"/>
          </a:xfrm>
          <a:custGeom>
            <a:avLst/>
            <a:gdLst>
              <a:gd name="T0" fmla="*/ 479 w 552"/>
              <a:gd name="T1" fmla="*/ 561 h 562"/>
              <a:gd name="T2" fmla="*/ 479 w 552"/>
              <a:gd name="T3" fmla="*/ 561 h 562"/>
              <a:gd name="T4" fmla="*/ 479 w 552"/>
              <a:gd name="T5" fmla="*/ 506 h 562"/>
              <a:gd name="T6" fmla="*/ 506 w 552"/>
              <a:gd name="T7" fmla="*/ 479 h 562"/>
              <a:gd name="T8" fmla="*/ 506 w 552"/>
              <a:gd name="T9" fmla="*/ 434 h 562"/>
              <a:gd name="T10" fmla="*/ 172 w 552"/>
              <a:gd name="T11" fmla="*/ 434 h 562"/>
              <a:gd name="T12" fmla="*/ 172 w 552"/>
              <a:gd name="T13" fmla="*/ 470 h 562"/>
              <a:gd name="T14" fmla="*/ 90 w 552"/>
              <a:gd name="T15" fmla="*/ 561 h 562"/>
              <a:gd name="T16" fmla="*/ 0 w 552"/>
              <a:gd name="T17" fmla="*/ 470 h 562"/>
              <a:gd name="T18" fmla="*/ 0 w 552"/>
              <a:gd name="T19" fmla="*/ 37 h 562"/>
              <a:gd name="T20" fmla="*/ 36 w 552"/>
              <a:gd name="T21" fmla="*/ 0 h 562"/>
              <a:gd name="T22" fmla="*/ 425 w 552"/>
              <a:gd name="T23" fmla="*/ 0 h 562"/>
              <a:gd name="T24" fmla="*/ 470 w 552"/>
              <a:gd name="T25" fmla="*/ 37 h 562"/>
              <a:gd name="T26" fmla="*/ 461 w 552"/>
              <a:gd name="T27" fmla="*/ 389 h 562"/>
              <a:gd name="T28" fmla="*/ 524 w 552"/>
              <a:gd name="T29" fmla="*/ 389 h 562"/>
              <a:gd name="T30" fmla="*/ 551 w 552"/>
              <a:gd name="T31" fmla="*/ 416 h 562"/>
              <a:gd name="T32" fmla="*/ 551 w 552"/>
              <a:gd name="T33" fmla="*/ 479 h 562"/>
              <a:gd name="T34" fmla="*/ 479 w 552"/>
              <a:gd name="T35" fmla="*/ 561 h 562"/>
              <a:gd name="T36" fmla="*/ 45 w 552"/>
              <a:gd name="T37" fmla="*/ 55 h 562"/>
              <a:gd name="T38" fmla="*/ 45 w 552"/>
              <a:gd name="T39" fmla="*/ 55 h 562"/>
              <a:gd name="T40" fmla="*/ 45 w 552"/>
              <a:gd name="T41" fmla="*/ 470 h 562"/>
              <a:gd name="T42" fmla="*/ 90 w 552"/>
              <a:gd name="T43" fmla="*/ 506 h 562"/>
              <a:gd name="T44" fmla="*/ 127 w 552"/>
              <a:gd name="T45" fmla="*/ 470 h 562"/>
              <a:gd name="T46" fmla="*/ 127 w 552"/>
              <a:gd name="T47" fmla="*/ 416 h 562"/>
              <a:gd name="T48" fmla="*/ 154 w 552"/>
              <a:gd name="T49" fmla="*/ 389 h 562"/>
              <a:gd name="T50" fmla="*/ 416 w 552"/>
              <a:gd name="T51" fmla="*/ 389 h 562"/>
              <a:gd name="T52" fmla="*/ 416 w 552"/>
              <a:gd name="T53" fmla="*/ 55 h 562"/>
              <a:gd name="T54" fmla="*/ 45 w 552"/>
              <a:gd name="T55" fmla="*/ 5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2" h="562">
                <a:moveTo>
                  <a:pt x="479" y="561"/>
                </a:moveTo>
                <a:lnTo>
                  <a:pt x="479" y="561"/>
                </a:lnTo>
                <a:cubicBezTo>
                  <a:pt x="479" y="506"/>
                  <a:pt x="479" y="506"/>
                  <a:pt x="479" y="506"/>
                </a:cubicBezTo>
                <a:cubicBezTo>
                  <a:pt x="488" y="506"/>
                  <a:pt x="506" y="497"/>
                  <a:pt x="506" y="479"/>
                </a:cubicBezTo>
                <a:cubicBezTo>
                  <a:pt x="506" y="434"/>
                  <a:pt x="506" y="434"/>
                  <a:pt x="506" y="434"/>
                </a:cubicBezTo>
                <a:cubicBezTo>
                  <a:pt x="172" y="434"/>
                  <a:pt x="172" y="434"/>
                  <a:pt x="172" y="434"/>
                </a:cubicBezTo>
                <a:cubicBezTo>
                  <a:pt x="172" y="470"/>
                  <a:pt x="172" y="470"/>
                  <a:pt x="172" y="470"/>
                </a:cubicBezTo>
                <a:cubicBezTo>
                  <a:pt x="172" y="515"/>
                  <a:pt x="136" y="561"/>
                  <a:pt x="90" y="561"/>
                </a:cubicBezTo>
                <a:cubicBezTo>
                  <a:pt x="36" y="561"/>
                  <a:pt x="0" y="515"/>
                  <a:pt x="0" y="470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52" y="0"/>
                  <a:pt x="470" y="18"/>
                  <a:pt x="470" y="37"/>
                </a:cubicBezTo>
                <a:cubicBezTo>
                  <a:pt x="461" y="389"/>
                  <a:pt x="461" y="389"/>
                  <a:pt x="461" y="389"/>
                </a:cubicBezTo>
                <a:cubicBezTo>
                  <a:pt x="524" y="389"/>
                  <a:pt x="524" y="389"/>
                  <a:pt x="524" y="389"/>
                </a:cubicBezTo>
                <a:cubicBezTo>
                  <a:pt x="542" y="389"/>
                  <a:pt x="551" y="398"/>
                  <a:pt x="551" y="416"/>
                </a:cubicBezTo>
                <a:cubicBezTo>
                  <a:pt x="551" y="479"/>
                  <a:pt x="551" y="479"/>
                  <a:pt x="551" y="479"/>
                </a:cubicBezTo>
                <a:cubicBezTo>
                  <a:pt x="551" y="524"/>
                  <a:pt x="515" y="561"/>
                  <a:pt x="479" y="561"/>
                </a:cubicBezTo>
                <a:close/>
                <a:moveTo>
                  <a:pt x="45" y="55"/>
                </a:moveTo>
                <a:lnTo>
                  <a:pt x="45" y="55"/>
                </a:lnTo>
                <a:cubicBezTo>
                  <a:pt x="45" y="470"/>
                  <a:pt x="45" y="470"/>
                  <a:pt x="45" y="470"/>
                </a:cubicBezTo>
                <a:cubicBezTo>
                  <a:pt x="45" y="497"/>
                  <a:pt x="64" y="506"/>
                  <a:pt x="90" y="506"/>
                </a:cubicBezTo>
                <a:cubicBezTo>
                  <a:pt x="109" y="506"/>
                  <a:pt x="127" y="497"/>
                  <a:pt x="127" y="470"/>
                </a:cubicBezTo>
                <a:cubicBezTo>
                  <a:pt x="127" y="416"/>
                  <a:pt x="127" y="416"/>
                  <a:pt x="127" y="416"/>
                </a:cubicBezTo>
                <a:cubicBezTo>
                  <a:pt x="127" y="398"/>
                  <a:pt x="136" y="389"/>
                  <a:pt x="154" y="389"/>
                </a:cubicBezTo>
                <a:cubicBezTo>
                  <a:pt x="416" y="389"/>
                  <a:pt x="416" y="389"/>
                  <a:pt x="416" y="389"/>
                </a:cubicBezTo>
                <a:cubicBezTo>
                  <a:pt x="416" y="55"/>
                  <a:pt x="416" y="55"/>
                  <a:pt x="416" y="55"/>
                </a:cubicBezTo>
                <a:lnTo>
                  <a:pt x="45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14">
            <a:extLst>
              <a:ext uri="{FF2B5EF4-FFF2-40B4-BE49-F238E27FC236}">
                <a16:creationId xmlns:a16="http://schemas.microsoft.com/office/drawing/2014/main" id="{3D684F2A-CB0B-6749-B10E-294917AC5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585" y="6280451"/>
            <a:ext cx="251933" cy="38028"/>
          </a:xfrm>
          <a:custGeom>
            <a:avLst/>
            <a:gdLst>
              <a:gd name="T0" fmla="*/ 217 w 235"/>
              <a:gd name="T1" fmla="*/ 36 h 37"/>
              <a:gd name="T2" fmla="*/ 217 w 235"/>
              <a:gd name="T3" fmla="*/ 36 h 37"/>
              <a:gd name="T4" fmla="*/ 18 w 235"/>
              <a:gd name="T5" fmla="*/ 36 h 37"/>
              <a:gd name="T6" fmla="*/ 0 w 235"/>
              <a:gd name="T7" fmla="*/ 18 h 37"/>
              <a:gd name="T8" fmla="*/ 0 w 235"/>
              <a:gd name="T9" fmla="*/ 18 h 37"/>
              <a:gd name="T10" fmla="*/ 18 w 235"/>
              <a:gd name="T11" fmla="*/ 0 h 37"/>
              <a:gd name="T12" fmla="*/ 217 w 235"/>
              <a:gd name="T13" fmla="*/ 0 h 37"/>
              <a:gd name="T14" fmla="*/ 234 w 235"/>
              <a:gd name="T15" fmla="*/ 18 h 37"/>
              <a:gd name="T16" fmla="*/ 234 w 235"/>
              <a:gd name="T17" fmla="*/ 18 h 37"/>
              <a:gd name="T18" fmla="*/ 217 w 23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27"/>
                  <a:pt x="226" y="36"/>
                  <a:pt x="2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15">
            <a:extLst>
              <a:ext uri="{FF2B5EF4-FFF2-40B4-BE49-F238E27FC236}">
                <a16:creationId xmlns:a16="http://schemas.microsoft.com/office/drawing/2014/main" id="{34574614-B559-714D-B921-905EE614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585" y="6366014"/>
            <a:ext cx="251933" cy="38028"/>
          </a:xfrm>
          <a:custGeom>
            <a:avLst/>
            <a:gdLst>
              <a:gd name="T0" fmla="*/ 217 w 235"/>
              <a:gd name="T1" fmla="*/ 36 h 37"/>
              <a:gd name="T2" fmla="*/ 217 w 235"/>
              <a:gd name="T3" fmla="*/ 36 h 37"/>
              <a:gd name="T4" fmla="*/ 18 w 235"/>
              <a:gd name="T5" fmla="*/ 36 h 37"/>
              <a:gd name="T6" fmla="*/ 0 w 235"/>
              <a:gd name="T7" fmla="*/ 18 h 37"/>
              <a:gd name="T8" fmla="*/ 0 w 235"/>
              <a:gd name="T9" fmla="*/ 18 h 37"/>
              <a:gd name="T10" fmla="*/ 18 w 235"/>
              <a:gd name="T11" fmla="*/ 0 h 37"/>
              <a:gd name="T12" fmla="*/ 217 w 235"/>
              <a:gd name="T13" fmla="*/ 0 h 37"/>
              <a:gd name="T14" fmla="*/ 234 w 235"/>
              <a:gd name="T15" fmla="*/ 18 h 37"/>
              <a:gd name="T16" fmla="*/ 234 w 235"/>
              <a:gd name="T17" fmla="*/ 18 h 37"/>
              <a:gd name="T18" fmla="*/ 217 w 23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27"/>
                  <a:pt x="226" y="36"/>
                  <a:pt x="2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16">
            <a:extLst>
              <a:ext uri="{FF2B5EF4-FFF2-40B4-BE49-F238E27FC236}">
                <a16:creationId xmlns:a16="http://schemas.microsoft.com/office/drawing/2014/main" id="{68125510-71BD-0B40-8A2F-CB10E4AD5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585" y="6442070"/>
            <a:ext cx="166370" cy="38028"/>
          </a:xfrm>
          <a:custGeom>
            <a:avLst/>
            <a:gdLst>
              <a:gd name="T0" fmla="*/ 135 w 154"/>
              <a:gd name="T1" fmla="*/ 36 h 37"/>
              <a:gd name="T2" fmla="*/ 135 w 154"/>
              <a:gd name="T3" fmla="*/ 36 h 37"/>
              <a:gd name="T4" fmla="*/ 18 w 154"/>
              <a:gd name="T5" fmla="*/ 36 h 37"/>
              <a:gd name="T6" fmla="*/ 0 w 154"/>
              <a:gd name="T7" fmla="*/ 18 h 37"/>
              <a:gd name="T8" fmla="*/ 0 w 154"/>
              <a:gd name="T9" fmla="*/ 18 h 37"/>
              <a:gd name="T10" fmla="*/ 18 w 154"/>
              <a:gd name="T11" fmla="*/ 0 h 37"/>
              <a:gd name="T12" fmla="*/ 135 w 154"/>
              <a:gd name="T13" fmla="*/ 0 h 37"/>
              <a:gd name="T14" fmla="*/ 153 w 154"/>
              <a:gd name="T15" fmla="*/ 18 h 37"/>
              <a:gd name="T16" fmla="*/ 153 w 154"/>
              <a:gd name="T17" fmla="*/ 18 h 37"/>
              <a:gd name="T18" fmla="*/ 135 w 15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lnTo>
                  <a:pt x="153" y="18"/>
                </a:lnTo>
                <a:cubicBezTo>
                  <a:pt x="153" y="27"/>
                  <a:pt x="144" y="36"/>
                  <a:pt x="13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2" name="Grupo 291">
            <a:extLst>
              <a:ext uri="{FF2B5EF4-FFF2-40B4-BE49-F238E27FC236}">
                <a16:creationId xmlns:a16="http://schemas.microsoft.com/office/drawing/2014/main" id="{2AF0D40B-D69F-534C-A312-E56971355936}"/>
              </a:ext>
            </a:extLst>
          </p:cNvPr>
          <p:cNvGrpSpPr/>
          <p:nvPr/>
        </p:nvGrpSpPr>
        <p:grpSpPr>
          <a:xfrm>
            <a:off x="2668308" y="480691"/>
            <a:ext cx="19041035" cy="2561450"/>
            <a:chOff x="2668308" y="861425"/>
            <a:chExt cx="19041035" cy="2561450"/>
          </a:xfrm>
        </p:grpSpPr>
        <p:sp>
          <p:nvSpPr>
            <p:cNvPr id="293" name="CuadroTexto 292">
              <a:extLst>
                <a:ext uri="{FF2B5EF4-FFF2-40B4-BE49-F238E27FC236}">
                  <a16:creationId xmlns:a16="http://schemas.microsoft.com/office/drawing/2014/main" id="{E64C710F-6070-0F40-A25B-9D5C12A6AF5E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294" name="CuadroTexto 293">
              <a:extLst>
                <a:ext uri="{FF2B5EF4-FFF2-40B4-BE49-F238E27FC236}">
                  <a16:creationId xmlns:a16="http://schemas.microsoft.com/office/drawing/2014/main" id="{8F6F9F29-84A5-C741-9AFC-E381C5009B1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49849495-A5D7-1B4F-96D4-64827E9C2212}"/>
              </a:ext>
            </a:extLst>
          </p:cNvPr>
          <p:cNvGrpSpPr/>
          <p:nvPr/>
        </p:nvGrpSpPr>
        <p:grpSpPr>
          <a:xfrm>
            <a:off x="7574162" y="6885194"/>
            <a:ext cx="3476206" cy="1294273"/>
            <a:chOff x="4263265" y="1788239"/>
            <a:chExt cx="4765336" cy="1294273"/>
          </a:xfrm>
        </p:grpSpPr>
        <p:sp>
          <p:nvSpPr>
            <p:cNvPr id="296" name="CuadroTexto 395">
              <a:extLst>
                <a:ext uri="{FF2B5EF4-FFF2-40B4-BE49-F238E27FC236}">
                  <a16:creationId xmlns:a16="http://schemas.microsoft.com/office/drawing/2014/main" id="{5C75FE3E-F926-3D40-A13A-EA9BB2974C82}"/>
                </a:ext>
              </a:extLst>
            </p:cNvPr>
            <p:cNvSpPr txBox="1"/>
            <p:nvPr/>
          </p:nvSpPr>
          <p:spPr>
            <a:xfrm flipH="1">
              <a:off x="5454596" y="178823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7" name="Rectangle 40">
              <a:extLst>
                <a:ext uri="{FF2B5EF4-FFF2-40B4-BE49-F238E27FC236}">
                  <a16:creationId xmlns:a16="http://schemas.microsoft.com/office/drawing/2014/main" id="{AC75ACCC-3AA4-794A-8AD2-F8469D5E099C}"/>
                </a:ext>
              </a:extLst>
            </p:cNvPr>
            <p:cNvSpPr/>
            <p:nvPr/>
          </p:nvSpPr>
          <p:spPr>
            <a:xfrm>
              <a:off x="4263265" y="2251515"/>
              <a:ext cx="476533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4" name="Grupo 303">
            <a:extLst>
              <a:ext uri="{FF2B5EF4-FFF2-40B4-BE49-F238E27FC236}">
                <a16:creationId xmlns:a16="http://schemas.microsoft.com/office/drawing/2014/main" id="{63085DDD-D94E-1C49-AB94-1A75BE0409E9}"/>
              </a:ext>
            </a:extLst>
          </p:cNvPr>
          <p:cNvGrpSpPr/>
          <p:nvPr/>
        </p:nvGrpSpPr>
        <p:grpSpPr>
          <a:xfrm>
            <a:off x="13250523" y="6905266"/>
            <a:ext cx="3476206" cy="1294273"/>
            <a:chOff x="4263265" y="1788239"/>
            <a:chExt cx="4765336" cy="1294273"/>
          </a:xfrm>
        </p:grpSpPr>
        <p:sp>
          <p:nvSpPr>
            <p:cNvPr id="305" name="CuadroTexto 395">
              <a:extLst>
                <a:ext uri="{FF2B5EF4-FFF2-40B4-BE49-F238E27FC236}">
                  <a16:creationId xmlns:a16="http://schemas.microsoft.com/office/drawing/2014/main" id="{E4D7F260-CCC0-8746-B086-983AC2604022}"/>
                </a:ext>
              </a:extLst>
            </p:cNvPr>
            <p:cNvSpPr txBox="1"/>
            <p:nvPr/>
          </p:nvSpPr>
          <p:spPr>
            <a:xfrm flipH="1">
              <a:off x="5454596" y="178823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4C31C24E-C841-7144-BB7F-EB4474C65C56}"/>
                </a:ext>
              </a:extLst>
            </p:cNvPr>
            <p:cNvSpPr/>
            <p:nvPr/>
          </p:nvSpPr>
          <p:spPr>
            <a:xfrm>
              <a:off x="4263265" y="2251515"/>
              <a:ext cx="476533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7" name="Grupo 306">
            <a:extLst>
              <a:ext uri="{FF2B5EF4-FFF2-40B4-BE49-F238E27FC236}">
                <a16:creationId xmlns:a16="http://schemas.microsoft.com/office/drawing/2014/main" id="{EEF44257-8F44-0C45-94E4-C5085D303934}"/>
              </a:ext>
            </a:extLst>
          </p:cNvPr>
          <p:cNvGrpSpPr/>
          <p:nvPr/>
        </p:nvGrpSpPr>
        <p:grpSpPr>
          <a:xfrm>
            <a:off x="13500081" y="10610210"/>
            <a:ext cx="3476206" cy="1294273"/>
            <a:chOff x="4263265" y="1788239"/>
            <a:chExt cx="4765336" cy="1294273"/>
          </a:xfrm>
        </p:grpSpPr>
        <p:sp>
          <p:nvSpPr>
            <p:cNvPr id="308" name="CuadroTexto 395">
              <a:extLst>
                <a:ext uri="{FF2B5EF4-FFF2-40B4-BE49-F238E27FC236}">
                  <a16:creationId xmlns:a16="http://schemas.microsoft.com/office/drawing/2014/main" id="{78D65482-907E-2845-9FD0-47E7E8AA8D65}"/>
                </a:ext>
              </a:extLst>
            </p:cNvPr>
            <p:cNvSpPr txBox="1"/>
            <p:nvPr/>
          </p:nvSpPr>
          <p:spPr>
            <a:xfrm flipH="1">
              <a:off x="5454596" y="178823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9" name="Rectangle 40">
              <a:extLst>
                <a:ext uri="{FF2B5EF4-FFF2-40B4-BE49-F238E27FC236}">
                  <a16:creationId xmlns:a16="http://schemas.microsoft.com/office/drawing/2014/main" id="{03C6FF07-3C31-B141-B7FE-07BAE1EFC4AF}"/>
                </a:ext>
              </a:extLst>
            </p:cNvPr>
            <p:cNvSpPr/>
            <p:nvPr/>
          </p:nvSpPr>
          <p:spPr>
            <a:xfrm>
              <a:off x="4263265" y="2251515"/>
              <a:ext cx="476533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0" name="Grupo 309">
            <a:extLst>
              <a:ext uri="{FF2B5EF4-FFF2-40B4-BE49-F238E27FC236}">
                <a16:creationId xmlns:a16="http://schemas.microsoft.com/office/drawing/2014/main" id="{A4515414-B9E1-CB41-8C18-B6B1DDD1E96D}"/>
              </a:ext>
            </a:extLst>
          </p:cNvPr>
          <p:cNvGrpSpPr/>
          <p:nvPr/>
        </p:nvGrpSpPr>
        <p:grpSpPr>
          <a:xfrm>
            <a:off x="7671393" y="10558585"/>
            <a:ext cx="3476206" cy="1294273"/>
            <a:chOff x="4263265" y="1788239"/>
            <a:chExt cx="4765336" cy="1294273"/>
          </a:xfrm>
        </p:grpSpPr>
        <p:sp>
          <p:nvSpPr>
            <p:cNvPr id="311" name="CuadroTexto 395">
              <a:extLst>
                <a:ext uri="{FF2B5EF4-FFF2-40B4-BE49-F238E27FC236}">
                  <a16:creationId xmlns:a16="http://schemas.microsoft.com/office/drawing/2014/main" id="{B1B34F42-1076-1B4F-9F2F-1EF7279ECAC7}"/>
                </a:ext>
              </a:extLst>
            </p:cNvPr>
            <p:cNvSpPr txBox="1"/>
            <p:nvPr/>
          </p:nvSpPr>
          <p:spPr>
            <a:xfrm flipH="1">
              <a:off x="5454596" y="178823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12" name="Rectangle 40">
              <a:extLst>
                <a:ext uri="{FF2B5EF4-FFF2-40B4-BE49-F238E27FC236}">
                  <a16:creationId xmlns:a16="http://schemas.microsoft.com/office/drawing/2014/main" id="{7E0029AA-A7E3-714C-AAC3-3ABC85AA40BE}"/>
                </a:ext>
              </a:extLst>
            </p:cNvPr>
            <p:cNvSpPr/>
            <p:nvPr/>
          </p:nvSpPr>
          <p:spPr>
            <a:xfrm>
              <a:off x="4263265" y="2251515"/>
              <a:ext cx="476533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309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>
            <a:extLst>
              <a:ext uri="{FF2B5EF4-FFF2-40B4-BE49-F238E27FC236}">
                <a16:creationId xmlns:a16="http://schemas.microsoft.com/office/drawing/2014/main" id="{D5EA169A-F78F-854A-A1BB-1AC154CAF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577" y="3002526"/>
            <a:ext cx="6595260" cy="470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2">
            <a:extLst>
              <a:ext uri="{FF2B5EF4-FFF2-40B4-BE49-F238E27FC236}">
                <a16:creationId xmlns:a16="http://schemas.microsoft.com/office/drawing/2014/main" id="{1AB62E49-A7ED-B64A-BE3B-BF6C0BDD9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766" y="2870715"/>
            <a:ext cx="277743" cy="268328"/>
          </a:xfrm>
          <a:custGeom>
            <a:avLst/>
            <a:gdLst>
              <a:gd name="T0" fmla="*/ 133 w 259"/>
              <a:gd name="T1" fmla="*/ 250 h 251"/>
              <a:gd name="T2" fmla="*/ 133 w 259"/>
              <a:gd name="T3" fmla="*/ 250 h 251"/>
              <a:gd name="T4" fmla="*/ 0 w 259"/>
              <a:gd name="T5" fmla="*/ 125 h 251"/>
              <a:gd name="T6" fmla="*/ 133 w 259"/>
              <a:gd name="T7" fmla="*/ 0 h 251"/>
              <a:gd name="T8" fmla="*/ 258 w 259"/>
              <a:gd name="T9" fmla="*/ 125 h 251"/>
              <a:gd name="T10" fmla="*/ 133 w 259"/>
              <a:gd name="T11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" h="251">
                <a:moveTo>
                  <a:pt x="133" y="250"/>
                </a:moveTo>
                <a:lnTo>
                  <a:pt x="133" y="250"/>
                </a:lnTo>
                <a:cubicBezTo>
                  <a:pt x="58" y="250"/>
                  <a:pt x="0" y="200"/>
                  <a:pt x="0" y="125"/>
                </a:cubicBezTo>
                <a:cubicBezTo>
                  <a:pt x="0" y="58"/>
                  <a:pt x="58" y="0"/>
                  <a:pt x="133" y="0"/>
                </a:cubicBezTo>
                <a:cubicBezTo>
                  <a:pt x="199" y="0"/>
                  <a:pt x="258" y="58"/>
                  <a:pt x="258" y="125"/>
                </a:cubicBezTo>
                <a:cubicBezTo>
                  <a:pt x="258" y="200"/>
                  <a:pt x="199" y="250"/>
                  <a:pt x="133" y="25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3">
            <a:extLst>
              <a:ext uri="{FF2B5EF4-FFF2-40B4-BE49-F238E27FC236}">
                <a16:creationId xmlns:a16="http://schemas.microsoft.com/office/drawing/2014/main" id="{C85CD5D0-625C-CC4D-B099-32A3E8BD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271" y="2861300"/>
            <a:ext cx="357773" cy="291867"/>
          </a:xfrm>
          <a:custGeom>
            <a:avLst/>
            <a:gdLst>
              <a:gd name="T0" fmla="*/ 333 w 334"/>
              <a:gd name="T1" fmla="*/ 133 h 275"/>
              <a:gd name="T2" fmla="*/ 0 w 334"/>
              <a:gd name="T3" fmla="*/ 274 h 275"/>
              <a:gd name="T4" fmla="*/ 75 w 334"/>
              <a:gd name="T5" fmla="*/ 133 h 275"/>
              <a:gd name="T6" fmla="*/ 0 w 334"/>
              <a:gd name="T7" fmla="*/ 0 h 275"/>
              <a:gd name="T8" fmla="*/ 333 w 334"/>
              <a:gd name="T9" fmla="*/ 133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275">
                <a:moveTo>
                  <a:pt x="333" y="133"/>
                </a:moveTo>
                <a:lnTo>
                  <a:pt x="0" y="274"/>
                </a:lnTo>
                <a:lnTo>
                  <a:pt x="75" y="133"/>
                </a:lnTo>
                <a:lnTo>
                  <a:pt x="0" y="0"/>
                </a:lnTo>
                <a:lnTo>
                  <a:pt x="333" y="133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D48766F4-2417-364F-B422-5137AE71B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577" y="5765850"/>
            <a:ext cx="6595260" cy="47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5F5AA9DB-6FA9-D549-8AC7-9B7DCB7F1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766" y="5629332"/>
            <a:ext cx="277743" cy="268328"/>
          </a:xfrm>
          <a:custGeom>
            <a:avLst/>
            <a:gdLst>
              <a:gd name="T0" fmla="*/ 133 w 259"/>
              <a:gd name="T1" fmla="*/ 250 h 251"/>
              <a:gd name="T2" fmla="*/ 133 w 259"/>
              <a:gd name="T3" fmla="*/ 250 h 251"/>
              <a:gd name="T4" fmla="*/ 0 w 259"/>
              <a:gd name="T5" fmla="*/ 125 h 251"/>
              <a:gd name="T6" fmla="*/ 133 w 259"/>
              <a:gd name="T7" fmla="*/ 0 h 251"/>
              <a:gd name="T8" fmla="*/ 258 w 259"/>
              <a:gd name="T9" fmla="*/ 125 h 251"/>
              <a:gd name="T10" fmla="*/ 133 w 259"/>
              <a:gd name="T11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" h="251">
                <a:moveTo>
                  <a:pt x="133" y="250"/>
                </a:moveTo>
                <a:lnTo>
                  <a:pt x="133" y="250"/>
                </a:lnTo>
                <a:cubicBezTo>
                  <a:pt x="58" y="250"/>
                  <a:pt x="0" y="199"/>
                  <a:pt x="0" y="125"/>
                </a:cubicBezTo>
                <a:cubicBezTo>
                  <a:pt x="0" y="58"/>
                  <a:pt x="58" y="0"/>
                  <a:pt x="133" y="0"/>
                </a:cubicBezTo>
                <a:cubicBezTo>
                  <a:pt x="199" y="0"/>
                  <a:pt x="258" y="58"/>
                  <a:pt x="258" y="125"/>
                </a:cubicBezTo>
                <a:cubicBezTo>
                  <a:pt x="258" y="199"/>
                  <a:pt x="199" y="250"/>
                  <a:pt x="133" y="25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7ACFC8A-6BAA-634F-BF5C-388B75F4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271" y="5624623"/>
            <a:ext cx="357773" cy="291867"/>
          </a:xfrm>
          <a:custGeom>
            <a:avLst/>
            <a:gdLst>
              <a:gd name="T0" fmla="*/ 333 w 334"/>
              <a:gd name="T1" fmla="*/ 133 h 275"/>
              <a:gd name="T2" fmla="*/ 0 w 334"/>
              <a:gd name="T3" fmla="*/ 274 h 275"/>
              <a:gd name="T4" fmla="*/ 75 w 334"/>
              <a:gd name="T5" fmla="*/ 133 h 275"/>
              <a:gd name="T6" fmla="*/ 0 w 334"/>
              <a:gd name="T7" fmla="*/ 0 h 275"/>
              <a:gd name="T8" fmla="*/ 333 w 334"/>
              <a:gd name="T9" fmla="*/ 133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275">
                <a:moveTo>
                  <a:pt x="333" y="133"/>
                </a:moveTo>
                <a:lnTo>
                  <a:pt x="0" y="274"/>
                </a:lnTo>
                <a:lnTo>
                  <a:pt x="75" y="133"/>
                </a:lnTo>
                <a:lnTo>
                  <a:pt x="0" y="0"/>
                </a:lnTo>
                <a:lnTo>
                  <a:pt x="333" y="133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Line 7">
            <a:extLst>
              <a:ext uri="{FF2B5EF4-FFF2-40B4-BE49-F238E27FC236}">
                <a16:creationId xmlns:a16="http://schemas.microsoft.com/office/drawing/2014/main" id="{DF56082B-6A31-DE46-9C8C-237BBC5D5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577" y="8646863"/>
            <a:ext cx="6595260" cy="47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D29CCB7D-E89B-5F44-9F72-99459375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766" y="8515052"/>
            <a:ext cx="277743" cy="268331"/>
          </a:xfrm>
          <a:custGeom>
            <a:avLst/>
            <a:gdLst>
              <a:gd name="T0" fmla="*/ 133 w 259"/>
              <a:gd name="T1" fmla="*/ 250 h 251"/>
              <a:gd name="T2" fmla="*/ 133 w 259"/>
              <a:gd name="T3" fmla="*/ 250 h 251"/>
              <a:gd name="T4" fmla="*/ 0 w 259"/>
              <a:gd name="T5" fmla="*/ 125 h 251"/>
              <a:gd name="T6" fmla="*/ 133 w 259"/>
              <a:gd name="T7" fmla="*/ 0 h 251"/>
              <a:gd name="T8" fmla="*/ 258 w 259"/>
              <a:gd name="T9" fmla="*/ 125 h 251"/>
              <a:gd name="T10" fmla="*/ 133 w 259"/>
              <a:gd name="T11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" h="251">
                <a:moveTo>
                  <a:pt x="133" y="250"/>
                </a:moveTo>
                <a:lnTo>
                  <a:pt x="133" y="250"/>
                </a:lnTo>
                <a:cubicBezTo>
                  <a:pt x="58" y="250"/>
                  <a:pt x="0" y="192"/>
                  <a:pt x="0" y="125"/>
                </a:cubicBezTo>
                <a:cubicBezTo>
                  <a:pt x="0" y="58"/>
                  <a:pt x="58" y="0"/>
                  <a:pt x="133" y="0"/>
                </a:cubicBezTo>
                <a:cubicBezTo>
                  <a:pt x="199" y="0"/>
                  <a:pt x="258" y="58"/>
                  <a:pt x="258" y="125"/>
                </a:cubicBezTo>
                <a:cubicBezTo>
                  <a:pt x="258" y="192"/>
                  <a:pt x="199" y="250"/>
                  <a:pt x="133" y="25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5A01AA1B-62B8-BF45-B1D2-F6BB8B74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271" y="8505637"/>
            <a:ext cx="357773" cy="287161"/>
          </a:xfrm>
          <a:custGeom>
            <a:avLst/>
            <a:gdLst>
              <a:gd name="T0" fmla="*/ 333 w 334"/>
              <a:gd name="T1" fmla="*/ 133 h 267"/>
              <a:gd name="T2" fmla="*/ 0 w 334"/>
              <a:gd name="T3" fmla="*/ 266 h 267"/>
              <a:gd name="T4" fmla="*/ 75 w 334"/>
              <a:gd name="T5" fmla="*/ 133 h 267"/>
              <a:gd name="T6" fmla="*/ 0 w 334"/>
              <a:gd name="T7" fmla="*/ 0 h 267"/>
              <a:gd name="T8" fmla="*/ 333 w 334"/>
              <a:gd name="T9" fmla="*/ 133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267">
                <a:moveTo>
                  <a:pt x="333" y="133"/>
                </a:moveTo>
                <a:lnTo>
                  <a:pt x="0" y="266"/>
                </a:lnTo>
                <a:lnTo>
                  <a:pt x="75" y="133"/>
                </a:lnTo>
                <a:lnTo>
                  <a:pt x="0" y="0"/>
                </a:lnTo>
                <a:lnTo>
                  <a:pt x="333" y="133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BB4D2902-18BF-0640-836C-EF4A52548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577" y="11297209"/>
            <a:ext cx="6595260" cy="470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3C9162EA-F409-1D47-8000-00B89DE02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766" y="11160689"/>
            <a:ext cx="277743" cy="268331"/>
          </a:xfrm>
          <a:custGeom>
            <a:avLst/>
            <a:gdLst>
              <a:gd name="T0" fmla="*/ 133 w 259"/>
              <a:gd name="T1" fmla="*/ 250 h 251"/>
              <a:gd name="T2" fmla="*/ 133 w 259"/>
              <a:gd name="T3" fmla="*/ 250 h 251"/>
              <a:gd name="T4" fmla="*/ 0 w 259"/>
              <a:gd name="T5" fmla="*/ 125 h 251"/>
              <a:gd name="T6" fmla="*/ 133 w 259"/>
              <a:gd name="T7" fmla="*/ 0 h 251"/>
              <a:gd name="T8" fmla="*/ 258 w 259"/>
              <a:gd name="T9" fmla="*/ 125 h 251"/>
              <a:gd name="T10" fmla="*/ 133 w 259"/>
              <a:gd name="T11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" h="251">
                <a:moveTo>
                  <a:pt x="133" y="250"/>
                </a:moveTo>
                <a:lnTo>
                  <a:pt x="133" y="250"/>
                </a:lnTo>
                <a:cubicBezTo>
                  <a:pt x="58" y="250"/>
                  <a:pt x="0" y="191"/>
                  <a:pt x="0" y="125"/>
                </a:cubicBezTo>
                <a:cubicBezTo>
                  <a:pt x="0" y="50"/>
                  <a:pt x="58" y="0"/>
                  <a:pt x="133" y="0"/>
                </a:cubicBezTo>
                <a:cubicBezTo>
                  <a:pt x="199" y="0"/>
                  <a:pt x="258" y="50"/>
                  <a:pt x="258" y="125"/>
                </a:cubicBezTo>
                <a:cubicBezTo>
                  <a:pt x="258" y="191"/>
                  <a:pt x="199" y="250"/>
                  <a:pt x="133" y="25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2">
            <a:extLst>
              <a:ext uri="{FF2B5EF4-FFF2-40B4-BE49-F238E27FC236}">
                <a16:creationId xmlns:a16="http://schemas.microsoft.com/office/drawing/2014/main" id="{74AB762D-1DAA-7842-99DF-2D16C626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271" y="11146568"/>
            <a:ext cx="357773" cy="291867"/>
          </a:xfrm>
          <a:custGeom>
            <a:avLst/>
            <a:gdLst>
              <a:gd name="T0" fmla="*/ 333 w 334"/>
              <a:gd name="T1" fmla="*/ 141 h 275"/>
              <a:gd name="T2" fmla="*/ 0 w 334"/>
              <a:gd name="T3" fmla="*/ 274 h 275"/>
              <a:gd name="T4" fmla="*/ 75 w 334"/>
              <a:gd name="T5" fmla="*/ 141 h 275"/>
              <a:gd name="T6" fmla="*/ 0 w 334"/>
              <a:gd name="T7" fmla="*/ 0 h 275"/>
              <a:gd name="T8" fmla="*/ 333 w 334"/>
              <a:gd name="T9" fmla="*/ 141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275">
                <a:moveTo>
                  <a:pt x="333" y="141"/>
                </a:moveTo>
                <a:lnTo>
                  <a:pt x="0" y="274"/>
                </a:lnTo>
                <a:lnTo>
                  <a:pt x="75" y="141"/>
                </a:lnTo>
                <a:lnTo>
                  <a:pt x="0" y="0"/>
                </a:lnTo>
                <a:lnTo>
                  <a:pt x="333" y="141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3">
            <a:extLst>
              <a:ext uri="{FF2B5EF4-FFF2-40B4-BE49-F238E27FC236}">
                <a16:creationId xmlns:a16="http://schemas.microsoft.com/office/drawing/2014/main" id="{A6A627FE-1995-DF45-9D96-FB0D52194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466" y="4617210"/>
            <a:ext cx="6934206" cy="8125212"/>
          </a:xfrm>
          <a:custGeom>
            <a:avLst/>
            <a:gdLst>
              <a:gd name="T0" fmla="*/ 3543 w 6497"/>
              <a:gd name="T1" fmla="*/ 3750 h 7611"/>
              <a:gd name="T2" fmla="*/ 3543 w 6497"/>
              <a:gd name="T3" fmla="*/ 3750 h 7611"/>
              <a:gd name="T4" fmla="*/ 3543 w 6497"/>
              <a:gd name="T5" fmla="*/ 324 h 7611"/>
              <a:gd name="T6" fmla="*/ 3220 w 6497"/>
              <a:gd name="T7" fmla="*/ 0 h 7611"/>
              <a:gd name="T8" fmla="*/ 325 w 6497"/>
              <a:gd name="T9" fmla="*/ 0 h 7611"/>
              <a:gd name="T10" fmla="*/ 0 w 6497"/>
              <a:gd name="T11" fmla="*/ 324 h 7611"/>
              <a:gd name="T12" fmla="*/ 0 w 6497"/>
              <a:gd name="T13" fmla="*/ 4174 h 7611"/>
              <a:gd name="T14" fmla="*/ 0 w 6497"/>
              <a:gd name="T15" fmla="*/ 5713 h 7611"/>
              <a:gd name="T16" fmla="*/ 0 w 6497"/>
              <a:gd name="T17" fmla="*/ 5988 h 7611"/>
              <a:gd name="T18" fmla="*/ 1614 w 6497"/>
              <a:gd name="T19" fmla="*/ 7610 h 7611"/>
              <a:gd name="T20" fmla="*/ 5057 w 6497"/>
              <a:gd name="T21" fmla="*/ 7610 h 7611"/>
              <a:gd name="T22" fmla="*/ 6496 w 6497"/>
              <a:gd name="T23" fmla="*/ 6162 h 7611"/>
              <a:gd name="T24" fmla="*/ 6496 w 6497"/>
              <a:gd name="T25" fmla="*/ 5613 h 7611"/>
              <a:gd name="T26" fmla="*/ 5057 w 6497"/>
              <a:gd name="T27" fmla="*/ 4174 h 7611"/>
              <a:gd name="T28" fmla="*/ 3975 w 6497"/>
              <a:gd name="T29" fmla="*/ 4174 h 7611"/>
              <a:gd name="T30" fmla="*/ 3543 w 6497"/>
              <a:gd name="T31" fmla="*/ 3750 h 7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97" h="7611">
                <a:moveTo>
                  <a:pt x="3543" y="3750"/>
                </a:moveTo>
                <a:lnTo>
                  <a:pt x="3543" y="3750"/>
                </a:lnTo>
                <a:cubicBezTo>
                  <a:pt x="3543" y="324"/>
                  <a:pt x="3543" y="324"/>
                  <a:pt x="3543" y="324"/>
                </a:cubicBezTo>
                <a:cubicBezTo>
                  <a:pt x="3543" y="141"/>
                  <a:pt x="3401" y="0"/>
                  <a:pt x="3220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42" y="0"/>
                  <a:pt x="0" y="141"/>
                  <a:pt x="0" y="324"/>
                </a:cubicBezTo>
                <a:cubicBezTo>
                  <a:pt x="0" y="4174"/>
                  <a:pt x="0" y="4174"/>
                  <a:pt x="0" y="4174"/>
                </a:cubicBezTo>
                <a:cubicBezTo>
                  <a:pt x="0" y="5713"/>
                  <a:pt x="0" y="5713"/>
                  <a:pt x="0" y="5713"/>
                </a:cubicBezTo>
                <a:cubicBezTo>
                  <a:pt x="0" y="5988"/>
                  <a:pt x="0" y="5988"/>
                  <a:pt x="0" y="5988"/>
                </a:cubicBezTo>
                <a:cubicBezTo>
                  <a:pt x="0" y="6886"/>
                  <a:pt x="724" y="7610"/>
                  <a:pt x="1614" y="7610"/>
                </a:cubicBezTo>
                <a:cubicBezTo>
                  <a:pt x="5057" y="7610"/>
                  <a:pt x="5057" y="7610"/>
                  <a:pt x="5057" y="7610"/>
                </a:cubicBezTo>
                <a:cubicBezTo>
                  <a:pt x="5847" y="7610"/>
                  <a:pt x="6496" y="6961"/>
                  <a:pt x="6496" y="6162"/>
                </a:cubicBezTo>
                <a:cubicBezTo>
                  <a:pt x="6496" y="5613"/>
                  <a:pt x="6496" y="5613"/>
                  <a:pt x="6496" y="5613"/>
                </a:cubicBezTo>
                <a:cubicBezTo>
                  <a:pt x="6496" y="4815"/>
                  <a:pt x="5847" y="4174"/>
                  <a:pt x="5057" y="4174"/>
                </a:cubicBezTo>
                <a:cubicBezTo>
                  <a:pt x="3975" y="4174"/>
                  <a:pt x="3975" y="4174"/>
                  <a:pt x="3975" y="4174"/>
                </a:cubicBezTo>
                <a:cubicBezTo>
                  <a:pt x="3734" y="4174"/>
                  <a:pt x="3543" y="3983"/>
                  <a:pt x="3543" y="37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4">
            <a:extLst>
              <a:ext uri="{FF2B5EF4-FFF2-40B4-BE49-F238E27FC236}">
                <a16:creationId xmlns:a16="http://schemas.microsoft.com/office/drawing/2014/main" id="{93E2AB3B-8001-7E47-B1C0-FBE43FA6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466" y="5064428"/>
            <a:ext cx="3784861" cy="2085438"/>
          </a:xfrm>
          <a:custGeom>
            <a:avLst/>
            <a:gdLst>
              <a:gd name="T0" fmla="*/ 0 w 3544"/>
              <a:gd name="T1" fmla="*/ 0 h 1954"/>
              <a:gd name="T2" fmla="*/ 0 w 3544"/>
              <a:gd name="T3" fmla="*/ 1953 h 1954"/>
              <a:gd name="T4" fmla="*/ 3543 w 3544"/>
              <a:gd name="T5" fmla="*/ 1347 h 1954"/>
              <a:gd name="T6" fmla="*/ 3543 w 3544"/>
              <a:gd name="T7" fmla="*/ 0 h 1954"/>
              <a:gd name="T8" fmla="*/ 0 w 3544"/>
              <a:gd name="T9" fmla="*/ 0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4" h="1954">
                <a:moveTo>
                  <a:pt x="0" y="0"/>
                </a:moveTo>
                <a:lnTo>
                  <a:pt x="0" y="1953"/>
                </a:lnTo>
                <a:lnTo>
                  <a:pt x="3543" y="1347"/>
                </a:lnTo>
                <a:lnTo>
                  <a:pt x="3543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5">
            <a:extLst>
              <a:ext uri="{FF2B5EF4-FFF2-40B4-BE49-F238E27FC236}">
                <a16:creationId xmlns:a16="http://schemas.microsoft.com/office/drawing/2014/main" id="{4C80FEAA-B7D4-C149-89DD-E9DB8E5F8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466" y="6250727"/>
            <a:ext cx="3784861" cy="3135221"/>
          </a:xfrm>
          <a:custGeom>
            <a:avLst/>
            <a:gdLst>
              <a:gd name="T0" fmla="*/ 3543 w 3544"/>
              <a:gd name="T1" fmla="*/ 0 h 2936"/>
              <a:gd name="T2" fmla="*/ 0 w 3544"/>
              <a:gd name="T3" fmla="*/ 1555 h 2936"/>
              <a:gd name="T4" fmla="*/ 0 w 3544"/>
              <a:gd name="T5" fmla="*/ 2935 h 2936"/>
              <a:gd name="T6" fmla="*/ 3543 w 3544"/>
              <a:gd name="T7" fmla="*/ 1496 h 2936"/>
              <a:gd name="T8" fmla="*/ 3543 w 3544"/>
              <a:gd name="T9" fmla="*/ 0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4" h="2936">
                <a:moveTo>
                  <a:pt x="3543" y="0"/>
                </a:moveTo>
                <a:lnTo>
                  <a:pt x="0" y="1555"/>
                </a:lnTo>
                <a:lnTo>
                  <a:pt x="0" y="2935"/>
                </a:lnTo>
                <a:lnTo>
                  <a:pt x="3543" y="1496"/>
                </a:lnTo>
                <a:lnTo>
                  <a:pt x="354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6">
            <a:extLst>
              <a:ext uri="{FF2B5EF4-FFF2-40B4-BE49-F238E27FC236}">
                <a16:creationId xmlns:a16="http://schemas.microsoft.com/office/drawing/2014/main" id="{A582C250-1369-1143-8B83-213D3E9B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3184" y="9075251"/>
            <a:ext cx="1110979" cy="3667171"/>
          </a:xfrm>
          <a:custGeom>
            <a:avLst/>
            <a:gdLst>
              <a:gd name="T0" fmla="*/ 1040 w 1041"/>
              <a:gd name="T1" fmla="*/ 3003 h 3437"/>
              <a:gd name="T2" fmla="*/ 1040 w 1041"/>
              <a:gd name="T3" fmla="*/ 3003 h 3437"/>
              <a:gd name="T4" fmla="*/ 657 w 1041"/>
              <a:gd name="T5" fmla="*/ 3278 h 3437"/>
              <a:gd name="T6" fmla="*/ 0 w 1041"/>
              <a:gd name="T7" fmla="*/ 3436 h 3437"/>
              <a:gd name="T8" fmla="*/ 0 w 1041"/>
              <a:gd name="T9" fmla="*/ 0 h 3437"/>
              <a:gd name="T10" fmla="*/ 532 w 1041"/>
              <a:gd name="T11" fmla="*/ 92 h 3437"/>
              <a:gd name="T12" fmla="*/ 1040 w 1041"/>
              <a:gd name="T13" fmla="*/ 425 h 3437"/>
              <a:gd name="T14" fmla="*/ 1040 w 1041"/>
              <a:gd name="T15" fmla="*/ 3003 h 3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3437">
                <a:moveTo>
                  <a:pt x="1040" y="3003"/>
                </a:moveTo>
                <a:lnTo>
                  <a:pt x="1040" y="3003"/>
                </a:lnTo>
                <a:cubicBezTo>
                  <a:pt x="957" y="3086"/>
                  <a:pt x="832" y="3194"/>
                  <a:pt x="657" y="3278"/>
                </a:cubicBezTo>
                <a:cubicBezTo>
                  <a:pt x="391" y="3411"/>
                  <a:pt x="142" y="3436"/>
                  <a:pt x="0" y="3436"/>
                </a:cubicBezTo>
                <a:cubicBezTo>
                  <a:pt x="0" y="2288"/>
                  <a:pt x="0" y="1140"/>
                  <a:pt x="0" y="0"/>
                </a:cubicBezTo>
                <a:cubicBezTo>
                  <a:pt x="125" y="0"/>
                  <a:pt x="316" y="9"/>
                  <a:pt x="532" y="92"/>
                </a:cubicBezTo>
                <a:cubicBezTo>
                  <a:pt x="782" y="192"/>
                  <a:pt x="948" y="341"/>
                  <a:pt x="1040" y="425"/>
                </a:cubicBezTo>
                <a:cubicBezTo>
                  <a:pt x="1040" y="1290"/>
                  <a:pt x="1040" y="2146"/>
                  <a:pt x="1040" y="300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7">
            <a:extLst>
              <a:ext uri="{FF2B5EF4-FFF2-40B4-BE49-F238E27FC236}">
                <a16:creationId xmlns:a16="http://schemas.microsoft.com/office/drawing/2014/main" id="{1C8D2816-6A0E-114C-A55C-FB4A73AAF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466" y="8411486"/>
            <a:ext cx="4335645" cy="4326230"/>
          </a:xfrm>
          <a:custGeom>
            <a:avLst/>
            <a:gdLst>
              <a:gd name="T0" fmla="*/ 4059 w 4060"/>
              <a:gd name="T1" fmla="*/ 4050 h 4051"/>
              <a:gd name="T2" fmla="*/ 2429 w 4060"/>
              <a:gd name="T3" fmla="*/ 4050 h 4051"/>
              <a:gd name="T4" fmla="*/ 0 w 4060"/>
              <a:gd name="T5" fmla="*/ 1621 h 4051"/>
              <a:gd name="T6" fmla="*/ 0 w 4060"/>
              <a:gd name="T7" fmla="*/ 0 h 4051"/>
              <a:gd name="T8" fmla="*/ 4059 w 4060"/>
              <a:gd name="T9" fmla="*/ 4050 h 4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0" h="4051">
                <a:moveTo>
                  <a:pt x="4059" y="4050"/>
                </a:moveTo>
                <a:lnTo>
                  <a:pt x="2429" y="4050"/>
                </a:lnTo>
                <a:lnTo>
                  <a:pt x="0" y="1621"/>
                </a:lnTo>
                <a:lnTo>
                  <a:pt x="0" y="0"/>
                </a:lnTo>
                <a:lnTo>
                  <a:pt x="4059" y="40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C4AE67AC-B1FD-9F4B-8FA2-B21BCD47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881" y="5196239"/>
            <a:ext cx="6072725" cy="7550892"/>
          </a:xfrm>
          <a:custGeom>
            <a:avLst/>
            <a:gdLst>
              <a:gd name="T0" fmla="*/ 5689 w 5690"/>
              <a:gd name="T1" fmla="*/ 6912 h 7071"/>
              <a:gd name="T2" fmla="*/ 5689 w 5690"/>
              <a:gd name="T3" fmla="*/ 6912 h 7071"/>
              <a:gd name="T4" fmla="*/ 5581 w 5690"/>
              <a:gd name="T5" fmla="*/ 6961 h 7071"/>
              <a:gd name="T6" fmla="*/ 4857 w 5690"/>
              <a:gd name="T7" fmla="*/ 7070 h 7071"/>
              <a:gd name="T8" fmla="*/ 4192 w 5690"/>
              <a:gd name="T9" fmla="*/ 7070 h 7071"/>
              <a:gd name="T10" fmla="*/ 0 w 5690"/>
              <a:gd name="T11" fmla="*/ 1630 h 7071"/>
              <a:gd name="T12" fmla="*/ 0 w 5690"/>
              <a:gd name="T13" fmla="*/ 0 h 7071"/>
              <a:gd name="T14" fmla="*/ 5689 w 5690"/>
              <a:gd name="T15" fmla="*/ 6912 h 7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90" h="7071">
                <a:moveTo>
                  <a:pt x="5689" y="6912"/>
                </a:moveTo>
                <a:lnTo>
                  <a:pt x="5689" y="6912"/>
                </a:lnTo>
                <a:cubicBezTo>
                  <a:pt x="5664" y="6928"/>
                  <a:pt x="5631" y="6945"/>
                  <a:pt x="5581" y="6961"/>
                </a:cubicBezTo>
                <a:cubicBezTo>
                  <a:pt x="5340" y="7053"/>
                  <a:pt x="5298" y="7061"/>
                  <a:pt x="4857" y="7070"/>
                </a:cubicBezTo>
                <a:cubicBezTo>
                  <a:pt x="4650" y="7070"/>
                  <a:pt x="4317" y="7070"/>
                  <a:pt x="4192" y="7070"/>
                </a:cubicBezTo>
                <a:cubicBezTo>
                  <a:pt x="2795" y="5256"/>
                  <a:pt x="1398" y="3443"/>
                  <a:pt x="0" y="1630"/>
                </a:cubicBezTo>
                <a:cubicBezTo>
                  <a:pt x="0" y="0"/>
                  <a:pt x="0" y="0"/>
                  <a:pt x="0" y="0"/>
                </a:cubicBezTo>
                <a:lnTo>
                  <a:pt x="5689" y="69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9">
            <a:extLst>
              <a:ext uri="{FF2B5EF4-FFF2-40B4-BE49-F238E27FC236}">
                <a16:creationId xmlns:a16="http://schemas.microsoft.com/office/drawing/2014/main" id="{277A26D7-FD72-7945-8E74-9056D0C8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269" y="8623327"/>
            <a:ext cx="4307397" cy="4123804"/>
          </a:xfrm>
          <a:custGeom>
            <a:avLst/>
            <a:gdLst>
              <a:gd name="T0" fmla="*/ 58 w 4034"/>
              <a:gd name="T1" fmla="*/ 2138 h 3861"/>
              <a:gd name="T2" fmla="*/ 58 w 4034"/>
              <a:gd name="T3" fmla="*/ 2138 h 3861"/>
              <a:gd name="T4" fmla="*/ 441 w 4034"/>
              <a:gd name="T5" fmla="*/ 3336 h 3861"/>
              <a:gd name="T6" fmla="*/ 1572 w 4034"/>
              <a:gd name="T7" fmla="*/ 3860 h 3861"/>
              <a:gd name="T8" fmla="*/ 4033 w 4034"/>
              <a:gd name="T9" fmla="*/ 424 h 3861"/>
              <a:gd name="T10" fmla="*/ 3709 w 4034"/>
              <a:gd name="T11" fmla="*/ 275 h 3861"/>
              <a:gd name="T12" fmla="*/ 3601 w 4034"/>
              <a:gd name="T13" fmla="*/ 0 h 3861"/>
              <a:gd name="T14" fmla="*/ 58 w 4034"/>
              <a:gd name="T15" fmla="*/ 2138 h 3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34" h="3861">
                <a:moveTo>
                  <a:pt x="58" y="2138"/>
                </a:moveTo>
                <a:lnTo>
                  <a:pt x="58" y="2138"/>
                </a:lnTo>
                <a:cubicBezTo>
                  <a:pt x="50" y="2238"/>
                  <a:pt x="0" y="2828"/>
                  <a:pt x="441" y="3336"/>
                </a:cubicBezTo>
                <a:cubicBezTo>
                  <a:pt x="882" y="3826"/>
                  <a:pt x="1472" y="3851"/>
                  <a:pt x="1572" y="3860"/>
                </a:cubicBezTo>
                <a:cubicBezTo>
                  <a:pt x="2396" y="2712"/>
                  <a:pt x="3211" y="1564"/>
                  <a:pt x="4033" y="424"/>
                </a:cubicBezTo>
                <a:cubicBezTo>
                  <a:pt x="4000" y="424"/>
                  <a:pt x="3834" y="416"/>
                  <a:pt x="3709" y="275"/>
                </a:cubicBezTo>
                <a:cubicBezTo>
                  <a:pt x="3609" y="158"/>
                  <a:pt x="3609" y="33"/>
                  <a:pt x="3601" y="0"/>
                </a:cubicBezTo>
                <a:cubicBezTo>
                  <a:pt x="2421" y="707"/>
                  <a:pt x="1239" y="1422"/>
                  <a:pt x="58" y="21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1C9F7177-82DE-8E4B-860A-E19CA0451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0308" y="9075251"/>
            <a:ext cx="1101564" cy="3667171"/>
          </a:xfrm>
          <a:custGeom>
            <a:avLst/>
            <a:gdLst>
              <a:gd name="T0" fmla="*/ 932 w 1033"/>
              <a:gd name="T1" fmla="*/ 3436 h 3437"/>
              <a:gd name="T2" fmla="*/ 932 w 1033"/>
              <a:gd name="T3" fmla="*/ 3436 h 3437"/>
              <a:gd name="T4" fmla="*/ 0 w 1033"/>
              <a:gd name="T5" fmla="*/ 3436 h 3437"/>
              <a:gd name="T6" fmla="*/ 0 w 1033"/>
              <a:gd name="T7" fmla="*/ 0 h 3437"/>
              <a:gd name="T8" fmla="*/ 1032 w 1033"/>
              <a:gd name="T9" fmla="*/ 0 h 3437"/>
              <a:gd name="T10" fmla="*/ 1032 w 1033"/>
              <a:gd name="T11" fmla="*/ 3327 h 3437"/>
              <a:gd name="T12" fmla="*/ 932 w 1033"/>
              <a:gd name="T13" fmla="*/ 3436 h 3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3" h="3437">
                <a:moveTo>
                  <a:pt x="932" y="3436"/>
                </a:moveTo>
                <a:lnTo>
                  <a:pt x="932" y="3436"/>
                </a:lnTo>
                <a:cubicBezTo>
                  <a:pt x="0" y="3436"/>
                  <a:pt x="0" y="3436"/>
                  <a:pt x="0" y="3436"/>
                </a:cubicBezTo>
                <a:cubicBezTo>
                  <a:pt x="0" y="0"/>
                  <a:pt x="0" y="0"/>
                  <a:pt x="0" y="0"/>
                </a:cubicBezTo>
                <a:cubicBezTo>
                  <a:pt x="1032" y="0"/>
                  <a:pt x="1032" y="0"/>
                  <a:pt x="1032" y="0"/>
                </a:cubicBezTo>
                <a:cubicBezTo>
                  <a:pt x="1032" y="3327"/>
                  <a:pt x="1032" y="3327"/>
                  <a:pt x="1032" y="3327"/>
                </a:cubicBezTo>
                <a:cubicBezTo>
                  <a:pt x="1032" y="3386"/>
                  <a:pt x="990" y="3436"/>
                  <a:pt x="932" y="34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1">
            <a:extLst>
              <a:ext uri="{FF2B5EF4-FFF2-40B4-BE49-F238E27FC236}">
                <a16:creationId xmlns:a16="http://schemas.microsoft.com/office/drawing/2014/main" id="{5324A687-7D1E-6949-B021-8D31F0C5A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163" y="968869"/>
            <a:ext cx="3092855" cy="3653050"/>
          </a:xfrm>
          <a:custGeom>
            <a:avLst/>
            <a:gdLst>
              <a:gd name="T0" fmla="*/ 2895 w 2896"/>
              <a:gd name="T1" fmla="*/ 3419 h 3420"/>
              <a:gd name="T2" fmla="*/ 0 w 2896"/>
              <a:gd name="T3" fmla="*/ 3419 h 3420"/>
              <a:gd name="T4" fmla="*/ 0 w 2896"/>
              <a:gd name="T5" fmla="*/ 0 h 3420"/>
              <a:gd name="T6" fmla="*/ 2895 w 2896"/>
              <a:gd name="T7" fmla="*/ 0 h 3420"/>
              <a:gd name="T8" fmla="*/ 2895 w 2896"/>
              <a:gd name="T9" fmla="*/ 3419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3420">
                <a:moveTo>
                  <a:pt x="2895" y="3419"/>
                </a:moveTo>
                <a:lnTo>
                  <a:pt x="0" y="3419"/>
                </a:lnTo>
                <a:lnTo>
                  <a:pt x="0" y="0"/>
                </a:lnTo>
                <a:lnTo>
                  <a:pt x="2895" y="0"/>
                </a:lnTo>
                <a:lnTo>
                  <a:pt x="2895" y="341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55">
            <a:extLst>
              <a:ext uri="{FF2B5EF4-FFF2-40B4-BE49-F238E27FC236}">
                <a16:creationId xmlns:a16="http://schemas.microsoft.com/office/drawing/2014/main" id="{FDF40504-61E8-534F-9956-8530E892D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1049" y="2141045"/>
            <a:ext cx="1840649" cy="1850064"/>
          </a:xfrm>
          <a:custGeom>
            <a:avLst/>
            <a:gdLst>
              <a:gd name="T0" fmla="*/ 1721 w 1722"/>
              <a:gd name="T1" fmla="*/ 865 h 1731"/>
              <a:gd name="T2" fmla="*/ 1721 w 1722"/>
              <a:gd name="T3" fmla="*/ 865 h 1731"/>
              <a:gd name="T4" fmla="*/ 865 w 1722"/>
              <a:gd name="T5" fmla="*/ 1730 h 1731"/>
              <a:gd name="T6" fmla="*/ 0 w 1722"/>
              <a:gd name="T7" fmla="*/ 865 h 1731"/>
              <a:gd name="T8" fmla="*/ 865 w 1722"/>
              <a:gd name="T9" fmla="*/ 0 h 1731"/>
              <a:gd name="T10" fmla="*/ 1721 w 1722"/>
              <a:gd name="T11" fmla="*/ 865 h 1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2" h="1731">
                <a:moveTo>
                  <a:pt x="1721" y="865"/>
                </a:moveTo>
                <a:lnTo>
                  <a:pt x="1721" y="865"/>
                </a:lnTo>
                <a:cubicBezTo>
                  <a:pt x="1721" y="1339"/>
                  <a:pt x="1339" y="1730"/>
                  <a:pt x="865" y="1730"/>
                </a:cubicBezTo>
                <a:cubicBezTo>
                  <a:pt x="382" y="1730"/>
                  <a:pt x="0" y="1339"/>
                  <a:pt x="0" y="865"/>
                </a:cubicBezTo>
                <a:cubicBezTo>
                  <a:pt x="0" y="391"/>
                  <a:pt x="382" y="0"/>
                  <a:pt x="865" y="0"/>
                </a:cubicBezTo>
                <a:cubicBezTo>
                  <a:pt x="1339" y="0"/>
                  <a:pt x="1721" y="391"/>
                  <a:pt x="1721" y="8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56">
            <a:extLst>
              <a:ext uri="{FF2B5EF4-FFF2-40B4-BE49-F238E27FC236}">
                <a16:creationId xmlns:a16="http://schemas.microsoft.com/office/drawing/2014/main" id="{0AFB227A-D9D5-AC40-94AA-90B26215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1049" y="4894956"/>
            <a:ext cx="1840649" cy="1850061"/>
          </a:xfrm>
          <a:custGeom>
            <a:avLst/>
            <a:gdLst>
              <a:gd name="T0" fmla="*/ 1721 w 1722"/>
              <a:gd name="T1" fmla="*/ 865 h 1731"/>
              <a:gd name="T2" fmla="*/ 1721 w 1722"/>
              <a:gd name="T3" fmla="*/ 865 h 1731"/>
              <a:gd name="T4" fmla="*/ 865 w 1722"/>
              <a:gd name="T5" fmla="*/ 1730 h 1731"/>
              <a:gd name="T6" fmla="*/ 0 w 1722"/>
              <a:gd name="T7" fmla="*/ 865 h 1731"/>
              <a:gd name="T8" fmla="*/ 865 w 1722"/>
              <a:gd name="T9" fmla="*/ 0 h 1731"/>
              <a:gd name="T10" fmla="*/ 1721 w 1722"/>
              <a:gd name="T11" fmla="*/ 865 h 1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2" h="1731">
                <a:moveTo>
                  <a:pt x="1721" y="865"/>
                </a:moveTo>
                <a:lnTo>
                  <a:pt x="1721" y="865"/>
                </a:lnTo>
                <a:cubicBezTo>
                  <a:pt x="1721" y="1339"/>
                  <a:pt x="1339" y="1730"/>
                  <a:pt x="865" y="1730"/>
                </a:cubicBezTo>
                <a:cubicBezTo>
                  <a:pt x="382" y="1730"/>
                  <a:pt x="0" y="1339"/>
                  <a:pt x="0" y="865"/>
                </a:cubicBezTo>
                <a:cubicBezTo>
                  <a:pt x="0" y="390"/>
                  <a:pt x="382" y="0"/>
                  <a:pt x="865" y="0"/>
                </a:cubicBezTo>
                <a:cubicBezTo>
                  <a:pt x="1339" y="0"/>
                  <a:pt x="1721" y="390"/>
                  <a:pt x="1721" y="8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57">
            <a:extLst>
              <a:ext uri="{FF2B5EF4-FFF2-40B4-BE49-F238E27FC236}">
                <a16:creationId xmlns:a16="http://schemas.microsoft.com/office/drawing/2014/main" id="{C57449AD-21FC-B54C-9DCB-C3285D21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1049" y="7644159"/>
            <a:ext cx="1840649" cy="1850061"/>
          </a:xfrm>
          <a:custGeom>
            <a:avLst/>
            <a:gdLst>
              <a:gd name="T0" fmla="*/ 1721 w 1722"/>
              <a:gd name="T1" fmla="*/ 865 h 1731"/>
              <a:gd name="T2" fmla="*/ 1721 w 1722"/>
              <a:gd name="T3" fmla="*/ 865 h 1731"/>
              <a:gd name="T4" fmla="*/ 865 w 1722"/>
              <a:gd name="T5" fmla="*/ 1730 h 1731"/>
              <a:gd name="T6" fmla="*/ 0 w 1722"/>
              <a:gd name="T7" fmla="*/ 865 h 1731"/>
              <a:gd name="T8" fmla="*/ 865 w 1722"/>
              <a:gd name="T9" fmla="*/ 0 h 1731"/>
              <a:gd name="T10" fmla="*/ 1721 w 1722"/>
              <a:gd name="T11" fmla="*/ 865 h 1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2" h="1731">
                <a:moveTo>
                  <a:pt x="1721" y="865"/>
                </a:moveTo>
                <a:lnTo>
                  <a:pt x="1721" y="865"/>
                </a:lnTo>
                <a:cubicBezTo>
                  <a:pt x="1721" y="1339"/>
                  <a:pt x="1339" y="1730"/>
                  <a:pt x="865" y="1730"/>
                </a:cubicBezTo>
                <a:cubicBezTo>
                  <a:pt x="382" y="1730"/>
                  <a:pt x="0" y="1339"/>
                  <a:pt x="0" y="865"/>
                </a:cubicBezTo>
                <a:cubicBezTo>
                  <a:pt x="0" y="391"/>
                  <a:pt x="382" y="0"/>
                  <a:pt x="865" y="0"/>
                </a:cubicBezTo>
                <a:cubicBezTo>
                  <a:pt x="1339" y="0"/>
                  <a:pt x="1721" y="391"/>
                  <a:pt x="1721" y="8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58">
            <a:extLst>
              <a:ext uri="{FF2B5EF4-FFF2-40B4-BE49-F238E27FC236}">
                <a16:creationId xmlns:a16="http://schemas.microsoft.com/office/drawing/2014/main" id="{C8D98300-93F5-1F41-AF47-6856DCD6C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1049" y="10398068"/>
            <a:ext cx="1840649" cy="1850064"/>
          </a:xfrm>
          <a:custGeom>
            <a:avLst/>
            <a:gdLst>
              <a:gd name="T0" fmla="*/ 1721 w 1722"/>
              <a:gd name="T1" fmla="*/ 865 h 1731"/>
              <a:gd name="T2" fmla="*/ 1721 w 1722"/>
              <a:gd name="T3" fmla="*/ 865 h 1731"/>
              <a:gd name="T4" fmla="*/ 865 w 1722"/>
              <a:gd name="T5" fmla="*/ 1730 h 1731"/>
              <a:gd name="T6" fmla="*/ 0 w 1722"/>
              <a:gd name="T7" fmla="*/ 865 h 1731"/>
              <a:gd name="T8" fmla="*/ 865 w 1722"/>
              <a:gd name="T9" fmla="*/ 0 h 1731"/>
              <a:gd name="T10" fmla="*/ 1721 w 1722"/>
              <a:gd name="T11" fmla="*/ 865 h 1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2" h="1731">
                <a:moveTo>
                  <a:pt x="1721" y="865"/>
                </a:moveTo>
                <a:lnTo>
                  <a:pt x="1721" y="865"/>
                </a:lnTo>
                <a:cubicBezTo>
                  <a:pt x="1721" y="1339"/>
                  <a:pt x="1339" y="1730"/>
                  <a:pt x="865" y="1730"/>
                </a:cubicBezTo>
                <a:cubicBezTo>
                  <a:pt x="382" y="1730"/>
                  <a:pt x="0" y="1339"/>
                  <a:pt x="0" y="865"/>
                </a:cubicBezTo>
                <a:cubicBezTo>
                  <a:pt x="0" y="391"/>
                  <a:pt x="382" y="0"/>
                  <a:pt x="865" y="0"/>
                </a:cubicBezTo>
                <a:cubicBezTo>
                  <a:pt x="1339" y="0"/>
                  <a:pt x="1721" y="391"/>
                  <a:pt x="1721" y="8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59">
            <a:extLst>
              <a:ext uri="{FF2B5EF4-FFF2-40B4-BE49-F238E27FC236}">
                <a16:creationId xmlns:a16="http://schemas.microsoft.com/office/drawing/2014/main" id="{49A81792-D42C-FF45-BA15-AF5D5EED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470" y="2381131"/>
            <a:ext cx="1369895" cy="1365186"/>
          </a:xfrm>
          <a:custGeom>
            <a:avLst/>
            <a:gdLst>
              <a:gd name="T0" fmla="*/ 1281 w 1282"/>
              <a:gd name="T1" fmla="*/ 640 h 1281"/>
              <a:gd name="T2" fmla="*/ 1281 w 1282"/>
              <a:gd name="T3" fmla="*/ 640 h 1281"/>
              <a:gd name="T4" fmla="*/ 640 w 1282"/>
              <a:gd name="T5" fmla="*/ 1280 h 1281"/>
              <a:gd name="T6" fmla="*/ 0 w 1282"/>
              <a:gd name="T7" fmla="*/ 640 h 1281"/>
              <a:gd name="T8" fmla="*/ 640 w 1282"/>
              <a:gd name="T9" fmla="*/ 0 h 1281"/>
              <a:gd name="T10" fmla="*/ 1281 w 1282"/>
              <a:gd name="T11" fmla="*/ 640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2" h="1281">
                <a:moveTo>
                  <a:pt x="1281" y="640"/>
                </a:moveTo>
                <a:lnTo>
                  <a:pt x="1281" y="640"/>
                </a:lnTo>
                <a:cubicBezTo>
                  <a:pt x="1281" y="990"/>
                  <a:pt x="990" y="1280"/>
                  <a:pt x="640" y="1280"/>
                </a:cubicBezTo>
                <a:cubicBezTo>
                  <a:pt x="291" y="1280"/>
                  <a:pt x="0" y="990"/>
                  <a:pt x="0" y="640"/>
                </a:cubicBezTo>
                <a:cubicBezTo>
                  <a:pt x="0" y="291"/>
                  <a:pt x="291" y="0"/>
                  <a:pt x="640" y="0"/>
                </a:cubicBezTo>
                <a:cubicBezTo>
                  <a:pt x="990" y="0"/>
                  <a:pt x="1281" y="291"/>
                  <a:pt x="1281" y="640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0">
            <a:extLst>
              <a:ext uri="{FF2B5EF4-FFF2-40B4-BE49-F238E27FC236}">
                <a16:creationId xmlns:a16="http://schemas.microsoft.com/office/drawing/2014/main" id="{2B6E0D65-1248-A74C-BE20-E9DE607F1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470" y="5097379"/>
            <a:ext cx="1369895" cy="1360480"/>
          </a:xfrm>
          <a:custGeom>
            <a:avLst/>
            <a:gdLst>
              <a:gd name="T0" fmla="*/ 1281 w 1282"/>
              <a:gd name="T1" fmla="*/ 640 h 1274"/>
              <a:gd name="T2" fmla="*/ 1281 w 1282"/>
              <a:gd name="T3" fmla="*/ 640 h 1274"/>
              <a:gd name="T4" fmla="*/ 640 w 1282"/>
              <a:gd name="T5" fmla="*/ 1273 h 1274"/>
              <a:gd name="T6" fmla="*/ 0 w 1282"/>
              <a:gd name="T7" fmla="*/ 640 h 1274"/>
              <a:gd name="T8" fmla="*/ 640 w 1282"/>
              <a:gd name="T9" fmla="*/ 0 h 1274"/>
              <a:gd name="T10" fmla="*/ 1281 w 1282"/>
              <a:gd name="T11" fmla="*/ 64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2" h="1274">
                <a:moveTo>
                  <a:pt x="1281" y="640"/>
                </a:moveTo>
                <a:lnTo>
                  <a:pt x="1281" y="640"/>
                </a:lnTo>
                <a:cubicBezTo>
                  <a:pt x="1281" y="990"/>
                  <a:pt x="990" y="1273"/>
                  <a:pt x="640" y="1273"/>
                </a:cubicBezTo>
                <a:cubicBezTo>
                  <a:pt x="291" y="1273"/>
                  <a:pt x="0" y="990"/>
                  <a:pt x="0" y="640"/>
                </a:cubicBezTo>
                <a:cubicBezTo>
                  <a:pt x="0" y="283"/>
                  <a:pt x="291" y="0"/>
                  <a:pt x="640" y="0"/>
                </a:cubicBezTo>
                <a:cubicBezTo>
                  <a:pt x="990" y="0"/>
                  <a:pt x="1281" y="283"/>
                  <a:pt x="1281" y="640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1">
            <a:extLst>
              <a:ext uri="{FF2B5EF4-FFF2-40B4-BE49-F238E27FC236}">
                <a16:creationId xmlns:a16="http://schemas.microsoft.com/office/drawing/2014/main" id="{A5BE34FC-3814-8C42-9026-BC57BD75B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470" y="7940732"/>
            <a:ext cx="1369895" cy="1360480"/>
          </a:xfrm>
          <a:custGeom>
            <a:avLst/>
            <a:gdLst>
              <a:gd name="T0" fmla="*/ 1281 w 1282"/>
              <a:gd name="T1" fmla="*/ 640 h 1273"/>
              <a:gd name="T2" fmla="*/ 1281 w 1282"/>
              <a:gd name="T3" fmla="*/ 640 h 1273"/>
              <a:gd name="T4" fmla="*/ 640 w 1282"/>
              <a:gd name="T5" fmla="*/ 1272 h 1273"/>
              <a:gd name="T6" fmla="*/ 0 w 1282"/>
              <a:gd name="T7" fmla="*/ 640 h 1273"/>
              <a:gd name="T8" fmla="*/ 640 w 1282"/>
              <a:gd name="T9" fmla="*/ 0 h 1273"/>
              <a:gd name="T10" fmla="*/ 1281 w 1282"/>
              <a:gd name="T11" fmla="*/ 64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2" h="1273">
                <a:moveTo>
                  <a:pt x="1281" y="640"/>
                </a:moveTo>
                <a:lnTo>
                  <a:pt x="1281" y="640"/>
                </a:lnTo>
                <a:cubicBezTo>
                  <a:pt x="1281" y="989"/>
                  <a:pt x="990" y="1272"/>
                  <a:pt x="640" y="1272"/>
                </a:cubicBezTo>
                <a:cubicBezTo>
                  <a:pt x="291" y="1272"/>
                  <a:pt x="0" y="989"/>
                  <a:pt x="0" y="640"/>
                </a:cubicBezTo>
                <a:cubicBezTo>
                  <a:pt x="0" y="282"/>
                  <a:pt x="291" y="0"/>
                  <a:pt x="640" y="0"/>
                </a:cubicBezTo>
                <a:cubicBezTo>
                  <a:pt x="990" y="0"/>
                  <a:pt x="1281" y="282"/>
                  <a:pt x="1281" y="640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2">
            <a:extLst>
              <a:ext uri="{FF2B5EF4-FFF2-40B4-BE49-F238E27FC236}">
                <a16:creationId xmlns:a16="http://schemas.microsoft.com/office/drawing/2014/main" id="{CC5A31BE-E195-F445-ABAE-62914F9F0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470" y="10656984"/>
            <a:ext cx="1369895" cy="1369892"/>
          </a:xfrm>
          <a:custGeom>
            <a:avLst/>
            <a:gdLst>
              <a:gd name="T0" fmla="*/ 1281 w 1282"/>
              <a:gd name="T1" fmla="*/ 640 h 1282"/>
              <a:gd name="T2" fmla="*/ 1281 w 1282"/>
              <a:gd name="T3" fmla="*/ 640 h 1282"/>
              <a:gd name="T4" fmla="*/ 640 w 1282"/>
              <a:gd name="T5" fmla="*/ 1281 h 1282"/>
              <a:gd name="T6" fmla="*/ 0 w 1282"/>
              <a:gd name="T7" fmla="*/ 640 h 1282"/>
              <a:gd name="T8" fmla="*/ 640 w 1282"/>
              <a:gd name="T9" fmla="*/ 0 h 1282"/>
              <a:gd name="T10" fmla="*/ 1281 w 1282"/>
              <a:gd name="T11" fmla="*/ 64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2" h="1282">
                <a:moveTo>
                  <a:pt x="1281" y="640"/>
                </a:moveTo>
                <a:lnTo>
                  <a:pt x="1281" y="640"/>
                </a:lnTo>
                <a:cubicBezTo>
                  <a:pt x="1281" y="990"/>
                  <a:pt x="990" y="1281"/>
                  <a:pt x="640" y="1281"/>
                </a:cubicBezTo>
                <a:cubicBezTo>
                  <a:pt x="291" y="1281"/>
                  <a:pt x="0" y="990"/>
                  <a:pt x="0" y="640"/>
                </a:cubicBezTo>
                <a:cubicBezTo>
                  <a:pt x="0" y="291"/>
                  <a:pt x="291" y="0"/>
                  <a:pt x="640" y="0"/>
                </a:cubicBezTo>
                <a:cubicBezTo>
                  <a:pt x="990" y="0"/>
                  <a:pt x="1281" y="291"/>
                  <a:pt x="1281" y="640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3">
            <a:extLst>
              <a:ext uri="{FF2B5EF4-FFF2-40B4-BE49-F238E27FC236}">
                <a16:creationId xmlns:a16="http://schemas.microsoft.com/office/drawing/2014/main" id="{868D7457-61F8-3C46-A949-38B98C9F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5368" y="5488106"/>
            <a:ext cx="677886" cy="668471"/>
          </a:xfrm>
          <a:custGeom>
            <a:avLst/>
            <a:gdLst>
              <a:gd name="T0" fmla="*/ 316 w 633"/>
              <a:gd name="T1" fmla="*/ 624 h 625"/>
              <a:gd name="T2" fmla="*/ 316 w 633"/>
              <a:gd name="T3" fmla="*/ 624 h 625"/>
              <a:gd name="T4" fmla="*/ 225 w 633"/>
              <a:gd name="T5" fmla="*/ 582 h 625"/>
              <a:gd name="T6" fmla="*/ 50 w 633"/>
              <a:gd name="T7" fmla="*/ 408 h 625"/>
              <a:gd name="T8" fmla="*/ 42 w 633"/>
              <a:gd name="T9" fmla="*/ 233 h 625"/>
              <a:gd name="T10" fmla="*/ 266 w 633"/>
              <a:gd name="T11" fmla="*/ 8 h 625"/>
              <a:gd name="T12" fmla="*/ 291 w 633"/>
              <a:gd name="T13" fmla="*/ 0 h 625"/>
              <a:gd name="T14" fmla="*/ 566 w 633"/>
              <a:gd name="T15" fmla="*/ 0 h 625"/>
              <a:gd name="T16" fmla="*/ 632 w 633"/>
              <a:gd name="T17" fmla="*/ 58 h 625"/>
              <a:gd name="T18" fmla="*/ 632 w 633"/>
              <a:gd name="T19" fmla="*/ 341 h 625"/>
              <a:gd name="T20" fmla="*/ 624 w 633"/>
              <a:gd name="T21" fmla="*/ 358 h 625"/>
              <a:gd name="T22" fmla="*/ 400 w 633"/>
              <a:gd name="T23" fmla="*/ 582 h 625"/>
              <a:gd name="T24" fmla="*/ 316 w 633"/>
              <a:gd name="T25" fmla="*/ 624 h 625"/>
              <a:gd name="T26" fmla="*/ 300 w 633"/>
              <a:gd name="T27" fmla="*/ 58 h 625"/>
              <a:gd name="T28" fmla="*/ 300 w 633"/>
              <a:gd name="T29" fmla="*/ 58 h 625"/>
              <a:gd name="T30" fmla="*/ 92 w 633"/>
              <a:gd name="T31" fmla="*/ 274 h 625"/>
              <a:gd name="T32" fmla="*/ 92 w 633"/>
              <a:gd name="T33" fmla="*/ 366 h 625"/>
              <a:gd name="T34" fmla="*/ 266 w 633"/>
              <a:gd name="T35" fmla="*/ 541 h 625"/>
              <a:gd name="T36" fmla="*/ 358 w 633"/>
              <a:gd name="T37" fmla="*/ 541 h 625"/>
              <a:gd name="T38" fmla="*/ 566 w 633"/>
              <a:gd name="T39" fmla="*/ 324 h 625"/>
              <a:gd name="T40" fmla="*/ 566 w 633"/>
              <a:gd name="T41" fmla="*/ 58 h 625"/>
              <a:gd name="T42" fmla="*/ 300 w 633"/>
              <a:gd name="T43" fmla="*/ 5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3" h="625">
                <a:moveTo>
                  <a:pt x="316" y="624"/>
                </a:moveTo>
                <a:lnTo>
                  <a:pt x="316" y="624"/>
                </a:lnTo>
                <a:cubicBezTo>
                  <a:pt x="283" y="624"/>
                  <a:pt x="250" y="607"/>
                  <a:pt x="225" y="582"/>
                </a:cubicBezTo>
                <a:cubicBezTo>
                  <a:pt x="50" y="408"/>
                  <a:pt x="50" y="408"/>
                  <a:pt x="50" y="408"/>
                </a:cubicBezTo>
                <a:cubicBezTo>
                  <a:pt x="0" y="358"/>
                  <a:pt x="0" y="283"/>
                  <a:pt x="42" y="233"/>
                </a:cubicBezTo>
                <a:cubicBezTo>
                  <a:pt x="266" y="8"/>
                  <a:pt x="266" y="8"/>
                  <a:pt x="266" y="8"/>
                </a:cubicBezTo>
                <a:cubicBezTo>
                  <a:pt x="275" y="0"/>
                  <a:pt x="283" y="0"/>
                  <a:pt x="291" y="0"/>
                </a:cubicBezTo>
                <a:cubicBezTo>
                  <a:pt x="566" y="0"/>
                  <a:pt x="566" y="0"/>
                  <a:pt x="566" y="0"/>
                </a:cubicBezTo>
                <a:cubicBezTo>
                  <a:pt x="599" y="0"/>
                  <a:pt x="632" y="25"/>
                  <a:pt x="632" y="58"/>
                </a:cubicBezTo>
                <a:cubicBezTo>
                  <a:pt x="632" y="341"/>
                  <a:pt x="632" y="341"/>
                  <a:pt x="632" y="341"/>
                </a:cubicBezTo>
                <a:cubicBezTo>
                  <a:pt x="632" y="349"/>
                  <a:pt x="632" y="358"/>
                  <a:pt x="624" y="358"/>
                </a:cubicBezTo>
                <a:cubicBezTo>
                  <a:pt x="400" y="582"/>
                  <a:pt x="400" y="582"/>
                  <a:pt x="400" y="582"/>
                </a:cubicBezTo>
                <a:cubicBezTo>
                  <a:pt x="375" y="607"/>
                  <a:pt x="350" y="624"/>
                  <a:pt x="316" y="624"/>
                </a:cubicBezTo>
                <a:close/>
                <a:moveTo>
                  <a:pt x="300" y="58"/>
                </a:moveTo>
                <a:lnTo>
                  <a:pt x="300" y="58"/>
                </a:lnTo>
                <a:cubicBezTo>
                  <a:pt x="92" y="274"/>
                  <a:pt x="92" y="274"/>
                  <a:pt x="92" y="274"/>
                </a:cubicBezTo>
                <a:cubicBezTo>
                  <a:pt x="67" y="299"/>
                  <a:pt x="67" y="341"/>
                  <a:pt x="92" y="366"/>
                </a:cubicBezTo>
                <a:cubicBezTo>
                  <a:pt x="266" y="541"/>
                  <a:pt x="266" y="541"/>
                  <a:pt x="266" y="541"/>
                </a:cubicBezTo>
                <a:cubicBezTo>
                  <a:pt x="291" y="565"/>
                  <a:pt x="333" y="565"/>
                  <a:pt x="358" y="541"/>
                </a:cubicBezTo>
                <a:cubicBezTo>
                  <a:pt x="566" y="324"/>
                  <a:pt x="566" y="324"/>
                  <a:pt x="566" y="324"/>
                </a:cubicBezTo>
                <a:cubicBezTo>
                  <a:pt x="566" y="58"/>
                  <a:pt x="566" y="58"/>
                  <a:pt x="566" y="58"/>
                </a:cubicBezTo>
                <a:lnTo>
                  <a:pt x="300" y="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4">
            <a:extLst>
              <a:ext uri="{FF2B5EF4-FFF2-40B4-BE49-F238E27FC236}">
                <a16:creationId xmlns:a16="http://schemas.microsoft.com/office/drawing/2014/main" id="{F923AFBA-7412-D241-8A91-583CA1BDE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756" y="5629332"/>
            <a:ext cx="117687" cy="108272"/>
          </a:xfrm>
          <a:custGeom>
            <a:avLst/>
            <a:gdLst>
              <a:gd name="T0" fmla="*/ 83 w 109"/>
              <a:gd name="T1" fmla="*/ 83 h 101"/>
              <a:gd name="T2" fmla="*/ 83 w 109"/>
              <a:gd name="T3" fmla="*/ 83 h 101"/>
              <a:gd name="T4" fmla="*/ 16 w 109"/>
              <a:gd name="T5" fmla="*/ 83 h 101"/>
              <a:gd name="T6" fmla="*/ 16 w 109"/>
              <a:gd name="T7" fmla="*/ 17 h 101"/>
              <a:gd name="T8" fmla="*/ 83 w 109"/>
              <a:gd name="T9" fmla="*/ 17 h 101"/>
              <a:gd name="T10" fmla="*/ 83 w 109"/>
              <a:gd name="T11" fmla="*/ 8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1">
                <a:moveTo>
                  <a:pt x="83" y="83"/>
                </a:moveTo>
                <a:lnTo>
                  <a:pt x="83" y="83"/>
                </a:lnTo>
                <a:cubicBezTo>
                  <a:pt x="66" y="100"/>
                  <a:pt x="41" y="100"/>
                  <a:pt x="16" y="83"/>
                </a:cubicBezTo>
                <a:cubicBezTo>
                  <a:pt x="0" y="66"/>
                  <a:pt x="0" y="33"/>
                  <a:pt x="16" y="17"/>
                </a:cubicBezTo>
                <a:cubicBezTo>
                  <a:pt x="33" y="0"/>
                  <a:pt x="66" y="0"/>
                  <a:pt x="83" y="17"/>
                </a:cubicBezTo>
                <a:cubicBezTo>
                  <a:pt x="99" y="33"/>
                  <a:pt x="108" y="66"/>
                  <a:pt x="83" y="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5">
            <a:extLst>
              <a:ext uri="{FF2B5EF4-FFF2-40B4-BE49-F238E27FC236}">
                <a16:creationId xmlns:a16="http://schemas.microsoft.com/office/drawing/2014/main" id="{433BF8DB-1CC8-5D4F-A01B-46E8EC52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5953" y="8251430"/>
            <a:ext cx="710840" cy="437803"/>
          </a:xfrm>
          <a:custGeom>
            <a:avLst/>
            <a:gdLst>
              <a:gd name="T0" fmla="*/ 532 w 666"/>
              <a:gd name="T1" fmla="*/ 407 h 408"/>
              <a:gd name="T2" fmla="*/ 532 w 666"/>
              <a:gd name="T3" fmla="*/ 407 h 408"/>
              <a:gd name="T4" fmla="*/ 249 w 666"/>
              <a:gd name="T5" fmla="*/ 407 h 408"/>
              <a:gd name="T6" fmla="*/ 183 w 666"/>
              <a:gd name="T7" fmla="*/ 357 h 408"/>
              <a:gd name="T8" fmla="*/ 100 w 666"/>
              <a:gd name="T9" fmla="*/ 66 h 408"/>
              <a:gd name="T10" fmla="*/ 25 w 666"/>
              <a:gd name="T11" fmla="*/ 66 h 408"/>
              <a:gd name="T12" fmla="*/ 0 w 666"/>
              <a:gd name="T13" fmla="*/ 33 h 408"/>
              <a:gd name="T14" fmla="*/ 25 w 666"/>
              <a:gd name="T15" fmla="*/ 0 h 408"/>
              <a:gd name="T16" fmla="*/ 125 w 666"/>
              <a:gd name="T17" fmla="*/ 0 h 408"/>
              <a:gd name="T18" fmla="*/ 158 w 666"/>
              <a:gd name="T19" fmla="*/ 25 h 408"/>
              <a:gd name="T20" fmla="*/ 249 w 666"/>
              <a:gd name="T21" fmla="*/ 341 h 408"/>
              <a:gd name="T22" fmla="*/ 249 w 666"/>
              <a:gd name="T23" fmla="*/ 349 h 408"/>
              <a:gd name="T24" fmla="*/ 532 w 666"/>
              <a:gd name="T25" fmla="*/ 349 h 408"/>
              <a:gd name="T26" fmla="*/ 532 w 666"/>
              <a:gd name="T27" fmla="*/ 341 h 408"/>
              <a:gd name="T28" fmla="*/ 590 w 666"/>
              <a:gd name="T29" fmla="*/ 158 h 408"/>
              <a:gd name="T30" fmla="*/ 341 w 666"/>
              <a:gd name="T31" fmla="*/ 158 h 408"/>
              <a:gd name="T32" fmla="*/ 316 w 666"/>
              <a:gd name="T33" fmla="*/ 125 h 408"/>
              <a:gd name="T34" fmla="*/ 341 w 666"/>
              <a:gd name="T35" fmla="*/ 91 h 408"/>
              <a:gd name="T36" fmla="*/ 632 w 666"/>
              <a:gd name="T37" fmla="*/ 91 h 408"/>
              <a:gd name="T38" fmla="*/ 657 w 666"/>
              <a:gd name="T39" fmla="*/ 108 h 408"/>
              <a:gd name="T40" fmla="*/ 657 w 666"/>
              <a:gd name="T41" fmla="*/ 133 h 408"/>
              <a:gd name="T42" fmla="*/ 599 w 666"/>
              <a:gd name="T43" fmla="*/ 357 h 408"/>
              <a:gd name="T44" fmla="*/ 532 w 666"/>
              <a:gd name="T45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6" h="408">
                <a:moveTo>
                  <a:pt x="532" y="407"/>
                </a:moveTo>
                <a:lnTo>
                  <a:pt x="532" y="407"/>
                </a:lnTo>
                <a:cubicBezTo>
                  <a:pt x="249" y="407"/>
                  <a:pt x="249" y="407"/>
                  <a:pt x="249" y="407"/>
                </a:cubicBezTo>
                <a:cubicBezTo>
                  <a:pt x="216" y="407"/>
                  <a:pt x="191" y="382"/>
                  <a:pt x="183" y="357"/>
                </a:cubicBezTo>
                <a:cubicBezTo>
                  <a:pt x="100" y="66"/>
                  <a:pt x="100" y="66"/>
                  <a:pt x="100" y="66"/>
                </a:cubicBezTo>
                <a:cubicBezTo>
                  <a:pt x="25" y="66"/>
                  <a:pt x="25" y="66"/>
                  <a:pt x="25" y="66"/>
                </a:cubicBezTo>
                <a:cubicBezTo>
                  <a:pt x="8" y="66"/>
                  <a:pt x="0" y="50"/>
                  <a:pt x="0" y="33"/>
                </a:cubicBezTo>
                <a:cubicBezTo>
                  <a:pt x="0" y="16"/>
                  <a:pt x="8" y="0"/>
                  <a:pt x="25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1" y="0"/>
                  <a:pt x="150" y="8"/>
                  <a:pt x="158" y="25"/>
                </a:cubicBezTo>
                <a:cubicBezTo>
                  <a:pt x="249" y="341"/>
                  <a:pt x="249" y="341"/>
                  <a:pt x="249" y="341"/>
                </a:cubicBezTo>
                <a:lnTo>
                  <a:pt x="249" y="349"/>
                </a:lnTo>
                <a:cubicBezTo>
                  <a:pt x="532" y="349"/>
                  <a:pt x="532" y="349"/>
                  <a:pt x="532" y="349"/>
                </a:cubicBezTo>
                <a:cubicBezTo>
                  <a:pt x="532" y="341"/>
                  <a:pt x="532" y="341"/>
                  <a:pt x="532" y="341"/>
                </a:cubicBezTo>
                <a:cubicBezTo>
                  <a:pt x="590" y="158"/>
                  <a:pt x="590" y="158"/>
                  <a:pt x="590" y="158"/>
                </a:cubicBezTo>
                <a:cubicBezTo>
                  <a:pt x="341" y="158"/>
                  <a:pt x="341" y="158"/>
                  <a:pt x="341" y="158"/>
                </a:cubicBezTo>
                <a:cubicBezTo>
                  <a:pt x="324" y="158"/>
                  <a:pt x="316" y="141"/>
                  <a:pt x="316" y="125"/>
                </a:cubicBezTo>
                <a:cubicBezTo>
                  <a:pt x="316" y="108"/>
                  <a:pt x="324" y="91"/>
                  <a:pt x="341" y="91"/>
                </a:cubicBezTo>
                <a:cubicBezTo>
                  <a:pt x="632" y="91"/>
                  <a:pt x="632" y="91"/>
                  <a:pt x="632" y="91"/>
                </a:cubicBezTo>
                <a:cubicBezTo>
                  <a:pt x="640" y="91"/>
                  <a:pt x="649" y="100"/>
                  <a:pt x="657" y="108"/>
                </a:cubicBezTo>
                <a:cubicBezTo>
                  <a:pt x="657" y="116"/>
                  <a:pt x="665" y="125"/>
                  <a:pt x="657" y="133"/>
                </a:cubicBezTo>
                <a:cubicBezTo>
                  <a:pt x="599" y="357"/>
                  <a:pt x="599" y="357"/>
                  <a:pt x="599" y="357"/>
                </a:cubicBezTo>
                <a:cubicBezTo>
                  <a:pt x="590" y="382"/>
                  <a:pt x="566" y="407"/>
                  <a:pt x="532" y="4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6">
            <a:extLst>
              <a:ext uri="{FF2B5EF4-FFF2-40B4-BE49-F238E27FC236}">
                <a16:creationId xmlns:a16="http://schemas.microsoft.com/office/drawing/2014/main" id="{C1E3D2FA-D6F3-3A41-A531-C9D6DE030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5425" y="8755138"/>
            <a:ext cx="136520" cy="136517"/>
          </a:xfrm>
          <a:custGeom>
            <a:avLst/>
            <a:gdLst>
              <a:gd name="T0" fmla="*/ 0 w 126"/>
              <a:gd name="T1" fmla="*/ 66 h 126"/>
              <a:gd name="T2" fmla="*/ 0 w 126"/>
              <a:gd name="T3" fmla="*/ 66 h 126"/>
              <a:gd name="T4" fmla="*/ 58 w 126"/>
              <a:gd name="T5" fmla="*/ 0 h 126"/>
              <a:gd name="T6" fmla="*/ 125 w 126"/>
              <a:gd name="T7" fmla="*/ 66 h 126"/>
              <a:gd name="T8" fmla="*/ 58 w 126"/>
              <a:gd name="T9" fmla="*/ 125 h 126"/>
              <a:gd name="T10" fmla="*/ 0 w 126"/>
              <a:gd name="T11" fmla="*/ 6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6">
                <a:moveTo>
                  <a:pt x="0" y="66"/>
                </a:moveTo>
                <a:lnTo>
                  <a:pt x="0" y="66"/>
                </a:lnTo>
                <a:cubicBezTo>
                  <a:pt x="0" y="25"/>
                  <a:pt x="25" y="0"/>
                  <a:pt x="58" y="0"/>
                </a:cubicBezTo>
                <a:cubicBezTo>
                  <a:pt x="91" y="0"/>
                  <a:pt x="125" y="25"/>
                  <a:pt x="125" y="66"/>
                </a:cubicBezTo>
                <a:cubicBezTo>
                  <a:pt x="125" y="100"/>
                  <a:pt x="91" y="125"/>
                  <a:pt x="58" y="125"/>
                </a:cubicBezTo>
                <a:cubicBezTo>
                  <a:pt x="25" y="125"/>
                  <a:pt x="0" y="100"/>
                  <a:pt x="0" y="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7">
            <a:extLst>
              <a:ext uri="{FF2B5EF4-FFF2-40B4-BE49-F238E27FC236}">
                <a16:creationId xmlns:a16="http://schemas.microsoft.com/office/drawing/2014/main" id="{AEFDC77F-0B1B-A74E-880D-33390F30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613" y="8755138"/>
            <a:ext cx="141226" cy="136517"/>
          </a:xfrm>
          <a:custGeom>
            <a:avLst/>
            <a:gdLst>
              <a:gd name="T0" fmla="*/ 0 w 134"/>
              <a:gd name="T1" fmla="*/ 66 h 126"/>
              <a:gd name="T2" fmla="*/ 0 w 134"/>
              <a:gd name="T3" fmla="*/ 66 h 126"/>
              <a:gd name="T4" fmla="*/ 67 w 134"/>
              <a:gd name="T5" fmla="*/ 0 h 126"/>
              <a:gd name="T6" fmla="*/ 133 w 134"/>
              <a:gd name="T7" fmla="*/ 66 h 126"/>
              <a:gd name="T8" fmla="*/ 67 w 134"/>
              <a:gd name="T9" fmla="*/ 125 h 126"/>
              <a:gd name="T10" fmla="*/ 0 w 134"/>
              <a:gd name="T11" fmla="*/ 6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" h="126">
                <a:moveTo>
                  <a:pt x="0" y="66"/>
                </a:moveTo>
                <a:lnTo>
                  <a:pt x="0" y="66"/>
                </a:lnTo>
                <a:cubicBezTo>
                  <a:pt x="0" y="25"/>
                  <a:pt x="33" y="0"/>
                  <a:pt x="67" y="0"/>
                </a:cubicBezTo>
                <a:cubicBezTo>
                  <a:pt x="100" y="0"/>
                  <a:pt x="133" y="25"/>
                  <a:pt x="133" y="66"/>
                </a:cubicBezTo>
                <a:cubicBezTo>
                  <a:pt x="133" y="100"/>
                  <a:pt x="100" y="125"/>
                  <a:pt x="67" y="125"/>
                </a:cubicBezTo>
                <a:cubicBezTo>
                  <a:pt x="33" y="125"/>
                  <a:pt x="0" y="100"/>
                  <a:pt x="0" y="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8">
            <a:extLst>
              <a:ext uri="{FF2B5EF4-FFF2-40B4-BE49-F238E27FC236}">
                <a16:creationId xmlns:a16="http://schemas.microsoft.com/office/drawing/2014/main" id="{E0CF0DB5-3B90-FA43-90F9-CA858AED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342" y="2753025"/>
            <a:ext cx="852063" cy="621395"/>
          </a:xfrm>
          <a:custGeom>
            <a:avLst/>
            <a:gdLst>
              <a:gd name="T0" fmla="*/ 674 w 800"/>
              <a:gd name="T1" fmla="*/ 582 h 583"/>
              <a:gd name="T2" fmla="*/ 674 w 800"/>
              <a:gd name="T3" fmla="*/ 582 h 583"/>
              <a:gd name="T4" fmla="*/ 117 w 800"/>
              <a:gd name="T5" fmla="*/ 582 h 583"/>
              <a:gd name="T6" fmla="*/ 0 w 800"/>
              <a:gd name="T7" fmla="*/ 466 h 583"/>
              <a:gd name="T8" fmla="*/ 0 w 800"/>
              <a:gd name="T9" fmla="*/ 116 h 583"/>
              <a:gd name="T10" fmla="*/ 117 w 800"/>
              <a:gd name="T11" fmla="*/ 0 h 583"/>
              <a:gd name="T12" fmla="*/ 674 w 800"/>
              <a:gd name="T13" fmla="*/ 0 h 583"/>
              <a:gd name="T14" fmla="*/ 799 w 800"/>
              <a:gd name="T15" fmla="*/ 116 h 583"/>
              <a:gd name="T16" fmla="*/ 799 w 800"/>
              <a:gd name="T17" fmla="*/ 466 h 583"/>
              <a:gd name="T18" fmla="*/ 674 w 800"/>
              <a:gd name="T19" fmla="*/ 582 h 583"/>
              <a:gd name="T20" fmla="*/ 117 w 800"/>
              <a:gd name="T21" fmla="*/ 66 h 583"/>
              <a:gd name="T22" fmla="*/ 117 w 800"/>
              <a:gd name="T23" fmla="*/ 66 h 583"/>
              <a:gd name="T24" fmla="*/ 59 w 800"/>
              <a:gd name="T25" fmla="*/ 116 h 583"/>
              <a:gd name="T26" fmla="*/ 59 w 800"/>
              <a:gd name="T27" fmla="*/ 466 h 583"/>
              <a:gd name="T28" fmla="*/ 117 w 800"/>
              <a:gd name="T29" fmla="*/ 516 h 583"/>
              <a:gd name="T30" fmla="*/ 674 w 800"/>
              <a:gd name="T31" fmla="*/ 516 h 583"/>
              <a:gd name="T32" fmla="*/ 732 w 800"/>
              <a:gd name="T33" fmla="*/ 466 h 583"/>
              <a:gd name="T34" fmla="*/ 732 w 800"/>
              <a:gd name="T35" fmla="*/ 116 h 583"/>
              <a:gd name="T36" fmla="*/ 674 w 800"/>
              <a:gd name="T37" fmla="*/ 66 h 583"/>
              <a:gd name="T38" fmla="*/ 117 w 800"/>
              <a:gd name="T39" fmla="*/ 66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0" h="583">
                <a:moveTo>
                  <a:pt x="674" y="582"/>
                </a:moveTo>
                <a:lnTo>
                  <a:pt x="674" y="582"/>
                </a:lnTo>
                <a:cubicBezTo>
                  <a:pt x="117" y="582"/>
                  <a:pt x="117" y="582"/>
                  <a:pt x="117" y="582"/>
                </a:cubicBezTo>
                <a:cubicBezTo>
                  <a:pt x="50" y="582"/>
                  <a:pt x="0" y="532"/>
                  <a:pt x="0" y="46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58"/>
                  <a:pt x="50" y="0"/>
                  <a:pt x="117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741" y="0"/>
                  <a:pt x="799" y="58"/>
                  <a:pt x="799" y="116"/>
                </a:cubicBezTo>
                <a:cubicBezTo>
                  <a:pt x="799" y="466"/>
                  <a:pt x="799" y="466"/>
                  <a:pt x="799" y="466"/>
                </a:cubicBezTo>
                <a:cubicBezTo>
                  <a:pt x="799" y="532"/>
                  <a:pt x="741" y="582"/>
                  <a:pt x="674" y="582"/>
                </a:cubicBezTo>
                <a:close/>
                <a:moveTo>
                  <a:pt x="117" y="66"/>
                </a:moveTo>
                <a:lnTo>
                  <a:pt x="117" y="66"/>
                </a:lnTo>
                <a:cubicBezTo>
                  <a:pt x="84" y="66"/>
                  <a:pt x="59" y="91"/>
                  <a:pt x="59" y="116"/>
                </a:cubicBezTo>
                <a:cubicBezTo>
                  <a:pt x="59" y="466"/>
                  <a:pt x="59" y="466"/>
                  <a:pt x="59" y="466"/>
                </a:cubicBezTo>
                <a:cubicBezTo>
                  <a:pt x="59" y="491"/>
                  <a:pt x="84" y="516"/>
                  <a:pt x="117" y="516"/>
                </a:cubicBezTo>
                <a:cubicBezTo>
                  <a:pt x="674" y="516"/>
                  <a:pt x="674" y="516"/>
                  <a:pt x="674" y="516"/>
                </a:cubicBezTo>
                <a:cubicBezTo>
                  <a:pt x="707" y="516"/>
                  <a:pt x="732" y="491"/>
                  <a:pt x="732" y="466"/>
                </a:cubicBezTo>
                <a:cubicBezTo>
                  <a:pt x="732" y="116"/>
                  <a:pt x="732" y="116"/>
                  <a:pt x="732" y="116"/>
                </a:cubicBezTo>
                <a:cubicBezTo>
                  <a:pt x="732" y="91"/>
                  <a:pt x="707" y="66"/>
                  <a:pt x="674" y="66"/>
                </a:cubicBezTo>
                <a:lnTo>
                  <a:pt x="117" y="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9">
            <a:extLst>
              <a:ext uri="{FF2B5EF4-FFF2-40B4-BE49-F238E27FC236}">
                <a16:creationId xmlns:a16="http://schemas.microsoft.com/office/drawing/2014/main" id="{B6306273-E4C5-774E-AB07-70312F343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869" y="2941326"/>
            <a:ext cx="188302" cy="249501"/>
          </a:xfrm>
          <a:custGeom>
            <a:avLst/>
            <a:gdLst>
              <a:gd name="T0" fmla="*/ 92 w 176"/>
              <a:gd name="T1" fmla="*/ 234 h 235"/>
              <a:gd name="T2" fmla="*/ 92 w 176"/>
              <a:gd name="T3" fmla="*/ 234 h 235"/>
              <a:gd name="T4" fmla="*/ 33 w 176"/>
              <a:gd name="T5" fmla="*/ 234 h 235"/>
              <a:gd name="T6" fmla="*/ 8 w 176"/>
              <a:gd name="T7" fmla="*/ 209 h 235"/>
              <a:gd name="T8" fmla="*/ 8 w 176"/>
              <a:gd name="T9" fmla="*/ 209 h 235"/>
              <a:gd name="T10" fmla="*/ 33 w 176"/>
              <a:gd name="T11" fmla="*/ 192 h 235"/>
              <a:gd name="T12" fmla="*/ 100 w 176"/>
              <a:gd name="T13" fmla="*/ 192 h 235"/>
              <a:gd name="T14" fmla="*/ 125 w 176"/>
              <a:gd name="T15" fmla="*/ 167 h 235"/>
              <a:gd name="T16" fmla="*/ 100 w 176"/>
              <a:gd name="T17" fmla="*/ 142 h 235"/>
              <a:gd name="T18" fmla="*/ 83 w 176"/>
              <a:gd name="T19" fmla="*/ 142 h 235"/>
              <a:gd name="T20" fmla="*/ 8 w 176"/>
              <a:gd name="T21" fmla="*/ 76 h 235"/>
              <a:gd name="T22" fmla="*/ 75 w 176"/>
              <a:gd name="T23" fmla="*/ 0 h 235"/>
              <a:gd name="T24" fmla="*/ 142 w 176"/>
              <a:gd name="T25" fmla="*/ 0 h 235"/>
              <a:gd name="T26" fmla="*/ 167 w 176"/>
              <a:gd name="T27" fmla="*/ 25 h 235"/>
              <a:gd name="T28" fmla="*/ 167 w 176"/>
              <a:gd name="T29" fmla="*/ 25 h 235"/>
              <a:gd name="T30" fmla="*/ 142 w 176"/>
              <a:gd name="T31" fmla="*/ 42 h 235"/>
              <a:gd name="T32" fmla="*/ 75 w 176"/>
              <a:gd name="T33" fmla="*/ 42 h 235"/>
              <a:gd name="T34" fmla="*/ 50 w 176"/>
              <a:gd name="T35" fmla="*/ 67 h 235"/>
              <a:gd name="T36" fmla="*/ 75 w 176"/>
              <a:gd name="T37" fmla="*/ 92 h 235"/>
              <a:gd name="T38" fmla="*/ 100 w 176"/>
              <a:gd name="T39" fmla="*/ 92 h 235"/>
              <a:gd name="T40" fmla="*/ 167 w 176"/>
              <a:gd name="T41" fmla="*/ 175 h 235"/>
              <a:gd name="T42" fmla="*/ 92 w 176"/>
              <a:gd name="T43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6" h="235">
                <a:moveTo>
                  <a:pt x="92" y="234"/>
                </a:moveTo>
                <a:lnTo>
                  <a:pt x="92" y="234"/>
                </a:lnTo>
                <a:cubicBezTo>
                  <a:pt x="33" y="234"/>
                  <a:pt x="33" y="234"/>
                  <a:pt x="33" y="234"/>
                </a:cubicBezTo>
                <a:cubicBezTo>
                  <a:pt x="25" y="234"/>
                  <a:pt x="8" y="225"/>
                  <a:pt x="8" y="209"/>
                </a:cubicBezTo>
                <a:lnTo>
                  <a:pt x="8" y="209"/>
                </a:lnTo>
                <a:cubicBezTo>
                  <a:pt x="8" y="200"/>
                  <a:pt x="25" y="192"/>
                  <a:pt x="33" y="192"/>
                </a:cubicBezTo>
                <a:cubicBezTo>
                  <a:pt x="100" y="192"/>
                  <a:pt x="100" y="192"/>
                  <a:pt x="100" y="192"/>
                </a:cubicBezTo>
                <a:cubicBezTo>
                  <a:pt x="108" y="192"/>
                  <a:pt x="125" y="175"/>
                  <a:pt x="125" y="167"/>
                </a:cubicBezTo>
                <a:cubicBezTo>
                  <a:pt x="125" y="150"/>
                  <a:pt x="108" y="142"/>
                  <a:pt x="100" y="142"/>
                </a:cubicBezTo>
                <a:cubicBezTo>
                  <a:pt x="83" y="142"/>
                  <a:pt x="83" y="142"/>
                  <a:pt x="83" y="142"/>
                </a:cubicBezTo>
                <a:cubicBezTo>
                  <a:pt x="42" y="142"/>
                  <a:pt x="8" y="117"/>
                  <a:pt x="8" y="76"/>
                </a:cubicBezTo>
                <a:cubicBezTo>
                  <a:pt x="0" y="34"/>
                  <a:pt x="33" y="0"/>
                  <a:pt x="75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0" y="0"/>
                  <a:pt x="167" y="9"/>
                  <a:pt x="167" y="25"/>
                </a:cubicBezTo>
                <a:lnTo>
                  <a:pt x="167" y="25"/>
                </a:lnTo>
                <a:cubicBezTo>
                  <a:pt x="167" y="34"/>
                  <a:pt x="150" y="42"/>
                  <a:pt x="142" y="42"/>
                </a:cubicBezTo>
                <a:cubicBezTo>
                  <a:pt x="75" y="42"/>
                  <a:pt x="75" y="42"/>
                  <a:pt x="75" y="42"/>
                </a:cubicBezTo>
                <a:cubicBezTo>
                  <a:pt x="67" y="42"/>
                  <a:pt x="50" y="59"/>
                  <a:pt x="50" y="67"/>
                </a:cubicBezTo>
                <a:cubicBezTo>
                  <a:pt x="50" y="84"/>
                  <a:pt x="67" y="92"/>
                  <a:pt x="75" y="92"/>
                </a:cubicBezTo>
                <a:cubicBezTo>
                  <a:pt x="100" y="92"/>
                  <a:pt x="100" y="92"/>
                  <a:pt x="100" y="92"/>
                </a:cubicBezTo>
                <a:cubicBezTo>
                  <a:pt x="142" y="92"/>
                  <a:pt x="175" y="125"/>
                  <a:pt x="167" y="175"/>
                </a:cubicBezTo>
                <a:cubicBezTo>
                  <a:pt x="167" y="209"/>
                  <a:pt x="133" y="234"/>
                  <a:pt x="92" y="2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0">
            <a:extLst>
              <a:ext uri="{FF2B5EF4-FFF2-40B4-BE49-F238E27FC236}">
                <a16:creationId xmlns:a16="http://schemas.microsoft.com/office/drawing/2014/main" id="{EDCF69B5-77E1-BC4D-AE99-6759BE01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5481" y="2894251"/>
            <a:ext cx="56490" cy="70615"/>
          </a:xfrm>
          <a:custGeom>
            <a:avLst/>
            <a:gdLst>
              <a:gd name="T0" fmla="*/ 50 w 51"/>
              <a:gd name="T1" fmla="*/ 66 h 67"/>
              <a:gd name="T2" fmla="*/ 0 w 51"/>
              <a:gd name="T3" fmla="*/ 66 h 67"/>
              <a:gd name="T4" fmla="*/ 0 w 51"/>
              <a:gd name="T5" fmla="*/ 0 h 67"/>
              <a:gd name="T6" fmla="*/ 50 w 51"/>
              <a:gd name="T7" fmla="*/ 0 h 67"/>
              <a:gd name="T8" fmla="*/ 50 w 51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67">
                <a:moveTo>
                  <a:pt x="50" y="66"/>
                </a:moveTo>
                <a:lnTo>
                  <a:pt x="0" y="66"/>
                </a:lnTo>
                <a:lnTo>
                  <a:pt x="0" y="0"/>
                </a:lnTo>
                <a:lnTo>
                  <a:pt x="50" y="0"/>
                </a:lnTo>
                <a:lnTo>
                  <a:pt x="50" y="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1">
            <a:extLst>
              <a:ext uri="{FF2B5EF4-FFF2-40B4-BE49-F238E27FC236}">
                <a16:creationId xmlns:a16="http://schemas.microsoft.com/office/drawing/2014/main" id="{78300800-9674-7C49-8130-D075F388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5481" y="3171997"/>
            <a:ext cx="47075" cy="61197"/>
          </a:xfrm>
          <a:custGeom>
            <a:avLst/>
            <a:gdLst>
              <a:gd name="T0" fmla="*/ 41 w 42"/>
              <a:gd name="T1" fmla="*/ 58 h 59"/>
              <a:gd name="T2" fmla="*/ 0 w 42"/>
              <a:gd name="T3" fmla="*/ 58 h 59"/>
              <a:gd name="T4" fmla="*/ 0 w 42"/>
              <a:gd name="T5" fmla="*/ 0 h 59"/>
              <a:gd name="T6" fmla="*/ 41 w 42"/>
              <a:gd name="T7" fmla="*/ 0 h 59"/>
              <a:gd name="T8" fmla="*/ 41 w 42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59">
                <a:moveTo>
                  <a:pt x="41" y="58"/>
                </a:moveTo>
                <a:lnTo>
                  <a:pt x="0" y="58"/>
                </a:lnTo>
                <a:lnTo>
                  <a:pt x="0" y="0"/>
                </a:lnTo>
                <a:lnTo>
                  <a:pt x="41" y="0"/>
                </a:lnTo>
                <a:lnTo>
                  <a:pt x="41" y="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2">
            <a:extLst>
              <a:ext uri="{FF2B5EF4-FFF2-40B4-BE49-F238E27FC236}">
                <a16:creationId xmlns:a16="http://schemas.microsoft.com/office/drawing/2014/main" id="{788D3F33-CB21-B744-95AA-36C85B374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812" y="2851885"/>
            <a:ext cx="89442" cy="80027"/>
          </a:xfrm>
          <a:custGeom>
            <a:avLst/>
            <a:gdLst>
              <a:gd name="T0" fmla="*/ 42 w 84"/>
              <a:gd name="T1" fmla="*/ 0 h 76"/>
              <a:gd name="T2" fmla="*/ 42 w 84"/>
              <a:gd name="T3" fmla="*/ 0 h 76"/>
              <a:gd name="T4" fmla="*/ 9 w 84"/>
              <a:gd name="T5" fmla="*/ 25 h 76"/>
              <a:gd name="T6" fmla="*/ 9 w 84"/>
              <a:gd name="T7" fmla="*/ 59 h 76"/>
              <a:gd name="T8" fmla="*/ 9 w 84"/>
              <a:gd name="T9" fmla="*/ 59 h 76"/>
              <a:gd name="T10" fmla="*/ 42 w 84"/>
              <a:gd name="T11" fmla="*/ 67 h 76"/>
              <a:gd name="T12" fmla="*/ 67 w 84"/>
              <a:gd name="T13" fmla="*/ 42 h 76"/>
              <a:gd name="T14" fmla="*/ 75 w 84"/>
              <a:gd name="T15" fmla="*/ 9 h 76"/>
              <a:gd name="T16" fmla="*/ 75 w 84"/>
              <a:gd name="T17" fmla="*/ 9 h 76"/>
              <a:gd name="T18" fmla="*/ 42 w 84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6">
                <a:moveTo>
                  <a:pt x="42" y="0"/>
                </a:moveTo>
                <a:lnTo>
                  <a:pt x="42" y="0"/>
                </a:lnTo>
                <a:cubicBezTo>
                  <a:pt x="9" y="25"/>
                  <a:pt x="9" y="25"/>
                  <a:pt x="9" y="25"/>
                </a:cubicBezTo>
                <a:cubicBezTo>
                  <a:pt x="0" y="34"/>
                  <a:pt x="0" y="50"/>
                  <a:pt x="9" y="59"/>
                </a:cubicBezTo>
                <a:lnTo>
                  <a:pt x="9" y="59"/>
                </a:lnTo>
                <a:cubicBezTo>
                  <a:pt x="9" y="67"/>
                  <a:pt x="25" y="75"/>
                  <a:pt x="42" y="67"/>
                </a:cubicBezTo>
                <a:cubicBezTo>
                  <a:pt x="67" y="42"/>
                  <a:pt x="67" y="42"/>
                  <a:pt x="67" y="42"/>
                </a:cubicBezTo>
                <a:cubicBezTo>
                  <a:pt x="83" y="34"/>
                  <a:pt x="83" y="25"/>
                  <a:pt x="75" y="9"/>
                </a:cubicBezTo>
                <a:lnTo>
                  <a:pt x="75" y="9"/>
                </a:lnTo>
                <a:cubicBezTo>
                  <a:pt x="67" y="0"/>
                  <a:pt x="58" y="0"/>
                  <a:pt x="4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3">
            <a:extLst>
              <a:ext uri="{FF2B5EF4-FFF2-40B4-BE49-F238E27FC236}">
                <a16:creationId xmlns:a16="http://schemas.microsoft.com/office/drawing/2014/main" id="{B8D08684-6C97-EC4E-AD3D-F4DB0FECD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199" y="3200242"/>
            <a:ext cx="89445" cy="80027"/>
          </a:xfrm>
          <a:custGeom>
            <a:avLst/>
            <a:gdLst>
              <a:gd name="T0" fmla="*/ 42 w 84"/>
              <a:gd name="T1" fmla="*/ 8 h 76"/>
              <a:gd name="T2" fmla="*/ 42 w 84"/>
              <a:gd name="T3" fmla="*/ 8 h 76"/>
              <a:gd name="T4" fmla="*/ 8 w 84"/>
              <a:gd name="T5" fmla="*/ 25 h 76"/>
              <a:gd name="T6" fmla="*/ 8 w 84"/>
              <a:gd name="T7" fmla="*/ 58 h 76"/>
              <a:gd name="T8" fmla="*/ 8 w 84"/>
              <a:gd name="T9" fmla="*/ 58 h 76"/>
              <a:gd name="T10" fmla="*/ 42 w 84"/>
              <a:gd name="T11" fmla="*/ 66 h 76"/>
              <a:gd name="T12" fmla="*/ 66 w 84"/>
              <a:gd name="T13" fmla="*/ 41 h 76"/>
              <a:gd name="T14" fmla="*/ 75 w 84"/>
              <a:gd name="T15" fmla="*/ 8 h 76"/>
              <a:gd name="T16" fmla="*/ 75 w 84"/>
              <a:gd name="T17" fmla="*/ 8 h 76"/>
              <a:gd name="T18" fmla="*/ 42 w 84"/>
              <a:gd name="T19" fmla="*/ 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6">
                <a:moveTo>
                  <a:pt x="42" y="8"/>
                </a:moveTo>
                <a:lnTo>
                  <a:pt x="42" y="8"/>
                </a:lnTo>
                <a:cubicBezTo>
                  <a:pt x="8" y="25"/>
                  <a:pt x="8" y="25"/>
                  <a:pt x="8" y="25"/>
                </a:cubicBezTo>
                <a:cubicBezTo>
                  <a:pt x="0" y="33"/>
                  <a:pt x="0" y="50"/>
                  <a:pt x="8" y="58"/>
                </a:cubicBezTo>
                <a:lnTo>
                  <a:pt x="8" y="58"/>
                </a:lnTo>
                <a:cubicBezTo>
                  <a:pt x="8" y="75"/>
                  <a:pt x="25" y="75"/>
                  <a:pt x="42" y="66"/>
                </a:cubicBezTo>
                <a:cubicBezTo>
                  <a:pt x="66" y="41"/>
                  <a:pt x="66" y="41"/>
                  <a:pt x="66" y="41"/>
                </a:cubicBezTo>
                <a:cubicBezTo>
                  <a:pt x="83" y="33"/>
                  <a:pt x="83" y="25"/>
                  <a:pt x="75" y="8"/>
                </a:cubicBezTo>
                <a:lnTo>
                  <a:pt x="75" y="8"/>
                </a:lnTo>
                <a:cubicBezTo>
                  <a:pt x="66" y="0"/>
                  <a:pt x="50" y="0"/>
                  <a:pt x="42" y="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4">
            <a:extLst>
              <a:ext uri="{FF2B5EF4-FFF2-40B4-BE49-F238E27FC236}">
                <a16:creationId xmlns:a16="http://schemas.microsoft.com/office/drawing/2014/main" id="{2A717A86-EB75-ED42-9B2C-3A04D36A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322" y="11330160"/>
            <a:ext cx="188302" cy="188302"/>
          </a:xfrm>
          <a:custGeom>
            <a:avLst/>
            <a:gdLst>
              <a:gd name="T0" fmla="*/ 133 w 176"/>
              <a:gd name="T1" fmla="*/ 175 h 176"/>
              <a:gd name="T2" fmla="*/ 133 w 176"/>
              <a:gd name="T3" fmla="*/ 175 h 176"/>
              <a:gd name="T4" fmla="*/ 42 w 176"/>
              <a:gd name="T5" fmla="*/ 175 h 176"/>
              <a:gd name="T6" fmla="*/ 0 w 176"/>
              <a:gd name="T7" fmla="*/ 125 h 176"/>
              <a:gd name="T8" fmla="*/ 0 w 176"/>
              <a:gd name="T9" fmla="*/ 50 h 176"/>
              <a:gd name="T10" fmla="*/ 42 w 176"/>
              <a:gd name="T11" fmla="*/ 0 h 176"/>
              <a:gd name="T12" fmla="*/ 133 w 176"/>
              <a:gd name="T13" fmla="*/ 0 h 176"/>
              <a:gd name="T14" fmla="*/ 175 w 176"/>
              <a:gd name="T15" fmla="*/ 50 h 176"/>
              <a:gd name="T16" fmla="*/ 175 w 176"/>
              <a:gd name="T17" fmla="*/ 125 h 176"/>
              <a:gd name="T18" fmla="*/ 133 w 176"/>
              <a:gd name="T19" fmla="*/ 175 h 176"/>
              <a:gd name="T20" fmla="*/ 133 w 176"/>
              <a:gd name="T21" fmla="*/ 50 h 176"/>
              <a:gd name="T22" fmla="*/ 133 w 176"/>
              <a:gd name="T23" fmla="*/ 50 h 176"/>
              <a:gd name="T24" fmla="*/ 42 w 176"/>
              <a:gd name="T25" fmla="*/ 50 h 176"/>
              <a:gd name="T26" fmla="*/ 42 w 176"/>
              <a:gd name="T27" fmla="*/ 125 h 176"/>
              <a:gd name="T28" fmla="*/ 133 w 176"/>
              <a:gd name="T29" fmla="*/ 125 h 176"/>
              <a:gd name="T30" fmla="*/ 133 w 176"/>
              <a:gd name="T31" fmla="*/ 5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76">
                <a:moveTo>
                  <a:pt x="133" y="175"/>
                </a:moveTo>
                <a:lnTo>
                  <a:pt x="133" y="175"/>
                </a:lnTo>
                <a:cubicBezTo>
                  <a:pt x="42" y="175"/>
                  <a:pt x="42" y="175"/>
                  <a:pt x="42" y="175"/>
                </a:cubicBezTo>
                <a:cubicBezTo>
                  <a:pt x="17" y="175"/>
                  <a:pt x="0" y="150"/>
                  <a:pt x="0" y="125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17"/>
                  <a:pt x="17" y="0"/>
                  <a:pt x="4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58" y="0"/>
                  <a:pt x="175" y="17"/>
                  <a:pt x="175" y="50"/>
                </a:cubicBezTo>
                <a:cubicBezTo>
                  <a:pt x="175" y="125"/>
                  <a:pt x="175" y="125"/>
                  <a:pt x="175" y="125"/>
                </a:cubicBezTo>
                <a:cubicBezTo>
                  <a:pt x="175" y="150"/>
                  <a:pt x="158" y="175"/>
                  <a:pt x="133" y="175"/>
                </a:cubicBezTo>
                <a:close/>
                <a:moveTo>
                  <a:pt x="133" y="50"/>
                </a:moveTo>
                <a:lnTo>
                  <a:pt x="133" y="50"/>
                </a:lnTo>
                <a:cubicBezTo>
                  <a:pt x="42" y="50"/>
                  <a:pt x="42" y="50"/>
                  <a:pt x="42" y="50"/>
                </a:cubicBezTo>
                <a:cubicBezTo>
                  <a:pt x="42" y="125"/>
                  <a:pt x="42" y="125"/>
                  <a:pt x="42" y="125"/>
                </a:cubicBezTo>
                <a:cubicBezTo>
                  <a:pt x="133" y="125"/>
                  <a:pt x="133" y="125"/>
                  <a:pt x="133" y="125"/>
                </a:cubicBezTo>
                <a:lnTo>
                  <a:pt x="133" y="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5">
            <a:extLst>
              <a:ext uri="{FF2B5EF4-FFF2-40B4-BE49-F238E27FC236}">
                <a16:creationId xmlns:a16="http://schemas.microsoft.com/office/drawing/2014/main" id="{E2935283-49E0-574C-A4DA-79F06231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3002" y="11080662"/>
            <a:ext cx="772036" cy="621395"/>
          </a:xfrm>
          <a:custGeom>
            <a:avLst/>
            <a:gdLst>
              <a:gd name="T0" fmla="*/ 607 w 724"/>
              <a:gd name="T1" fmla="*/ 582 h 583"/>
              <a:gd name="T2" fmla="*/ 607 w 724"/>
              <a:gd name="T3" fmla="*/ 582 h 583"/>
              <a:gd name="T4" fmla="*/ 116 w 724"/>
              <a:gd name="T5" fmla="*/ 582 h 583"/>
              <a:gd name="T6" fmla="*/ 0 w 724"/>
              <a:gd name="T7" fmla="*/ 458 h 583"/>
              <a:gd name="T8" fmla="*/ 0 w 724"/>
              <a:gd name="T9" fmla="*/ 0 h 583"/>
              <a:gd name="T10" fmla="*/ 66 w 724"/>
              <a:gd name="T11" fmla="*/ 0 h 583"/>
              <a:gd name="T12" fmla="*/ 66 w 724"/>
              <a:gd name="T13" fmla="*/ 458 h 583"/>
              <a:gd name="T14" fmla="*/ 116 w 724"/>
              <a:gd name="T15" fmla="*/ 516 h 583"/>
              <a:gd name="T16" fmla="*/ 607 w 724"/>
              <a:gd name="T17" fmla="*/ 516 h 583"/>
              <a:gd name="T18" fmla="*/ 657 w 724"/>
              <a:gd name="T19" fmla="*/ 458 h 583"/>
              <a:gd name="T20" fmla="*/ 657 w 724"/>
              <a:gd name="T21" fmla="*/ 167 h 583"/>
              <a:gd name="T22" fmla="*/ 607 w 724"/>
              <a:gd name="T23" fmla="*/ 117 h 583"/>
              <a:gd name="T24" fmla="*/ 116 w 724"/>
              <a:gd name="T25" fmla="*/ 117 h 583"/>
              <a:gd name="T26" fmla="*/ 116 w 724"/>
              <a:gd name="T27" fmla="*/ 50 h 583"/>
              <a:gd name="T28" fmla="*/ 607 w 724"/>
              <a:gd name="T29" fmla="*/ 50 h 583"/>
              <a:gd name="T30" fmla="*/ 723 w 724"/>
              <a:gd name="T31" fmla="*/ 167 h 583"/>
              <a:gd name="T32" fmla="*/ 723 w 724"/>
              <a:gd name="T33" fmla="*/ 458 h 583"/>
              <a:gd name="T34" fmla="*/ 607 w 724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4" h="583">
                <a:moveTo>
                  <a:pt x="607" y="582"/>
                </a:moveTo>
                <a:lnTo>
                  <a:pt x="607" y="582"/>
                </a:lnTo>
                <a:cubicBezTo>
                  <a:pt x="116" y="582"/>
                  <a:pt x="116" y="582"/>
                  <a:pt x="116" y="582"/>
                </a:cubicBezTo>
                <a:cubicBezTo>
                  <a:pt x="50" y="582"/>
                  <a:pt x="0" y="524"/>
                  <a:pt x="0" y="458"/>
                </a:cubicBezTo>
                <a:cubicBezTo>
                  <a:pt x="0" y="0"/>
                  <a:pt x="0" y="0"/>
                  <a:pt x="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458"/>
                  <a:pt x="66" y="458"/>
                  <a:pt x="66" y="458"/>
                </a:cubicBezTo>
                <a:cubicBezTo>
                  <a:pt x="66" y="491"/>
                  <a:pt x="91" y="516"/>
                  <a:pt x="116" y="516"/>
                </a:cubicBezTo>
                <a:cubicBezTo>
                  <a:pt x="607" y="516"/>
                  <a:pt x="607" y="516"/>
                  <a:pt x="607" y="516"/>
                </a:cubicBezTo>
                <a:cubicBezTo>
                  <a:pt x="640" y="516"/>
                  <a:pt x="657" y="491"/>
                  <a:pt x="657" y="458"/>
                </a:cubicBezTo>
                <a:cubicBezTo>
                  <a:pt x="657" y="167"/>
                  <a:pt x="657" y="167"/>
                  <a:pt x="657" y="167"/>
                </a:cubicBezTo>
                <a:cubicBezTo>
                  <a:pt x="657" y="142"/>
                  <a:pt x="640" y="117"/>
                  <a:pt x="607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607" y="50"/>
                  <a:pt x="607" y="50"/>
                  <a:pt x="607" y="50"/>
                </a:cubicBezTo>
                <a:cubicBezTo>
                  <a:pt x="673" y="50"/>
                  <a:pt x="723" y="108"/>
                  <a:pt x="723" y="167"/>
                </a:cubicBezTo>
                <a:cubicBezTo>
                  <a:pt x="723" y="458"/>
                  <a:pt x="723" y="458"/>
                  <a:pt x="723" y="458"/>
                </a:cubicBezTo>
                <a:cubicBezTo>
                  <a:pt x="723" y="524"/>
                  <a:pt x="673" y="582"/>
                  <a:pt x="607" y="5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6">
            <a:extLst>
              <a:ext uri="{FF2B5EF4-FFF2-40B4-BE49-F238E27FC236}">
                <a16:creationId xmlns:a16="http://schemas.microsoft.com/office/drawing/2014/main" id="{9A7CBAE5-9BC8-FC4A-BF58-76258DE45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587" y="10948851"/>
            <a:ext cx="710837" cy="258913"/>
          </a:xfrm>
          <a:custGeom>
            <a:avLst/>
            <a:gdLst>
              <a:gd name="T0" fmla="*/ 133 w 667"/>
              <a:gd name="T1" fmla="*/ 242 h 243"/>
              <a:gd name="T2" fmla="*/ 133 w 667"/>
              <a:gd name="T3" fmla="*/ 242 h 243"/>
              <a:gd name="T4" fmla="*/ 9 w 667"/>
              <a:gd name="T5" fmla="*/ 100 h 243"/>
              <a:gd name="T6" fmla="*/ 133 w 667"/>
              <a:gd name="T7" fmla="*/ 0 h 243"/>
              <a:gd name="T8" fmla="*/ 566 w 667"/>
              <a:gd name="T9" fmla="*/ 0 h 243"/>
              <a:gd name="T10" fmla="*/ 666 w 667"/>
              <a:gd name="T11" fmla="*/ 100 h 243"/>
              <a:gd name="T12" fmla="*/ 666 w 667"/>
              <a:gd name="T13" fmla="*/ 117 h 243"/>
              <a:gd name="T14" fmla="*/ 632 w 667"/>
              <a:gd name="T15" fmla="*/ 150 h 243"/>
              <a:gd name="T16" fmla="*/ 632 w 667"/>
              <a:gd name="T17" fmla="*/ 150 h 243"/>
              <a:gd name="T18" fmla="*/ 599 w 667"/>
              <a:gd name="T19" fmla="*/ 117 h 243"/>
              <a:gd name="T20" fmla="*/ 599 w 667"/>
              <a:gd name="T21" fmla="*/ 100 h 243"/>
              <a:gd name="T22" fmla="*/ 566 w 667"/>
              <a:gd name="T23" fmla="*/ 59 h 243"/>
              <a:gd name="T24" fmla="*/ 133 w 667"/>
              <a:gd name="T25" fmla="*/ 59 h 243"/>
              <a:gd name="T26" fmla="*/ 75 w 667"/>
              <a:gd name="T27" fmla="*/ 108 h 243"/>
              <a:gd name="T28" fmla="*/ 133 w 667"/>
              <a:gd name="T29" fmla="*/ 175 h 243"/>
              <a:gd name="T30" fmla="*/ 133 w 667"/>
              <a:gd name="T31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7" h="243">
                <a:moveTo>
                  <a:pt x="133" y="242"/>
                </a:moveTo>
                <a:lnTo>
                  <a:pt x="133" y="242"/>
                </a:lnTo>
                <a:cubicBezTo>
                  <a:pt x="59" y="242"/>
                  <a:pt x="0" y="175"/>
                  <a:pt x="9" y="100"/>
                </a:cubicBezTo>
                <a:cubicBezTo>
                  <a:pt x="17" y="42"/>
                  <a:pt x="75" y="0"/>
                  <a:pt x="133" y="0"/>
                </a:cubicBezTo>
                <a:cubicBezTo>
                  <a:pt x="566" y="0"/>
                  <a:pt x="566" y="0"/>
                  <a:pt x="566" y="0"/>
                </a:cubicBezTo>
                <a:cubicBezTo>
                  <a:pt x="616" y="0"/>
                  <a:pt x="666" y="42"/>
                  <a:pt x="666" y="100"/>
                </a:cubicBezTo>
                <a:cubicBezTo>
                  <a:pt x="666" y="117"/>
                  <a:pt x="666" y="117"/>
                  <a:pt x="666" y="117"/>
                </a:cubicBezTo>
                <a:cubicBezTo>
                  <a:pt x="666" y="142"/>
                  <a:pt x="649" y="150"/>
                  <a:pt x="632" y="150"/>
                </a:cubicBezTo>
                <a:lnTo>
                  <a:pt x="632" y="150"/>
                </a:lnTo>
                <a:cubicBezTo>
                  <a:pt x="616" y="150"/>
                  <a:pt x="599" y="142"/>
                  <a:pt x="599" y="117"/>
                </a:cubicBezTo>
                <a:cubicBezTo>
                  <a:pt x="599" y="100"/>
                  <a:pt x="599" y="100"/>
                  <a:pt x="599" y="100"/>
                </a:cubicBezTo>
                <a:cubicBezTo>
                  <a:pt x="599" y="75"/>
                  <a:pt x="583" y="59"/>
                  <a:pt x="566" y="59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00" y="59"/>
                  <a:pt x="75" y="84"/>
                  <a:pt x="75" y="108"/>
                </a:cubicBezTo>
                <a:cubicBezTo>
                  <a:pt x="67" y="142"/>
                  <a:pt x="92" y="175"/>
                  <a:pt x="133" y="175"/>
                </a:cubicBezTo>
                <a:lnTo>
                  <a:pt x="133" y="24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CuadroTexto 230">
            <a:extLst>
              <a:ext uri="{FF2B5EF4-FFF2-40B4-BE49-F238E27FC236}">
                <a16:creationId xmlns:a16="http://schemas.microsoft.com/office/drawing/2014/main" id="{78CDD9D0-3AD5-7E4A-B62B-DFC953D48331}"/>
              </a:ext>
            </a:extLst>
          </p:cNvPr>
          <p:cNvSpPr txBox="1"/>
          <p:nvPr/>
        </p:nvSpPr>
        <p:spPr>
          <a:xfrm>
            <a:off x="7207957" y="2569105"/>
            <a:ext cx="587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32" name="CuadroTexto 231">
            <a:extLst>
              <a:ext uri="{FF2B5EF4-FFF2-40B4-BE49-F238E27FC236}">
                <a16:creationId xmlns:a16="http://schemas.microsoft.com/office/drawing/2014/main" id="{A5F1839C-8941-6941-82C3-BF14EB80670D}"/>
              </a:ext>
            </a:extLst>
          </p:cNvPr>
          <p:cNvSpPr txBox="1"/>
          <p:nvPr/>
        </p:nvSpPr>
        <p:spPr>
          <a:xfrm>
            <a:off x="7207027" y="5266441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237E0F5E-131C-D24B-8773-E077D12166E9}"/>
              </a:ext>
            </a:extLst>
          </p:cNvPr>
          <p:cNvSpPr txBox="1"/>
          <p:nvPr/>
        </p:nvSpPr>
        <p:spPr>
          <a:xfrm>
            <a:off x="7226077" y="8105571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234" name="CuadroTexto 233">
            <a:extLst>
              <a:ext uri="{FF2B5EF4-FFF2-40B4-BE49-F238E27FC236}">
                <a16:creationId xmlns:a16="http://schemas.microsoft.com/office/drawing/2014/main" id="{BA92EB4F-3874-3E47-BA4B-C5FDCC31A1F7}"/>
              </a:ext>
            </a:extLst>
          </p:cNvPr>
          <p:cNvSpPr txBox="1"/>
          <p:nvPr/>
        </p:nvSpPr>
        <p:spPr>
          <a:xfrm>
            <a:off x="7188907" y="10830836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70688ADC-726D-394A-8B9C-B5AA6A14F060}"/>
              </a:ext>
            </a:extLst>
          </p:cNvPr>
          <p:cNvGrpSpPr/>
          <p:nvPr/>
        </p:nvGrpSpPr>
        <p:grpSpPr>
          <a:xfrm>
            <a:off x="1267276" y="2184294"/>
            <a:ext cx="4271936" cy="1514064"/>
            <a:chOff x="4297395" y="10620441"/>
            <a:chExt cx="4271936" cy="1514064"/>
          </a:xfrm>
        </p:grpSpPr>
        <p:sp>
          <p:nvSpPr>
            <p:cNvPr id="236" name="CuadroTexto 235">
              <a:extLst>
                <a:ext uri="{FF2B5EF4-FFF2-40B4-BE49-F238E27FC236}">
                  <a16:creationId xmlns:a16="http://schemas.microsoft.com/office/drawing/2014/main" id="{1CB481A8-1D5D-4544-813B-72F9DD56DF93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7" name="Rectangle 40">
              <a:extLst>
                <a:ext uri="{FF2B5EF4-FFF2-40B4-BE49-F238E27FC236}">
                  <a16:creationId xmlns:a16="http://schemas.microsoft.com/office/drawing/2014/main" id="{50D5F11E-2184-8C41-B861-C2CB2025C5EB}"/>
                </a:ext>
              </a:extLst>
            </p:cNvPr>
            <p:cNvSpPr/>
            <p:nvPr/>
          </p:nvSpPr>
          <p:spPr>
            <a:xfrm>
              <a:off x="4297395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7484A3F7-557B-AA40-A9D2-47EA344B32C2}"/>
              </a:ext>
            </a:extLst>
          </p:cNvPr>
          <p:cNvGrpSpPr/>
          <p:nvPr/>
        </p:nvGrpSpPr>
        <p:grpSpPr>
          <a:xfrm>
            <a:off x="1274093" y="4971074"/>
            <a:ext cx="4265119" cy="1514064"/>
            <a:chOff x="4272681" y="10620441"/>
            <a:chExt cx="4265119" cy="1514064"/>
          </a:xfrm>
        </p:grpSpPr>
        <p:sp>
          <p:nvSpPr>
            <p:cNvPr id="239" name="CuadroTexto 395">
              <a:extLst>
                <a:ext uri="{FF2B5EF4-FFF2-40B4-BE49-F238E27FC236}">
                  <a16:creationId xmlns:a16="http://schemas.microsoft.com/office/drawing/2014/main" id="{A6E72EF7-F9A7-1444-A409-453A012A0250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C2F023CB-42BB-C542-BB1F-9602DA5ED0C8}"/>
                </a:ext>
              </a:extLst>
            </p:cNvPr>
            <p:cNvSpPr/>
            <p:nvPr/>
          </p:nvSpPr>
          <p:spPr>
            <a:xfrm>
              <a:off x="4272681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17F28D88-261A-484A-ADEF-82D1FAEE72C6}"/>
              </a:ext>
            </a:extLst>
          </p:cNvPr>
          <p:cNvGrpSpPr/>
          <p:nvPr/>
        </p:nvGrpSpPr>
        <p:grpSpPr>
          <a:xfrm>
            <a:off x="1228364" y="7818337"/>
            <a:ext cx="4265119" cy="1514064"/>
            <a:chOff x="4272681" y="10620441"/>
            <a:chExt cx="4265119" cy="1514064"/>
          </a:xfrm>
        </p:grpSpPr>
        <p:sp>
          <p:nvSpPr>
            <p:cNvPr id="242" name="CuadroTexto 395">
              <a:extLst>
                <a:ext uri="{FF2B5EF4-FFF2-40B4-BE49-F238E27FC236}">
                  <a16:creationId xmlns:a16="http://schemas.microsoft.com/office/drawing/2014/main" id="{C6744E57-3ED2-0E4B-B0AB-5A58B7DF4DD5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2E30D0E4-D7FE-6B40-858E-8995BEC29D61}"/>
                </a:ext>
              </a:extLst>
            </p:cNvPr>
            <p:cNvSpPr/>
            <p:nvPr/>
          </p:nvSpPr>
          <p:spPr>
            <a:xfrm>
              <a:off x="4272681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7E8BEBDA-7288-F74D-B413-D908C627E2EA}"/>
              </a:ext>
            </a:extLst>
          </p:cNvPr>
          <p:cNvGrpSpPr/>
          <p:nvPr/>
        </p:nvGrpSpPr>
        <p:grpSpPr>
          <a:xfrm>
            <a:off x="1259846" y="10512812"/>
            <a:ext cx="4265119" cy="1514064"/>
            <a:chOff x="4272681" y="10620441"/>
            <a:chExt cx="4265119" cy="1514064"/>
          </a:xfrm>
        </p:grpSpPr>
        <p:sp>
          <p:nvSpPr>
            <p:cNvPr id="245" name="CuadroTexto 395">
              <a:extLst>
                <a:ext uri="{FF2B5EF4-FFF2-40B4-BE49-F238E27FC236}">
                  <a16:creationId xmlns:a16="http://schemas.microsoft.com/office/drawing/2014/main" id="{BEE36DD6-C9F1-7748-A8A8-D266901F5C04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46" name="Rectangle 40">
              <a:extLst>
                <a:ext uri="{FF2B5EF4-FFF2-40B4-BE49-F238E27FC236}">
                  <a16:creationId xmlns:a16="http://schemas.microsoft.com/office/drawing/2014/main" id="{BB864E6F-2F4D-644E-8D6F-48E3EB71199E}"/>
                </a:ext>
              </a:extLst>
            </p:cNvPr>
            <p:cNvSpPr/>
            <p:nvPr/>
          </p:nvSpPr>
          <p:spPr>
            <a:xfrm>
              <a:off x="4272681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7" name="Group 71">
            <a:extLst>
              <a:ext uri="{FF2B5EF4-FFF2-40B4-BE49-F238E27FC236}">
                <a16:creationId xmlns:a16="http://schemas.microsoft.com/office/drawing/2014/main" id="{9A9B17DC-09DD-664E-BB87-E755798DF5A4}"/>
              </a:ext>
            </a:extLst>
          </p:cNvPr>
          <p:cNvGrpSpPr/>
          <p:nvPr/>
        </p:nvGrpSpPr>
        <p:grpSpPr>
          <a:xfrm>
            <a:off x="15228673" y="5146776"/>
            <a:ext cx="8909115" cy="2500601"/>
            <a:chOff x="2232442" y="3643574"/>
            <a:chExt cx="8954788" cy="2500601"/>
          </a:xfrm>
        </p:grpSpPr>
        <p:sp>
          <p:nvSpPr>
            <p:cNvPr id="248" name="CuadroTexto 598">
              <a:extLst>
                <a:ext uri="{FF2B5EF4-FFF2-40B4-BE49-F238E27FC236}">
                  <a16:creationId xmlns:a16="http://schemas.microsoft.com/office/drawing/2014/main" id="{80B31B8E-0B15-824D-8F36-38A9C788A381}"/>
                </a:ext>
              </a:extLst>
            </p:cNvPr>
            <p:cNvSpPr txBox="1"/>
            <p:nvPr/>
          </p:nvSpPr>
          <p:spPr>
            <a:xfrm>
              <a:off x="2232442" y="3643574"/>
              <a:ext cx="33017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249" name="CuadroTexto 599">
              <a:extLst>
                <a:ext uri="{FF2B5EF4-FFF2-40B4-BE49-F238E27FC236}">
                  <a16:creationId xmlns:a16="http://schemas.microsoft.com/office/drawing/2014/main" id="{B837D444-64FD-5C46-B3C8-A4986B52126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7880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51">
            <a:extLst>
              <a:ext uri="{FF2B5EF4-FFF2-40B4-BE49-F238E27FC236}">
                <a16:creationId xmlns:a16="http://schemas.microsoft.com/office/drawing/2014/main" id="{66D08E2A-910A-9242-BD2E-14D34EDA1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48CE1A2F-8841-5A42-A9EB-1C567D50616B}"/>
              </a:ext>
            </a:extLst>
          </p:cNvPr>
          <p:cNvSpPr/>
          <p:nvPr/>
        </p:nvSpPr>
        <p:spPr>
          <a:xfrm>
            <a:off x="14978154" y="10189439"/>
            <a:ext cx="1685124" cy="16851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FBFB0AE-5699-434A-8E02-E45EB68148C5}"/>
              </a:ext>
            </a:extLst>
          </p:cNvPr>
          <p:cNvSpPr/>
          <p:nvPr/>
        </p:nvSpPr>
        <p:spPr>
          <a:xfrm>
            <a:off x="15012742" y="5412789"/>
            <a:ext cx="1685124" cy="1685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566C5472-B533-1947-BFAB-C80988013818}"/>
              </a:ext>
            </a:extLst>
          </p:cNvPr>
          <p:cNvSpPr/>
          <p:nvPr/>
        </p:nvSpPr>
        <p:spPr>
          <a:xfrm>
            <a:off x="8179189" y="10189439"/>
            <a:ext cx="1685124" cy="1685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44B31E48-5191-3946-B1FE-95B7B1FB211B}"/>
              </a:ext>
            </a:extLst>
          </p:cNvPr>
          <p:cNvSpPr/>
          <p:nvPr/>
        </p:nvSpPr>
        <p:spPr>
          <a:xfrm>
            <a:off x="8212261" y="5442204"/>
            <a:ext cx="1685124" cy="1685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Freeform 198">
            <a:extLst>
              <a:ext uri="{FF2B5EF4-FFF2-40B4-BE49-F238E27FC236}">
                <a16:creationId xmlns:a16="http://schemas.microsoft.com/office/drawing/2014/main" id="{D3C588E9-1EC0-E64F-9A98-0EE88A839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99">
            <a:extLst>
              <a:ext uri="{FF2B5EF4-FFF2-40B4-BE49-F238E27FC236}">
                <a16:creationId xmlns:a16="http://schemas.microsoft.com/office/drawing/2014/main" id="{833473B6-8AE7-364C-A3C4-22236E51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00">
            <a:extLst>
              <a:ext uri="{FF2B5EF4-FFF2-40B4-BE49-F238E27FC236}">
                <a16:creationId xmlns:a16="http://schemas.microsoft.com/office/drawing/2014/main" id="{DBD478D4-89A3-554E-9706-CF2CC18F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01">
            <a:extLst>
              <a:ext uri="{FF2B5EF4-FFF2-40B4-BE49-F238E27FC236}">
                <a16:creationId xmlns:a16="http://schemas.microsoft.com/office/drawing/2014/main" id="{31F91C0A-ED15-DE4E-8FC9-78FD19C3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02">
            <a:extLst>
              <a:ext uri="{FF2B5EF4-FFF2-40B4-BE49-F238E27FC236}">
                <a16:creationId xmlns:a16="http://schemas.microsoft.com/office/drawing/2014/main" id="{5A88E433-0D4F-984D-B4E9-3B8FDEF7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03">
            <a:extLst>
              <a:ext uri="{FF2B5EF4-FFF2-40B4-BE49-F238E27FC236}">
                <a16:creationId xmlns:a16="http://schemas.microsoft.com/office/drawing/2014/main" id="{7B063D4A-52BB-D643-B2BD-893C3857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04">
            <a:extLst>
              <a:ext uri="{FF2B5EF4-FFF2-40B4-BE49-F238E27FC236}">
                <a16:creationId xmlns:a16="http://schemas.microsoft.com/office/drawing/2014/main" id="{9A036EC3-9B1F-D544-A59E-897C813F8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05">
            <a:extLst>
              <a:ext uri="{FF2B5EF4-FFF2-40B4-BE49-F238E27FC236}">
                <a16:creationId xmlns:a16="http://schemas.microsoft.com/office/drawing/2014/main" id="{C81FF648-1895-184A-A29B-9521FB94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06">
            <a:extLst>
              <a:ext uri="{FF2B5EF4-FFF2-40B4-BE49-F238E27FC236}">
                <a16:creationId xmlns:a16="http://schemas.microsoft.com/office/drawing/2014/main" id="{7BFF3175-C3AF-DB49-9D66-9296EA599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07">
            <a:extLst>
              <a:ext uri="{FF2B5EF4-FFF2-40B4-BE49-F238E27FC236}">
                <a16:creationId xmlns:a16="http://schemas.microsoft.com/office/drawing/2014/main" id="{8BE608E2-5AE2-C049-9916-D06A851AB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08">
            <a:extLst>
              <a:ext uri="{FF2B5EF4-FFF2-40B4-BE49-F238E27FC236}">
                <a16:creationId xmlns:a16="http://schemas.microsoft.com/office/drawing/2014/main" id="{19CD3A82-F6F4-5D42-87E1-CA6CA424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09">
            <a:extLst>
              <a:ext uri="{FF2B5EF4-FFF2-40B4-BE49-F238E27FC236}">
                <a16:creationId xmlns:a16="http://schemas.microsoft.com/office/drawing/2014/main" id="{A4B31733-FC96-7C47-9888-F5B39EEB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10">
            <a:extLst>
              <a:ext uri="{FF2B5EF4-FFF2-40B4-BE49-F238E27FC236}">
                <a16:creationId xmlns:a16="http://schemas.microsoft.com/office/drawing/2014/main" id="{7BB1FCD2-6743-2D4C-8F8A-DA9DFEDE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11">
            <a:extLst>
              <a:ext uri="{FF2B5EF4-FFF2-40B4-BE49-F238E27FC236}">
                <a16:creationId xmlns:a16="http://schemas.microsoft.com/office/drawing/2014/main" id="{EAF89C88-DC65-9542-859D-E7F2D5AE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3B193549-4EA3-B242-90EF-79459BA7BD16}"/>
              </a:ext>
            </a:extLst>
          </p:cNvPr>
          <p:cNvGrpSpPr/>
          <p:nvPr/>
        </p:nvGrpSpPr>
        <p:grpSpPr>
          <a:xfrm>
            <a:off x="17029838" y="5567003"/>
            <a:ext cx="4267258" cy="2284399"/>
            <a:chOff x="4247967" y="10711881"/>
            <a:chExt cx="4236804" cy="2284399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A39A3B8D-4AA7-FC43-A1D8-AFEDFFFC9F61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E2C7FEE3-3EF9-7C47-B1ED-B02E18BA7D0E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36EF505F-1582-0B48-B445-9CF452447B47}"/>
              </a:ext>
            </a:extLst>
          </p:cNvPr>
          <p:cNvGrpSpPr/>
          <p:nvPr/>
        </p:nvGrpSpPr>
        <p:grpSpPr>
          <a:xfrm>
            <a:off x="3096905" y="5522517"/>
            <a:ext cx="4691420" cy="1827997"/>
            <a:chOff x="4263265" y="1952891"/>
            <a:chExt cx="4236804" cy="1827997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72E94D9C-2ADA-454E-87A6-5AB177CE479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9" name="Rectangle 40">
              <a:extLst>
                <a:ext uri="{FF2B5EF4-FFF2-40B4-BE49-F238E27FC236}">
                  <a16:creationId xmlns:a16="http://schemas.microsoft.com/office/drawing/2014/main" id="{F2AD992D-83CD-CE47-AF9A-B5AE5B329133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CA037C6A-5DED-8345-9F68-49AF03F95CD1}"/>
              </a:ext>
            </a:extLst>
          </p:cNvPr>
          <p:cNvGrpSpPr/>
          <p:nvPr/>
        </p:nvGrpSpPr>
        <p:grpSpPr>
          <a:xfrm>
            <a:off x="17016861" y="10408418"/>
            <a:ext cx="4267258" cy="2284399"/>
            <a:chOff x="4247967" y="10711881"/>
            <a:chExt cx="4236804" cy="2284399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42DD7481-4EEE-CB45-ACAB-2F3942D69ED1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2" name="Rectangle 40">
              <a:extLst>
                <a:ext uri="{FF2B5EF4-FFF2-40B4-BE49-F238E27FC236}">
                  <a16:creationId xmlns:a16="http://schemas.microsoft.com/office/drawing/2014/main" id="{BA6CEE2D-80E2-654D-8C6E-774EBA59FB36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6D5C91B6-75BF-3C4C-AF43-30E2589D30C0}"/>
              </a:ext>
            </a:extLst>
          </p:cNvPr>
          <p:cNvGrpSpPr/>
          <p:nvPr/>
        </p:nvGrpSpPr>
        <p:grpSpPr>
          <a:xfrm>
            <a:off x="3109140" y="10326200"/>
            <a:ext cx="4691420" cy="1827997"/>
            <a:chOff x="4263265" y="1952891"/>
            <a:chExt cx="4236804" cy="1827997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206997C7-198F-3C4B-B7EA-CCDF5F60D4A3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93E6E510-A5F6-4C47-B90C-7E0076757D3C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6967E630-BC74-5B44-B088-C1FACE5AD73D}"/>
              </a:ext>
            </a:extLst>
          </p:cNvPr>
          <p:cNvGrpSpPr/>
          <p:nvPr/>
        </p:nvGrpSpPr>
        <p:grpSpPr>
          <a:xfrm>
            <a:off x="2668308" y="772036"/>
            <a:ext cx="19041035" cy="2561450"/>
            <a:chOff x="2668308" y="861425"/>
            <a:chExt cx="19041035" cy="2561450"/>
          </a:xfrm>
        </p:grpSpPr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38394B09-3C60-8142-BBD2-A78AF9D12EA8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F04A8497-A299-AD47-AFA6-C26A8CD3300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9" name="Freeform 215">
            <a:extLst>
              <a:ext uri="{FF2B5EF4-FFF2-40B4-BE49-F238E27FC236}">
                <a16:creationId xmlns:a16="http://schemas.microsoft.com/office/drawing/2014/main" id="{5CBC2B17-E46B-6341-B648-243168F5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5394" y="4837300"/>
            <a:ext cx="784636" cy="3289083"/>
          </a:xfrm>
          <a:custGeom>
            <a:avLst/>
            <a:gdLst>
              <a:gd name="T0" fmla="*/ 759 w 760"/>
              <a:gd name="T1" fmla="*/ 3179 h 3180"/>
              <a:gd name="T2" fmla="*/ 759 w 760"/>
              <a:gd name="T3" fmla="*/ 3179 h 3180"/>
              <a:gd name="T4" fmla="*/ 0 w 760"/>
              <a:gd name="T5" fmla="*/ 3179 h 3180"/>
              <a:gd name="T6" fmla="*/ 0 w 760"/>
              <a:gd name="T7" fmla="*/ 379 h 3180"/>
              <a:gd name="T8" fmla="*/ 380 w 760"/>
              <a:gd name="T9" fmla="*/ 0 h 3180"/>
              <a:gd name="T10" fmla="*/ 380 w 760"/>
              <a:gd name="T11" fmla="*/ 0 h 3180"/>
              <a:gd name="T12" fmla="*/ 759 w 760"/>
              <a:gd name="T13" fmla="*/ 379 h 3180"/>
              <a:gd name="T14" fmla="*/ 759 w 760"/>
              <a:gd name="T15" fmla="*/ 3179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0" h="3180">
                <a:moveTo>
                  <a:pt x="759" y="3179"/>
                </a:moveTo>
                <a:lnTo>
                  <a:pt x="759" y="3179"/>
                </a:lnTo>
                <a:cubicBezTo>
                  <a:pt x="0" y="3179"/>
                  <a:pt x="0" y="3179"/>
                  <a:pt x="0" y="3179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172"/>
                  <a:pt x="172" y="0"/>
                  <a:pt x="380" y="0"/>
                </a:cubicBezTo>
                <a:lnTo>
                  <a:pt x="380" y="0"/>
                </a:lnTo>
                <a:cubicBezTo>
                  <a:pt x="588" y="0"/>
                  <a:pt x="759" y="172"/>
                  <a:pt x="759" y="379"/>
                </a:cubicBezTo>
                <a:lnTo>
                  <a:pt x="759" y="317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16">
            <a:extLst>
              <a:ext uri="{FF2B5EF4-FFF2-40B4-BE49-F238E27FC236}">
                <a16:creationId xmlns:a16="http://schemas.microsoft.com/office/drawing/2014/main" id="{D1A386C7-B107-B342-AED0-8078CAE02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0030" y="4257945"/>
            <a:ext cx="775512" cy="3868438"/>
          </a:xfrm>
          <a:custGeom>
            <a:avLst/>
            <a:gdLst>
              <a:gd name="T0" fmla="*/ 750 w 751"/>
              <a:gd name="T1" fmla="*/ 3739 h 3740"/>
              <a:gd name="T2" fmla="*/ 750 w 751"/>
              <a:gd name="T3" fmla="*/ 3739 h 3740"/>
              <a:gd name="T4" fmla="*/ 0 w 751"/>
              <a:gd name="T5" fmla="*/ 3739 h 3740"/>
              <a:gd name="T6" fmla="*/ 0 w 751"/>
              <a:gd name="T7" fmla="*/ 379 h 3740"/>
              <a:gd name="T8" fmla="*/ 380 w 751"/>
              <a:gd name="T9" fmla="*/ 0 h 3740"/>
              <a:gd name="T10" fmla="*/ 380 w 751"/>
              <a:gd name="T11" fmla="*/ 0 h 3740"/>
              <a:gd name="T12" fmla="*/ 750 w 751"/>
              <a:gd name="T13" fmla="*/ 379 h 3740"/>
              <a:gd name="T14" fmla="*/ 750 w 751"/>
              <a:gd name="T15" fmla="*/ 3739 h 3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1" h="3740">
                <a:moveTo>
                  <a:pt x="750" y="3739"/>
                </a:moveTo>
                <a:lnTo>
                  <a:pt x="750" y="3739"/>
                </a:lnTo>
                <a:cubicBezTo>
                  <a:pt x="0" y="3739"/>
                  <a:pt x="0" y="3739"/>
                  <a:pt x="0" y="3739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162"/>
                  <a:pt x="172" y="0"/>
                  <a:pt x="380" y="0"/>
                </a:cubicBezTo>
                <a:lnTo>
                  <a:pt x="380" y="0"/>
                </a:lnTo>
                <a:cubicBezTo>
                  <a:pt x="588" y="0"/>
                  <a:pt x="750" y="162"/>
                  <a:pt x="750" y="379"/>
                </a:cubicBezTo>
                <a:lnTo>
                  <a:pt x="750" y="373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17">
            <a:extLst>
              <a:ext uri="{FF2B5EF4-FFF2-40B4-BE49-F238E27FC236}">
                <a16:creationId xmlns:a16="http://schemas.microsoft.com/office/drawing/2014/main" id="{9F8BB668-E3C8-1A49-B103-31D69F9A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5543" y="3833696"/>
            <a:ext cx="784636" cy="4288127"/>
          </a:xfrm>
          <a:custGeom>
            <a:avLst/>
            <a:gdLst>
              <a:gd name="T0" fmla="*/ 759 w 760"/>
              <a:gd name="T1" fmla="*/ 4146 h 4147"/>
              <a:gd name="T2" fmla="*/ 759 w 760"/>
              <a:gd name="T3" fmla="*/ 4146 h 4147"/>
              <a:gd name="T4" fmla="*/ 0 w 760"/>
              <a:gd name="T5" fmla="*/ 4146 h 4147"/>
              <a:gd name="T6" fmla="*/ 0 w 760"/>
              <a:gd name="T7" fmla="*/ 380 h 4147"/>
              <a:gd name="T8" fmla="*/ 380 w 760"/>
              <a:gd name="T9" fmla="*/ 0 h 4147"/>
              <a:gd name="T10" fmla="*/ 380 w 760"/>
              <a:gd name="T11" fmla="*/ 0 h 4147"/>
              <a:gd name="T12" fmla="*/ 759 w 760"/>
              <a:gd name="T13" fmla="*/ 380 h 4147"/>
              <a:gd name="T14" fmla="*/ 759 w 760"/>
              <a:gd name="T15" fmla="*/ 4146 h 4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0" h="4147">
                <a:moveTo>
                  <a:pt x="759" y="4146"/>
                </a:moveTo>
                <a:lnTo>
                  <a:pt x="759" y="4146"/>
                </a:lnTo>
                <a:cubicBezTo>
                  <a:pt x="0" y="4146"/>
                  <a:pt x="0" y="4146"/>
                  <a:pt x="0" y="4146"/>
                </a:cubicBezTo>
                <a:cubicBezTo>
                  <a:pt x="0" y="380"/>
                  <a:pt x="0" y="380"/>
                  <a:pt x="0" y="380"/>
                </a:cubicBezTo>
                <a:cubicBezTo>
                  <a:pt x="0" y="172"/>
                  <a:pt x="172" y="0"/>
                  <a:pt x="380" y="0"/>
                </a:cubicBezTo>
                <a:lnTo>
                  <a:pt x="380" y="0"/>
                </a:lnTo>
                <a:cubicBezTo>
                  <a:pt x="587" y="0"/>
                  <a:pt x="759" y="172"/>
                  <a:pt x="759" y="380"/>
                </a:cubicBezTo>
                <a:lnTo>
                  <a:pt x="759" y="414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18">
            <a:extLst>
              <a:ext uri="{FF2B5EF4-FFF2-40B4-BE49-F238E27FC236}">
                <a16:creationId xmlns:a16="http://schemas.microsoft.com/office/drawing/2014/main" id="{42C9C527-3E34-1049-BEFF-A31142D88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179" y="3965988"/>
            <a:ext cx="784636" cy="4160395"/>
          </a:xfrm>
          <a:custGeom>
            <a:avLst/>
            <a:gdLst>
              <a:gd name="T0" fmla="*/ 759 w 760"/>
              <a:gd name="T1" fmla="*/ 4019 h 4020"/>
              <a:gd name="T2" fmla="*/ 759 w 760"/>
              <a:gd name="T3" fmla="*/ 4019 h 4020"/>
              <a:gd name="T4" fmla="*/ 0 w 760"/>
              <a:gd name="T5" fmla="*/ 4019 h 4020"/>
              <a:gd name="T6" fmla="*/ 0 w 760"/>
              <a:gd name="T7" fmla="*/ 379 h 4020"/>
              <a:gd name="T8" fmla="*/ 379 w 760"/>
              <a:gd name="T9" fmla="*/ 0 h 4020"/>
              <a:gd name="T10" fmla="*/ 379 w 760"/>
              <a:gd name="T11" fmla="*/ 0 h 4020"/>
              <a:gd name="T12" fmla="*/ 759 w 760"/>
              <a:gd name="T13" fmla="*/ 379 h 4020"/>
              <a:gd name="T14" fmla="*/ 759 w 760"/>
              <a:gd name="T15" fmla="*/ 4019 h 4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0" h="4020">
                <a:moveTo>
                  <a:pt x="759" y="4019"/>
                </a:moveTo>
                <a:lnTo>
                  <a:pt x="759" y="4019"/>
                </a:lnTo>
                <a:cubicBezTo>
                  <a:pt x="0" y="4019"/>
                  <a:pt x="0" y="4019"/>
                  <a:pt x="0" y="4019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171"/>
                  <a:pt x="171" y="0"/>
                  <a:pt x="379" y="0"/>
                </a:cubicBezTo>
                <a:lnTo>
                  <a:pt x="379" y="0"/>
                </a:lnTo>
                <a:cubicBezTo>
                  <a:pt x="587" y="0"/>
                  <a:pt x="759" y="171"/>
                  <a:pt x="759" y="379"/>
                </a:cubicBezTo>
                <a:lnTo>
                  <a:pt x="759" y="401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19">
            <a:extLst>
              <a:ext uri="{FF2B5EF4-FFF2-40B4-BE49-F238E27FC236}">
                <a16:creationId xmlns:a16="http://schemas.microsoft.com/office/drawing/2014/main" id="{AE2812EE-68B5-5E42-A186-AE0CF3A75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5394" y="7273321"/>
            <a:ext cx="3909496" cy="5889330"/>
          </a:xfrm>
          <a:custGeom>
            <a:avLst/>
            <a:gdLst>
              <a:gd name="T0" fmla="*/ 0 w 3777"/>
              <a:gd name="T1" fmla="*/ 822 h 5693"/>
              <a:gd name="T2" fmla="*/ 0 w 3777"/>
              <a:gd name="T3" fmla="*/ 822 h 5693"/>
              <a:gd name="T4" fmla="*/ 0 w 3777"/>
              <a:gd name="T5" fmla="*/ 2051 h 5693"/>
              <a:gd name="T6" fmla="*/ 55 w 3777"/>
              <a:gd name="T7" fmla="*/ 2322 h 5693"/>
              <a:gd name="T8" fmla="*/ 452 w 3777"/>
              <a:gd name="T9" fmla="*/ 3298 h 5693"/>
              <a:gd name="T10" fmla="*/ 534 w 3777"/>
              <a:gd name="T11" fmla="*/ 3714 h 5693"/>
              <a:gd name="T12" fmla="*/ 534 w 3777"/>
              <a:gd name="T13" fmla="*/ 5692 h 5693"/>
              <a:gd name="T14" fmla="*/ 3361 w 3777"/>
              <a:gd name="T15" fmla="*/ 5692 h 5693"/>
              <a:gd name="T16" fmla="*/ 3361 w 3777"/>
              <a:gd name="T17" fmla="*/ 3822 h 5693"/>
              <a:gd name="T18" fmla="*/ 3397 w 3777"/>
              <a:gd name="T19" fmla="*/ 3533 h 5693"/>
              <a:gd name="T20" fmla="*/ 3776 w 3777"/>
              <a:gd name="T21" fmla="*/ 2123 h 5693"/>
              <a:gd name="T22" fmla="*/ 2547 w 3777"/>
              <a:gd name="T23" fmla="*/ 0 h 5693"/>
              <a:gd name="T24" fmla="*/ 0 w 3777"/>
              <a:gd name="T25" fmla="*/ 678 h 5693"/>
              <a:gd name="T26" fmla="*/ 0 w 3777"/>
              <a:gd name="T27" fmla="*/ 822 h 5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77" h="5693">
                <a:moveTo>
                  <a:pt x="0" y="822"/>
                </a:moveTo>
                <a:lnTo>
                  <a:pt x="0" y="822"/>
                </a:lnTo>
                <a:cubicBezTo>
                  <a:pt x="0" y="2051"/>
                  <a:pt x="0" y="2051"/>
                  <a:pt x="0" y="2051"/>
                </a:cubicBezTo>
                <a:cubicBezTo>
                  <a:pt x="0" y="2142"/>
                  <a:pt x="18" y="2241"/>
                  <a:pt x="55" y="2322"/>
                </a:cubicBezTo>
                <a:cubicBezTo>
                  <a:pt x="452" y="3298"/>
                  <a:pt x="452" y="3298"/>
                  <a:pt x="452" y="3298"/>
                </a:cubicBezTo>
                <a:cubicBezTo>
                  <a:pt x="506" y="3425"/>
                  <a:pt x="534" y="3569"/>
                  <a:pt x="534" y="3714"/>
                </a:cubicBezTo>
                <a:cubicBezTo>
                  <a:pt x="534" y="5692"/>
                  <a:pt x="534" y="5692"/>
                  <a:pt x="534" y="5692"/>
                </a:cubicBezTo>
                <a:cubicBezTo>
                  <a:pt x="3361" y="5692"/>
                  <a:pt x="3361" y="5692"/>
                  <a:pt x="3361" y="5692"/>
                </a:cubicBezTo>
                <a:cubicBezTo>
                  <a:pt x="3361" y="3822"/>
                  <a:pt x="3361" y="3822"/>
                  <a:pt x="3361" y="3822"/>
                </a:cubicBezTo>
                <a:cubicBezTo>
                  <a:pt x="3361" y="3723"/>
                  <a:pt x="3370" y="3623"/>
                  <a:pt x="3397" y="3533"/>
                </a:cubicBezTo>
                <a:cubicBezTo>
                  <a:pt x="3776" y="2123"/>
                  <a:pt x="3776" y="2123"/>
                  <a:pt x="3776" y="2123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0" y="678"/>
                  <a:pt x="0" y="678"/>
                  <a:pt x="0" y="678"/>
                </a:cubicBezTo>
                <a:lnTo>
                  <a:pt x="0" y="82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20">
            <a:extLst>
              <a:ext uri="{FF2B5EF4-FFF2-40B4-BE49-F238E27FC236}">
                <a16:creationId xmlns:a16="http://schemas.microsoft.com/office/drawing/2014/main" id="{EC92ABA8-806C-914C-A85C-4E5BDB8F7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5394" y="7273321"/>
            <a:ext cx="3581043" cy="3535422"/>
          </a:xfrm>
          <a:custGeom>
            <a:avLst/>
            <a:gdLst>
              <a:gd name="T0" fmla="*/ 1627 w 3461"/>
              <a:gd name="T1" fmla="*/ 3416 h 3417"/>
              <a:gd name="T2" fmla="*/ 3460 w 3461"/>
              <a:gd name="T3" fmla="*/ 3280 h 3417"/>
              <a:gd name="T4" fmla="*/ 2186 w 3461"/>
              <a:gd name="T5" fmla="*/ 73 h 3417"/>
              <a:gd name="T6" fmla="*/ 0 w 3461"/>
              <a:gd name="T7" fmla="*/ 0 h 3417"/>
              <a:gd name="T8" fmla="*/ 1627 w 3461"/>
              <a:gd name="T9" fmla="*/ 3416 h 3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1" h="3417">
                <a:moveTo>
                  <a:pt x="1627" y="3416"/>
                </a:moveTo>
                <a:lnTo>
                  <a:pt x="3460" y="3280"/>
                </a:lnTo>
                <a:lnTo>
                  <a:pt x="2186" y="73"/>
                </a:lnTo>
                <a:lnTo>
                  <a:pt x="0" y="0"/>
                </a:lnTo>
                <a:lnTo>
                  <a:pt x="1627" y="34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21">
            <a:extLst>
              <a:ext uri="{FF2B5EF4-FFF2-40B4-BE49-F238E27FC236}">
                <a16:creationId xmlns:a16="http://schemas.microsoft.com/office/drawing/2014/main" id="{2FAF5FE3-362D-9A49-9A8D-BF09A5FA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5394" y="7113655"/>
            <a:ext cx="3786325" cy="2280918"/>
          </a:xfrm>
          <a:custGeom>
            <a:avLst/>
            <a:gdLst>
              <a:gd name="T0" fmla="*/ 3017 w 3660"/>
              <a:gd name="T1" fmla="*/ 0 h 2206"/>
              <a:gd name="T2" fmla="*/ 0 w 3660"/>
              <a:gd name="T3" fmla="*/ 832 h 2206"/>
              <a:gd name="T4" fmla="*/ 0 w 3660"/>
              <a:gd name="T5" fmla="*/ 2205 h 2206"/>
              <a:gd name="T6" fmla="*/ 3659 w 3660"/>
              <a:gd name="T7" fmla="*/ 1175 h 2206"/>
              <a:gd name="T8" fmla="*/ 3017 w 3660"/>
              <a:gd name="T9" fmla="*/ 0 h 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0" h="2206">
                <a:moveTo>
                  <a:pt x="3017" y="0"/>
                </a:moveTo>
                <a:lnTo>
                  <a:pt x="0" y="832"/>
                </a:lnTo>
                <a:lnTo>
                  <a:pt x="0" y="2205"/>
                </a:lnTo>
                <a:lnTo>
                  <a:pt x="3659" y="1175"/>
                </a:lnTo>
                <a:lnTo>
                  <a:pt x="30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22">
            <a:extLst>
              <a:ext uri="{FF2B5EF4-FFF2-40B4-BE49-F238E27FC236}">
                <a16:creationId xmlns:a16="http://schemas.microsoft.com/office/drawing/2014/main" id="{7AB7A320-74DC-3F4B-BC23-8777DD4B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926" y="8993132"/>
            <a:ext cx="3681401" cy="1897724"/>
          </a:xfrm>
          <a:custGeom>
            <a:avLst/>
            <a:gdLst>
              <a:gd name="T0" fmla="*/ 0 w 3560"/>
              <a:gd name="T1" fmla="*/ 1048 h 1835"/>
              <a:gd name="T2" fmla="*/ 0 w 3560"/>
              <a:gd name="T3" fmla="*/ 1048 h 1835"/>
              <a:gd name="T4" fmla="*/ 3559 w 3560"/>
              <a:gd name="T5" fmla="*/ 0 h 1835"/>
              <a:gd name="T6" fmla="*/ 3559 w 3560"/>
              <a:gd name="T7" fmla="*/ 460 h 1835"/>
              <a:gd name="T8" fmla="*/ 3243 w 3560"/>
              <a:gd name="T9" fmla="*/ 1617 h 1835"/>
              <a:gd name="T10" fmla="*/ 298 w 3560"/>
              <a:gd name="T11" fmla="*/ 1834 h 1835"/>
              <a:gd name="T12" fmla="*/ 280 w 3560"/>
              <a:gd name="T13" fmla="*/ 1762 h 1835"/>
              <a:gd name="T14" fmla="*/ 172 w 3560"/>
              <a:gd name="T15" fmla="*/ 1482 h 1835"/>
              <a:gd name="T16" fmla="*/ 0 w 3560"/>
              <a:gd name="T17" fmla="*/ 1048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60" h="1835">
                <a:moveTo>
                  <a:pt x="0" y="1048"/>
                </a:moveTo>
                <a:lnTo>
                  <a:pt x="0" y="1048"/>
                </a:lnTo>
                <a:cubicBezTo>
                  <a:pt x="3559" y="0"/>
                  <a:pt x="3559" y="0"/>
                  <a:pt x="3559" y="0"/>
                </a:cubicBezTo>
                <a:cubicBezTo>
                  <a:pt x="3559" y="460"/>
                  <a:pt x="3559" y="460"/>
                  <a:pt x="3559" y="460"/>
                </a:cubicBezTo>
                <a:cubicBezTo>
                  <a:pt x="3243" y="1617"/>
                  <a:pt x="3243" y="1617"/>
                  <a:pt x="3243" y="1617"/>
                </a:cubicBezTo>
                <a:cubicBezTo>
                  <a:pt x="298" y="1834"/>
                  <a:pt x="298" y="1834"/>
                  <a:pt x="298" y="1834"/>
                </a:cubicBezTo>
                <a:cubicBezTo>
                  <a:pt x="298" y="1816"/>
                  <a:pt x="289" y="1789"/>
                  <a:pt x="280" y="1762"/>
                </a:cubicBezTo>
                <a:cubicBezTo>
                  <a:pt x="253" y="1653"/>
                  <a:pt x="217" y="1581"/>
                  <a:pt x="172" y="1482"/>
                </a:cubicBezTo>
                <a:cubicBezTo>
                  <a:pt x="154" y="1427"/>
                  <a:pt x="36" y="1147"/>
                  <a:pt x="0" y="10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23">
            <a:extLst>
              <a:ext uri="{FF2B5EF4-FFF2-40B4-BE49-F238E27FC236}">
                <a16:creationId xmlns:a16="http://schemas.microsoft.com/office/drawing/2014/main" id="{0270568B-711E-CA43-A35A-22FCD65A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7147" y="7693010"/>
            <a:ext cx="3216096" cy="2709731"/>
          </a:xfrm>
          <a:custGeom>
            <a:avLst/>
            <a:gdLst>
              <a:gd name="T0" fmla="*/ 371 w 3109"/>
              <a:gd name="T1" fmla="*/ 2620 h 2621"/>
              <a:gd name="T2" fmla="*/ 371 w 3109"/>
              <a:gd name="T3" fmla="*/ 2620 h 2621"/>
              <a:gd name="T4" fmla="*/ 91 w 3109"/>
              <a:gd name="T5" fmla="*/ 1951 h 2621"/>
              <a:gd name="T6" fmla="*/ 18 w 3109"/>
              <a:gd name="T7" fmla="*/ 1581 h 2621"/>
              <a:gd name="T8" fmla="*/ 3035 w 3109"/>
              <a:gd name="T9" fmla="*/ 0 h 2621"/>
              <a:gd name="T10" fmla="*/ 3108 w 3109"/>
              <a:gd name="T11" fmla="*/ 1129 h 2621"/>
              <a:gd name="T12" fmla="*/ 371 w 3109"/>
              <a:gd name="T13" fmla="*/ 2620 h 2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9" h="2621">
                <a:moveTo>
                  <a:pt x="371" y="2620"/>
                </a:moveTo>
                <a:lnTo>
                  <a:pt x="371" y="2620"/>
                </a:lnTo>
                <a:cubicBezTo>
                  <a:pt x="91" y="1951"/>
                  <a:pt x="91" y="1951"/>
                  <a:pt x="91" y="1951"/>
                </a:cubicBezTo>
                <a:cubicBezTo>
                  <a:pt x="91" y="1951"/>
                  <a:pt x="0" y="1716"/>
                  <a:pt x="18" y="1581"/>
                </a:cubicBezTo>
                <a:cubicBezTo>
                  <a:pt x="3035" y="0"/>
                  <a:pt x="3035" y="0"/>
                  <a:pt x="3035" y="0"/>
                </a:cubicBezTo>
                <a:cubicBezTo>
                  <a:pt x="3108" y="1129"/>
                  <a:pt x="3108" y="1129"/>
                  <a:pt x="3108" y="1129"/>
                </a:cubicBezTo>
                <a:lnTo>
                  <a:pt x="371" y="26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24">
            <a:extLst>
              <a:ext uri="{FF2B5EF4-FFF2-40B4-BE49-F238E27FC236}">
                <a16:creationId xmlns:a16="http://schemas.microsoft.com/office/drawing/2014/main" id="{3651618E-4189-644E-B724-F070EE3D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3145" y="6575359"/>
            <a:ext cx="1747182" cy="3138544"/>
          </a:xfrm>
          <a:custGeom>
            <a:avLst/>
            <a:gdLst>
              <a:gd name="T0" fmla="*/ 940 w 1690"/>
              <a:gd name="T1" fmla="*/ 2863 h 3035"/>
              <a:gd name="T2" fmla="*/ 940 w 1690"/>
              <a:gd name="T3" fmla="*/ 2863 h 3035"/>
              <a:gd name="T4" fmla="*/ 1626 w 1690"/>
              <a:gd name="T5" fmla="*/ 2863 h 3035"/>
              <a:gd name="T6" fmla="*/ 1689 w 1690"/>
              <a:gd name="T7" fmla="*/ 2799 h 3035"/>
              <a:gd name="T8" fmla="*/ 1689 w 1690"/>
              <a:gd name="T9" fmla="*/ 225 h 3035"/>
              <a:gd name="T10" fmla="*/ 1454 w 1690"/>
              <a:gd name="T11" fmla="*/ 0 h 3035"/>
              <a:gd name="T12" fmla="*/ 1454 w 1690"/>
              <a:gd name="T13" fmla="*/ 0 h 3035"/>
              <a:gd name="T14" fmla="*/ 930 w 1690"/>
              <a:gd name="T15" fmla="*/ 522 h 3035"/>
              <a:gd name="T16" fmla="*/ 930 w 1690"/>
              <a:gd name="T17" fmla="*/ 1498 h 3035"/>
              <a:gd name="T18" fmla="*/ 325 w 1690"/>
              <a:gd name="T19" fmla="*/ 2303 h 3035"/>
              <a:gd name="T20" fmla="*/ 325 w 1690"/>
              <a:gd name="T21" fmla="*/ 2303 h 3035"/>
              <a:gd name="T22" fmla="*/ 72 w 1690"/>
              <a:gd name="T23" fmla="*/ 2980 h 3035"/>
              <a:gd name="T24" fmla="*/ 144 w 1690"/>
              <a:gd name="T25" fmla="*/ 3026 h 3035"/>
              <a:gd name="T26" fmla="*/ 930 w 1690"/>
              <a:gd name="T27" fmla="*/ 2863 h 3035"/>
              <a:gd name="T28" fmla="*/ 940 w 1690"/>
              <a:gd name="T29" fmla="*/ 2863 h 3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90" h="3035">
                <a:moveTo>
                  <a:pt x="940" y="2863"/>
                </a:moveTo>
                <a:lnTo>
                  <a:pt x="940" y="2863"/>
                </a:lnTo>
                <a:cubicBezTo>
                  <a:pt x="1626" y="2863"/>
                  <a:pt x="1626" y="2863"/>
                  <a:pt x="1626" y="2863"/>
                </a:cubicBezTo>
                <a:cubicBezTo>
                  <a:pt x="1662" y="2863"/>
                  <a:pt x="1689" y="2836"/>
                  <a:pt x="1689" y="2799"/>
                </a:cubicBezTo>
                <a:cubicBezTo>
                  <a:pt x="1689" y="225"/>
                  <a:pt x="1689" y="225"/>
                  <a:pt x="1689" y="225"/>
                </a:cubicBezTo>
                <a:cubicBezTo>
                  <a:pt x="1689" y="99"/>
                  <a:pt x="1590" y="0"/>
                  <a:pt x="1454" y="0"/>
                </a:cubicBezTo>
                <a:lnTo>
                  <a:pt x="1454" y="0"/>
                </a:lnTo>
                <a:cubicBezTo>
                  <a:pt x="1165" y="0"/>
                  <a:pt x="930" y="234"/>
                  <a:pt x="930" y="522"/>
                </a:cubicBezTo>
                <a:cubicBezTo>
                  <a:pt x="930" y="1498"/>
                  <a:pt x="930" y="1498"/>
                  <a:pt x="930" y="1498"/>
                </a:cubicBezTo>
                <a:cubicBezTo>
                  <a:pt x="930" y="1498"/>
                  <a:pt x="940" y="1525"/>
                  <a:pt x="325" y="2303"/>
                </a:cubicBezTo>
                <a:lnTo>
                  <a:pt x="325" y="2303"/>
                </a:lnTo>
                <a:cubicBezTo>
                  <a:pt x="307" y="2321"/>
                  <a:pt x="0" y="2673"/>
                  <a:pt x="72" y="2980"/>
                </a:cubicBezTo>
                <a:cubicBezTo>
                  <a:pt x="81" y="3007"/>
                  <a:pt x="117" y="3034"/>
                  <a:pt x="144" y="3026"/>
                </a:cubicBezTo>
                <a:cubicBezTo>
                  <a:pt x="930" y="2863"/>
                  <a:pt x="930" y="2863"/>
                  <a:pt x="930" y="2863"/>
                </a:cubicBezTo>
                <a:lnTo>
                  <a:pt x="940" y="286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25">
            <a:extLst>
              <a:ext uri="{FF2B5EF4-FFF2-40B4-BE49-F238E27FC236}">
                <a16:creationId xmlns:a16="http://schemas.microsoft.com/office/drawing/2014/main" id="{4E04F4AB-F28B-844D-AC6B-F597CBA88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5394" y="7273321"/>
            <a:ext cx="3909496" cy="3179599"/>
          </a:xfrm>
          <a:custGeom>
            <a:avLst/>
            <a:gdLst>
              <a:gd name="T0" fmla="*/ 0 w 3777"/>
              <a:gd name="T1" fmla="*/ 0 h 3073"/>
              <a:gd name="T2" fmla="*/ 0 w 3777"/>
              <a:gd name="T3" fmla="*/ 1383 h 3073"/>
              <a:gd name="T4" fmla="*/ 3523 w 3777"/>
              <a:gd name="T5" fmla="*/ 3072 h 3073"/>
              <a:gd name="T6" fmla="*/ 3776 w 3777"/>
              <a:gd name="T7" fmla="*/ 2123 h 3073"/>
              <a:gd name="T8" fmla="*/ 0 w 3777"/>
              <a:gd name="T9" fmla="*/ 0 h 3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7" h="3073">
                <a:moveTo>
                  <a:pt x="0" y="0"/>
                </a:moveTo>
                <a:lnTo>
                  <a:pt x="0" y="1383"/>
                </a:lnTo>
                <a:lnTo>
                  <a:pt x="3523" y="3072"/>
                </a:lnTo>
                <a:lnTo>
                  <a:pt x="3776" y="212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26">
            <a:extLst>
              <a:ext uri="{FF2B5EF4-FFF2-40B4-BE49-F238E27FC236}">
                <a16:creationId xmlns:a16="http://schemas.microsoft.com/office/drawing/2014/main" id="{6AF6C7B1-7ACC-314F-B29F-B8B0C4903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6320" y="10557844"/>
            <a:ext cx="3102049" cy="1523654"/>
          </a:xfrm>
          <a:custGeom>
            <a:avLst/>
            <a:gdLst>
              <a:gd name="T0" fmla="*/ 37 w 3000"/>
              <a:gd name="T1" fmla="*/ 1039 h 1473"/>
              <a:gd name="T2" fmla="*/ 37 w 3000"/>
              <a:gd name="T3" fmla="*/ 442 h 1473"/>
              <a:gd name="T4" fmla="*/ 0 w 3000"/>
              <a:gd name="T5" fmla="*/ 253 h 1473"/>
              <a:gd name="T6" fmla="*/ 2999 w 3000"/>
              <a:gd name="T7" fmla="*/ 0 h 1473"/>
              <a:gd name="T8" fmla="*/ 2873 w 3000"/>
              <a:gd name="T9" fmla="*/ 524 h 1473"/>
              <a:gd name="T10" fmla="*/ 2864 w 3000"/>
              <a:gd name="T11" fmla="*/ 1472 h 1473"/>
              <a:gd name="T12" fmla="*/ 37 w 3000"/>
              <a:gd name="T13" fmla="*/ 1039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0" h="1473">
                <a:moveTo>
                  <a:pt x="37" y="1039"/>
                </a:moveTo>
                <a:lnTo>
                  <a:pt x="37" y="442"/>
                </a:lnTo>
                <a:lnTo>
                  <a:pt x="0" y="253"/>
                </a:lnTo>
                <a:lnTo>
                  <a:pt x="2999" y="0"/>
                </a:lnTo>
                <a:lnTo>
                  <a:pt x="2873" y="524"/>
                </a:lnTo>
                <a:lnTo>
                  <a:pt x="2864" y="1472"/>
                </a:lnTo>
                <a:lnTo>
                  <a:pt x="37" y="103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27">
            <a:extLst>
              <a:ext uri="{FF2B5EF4-FFF2-40B4-BE49-F238E27FC236}">
                <a16:creationId xmlns:a16="http://schemas.microsoft.com/office/drawing/2014/main" id="{7B3569D0-156F-9543-8DF7-812C7DAD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378" y="11096140"/>
            <a:ext cx="2933260" cy="1382235"/>
          </a:xfrm>
          <a:custGeom>
            <a:avLst/>
            <a:gdLst>
              <a:gd name="T0" fmla="*/ 0 w 2837"/>
              <a:gd name="T1" fmla="*/ 370 h 1338"/>
              <a:gd name="T2" fmla="*/ 2836 w 2837"/>
              <a:gd name="T3" fmla="*/ 0 h 1338"/>
              <a:gd name="T4" fmla="*/ 2827 w 2837"/>
              <a:gd name="T5" fmla="*/ 1283 h 1338"/>
              <a:gd name="T6" fmla="*/ 0 w 2837"/>
              <a:gd name="T7" fmla="*/ 1337 h 1338"/>
              <a:gd name="T8" fmla="*/ 0 w 2837"/>
              <a:gd name="T9" fmla="*/ 370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7" h="1338">
                <a:moveTo>
                  <a:pt x="0" y="370"/>
                </a:moveTo>
                <a:lnTo>
                  <a:pt x="2836" y="0"/>
                </a:lnTo>
                <a:lnTo>
                  <a:pt x="2827" y="1283"/>
                </a:lnTo>
                <a:lnTo>
                  <a:pt x="0" y="1337"/>
                </a:lnTo>
                <a:lnTo>
                  <a:pt x="0" y="37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1284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reeform 86">
            <a:extLst>
              <a:ext uri="{FF2B5EF4-FFF2-40B4-BE49-F238E27FC236}">
                <a16:creationId xmlns:a16="http://schemas.microsoft.com/office/drawing/2014/main" id="{936EA9A5-E81E-F443-ADE1-28938965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749" y="1185586"/>
            <a:ext cx="6243332" cy="11109601"/>
          </a:xfrm>
          <a:custGeom>
            <a:avLst/>
            <a:gdLst>
              <a:gd name="T0" fmla="*/ 2508 w 5619"/>
              <a:gd name="T1" fmla="*/ 0 h 9999"/>
              <a:gd name="T2" fmla="*/ 2508 w 5619"/>
              <a:gd name="T3" fmla="*/ 0 h 9999"/>
              <a:gd name="T4" fmla="*/ 2508 w 5619"/>
              <a:gd name="T5" fmla="*/ 6545 h 9999"/>
              <a:gd name="T6" fmla="*/ 2174 w 5619"/>
              <a:gd name="T7" fmla="*/ 6888 h 9999"/>
              <a:gd name="T8" fmla="*/ 0 w 5619"/>
              <a:gd name="T9" fmla="*/ 6888 h 9999"/>
              <a:gd name="T10" fmla="*/ 0 w 5619"/>
              <a:gd name="T11" fmla="*/ 9998 h 9999"/>
              <a:gd name="T12" fmla="*/ 2508 w 5619"/>
              <a:gd name="T13" fmla="*/ 9998 h 9999"/>
              <a:gd name="T14" fmla="*/ 4774 w 5619"/>
              <a:gd name="T15" fmla="*/ 9998 h 9999"/>
              <a:gd name="T16" fmla="*/ 5618 w 5619"/>
              <a:gd name="T17" fmla="*/ 9154 h 9999"/>
              <a:gd name="T18" fmla="*/ 5618 w 5619"/>
              <a:gd name="T19" fmla="*/ 6888 h 9999"/>
              <a:gd name="T20" fmla="*/ 5618 w 5619"/>
              <a:gd name="T21" fmla="*/ 0 h 9999"/>
              <a:gd name="T22" fmla="*/ 2508 w 5619"/>
              <a:gd name="T23" fmla="*/ 0 h 9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19" h="9999">
                <a:moveTo>
                  <a:pt x="2508" y="0"/>
                </a:moveTo>
                <a:lnTo>
                  <a:pt x="2508" y="0"/>
                </a:lnTo>
                <a:cubicBezTo>
                  <a:pt x="2508" y="6545"/>
                  <a:pt x="2508" y="6545"/>
                  <a:pt x="2508" y="6545"/>
                </a:cubicBezTo>
                <a:cubicBezTo>
                  <a:pt x="2508" y="6729"/>
                  <a:pt x="2358" y="6888"/>
                  <a:pt x="2174" y="6888"/>
                </a:cubicBezTo>
                <a:cubicBezTo>
                  <a:pt x="0" y="6888"/>
                  <a:pt x="0" y="6888"/>
                  <a:pt x="0" y="6888"/>
                </a:cubicBezTo>
                <a:cubicBezTo>
                  <a:pt x="0" y="9998"/>
                  <a:pt x="0" y="9998"/>
                  <a:pt x="0" y="9998"/>
                </a:cubicBezTo>
                <a:cubicBezTo>
                  <a:pt x="2508" y="9998"/>
                  <a:pt x="2508" y="9998"/>
                  <a:pt x="2508" y="9998"/>
                </a:cubicBezTo>
                <a:cubicBezTo>
                  <a:pt x="4774" y="9998"/>
                  <a:pt x="4774" y="9998"/>
                  <a:pt x="4774" y="9998"/>
                </a:cubicBezTo>
                <a:cubicBezTo>
                  <a:pt x="5242" y="9998"/>
                  <a:pt x="5618" y="9613"/>
                  <a:pt x="5618" y="9154"/>
                </a:cubicBezTo>
                <a:cubicBezTo>
                  <a:pt x="5618" y="6888"/>
                  <a:pt x="5618" y="6888"/>
                  <a:pt x="5618" y="6888"/>
                </a:cubicBezTo>
                <a:cubicBezTo>
                  <a:pt x="5618" y="0"/>
                  <a:pt x="5618" y="0"/>
                  <a:pt x="5618" y="0"/>
                </a:cubicBezTo>
                <a:lnTo>
                  <a:pt x="2508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87">
            <a:extLst>
              <a:ext uri="{FF2B5EF4-FFF2-40B4-BE49-F238E27FC236}">
                <a16:creationId xmlns:a16="http://schemas.microsoft.com/office/drawing/2014/main" id="{297F6D0A-2B70-0E4A-8162-D8078E649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873" y="8830483"/>
            <a:ext cx="3190276" cy="3474506"/>
          </a:xfrm>
          <a:custGeom>
            <a:avLst/>
            <a:gdLst>
              <a:gd name="T0" fmla="*/ 0 w 2869"/>
              <a:gd name="T1" fmla="*/ 9 h 3128"/>
              <a:gd name="T2" fmla="*/ 753 w 2869"/>
              <a:gd name="T3" fmla="*/ 0 h 3128"/>
              <a:gd name="T4" fmla="*/ 2868 w 2869"/>
              <a:gd name="T5" fmla="*/ 3127 h 3128"/>
              <a:gd name="T6" fmla="*/ 402 w 2869"/>
              <a:gd name="T7" fmla="*/ 3127 h 3128"/>
              <a:gd name="T8" fmla="*/ 0 w 2869"/>
              <a:gd name="T9" fmla="*/ 9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9" h="3128">
                <a:moveTo>
                  <a:pt x="0" y="9"/>
                </a:moveTo>
                <a:lnTo>
                  <a:pt x="753" y="0"/>
                </a:lnTo>
                <a:lnTo>
                  <a:pt x="2868" y="3127"/>
                </a:lnTo>
                <a:lnTo>
                  <a:pt x="402" y="3127"/>
                </a:lnTo>
                <a:lnTo>
                  <a:pt x="0" y="9"/>
                </a:lnTo>
              </a:path>
            </a:pathLst>
          </a:custGeom>
          <a:solidFill>
            <a:srgbClr val="719E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FC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88">
            <a:extLst>
              <a:ext uri="{FF2B5EF4-FFF2-40B4-BE49-F238E27FC236}">
                <a16:creationId xmlns:a16="http://schemas.microsoft.com/office/drawing/2014/main" id="{D6123F02-0B89-7E45-8B0F-9E2D468FC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175" y="7556333"/>
            <a:ext cx="3454907" cy="3802846"/>
          </a:xfrm>
          <a:custGeom>
            <a:avLst/>
            <a:gdLst>
              <a:gd name="T0" fmla="*/ 0 w 3111"/>
              <a:gd name="T1" fmla="*/ 0 h 3421"/>
              <a:gd name="T2" fmla="*/ 0 w 3111"/>
              <a:gd name="T3" fmla="*/ 811 h 3421"/>
              <a:gd name="T4" fmla="*/ 3110 w 3111"/>
              <a:gd name="T5" fmla="*/ 3420 h 3421"/>
              <a:gd name="T6" fmla="*/ 3110 w 3111"/>
              <a:gd name="T7" fmla="*/ 167 h 3421"/>
              <a:gd name="T8" fmla="*/ 0 w 3111"/>
              <a:gd name="T9" fmla="*/ 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1" h="3421">
                <a:moveTo>
                  <a:pt x="0" y="0"/>
                </a:moveTo>
                <a:lnTo>
                  <a:pt x="0" y="811"/>
                </a:lnTo>
                <a:lnTo>
                  <a:pt x="3110" y="3420"/>
                </a:lnTo>
                <a:lnTo>
                  <a:pt x="3110" y="167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89">
            <a:extLst>
              <a:ext uri="{FF2B5EF4-FFF2-40B4-BE49-F238E27FC236}">
                <a16:creationId xmlns:a16="http://schemas.microsoft.com/office/drawing/2014/main" id="{28AE615A-57B3-164F-8287-3ABE21B6D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86" y="11422885"/>
            <a:ext cx="1411366" cy="867403"/>
          </a:xfrm>
          <a:custGeom>
            <a:avLst/>
            <a:gdLst>
              <a:gd name="T0" fmla="*/ 384 w 1272"/>
              <a:gd name="T1" fmla="*/ 0 h 779"/>
              <a:gd name="T2" fmla="*/ 384 w 1272"/>
              <a:gd name="T3" fmla="*/ 0 h 779"/>
              <a:gd name="T4" fmla="*/ 1271 w 1272"/>
              <a:gd name="T5" fmla="*/ 0 h 779"/>
              <a:gd name="T6" fmla="*/ 1271 w 1272"/>
              <a:gd name="T7" fmla="*/ 778 h 779"/>
              <a:gd name="T8" fmla="*/ 384 w 1272"/>
              <a:gd name="T9" fmla="*/ 778 h 779"/>
              <a:gd name="T10" fmla="*/ 0 w 1272"/>
              <a:gd name="T11" fmla="*/ 385 h 779"/>
              <a:gd name="T12" fmla="*/ 0 w 1272"/>
              <a:gd name="T13" fmla="*/ 385 h 779"/>
              <a:gd name="T14" fmla="*/ 384 w 1272"/>
              <a:gd name="T15" fmla="*/ 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2" h="779">
                <a:moveTo>
                  <a:pt x="384" y="0"/>
                </a:moveTo>
                <a:lnTo>
                  <a:pt x="384" y="0"/>
                </a:lnTo>
                <a:cubicBezTo>
                  <a:pt x="1271" y="0"/>
                  <a:pt x="1271" y="0"/>
                  <a:pt x="1271" y="0"/>
                </a:cubicBezTo>
                <a:cubicBezTo>
                  <a:pt x="1271" y="778"/>
                  <a:pt x="1271" y="778"/>
                  <a:pt x="1271" y="778"/>
                </a:cubicBezTo>
                <a:cubicBezTo>
                  <a:pt x="384" y="778"/>
                  <a:pt x="384" y="778"/>
                  <a:pt x="384" y="778"/>
                </a:cubicBezTo>
                <a:cubicBezTo>
                  <a:pt x="167" y="778"/>
                  <a:pt x="0" y="602"/>
                  <a:pt x="0" y="385"/>
                </a:cubicBezTo>
                <a:lnTo>
                  <a:pt x="0" y="385"/>
                </a:lnTo>
                <a:cubicBezTo>
                  <a:pt x="0" y="176"/>
                  <a:pt x="167" y="0"/>
                  <a:pt x="384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90">
            <a:extLst>
              <a:ext uri="{FF2B5EF4-FFF2-40B4-BE49-F238E27FC236}">
                <a16:creationId xmlns:a16="http://schemas.microsoft.com/office/drawing/2014/main" id="{571045C7-03A0-A24D-B2B4-F92593894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86" y="10560384"/>
            <a:ext cx="1411366" cy="862501"/>
          </a:xfrm>
          <a:custGeom>
            <a:avLst/>
            <a:gdLst>
              <a:gd name="T0" fmla="*/ 384 w 1272"/>
              <a:gd name="T1" fmla="*/ 0 h 778"/>
              <a:gd name="T2" fmla="*/ 384 w 1272"/>
              <a:gd name="T3" fmla="*/ 0 h 778"/>
              <a:gd name="T4" fmla="*/ 1271 w 1272"/>
              <a:gd name="T5" fmla="*/ 0 h 778"/>
              <a:gd name="T6" fmla="*/ 1271 w 1272"/>
              <a:gd name="T7" fmla="*/ 777 h 778"/>
              <a:gd name="T8" fmla="*/ 384 w 1272"/>
              <a:gd name="T9" fmla="*/ 777 h 778"/>
              <a:gd name="T10" fmla="*/ 0 w 1272"/>
              <a:gd name="T11" fmla="*/ 384 h 778"/>
              <a:gd name="T12" fmla="*/ 0 w 1272"/>
              <a:gd name="T13" fmla="*/ 384 h 778"/>
              <a:gd name="T14" fmla="*/ 384 w 1272"/>
              <a:gd name="T15" fmla="*/ 0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2" h="778">
                <a:moveTo>
                  <a:pt x="384" y="0"/>
                </a:moveTo>
                <a:lnTo>
                  <a:pt x="384" y="0"/>
                </a:lnTo>
                <a:cubicBezTo>
                  <a:pt x="1271" y="0"/>
                  <a:pt x="1271" y="0"/>
                  <a:pt x="1271" y="0"/>
                </a:cubicBezTo>
                <a:cubicBezTo>
                  <a:pt x="1271" y="777"/>
                  <a:pt x="1271" y="777"/>
                  <a:pt x="1271" y="777"/>
                </a:cubicBezTo>
                <a:cubicBezTo>
                  <a:pt x="384" y="777"/>
                  <a:pt x="384" y="777"/>
                  <a:pt x="384" y="777"/>
                </a:cubicBezTo>
                <a:cubicBezTo>
                  <a:pt x="167" y="777"/>
                  <a:pt x="0" y="602"/>
                  <a:pt x="0" y="384"/>
                </a:cubicBezTo>
                <a:lnTo>
                  <a:pt x="0" y="384"/>
                </a:lnTo>
                <a:cubicBezTo>
                  <a:pt x="0" y="175"/>
                  <a:pt x="167" y="0"/>
                  <a:pt x="384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91">
            <a:extLst>
              <a:ext uri="{FF2B5EF4-FFF2-40B4-BE49-F238E27FC236}">
                <a16:creationId xmlns:a16="http://schemas.microsoft.com/office/drawing/2014/main" id="{7F2B2227-59F1-A94E-B59B-ADBE256E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86" y="9692984"/>
            <a:ext cx="1411366" cy="867400"/>
          </a:xfrm>
          <a:custGeom>
            <a:avLst/>
            <a:gdLst>
              <a:gd name="T0" fmla="*/ 384 w 1272"/>
              <a:gd name="T1" fmla="*/ 0 h 779"/>
              <a:gd name="T2" fmla="*/ 384 w 1272"/>
              <a:gd name="T3" fmla="*/ 0 h 779"/>
              <a:gd name="T4" fmla="*/ 1271 w 1272"/>
              <a:gd name="T5" fmla="*/ 0 h 779"/>
              <a:gd name="T6" fmla="*/ 1271 w 1272"/>
              <a:gd name="T7" fmla="*/ 778 h 779"/>
              <a:gd name="T8" fmla="*/ 384 w 1272"/>
              <a:gd name="T9" fmla="*/ 778 h 779"/>
              <a:gd name="T10" fmla="*/ 0 w 1272"/>
              <a:gd name="T11" fmla="*/ 385 h 779"/>
              <a:gd name="T12" fmla="*/ 0 w 1272"/>
              <a:gd name="T13" fmla="*/ 385 h 779"/>
              <a:gd name="T14" fmla="*/ 384 w 1272"/>
              <a:gd name="T15" fmla="*/ 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2" h="779">
                <a:moveTo>
                  <a:pt x="384" y="0"/>
                </a:moveTo>
                <a:lnTo>
                  <a:pt x="384" y="0"/>
                </a:lnTo>
                <a:cubicBezTo>
                  <a:pt x="1271" y="0"/>
                  <a:pt x="1271" y="0"/>
                  <a:pt x="1271" y="0"/>
                </a:cubicBezTo>
                <a:cubicBezTo>
                  <a:pt x="1271" y="778"/>
                  <a:pt x="1271" y="778"/>
                  <a:pt x="1271" y="778"/>
                </a:cubicBezTo>
                <a:cubicBezTo>
                  <a:pt x="384" y="778"/>
                  <a:pt x="384" y="778"/>
                  <a:pt x="384" y="778"/>
                </a:cubicBezTo>
                <a:cubicBezTo>
                  <a:pt x="167" y="778"/>
                  <a:pt x="0" y="602"/>
                  <a:pt x="0" y="385"/>
                </a:cubicBezTo>
                <a:lnTo>
                  <a:pt x="0" y="385"/>
                </a:lnTo>
                <a:cubicBezTo>
                  <a:pt x="0" y="176"/>
                  <a:pt x="167" y="0"/>
                  <a:pt x="384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92">
            <a:extLst>
              <a:ext uri="{FF2B5EF4-FFF2-40B4-BE49-F238E27FC236}">
                <a16:creationId xmlns:a16="http://schemas.microsoft.com/office/drawing/2014/main" id="{8DBF8CBA-4751-B346-9E4F-230A8C716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86" y="8830483"/>
            <a:ext cx="1411366" cy="867400"/>
          </a:xfrm>
          <a:custGeom>
            <a:avLst/>
            <a:gdLst>
              <a:gd name="T0" fmla="*/ 384 w 1272"/>
              <a:gd name="T1" fmla="*/ 0 h 779"/>
              <a:gd name="T2" fmla="*/ 384 w 1272"/>
              <a:gd name="T3" fmla="*/ 0 h 779"/>
              <a:gd name="T4" fmla="*/ 1271 w 1272"/>
              <a:gd name="T5" fmla="*/ 0 h 779"/>
              <a:gd name="T6" fmla="*/ 1271 w 1272"/>
              <a:gd name="T7" fmla="*/ 778 h 779"/>
              <a:gd name="T8" fmla="*/ 384 w 1272"/>
              <a:gd name="T9" fmla="*/ 778 h 779"/>
              <a:gd name="T10" fmla="*/ 0 w 1272"/>
              <a:gd name="T11" fmla="*/ 393 h 779"/>
              <a:gd name="T12" fmla="*/ 0 w 1272"/>
              <a:gd name="T13" fmla="*/ 393 h 779"/>
              <a:gd name="T14" fmla="*/ 384 w 1272"/>
              <a:gd name="T15" fmla="*/ 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2" h="779">
                <a:moveTo>
                  <a:pt x="384" y="0"/>
                </a:moveTo>
                <a:lnTo>
                  <a:pt x="384" y="0"/>
                </a:lnTo>
                <a:cubicBezTo>
                  <a:pt x="1271" y="0"/>
                  <a:pt x="1271" y="0"/>
                  <a:pt x="1271" y="0"/>
                </a:cubicBezTo>
                <a:cubicBezTo>
                  <a:pt x="1271" y="778"/>
                  <a:pt x="1271" y="778"/>
                  <a:pt x="1271" y="778"/>
                </a:cubicBezTo>
                <a:cubicBezTo>
                  <a:pt x="384" y="778"/>
                  <a:pt x="384" y="778"/>
                  <a:pt x="384" y="778"/>
                </a:cubicBezTo>
                <a:cubicBezTo>
                  <a:pt x="167" y="778"/>
                  <a:pt x="0" y="602"/>
                  <a:pt x="0" y="393"/>
                </a:cubicBezTo>
                <a:lnTo>
                  <a:pt x="0" y="393"/>
                </a:lnTo>
                <a:cubicBezTo>
                  <a:pt x="0" y="176"/>
                  <a:pt x="167" y="0"/>
                  <a:pt x="384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93">
            <a:extLst>
              <a:ext uri="{FF2B5EF4-FFF2-40B4-BE49-F238E27FC236}">
                <a16:creationId xmlns:a16="http://schemas.microsoft.com/office/drawing/2014/main" id="{AB982955-FDBE-354E-AE4D-66863328A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801" y="7958180"/>
            <a:ext cx="1744605" cy="1577985"/>
          </a:xfrm>
          <a:custGeom>
            <a:avLst/>
            <a:gdLst>
              <a:gd name="T0" fmla="*/ 668 w 1572"/>
              <a:gd name="T1" fmla="*/ 125 h 1422"/>
              <a:gd name="T2" fmla="*/ 668 w 1572"/>
              <a:gd name="T3" fmla="*/ 125 h 1422"/>
              <a:gd name="T4" fmla="*/ 1571 w 1572"/>
              <a:gd name="T5" fmla="*/ 794 h 1422"/>
              <a:gd name="T6" fmla="*/ 1103 w 1572"/>
              <a:gd name="T7" fmla="*/ 1421 h 1422"/>
              <a:gd name="T8" fmla="*/ 208 w 1572"/>
              <a:gd name="T9" fmla="*/ 752 h 1422"/>
              <a:gd name="T10" fmla="*/ 125 w 1572"/>
              <a:gd name="T11" fmla="*/ 209 h 1422"/>
              <a:gd name="T12" fmla="*/ 125 w 1572"/>
              <a:gd name="T13" fmla="*/ 209 h 1422"/>
              <a:gd name="T14" fmla="*/ 668 w 1572"/>
              <a:gd name="T15" fmla="*/ 125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2" h="1422">
                <a:moveTo>
                  <a:pt x="668" y="125"/>
                </a:moveTo>
                <a:lnTo>
                  <a:pt x="668" y="125"/>
                </a:lnTo>
                <a:cubicBezTo>
                  <a:pt x="1571" y="794"/>
                  <a:pt x="1571" y="794"/>
                  <a:pt x="1571" y="794"/>
                </a:cubicBezTo>
                <a:cubicBezTo>
                  <a:pt x="1103" y="1421"/>
                  <a:pt x="1103" y="1421"/>
                  <a:pt x="1103" y="1421"/>
                </a:cubicBezTo>
                <a:cubicBezTo>
                  <a:pt x="208" y="752"/>
                  <a:pt x="208" y="752"/>
                  <a:pt x="208" y="752"/>
                </a:cubicBezTo>
                <a:cubicBezTo>
                  <a:pt x="33" y="627"/>
                  <a:pt x="0" y="376"/>
                  <a:pt x="125" y="209"/>
                </a:cubicBezTo>
                <a:lnTo>
                  <a:pt x="125" y="209"/>
                </a:lnTo>
                <a:cubicBezTo>
                  <a:pt x="250" y="33"/>
                  <a:pt x="501" y="0"/>
                  <a:pt x="668" y="12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94">
            <a:extLst>
              <a:ext uri="{FF2B5EF4-FFF2-40B4-BE49-F238E27FC236}">
                <a16:creationId xmlns:a16="http://schemas.microsoft.com/office/drawing/2014/main" id="{4C0CC27A-793A-A749-9107-F1297F58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440" y="8247313"/>
            <a:ext cx="3763642" cy="4283102"/>
          </a:xfrm>
          <a:custGeom>
            <a:avLst/>
            <a:gdLst>
              <a:gd name="T0" fmla="*/ 0 w 3387"/>
              <a:gd name="T1" fmla="*/ 526 h 3855"/>
              <a:gd name="T2" fmla="*/ 0 w 3387"/>
              <a:gd name="T3" fmla="*/ 526 h 3855"/>
              <a:gd name="T4" fmla="*/ 2191 w 3387"/>
              <a:gd name="T5" fmla="*/ 3645 h 3855"/>
              <a:gd name="T6" fmla="*/ 3386 w 3387"/>
              <a:gd name="T7" fmla="*/ 2675 h 3855"/>
              <a:gd name="T8" fmla="*/ 276 w 3387"/>
              <a:gd name="T9" fmla="*/ 0 h 3855"/>
              <a:gd name="T10" fmla="*/ 0 w 3387"/>
              <a:gd name="T11" fmla="*/ 526 h 3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87" h="3855">
                <a:moveTo>
                  <a:pt x="0" y="526"/>
                </a:moveTo>
                <a:lnTo>
                  <a:pt x="0" y="526"/>
                </a:lnTo>
                <a:cubicBezTo>
                  <a:pt x="2191" y="3645"/>
                  <a:pt x="2191" y="3645"/>
                  <a:pt x="2191" y="3645"/>
                </a:cubicBezTo>
                <a:cubicBezTo>
                  <a:pt x="2191" y="3645"/>
                  <a:pt x="3386" y="3854"/>
                  <a:pt x="3386" y="2675"/>
                </a:cubicBezTo>
                <a:cubicBezTo>
                  <a:pt x="276" y="0"/>
                  <a:pt x="276" y="0"/>
                  <a:pt x="276" y="0"/>
                </a:cubicBezTo>
                <a:cubicBezTo>
                  <a:pt x="276" y="0"/>
                  <a:pt x="335" y="434"/>
                  <a:pt x="0" y="5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95">
            <a:extLst>
              <a:ext uri="{FF2B5EF4-FFF2-40B4-BE49-F238E27FC236}">
                <a16:creationId xmlns:a16="http://schemas.microsoft.com/office/drawing/2014/main" id="{DF1D27C9-C603-FF40-B701-42D2ACA5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352" y="9266632"/>
            <a:ext cx="6223730" cy="2092547"/>
          </a:xfrm>
          <a:custGeom>
            <a:avLst/>
            <a:gdLst>
              <a:gd name="T0" fmla="*/ 0 w 5602"/>
              <a:gd name="T1" fmla="*/ 0 h 1883"/>
              <a:gd name="T2" fmla="*/ 5601 w 5602"/>
              <a:gd name="T3" fmla="*/ 0 h 1883"/>
              <a:gd name="T4" fmla="*/ 5601 w 5602"/>
              <a:gd name="T5" fmla="*/ 1882 h 1883"/>
              <a:gd name="T6" fmla="*/ 0 w 5602"/>
              <a:gd name="T7" fmla="*/ 1882 h 1883"/>
              <a:gd name="T8" fmla="*/ 0 w 5602"/>
              <a:gd name="T9" fmla="*/ 0 h 1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2" h="1883">
                <a:moveTo>
                  <a:pt x="0" y="0"/>
                </a:moveTo>
                <a:lnTo>
                  <a:pt x="5601" y="0"/>
                </a:lnTo>
                <a:lnTo>
                  <a:pt x="5601" y="1882"/>
                </a:lnTo>
                <a:lnTo>
                  <a:pt x="0" y="188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96">
            <a:extLst>
              <a:ext uri="{FF2B5EF4-FFF2-40B4-BE49-F238E27FC236}">
                <a16:creationId xmlns:a16="http://schemas.microsoft.com/office/drawing/2014/main" id="{D6133803-808F-C34E-8545-EECA29E4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749" y="8830483"/>
            <a:ext cx="1489775" cy="3474506"/>
          </a:xfrm>
          <a:custGeom>
            <a:avLst/>
            <a:gdLst>
              <a:gd name="T0" fmla="*/ 0 w 1339"/>
              <a:gd name="T1" fmla="*/ 0 h 3128"/>
              <a:gd name="T2" fmla="*/ 1338 w 1339"/>
              <a:gd name="T3" fmla="*/ 0 h 3128"/>
              <a:gd name="T4" fmla="*/ 1187 w 1339"/>
              <a:gd name="T5" fmla="*/ 3127 h 3128"/>
              <a:gd name="T6" fmla="*/ 0 w 1339"/>
              <a:gd name="T7" fmla="*/ 3127 h 3128"/>
              <a:gd name="T8" fmla="*/ 0 w 1339"/>
              <a:gd name="T9" fmla="*/ 0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9" h="3128">
                <a:moveTo>
                  <a:pt x="0" y="0"/>
                </a:moveTo>
                <a:lnTo>
                  <a:pt x="1338" y="0"/>
                </a:lnTo>
                <a:lnTo>
                  <a:pt x="1187" y="3127"/>
                </a:lnTo>
                <a:lnTo>
                  <a:pt x="0" y="3127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97">
            <a:extLst>
              <a:ext uri="{FF2B5EF4-FFF2-40B4-BE49-F238E27FC236}">
                <a16:creationId xmlns:a16="http://schemas.microsoft.com/office/drawing/2014/main" id="{4E513401-44C5-AE48-ACE9-4B4DCD02E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723" y="8830483"/>
            <a:ext cx="1916126" cy="3474506"/>
          </a:xfrm>
          <a:custGeom>
            <a:avLst/>
            <a:gdLst>
              <a:gd name="T0" fmla="*/ 384 w 1723"/>
              <a:gd name="T1" fmla="*/ 3127 h 3128"/>
              <a:gd name="T2" fmla="*/ 1722 w 1723"/>
              <a:gd name="T3" fmla="*/ 3127 h 3128"/>
              <a:gd name="T4" fmla="*/ 1580 w 1723"/>
              <a:gd name="T5" fmla="*/ 0 h 3128"/>
              <a:gd name="T6" fmla="*/ 0 w 1723"/>
              <a:gd name="T7" fmla="*/ 0 h 3128"/>
              <a:gd name="T8" fmla="*/ 384 w 1723"/>
              <a:gd name="T9" fmla="*/ 3127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3" h="3128">
                <a:moveTo>
                  <a:pt x="384" y="3127"/>
                </a:moveTo>
                <a:lnTo>
                  <a:pt x="1722" y="3127"/>
                </a:lnTo>
                <a:lnTo>
                  <a:pt x="1580" y="0"/>
                </a:lnTo>
                <a:lnTo>
                  <a:pt x="0" y="0"/>
                </a:lnTo>
                <a:lnTo>
                  <a:pt x="384" y="312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98">
            <a:extLst>
              <a:ext uri="{FF2B5EF4-FFF2-40B4-BE49-F238E27FC236}">
                <a16:creationId xmlns:a16="http://schemas.microsoft.com/office/drawing/2014/main" id="{BBB22B86-E9DC-844E-B882-2426F313A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826" y="6889855"/>
            <a:ext cx="3886154" cy="5420036"/>
          </a:xfrm>
          <a:custGeom>
            <a:avLst/>
            <a:gdLst>
              <a:gd name="T0" fmla="*/ 0 w 3495"/>
              <a:gd name="T1" fmla="*/ 4866 h 4875"/>
              <a:gd name="T2" fmla="*/ 3494 w 3495"/>
              <a:gd name="T3" fmla="*/ 0 h 4875"/>
              <a:gd name="T4" fmla="*/ 3494 w 3495"/>
              <a:gd name="T5" fmla="*/ 2140 h 4875"/>
              <a:gd name="T6" fmla="*/ 1755 w 3495"/>
              <a:gd name="T7" fmla="*/ 4874 h 4875"/>
              <a:gd name="T8" fmla="*/ 0 w 3495"/>
              <a:gd name="T9" fmla="*/ 4866 h 4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5" h="4875">
                <a:moveTo>
                  <a:pt x="0" y="4866"/>
                </a:moveTo>
                <a:lnTo>
                  <a:pt x="3494" y="0"/>
                </a:lnTo>
                <a:lnTo>
                  <a:pt x="3494" y="2140"/>
                </a:lnTo>
                <a:lnTo>
                  <a:pt x="1755" y="4874"/>
                </a:lnTo>
                <a:lnTo>
                  <a:pt x="0" y="486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99">
            <a:extLst>
              <a:ext uri="{FF2B5EF4-FFF2-40B4-BE49-F238E27FC236}">
                <a16:creationId xmlns:a16="http://schemas.microsoft.com/office/drawing/2014/main" id="{B0B2EAAE-22AA-9549-BA4D-4F0A8D18B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175" y="4317052"/>
            <a:ext cx="3454907" cy="4243898"/>
          </a:xfrm>
          <a:custGeom>
            <a:avLst/>
            <a:gdLst>
              <a:gd name="T0" fmla="*/ 3110 w 3111"/>
              <a:gd name="T1" fmla="*/ 1622 h 3821"/>
              <a:gd name="T2" fmla="*/ 3110 w 3111"/>
              <a:gd name="T3" fmla="*/ 3820 h 3821"/>
              <a:gd name="T4" fmla="*/ 0 w 3111"/>
              <a:gd name="T5" fmla="*/ 3226 h 3821"/>
              <a:gd name="T6" fmla="*/ 0 w 3111"/>
              <a:gd name="T7" fmla="*/ 1296 h 3821"/>
              <a:gd name="T8" fmla="*/ 3110 w 3111"/>
              <a:gd name="T9" fmla="*/ 1622 h 3821"/>
              <a:gd name="T10" fmla="*/ 3110 w 3111"/>
              <a:gd name="T11" fmla="*/ 0 h 3821"/>
              <a:gd name="T12" fmla="*/ 0 w 3111"/>
              <a:gd name="T13" fmla="*/ 577 h 3821"/>
              <a:gd name="T14" fmla="*/ 0 w 3111"/>
              <a:gd name="T15" fmla="*/ 2315 h 3821"/>
              <a:gd name="T16" fmla="*/ 3110 w 3111"/>
              <a:gd name="T17" fmla="*/ 1973 h 3821"/>
              <a:gd name="T18" fmla="*/ 3110 w 3111"/>
              <a:gd name="T19" fmla="*/ 0 h 3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11" h="3821">
                <a:moveTo>
                  <a:pt x="3110" y="1622"/>
                </a:moveTo>
                <a:lnTo>
                  <a:pt x="3110" y="3820"/>
                </a:lnTo>
                <a:lnTo>
                  <a:pt x="0" y="3226"/>
                </a:lnTo>
                <a:lnTo>
                  <a:pt x="0" y="1296"/>
                </a:lnTo>
                <a:lnTo>
                  <a:pt x="3110" y="1622"/>
                </a:lnTo>
                <a:close/>
                <a:moveTo>
                  <a:pt x="3110" y="0"/>
                </a:moveTo>
                <a:lnTo>
                  <a:pt x="0" y="577"/>
                </a:lnTo>
                <a:lnTo>
                  <a:pt x="0" y="2315"/>
                </a:lnTo>
                <a:lnTo>
                  <a:pt x="3110" y="1973"/>
                </a:lnTo>
                <a:lnTo>
                  <a:pt x="3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00">
            <a:extLst>
              <a:ext uri="{FF2B5EF4-FFF2-40B4-BE49-F238E27FC236}">
                <a16:creationId xmlns:a16="http://schemas.microsoft.com/office/drawing/2014/main" id="{D49449C9-9390-EB46-99BA-0B661BB74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175" y="5365775"/>
            <a:ext cx="3454907" cy="2190558"/>
          </a:xfrm>
          <a:custGeom>
            <a:avLst/>
            <a:gdLst>
              <a:gd name="T0" fmla="*/ 0 w 3111"/>
              <a:gd name="T1" fmla="*/ 0 h 1973"/>
              <a:gd name="T2" fmla="*/ 0 w 3111"/>
              <a:gd name="T3" fmla="*/ 1972 h 1973"/>
              <a:gd name="T4" fmla="*/ 3110 w 3111"/>
              <a:gd name="T5" fmla="*/ 1613 h 1973"/>
              <a:gd name="T6" fmla="*/ 3110 w 3111"/>
              <a:gd name="T7" fmla="*/ 167 h 1973"/>
              <a:gd name="T8" fmla="*/ 0 w 3111"/>
              <a:gd name="T9" fmla="*/ 0 h 1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1" h="1973">
                <a:moveTo>
                  <a:pt x="0" y="0"/>
                </a:moveTo>
                <a:lnTo>
                  <a:pt x="0" y="1972"/>
                </a:lnTo>
                <a:lnTo>
                  <a:pt x="3110" y="1613"/>
                </a:lnTo>
                <a:lnTo>
                  <a:pt x="3110" y="16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Line 140">
            <a:extLst>
              <a:ext uri="{FF2B5EF4-FFF2-40B4-BE49-F238E27FC236}">
                <a16:creationId xmlns:a16="http://schemas.microsoft.com/office/drawing/2014/main" id="{D35E220E-EC73-764A-9A7F-1A8869759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2332" y="5777423"/>
            <a:ext cx="3298088" cy="49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6" name="Freeform 141">
            <a:extLst>
              <a:ext uri="{FF2B5EF4-FFF2-40B4-BE49-F238E27FC236}">
                <a16:creationId xmlns:a16="http://schemas.microsoft.com/office/drawing/2014/main" id="{0ADB38AD-B959-2D4F-A2BE-ECB8757B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6911" y="5708815"/>
            <a:ext cx="142118" cy="142118"/>
          </a:xfrm>
          <a:custGeom>
            <a:avLst/>
            <a:gdLst>
              <a:gd name="T0" fmla="*/ 58 w 126"/>
              <a:gd name="T1" fmla="*/ 126 h 127"/>
              <a:gd name="T2" fmla="*/ 58 w 126"/>
              <a:gd name="T3" fmla="*/ 126 h 127"/>
              <a:gd name="T4" fmla="*/ 125 w 126"/>
              <a:gd name="T5" fmla="*/ 59 h 127"/>
              <a:gd name="T6" fmla="*/ 58 w 126"/>
              <a:gd name="T7" fmla="*/ 0 h 127"/>
              <a:gd name="T8" fmla="*/ 0 w 126"/>
              <a:gd name="T9" fmla="*/ 59 h 127"/>
              <a:gd name="T10" fmla="*/ 58 w 126"/>
              <a:gd name="T1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7">
                <a:moveTo>
                  <a:pt x="58" y="126"/>
                </a:moveTo>
                <a:lnTo>
                  <a:pt x="58" y="126"/>
                </a:lnTo>
                <a:cubicBezTo>
                  <a:pt x="92" y="126"/>
                  <a:pt x="125" y="92"/>
                  <a:pt x="125" y="59"/>
                </a:cubicBezTo>
                <a:cubicBezTo>
                  <a:pt x="125" y="25"/>
                  <a:pt x="92" y="0"/>
                  <a:pt x="58" y="0"/>
                </a:cubicBezTo>
                <a:cubicBezTo>
                  <a:pt x="25" y="0"/>
                  <a:pt x="0" y="25"/>
                  <a:pt x="0" y="59"/>
                </a:cubicBezTo>
                <a:cubicBezTo>
                  <a:pt x="0" y="92"/>
                  <a:pt x="25" y="126"/>
                  <a:pt x="58" y="12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Line 142">
            <a:extLst>
              <a:ext uri="{FF2B5EF4-FFF2-40B4-BE49-F238E27FC236}">
                <a16:creationId xmlns:a16="http://schemas.microsoft.com/office/drawing/2014/main" id="{911E2A19-983E-234C-B6AC-C63BC9F60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2332" y="7987584"/>
            <a:ext cx="3298088" cy="489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8" name="Freeform 143">
            <a:extLst>
              <a:ext uri="{FF2B5EF4-FFF2-40B4-BE49-F238E27FC236}">
                <a16:creationId xmlns:a16="http://schemas.microsoft.com/office/drawing/2014/main" id="{4609D2C6-5CD8-154D-8991-F8D32276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6911" y="7918976"/>
            <a:ext cx="142118" cy="142115"/>
          </a:xfrm>
          <a:custGeom>
            <a:avLst/>
            <a:gdLst>
              <a:gd name="T0" fmla="*/ 58 w 126"/>
              <a:gd name="T1" fmla="*/ 125 h 126"/>
              <a:gd name="T2" fmla="*/ 58 w 126"/>
              <a:gd name="T3" fmla="*/ 125 h 126"/>
              <a:gd name="T4" fmla="*/ 125 w 126"/>
              <a:gd name="T5" fmla="*/ 59 h 126"/>
              <a:gd name="T6" fmla="*/ 58 w 126"/>
              <a:gd name="T7" fmla="*/ 0 h 126"/>
              <a:gd name="T8" fmla="*/ 0 w 126"/>
              <a:gd name="T9" fmla="*/ 59 h 126"/>
              <a:gd name="T10" fmla="*/ 58 w 126"/>
              <a:gd name="T11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6">
                <a:moveTo>
                  <a:pt x="58" y="125"/>
                </a:moveTo>
                <a:lnTo>
                  <a:pt x="58" y="125"/>
                </a:lnTo>
                <a:cubicBezTo>
                  <a:pt x="92" y="125"/>
                  <a:pt x="125" y="101"/>
                  <a:pt x="125" y="59"/>
                </a:cubicBezTo>
                <a:cubicBezTo>
                  <a:pt x="125" y="25"/>
                  <a:pt x="92" y="0"/>
                  <a:pt x="58" y="0"/>
                </a:cubicBezTo>
                <a:cubicBezTo>
                  <a:pt x="25" y="0"/>
                  <a:pt x="0" y="25"/>
                  <a:pt x="0" y="59"/>
                </a:cubicBezTo>
                <a:cubicBezTo>
                  <a:pt x="0" y="101"/>
                  <a:pt x="25" y="125"/>
                  <a:pt x="58" y="12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Line 144">
            <a:extLst>
              <a:ext uri="{FF2B5EF4-FFF2-40B4-BE49-F238E27FC236}">
                <a16:creationId xmlns:a16="http://schemas.microsoft.com/office/drawing/2014/main" id="{5C5078CF-28F3-3345-B42C-BAF68A815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2332" y="10207543"/>
            <a:ext cx="3298088" cy="490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0" name="Freeform 145">
            <a:extLst>
              <a:ext uri="{FF2B5EF4-FFF2-40B4-BE49-F238E27FC236}">
                <a16:creationId xmlns:a16="http://schemas.microsoft.com/office/drawing/2014/main" id="{37F30A3C-2F92-654D-A05F-10F8E381C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6911" y="10134035"/>
            <a:ext cx="142118" cy="142115"/>
          </a:xfrm>
          <a:custGeom>
            <a:avLst/>
            <a:gdLst>
              <a:gd name="T0" fmla="*/ 58 w 126"/>
              <a:gd name="T1" fmla="*/ 125 h 126"/>
              <a:gd name="T2" fmla="*/ 58 w 126"/>
              <a:gd name="T3" fmla="*/ 125 h 126"/>
              <a:gd name="T4" fmla="*/ 125 w 126"/>
              <a:gd name="T5" fmla="*/ 67 h 126"/>
              <a:gd name="T6" fmla="*/ 58 w 126"/>
              <a:gd name="T7" fmla="*/ 0 h 126"/>
              <a:gd name="T8" fmla="*/ 0 w 126"/>
              <a:gd name="T9" fmla="*/ 67 h 126"/>
              <a:gd name="T10" fmla="*/ 58 w 126"/>
              <a:gd name="T11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6">
                <a:moveTo>
                  <a:pt x="58" y="125"/>
                </a:moveTo>
                <a:lnTo>
                  <a:pt x="58" y="125"/>
                </a:lnTo>
                <a:cubicBezTo>
                  <a:pt x="92" y="125"/>
                  <a:pt x="125" y="100"/>
                  <a:pt x="125" y="67"/>
                </a:cubicBezTo>
                <a:cubicBezTo>
                  <a:pt x="125" y="25"/>
                  <a:pt x="92" y="0"/>
                  <a:pt x="58" y="0"/>
                </a:cubicBezTo>
                <a:cubicBezTo>
                  <a:pt x="25" y="0"/>
                  <a:pt x="0" y="25"/>
                  <a:pt x="0" y="67"/>
                </a:cubicBezTo>
                <a:cubicBezTo>
                  <a:pt x="0" y="100"/>
                  <a:pt x="25" y="125"/>
                  <a:pt x="58" y="12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46">
            <a:extLst>
              <a:ext uri="{FF2B5EF4-FFF2-40B4-BE49-F238E27FC236}">
                <a16:creationId xmlns:a16="http://schemas.microsoft.com/office/drawing/2014/main" id="{28A30D4D-13E2-F240-B2AC-97357579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114" y="5179553"/>
            <a:ext cx="1190838" cy="1181040"/>
          </a:xfrm>
          <a:custGeom>
            <a:avLst/>
            <a:gdLst>
              <a:gd name="T0" fmla="*/ 945 w 1071"/>
              <a:gd name="T1" fmla="*/ 1062 h 1063"/>
              <a:gd name="T2" fmla="*/ 945 w 1071"/>
              <a:gd name="T3" fmla="*/ 1062 h 1063"/>
              <a:gd name="T4" fmla="*/ 125 w 1071"/>
              <a:gd name="T5" fmla="*/ 1062 h 1063"/>
              <a:gd name="T6" fmla="*/ 0 w 1071"/>
              <a:gd name="T7" fmla="*/ 936 h 1063"/>
              <a:gd name="T8" fmla="*/ 0 w 1071"/>
              <a:gd name="T9" fmla="*/ 117 h 1063"/>
              <a:gd name="T10" fmla="*/ 125 w 1071"/>
              <a:gd name="T11" fmla="*/ 0 h 1063"/>
              <a:gd name="T12" fmla="*/ 945 w 1071"/>
              <a:gd name="T13" fmla="*/ 0 h 1063"/>
              <a:gd name="T14" fmla="*/ 1070 w 1071"/>
              <a:gd name="T15" fmla="*/ 117 h 1063"/>
              <a:gd name="T16" fmla="*/ 1070 w 1071"/>
              <a:gd name="T17" fmla="*/ 936 h 1063"/>
              <a:gd name="T18" fmla="*/ 945 w 1071"/>
              <a:gd name="T1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1" h="1063">
                <a:moveTo>
                  <a:pt x="945" y="1062"/>
                </a:moveTo>
                <a:lnTo>
                  <a:pt x="945" y="1062"/>
                </a:lnTo>
                <a:cubicBezTo>
                  <a:pt x="125" y="1062"/>
                  <a:pt x="125" y="1062"/>
                  <a:pt x="125" y="1062"/>
                </a:cubicBezTo>
                <a:cubicBezTo>
                  <a:pt x="59" y="1062"/>
                  <a:pt x="0" y="1011"/>
                  <a:pt x="0" y="93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0"/>
                  <a:pt x="59" y="0"/>
                  <a:pt x="125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1012" y="0"/>
                  <a:pt x="1070" y="50"/>
                  <a:pt x="1070" y="117"/>
                </a:cubicBezTo>
                <a:cubicBezTo>
                  <a:pt x="1070" y="936"/>
                  <a:pt x="1070" y="936"/>
                  <a:pt x="1070" y="936"/>
                </a:cubicBezTo>
                <a:cubicBezTo>
                  <a:pt x="1070" y="1011"/>
                  <a:pt x="1012" y="1062"/>
                  <a:pt x="945" y="10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47">
            <a:extLst>
              <a:ext uri="{FF2B5EF4-FFF2-40B4-BE49-F238E27FC236}">
                <a16:creationId xmlns:a16="http://schemas.microsoft.com/office/drawing/2014/main" id="{AB1F07A5-19C9-514A-B9E0-F4BBC6BCD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114" y="7399515"/>
            <a:ext cx="1190838" cy="1181037"/>
          </a:xfrm>
          <a:custGeom>
            <a:avLst/>
            <a:gdLst>
              <a:gd name="T0" fmla="*/ 945 w 1071"/>
              <a:gd name="T1" fmla="*/ 1062 h 1063"/>
              <a:gd name="T2" fmla="*/ 945 w 1071"/>
              <a:gd name="T3" fmla="*/ 1062 h 1063"/>
              <a:gd name="T4" fmla="*/ 125 w 1071"/>
              <a:gd name="T5" fmla="*/ 1062 h 1063"/>
              <a:gd name="T6" fmla="*/ 0 w 1071"/>
              <a:gd name="T7" fmla="*/ 936 h 1063"/>
              <a:gd name="T8" fmla="*/ 0 w 1071"/>
              <a:gd name="T9" fmla="*/ 117 h 1063"/>
              <a:gd name="T10" fmla="*/ 125 w 1071"/>
              <a:gd name="T11" fmla="*/ 0 h 1063"/>
              <a:gd name="T12" fmla="*/ 945 w 1071"/>
              <a:gd name="T13" fmla="*/ 0 h 1063"/>
              <a:gd name="T14" fmla="*/ 1070 w 1071"/>
              <a:gd name="T15" fmla="*/ 117 h 1063"/>
              <a:gd name="T16" fmla="*/ 1070 w 1071"/>
              <a:gd name="T17" fmla="*/ 936 h 1063"/>
              <a:gd name="T18" fmla="*/ 945 w 1071"/>
              <a:gd name="T1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1" h="1063">
                <a:moveTo>
                  <a:pt x="945" y="1062"/>
                </a:moveTo>
                <a:lnTo>
                  <a:pt x="945" y="1062"/>
                </a:lnTo>
                <a:cubicBezTo>
                  <a:pt x="125" y="1062"/>
                  <a:pt x="125" y="1062"/>
                  <a:pt x="125" y="1062"/>
                </a:cubicBezTo>
                <a:cubicBezTo>
                  <a:pt x="59" y="1062"/>
                  <a:pt x="0" y="1003"/>
                  <a:pt x="0" y="93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0"/>
                  <a:pt x="59" y="0"/>
                  <a:pt x="125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1012" y="0"/>
                  <a:pt x="1070" y="50"/>
                  <a:pt x="1070" y="117"/>
                </a:cubicBezTo>
                <a:cubicBezTo>
                  <a:pt x="1070" y="936"/>
                  <a:pt x="1070" y="936"/>
                  <a:pt x="1070" y="936"/>
                </a:cubicBezTo>
                <a:cubicBezTo>
                  <a:pt x="1070" y="1003"/>
                  <a:pt x="1012" y="1062"/>
                  <a:pt x="945" y="10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48">
            <a:extLst>
              <a:ext uri="{FF2B5EF4-FFF2-40B4-BE49-F238E27FC236}">
                <a16:creationId xmlns:a16="http://schemas.microsoft.com/office/drawing/2014/main" id="{DCB9641D-97E3-CD42-8491-2C1A85F2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114" y="9619474"/>
            <a:ext cx="1190838" cy="1181040"/>
          </a:xfrm>
          <a:custGeom>
            <a:avLst/>
            <a:gdLst>
              <a:gd name="T0" fmla="*/ 945 w 1071"/>
              <a:gd name="T1" fmla="*/ 1062 h 1063"/>
              <a:gd name="T2" fmla="*/ 945 w 1071"/>
              <a:gd name="T3" fmla="*/ 1062 h 1063"/>
              <a:gd name="T4" fmla="*/ 125 w 1071"/>
              <a:gd name="T5" fmla="*/ 1062 h 1063"/>
              <a:gd name="T6" fmla="*/ 0 w 1071"/>
              <a:gd name="T7" fmla="*/ 936 h 1063"/>
              <a:gd name="T8" fmla="*/ 0 w 1071"/>
              <a:gd name="T9" fmla="*/ 117 h 1063"/>
              <a:gd name="T10" fmla="*/ 125 w 1071"/>
              <a:gd name="T11" fmla="*/ 0 h 1063"/>
              <a:gd name="T12" fmla="*/ 945 w 1071"/>
              <a:gd name="T13" fmla="*/ 0 h 1063"/>
              <a:gd name="T14" fmla="*/ 1070 w 1071"/>
              <a:gd name="T15" fmla="*/ 117 h 1063"/>
              <a:gd name="T16" fmla="*/ 1070 w 1071"/>
              <a:gd name="T17" fmla="*/ 936 h 1063"/>
              <a:gd name="T18" fmla="*/ 945 w 1071"/>
              <a:gd name="T1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1" h="1063">
                <a:moveTo>
                  <a:pt x="945" y="1062"/>
                </a:moveTo>
                <a:lnTo>
                  <a:pt x="945" y="1062"/>
                </a:lnTo>
                <a:cubicBezTo>
                  <a:pt x="125" y="1062"/>
                  <a:pt x="125" y="1062"/>
                  <a:pt x="125" y="1062"/>
                </a:cubicBezTo>
                <a:cubicBezTo>
                  <a:pt x="59" y="1062"/>
                  <a:pt x="0" y="1003"/>
                  <a:pt x="0" y="93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0"/>
                  <a:pt x="59" y="0"/>
                  <a:pt x="125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1012" y="0"/>
                  <a:pt x="1070" y="50"/>
                  <a:pt x="1070" y="117"/>
                </a:cubicBezTo>
                <a:cubicBezTo>
                  <a:pt x="1070" y="936"/>
                  <a:pt x="1070" y="936"/>
                  <a:pt x="1070" y="936"/>
                </a:cubicBezTo>
                <a:cubicBezTo>
                  <a:pt x="1070" y="1003"/>
                  <a:pt x="1012" y="1062"/>
                  <a:pt x="945" y="10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49">
            <a:extLst>
              <a:ext uri="{FF2B5EF4-FFF2-40B4-BE49-F238E27FC236}">
                <a16:creationId xmlns:a16="http://schemas.microsoft.com/office/drawing/2014/main" id="{7066333B-8C27-C547-ACB1-E4EBEC7B6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183" y="5664711"/>
            <a:ext cx="196023" cy="225426"/>
          </a:xfrm>
          <a:custGeom>
            <a:avLst/>
            <a:gdLst>
              <a:gd name="T0" fmla="*/ 9 w 177"/>
              <a:gd name="T1" fmla="*/ 192 h 201"/>
              <a:gd name="T2" fmla="*/ 9 w 177"/>
              <a:gd name="T3" fmla="*/ 192 h 201"/>
              <a:gd name="T4" fmla="*/ 9 w 177"/>
              <a:gd name="T5" fmla="*/ 192 h 201"/>
              <a:gd name="T6" fmla="*/ 0 w 177"/>
              <a:gd name="T7" fmla="*/ 167 h 201"/>
              <a:gd name="T8" fmla="*/ 151 w 177"/>
              <a:gd name="T9" fmla="*/ 0 h 201"/>
              <a:gd name="T10" fmla="*/ 168 w 177"/>
              <a:gd name="T11" fmla="*/ 0 h 201"/>
              <a:gd name="T12" fmla="*/ 168 w 177"/>
              <a:gd name="T13" fmla="*/ 0 h 201"/>
              <a:gd name="T14" fmla="*/ 176 w 177"/>
              <a:gd name="T15" fmla="*/ 25 h 201"/>
              <a:gd name="T16" fmla="*/ 26 w 177"/>
              <a:gd name="T17" fmla="*/ 192 h 201"/>
              <a:gd name="T18" fmla="*/ 9 w 177"/>
              <a:gd name="T19" fmla="*/ 192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201">
                <a:moveTo>
                  <a:pt x="9" y="192"/>
                </a:moveTo>
                <a:lnTo>
                  <a:pt x="9" y="192"/>
                </a:lnTo>
                <a:lnTo>
                  <a:pt x="9" y="192"/>
                </a:lnTo>
                <a:cubicBezTo>
                  <a:pt x="0" y="183"/>
                  <a:pt x="0" y="175"/>
                  <a:pt x="0" y="167"/>
                </a:cubicBezTo>
                <a:cubicBezTo>
                  <a:pt x="151" y="0"/>
                  <a:pt x="151" y="0"/>
                  <a:pt x="151" y="0"/>
                </a:cubicBezTo>
                <a:lnTo>
                  <a:pt x="168" y="0"/>
                </a:lnTo>
                <a:lnTo>
                  <a:pt x="168" y="0"/>
                </a:lnTo>
                <a:cubicBezTo>
                  <a:pt x="176" y="8"/>
                  <a:pt x="176" y="16"/>
                  <a:pt x="176" y="25"/>
                </a:cubicBezTo>
                <a:cubicBezTo>
                  <a:pt x="26" y="192"/>
                  <a:pt x="26" y="192"/>
                  <a:pt x="26" y="192"/>
                </a:cubicBezTo>
                <a:cubicBezTo>
                  <a:pt x="26" y="200"/>
                  <a:pt x="9" y="200"/>
                  <a:pt x="9" y="1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50">
            <a:extLst>
              <a:ext uri="{FF2B5EF4-FFF2-40B4-BE49-F238E27FC236}">
                <a16:creationId xmlns:a16="http://schemas.microsoft.com/office/drawing/2014/main" id="{FA3FF823-18D6-1F48-B9D7-90C85C053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093" y="5782325"/>
            <a:ext cx="122516" cy="122513"/>
          </a:xfrm>
          <a:custGeom>
            <a:avLst/>
            <a:gdLst>
              <a:gd name="T0" fmla="*/ 58 w 109"/>
              <a:gd name="T1" fmla="*/ 109 h 110"/>
              <a:gd name="T2" fmla="*/ 58 w 109"/>
              <a:gd name="T3" fmla="*/ 109 h 110"/>
              <a:gd name="T4" fmla="*/ 0 w 109"/>
              <a:gd name="T5" fmla="*/ 59 h 110"/>
              <a:gd name="T6" fmla="*/ 58 w 109"/>
              <a:gd name="T7" fmla="*/ 0 h 110"/>
              <a:gd name="T8" fmla="*/ 108 w 109"/>
              <a:gd name="T9" fmla="*/ 59 h 110"/>
              <a:gd name="T10" fmla="*/ 58 w 109"/>
              <a:gd name="T11" fmla="*/ 109 h 110"/>
              <a:gd name="T12" fmla="*/ 58 w 109"/>
              <a:gd name="T13" fmla="*/ 34 h 110"/>
              <a:gd name="T14" fmla="*/ 58 w 109"/>
              <a:gd name="T15" fmla="*/ 34 h 110"/>
              <a:gd name="T16" fmla="*/ 33 w 109"/>
              <a:gd name="T17" fmla="*/ 59 h 110"/>
              <a:gd name="T18" fmla="*/ 58 w 109"/>
              <a:gd name="T19" fmla="*/ 75 h 110"/>
              <a:gd name="T20" fmla="*/ 75 w 109"/>
              <a:gd name="T21" fmla="*/ 59 h 110"/>
              <a:gd name="T22" fmla="*/ 58 w 109"/>
              <a:gd name="T23" fmla="*/ 3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0">
                <a:moveTo>
                  <a:pt x="58" y="109"/>
                </a:moveTo>
                <a:lnTo>
                  <a:pt x="58" y="109"/>
                </a:lnTo>
                <a:cubicBezTo>
                  <a:pt x="25" y="109"/>
                  <a:pt x="0" y="84"/>
                  <a:pt x="0" y="59"/>
                </a:cubicBezTo>
                <a:cubicBezTo>
                  <a:pt x="0" y="25"/>
                  <a:pt x="25" y="0"/>
                  <a:pt x="58" y="0"/>
                </a:cubicBezTo>
                <a:cubicBezTo>
                  <a:pt x="83" y="0"/>
                  <a:pt x="108" y="25"/>
                  <a:pt x="108" y="59"/>
                </a:cubicBezTo>
                <a:cubicBezTo>
                  <a:pt x="108" y="84"/>
                  <a:pt x="83" y="109"/>
                  <a:pt x="58" y="109"/>
                </a:cubicBezTo>
                <a:close/>
                <a:moveTo>
                  <a:pt x="58" y="34"/>
                </a:moveTo>
                <a:lnTo>
                  <a:pt x="58" y="34"/>
                </a:lnTo>
                <a:cubicBezTo>
                  <a:pt x="42" y="34"/>
                  <a:pt x="33" y="42"/>
                  <a:pt x="33" y="59"/>
                </a:cubicBezTo>
                <a:cubicBezTo>
                  <a:pt x="33" y="67"/>
                  <a:pt x="42" y="75"/>
                  <a:pt x="58" y="75"/>
                </a:cubicBezTo>
                <a:cubicBezTo>
                  <a:pt x="66" y="75"/>
                  <a:pt x="75" y="67"/>
                  <a:pt x="75" y="59"/>
                </a:cubicBezTo>
                <a:cubicBezTo>
                  <a:pt x="75" y="42"/>
                  <a:pt x="66" y="34"/>
                  <a:pt x="58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51">
            <a:extLst>
              <a:ext uri="{FF2B5EF4-FFF2-40B4-BE49-F238E27FC236}">
                <a16:creationId xmlns:a16="http://schemas.microsoft.com/office/drawing/2014/main" id="{7345F66E-CFE2-FA45-A0DC-7265C6379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978" y="5635308"/>
            <a:ext cx="122513" cy="122513"/>
          </a:xfrm>
          <a:custGeom>
            <a:avLst/>
            <a:gdLst>
              <a:gd name="T0" fmla="*/ 50 w 110"/>
              <a:gd name="T1" fmla="*/ 109 h 110"/>
              <a:gd name="T2" fmla="*/ 50 w 110"/>
              <a:gd name="T3" fmla="*/ 109 h 110"/>
              <a:gd name="T4" fmla="*/ 0 w 110"/>
              <a:gd name="T5" fmla="*/ 59 h 110"/>
              <a:gd name="T6" fmla="*/ 50 w 110"/>
              <a:gd name="T7" fmla="*/ 0 h 110"/>
              <a:gd name="T8" fmla="*/ 109 w 110"/>
              <a:gd name="T9" fmla="*/ 59 h 110"/>
              <a:gd name="T10" fmla="*/ 50 w 110"/>
              <a:gd name="T11" fmla="*/ 109 h 110"/>
              <a:gd name="T12" fmla="*/ 50 w 110"/>
              <a:gd name="T13" fmla="*/ 34 h 110"/>
              <a:gd name="T14" fmla="*/ 50 w 110"/>
              <a:gd name="T15" fmla="*/ 34 h 110"/>
              <a:gd name="T16" fmla="*/ 33 w 110"/>
              <a:gd name="T17" fmla="*/ 59 h 110"/>
              <a:gd name="T18" fmla="*/ 50 w 110"/>
              <a:gd name="T19" fmla="*/ 76 h 110"/>
              <a:gd name="T20" fmla="*/ 76 w 110"/>
              <a:gd name="T21" fmla="*/ 59 h 110"/>
              <a:gd name="T22" fmla="*/ 50 w 110"/>
              <a:gd name="T23" fmla="*/ 3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110">
                <a:moveTo>
                  <a:pt x="50" y="109"/>
                </a:moveTo>
                <a:lnTo>
                  <a:pt x="50" y="109"/>
                </a:lnTo>
                <a:cubicBezTo>
                  <a:pt x="25" y="109"/>
                  <a:pt x="0" y="84"/>
                  <a:pt x="0" y="59"/>
                </a:cubicBezTo>
                <a:cubicBezTo>
                  <a:pt x="0" y="26"/>
                  <a:pt x="25" y="0"/>
                  <a:pt x="50" y="0"/>
                </a:cubicBezTo>
                <a:cubicBezTo>
                  <a:pt x="84" y="0"/>
                  <a:pt x="109" y="26"/>
                  <a:pt x="109" y="59"/>
                </a:cubicBezTo>
                <a:cubicBezTo>
                  <a:pt x="109" y="84"/>
                  <a:pt x="84" y="109"/>
                  <a:pt x="50" y="109"/>
                </a:cubicBezTo>
                <a:close/>
                <a:moveTo>
                  <a:pt x="50" y="34"/>
                </a:moveTo>
                <a:lnTo>
                  <a:pt x="50" y="34"/>
                </a:lnTo>
                <a:cubicBezTo>
                  <a:pt x="42" y="34"/>
                  <a:pt x="33" y="42"/>
                  <a:pt x="33" y="59"/>
                </a:cubicBezTo>
                <a:cubicBezTo>
                  <a:pt x="33" y="67"/>
                  <a:pt x="42" y="76"/>
                  <a:pt x="50" y="76"/>
                </a:cubicBezTo>
                <a:cubicBezTo>
                  <a:pt x="67" y="76"/>
                  <a:pt x="76" y="67"/>
                  <a:pt x="76" y="59"/>
                </a:cubicBezTo>
                <a:cubicBezTo>
                  <a:pt x="76" y="42"/>
                  <a:pt x="67" y="34"/>
                  <a:pt x="50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52">
            <a:extLst>
              <a:ext uri="{FF2B5EF4-FFF2-40B4-BE49-F238E27FC236}">
                <a16:creationId xmlns:a16="http://schemas.microsoft.com/office/drawing/2014/main" id="{456427FC-32C9-8F40-AD5F-6CDF5007A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667" y="5605904"/>
            <a:ext cx="19602" cy="39205"/>
          </a:xfrm>
          <a:custGeom>
            <a:avLst/>
            <a:gdLst>
              <a:gd name="T0" fmla="*/ 17 w 18"/>
              <a:gd name="T1" fmla="*/ 34 h 35"/>
              <a:gd name="T2" fmla="*/ 0 w 18"/>
              <a:gd name="T3" fmla="*/ 34 h 35"/>
              <a:gd name="T4" fmla="*/ 0 w 18"/>
              <a:gd name="T5" fmla="*/ 0 h 35"/>
              <a:gd name="T6" fmla="*/ 17 w 18"/>
              <a:gd name="T7" fmla="*/ 0 h 35"/>
              <a:gd name="T8" fmla="*/ 17 w 18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5">
                <a:moveTo>
                  <a:pt x="17" y="34"/>
                </a:moveTo>
                <a:lnTo>
                  <a:pt x="0" y="34"/>
                </a:lnTo>
                <a:lnTo>
                  <a:pt x="0" y="0"/>
                </a:lnTo>
                <a:lnTo>
                  <a:pt x="17" y="0"/>
                </a:lnTo>
                <a:lnTo>
                  <a:pt x="17" y="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53">
            <a:extLst>
              <a:ext uri="{FF2B5EF4-FFF2-40B4-BE49-F238E27FC236}">
                <a16:creationId xmlns:a16="http://schemas.microsoft.com/office/drawing/2014/main" id="{C0CE2CC9-D3EF-6445-B736-E91D793C3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667" y="5674512"/>
            <a:ext cx="19602" cy="73507"/>
          </a:xfrm>
          <a:custGeom>
            <a:avLst/>
            <a:gdLst>
              <a:gd name="T0" fmla="*/ 17 w 18"/>
              <a:gd name="T1" fmla="*/ 67 h 68"/>
              <a:gd name="T2" fmla="*/ 0 w 18"/>
              <a:gd name="T3" fmla="*/ 67 h 68"/>
              <a:gd name="T4" fmla="*/ 0 w 18"/>
              <a:gd name="T5" fmla="*/ 0 h 68"/>
              <a:gd name="T6" fmla="*/ 17 w 18"/>
              <a:gd name="T7" fmla="*/ 0 h 68"/>
              <a:gd name="T8" fmla="*/ 17 w 18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8">
                <a:moveTo>
                  <a:pt x="17" y="67"/>
                </a:moveTo>
                <a:lnTo>
                  <a:pt x="0" y="67"/>
                </a:lnTo>
                <a:lnTo>
                  <a:pt x="0" y="0"/>
                </a:lnTo>
                <a:lnTo>
                  <a:pt x="17" y="0"/>
                </a:lnTo>
                <a:lnTo>
                  <a:pt x="17" y="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54">
            <a:extLst>
              <a:ext uri="{FF2B5EF4-FFF2-40B4-BE49-F238E27FC236}">
                <a16:creationId xmlns:a16="http://schemas.microsoft.com/office/drawing/2014/main" id="{59041A15-B94A-4E40-9439-743E5A83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667" y="5782325"/>
            <a:ext cx="19602" cy="73507"/>
          </a:xfrm>
          <a:custGeom>
            <a:avLst/>
            <a:gdLst>
              <a:gd name="T0" fmla="*/ 17 w 18"/>
              <a:gd name="T1" fmla="*/ 67 h 68"/>
              <a:gd name="T2" fmla="*/ 0 w 18"/>
              <a:gd name="T3" fmla="*/ 67 h 68"/>
              <a:gd name="T4" fmla="*/ 0 w 18"/>
              <a:gd name="T5" fmla="*/ 0 h 68"/>
              <a:gd name="T6" fmla="*/ 17 w 18"/>
              <a:gd name="T7" fmla="*/ 0 h 68"/>
              <a:gd name="T8" fmla="*/ 17 w 18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8">
                <a:moveTo>
                  <a:pt x="17" y="67"/>
                </a:moveTo>
                <a:lnTo>
                  <a:pt x="0" y="67"/>
                </a:lnTo>
                <a:lnTo>
                  <a:pt x="0" y="0"/>
                </a:lnTo>
                <a:lnTo>
                  <a:pt x="17" y="0"/>
                </a:lnTo>
                <a:lnTo>
                  <a:pt x="17" y="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55">
            <a:extLst>
              <a:ext uri="{FF2B5EF4-FFF2-40B4-BE49-F238E27FC236}">
                <a16:creationId xmlns:a16="http://schemas.microsoft.com/office/drawing/2014/main" id="{05402BEB-415E-1C42-9D60-2415E42E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667" y="5895037"/>
            <a:ext cx="19602" cy="49006"/>
          </a:xfrm>
          <a:custGeom>
            <a:avLst/>
            <a:gdLst>
              <a:gd name="T0" fmla="*/ 17 w 18"/>
              <a:gd name="T1" fmla="*/ 42 h 43"/>
              <a:gd name="T2" fmla="*/ 0 w 18"/>
              <a:gd name="T3" fmla="*/ 42 h 43"/>
              <a:gd name="T4" fmla="*/ 0 w 18"/>
              <a:gd name="T5" fmla="*/ 0 h 43"/>
              <a:gd name="T6" fmla="*/ 17 w 18"/>
              <a:gd name="T7" fmla="*/ 0 h 43"/>
              <a:gd name="T8" fmla="*/ 17 w 18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3">
                <a:moveTo>
                  <a:pt x="17" y="42"/>
                </a:moveTo>
                <a:lnTo>
                  <a:pt x="0" y="42"/>
                </a:lnTo>
                <a:lnTo>
                  <a:pt x="0" y="0"/>
                </a:lnTo>
                <a:lnTo>
                  <a:pt x="17" y="0"/>
                </a:lnTo>
                <a:lnTo>
                  <a:pt x="17" y="4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56">
            <a:extLst>
              <a:ext uri="{FF2B5EF4-FFF2-40B4-BE49-F238E27FC236}">
                <a16:creationId xmlns:a16="http://schemas.microsoft.com/office/drawing/2014/main" id="{2CF93FAC-EFCB-BA4F-819F-AE1D1BAF7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246" y="5542195"/>
            <a:ext cx="612573" cy="455755"/>
          </a:xfrm>
          <a:custGeom>
            <a:avLst/>
            <a:gdLst>
              <a:gd name="T0" fmla="*/ 485 w 553"/>
              <a:gd name="T1" fmla="*/ 410 h 411"/>
              <a:gd name="T2" fmla="*/ 485 w 553"/>
              <a:gd name="T3" fmla="*/ 410 h 411"/>
              <a:gd name="T4" fmla="*/ 17 w 553"/>
              <a:gd name="T5" fmla="*/ 410 h 411"/>
              <a:gd name="T6" fmla="*/ 0 w 553"/>
              <a:gd name="T7" fmla="*/ 384 h 411"/>
              <a:gd name="T8" fmla="*/ 0 w 553"/>
              <a:gd name="T9" fmla="*/ 292 h 411"/>
              <a:gd name="T10" fmla="*/ 17 w 553"/>
              <a:gd name="T11" fmla="*/ 276 h 411"/>
              <a:gd name="T12" fmla="*/ 75 w 553"/>
              <a:gd name="T13" fmla="*/ 201 h 411"/>
              <a:gd name="T14" fmla="*/ 17 w 553"/>
              <a:gd name="T15" fmla="*/ 134 h 411"/>
              <a:gd name="T16" fmla="*/ 0 w 553"/>
              <a:gd name="T17" fmla="*/ 109 h 411"/>
              <a:gd name="T18" fmla="*/ 0 w 553"/>
              <a:gd name="T19" fmla="*/ 25 h 411"/>
              <a:gd name="T20" fmla="*/ 17 w 553"/>
              <a:gd name="T21" fmla="*/ 0 h 411"/>
              <a:gd name="T22" fmla="*/ 485 w 553"/>
              <a:gd name="T23" fmla="*/ 0 h 411"/>
              <a:gd name="T24" fmla="*/ 552 w 553"/>
              <a:gd name="T25" fmla="*/ 67 h 411"/>
              <a:gd name="T26" fmla="*/ 552 w 553"/>
              <a:gd name="T27" fmla="*/ 343 h 411"/>
              <a:gd name="T28" fmla="*/ 485 w 553"/>
              <a:gd name="T29" fmla="*/ 410 h 411"/>
              <a:gd name="T30" fmla="*/ 42 w 553"/>
              <a:gd name="T31" fmla="*/ 368 h 411"/>
              <a:gd name="T32" fmla="*/ 42 w 553"/>
              <a:gd name="T33" fmla="*/ 368 h 411"/>
              <a:gd name="T34" fmla="*/ 485 w 553"/>
              <a:gd name="T35" fmla="*/ 368 h 411"/>
              <a:gd name="T36" fmla="*/ 510 w 553"/>
              <a:gd name="T37" fmla="*/ 343 h 411"/>
              <a:gd name="T38" fmla="*/ 510 w 553"/>
              <a:gd name="T39" fmla="*/ 67 h 411"/>
              <a:gd name="T40" fmla="*/ 485 w 553"/>
              <a:gd name="T41" fmla="*/ 42 h 411"/>
              <a:gd name="T42" fmla="*/ 42 w 553"/>
              <a:gd name="T43" fmla="*/ 42 h 411"/>
              <a:gd name="T44" fmla="*/ 42 w 553"/>
              <a:gd name="T45" fmla="*/ 92 h 411"/>
              <a:gd name="T46" fmla="*/ 125 w 553"/>
              <a:gd name="T47" fmla="*/ 201 h 411"/>
              <a:gd name="T48" fmla="*/ 42 w 553"/>
              <a:gd name="T49" fmla="*/ 309 h 411"/>
              <a:gd name="T50" fmla="*/ 42 w 553"/>
              <a:gd name="T51" fmla="*/ 368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3" h="411">
                <a:moveTo>
                  <a:pt x="485" y="410"/>
                </a:moveTo>
                <a:lnTo>
                  <a:pt x="485" y="410"/>
                </a:lnTo>
                <a:cubicBezTo>
                  <a:pt x="17" y="410"/>
                  <a:pt x="17" y="410"/>
                  <a:pt x="17" y="410"/>
                </a:cubicBezTo>
                <a:cubicBezTo>
                  <a:pt x="9" y="410"/>
                  <a:pt x="0" y="401"/>
                  <a:pt x="0" y="384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284"/>
                  <a:pt x="9" y="276"/>
                  <a:pt x="17" y="276"/>
                </a:cubicBezTo>
                <a:cubicBezTo>
                  <a:pt x="50" y="267"/>
                  <a:pt x="75" y="242"/>
                  <a:pt x="75" y="201"/>
                </a:cubicBezTo>
                <a:cubicBezTo>
                  <a:pt x="75" y="167"/>
                  <a:pt x="50" y="142"/>
                  <a:pt x="17" y="134"/>
                </a:cubicBezTo>
                <a:cubicBezTo>
                  <a:pt x="9" y="134"/>
                  <a:pt x="0" y="125"/>
                  <a:pt x="0" y="10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527" y="0"/>
                  <a:pt x="552" y="25"/>
                  <a:pt x="552" y="67"/>
                </a:cubicBezTo>
                <a:cubicBezTo>
                  <a:pt x="552" y="343"/>
                  <a:pt x="552" y="343"/>
                  <a:pt x="552" y="343"/>
                </a:cubicBezTo>
                <a:cubicBezTo>
                  <a:pt x="552" y="384"/>
                  <a:pt x="527" y="410"/>
                  <a:pt x="485" y="410"/>
                </a:cubicBezTo>
                <a:close/>
                <a:moveTo>
                  <a:pt x="42" y="368"/>
                </a:moveTo>
                <a:lnTo>
                  <a:pt x="42" y="368"/>
                </a:lnTo>
                <a:cubicBezTo>
                  <a:pt x="485" y="368"/>
                  <a:pt x="485" y="368"/>
                  <a:pt x="485" y="368"/>
                </a:cubicBezTo>
                <a:cubicBezTo>
                  <a:pt x="502" y="368"/>
                  <a:pt x="510" y="359"/>
                  <a:pt x="510" y="343"/>
                </a:cubicBezTo>
                <a:cubicBezTo>
                  <a:pt x="510" y="67"/>
                  <a:pt x="510" y="67"/>
                  <a:pt x="510" y="67"/>
                </a:cubicBezTo>
                <a:cubicBezTo>
                  <a:pt x="510" y="50"/>
                  <a:pt x="502" y="42"/>
                  <a:pt x="485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92"/>
                  <a:pt x="42" y="92"/>
                  <a:pt x="42" y="92"/>
                </a:cubicBezTo>
                <a:cubicBezTo>
                  <a:pt x="92" y="109"/>
                  <a:pt x="125" y="150"/>
                  <a:pt x="125" y="201"/>
                </a:cubicBezTo>
                <a:cubicBezTo>
                  <a:pt x="125" y="259"/>
                  <a:pt x="92" y="301"/>
                  <a:pt x="42" y="309"/>
                </a:cubicBezTo>
                <a:lnTo>
                  <a:pt x="42" y="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Line 170">
            <a:extLst>
              <a:ext uri="{FF2B5EF4-FFF2-40B4-BE49-F238E27FC236}">
                <a16:creationId xmlns:a16="http://schemas.microsoft.com/office/drawing/2014/main" id="{424E4370-2A4B-C24D-9CAD-E0620A6C1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2332" y="3488856"/>
            <a:ext cx="3298088" cy="489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" name="Freeform 171">
            <a:extLst>
              <a:ext uri="{FF2B5EF4-FFF2-40B4-BE49-F238E27FC236}">
                <a16:creationId xmlns:a16="http://schemas.microsoft.com/office/drawing/2014/main" id="{A1AE1E30-E28F-7E49-B517-ED2E344D6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6911" y="3425147"/>
            <a:ext cx="142118" cy="142118"/>
          </a:xfrm>
          <a:custGeom>
            <a:avLst/>
            <a:gdLst>
              <a:gd name="T0" fmla="*/ 58 w 126"/>
              <a:gd name="T1" fmla="*/ 125 h 126"/>
              <a:gd name="T2" fmla="*/ 58 w 126"/>
              <a:gd name="T3" fmla="*/ 125 h 126"/>
              <a:gd name="T4" fmla="*/ 125 w 126"/>
              <a:gd name="T5" fmla="*/ 58 h 126"/>
              <a:gd name="T6" fmla="*/ 58 w 126"/>
              <a:gd name="T7" fmla="*/ 0 h 126"/>
              <a:gd name="T8" fmla="*/ 0 w 126"/>
              <a:gd name="T9" fmla="*/ 58 h 126"/>
              <a:gd name="T10" fmla="*/ 58 w 126"/>
              <a:gd name="T11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6">
                <a:moveTo>
                  <a:pt x="58" y="125"/>
                </a:moveTo>
                <a:lnTo>
                  <a:pt x="58" y="125"/>
                </a:lnTo>
                <a:cubicBezTo>
                  <a:pt x="92" y="125"/>
                  <a:pt x="125" y="91"/>
                  <a:pt x="125" y="58"/>
                </a:cubicBezTo>
                <a:cubicBezTo>
                  <a:pt x="125" y="25"/>
                  <a:pt x="92" y="0"/>
                  <a:pt x="58" y="0"/>
                </a:cubicBezTo>
                <a:cubicBezTo>
                  <a:pt x="25" y="0"/>
                  <a:pt x="0" y="25"/>
                  <a:pt x="0" y="58"/>
                </a:cubicBezTo>
                <a:cubicBezTo>
                  <a:pt x="0" y="91"/>
                  <a:pt x="25" y="125"/>
                  <a:pt x="58" y="12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72">
            <a:extLst>
              <a:ext uri="{FF2B5EF4-FFF2-40B4-BE49-F238E27FC236}">
                <a16:creationId xmlns:a16="http://schemas.microsoft.com/office/drawing/2014/main" id="{F9CDCC28-041F-D34D-9E26-8809E66C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114" y="2895885"/>
            <a:ext cx="1190838" cy="1181040"/>
          </a:xfrm>
          <a:custGeom>
            <a:avLst/>
            <a:gdLst>
              <a:gd name="T0" fmla="*/ 945 w 1071"/>
              <a:gd name="T1" fmla="*/ 1062 h 1063"/>
              <a:gd name="T2" fmla="*/ 945 w 1071"/>
              <a:gd name="T3" fmla="*/ 1062 h 1063"/>
              <a:gd name="T4" fmla="*/ 125 w 1071"/>
              <a:gd name="T5" fmla="*/ 1062 h 1063"/>
              <a:gd name="T6" fmla="*/ 0 w 1071"/>
              <a:gd name="T7" fmla="*/ 936 h 1063"/>
              <a:gd name="T8" fmla="*/ 0 w 1071"/>
              <a:gd name="T9" fmla="*/ 117 h 1063"/>
              <a:gd name="T10" fmla="*/ 125 w 1071"/>
              <a:gd name="T11" fmla="*/ 0 h 1063"/>
              <a:gd name="T12" fmla="*/ 945 w 1071"/>
              <a:gd name="T13" fmla="*/ 0 h 1063"/>
              <a:gd name="T14" fmla="*/ 1070 w 1071"/>
              <a:gd name="T15" fmla="*/ 117 h 1063"/>
              <a:gd name="T16" fmla="*/ 1070 w 1071"/>
              <a:gd name="T17" fmla="*/ 936 h 1063"/>
              <a:gd name="T18" fmla="*/ 945 w 1071"/>
              <a:gd name="T1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1" h="1063">
                <a:moveTo>
                  <a:pt x="945" y="1062"/>
                </a:moveTo>
                <a:lnTo>
                  <a:pt x="945" y="1062"/>
                </a:lnTo>
                <a:cubicBezTo>
                  <a:pt x="125" y="1062"/>
                  <a:pt x="125" y="1062"/>
                  <a:pt x="125" y="1062"/>
                </a:cubicBezTo>
                <a:cubicBezTo>
                  <a:pt x="59" y="1062"/>
                  <a:pt x="0" y="1003"/>
                  <a:pt x="0" y="93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0"/>
                  <a:pt x="59" y="0"/>
                  <a:pt x="125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1012" y="0"/>
                  <a:pt x="1070" y="50"/>
                  <a:pt x="1070" y="117"/>
                </a:cubicBezTo>
                <a:cubicBezTo>
                  <a:pt x="1070" y="936"/>
                  <a:pt x="1070" y="936"/>
                  <a:pt x="1070" y="936"/>
                </a:cubicBezTo>
                <a:cubicBezTo>
                  <a:pt x="1070" y="1003"/>
                  <a:pt x="1012" y="1062"/>
                  <a:pt x="945" y="10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73">
            <a:extLst>
              <a:ext uri="{FF2B5EF4-FFF2-40B4-BE49-F238E27FC236}">
                <a16:creationId xmlns:a16="http://schemas.microsoft.com/office/drawing/2014/main" id="{531DC4DE-CD4D-1C4E-A8E1-27BA639C8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160" y="10447672"/>
            <a:ext cx="411648" cy="49006"/>
          </a:xfrm>
          <a:custGeom>
            <a:avLst/>
            <a:gdLst>
              <a:gd name="T0" fmla="*/ 368 w 369"/>
              <a:gd name="T1" fmla="*/ 42 h 43"/>
              <a:gd name="T2" fmla="*/ 0 w 369"/>
              <a:gd name="T3" fmla="*/ 42 h 43"/>
              <a:gd name="T4" fmla="*/ 0 w 369"/>
              <a:gd name="T5" fmla="*/ 0 h 43"/>
              <a:gd name="T6" fmla="*/ 368 w 369"/>
              <a:gd name="T7" fmla="*/ 0 h 43"/>
              <a:gd name="T8" fmla="*/ 368 w 369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43">
                <a:moveTo>
                  <a:pt x="368" y="42"/>
                </a:moveTo>
                <a:lnTo>
                  <a:pt x="0" y="42"/>
                </a:lnTo>
                <a:lnTo>
                  <a:pt x="0" y="0"/>
                </a:lnTo>
                <a:lnTo>
                  <a:pt x="368" y="0"/>
                </a:lnTo>
                <a:lnTo>
                  <a:pt x="368" y="4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74">
            <a:extLst>
              <a:ext uri="{FF2B5EF4-FFF2-40B4-BE49-F238E27FC236}">
                <a16:creationId xmlns:a16="http://schemas.microsoft.com/office/drawing/2014/main" id="{351B6334-E959-234C-8A25-FE406141D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849" y="9918410"/>
            <a:ext cx="568467" cy="578268"/>
          </a:xfrm>
          <a:custGeom>
            <a:avLst/>
            <a:gdLst>
              <a:gd name="T0" fmla="*/ 443 w 511"/>
              <a:gd name="T1" fmla="*/ 518 h 519"/>
              <a:gd name="T2" fmla="*/ 443 w 511"/>
              <a:gd name="T3" fmla="*/ 518 h 519"/>
              <a:gd name="T4" fmla="*/ 443 w 511"/>
              <a:gd name="T5" fmla="*/ 476 h 519"/>
              <a:gd name="T6" fmla="*/ 468 w 511"/>
              <a:gd name="T7" fmla="*/ 451 h 519"/>
              <a:gd name="T8" fmla="*/ 468 w 511"/>
              <a:gd name="T9" fmla="*/ 409 h 519"/>
              <a:gd name="T10" fmla="*/ 167 w 511"/>
              <a:gd name="T11" fmla="*/ 409 h 519"/>
              <a:gd name="T12" fmla="*/ 167 w 511"/>
              <a:gd name="T13" fmla="*/ 434 h 519"/>
              <a:gd name="T14" fmla="*/ 84 w 511"/>
              <a:gd name="T15" fmla="*/ 518 h 519"/>
              <a:gd name="T16" fmla="*/ 0 w 511"/>
              <a:gd name="T17" fmla="*/ 434 h 519"/>
              <a:gd name="T18" fmla="*/ 0 w 511"/>
              <a:gd name="T19" fmla="*/ 42 h 519"/>
              <a:gd name="T20" fmla="*/ 33 w 511"/>
              <a:gd name="T21" fmla="*/ 0 h 519"/>
              <a:gd name="T22" fmla="*/ 401 w 511"/>
              <a:gd name="T23" fmla="*/ 0 h 519"/>
              <a:gd name="T24" fmla="*/ 435 w 511"/>
              <a:gd name="T25" fmla="*/ 42 h 519"/>
              <a:gd name="T26" fmla="*/ 435 w 511"/>
              <a:gd name="T27" fmla="*/ 359 h 519"/>
              <a:gd name="T28" fmla="*/ 493 w 511"/>
              <a:gd name="T29" fmla="*/ 359 h 519"/>
              <a:gd name="T30" fmla="*/ 510 w 511"/>
              <a:gd name="T31" fmla="*/ 384 h 519"/>
              <a:gd name="T32" fmla="*/ 510 w 511"/>
              <a:gd name="T33" fmla="*/ 451 h 519"/>
              <a:gd name="T34" fmla="*/ 443 w 511"/>
              <a:gd name="T35" fmla="*/ 518 h 519"/>
              <a:gd name="T36" fmla="*/ 50 w 511"/>
              <a:gd name="T37" fmla="*/ 50 h 519"/>
              <a:gd name="T38" fmla="*/ 50 w 511"/>
              <a:gd name="T39" fmla="*/ 50 h 519"/>
              <a:gd name="T40" fmla="*/ 50 w 511"/>
              <a:gd name="T41" fmla="*/ 434 h 519"/>
              <a:gd name="T42" fmla="*/ 84 w 511"/>
              <a:gd name="T43" fmla="*/ 476 h 519"/>
              <a:gd name="T44" fmla="*/ 117 w 511"/>
              <a:gd name="T45" fmla="*/ 434 h 519"/>
              <a:gd name="T46" fmla="*/ 117 w 511"/>
              <a:gd name="T47" fmla="*/ 384 h 519"/>
              <a:gd name="T48" fmla="*/ 142 w 511"/>
              <a:gd name="T49" fmla="*/ 359 h 519"/>
              <a:gd name="T50" fmla="*/ 385 w 511"/>
              <a:gd name="T51" fmla="*/ 359 h 519"/>
              <a:gd name="T52" fmla="*/ 393 w 511"/>
              <a:gd name="T53" fmla="*/ 50 h 519"/>
              <a:gd name="T54" fmla="*/ 50 w 511"/>
              <a:gd name="T55" fmla="*/ 50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1" h="519">
                <a:moveTo>
                  <a:pt x="443" y="518"/>
                </a:moveTo>
                <a:lnTo>
                  <a:pt x="443" y="518"/>
                </a:lnTo>
                <a:cubicBezTo>
                  <a:pt x="443" y="476"/>
                  <a:pt x="443" y="476"/>
                  <a:pt x="443" y="476"/>
                </a:cubicBezTo>
                <a:cubicBezTo>
                  <a:pt x="460" y="476"/>
                  <a:pt x="468" y="459"/>
                  <a:pt x="468" y="451"/>
                </a:cubicBezTo>
                <a:cubicBezTo>
                  <a:pt x="468" y="409"/>
                  <a:pt x="468" y="409"/>
                  <a:pt x="468" y="409"/>
                </a:cubicBezTo>
                <a:cubicBezTo>
                  <a:pt x="167" y="409"/>
                  <a:pt x="167" y="409"/>
                  <a:pt x="167" y="409"/>
                </a:cubicBezTo>
                <a:cubicBezTo>
                  <a:pt x="167" y="434"/>
                  <a:pt x="167" y="434"/>
                  <a:pt x="167" y="434"/>
                </a:cubicBezTo>
                <a:cubicBezTo>
                  <a:pt x="167" y="485"/>
                  <a:pt x="125" y="518"/>
                  <a:pt x="84" y="518"/>
                </a:cubicBezTo>
                <a:cubicBezTo>
                  <a:pt x="42" y="518"/>
                  <a:pt x="0" y="485"/>
                  <a:pt x="0" y="43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6"/>
                  <a:pt x="17" y="0"/>
                  <a:pt x="33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18" y="0"/>
                  <a:pt x="435" y="16"/>
                  <a:pt x="435" y="42"/>
                </a:cubicBezTo>
                <a:cubicBezTo>
                  <a:pt x="435" y="359"/>
                  <a:pt x="435" y="359"/>
                  <a:pt x="435" y="359"/>
                </a:cubicBezTo>
                <a:cubicBezTo>
                  <a:pt x="493" y="359"/>
                  <a:pt x="493" y="359"/>
                  <a:pt x="493" y="359"/>
                </a:cubicBezTo>
                <a:cubicBezTo>
                  <a:pt x="501" y="359"/>
                  <a:pt x="510" y="376"/>
                  <a:pt x="510" y="384"/>
                </a:cubicBezTo>
                <a:cubicBezTo>
                  <a:pt x="510" y="451"/>
                  <a:pt x="510" y="451"/>
                  <a:pt x="510" y="451"/>
                </a:cubicBezTo>
                <a:cubicBezTo>
                  <a:pt x="510" y="485"/>
                  <a:pt x="485" y="518"/>
                  <a:pt x="443" y="518"/>
                </a:cubicBezTo>
                <a:close/>
                <a:moveTo>
                  <a:pt x="50" y="50"/>
                </a:moveTo>
                <a:lnTo>
                  <a:pt x="50" y="50"/>
                </a:lnTo>
                <a:cubicBezTo>
                  <a:pt x="50" y="434"/>
                  <a:pt x="50" y="434"/>
                  <a:pt x="50" y="434"/>
                </a:cubicBezTo>
                <a:cubicBezTo>
                  <a:pt x="50" y="459"/>
                  <a:pt x="67" y="476"/>
                  <a:pt x="84" y="476"/>
                </a:cubicBezTo>
                <a:cubicBezTo>
                  <a:pt x="100" y="476"/>
                  <a:pt x="117" y="459"/>
                  <a:pt x="117" y="434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17" y="376"/>
                  <a:pt x="134" y="359"/>
                  <a:pt x="142" y="359"/>
                </a:cubicBezTo>
                <a:cubicBezTo>
                  <a:pt x="385" y="359"/>
                  <a:pt x="385" y="359"/>
                  <a:pt x="385" y="359"/>
                </a:cubicBezTo>
                <a:cubicBezTo>
                  <a:pt x="393" y="50"/>
                  <a:pt x="393" y="50"/>
                  <a:pt x="393" y="50"/>
                </a:cubicBezTo>
                <a:lnTo>
                  <a:pt x="50" y="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75">
            <a:extLst>
              <a:ext uri="{FF2B5EF4-FFF2-40B4-BE49-F238E27FC236}">
                <a16:creationId xmlns:a16="http://schemas.microsoft.com/office/drawing/2014/main" id="{BA645528-B13B-084B-B78E-3A3A0BA62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462" y="10055626"/>
            <a:ext cx="245029" cy="39205"/>
          </a:xfrm>
          <a:custGeom>
            <a:avLst/>
            <a:gdLst>
              <a:gd name="T0" fmla="*/ 201 w 219"/>
              <a:gd name="T1" fmla="*/ 33 h 34"/>
              <a:gd name="T2" fmla="*/ 201 w 219"/>
              <a:gd name="T3" fmla="*/ 33 h 34"/>
              <a:gd name="T4" fmla="*/ 17 w 219"/>
              <a:gd name="T5" fmla="*/ 33 h 34"/>
              <a:gd name="T6" fmla="*/ 0 w 219"/>
              <a:gd name="T7" fmla="*/ 17 h 34"/>
              <a:gd name="T8" fmla="*/ 0 w 219"/>
              <a:gd name="T9" fmla="*/ 17 h 34"/>
              <a:gd name="T10" fmla="*/ 17 w 219"/>
              <a:gd name="T11" fmla="*/ 0 h 34"/>
              <a:gd name="T12" fmla="*/ 201 w 219"/>
              <a:gd name="T13" fmla="*/ 0 h 34"/>
              <a:gd name="T14" fmla="*/ 218 w 219"/>
              <a:gd name="T15" fmla="*/ 17 h 34"/>
              <a:gd name="T16" fmla="*/ 218 w 219"/>
              <a:gd name="T17" fmla="*/ 17 h 34"/>
              <a:gd name="T18" fmla="*/ 201 w 219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" h="34">
                <a:moveTo>
                  <a:pt x="201" y="33"/>
                </a:moveTo>
                <a:lnTo>
                  <a:pt x="201" y="33"/>
                </a:lnTo>
                <a:cubicBezTo>
                  <a:pt x="17" y="33"/>
                  <a:pt x="17" y="33"/>
                  <a:pt x="17" y="33"/>
                </a:cubicBezTo>
                <a:cubicBezTo>
                  <a:pt x="0" y="33"/>
                  <a:pt x="0" y="33"/>
                  <a:pt x="0" y="17"/>
                </a:cubicBezTo>
                <a:lnTo>
                  <a:pt x="0" y="17"/>
                </a:lnTo>
                <a:cubicBezTo>
                  <a:pt x="0" y="8"/>
                  <a:pt x="0" y="0"/>
                  <a:pt x="17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0" y="0"/>
                  <a:pt x="218" y="8"/>
                  <a:pt x="218" y="17"/>
                </a:cubicBezTo>
                <a:lnTo>
                  <a:pt x="218" y="17"/>
                </a:lnTo>
                <a:cubicBezTo>
                  <a:pt x="218" y="33"/>
                  <a:pt x="210" y="33"/>
                  <a:pt x="201" y="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6">
            <a:extLst>
              <a:ext uri="{FF2B5EF4-FFF2-40B4-BE49-F238E27FC236}">
                <a16:creationId xmlns:a16="http://schemas.microsoft.com/office/drawing/2014/main" id="{939778B9-0E6B-8049-A43F-5F85DD1B3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462" y="10138935"/>
            <a:ext cx="245029" cy="39205"/>
          </a:xfrm>
          <a:custGeom>
            <a:avLst/>
            <a:gdLst>
              <a:gd name="T0" fmla="*/ 201 w 219"/>
              <a:gd name="T1" fmla="*/ 34 h 35"/>
              <a:gd name="T2" fmla="*/ 201 w 219"/>
              <a:gd name="T3" fmla="*/ 34 h 35"/>
              <a:gd name="T4" fmla="*/ 17 w 219"/>
              <a:gd name="T5" fmla="*/ 34 h 35"/>
              <a:gd name="T6" fmla="*/ 0 w 219"/>
              <a:gd name="T7" fmla="*/ 17 h 35"/>
              <a:gd name="T8" fmla="*/ 0 w 219"/>
              <a:gd name="T9" fmla="*/ 17 h 35"/>
              <a:gd name="T10" fmla="*/ 17 w 219"/>
              <a:gd name="T11" fmla="*/ 0 h 35"/>
              <a:gd name="T12" fmla="*/ 201 w 219"/>
              <a:gd name="T13" fmla="*/ 0 h 35"/>
              <a:gd name="T14" fmla="*/ 218 w 219"/>
              <a:gd name="T15" fmla="*/ 17 h 35"/>
              <a:gd name="T16" fmla="*/ 218 w 219"/>
              <a:gd name="T17" fmla="*/ 17 h 35"/>
              <a:gd name="T18" fmla="*/ 201 w 219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" h="35">
                <a:moveTo>
                  <a:pt x="201" y="34"/>
                </a:moveTo>
                <a:lnTo>
                  <a:pt x="201" y="34"/>
                </a:lnTo>
                <a:cubicBezTo>
                  <a:pt x="17" y="34"/>
                  <a:pt x="17" y="34"/>
                  <a:pt x="17" y="34"/>
                </a:cubicBezTo>
                <a:cubicBezTo>
                  <a:pt x="0" y="34"/>
                  <a:pt x="0" y="25"/>
                  <a:pt x="0" y="17"/>
                </a:cubicBezTo>
                <a:lnTo>
                  <a:pt x="0" y="17"/>
                </a:lnTo>
                <a:cubicBezTo>
                  <a:pt x="0" y="9"/>
                  <a:pt x="0" y="0"/>
                  <a:pt x="17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0" y="0"/>
                  <a:pt x="218" y="9"/>
                  <a:pt x="218" y="17"/>
                </a:cubicBezTo>
                <a:lnTo>
                  <a:pt x="218" y="17"/>
                </a:lnTo>
                <a:cubicBezTo>
                  <a:pt x="218" y="25"/>
                  <a:pt x="210" y="34"/>
                  <a:pt x="201" y="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77">
            <a:extLst>
              <a:ext uri="{FF2B5EF4-FFF2-40B4-BE49-F238E27FC236}">
                <a16:creationId xmlns:a16="http://schemas.microsoft.com/office/drawing/2014/main" id="{BCE50CEF-9397-4540-9090-B17873295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462" y="10217344"/>
            <a:ext cx="151919" cy="39205"/>
          </a:xfrm>
          <a:custGeom>
            <a:avLst/>
            <a:gdLst>
              <a:gd name="T0" fmla="*/ 118 w 135"/>
              <a:gd name="T1" fmla="*/ 34 h 35"/>
              <a:gd name="T2" fmla="*/ 118 w 135"/>
              <a:gd name="T3" fmla="*/ 34 h 35"/>
              <a:gd name="T4" fmla="*/ 17 w 135"/>
              <a:gd name="T5" fmla="*/ 34 h 35"/>
              <a:gd name="T6" fmla="*/ 0 w 135"/>
              <a:gd name="T7" fmla="*/ 17 h 35"/>
              <a:gd name="T8" fmla="*/ 0 w 135"/>
              <a:gd name="T9" fmla="*/ 17 h 35"/>
              <a:gd name="T10" fmla="*/ 17 w 135"/>
              <a:gd name="T11" fmla="*/ 0 h 35"/>
              <a:gd name="T12" fmla="*/ 118 w 135"/>
              <a:gd name="T13" fmla="*/ 0 h 35"/>
              <a:gd name="T14" fmla="*/ 134 w 135"/>
              <a:gd name="T15" fmla="*/ 17 h 35"/>
              <a:gd name="T16" fmla="*/ 134 w 135"/>
              <a:gd name="T17" fmla="*/ 17 h 35"/>
              <a:gd name="T18" fmla="*/ 118 w 135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35">
                <a:moveTo>
                  <a:pt x="118" y="34"/>
                </a:moveTo>
                <a:lnTo>
                  <a:pt x="118" y="34"/>
                </a:lnTo>
                <a:cubicBezTo>
                  <a:pt x="17" y="34"/>
                  <a:pt x="17" y="34"/>
                  <a:pt x="17" y="34"/>
                </a:cubicBezTo>
                <a:cubicBezTo>
                  <a:pt x="0" y="34"/>
                  <a:pt x="0" y="25"/>
                  <a:pt x="0" y="17"/>
                </a:cubicBezTo>
                <a:lnTo>
                  <a:pt x="0" y="17"/>
                </a:lnTo>
                <a:cubicBezTo>
                  <a:pt x="0" y="9"/>
                  <a:pt x="0" y="0"/>
                  <a:pt x="1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4" y="0"/>
                  <a:pt x="134" y="9"/>
                  <a:pt x="134" y="17"/>
                </a:cubicBezTo>
                <a:lnTo>
                  <a:pt x="134" y="17"/>
                </a:lnTo>
                <a:cubicBezTo>
                  <a:pt x="134" y="25"/>
                  <a:pt x="134" y="34"/>
                  <a:pt x="118" y="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8">
            <a:extLst>
              <a:ext uri="{FF2B5EF4-FFF2-40B4-BE49-F238E27FC236}">
                <a16:creationId xmlns:a16="http://schemas.microsoft.com/office/drawing/2014/main" id="{A8013679-EE29-6D4D-A74E-F8B5640C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263" y="7698448"/>
            <a:ext cx="156818" cy="166620"/>
          </a:xfrm>
          <a:custGeom>
            <a:avLst/>
            <a:gdLst>
              <a:gd name="T0" fmla="*/ 142 w 143"/>
              <a:gd name="T1" fmla="*/ 150 h 151"/>
              <a:gd name="T2" fmla="*/ 142 w 143"/>
              <a:gd name="T3" fmla="*/ 150 h 151"/>
              <a:gd name="T4" fmla="*/ 75 w 143"/>
              <a:gd name="T5" fmla="*/ 150 h 151"/>
              <a:gd name="T6" fmla="*/ 0 w 143"/>
              <a:gd name="T7" fmla="*/ 83 h 151"/>
              <a:gd name="T8" fmla="*/ 0 w 143"/>
              <a:gd name="T9" fmla="*/ 75 h 151"/>
              <a:gd name="T10" fmla="*/ 75 w 143"/>
              <a:gd name="T11" fmla="*/ 0 h 151"/>
              <a:gd name="T12" fmla="*/ 142 w 143"/>
              <a:gd name="T13" fmla="*/ 75 h 151"/>
              <a:gd name="T14" fmla="*/ 142 w 143"/>
              <a:gd name="T15" fmla="*/ 150 h 151"/>
              <a:gd name="T16" fmla="*/ 75 w 143"/>
              <a:gd name="T17" fmla="*/ 50 h 151"/>
              <a:gd name="T18" fmla="*/ 75 w 143"/>
              <a:gd name="T19" fmla="*/ 50 h 151"/>
              <a:gd name="T20" fmla="*/ 50 w 143"/>
              <a:gd name="T21" fmla="*/ 75 h 151"/>
              <a:gd name="T22" fmla="*/ 50 w 143"/>
              <a:gd name="T23" fmla="*/ 83 h 151"/>
              <a:gd name="T24" fmla="*/ 75 w 143"/>
              <a:gd name="T25" fmla="*/ 108 h 151"/>
              <a:gd name="T26" fmla="*/ 100 w 143"/>
              <a:gd name="T27" fmla="*/ 108 h 151"/>
              <a:gd name="T28" fmla="*/ 100 w 143"/>
              <a:gd name="T29" fmla="*/ 75 h 151"/>
              <a:gd name="T30" fmla="*/ 75 w 143"/>
              <a:gd name="T31" fmla="*/ 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151">
                <a:moveTo>
                  <a:pt x="142" y="150"/>
                </a:moveTo>
                <a:lnTo>
                  <a:pt x="142" y="150"/>
                </a:lnTo>
                <a:cubicBezTo>
                  <a:pt x="75" y="150"/>
                  <a:pt x="75" y="150"/>
                  <a:pt x="75" y="150"/>
                </a:cubicBezTo>
                <a:cubicBezTo>
                  <a:pt x="33" y="150"/>
                  <a:pt x="0" y="125"/>
                  <a:pt x="0" y="8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33"/>
                  <a:pt x="33" y="0"/>
                  <a:pt x="75" y="0"/>
                </a:cubicBezTo>
                <a:cubicBezTo>
                  <a:pt x="117" y="0"/>
                  <a:pt x="142" y="33"/>
                  <a:pt x="142" y="75"/>
                </a:cubicBezTo>
                <a:lnTo>
                  <a:pt x="142" y="150"/>
                </a:lnTo>
                <a:close/>
                <a:moveTo>
                  <a:pt x="75" y="50"/>
                </a:moveTo>
                <a:lnTo>
                  <a:pt x="75" y="50"/>
                </a:lnTo>
                <a:cubicBezTo>
                  <a:pt x="58" y="50"/>
                  <a:pt x="50" y="58"/>
                  <a:pt x="50" y="75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100"/>
                  <a:pt x="58" y="108"/>
                  <a:pt x="75" y="108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75"/>
                  <a:pt x="100" y="75"/>
                  <a:pt x="100" y="75"/>
                </a:cubicBezTo>
                <a:cubicBezTo>
                  <a:pt x="100" y="58"/>
                  <a:pt x="92" y="50"/>
                  <a:pt x="75" y="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79">
            <a:extLst>
              <a:ext uri="{FF2B5EF4-FFF2-40B4-BE49-F238E27FC236}">
                <a16:creationId xmlns:a16="http://schemas.microsoft.com/office/drawing/2014/main" id="{8AE1982E-3B20-9F4A-A05E-3BB743EB8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183" y="7698448"/>
            <a:ext cx="161717" cy="166620"/>
          </a:xfrm>
          <a:custGeom>
            <a:avLst/>
            <a:gdLst>
              <a:gd name="T0" fmla="*/ 76 w 144"/>
              <a:gd name="T1" fmla="*/ 150 h 151"/>
              <a:gd name="T2" fmla="*/ 76 w 144"/>
              <a:gd name="T3" fmla="*/ 150 h 151"/>
              <a:gd name="T4" fmla="*/ 0 w 144"/>
              <a:gd name="T5" fmla="*/ 150 h 151"/>
              <a:gd name="T6" fmla="*/ 0 w 144"/>
              <a:gd name="T7" fmla="*/ 75 h 151"/>
              <a:gd name="T8" fmla="*/ 76 w 144"/>
              <a:gd name="T9" fmla="*/ 0 h 151"/>
              <a:gd name="T10" fmla="*/ 143 w 144"/>
              <a:gd name="T11" fmla="*/ 75 h 151"/>
              <a:gd name="T12" fmla="*/ 143 w 144"/>
              <a:gd name="T13" fmla="*/ 83 h 151"/>
              <a:gd name="T14" fmla="*/ 76 w 144"/>
              <a:gd name="T15" fmla="*/ 150 h 151"/>
              <a:gd name="T16" fmla="*/ 51 w 144"/>
              <a:gd name="T17" fmla="*/ 108 h 151"/>
              <a:gd name="T18" fmla="*/ 51 w 144"/>
              <a:gd name="T19" fmla="*/ 108 h 151"/>
              <a:gd name="T20" fmla="*/ 76 w 144"/>
              <a:gd name="T21" fmla="*/ 108 h 151"/>
              <a:gd name="T22" fmla="*/ 101 w 144"/>
              <a:gd name="T23" fmla="*/ 83 h 151"/>
              <a:gd name="T24" fmla="*/ 101 w 144"/>
              <a:gd name="T25" fmla="*/ 75 h 151"/>
              <a:gd name="T26" fmla="*/ 76 w 144"/>
              <a:gd name="T27" fmla="*/ 50 h 151"/>
              <a:gd name="T28" fmla="*/ 51 w 144"/>
              <a:gd name="T29" fmla="*/ 75 h 151"/>
              <a:gd name="T30" fmla="*/ 51 w 144"/>
              <a:gd name="T31" fmla="*/ 10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151">
                <a:moveTo>
                  <a:pt x="76" y="150"/>
                </a:moveTo>
                <a:lnTo>
                  <a:pt x="76" y="150"/>
                </a:lnTo>
                <a:cubicBezTo>
                  <a:pt x="0" y="150"/>
                  <a:pt x="0" y="150"/>
                  <a:pt x="0" y="15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33"/>
                  <a:pt x="34" y="0"/>
                  <a:pt x="76" y="0"/>
                </a:cubicBezTo>
                <a:cubicBezTo>
                  <a:pt x="109" y="0"/>
                  <a:pt x="143" y="33"/>
                  <a:pt x="143" y="75"/>
                </a:cubicBezTo>
                <a:cubicBezTo>
                  <a:pt x="143" y="83"/>
                  <a:pt x="143" y="83"/>
                  <a:pt x="143" y="83"/>
                </a:cubicBezTo>
                <a:cubicBezTo>
                  <a:pt x="143" y="125"/>
                  <a:pt x="118" y="150"/>
                  <a:pt x="76" y="150"/>
                </a:cubicBezTo>
                <a:close/>
                <a:moveTo>
                  <a:pt x="51" y="108"/>
                </a:moveTo>
                <a:lnTo>
                  <a:pt x="51" y="108"/>
                </a:lnTo>
                <a:cubicBezTo>
                  <a:pt x="76" y="108"/>
                  <a:pt x="76" y="108"/>
                  <a:pt x="76" y="108"/>
                </a:cubicBezTo>
                <a:cubicBezTo>
                  <a:pt x="93" y="108"/>
                  <a:pt x="101" y="100"/>
                  <a:pt x="101" y="83"/>
                </a:cubicBezTo>
                <a:cubicBezTo>
                  <a:pt x="101" y="75"/>
                  <a:pt x="101" y="75"/>
                  <a:pt x="101" y="75"/>
                </a:cubicBezTo>
                <a:cubicBezTo>
                  <a:pt x="101" y="58"/>
                  <a:pt x="84" y="50"/>
                  <a:pt x="76" y="50"/>
                </a:cubicBezTo>
                <a:cubicBezTo>
                  <a:pt x="59" y="50"/>
                  <a:pt x="51" y="58"/>
                  <a:pt x="51" y="75"/>
                </a:cubicBezTo>
                <a:lnTo>
                  <a:pt x="51" y="1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80">
            <a:extLst>
              <a:ext uri="{FF2B5EF4-FFF2-40B4-BE49-F238E27FC236}">
                <a16:creationId xmlns:a16="http://schemas.microsoft.com/office/drawing/2014/main" id="{34DE45DC-9900-D142-B32B-21760D162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779" y="8021886"/>
            <a:ext cx="58807" cy="225426"/>
          </a:xfrm>
          <a:custGeom>
            <a:avLst/>
            <a:gdLst>
              <a:gd name="T0" fmla="*/ 50 w 51"/>
              <a:gd name="T1" fmla="*/ 201 h 202"/>
              <a:gd name="T2" fmla="*/ 50 w 51"/>
              <a:gd name="T3" fmla="*/ 201 h 202"/>
              <a:gd name="T4" fmla="*/ 0 w 51"/>
              <a:gd name="T5" fmla="*/ 201 h 202"/>
              <a:gd name="T6" fmla="*/ 0 w 51"/>
              <a:gd name="T7" fmla="*/ 17 h 202"/>
              <a:gd name="T8" fmla="*/ 24 w 51"/>
              <a:gd name="T9" fmla="*/ 0 h 202"/>
              <a:gd name="T10" fmla="*/ 24 w 51"/>
              <a:gd name="T11" fmla="*/ 0 h 202"/>
              <a:gd name="T12" fmla="*/ 50 w 51"/>
              <a:gd name="T13" fmla="*/ 17 h 202"/>
              <a:gd name="T14" fmla="*/ 50 w 51"/>
              <a:gd name="T15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202">
                <a:moveTo>
                  <a:pt x="50" y="201"/>
                </a:moveTo>
                <a:lnTo>
                  <a:pt x="50" y="201"/>
                </a:lnTo>
                <a:cubicBezTo>
                  <a:pt x="0" y="201"/>
                  <a:pt x="0" y="201"/>
                  <a:pt x="0" y="20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16" y="0"/>
                  <a:pt x="24" y="0"/>
                </a:cubicBezTo>
                <a:lnTo>
                  <a:pt x="24" y="0"/>
                </a:lnTo>
                <a:cubicBezTo>
                  <a:pt x="33" y="0"/>
                  <a:pt x="50" y="9"/>
                  <a:pt x="50" y="17"/>
                </a:cubicBezTo>
                <a:lnTo>
                  <a:pt x="50" y="20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81">
            <a:extLst>
              <a:ext uri="{FF2B5EF4-FFF2-40B4-BE49-F238E27FC236}">
                <a16:creationId xmlns:a16="http://schemas.microsoft.com/office/drawing/2014/main" id="{388C235A-34B4-E54E-A5A1-21F67165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581" y="7845466"/>
            <a:ext cx="49006" cy="132317"/>
          </a:xfrm>
          <a:custGeom>
            <a:avLst/>
            <a:gdLst>
              <a:gd name="T0" fmla="*/ 42 w 43"/>
              <a:gd name="T1" fmla="*/ 117 h 118"/>
              <a:gd name="T2" fmla="*/ 0 w 43"/>
              <a:gd name="T3" fmla="*/ 117 h 118"/>
              <a:gd name="T4" fmla="*/ 0 w 43"/>
              <a:gd name="T5" fmla="*/ 0 h 118"/>
              <a:gd name="T6" fmla="*/ 42 w 43"/>
              <a:gd name="T7" fmla="*/ 0 h 118"/>
              <a:gd name="T8" fmla="*/ 42 w 43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18">
                <a:moveTo>
                  <a:pt x="42" y="117"/>
                </a:moveTo>
                <a:lnTo>
                  <a:pt x="0" y="117"/>
                </a:lnTo>
                <a:lnTo>
                  <a:pt x="0" y="0"/>
                </a:lnTo>
                <a:lnTo>
                  <a:pt x="42" y="0"/>
                </a:lnTo>
                <a:lnTo>
                  <a:pt x="42" y="1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82">
            <a:extLst>
              <a:ext uri="{FF2B5EF4-FFF2-40B4-BE49-F238E27FC236}">
                <a16:creationId xmlns:a16="http://schemas.microsoft.com/office/drawing/2014/main" id="{75B38F48-5627-6C41-AF55-9E0DFCD0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252" y="7948379"/>
            <a:ext cx="519461" cy="328337"/>
          </a:xfrm>
          <a:custGeom>
            <a:avLst/>
            <a:gdLst>
              <a:gd name="T0" fmla="*/ 50 w 469"/>
              <a:gd name="T1" fmla="*/ 0 h 294"/>
              <a:gd name="T2" fmla="*/ 50 w 469"/>
              <a:gd name="T3" fmla="*/ 0 h 294"/>
              <a:gd name="T4" fmla="*/ 42 w 469"/>
              <a:gd name="T5" fmla="*/ 42 h 294"/>
              <a:gd name="T6" fmla="*/ 418 w 469"/>
              <a:gd name="T7" fmla="*/ 42 h 294"/>
              <a:gd name="T8" fmla="*/ 418 w 469"/>
              <a:gd name="T9" fmla="*/ 251 h 294"/>
              <a:gd name="T10" fmla="*/ 418 w 469"/>
              <a:gd name="T11" fmla="*/ 251 h 294"/>
              <a:gd name="T12" fmla="*/ 42 w 469"/>
              <a:gd name="T13" fmla="*/ 251 h 294"/>
              <a:gd name="T14" fmla="*/ 42 w 469"/>
              <a:gd name="T15" fmla="*/ 84 h 294"/>
              <a:gd name="T16" fmla="*/ 25 w 469"/>
              <a:gd name="T17" fmla="*/ 59 h 294"/>
              <a:gd name="T18" fmla="*/ 25 w 469"/>
              <a:gd name="T19" fmla="*/ 59 h 294"/>
              <a:gd name="T20" fmla="*/ 0 w 469"/>
              <a:gd name="T21" fmla="*/ 84 h 294"/>
              <a:gd name="T22" fmla="*/ 0 w 469"/>
              <a:gd name="T23" fmla="*/ 251 h 294"/>
              <a:gd name="T24" fmla="*/ 50 w 469"/>
              <a:gd name="T25" fmla="*/ 293 h 294"/>
              <a:gd name="T26" fmla="*/ 418 w 469"/>
              <a:gd name="T27" fmla="*/ 293 h 294"/>
              <a:gd name="T28" fmla="*/ 468 w 469"/>
              <a:gd name="T29" fmla="*/ 251 h 294"/>
              <a:gd name="T30" fmla="*/ 468 w 469"/>
              <a:gd name="T31" fmla="*/ 0 h 294"/>
              <a:gd name="T32" fmla="*/ 50 w 469"/>
              <a:gd name="T33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9" h="294">
                <a:moveTo>
                  <a:pt x="50" y="0"/>
                </a:moveTo>
                <a:lnTo>
                  <a:pt x="50" y="0"/>
                </a:lnTo>
                <a:cubicBezTo>
                  <a:pt x="42" y="42"/>
                  <a:pt x="42" y="42"/>
                  <a:pt x="42" y="42"/>
                </a:cubicBezTo>
                <a:cubicBezTo>
                  <a:pt x="418" y="42"/>
                  <a:pt x="418" y="42"/>
                  <a:pt x="418" y="42"/>
                </a:cubicBezTo>
                <a:cubicBezTo>
                  <a:pt x="418" y="251"/>
                  <a:pt x="418" y="251"/>
                  <a:pt x="418" y="251"/>
                </a:cubicBezTo>
                <a:lnTo>
                  <a:pt x="418" y="251"/>
                </a:lnTo>
                <a:cubicBezTo>
                  <a:pt x="42" y="251"/>
                  <a:pt x="42" y="251"/>
                  <a:pt x="42" y="251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67"/>
                  <a:pt x="33" y="59"/>
                  <a:pt x="25" y="59"/>
                </a:cubicBezTo>
                <a:lnTo>
                  <a:pt x="25" y="59"/>
                </a:lnTo>
                <a:cubicBezTo>
                  <a:pt x="8" y="59"/>
                  <a:pt x="0" y="67"/>
                  <a:pt x="0" y="84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276"/>
                  <a:pt x="25" y="293"/>
                  <a:pt x="50" y="293"/>
                </a:cubicBezTo>
                <a:cubicBezTo>
                  <a:pt x="418" y="293"/>
                  <a:pt x="418" y="293"/>
                  <a:pt x="418" y="293"/>
                </a:cubicBezTo>
                <a:cubicBezTo>
                  <a:pt x="443" y="293"/>
                  <a:pt x="468" y="276"/>
                  <a:pt x="468" y="251"/>
                </a:cubicBezTo>
                <a:cubicBezTo>
                  <a:pt x="468" y="0"/>
                  <a:pt x="468" y="0"/>
                  <a:pt x="468" y="0"/>
                </a:cubicBezTo>
                <a:lnTo>
                  <a:pt x="5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83">
            <a:extLst>
              <a:ext uri="{FF2B5EF4-FFF2-40B4-BE49-F238E27FC236}">
                <a16:creationId xmlns:a16="http://schemas.microsoft.com/office/drawing/2014/main" id="{4E79A730-C472-AF42-8DE1-9D8B3C382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445" y="7816062"/>
            <a:ext cx="632176" cy="176421"/>
          </a:xfrm>
          <a:custGeom>
            <a:avLst/>
            <a:gdLst>
              <a:gd name="T0" fmla="*/ 501 w 569"/>
              <a:gd name="T1" fmla="*/ 159 h 160"/>
              <a:gd name="T2" fmla="*/ 501 w 569"/>
              <a:gd name="T3" fmla="*/ 159 h 160"/>
              <a:gd name="T4" fmla="*/ 67 w 569"/>
              <a:gd name="T5" fmla="*/ 159 h 160"/>
              <a:gd name="T6" fmla="*/ 0 w 569"/>
              <a:gd name="T7" fmla="*/ 101 h 160"/>
              <a:gd name="T8" fmla="*/ 0 w 569"/>
              <a:gd name="T9" fmla="*/ 67 h 160"/>
              <a:gd name="T10" fmla="*/ 67 w 569"/>
              <a:gd name="T11" fmla="*/ 0 h 160"/>
              <a:gd name="T12" fmla="*/ 501 w 569"/>
              <a:gd name="T13" fmla="*/ 0 h 160"/>
              <a:gd name="T14" fmla="*/ 568 w 569"/>
              <a:gd name="T15" fmla="*/ 67 h 160"/>
              <a:gd name="T16" fmla="*/ 568 w 569"/>
              <a:gd name="T17" fmla="*/ 101 h 160"/>
              <a:gd name="T18" fmla="*/ 501 w 569"/>
              <a:gd name="T19" fmla="*/ 159 h 160"/>
              <a:gd name="T20" fmla="*/ 67 w 569"/>
              <a:gd name="T21" fmla="*/ 42 h 160"/>
              <a:gd name="T22" fmla="*/ 67 w 569"/>
              <a:gd name="T23" fmla="*/ 42 h 160"/>
              <a:gd name="T24" fmla="*/ 42 w 569"/>
              <a:gd name="T25" fmla="*/ 67 h 160"/>
              <a:gd name="T26" fmla="*/ 42 w 569"/>
              <a:gd name="T27" fmla="*/ 101 h 160"/>
              <a:gd name="T28" fmla="*/ 67 w 569"/>
              <a:gd name="T29" fmla="*/ 117 h 160"/>
              <a:gd name="T30" fmla="*/ 501 w 569"/>
              <a:gd name="T31" fmla="*/ 117 h 160"/>
              <a:gd name="T32" fmla="*/ 518 w 569"/>
              <a:gd name="T33" fmla="*/ 101 h 160"/>
              <a:gd name="T34" fmla="*/ 518 w 569"/>
              <a:gd name="T35" fmla="*/ 67 h 160"/>
              <a:gd name="T36" fmla="*/ 501 w 569"/>
              <a:gd name="T37" fmla="*/ 42 h 160"/>
              <a:gd name="T38" fmla="*/ 67 w 569"/>
              <a:gd name="T39" fmla="*/ 4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9" h="160">
                <a:moveTo>
                  <a:pt x="501" y="159"/>
                </a:moveTo>
                <a:lnTo>
                  <a:pt x="501" y="159"/>
                </a:lnTo>
                <a:cubicBezTo>
                  <a:pt x="67" y="159"/>
                  <a:pt x="67" y="159"/>
                  <a:pt x="67" y="159"/>
                </a:cubicBezTo>
                <a:cubicBezTo>
                  <a:pt x="25" y="159"/>
                  <a:pt x="0" y="134"/>
                  <a:pt x="0" y="101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25"/>
                  <a:pt x="25" y="0"/>
                  <a:pt x="67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35" y="0"/>
                  <a:pt x="568" y="25"/>
                  <a:pt x="568" y="67"/>
                </a:cubicBezTo>
                <a:cubicBezTo>
                  <a:pt x="568" y="101"/>
                  <a:pt x="568" y="101"/>
                  <a:pt x="568" y="101"/>
                </a:cubicBezTo>
                <a:cubicBezTo>
                  <a:pt x="568" y="134"/>
                  <a:pt x="535" y="159"/>
                  <a:pt x="501" y="159"/>
                </a:cubicBezTo>
                <a:close/>
                <a:moveTo>
                  <a:pt x="67" y="42"/>
                </a:moveTo>
                <a:lnTo>
                  <a:pt x="67" y="42"/>
                </a:lnTo>
                <a:cubicBezTo>
                  <a:pt x="50" y="42"/>
                  <a:pt x="42" y="50"/>
                  <a:pt x="42" y="67"/>
                </a:cubicBezTo>
                <a:cubicBezTo>
                  <a:pt x="42" y="101"/>
                  <a:pt x="42" y="101"/>
                  <a:pt x="42" y="101"/>
                </a:cubicBezTo>
                <a:cubicBezTo>
                  <a:pt x="42" y="109"/>
                  <a:pt x="50" y="117"/>
                  <a:pt x="67" y="117"/>
                </a:cubicBezTo>
                <a:cubicBezTo>
                  <a:pt x="501" y="117"/>
                  <a:pt x="501" y="117"/>
                  <a:pt x="501" y="117"/>
                </a:cubicBezTo>
                <a:cubicBezTo>
                  <a:pt x="510" y="117"/>
                  <a:pt x="518" y="109"/>
                  <a:pt x="518" y="101"/>
                </a:cubicBezTo>
                <a:cubicBezTo>
                  <a:pt x="518" y="67"/>
                  <a:pt x="518" y="67"/>
                  <a:pt x="518" y="67"/>
                </a:cubicBezTo>
                <a:cubicBezTo>
                  <a:pt x="518" y="50"/>
                  <a:pt x="510" y="42"/>
                  <a:pt x="501" y="42"/>
                </a:cubicBezTo>
                <a:lnTo>
                  <a:pt x="67" y="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84">
            <a:extLst>
              <a:ext uri="{FF2B5EF4-FFF2-40B4-BE49-F238E27FC236}">
                <a16:creationId xmlns:a16="http://schemas.microsoft.com/office/drawing/2014/main" id="{7F0CD60D-42A5-E24D-A530-056974C7F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047" y="3248726"/>
            <a:ext cx="568467" cy="548864"/>
          </a:xfrm>
          <a:custGeom>
            <a:avLst/>
            <a:gdLst>
              <a:gd name="T0" fmla="*/ 443 w 510"/>
              <a:gd name="T1" fmla="*/ 493 h 494"/>
              <a:gd name="T2" fmla="*/ 443 w 510"/>
              <a:gd name="T3" fmla="*/ 493 h 494"/>
              <a:gd name="T4" fmla="*/ 75 w 510"/>
              <a:gd name="T5" fmla="*/ 493 h 494"/>
              <a:gd name="T6" fmla="*/ 0 w 510"/>
              <a:gd name="T7" fmla="*/ 418 h 494"/>
              <a:gd name="T8" fmla="*/ 0 w 510"/>
              <a:gd name="T9" fmla="*/ 75 h 494"/>
              <a:gd name="T10" fmla="*/ 75 w 510"/>
              <a:gd name="T11" fmla="*/ 0 h 494"/>
              <a:gd name="T12" fmla="*/ 108 w 510"/>
              <a:gd name="T13" fmla="*/ 0 h 494"/>
              <a:gd name="T14" fmla="*/ 108 w 510"/>
              <a:gd name="T15" fmla="*/ 50 h 494"/>
              <a:gd name="T16" fmla="*/ 75 w 510"/>
              <a:gd name="T17" fmla="*/ 50 h 494"/>
              <a:gd name="T18" fmla="*/ 50 w 510"/>
              <a:gd name="T19" fmla="*/ 75 h 494"/>
              <a:gd name="T20" fmla="*/ 50 w 510"/>
              <a:gd name="T21" fmla="*/ 418 h 494"/>
              <a:gd name="T22" fmla="*/ 75 w 510"/>
              <a:gd name="T23" fmla="*/ 443 h 494"/>
              <a:gd name="T24" fmla="*/ 443 w 510"/>
              <a:gd name="T25" fmla="*/ 443 h 494"/>
              <a:gd name="T26" fmla="*/ 468 w 510"/>
              <a:gd name="T27" fmla="*/ 418 h 494"/>
              <a:gd name="T28" fmla="*/ 468 w 510"/>
              <a:gd name="T29" fmla="*/ 75 h 494"/>
              <a:gd name="T30" fmla="*/ 443 w 510"/>
              <a:gd name="T31" fmla="*/ 50 h 494"/>
              <a:gd name="T32" fmla="*/ 401 w 510"/>
              <a:gd name="T33" fmla="*/ 50 h 494"/>
              <a:gd name="T34" fmla="*/ 401 w 510"/>
              <a:gd name="T35" fmla="*/ 0 h 494"/>
              <a:gd name="T36" fmla="*/ 443 w 510"/>
              <a:gd name="T37" fmla="*/ 0 h 494"/>
              <a:gd name="T38" fmla="*/ 509 w 510"/>
              <a:gd name="T39" fmla="*/ 75 h 494"/>
              <a:gd name="T40" fmla="*/ 509 w 510"/>
              <a:gd name="T41" fmla="*/ 418 h 494"/>
              <a:gd name="T42" fmla="*/ 443 w 510"/>
              <a:gd name="T43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0" h="494">
                <a:moveTo>
                  <a:pt x="443" y="493"/>
                </a:moveTo>
                <a:lnTo>
                  <a:pt x="443" y="493"/>
                </a:lnTo>
                <a:cubicBezTo>
                  <a:pt x="75" y="493"/>
                  <a:pt x="75" y="493"/>
                  <a:pt x="75" y="493"/>
                </a:cubicBezTo>
                <a:cubicBezTo>
                  <a:pt x="33" y="493"/>
                  <a:pt x="0" y="460"/>
                  <a:pt x="0" y="418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33"/>
                  <a:pt x="33" y="0"/>
                  <a:pt x="75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58" y="50"/>
                  <a:pt x="50" y="58"/>
                  <a:pt x="50" y="75"/>
                </a:cubicBezTo>
                <a:cubicBezTo>
                  <a:pt x="50" y="418"/>
                  <a:pt x="50" y="418"/>
                  <a:pt x="50" y="418"/>
                </a:cubicBezTo>
                <a:cubicBezTo>
                  <a:pt x="50" y="435"/>
                  <a:pt x="58" y="443"/>
                  <a:pt x="75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59" y="443"/>
                  <a:pt x="468" y="435"/>
                  <a:pt x="468" y="418"/>
                </a:cubicBezTo>
                <a:cubicBezTo>
                  <a:pt x="468" y="75"/>
                  <a:pt x="468" y="75"/>
                  <a:pt x="468" y="75"/>
                </a:cubicBezTo>
                <a:cubicBezTo>
                  <a:pt x="468" y="58"/>
                  <a:pt x="459" y="50"/>
                  <a:pt x="443" y="50"/>
                </a:cubicBezTo>
                <a:cubicBezTo>
                  <a:pt x="401" y="50"/>
                  <a:pt x="401" y="50"/>
                  <a:pt x="401" y="50"/>
                </a:cubicBezTo>
                <a:cubicBezTo>
                  <a:pt x="401" y="0"/>
                  <a:pt x="401" y="0"/>
                  <a:pt x="401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76" y="0"/>
                  <a:pt x="509" y="33"/>
                  <a:pt x="509" y="75"/>
                </a:cubicBezTo>
                <a:cubicBezTo>
                  <a:pt x="509" y="418"/>
                  <a:pt x="509" y="418"/>
                  <a:pt x="509" y="418"/>
                </a:cubicBezTo>
                <a:cubicBezTo>
                  <a:pt x="509" y="460"/>
                  <a:pt x="476" y="493"/>
                  <a:pt x="443" y="4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85">
            <a:extLst>
              <a:ext uri="{FF2B5EF4-FFF2-40B4-BE49-F238E27FC236}">
                <a16:creationId xmlns:a16="http://schemas.microsoft.com/office/drawing/2014/main" id="{0EF6998C-1E16-8B4A-9E28-A4C003D85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667" y="3175219"/>
            <a:ext cx="240130" cy="49006"/>
          </a:xfrm>
          <a:custGeom>
            <a:avLst/>
            <a:gdLst>
              <a:gd name="T0" fmla="*/ 217 w 218"/>
              <a:gd name="T1" fmla="*/ 42 h 43"/>
              <a:gd name="T2" fmla="*/ 0 w 218"/>
              <a:gd name="T3" fmla="*/ 42 h 43"/>
              <a:gd name="T4" fmla="*/ 0 w 218"/>
              <a:gd name="T5" fmla="*/ 0 h 43"/>
              <a:gd name="T6" fmla="*/ 217 w 218"/>
              <a:gd name="T7" fmla="*/ 0 h 43"/>
              <a:gd name="T8" fmla="*/ 217 w 218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43">
                <a:moveTo>
                  <a:pt x="217" y="42"/>
                </a:moveTo>
                <a:lnTo>
                  <a:pt x="0" y="42"/>
                </a:lnTo>
                <a:lnTo>
                  <a:pt x="0" y="0"/>
                </a:lnTo>
                <a:lnTo>
                  <a:pt x="217" y="0"/>
                </a:lnTo>
                <a:lnTo>
                  <a:pt x="217" y="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86">
            <a:extLst>
              <a:ext uri="{FF2B5EF4-FFF2-40B4-BE49-F238E27FC236}">
                <a16:creationId xmlns:a16="http://schemas.microsoft.com/office/drawing/2014/main" id="{21E51665-B2AD-9047-BA44-C91F12143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684" y="3175219"/>
            <a:ext cx="156818" cy="132314"/>
          </a:xfrm>
          <a:custGeom>
            <a:avLst/>
            <a:gdLst>
              <a:gd name="T0" fmla="*/ 33 w 143"/>
              <a:gd name="T1" fmla="*/ 109 h 118"/>
              <a:gd name="T2" fmla="*/ 33 w 143"/>
              <a:gd name="T3" fmla="*/ 109 h 118"/>
              <a:gd name="T4" fmla="*/ 0 w 143"/>
              <a:gd name="T5" fmla="*/ 75 h 118"/>
              <a:gd name="T6" fmla="*/ 67 w 143"/>
              <a:gd name="T7" fmla="*/ 8 h 118"/>
              <a:gd name="T8" fmla="*/ 92 w 143"/>
              <a:gd name="T9" fmla="*/ 0 h 118"/>
              <a:gd name="T10" fmla="*/ 109 w 143"/>
              <a:gd name="T11" fmla="*/ 16 h 118"/>
              <a:gd name="T12" fmla="*/ 142 w 143"/>
              <a:gd name="T13" fmla="*/ 83 h 118"/>
              <a:gd name="T14" fmla="*/ 125 w 143"/>
              <a:gd name="T15" fmla="*/ 109 h 118"/>
              <a:gd name="T16" fmla="*/ 125 w 143"/>
              <a:gd name="T17" fmla="*/ 109 h 118"/>
              <a:gd name="T18" fmla="*/ 100 w 143"/>
              <a:gd name="T19" fmla="*/ 100 h 118"/>
              <a:gd name="T20" fmla="*/ 75 w 143"/>
              <a:gd name="T21" fmla="*/ 58 h 118"/>
              <a:gd name="T22" fmla="*/ 33 w 143"/>
              <a:gd name="T23" fmla="*/ 109 h 118"/>
              <a:gd name="T24" fmla="*/ 100 w 143"/>
              <a:gd name="T25" fmla="*/ 42 h 118"/>
              <a:gd name="T26" fmla="*/ 100 w 143"/>
              <a:gd name="T27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3" h="118">
                <a:moveTo>
                  <a:pt x="33" y="109"/>
                </a:moveTo>
                <a:lnTo>
                  <a:pt x="33" y="109"/>
                </a:lnTo>
                <a:cubicBezTo>
                  <a:pt x="0" y="75"/>
                  <a:pt x="0" y="75"/>
                  <a:pt x="0" y="75"/>
                </a:cubicBezTo>
                <a:cubicBezTo>
                  <a:pt x="67" y="8"/>
                  <a:pt x="67" y="8"/>
                  <a:pt x="67" y="8"/>
                </a:cubicBezTo>
                <a:cubicBezTo>
                  <a:pt x="75" y="0"/>
                  <a:pt x="83" y="0"/>
                  <a:pt x="92" y="0"/>
                </a:cubicBezTo>
                <a:cubicBezTo>
                  <a:pt x="100" y="0"/>
                  <a:pt x="100" y="8"/>
                  <a:pt x="109" y="16"/>
                </a:cubicBezTo>
                <a:cubicBezTo>
                  <a:pt x="142" y="83"/>
                  <a:pt x="142" y="83"/>
                  <a:pt x="142" y="83"/>
                </a:cubicBezTo>
                <a:cubicBezTo>
                  <a:pt x="142" y="92"/>
                  <a:pt x="142" y="109"/>
                  <a:pt x="125" y="109"/>
                </a:cubicBezTo>
                <a:lnTo>
                  <a:pt x="125" y="109"/>
                </a:lnTo>
                <a:cubicBezTo>
                  <a:pt x="117" y="117"/>
                  <a:pt x="100" y="109"/>
                  <a:pt x="100" y="100"/>
                </a:cubicBezTo>
                <a:cubicBezTo>
                  <a:pt x="75" y="58"/>
                  <a:pt x="75" y="58"/>
                  <a:pt x="75" y="58"/>
                </a:cubicBezTo>
                <a:lnTo>
                  <a:pt x="33" y="109"/>
                </a:lnTo>
                <a:close/>
                <a:moveTo>
                  <a:pt x="100" y="42"/>
                </a:moveTo>
                <a:lnTo>
                  <a:pt x="100" y="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87">
            <a:extLst>
              <a:ext uri="{FF2B5EF4-FFF2-40B4-BE49-F238E27FC236}">
                <a16:creationId xmlns:a16="http://schemas.microsoft.com/office/drawing/2014/main" id="{CC61D30C-BAAE-AB45-A0D3-9B92C79A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978" y="3248726"/>
            <a:ext cx="225426" cy="156818"/>
          </a:xfrm>
          <a:custGeom>
            <a:avLst/>
            <a:gdLst>
              <a:gd name="T0" fmla="*/ 84 w 202"/>
              <a:gd name="T1" fmla="*/ 142 h 143"/>
              <a:gd name="T2" fmla="*/ 84 w 202"/>
              <a:gd name="T3" fmla="*/ 142 h 143"/>
              <a:gd name="T4" fmla="*/ 84 w 202"/>
              <a:gd name="T5" fmla="*/ 142 h 143"/>
              <a:gd name="T6" fmla="*/ 59 w 202"/>
              <a:gd name="T7" fmla="*/ 125 h 143"/>
              <a:gd name="T8" fmla="*/ 0 w 202"/>
              <a:gd name="T9" fmla="*/ 67 h 143"/>
              <a:gd name="T10" fmla="*/ 59 w 202"/>
              <a:gd name="T11" fmla="*/ 8 h 143"/>
              <a:gd name="T12" fmla="*/ 92 w 202"/>
              <a:gd name="T13" fmla="*/ 42 h 143"/>
              <a:gd name="T14" fmla="*/ 59 w 202"/>
              <a:gd name="T15" fmla="*/ 67 h 143"/>
              <a:gd name="T16" fmla="*/ 84 w 202"/>
              <a:gd name="T17" fmla="*/ 92 h 143"/>
              <a:gd name="T18" fmla="*/ 159 w 202"/>
              <a:gd name="T19" fmla="*/ 8 h 143"/>
              <a:gd name="T20" fmla="*/ 192 w 202"/>
              <a:gd name="T21" fmla="*/ 8 h 143"/>
              <a:gd name="T22" fmla="*/ 192 w 202"/>
              <a:gd name="T23" fmla="*/ 8 h 143"/>
              <a:gd name="T24" fmla="*/ 192 w 202"/>
              <a:gd name="T25" fmla="*/ 42 h 143"/>
              <a:gd name="T26" fmla="*/ 109 w 202"/>
              <a:gd name="T27" fmla="*/ 125 h 143"/>
              <a:gd name="T28" fmla="*/ 84 w 202"/>
              <a:gd name="T29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2" h="143">
                <a:moveTo>
                  <a:pt x="84" y="142"/>
                </a:moveTo>
                <a:lnTo>
                  <a:pt x="84" y="142"/>
                </a:lnTo>
                <a:lnTo>
                  <a:pt x="84" y="142"/>
                </a:lnTo>
                <a:cubicBezTo>
                  <a:pt x="76" y="142"/>
                  <a:pt x="59" y="134"/>
                  <a:pt x="59" y="125"/>
                </a:cubicBezTo>
                <a:cubicBezTo>
                  <a:pt x="0" y="67"/>
                  <a:pt x="0" y="67"/>
                  <a:pt x="0" y="67"/>
                </a:cubicBezTo>
                <a:cubicBezTo>
                  <a:pt x="59" y="8"/>
                  <a:pt x="59" y="8"/>
                  <a:pt x="59" y="8"/>
                </a:cubicBezTo>
                <a:cubicBezTo>
                  <a:pt x="92" y="42"/>
                  <a:pt x="92" y="42"/>
                  <a:pt x="92" y="42"/>
                </a:cubicBezTo>
                <a:cubicBezTo>
                  <a:pt x="59" y="67"/>
                  <a:pt x="59" y="67"/>
                  <a:pt x="59" y="67"/>
                </a:cubicBezTo>
                <a:cubicBezTo>
                  <a:pt x="84" y="92"/>
                  <a:pt x="84" y="92"/>
                  <a:pt x="84" y="92"/>
                </a:cubicBezTo>
                <a:cubicBezTo>
                  <a:pt x="159" y="8"/>
                  <a:pt x="159" y="8"/>
                  <a:pt x="159" y="8"/>
                </a:cubicBezTo>
                <a:cubicBezTo>
                  <a:pt x="168" y="0"/>
                  <a:pt x="184" y="0"/>
                  <a:pt x="192" y="8"/>
                </a:cubicBezTo>
                <a:lnTo>
                  <a:pt x="192" y="8"/>
                </a:lnTo>
                <a:cubicBezTo>
                  <a:pt x="201" y="16"/>
                  <a:pt x="201" y="33"/>
                  <a:pt x="192" y="42"/>
                </a:cubicBezTo>
                <a:cubicBezTo>
                  <a:pt x="109" y="125"/>
                  <a:pt x="109" y="125"/>
                  <a:pt x="109" y="125"/>
                </a:cubicBezTo>
                <a:cubicBezTo>
                  <a:pt x="101" y="134"/>
                  <a:pt x="92" y="142"/>
                  <a:pt x="84" y="1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88">
            <a:extLst>
              <a:ext uri="{FF2B5EF4-FFF2-40B4-BE49-F238E27FC236}">
                <a16:creationId xmlns:a16="http://schemas.microsoft.com/office/drawing/2014/main" id="{BF603DFD-CB08-2F43-BEE7-ADA65CE91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160" y="3175219"/>
            <a:ext cx="166620" cy="132314"/>
          </a:xfrm>
          <a:custGeom>
            <a:avLst/>
            <a:gdLst>
              <a:gd name="T0" fmla="*/ 117 w 152"/>
              <a:gd name="T1" fmla="*/ 109 h 118"/>
              <a:gd name="T2" fmla="*/ 117 w 152"/>
              <a:gd name="T3" fmla="*/ 109 h 118"/>
              <a:gd name="T4" fmla="*/ 151 w 152"/>
              <a:gd name="T5" fmla="*/ 75 h 118"/>
              <a:gd name="T6" fmla="*/ 84 w 152"/>
              <a:gd name="T7" fmla="*/ 8 h 118"/>
              <a:gd name="T8" fmla="*/ 59 w 152"/>
              <a:gd name="T9" fmla="*/ 0 h 118"/>
              <a:gd name="T10" fmla="*/ 42 w 152"/>
              <a:gd name="T11" fmla="*/ 16 h 118"/>
              <a:gd name="T12" fmla="*/ 9 w 152"/>
              <a:gd name="T13" fmla="*/ 83 h 118"/>
              <a:gd name="T14" fmla="*/ 17 w 152"/>
              <a:gd name="T15" fmla="*/ 109 h 118"/>
              <a:gd name="T16" fmla="*/ 17 w 152"/>
              <a:gd name="T17" fmla="*/ 109 h 118"/>
              <a:gd name="T18" fmla="*/ 50 w 152"/>
              <a:gd name="T19" fmla="*/ 100 h 118"/>
              <a:gd name="T20" fmla="*/ 67 w 152"/>
              <a:gd name="T21" fmla="*/ 58 h 118"/>
              <a:gd name="T22" fmla="*/ 117 w 152"/>
              <a:gd name="T23" fmla="*/ 109 h 118"/>
              <a:gd name="T24" fmla="*/ 50 w 152"/>
              <a:gd name="T25" fmla="*/ 42 h 118"/>
              <a:gd name="T26" fmla="*/ 50 w 152"/>
              <a:gd name="T27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" h="118">
                <a:moveTo>
                  <a:pt x="117" y="109"/>
                </a:moveTo>
                <a:lnTo>
                  <a:pt x="117" y="109"/>
                </a:lnTo>
                <a:cubicBezTo>
                  <a:pt x="151" y="75"/>
                  <a:pt x="151" y="75"/>
                  <a:pt x="151" y="75"/>
                </a:cubicBezTo>
                <a:cubicBezTo>
                  <a:pt x="84" y="8"/>
                  <a:pt x="84" y="8"/>
                  <a:pt x="84" y="8"/>
                </a:cubicBezTo>
                <a:cubicBezTo>
                  <a:pt x="75" y="0"/>
                  <a:pt x="67" y="0"/>
                  <a:pt x="59" y="0"/>
                </a:cubicBezTo>
                <a:cubicBezTo>
                  <a:pt x="50" y="0"/>
                  <a:pt x="42" y="8"/>
                  <a:pt x="42" y="16"/>
                </a:cubicBezTo>
                <a:cubicBezTo>
                  <a:pt x="9" y="83"/>
                  <a:pt x="9" y="83"/>
                  <a:pt x="9" y="83"/>
                </a:cubicBezTo>
                <a:cubicBezTo>
                  <a:pt x="0" y="92"/>
                  <a:pt x="9" y="109"/>
                  <a:pt x="17" y="109"/>
                </a:cubicBezTo>
                <a:lnTo>
                  <a:pt x="17" y="109"/>
                </a:lnTo>
                <a:cubicBezTo>
                  <a:pt x="33" y="117"/>
                  <a:pt x="42" y="109"/>
                  <a:pt x="50" y="100"/>
                </a:cubicBezTo>
                <a:cubicBezTo>
                  <a:pt x="67" y="58"/>
                  <a:pt x="67" y="58"/>
                  <a:pt x="67" y="58"/>
                </a:cubicBezTo>
                <a:lnTo>
                  <a:pt x="117" y="109"/>
                </a:lnTo>
                <a:close/>
                <a:moveTo>
                  <a:pt x="50" y="42"/>
                </a:moveTo>
                <a:lnTo>
                  <a:pt x="50" y="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89">
            <a:extLst>
              <a:ext uri="{FF2B5EF4-FFF2-40B4-BE49-F238E27FC236}">
                <a16:creationId xmlns:a16="http://schemas.microsoft.com/office/drawing/2014/main" id="{07A5EE40-C5EA-2440-9AB6-B987F85BA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961" y="3248726"/>
            <a:ext cx="225426" cy="156818"/>
          </a:xfrm>
          <a:custGeom>
            <a:avLst/>
            <a:gdLst>
              <a:gd name="T0" fmla="*/ 116 w 201"/>
              <a:gd name="T1" fmla="*/ 142 h 143"/>
              <a:gd name="T2" fmla="*/ 116 w 201"/>
              <a:gd name="T3" fmla="*/ 142 h 143"/>
              <a:gd name="T4" fmla="*/ 116 w 201"/>
              <a:gd name="T5" fmla="*/ 142 h 143"/>
              <a:gd name="T6" fmla="*/ 142 w 201"/>
              <a:gd name="T7" fmla="*/ 125 h 143"/>
              <a:gd name="T8" fmla="*/ 200 w 201"/>
              <a:gd name="T9" fmla="*/ 67 h 143"/>
              <a:gd name="T10" fmla="*/ 142 w 201"/>
              <a:gd name="T11" fmla="*/ 8 h 143"/>
              <a:gd name="T12" fmla="*/ 108 w 201"/>
              <a:gd name="T13" fmla="*/ 42 h 143"/>
              <a:gd name="T14" fmla="*/ 133 w 201"/>
              <a:gd name="T15" fmla="*/ 67 h 143"/>
              <a:gd name="T16" fmla="*/ 116 w 201"/>
              <a:gd name="T17" fmla="*/ 92 h 143"/>
              <a:gd name="T18" fmla="*/ 41 w 201"/>
              <a:gd name="T19" fmla="*/ 8 h 143"/>
              <a:gd name="T20" fmla="*/ 8 w 201"/>
              <a:gd name="T21" fmla="*/ 8 h 143"/>
              <a:gd name="T22" fmla="*/ 8 w 201"/>
              <a:gd name="T23" fmla="*/ 8 h 143"/>
              <a:gd name="T24" fmla="*/ 8 w 201"/>
              <a:gd name="T25" fmla="*/ 42 h 143"/>
              <a:gd name="T26" fmla="*/ 83 w 201"/>
              <a:gd name="T27" fmla="*/ 125 h 143"/>
              <a:gd name="T28" fmla="*/ 116 w 201"/>
              <a:gd name="T29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1" h="143">
                <a:moveTo>
                  <a:pt x="116" y="142"/>
                </a:moveTo>
                <a:lnTo>
                  <a:pt x="116" y="142"/>
                </a:lnTo>
                <a:lnTo>
                  <a:pt x="116" y="142"/>
                </a:lnTo>
                <a:cubicBezTo>
                  <a:pt x="125" y="142"/>
                  <a:pt x="133" y="134"/>
                  <a:pt x="142" y="125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142" y="8"/>
                  <a:pt x="142" y="8"/>
                  <a:pt x="142" y="8"/>
                </a:cubicBezTo>
                <a:cubicBezTo>
                  <a:pt x="108" y="42"/>
                  <a:pt x="108" y="42"/>
                  <a:pt x="108" y="42"/>
                </a:cubicBezTo>
                <a:cubicBezTo>
                  <a:pt x="133" y="67"/>
                  <a:pt x="133" y="67"/>
                  <a:pt x="133" y="67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41" y="8"/>
                  <a:pt x="41" y="8"/>
                  <a:pt x="41" y="8"/>
                </a:cubicBezTo>
                <a:cubicBezTo>
                  <a:pt x="33" y="0"/>
                  <a:pt x="16" y="0"/>
                  <a:pt x="8" y="8"/>
                </a:cubicBezTo>
                <a:lnTo>
                  <a:pt x="8" y="8"/>
                </a:lnTo>
                <a:cubicBezTo>
                  <a:pt x="0" y="16"/>
                  <a:pt x="0" y="33"/>
                  <a:pt x="8" y="42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91" y="134"/>
                  <a:pt x="100" y="142"/>
                  <a:pt x="116" y="1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90">
            <a:extLst>
              <a:ext uri="{FF2B5EF4-FFF2-40B4-BE49-F238E27FC236}">
                <a16:creationId xmlns:a16="http://schemas.microsoft.com/office/drawing/2014/main" id="{9AF15BA6-F0C6-5542-A66D-1D71EF0DE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9690" y="3469254"/>
            <a:ext cx="112715" cy="39205"/>
          </a:xfrm>
          <a:custGeom>
            <a:avLst/>
            <a:gdLst>
              <a:gd name="T0" fmla="*/ 0 w 101"/>
              <a:gd name="T1" fmla="*/ 17 h 35"/>
              <a:gd name="T2" fmla="*/ 0 w 101"/>
              <a:gd name="T3" fmla="*/ 17 h 35"/>
              <a:gd name="T4" fmla="*/ 0 w 101"/>
              <a:gd name="T5" fmla="*/ 17 h 35"/>
              <a:gd name="T6" fmla="*/ 16 w 101"/>
              <a:gd name="T7" fmla="*/ 0 h 35"/>
              <a:gd name="T8" fmla="*/ 83 w 101"/>
              <a:gd name="T9" fmla="*/ 0 h 35"/>
              <a:gd name="T10" fmla="*/ 100 w 101"/>
              <a:gd name="T11" fmla="*/ 17 h 35"/>
              <a:gd name="T12" fmla="*/ 100 w 101"/>
              <a:gd name="T13" fmla="*/ 17 h 35"/>
              <a:gd name="T14" fmla="*/ 83 w 101"/>
              <a:gd name="T15" fmla="*/ 34 h 35"/>
              <a:gd name="T16" fmla="*/ 16 w 101"/>
              <a:gd name="T17" fmla="*/ 34 h 35"/>
              <a:gd name="T18" fmla="*/ 0 w 101"/>
              <a:gd name="T1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35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9"/>
                  <a:pt x="8" y="0"/>
                  <a:pt x="1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1" y="0"/>
                  <a:pt x="100" y="9"/>
                  <a:pt x="100" y="17"/>
                </a:cubicBezTo>
                <a:lnTo>
                  <a:pt x="100" y="17"/>
                </a:lnTo>
                <a:cubicBezTo>
                  <a:pt x="100" y="34"/>
                  <a:pt x="91" y="34"/>
                  <a:pt x="83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34"/>
                  <a:pt x="0" y="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91">
            <a:extLst>
              <a:ext uri="{FF2B5EF4-FFF2-40B4-BE49-F238E27FC236}">
                <a16:creationId xmlns:a16="http://schemas.microsoft.com/office/drawing/2014/main" id="{E28F19CB-19BE-7E4D-91A9-0B4DB487B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779" y="3488856"/>
            <a:ext cx="39205" cy="279331"/>
          </a:xfrm>
          <a:custGeom>
            <a:avLst/>
            <a:gdLst>
              <a:gd name="T0" fmla="*/ 33 w 34"/>
              <a:gd name="T1" fmla="*/ 251 h 252"/>
              <a:gd name="T2" fmla="*/ 33 w 34"/>
              <a:gd name="T3" fmla="*/ 251 h 252"/>
              <a:gd name="T4" fmla="*/ 0 w 34"/>
              <a:gd name="T5" fmla="*/ 251 h 252"/>
              <a:gd name="T6" fmla="*/ 0 w 34"/>
              <a:gd name="T7" fmla="*/ 17 h 252"/>
              <a:gd name="T8" fmla="*/ 16 w 34"/>
              <a:gd name="T9" fmla="*/ 0 h 252"/>
              <a:gd name="T10" fmla="*/ 16 w 34"/>
              <a:gd name="T11" fmla="*/ 0 h 252"/>
              <a:gd name="T12" fmla="*/ 33 w 34"/>
              <a:gd name="T13" fmla="*/ 17 h 252"/>
              <a:gd name="T14" fmla="*/ 33 w 34"/>
              <a:gd name="T15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252">
                <a:moveTo>
                  <a:pt x="33" y="251"/>
                </a:moveTo>
                <a:lnTo>
                  <a:pt x="33" y="251"/>
                </a:lnTo>
                <a:cubicBezTo>
                  <a:pt x="0" y="251"/>
                  <a:pt x="0" y="251"/>
                  <a:pt x="0" y="2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3" y="0"/>
                  <a:pt x="33" y="17"/>
                </a:cubicBezTo>
                <a:lnTo>
                  <a:pt x="33" y="2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A13F5E7C-70F5-C74D-B6FC-E1869F52D8B3}"/>
              </a:ext>
            </a:extLst>
          </p:cNvPr>
          <p:cNvGrpSpPr/>
          <p:nvPr/>
        </p:nvGrpSpPr>
        <p:grpSpPr>
          <a:xfrm>
            <a:off x="12043430" y="2790581"/>
            <a:ext cx="4267258" cy="1465154"/>
            <a:chOff x="4247967" y="10669351"/>
            <a:chExt cx="4236804" cy="1465154"/>
          </a:xfrm>
        </p:grpSpPr>
        <p:sp>
          <p:nvSpPr>
            <p:cNvPr id="288" name="CuadroTexto 395">
              <a:extLst>
                <a:ext uri="{FF2B5EF4-FFF2-40B4-BE49-F238E27FC236}">
                  <a16:creationId xmlns:a16="http://schemas.microsoft.com/office/drawing/2014/main" id="{68807DC0-DFF7-D148-9496-9CE3997200C5}"/>
                </a:ext>
              </a:extLst>
            </p:cNvPr>
            <p:cNvSpPr txBox="1"/>
            <p:nvPr/>
          </p:nvSpPr>
          <p:spPr>
            <a:xfrm flipH="1">
              <a:off x="4263264" y="106693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89" name="Rectangle 40">
              <a:extLst>
                <a:ext uri="{FF2B5EF4-FFF2-40B4-BE49-F238E27FC236}">
                  <a16:creationId xmlns:a16="http://schemas.microsoft.com/office/drawing/2014/main" id="{B84D6619-ED47-6045-8F33-FCAAB5E327F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DE36EB1E-88C3-1A46-89CE-72CB737E4284}"/>
              </a:ext>
            </a:extLst>
          </p:cNvPr>
          <p:cNvGrpSpPr/>
          <p:nvPr/>
        </p:nvGrpSpPr>
        <p:grpSpPr>
          <a:xfrm>
            <a:off x="12043430" y="5086501"/>
            <a:ext cx="4267258" cy="1465154"/>
            <a:chOff x="4247967" y="10669351"/>
            <a:chExt cx="4236804" cy="1465154"/>
          </a:xfrm>
        </p:grpSpPr>
        <p:sp>
          <p:nvSpPr>
            <p:cNvPr id="291" name="CuadroTexto 395">
              <a:extLst>
                <a:ext uri="{FF2B5EF4-FFF2-40B4-BE49-F238E27FC236}">
                  <a16:creationId xmlns:a16="http://schemas.microsoft.com/office/drawing/2014/main" id="{4BEE1D02-9385-1C4B-8DBA-74F4672E281B}"/>
                </a:ext>
              </a:extLst>
            </p:cNvPr>
            <p:cNvSpPr txBox="1"/>
            <p:nvPr/>
          </p:nvSpPr>
          <p:spPr>
            <a:xfrm flipH="1">
              <a:off x="4263264" y="106693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2" name="Rectangle 40">
              <a:extLst>
                <a:ext uri="{FF2B5EF4-FFF2-40B4-BE49-F238E27FC236}">
                  <a16:creationId xmlns:a16="http://schemas.microsoft.com/office/drawing/2014/main" id="{A983D5B6-CA0A-F947-9F79-071F16AF8CD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6E69D9D3-8142-9648-A950-CA6C93A4C8B2}"/>
              </a:ext>
            </a:extLst>
          </p:cNvPr>
          <p:cNvGrpSpPr/>
          <p:nvPr/>
        </p:nvGrpSpPr>
        <p:grpSpPr>
          <a:xfrm>
            <a:off x="12058837" y="7262399"/>
            <a:ext cx="4267258" cy="1465154"/>
            <a:chOff x="4247967" y="10669351"/>
            <a:chExt cx="4236804" cy="1465154"/>
          </a:xfrm>
        </p:grpSpPr>
        <p:sp>
          <p:nvSpPr>
            <p:cNvPr id="294" name="CuadroTexto 395">
              <a:extLst>
                <a:ext uri="{FF2B5EF4-FFF2-40B4-BE49-F238E27FC236}">
                  <a16:creationId xmlns:a16="http://schemas.microsoft.com/office/drawing/2014/main" id="{4ED54257-F346-D943-8157-3F66EAA12974}"/>
                </a:ext>
              </a:extLst>
            </p:cNvPr>
            <p:cNvSpPr txBox="1"/>
            <p:nvPr/>
          </p:nvSpPr>
          <p:spPr>
            <a:xfrm flipH="1">
              <a:off x="4263264" y="106693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5" name="Rectangle 40">
              <a:extLst>
                <a:ext uri="{FF2B5EF4-FFF2-40B4-BE49-F238E27FC236}">
                  <a16:creationId xmlns:a16="http://schemas.microsoft.com/office/drawing/2014/main" id="{8C4593EB-25B2-954D-BEC0-7A8271C45E1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D5E5E501-0F79-3C4A-911C-D48C9DF3383A}"/>
              </a:ext>
            </a:extLst>
          </p:cNvPr>
          <p:cNvGrpSpPr/>
          <p:nvPr/>
        </p:nvGrpSpPr>
        <p:grpSpPr>
          <a:xfrm>
            <a:off x="12058837" y="9479868"/>
            <a:ext cx="4267258" cy="1465154"/>
            <a:chOff x="4247967" y="10669351"/>
            <a:chExt cx="4236804" cy="1465154"/>
          </a:xfrm>
        </p:grpSpPr>
        <p:sp>
          <p:nvSpPr>
            <p:cNvPr id="297" name="CuadroTexto 395">
              <a:extLst>
                <a:ext uri="{FF2B5EF4-FFF2-40B4-BE49-F238E27FC236}">
                  <a16:creationId xmlns:a16="http://schemas.microsoft.com/office/drawing/2014/main" id="{9E41F877-B38F-C14E-91E4-E32774CC0DCE}"/>
                </a:ext>
              </a:extLst>
            </p:cNvPr>
            <p:cNvSpPr txBox="1"/>
            <p:nvPr/>
          </p:nvSpPr>
          <p:spPr>
            <a:xfrm flipH="1">
              <a:off x="4263264" y="106693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8" name="Rectangle 40">
              <a:extLst>
                <a:ext uri="{FF2B5EF4-FFF2-40B4-BE49-F238E27FC236}">
                  <a16:creationId xmlns:a16="http://schemas.microsoft.com/office/drawing/2014/main" id="{8EF9DAC6-52F5-7C44-8A3C-993E8734B50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9" name="Group 71">
            <a:extLst>
              <a:ext uri="{FF2B5EF4-FFF2-40B4-BE49-F238E27FC236}">
                <a16:creationId xmlns:a16="http://schemas.microsoft.com/office/drawing/2014/main" id="{564BE833-9843-DD49-A64B-A2992F8B7673}"/>
              </a:ext>
            </a:extLst>
          </p:cNvPr>
          <p:cNvGrpSpPr/>
          <p:nvPr/>
        </p:nvGrpSpPr>
        <p:grpSpPr>
          <a:xfrm>
            <a:off x="18048049" y="5222118"/>
            <a:ext cx="4781472" cy="3054598"/>
            <a:chOff x="2232442" y="3643574"/>
            <a:chExt cx="8954788" cy="3054598"/>
          </a:xfrm>
        </p:grpSpPr>
        <p:sp>
          <p:nvSpPr>
            <p:cNvPr id="300" name="CuadroTexto 598">
              <a:extLst>
                <a:ext uri="{FF2B5EF4-FFF2-40B4-BE49-F238E27FC236}">
                  <a16:creationId xmlns:a16="http://schemas.microsoft.com/office/drawing/2014/main" id="{48B484B7-4619-BB44-A898-37E9276A875F}"/>
                </a:ext>
              </a:extLst>
            </p:cNvPr>
            <p:cNvSpPr txBox="1"/>
            <p:nvPr/>
          </p:nvSpPr>
          <p:spPr>
            <a:xfrm>
              <a:off x="2232442" y="3643574"/>
              <a:ext cx="33017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01" name="CuadroTexto 599">
              <a:extLst>
                <a:ext uri="{FF2B5EF4-FFF2-40B4-BE49-F238E27FC236}">
                  <a16:creationId xmlns:a16="http://schemas.microsoft.com/office/drawing/2014/main" id="{EB6DF5F9-EA9D-C741-832A-908ADC35A598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 management of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11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Health 5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3639E3"/>
      </a:accent1>
      <a:accent2>
        <a:srgbClr val="578CE6"/>
      </a:accent2>
      <a:accent3>
        <a:srgbClr val="326BAA"/>
      </a:accent3>
      <a:accent4>
        <a:srgbClr val="141B40"/>
      </a:accent4>
      <a:accent5>
        <a:srgbClr val="719EE7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92659</TotalTime>
  <Words>502</Words>
  <Application>Microsoft Macintosh PowerPoint</Application>
  <PresentationFormat>Personalizado</PresentationFormat>
  <Paragraphs>131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16665</cp:revision>
  <dcterms:created xsi:type="dcterms:W3CDTF">2014-11-12T21:47:38Z</dcterms:created>
  <dcterms:modified xsi:type="dcterms:W3CDTF">2019-10-15T19:18:51Z</dcterms:modified>
  <cp:category/>
</cp:coreProperties>
</file>