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86429" autoAdjust="0"/>
  </p:normalViewPr>
  <p:slideViewPr>
    <p:cSldViewPr snapToGrid="0" snapToObjects="1">
      <p:cViewPr>
        <p:scale>
          <a:sx n="43" d="100"/>
          <a:sy n="43" d="100"/>
        </p:scale>
        <p:origin x="1560" y="4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396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587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532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141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832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935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90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Freeform 142">
            <a:extLst>
              <a:ext uri="{FF2B5EF4-FFF2-40B4-BE49-F238E27FC236}">
                <a16:creationId xmlns:a16="http://schemas.microsoft.com/office/drawing/2014/main" id="{AF8605D9-9F58-4147-A879-0843006EF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1512" y="5347475"/>
            <a:ext cx="4906266" cy="6767912"/>
          </a:xfrm>
          <a:custGeom>
            <a:avLst/>
            <a:gdLst>
              <a:gd name="T0" fmla="*/ 4346 w 4591"/>
              <a:gd name="T1" fmla="*/ 3008 h 6334"/>
              <a:gd name="T2" fmla="*/ 4346 w 4591"/>
              <a:gd name="T3" fmla="*/ 3008 h 6334"/>
              <a:gd name="T4" fmla="*/ 4309 w 4591"/>
              <a:gd name="T5" fmla="*/ 2945 h 6334"/>
              <a:gd name="T6" fmla="*/ 4165 w 4591"/>
              <a:gd name="T7" fmla="*/ 2710 h 6334"/>
              <a:gd name="T8" fmla="*/ 2621 w 4591"/>
              <a:gd name="T9" fmla="*/ 244 h 6334"/>
              <a:gd name="T10" fmla="*/ 1961 w 4591"/>
              <a:gd name="T11" fmla="*/ 244 h 6334"/>
              <a:gd name="T12" fmla="*/ 398 w 4591"/>
              <a:gd name="T13" fmla="*/ 2737 h 6334"/>
              <a:gd name="T14" fmla="*/ 307 w 4591"/>
              <a:gd name="T15" fmla="*/ 2900 h 6334"/>
              <a:gd name="T16" fmla="*/ 244 w 4591"/>
              <a:gd name="T17" fmla="*/ 3008 h 6334"/>
              <a:gd name="T18" fmla="*/ 0 w 4591"/>
              <a:gd name="T19" fmla="*/ 4047 h 6334"/>
              <a:gd name="T20" fmla="*/ 2286 w 4591"/>
              <a:gd name="T21" fmla="*/ 6324 h 6334"/>
              <a:gd name="T22" fmla="*/ 4590 w 4591"/>
              <a:gd name="T23" fmla="*/ 4038 h 6334"/>
              <a:gd name="T24" fmla="*/ 4346 w 4591"/>
              <a:gd name="T25" fmla="*/ 3008 h 6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91" h="6334">
                <a:moveTo>
                  <a:pt x="4346" y="3008"/>
                </a:moveTo>
                <a:lnTo>
                  <a:pt x="4346" y="3008"/>
                </a:lnTo>
                <a:cubicBezTo>
                  <a:pt x="4309" y="2945"/>
                  <a:pt x="4309" y="2945"/>
                  <a:pt x="4309" y="2945"/>
                </a:cubicBezTo>
                <a:cubicBezTo>
                  <a:pt x="4264" y="2863"/>
                  <a:pt x="4219" y="2782"/>
                  <a:pt x="4165" y="2710"/>
                </a:cubicBezTo>
                <a:cubicBezTo>
                  <a:pt x="2621" y="244"/>
                  <a:pt x="2621" y="244"/>
                  <a:pt x="2621" y="244"/>
                </a:cubicBezTo>
                <a:cubicBezTo>
                  <a:pt x="2467" y="0"/>
                  <a:pt x="2115" y="0"/>
                  <a:pt x="1961" y="244"/>
                </a:cubicBezTo>
                <a:cubicBezTo>
                  <a:pt x="398" y="2737"/>
                  <a:pt x="398" y="2737"/>
                  <a:pt x="398" y="2737"/>
                </a:cubicBezTo>
                <a:cubicBezTo>
                  <a:pt x="371" y="2791"/>
                  <a:pt x="335" y="2845"/>
                  <a:pt x="307" y="2900"/>
                </a:cubicBezTo>
                <a:cubicBezTo>
                  <a:pt x="244" y="3008"/>
                  <a:pt x="244" y="3008"/>
                  <a:pt x="244" y="3008"/>
                </a:cubicBezTo>
                <a:cubicBezTo>
                  <a:pt x="91" y="3315"/>
                  <a:pt x="0" y="3668"/>
                  <a:pt x="0" y="4047"/>
                </a:cubicBezTo>
                <a:cubicBezTo>
                  <a:pt x="9" y="5294"/>
                  <a:pt x="1030" y="6324"/>
                  <a:pt x="2286" y="6324"/>
                </a:cubicBezTo>
                <a:cubicBezTo>
                  <a:pt x="3550" y="6333"/>
                  <a:pt x="4590" y="5303"/>
                  <a:pt x="4590" y="4038"/>
                </a:cubicBezTo>
                <a:cubicBezTo>
                  <a:pt x="4590" y="3668"/>
                  <a:pt x="4499" y="3315"/>
                  <a:pt x="4346" y="300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143">
            <a:extLst>
              <a:ext uri="{FF2B5EF4-FFF2-40B4-BE49-F238E27FC236}">
                <a16:creationId xmlns:a16="http://schemas.microsoft.com/office/drawing/2014/main" id="{3597D91F-88DA-6947-9A79-B42F47882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5854" y="6294793"/>
            <a:ext cx="4807291" cy="4797865"/>
          </a:xfrm>
          <a:custGeom>
            <a:avLst/>
            <a:gdLst>
              <a:gd name="T0" fmla="*/ 4498 w 4499"/>
              <a:gd name="T1" fmla="*/ 2239 h 4490"/>
              <a:gd name="T2" fmla="*/ 4498 w 4499"/>
              <a:gd name="T3" fmla="*/ 2239 h 4490"/>
              <a:gd name="T4" fmla="*/ 2248 w 4499"/>
              <a:gd name="T5" fmla="*/ 4489 h 4490"/>
              <a:gd name="T6" fmla="*/ 0 w 4499"/>
              <a:gd name="T7" fmla="*/ 2239 h 4490"/>
              <a:gd name="T8" fmla="*/ 2248 w 4499"/>
              <a:gd name="T9" fmla="*/ 0 h 4490"/>
              <a:gd name="T10" fmla="*/ 4498 w 4499"/>
              <a:gd name="T11" fmla="*/ 2239 h 4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99" h="4490">
                <a:moveTo>
                  <a:pt x="4498" y="2239"/>
                </a:moveTo>
                <a:lnTo>
                  <a:pt x="4498" y="2239"/>
                </a:lnTo>
                <a:cubicBezTo>
                  <a:pt x="4498" y="3486"/>
                  <a:pt x="3495" y="4489"/>
                  <a:pt x="2248" y="4489"/>
                </a:cubicBezTo>
                <a:cubicBezTo>
                  <a:pt x="1012" y="4489"/>
                  <a:pt x="0" y="3486"/>
                  <a:pt x="0" y="2239"/>
                </a:cubicBezTo>
                <a:cubicBezTo>
                  <a:pt x="0" y="1002"/>
                  <a:pt x="1012" y="0"/>
                  <a:pt x="2248" y="0"/>
                </a:cubicBezTo>
                <a:cubicBezTo>
                  <a:pt x="3495" y="0"/>
                  <a:pt x="4498" y="1002"/>
                  <a:pt x="4498" y="223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144">
            <a:extLst>
              <a:ext uri="{FF2B5EF4-FFF2-40B4-BE49-F238E27FC236}">
                <a16:creationId xmlns:a16="http://schemas.microsoft.com/office/drawing/2014/main" id="{A60DF4AD-80C7-2F46-9102-BCFDAED9B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679" y="6412620"/>
            <a:ext cx="4576354" cy="4566925"/>
          </a:xfrm>
          <a:custGeom>
            <a:avLst/>
            <a:gdLst>
              <a:gd name="T0" fmla="*/ 4282 w 4283"/>
              <a:gd name="T1" fmla="*/ 2131 h 4274"/>
              <a:gd name="T2" fmla="*/ 4282 w 4283"/>
              <a:gd name="T3" fmla="*/ 2131 h 4274"/>
              <a:gd name="T4" fmla="*/ 2140 w 4283"/>
              <a:gd name="T5" fmla="*/ 4273 h 4274"/>
              <a:gd name="T6" fmla="*/ 0 w 4283"/>
              <a:gd name="T7" fmla="*/ 2131 h 4274"/>
              <a:gd name="T8" fmla="*/ 2140 w 4283"/>
              <a:gd name="T9" fmla="*/ 0 h 4274"/>
              <a:gd name="T10" fmla="*/ 4282 w 4283"/>
              <a:gd name="T11" fmla="*/ 2131 h 4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83" h="4274">
                <a:moveTo>
                  <a:pt x="4282" y="2131"/>
                </a:moveTo>
                <a:lnTo>
                  <a:pt x="4282" y="2131"/>
                </a:lnTo>
                <a:cubicBezTo>
                  <a:pt x="4282" y="3315"/>
                  <a:pt x="3324" y="4273"/>
                  <a:pt x="2140" y="4273"/>
                </a:cubicBezTo>
                <a:cubicBezTo>
                  <a:pt x="958" y="4273"/>
                  <a:pt x="0" y="3315"/>
                  <a:pt x="0" y="2131"/>
                </a:cubicBezTo>
                <a:cubicBezTo>
                  <a:pt x="0" y="957"/>
                  <a:pt x="958" y="0"/>
                  <a:pt x="2140" y="0"/>
                </a:cubicBezTo>
                <a:cubicBezTo>
                  <a:pt x="3324" y="0"/>
                  <a:pt x="4282" y="957"/>
                  <a:pt x="4282" y="213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145">
            <a:extLst>
              <a:ext uri="{FF2B5EF4-FFF2-40B4-BE49-F238E27FC236}">
                <a16:creationId xmlns:a16="http://schemas.microsoft.com/office/drawing/2014/main" id="{CFAF1E56-4088-F749-B01F-AE9A6743A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3538" y="8387378"/>
            <a:ext cx="3591329" cy="2658149"/>
          </a:xfrm>
          <a:custGeom>
            <a:avLst/>
            <a:gdLst>
              <a:gd name="T0" fmla="*/ 3181 w 3362"/>
              <a:gd name="T1" fmla="*/ 723 h 2486"/>
              <a:gd name="T2" fmla="*/ 3181 w 3362"/>
              <a:gd name="T3" fmla="*/ 723 h 2486"/>
              <a:gd name="T4" fmla="*/ 2015 w 3362"/>
              <a:gd name="T5" fmla="*/ 2196 h 2486"/>
              <a:gd name="T6" fmla="*/ 181 w 3362"/>
              <a:gd name="T7" fmla="*/ 1762 h 2486"/>
              <a:gd name="T8" fmla="*/ 1346 w 3362"/>
              <a:gd name="T9" fmla="*/ 290 h 2486"/>
              <a:gd name="T10" fmla="*/ 3181 w 3362"/>
              <a:gd name="T11" fmla="*/ 723 h 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62" h="2486">
                <a:moveTo>
                  <a:pt x="3181" y="723"/>
                </a:moveTo>
                <a:lnTo>
                  <a:pt x="3181" y="723"/>
                </a:lnTo>
                <a:cubicBezTo>
                  <a:pt x="3361" y="1247"/>
                  <a:pt x="2837" y="1907"/>
                  <a:pt x="2015" y="2196"/>
                </a:cubicBezTo>
                <a:cubicBezTo>
                  <a:pt x="1184" y="2485"/>
                  <a:pt x="362" y="2286"/>
                  <a:pt x="181" y="1762"/>
                </a:cubicBezTo>
                <a:cubicBezTo>
                  <a:pt x="0" y="1238"/>
                  <a:pt x="524" y="579"/>
                  <a:pt x="1346" y="290"/>
                </a:cubicBezTo>
                <a:cubicBezTo>
                  <a:pt x="2178" y="0"/>
                  <a:pt x="3000" y="190"/>
                  <a:pt x="3181" y="72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146">
            <a:extLst>
              <a:ext uri="{FF2B5EF4-FFF2-40B4-BE49-F238E27FC236}">
                <a16:creationId xmlns:a16="http://schemas.microsoft.com/office/drawing/2014/main" id="{D7B22382-AFD5-2F4F-BA29-1BBFF1032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1796" y="9268716"/>
            <a:ext cx="1230100" cy="900187"/>
          </a:xfrm>
          <a:custGeom>
            <a:avLst/>
            <a:gdLst>
              <a:gd name="T0" fmla="*/ 1094 w 1149"/>
              <a:gd name="T1" fmla="*/ 244 h 841"/>
              <a:gd name="T2" fmla="*/ 1094 w 1149"/>
              <a:gd name="T3" fmla="*/ 244 h 841"/>
              <a:gd name="T4" fmla="*/ 687 w 1149"/>
              <a:gd name="T5" fmla="*/ 741 h 841"/>
              <a:gd name="T6" fmla="*/ 64 w 1149"/>
              <a:gd name="T7" fmla="*/ 596 h 841"/>
              <a:gd name="T8" fmla="*/ 461 w 1149"/>
              <a:gd name="T9" fmla="*/ 90 h 841"/>
              <a:gd name="T10" fmla="*/ 1094 w 1149"/>
              <a:gd name="T11" fmla="*/ 244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9" h="841">
                <a:moveTo>
                  <a:pt x="1094" y="244"/>
                </a:moveTo>
                <a:lnTo>
                  <a:pt x="1094" y="244"/>
                </a:lnTo>
                <a:cubicBezTo>
                  <a:pt x="1148" y="424"/>
                  <a:pt x="976" y="641"/>
                  <a:pt x="687" y="741"/>
                </a:cubicBezTo>
                <a:cubicBezTo>
                  <a:pt x="407" y="840"/>
                  <a:pt x="127" y="777"/>
                  <a:pt x="64" y="596"/>
                </a:cubicBezTo>
                <a:cubicBezTo>
                  <a:pt x="0" y="415"/>
                  <a:pt x="181" y="189"/>
                  <a:pt x="461" y="90"/>
                </a:cubicBezTo>
                <a:cubicBezTo>
                  <a:pt x="750" y="0"/>
                  <a:pt x="1031" y="63"/>
                  <a:pt x="1094" y="244"/>
                </a:cubicBezTo>
              </a:path>
            </a:pathLst>
          </a:custGeom>
          <a:solidFill>
            <a:srgbClr val="E35A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147">
            <a:extLst>
              <a:ext uri="{FF2B5EF4-FFF2-40B4-BE49-F238E27FC236}">
                <a16:creationId xmlns:a16="http://schemas.microsoft.com/office/drawing/2014/main" id="{DCA05CFE-4156-EF43-93C3-4296256A3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5193" y="6412620"/>
            <a:ext cx="2757121" cy="1691977"/>
          </a:xfrm>
          <a:custGeom>
            <a:avLst/>
            <a:gdLst>
              <a:gd name="T0" fmla="*/ 1770 w 2581"/>
              <a:gd name="T1" fmla="*/ 0 h 1581"/>
              <a:gd name="T2" fmla="*/ 2520 w 2581"/>
              <a:gd name="T3" fmla="*/ 903 h 1581"/>
              <a:gd name="T4" fmla="*/ 1156 w 2581"/>
              <a:gd name="T5" fmla="*/ 1463 h 1581"/>
              <a:gd name="T6" fmla="*/ 72 w 2581"/>
              <a:gd name="T7" fmla="*/ 470 h 1581"/>
              <a:gd name="T8" fmla="*/ 491 w 2581"/>
              <a:gd name="T9" fmla="*/ 0 h 1581"/>
              <a:gd name="T10" fmla="*/ 1770 w 2581"/>
              <a:gd name="T11" fmla="*/ 0 h 1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1" h="1581">
                <a:moveTo>
                  <a:pt x="1770" y="0"/>
                </a:moveTo>
                <a:cubicBezTo>
                  <a:pt x="2264" y="184"/>
                  <a:pt x="2580" y="553"/>
                  <a:pt x="2520" y="903"/>
                </a:cubicBezTo>
                <a:cubicBezTo>
                  <a:pt x="2438" y="1336"/>
                  <a:pt x="1833" y="1580"/>
                  <a:pt x="1156" y="1463"/>
                </a:cubicBezTo>
                <a:cubicBezTo>
                  <a:pt x="479" y="1346"/>
                  <a:pt x="0" y="894"/>
                  <a:pt x="72" y="470"/>
                </a:cubicBezTo>
                <a:cubicBezTo>
                  <a:pt x="110" y="264"/>
                  <a:pt x="266" y="102"/>
                  <a:pt x="491" y="0"/>
                </a:cubicBezTo>
                <a:lnTo>
                  <a:pt x="177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148">
            <a:extLst>
              <a:ext uri="{FF2B5EF4-FFF2-40B4-BE49-F238E27FC236}">
                <a16:creationId xmlns:a16="http://schemas.microsoft.com/office/drawing/2014/main" id="{E8E4778A-5937-444D-B3CD-D2423683D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0094" y="6817940"/>
            <a:ext cx="956744" cy="655110"/>
          </a:xfrm>
          <a:custGeom>
            <a:avLst/>
            <a:gdLst>
              <a:gd name="T0" fmla="*/ 868 w 896"/>
              <a:gd name="T1" fmla="*/ 379 h 614"/>
              <a:gd name="T2" fmla="*/ 868 w 896"/>
              <a:gd name="T3" fmla="*/ 379 h 614"/>
              <a:gd name="T4" fmla="*/ 398 w 896"/>
              <a:gd name="T5" fmla="*/ 568 h 614"/>
              <a:gd name="T6" fmla="*/ 27 w 896"/>
              <a:gd name="T7" fmla="*/ 234 h 614"/>
              <a:gd name="T8" fmla="*/ 497 w 896"/>
              <a:gd name="T9" fmla="*/ 45 h 614"/>
              <a:gd name="T10" fmla="*/ 868 w 896"/>
              <a:gd name="T11" fmla="*/ 379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6" h="614">
                <a:moveTo>
                  <a:pt x="868" y="379"/>
                </a:moveTo>
                <a:lnTo>
                  <a:pt x="868" y="379"/>
                </a:lnTo>
                <a:cubicBezTo>
                  <a:pt x="840" y="532"/>
                  <a:pt x="633" y="613"/>
                  <a:pt x="398" y="568"/>
                </a:cubicBezTo>
                <a:cubicBezTo>
                  <a:pt x="172" y="532"/>
                  <a:pt x="0" y="379"/>
                  <a:pt x="27" y="234"/>
                </a:cubicBezTo>
                <a:cubicBezTo>
                  <a:pt x="55" y="90"/>
                  <a:pt x="262" y="0"/>
                  <a:pt x="497" y="45"/>
                </a:cubicBezTo>
                <a:cubicBezTo>
                  <a:pt x="723" y="81"/>
                  <a:pt x="895" y="234"/>
                  <a:pt x="868" y="379"/>
                </a:cubicBezTo>
              </a:path>
            </a:pathLst>
          </a:custGeom>
          <a:solidFill>
            <a:srgbClr val="E35A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145">
            <a:extLst>
              <a:ext uri="{FF2B5EF4-FFF2-40B4-BE49-F238E27FC236}">
                <a16:creationId xmlns:a16="http://schemas.microsoft.com/office/drawing/2014/main" id="{7265DEF4-AF95-BA47-88AE-9CD5AE494386}"/>
              </a:ext>
            </a:extLst>
          </p:cNvPr>
          <p:cNvSpPr>
            <a:spLocks noChangeArrowheads="1"/>
          </p:cNvSpPr>
          <p:nvPr/>
        </p:nvSpPr>
        <p:spPr bwMode="auto">
          <a:xfrm rot="1064058">
            <a:off x="17974717" y="4855284"/>
            <a:ext cx="3591329" cy="2658149"/>
          </a:xfrm>
          <a:custGeom>
            <a:avLst/>
            <a:gdLst>
              <a:gd name="T0" fmla="*/ 3181 w 3362"/>
              <a:gd name="T1" fmla="*/ 723 h 2486"/>
              <a:gd name="T2" fmla="*/ 3181 w 3362"/>
              <a:gd name="T3" fmla="*/ 723 h 2486"/>
              <a:gd name="T4" fmla="*/ 2015 w 3362"/>
              <a:gd name="T5" fmla="*/ 2196 h 2486"/>
              <a:gd name="T6" fmla="*/ 181 w 3362"/>
              <a:gd name="T7" fmla="*/ 1762 h 2486"/>
              <a:gd name="T8" fmla="*/ 1346 w 3362"/>
              <a:gd name="T9" fmla="*/ 290 h 2486"/>
              <a:gd name="T10" fmla="*/ 3181 w 3362"/>
              <a:gd name="T11" fmla="*/ 723 h 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62" h="2486">
                <a:moveTo>
                  <a:pt x="3181" y="723"/>
                </a:moveTo>
                <a:lnTo>
                  <a:pt x="3181" y="723"/>
                </a:lnTo>
                <a:cubicBezTo>
                  <a:pt x="3361" y="1247"/>
                  <a:pt x="2837" y="1907"/>
                  <a:pt x="2015" y="2196"/>
                </a:cubicBezTo>
                <a:cubicBezTo>
                  <a:pt x="1184" y="2485"/>
                  <a:pt x="362" y="2286"/>
                  <a:pt x="181" y="1762"/>
                </a:cubicBezTo>
                <a:cubicBezTo>
                  <a:pt x="0" y="1238"/>
                  <a:pt x="524" y="579"/>
                  <a:pt x="1346" y="290"/>
                </a:cubicBezTo>
                <a:cubicBezTo>
                  <a:pt x="2178" y="0"/>
                  <a:pt x="3000" y="190"/>
                  <a:pt x="3181" y="72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146">
            <a:extLst>
              <a:ext uri="{FF2B5EF4-FFF2-40B4-BE49-F238E27FC236}">
                <a16:creationId xmlns:a16="http://schemas.microsoft.com/office/drawing/2014/main" id="{7263084E-97A2-4A4C-B517-A2BB878ACFE6}"/>
              </a:ext>
            </a:extLst>
          </p:cNvPr>
          <p:cNvSpPr>
            <a:spLocks noChangeArrowheads="1"/>
          </p:cNvSpPr>
          <p:nvPr/>
        </p:nvSpPr>
        <p:spPr bwMode="auto">
          <a:xfrm rot="1064058">
            <a:off x="19179869" y="5736622"/>
            <a:ext cx="1230100" cy="900187"/>
          </a:xfrm>
          <a:custGeom>
            <a:avLst/>
            <a:gdLst>
              <a:gd name="T0" fmla="*/ 1094 w 1149"/>
              <a:gd name="T1" fmla="*/ 244 h 841"/>
              <a:gd name="T2" fmla="*/ 1094 w 1149"/>
              <a:gd name="T3" fmla="*/ 244 h 841"/>
              <a:gd name="T4" fmla="*/ 687 w 1149"/>
              <a:gd name="T5" fmla="*/ 741 h 841"/>
              <a:gd name="T6" fmla="*/ 64 w 1149"/>
              <a:gd name="T7" fmla="*/ 596 h 841"/>
              <a:gd name="T8" fmla="*/ 461 w 1149"/>
              <a:gd name="T9" fmla="*/ 90 h 841"/>
              <a:gd name="T10" fmla="*/ 1094 w 1149"/>
              <a:gd name="T11" fmla="*/ 244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9" h="841">
                <a:moveTo>
                  <a:pt x="1094" y="244"/>
                </a:moveTo>
                <a:lnTo>
                  <a:pt x="1094" y="244"/>
                </a:lnTo>
                <a:cubicBezTo>
                  <a:pt x="1148" y="424"/>
                  <a:pt x="976" y="641"/>
                  <a:pt x="687" y="741"/>
                </a:cubicBezTo>
                <a:cubicBezTo>
                  <a:pt x="407" y="840"/>
                  <a:pt x="127" y="777"/>
                  <a:pt x="64" y="596"/>
                </a:cubicBezTo>
                <a:cubicBezTo>
                  <a:pt x="0" y="415"/>
                  <a:pt x="181" y="189"/>
                  <a:pt x="461" y="90"/>
                </a:cubicBezTo>
                <a:cubicBezTo>
                  <a:pt x="750" y="0"/>
                  <a:pt x="1031" y="63"/>
                  <a:pt x="1094" y="2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145">
            <a:extLst>
              <a:ext uri="{FF2B5EF4-FFF2-40B4-BE49-F238E27FC236}">
                <a16:creationId xmlns:a16="http://schemas.microsoft.com/office/drawing/2014/main" id="{A5B8E4FF-A665-0F4D-84B5-A43FCE584084}"/>
              </a:ext>
            </a:extLst>
          </p:cNvPr>
          <p:cNvSpPr>
            <a:spLocks noChangeArrowheads="1"/>
          </p:cNvSpPr>
          <p:nvPr/>
        </p:nvSpPr>
        <p:spPr bwMode="auto">
          <a:xfrm rot="1064058">
            <a:off x="17939149" y="9203167"/>
            <a:ext cx="3591329" cy="2658149"/>
          </a:xfrm>
          <a:custGeom>
            <a:avLst/>
            <a:gdLst>
              <a:gd name="T0" fmla="*/ 3181 w 3362"/>
              <a:gd name="T1" fmla="*/ 723 h 2486"/>
              <a:gd name="T2" fmla="*/ 3181 w 3362"/>
              <a:gd name="T3" fmla="*/ 723 h 2486"/>
              <a:gd name="T4" fmla="*/ 2015 w 3362"/>
              <a:gd name="T5" fmla="*/ 2196 h 2486"/>
              <a:gd name="T6" fmla="*/ 181 w 3362"/>
              <a:gd name="T7" fmla="*/ 1762 h 2486"/>
              <a:gd name="T8" fmla="*/ 1346 w 3362"/>
              <a:gd name="T9" fmla="*/ 290 h 2486"/>
              <a:gd name="T10" fmla="*/ 3181 w 3362"/>
              <a:gd name="T11" fmla="*/ 723 h 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62" h="2486">
                <a:moveTo>
                  <a:pt x="3181" y="723"/>
                </a:moveTo>
                <a:lnTo>
                  <a:pt x="3181" y="723"/>
                </a:lnTo>
                <a:cubicBezTo>
                  <a:pt x="3361" y="1247"/>
                  <a:pt x="2837" y="1907"/>
                  <a:pt x="2015" y="2196"/>
                </a:cubicBezTo>
                <a:cubicBezTo>
                  <a:pt x="1184" y="2485"/>
                  <a:pt x="362" y="2286"/>
                  <a:pt x="181" y="1762"/>
                </a:cubicBezTo>
                <a:cubicBezTo>
                  <a:pt x="0" y="1238"/>
                  <a:pt x="524" y="579"/>
                  <a:pt x="1346" y="290"/>
                </a:cubicBezTo>
                <a:cubicBezTo>
                  <a:pt x="2178" y="0"/>
                  <a:pt x="3000" y="190"/>
                  <a:pt x="3181" y="72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146">
            <a:extLst>
              <a:ext uri="{FF2B5EF4-FFF2-40B4-BE49-F238E27FC236}">
                <a16:creationId xmlns:a16="http://schemas.microsoft.com/office/drawing/2014/main" id="{8B726311-2D76-9149-8C50-F2B857869976}"/>
              </a:ext>
            </a:extLst>
          </p:cNvPr>
          <p:cNvSpPr>
            <a:spLocks noChangeArrowheads="1"/>
          </p:cNvSpPr>
          <p:nvPr/>
        </p:nvSpPr>
        <p:spPr bwMode="auto">
          <a:xfrm rot="1064058">
            <a:off x="19144301" y="10084505"/>
            <a:ext cx="1230100" cy="900187"/>
          </a:xfrm>
          <a:custGeom>
            <a:avLst/>
            <a:gdLst>
              <a:gd name="T0" fmla="*/ 1094 w 1149"/>
              <a:gd name="T1" fmla="*/ 244 h 841"/>
              <a:gd name="T2" fmla="*/ 1094 w 1149"/>
              <a:gd name="T3" fmla="*/ 244 h 841"/>
              <a:gd name="T4" fmla="*/ 687 w 1149"/>
              <a:gd name="T5" fmla="*/ 741 h 841"/>
              <a:gd name="T6" fmla="*/ 64 w 1149"/>
              <a:gd name="T7" fmla="*/ 596 h 841"/>
              <a:gd name="T8" fmla="*/ 461 w 1149"/>
              <a:gd name="T9" fmla="*/ 90 h 841"/>
              <a:gd name="T10" fmla="*/ 1094 w 1149"/>
              <a:gd name="T11" fmla="*/ 244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9" h="841">
                <a:moveTo>
                  <a:pt x="1094" y="244"/>
                </a:moveTo>
                <a:lnTo>
                  <a:pt x="1094" y="244"/>
                </a:lnTo>
                <a:cubicBezTo>
                  <a:pt x="1148" y="424"/>
                  <a:pt x="976" y="641"/>
                  <a:pt x="687" y="741"/>
                </a:cubicBezTo>
                <a:cubicBezTo>
                  <a:pt x="407" y="840"/>
                  <a:pt x="127" y="777"/>
                  <a:pt x="64" y="596"/>
                </a:cubicBezTo>
                <a:cubicBezTo>
                  <a:pt x="0" y="415"/>
                  <a:pt x="181" y="189"/>
                  <a:pt x="461" y="90"/>
                </a:cubicBezTo>
                <a:cubicBezTo>
                  <a:pt x="750" y="0"/>
                  <a:pt x="1031" y="63"/>
                  <a:pt x="1094" y="2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145">
            <a:extLst>
              <a:ext uri="{FF2B5EF4-FFF2-40B4-BE49-F238E27FC236}">
                <a16:creationId xmlns:a16="http://schemas.microsoft.com/office/drawing/2014/main" id="{65333B88-485C-AF4D-9E33-C84A55856D5B}"/>
              </a:ext>
            </a:extLst>
          </p:cNvPr>
          <p:cNvSpPr>
            <a:spLocks noChangeArrowheads="1"/>
          </p:cNvSpPr>
          <p:nvPr/>
        </p:nvSpPr>
        <p:spPr bwMode="auto">
          <a:xfrm rot="1064058">
            <a:off x="2847597" y="4846319"/>
            <a:ext cx="3591329" cy="2658149"/>
          </a:xfrm>
          <a:custGeom>
            <a:avLst/>
            <a:gdLst>
              <a:gd name="T0" fmla="*/ 3181 w 3362"/>
              <a:gd name="T1" fmla="*/ 723 h 2486"/>
              <a:gd name="T2" fmla="*/ 3181 w 3362"/>
              <a:gd name="T3" fmla="*/ 723 h 2486"/>
              <a:gd name="T4" fmla="*/ 2015 w 3362"/>
              <a:gd name="T5" fmla="*/ 2196 h 2486"/>
              <a:gd name="T6" fmla="*/ 181 w 3362"/>
              <a:gd name="T7" fmla="*/ 1762 h 2486"/>
              <a:gd name="T8" fmla="*/ 1346 w 3362"/>
              <a:gd name="T9" fmla="*/ 290 h 2486"/>
              <a:gd name="T10" fmla="*/ 3181 w 3362"/>
              <a:gd name="T11" fmla="*/ 723 h 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62" h="2486">
                <a:moveTo>
                  <a:pt x="3181" y="723"/>
                </a:moveTo>
                <a:lnTo>
                  <a:pt x="3181" y="723"/>
                </a:lnTo>
                <a:cubicBezTo>
                  <a:pt x="3361" y="1247"/>
                  <a:pt x="2837" y="1907"/>
                  <a:pt x="2015" y="2196"/>
                </a:cubicBezTo>
                <a:cubicBezTo>
                  <a:pt x="1184" y="2485"/>
                  <a:pt x="362" y="2286"/>
                  <a:pt x="181" y="1762"/>
                </a:cubicBezTo>
                <a:cubicBezTo>
                  <a:pt x="0" y="1238"/>
                  <a:pt x="524" y="579"/>
                  <a:pt x="1346" y="290"/>
                </a:cubicBezTo>
                <a:cubicBezTo>
                  <a:pt x="2178" y="0"/>
                  <a:pt x="3000" y="190"/>
                  <a:pt x="3181" y="72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146">
            <a:extLst>
              <a:ext uri="{FF2B5EF4-FFF2-40B4-BE49-F238E27FC236}">
                <a16:creationId xmlns:a16="http://schemas.microsoft.com/office/drawing/2014/main" id="{2CADF561-9C51-8042-A0C9-C86BF4422663}"/>
              </a:ext>
            </a:extLst>
          </p:cNvPr>
          <p:cNvSpPr>
            <a:spLocks noChangeArrowheads="1"/>
          </p:cNvSpPr>
          <p:nvPr/>
        </p:nvSpPr>
        <p:spPr bwMode="auto">
          <a:xfrm rot="1064058">
            <a:off x="4052749" y="5727657"/>
            <a:ext cx="1230100" cy="900187"/>
          </a:xfrm>
          <a:custGeom>
            <a:avLst/>
            <a:gdLst>
              <a:gd name="T0" fmla="*/ 1094 w 1149"/>
              <a:gd name="T1" fmla="*/ 244 h 841"/>
              <a:gd name="T2" fmla="*/ 1094 w 1149"/>
              <a:gd name="T3" fmla="*/ 244 h 841"/>
              <a:gd name="T4" fmla="*/ 687 w 1149"/>
              <a:gd name="T5" fmla="*/ 741 h 841"/>
              <a:gd name="T6" fmla="*/ 64 w 1149"/>
              <a:gd name="T7" fmla="*/ 596 h 841"/>
              <a:gd name="T8" fmla="*/ 461 w 1149"/>
              <a:gd name="T9" fmla="*/ 90 h 841"/>
              <a:gd name="T10" fmla="*/ 1094 w 1149"/>
              <a:gd name="T11" fmla="*/ 244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9" h="841">
                <a:moveTo>
                  <a:pt x="1094" y="244"/>
                </a:moveTo>
                <a:lnTo>
                  <a:pt x="1094" y="244"/>
                </a:lnTo>
                <a:cubicBezTo>
                  <a:pt x="1148" y="424"/>
                  <a:pt x="976" y="641"/>
                  <a:pt x="687" y="741"/>
                </a:cubicBezTo>
                <a:cubicBezTo>
                  <a:pt x="407" y="840"/>
                  <a:pt x="127" y="777"/>
                  <a:pt x="64" y="596"/>
                </a:cubicBezTo>
                <a:cubicBezTo>
                  <a:pt x="0" y="415"/>
                  <a:pt x="181" y="189"/>
                  <a:pt x="461" y="90"/>
                </a:cubicBezTo>
                <a:cubicBezTo>
                  <a:pt x="750" y="0"/>
                  <a:pt x="1031" y="63"/>
                  <a:pt x="1094" y="2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145">
            <a:extLst>
              <a:ext uri="{FF2B5EF4-FFF2-40B4-BE49-F238E27FC236}">
                <a16:creationId xmlns:a16="http://schemas.microsoft.com/office/drawing/2014/main" id="{FB4EA3F9-08FF-BF4B-9FBE-77DCA370012F}"/>
              </a:ext>
            </a:extLst>
          </p:cNvPr>
          <p:cNvSpPr>
            <a:spLocks noChangeArrowheads="1"/>
          </p:cNvSpPr>
          <p:nvPr/>
        </p:nvSpPr>
        <p:spPr bwMode="auto">
          <a:xfrm rot="1064058">
            <a:off x="2812029" y="9194202"/>
            <a:ext cx="3591329" cy="2658149"/>
          </a:xfrm>
          <a:custGeom>
            <a:avLst/>
            <a:gdLst>
              <a:gd name="T0" fmla="*/ 3181 w 3362"/>
              <a:gd name="T1" fmla="*/ 723 h 2486"/>
              <a:gd name="T2" fmla="*/ 3181 w 3362"/>
              <a:gd name="T3" fmla="*/ 723 h 2486"/>
              <a:gd name="T4" fmla="*/ 2015 w 3362"/>
              <a:gd name="T5" fmla="*/ 2196 h 2486"/>
              <a:gd name="T6" fmla="*/ 181 w 3362"/>
              <a:gd name="T7" fmla="*/ 1762 h 2486"/>
              <a:gd name="T8" fmla="*/ 1346 w 3362"/>
              <a:gd name="T9" fmla="*/ 290 h 2486"/>
              <a:gd name="T10" fmla="*/ 3181 w 3362"/>
              <a:gd name="T11" fmla="*/ 723 h 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62" h="2486">
                <a:moveTo>
                  <a:pt x="3181" y="723"/>
                </a:moveTo>
                <a:lnTo>
                  <a:pt x="3181" y="723"/>
                </a:lnTo>
                <a:cubicBezTo>
                  <a:pt x="3361" y="1247"/>
                  <a:pt x="2837" y="1907"/>
                  <a:pt x="2015" y="2196"/>
                </a:cubicBezTo>
                <a:cubicBezTo>
                  <a:pt x="1184" y="2485"/>
                  <a:pt x="362" y="2286"/>
                  <a:pt x="181" y="1762"/>
                </a:cubicBezTo>
                <a:cubicBezTo>
                  <a:pt x="0" y="1238"/>
                  <a:pt x="524" y="579"/>
                  <a:pt x="1346" y="290"/>
                </a:cubicBezTo>
                <a:cubicBezTo>
                  <a:pt x="2178" y="0"/>
                  <a:pt x="3000" y="190"/>
                  <a:pt x="3181" y="72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146">
            <a:extLst>
              <a:ext uri="{FF2B5EF4-FFF2-40B4-BE49-F238E27FC236}">
                <a16:creationId xmlns:a16="http://schemas.microsoft.com/office/drawing/2014/main" id="{2FD8B5DC-24FF-4349-9FCA-310EACF4D7C4}"/>
              </a:ext>
            </a:extLst>
          </p:cNvPr>
          <p:cNvSpPr>
            <a:spLocks noChangeArrowheads="1"/>
          </p:cNvSpPr>
          <p:nvPr/>
        </p:nvSpPr>
        <p:spPr bwMode="auto">
          <a:xfrm rot="1064058">
            <a:off x="4017181" y="10075540"/>
            <a:ext cx="1230100" cy="900187"/>
          </a:xfrm>
          <a:custGeom>
            <a:avLst/>
            <a:gdLst>
              <a:gd name="T0" fmla="*/ 1094 w 1149"/>
              <a:gd name="T1" fmla="*/ 244 h 841"/>
              <a:gd name="T2" fmla="*/ 1094 w 1149"/>
              <a:gd name="T3" fmla="*/ 244 h 841"/>
              <a:gd name="T4" fmla="*/ 687 w 1149"/>
              <a:gd name="T5" fmla="*/ 741 h 841"/>
              <a:gd name="T6" fmla="*/ 64 w 1149"/>
              <a:gd name="T7" fmla="*/ 596 h 841"/>
              <a:gd name="T8" fmla="*/ 461 w 1149"/>
              <a:gd name="T9" fmla="*/ 90 h 841"/>
              <a:gd name="T10" fmla="*/ 1094 w 1149"/>
              <a:gd name="T11" fmla="*/ 244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9" h="841">
                <a:moveTo>
                  <a:pt x="1094" y="244"/>
                </a:moveTo>
                <a:lnTo>
                  <a:pt x="1094" y="244"/>
                </a:lnTo>
                <a:cubicBezTo>
                  <a:pt x="1148" y="424"/>
                  <a:pt x="976" y="641"/>
                  <a:pt x="687" y="741"/>
                </a:cubicBezTo>
                <a:cubicBezTo>
                  <a:pt x="407" y="840"/>
                  <a:pt x="127" y="777"/>
                  <a:pt x="64" y="596"/>
                </a:cubicBezTo>
                <a:cubicBezTo>
                  <a:pt x="0" y="415"/>
                  <a:pt x="181" y="189"/>
                  <a:pt x="461" y="90"/>
                </a:cubicBezTo>
                <a:cubicBezTo>
                  <a:pt x="750" y="0"/>
                  <a:pt x="1031" y="63"/>
                  <a:pt x="1094" y="2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855442A8-6E57-124E-A9F5-4B8E26127CAE}"/>
              </a:ext>
            </a:extLst>
          </p:cNvPr>
          <p:cNvGrpSpPr/>
          <p:nvPr/>
        </p:nvGrpSpPr>
        <p:grpSpPr>
          <a:xfrm>
            <a:off x="4256794" y="5811465"/>
            <a:ext cx="802972" cy="723806"/>
            <a:chOff x="3829050" y="2960688"/>
            <a:chExt cx="225425" cy="203200"/>
          </a:xfrm>
        </p:grpSpPr>
        <p:sp>
          <p:nvSpPr>
            <p:cNvPr id="315" name="Freeform 201">
              <a:extLst>
                <a:ext uri="{FF2B5EF4-FFF2-40B4-BE49-F238E27FC236}">
                  <a16:creationId xmlns:a16="http://schemas.microsoft.com/office/drawing/2014/main" id="{AA74738A-6C01-5046-9EBC-F842C337A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9050" y="2960688"/>
              <a:ext cx="225425" cy="139700"/>
            </a:xfrm>
            <a:custGeom>
              <a:avLst/>
              <a:gdLst>
                <a:gd name="T0" fmla="*/ 506 w 624"/>
                <a:gd name="T1" fmla="*/ 389 h 390"/>
                <a:gd name="T2" fmla="*/ 506 w 624"/>
                <a:gd name="T3" fmla="*/ 389 h 390"/>
                <a:gd name="T4" fmla="*/ 234 w 624"/>
                <a:gd name="T5" fmla="*/ 389 h 390"/>
                <a:gd name="T6" fmla="*/ 180 w 624"/>
                <a:gd name="T7" fmla="*/ 335 h 390"/>
                <a:gd name="T8" fmla="*/ 99 w 624"/>
                <a:gd name="T9" fmla="*/ 64 h 390"/>
                <a:gd name="T10" fmla="*/ 27 w 624"/>
                <a:gd name="T11" fmla="*/ 64 h 390"/>
                <a:gd name="T12" fmla="*/ 0 w 624"/>
                <a:gd name="T13" fmla="*/ 28 h 390"/>
                <a:gd name="T14" fmla="*/ 27 w 624"/>
                <a:gd name="T15" fmla="*/ 0 h 390"/>
                <a:gd name="T16" fmla="*/ 117 w 624"/>
                <a:gd name="T17" fmla="*/ 0 h 390"/>
                <a:gd name="T18" fmla="*/ 144 w 624"/>
                <a:gd name="T19" fmla="*/ 19 h 390"/>
                <a:gd name="T20" fmla="*/ 234 w 624"/>
                <a:gd name="T21" fmla="*/ 317 h 390"/>
                <a:gd name="T22" fmla="*/ 234 w 624"/>
                <a:gd name="T23" fmla="*/ 326 h 390"/>
                <a:gd name="T24" fmla="*/ 506 w 624"/>
                <a:gd name="T25" fmla="*/ 326 h 390"/>
                <a:gd name="T26" fmla="*/ 506 w 624"/>
                <a:gd name="T27" fmla="*/ 317 h 390"/>
                <a:gd name="T28" fmla="*/ 551 w 624"/>
                <a:gd name="T29" fmla="*/ 145 h 390"/>
                <a:gd name="T30" fmla="*/ 325 w 624"/>
                <a:gd name="T31" fmla="*/ 145 h 390"/>
                <a:gd name="T32" fmla="*/ 298 w 624"/>
                <a:gd name="T33" fmla="*/ 118 h 390"/>
                <a:gd name="T34" fmla="*/ 325 w 624"/>
                <a:gd name="T35" fmla="*/ 91 h 390"/>
                <a:gd name="T36" fmla="*/ 587 w 624"/>
                <a:gd name="T37" fmla="*/ 91 h 390"/>
                <a:gd name="T38" fmla="*/ 614 w 624"/>
                <a:gd name="T39" fmla="*/ 100 h 390"/>
                <a:gd name="T40" fmla="*/ 614 w 624"/>
                <a:gd name="T41" fmla="*/ 127 h 390"/>
                <a:gd name="T42" fmla="*/ 560 w 624"/>
                <a:gd name="T43" fmla="*/ 335 h 390"/>
                <a:gd name="T44" fmla="*/ 506 w 624"/>
                <a:gd name="T45" fmla="*/ 38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4" h="390">
                  <a:moveTo>
                    <a:pt x="506" y="389"/>
                  </a:moveTo>
                  <a:lnTo>
                    <a:pt x="506" y="389"/>
                  </a:lnTo>
                  <a:cubicBezTo>
                    <a:pt x="234" y="389"/>
                    <a:pt x="234" y="389"/>
                    <a:pt x="234" y="389"/>
                  </a:cubicBezTo>
                  <a:cubicBezTo>
                    <a:pt x="207" y="389"/>
                    <a:pt x="180" y="362"/>
                    <a:pt x="180" y="335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9" y="64"/>
                    <a:pt x="0" y="46"/>
                    <a:pt x="0" y="28"/>
                  </a:cubicBezTo>
                  <a:cubicBezTo>
                    <a:pt x="0" y="19"/>
                    <a:pt x="9" y="0"/>
                    <a:pt x="2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26" y="0"/>
                    <a:pt x="144" y="9"/>
                    <a:pt x="144" y="19"/>
                  </a:cubicBezTo>
                  <a:cubicBezTo>
                    <a:pt x="234" y="317"/>
                    <a:pt x="234" y="317"/>
                    <a:pt x="234" y="317"/>
                  </a:cubicBezTo>
                  <a:cubicBezTo>
                    <a:pt x="234" y="326"/>
                    <a:pt x="234" y="326"/>
                    <a:pt x="234" y="326"/>
                  </a:cubicBezTo>
                  <a:cubicBezTo>
                    <a:pt x="506" y="326"/>
                    <a:pt x="506" y="326"/>
                    <a:pt x="506" y="326"/>
                  </a:cubicBezTo>
                  <a:cubicBezTo>
                    <a:pt x="506" y="326"/>
                    <a:pt x="497" y="326"/>
                    <a:pt x="506" y="317"/>
                  </a:cubicBezTo>
                  <a:cubicBezTo>
                    <a:pt x="551" y="145"/>
                    <a:pt x="551" y="145"/>
                    <a:pt x="551" y="145"/>
                  </a:cubicBezTo>
                  <a:cubicBezTo>
                    <a:pt x="325" y="145"/>
                    <a:pt x="325" y="145"/>
                    <a:pt x="325" y="145"/>
                  </a:cubicBezTo>
                  <a:cubicBezTo>
                    <a:pt x="307" y="145"/>
                    <a:pt x="298" y="136"/>
                    <a:pt x="298" y="118"/>
                  </a:cubicBezTo>
                  <a:cubicBezTo>
                    <a:pt x="298" y="100"/>
                    <a:pt x="307" y="91"/>
                    <a:pt x="325" y="91"/>
                  </a:cubicBezTo>
                  <a:cubicBezTo>
                    <a:pt x="587" y="91"/>
                    <a:pt x="587" y="91"/>
                    <a:pt x="587" y="91"/>
                  </a:cubicBezTo>
                  <a:cubicBezTo>
                    <a:pt x="596" y="91"/>
                    <a:pt x="605" y="91"/>
                    <a:pt x="614" y="100"/>
                  </a:cubicBezTo>
                  <a:cubicBezTo>
                    <a:pt x="614" y="109"/>
                    <a:pt x="623" y="118"/>
                    <a:pt x="614" y="127"/>
                  </a:cubicBezTo>
                  <a:cubicBezTo>
                    <a:pt x="560" y="335"/>
                    <a:pt x="560" y="335"/>
                    <a:pt x="560" y="335"/>
                  </a:cubicBezTo>
                  <a:cubicBezTo>
                    <a:pt x="560" y="362"/>
                    <a:pt x="533" y="389"/>
                    <a:pt x="506" y="38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6" name="Freeform 202">
              <a:extLst>
                <a:ext uri="{FF2B5EF4-FFF2-40B4-BE49-F238E27FC236}">
                  <a16:creationId xmlns:a16="http://schemas.microsoft.com/office/drawing/2014/main" id="{23126DE5-C419-E84D-868A-5BC4D4768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1438" y="3121025"/>
              <a:ext cx="42862" cy="42863"/>
            </a:xfrm>
            <a:custGeom>
              <a:avLst/>
              <a:gdLst>
                <a:gd name="T0" fmla="*/ 0 w 119"/>
                <a:gd name="T1" fmla="*/ 63 h 118"/>
                <a:gd name="T2" fmla="*/ 0 w 119"/>
                <a:gd name="T3" fmla="*/ 63 h 118"/>
                <a:gd name="T4" fmla="*/ 63 w 119"/>
                <a:gd name="T5" fmla="*/ 0 h 118"/>
                <a:gd name="T6" fmla="*/ 118 w 119"/>
                <a:gd name="T7" fmla="*/ 63 h 118"/>
                <a:gd name="T8" fmla="*/ 63 w 119"/>
                <a:gd name="T9" fmla="*/ 117 h 118"/>
                <a:gd name="T10" fmla="*/ 0 w 119"/>
                <a:gd name="T11" fmla="*/ 6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0" y="63"/>
                  </a:moveTo>
                  <a:lnTo>
                    <a:pt x="0" y="63"/>
                  </a:lnTo>
                  <a:cubicBezTo>
                    <a:pt x="0" y="27"/>
                    <a:pt x="27" y="0"/>
                    <a:pt x="63" y="0"/>
                  </a:cubicBezTo>
                  <a:cubicBezTo>
                    <a:pt x="90" y="0"/>
                    <a:pt x="118" y="27"/>
                    <a:pt x="118" y="63"/>
                  </a:cubicBezTo>
                  <a:cubicBezTo>
                    <a:pt x="118" y="91"/>
                    <a:pt x="90" y="117"/>
                    <a:pt x="63" y="117"/>
                  </a:cubicBezTo>
                  <a:cubicBezTo>
                    <a:pt x="27" y="117"/>
                    <a:pt x="0" y="91"/>
                    <a:pt x="0" y="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7" name="Freeform 203">
              <a:extLst>
                <a:ext uri="{FF2B5EF4-FFF2-40B4-BE49-F238E27FC236}">
                  <a16:creationId xmlns:a16="http://schemas.microsoft.com/office/drawing/2014/main" id="{F218BE0D-4A78-374D-918A-B97405F14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325" y="3121025"/>
              <a:ext cx="42863" cy="42863"/>
            </a:xfrm>
            <a:custGeom>
              <a:avLst/>
              <a:gdLst>
                <a:gd name="T0" fmla="*/ 0 w 119"/>
                <a:gd name="T1" fmla="*/ 63 h 118"/>
                <a:gd name="T2" fmla="*/ 0 w 119"/>
                <a:gd name="T3" fmla="*/ 63 h 118"/>
                <a:gd name="T4" fmla="*/ 64 w 119"/>
                <a:gd name="T5" fmla="*/ 0 h 118"/>
                <a:gd name="T6" fmla="*/ 118 w 119"/>
                <a:gd name="T7" fmla="*/ 63 h 118"/>
                <a:gd name="T8" fmla="*/ 64 w 119"/>
                <a:gd name="T9" fmla="*/ 117 h 118"/>
                <a:gd name="T10" fmla="*/ 0 w 119"/>
                <a:gd name="T11" fmla="*/ 6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8">
                  <a:moveTo>
                    <a:pt x="0" y="63"/>
                  </a:moveTo>
                  <a:lnTo>
                    <a:pt x="0" y="63"/>
                  </a:lnTo>
                  <a:cubicBezTo>
                    <a:pt x="0" y="27"/>
                    <a:pt x="28" y="0"/>
                    <a:pt x="64" y="0"/>
                  </a:cubicBezTo>
                  <a:cubicBezTo>
                    <a:pt x="91" y="0"/>
                    <a:pt x="118" y="27"/>
                    <a:pt x="118" y="63"/>
                  </a:cubicBezTo>
                  <a:cubicBezTo>
                    <a:pt x="118" y="91"/>
                    <a:pt x="91" y="117"/>
                    <a:pt x="64" y="117"/>
                  </a:cubicBezTo>
                  <a:cubicBezTo>
                    <a:pt x="28" y="117"/>
                    <a:pt x="0" y="91"/>
                    <a:pt x="0" y="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CB5D124-02B7-D54D-B7A8-98BD2EECD7A8}"/>
              </a:ext>
            </a:extLst>
          </p:cNvPr>
          <p:cNvGrpSpPr/>
          <p:nvPr/>
        </p:nvGrpSpPr>
        <p:grpSpPr>
          <a:xfrm>
            <a:off x="4256985" y="10192029"/>
            <a:ext cx="716000" cy="700087"/>
            <a:chOff x="6089650" y="2957513"/>
            <a:chExt cx="214313" cy="209550"/>
          </a:xfrm>
        </p:grpSpPr>
        <p:sp>
          <p:nvSpPr>
            <p:cNvPr id="318" name="Freeform 199">
              <a:extLst>
                <a:ext uri="{FF2B5EF4-FFF2-40B4-BE49-F238E27FC236}">
                  <a16:creationId xmlns:a16="http://schemas.microsoft.com/office/drawing/2014/main" id="{13CA679E-CF92-914D-8D68-CFA29CFB4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9650" y="2957513"/>
              <a:ext cx="214313" cy="209550"/>
            </a:xfrm>
            <a:custGeom>
              <a:avLst/>
              <a:gdLst>
                <a:gd name="T0" fmla="*/ 298 w 597"/>
                <a:gd name="T1" fmla="*/ 579 h 580"/>
                <a:gd name="T2" fmla="*/ 298 w 597"/>
                <a:gd name="T3" fmla="*/ 579 h 580"/>
                <a:gd name="T4" fmla="*/ 216 w 597"/>
                <a:gd name="T5" fmla="*/ 552 h 580"/>
                <a:gd name="T6" fmla="*/ 45 w 597"/>
                <a:gd name="T7" fmla="*/ 380 h 580"/>
                <a:gd name="T8" fmla="*/ 45 w 597"/>
                <a:gd name="T9" fmla="*/ 217 h 580"/>
                <a:gd name="T10" fmla="*/ 253 w 597"/>
                <a:gd name="T11" fmla="*/ 9 h 580"/>
                <a:gd name="T12" fmla="*/ 270 w 597"/>
                <a:gd name="T13" fmla="*/ 0 h 580"/>
                <a:gd name="T14" fmla="*/ 532 w 597"/>
                <a:gd name="T15" fmla="*/ 0 h 580"/>
                <a:gd name="T16" fmla="*/ 596 w 597"/>
                <a:gd name="T17" fmla="*/ 55 h 580"/>
                <a:gd name="T18" fmla="*/ 596 w 597"/>
                <a:gd name="T19" fmla="*/ 317 h 580"/>
                <a:gd name="T20" fmla="*/ 587 w 597"/>
                <a:gd name="T21" fmla="*/ 344 h 580"/>
                <a:gd name="T22" fmla="*/ 379 w 597"/>
                <a:gd name="T23" fmla="*/ 552 h 580"/>
                <a:gd name="T24" fmla="*/ 298 w 597"/>
                <a:gd name="T25" fmla="*/ 579 h 580"/>
                <a:gd name="T26" fmla="*/ 289 w 597"/>
                <a:gd name="T27" fmla="*/ 64 h 580"/>
                <a:gd name="T28" fmla="*/ 289 w 597"/>
                <a:gd name="T29" fmla="*/ 64 h 580"/>
                <a:gd name="T30" fmla="*/ 90 w 597"/>
                <a:gd name="T31" fmla="*/ 262 h 580"/>
                <a:gd name="T32" fmla="*/ 90 w 597"/>
                <a:gd name="T33" fmla="*/ 344 h 580"/>
                <a:gd name="T34" fmla="*/ 253 w 597"/>
                <a:gd name="T35" fmla="*/ 506 h 580"/>
                <a:gd name="T36" fmla="*/ 334 w 597"/>
                <a:gd name="T37" fmla="*/ 506 h 580"/>
                <a:gd name="T38" fmla="*/ 532 w 597"/>
                <a:gd name="T39" fmla="*/ 308 h 580"/>
                <a:gd name="T40" fmla="*/ 532 w 597"/>
                <a:gd name="T41" fmla="*/ 55 h 580"/>
                <a:gd name="T42" fmla="*/ 289 w 597"/>
                <a:gd name="T43" fmla="*/ 64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0">
                  <a:moveTo>
                    <a:pt x="298" y="579"/>
                  </a:moveTo>
                  <a:lnTo>
                    <a:pt x="298" y="579"/>
                  </a:lnTo>
                  <a:cubicBezTo>
                    <a:pt x="270" y="579"/>
                    <a:pt x="234" y="569"/>
                    <a:pt x="216" y="552"/>
                  </a:cubicBezTo>
                  <a:cubicBezTo>
                    <a:pt x="45" y="380"/>
                    <a:pt x="45" y="380"/>
                    <a:pt x="45" y="380"/>
                  </a:cubicBezTo>
                  <a:cubicBezTo>
                    <a:pt x="0" y="335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8"/>
                    <a:pt x="596" y="55"/>
                  </a:cubicBezTo>
                  <a:cubicBezTo>
                    <a:pt x="596" y="317"/>
                    <a:pt x="596" y="317"/>
                    <a:pt x="596" y="317"/>
                  </a:cubicBezTo>
                  <a:cubicBezTo>
                    <a:pt x="596" y="326"/>
                    <a:pt x="587" y="335"/>
                    <a:pt x="587" y="344"/>
                  </a:cubicBezTo>
                  <a:cubicBezTo>
                    <a:pt x="379" y="552"/>
                    <a:pt x="379" y="552"/>
                    <a:pt x="379" y="552"/>
                  </a:cubicBezTo>
                  <a:cubicBezTo>
                    <a:pt x="361" y="569"/>
                    <a:pt x="325" y="579"/>
                    <a:pt x="298" y="579"/>
                  </a:cubicBezTo>
                  <a:close/>
                  <a:moveTo>
                    <a:pt x="289" y="64"/>
                  </a:moveTo>
                  <a:lnTo>
                    <a:pt x="289" y="64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1"/>
                    <a:pt x="63" y="317"/>
                    <a:pt x="90" y="344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4"/>
                    <a:pt x="316" y="534"/>
                    <a:pt x="334" y="506"/>
                  </a:cubicBezTo>
                  <a:cubicBezTo>
                    <a:pt x="532" y="308"/>
                    <a:pt x="532" y="308"/>
                    <a:pt x="532" y="308"/>
                  </a:cubicBezTo>
                  <a:cubicBezTo>
                    <a:pt x="532" y="55"/>
                    <a:pt x="532" y="55"/>
                    <a:pt x="532" y="55"/>
                  </a:cubicBezTo>
                  <a:lnTo>
                    <a:pt x="289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9" name="Freeform 200">
              <a:extLst>
                <a:ext uri="{FF2B5EF4-FFF2-40B4-BE49-F238E27FC236}">
                  <a16:creationId xmlns:a16="http://schemas.microsoft.com/office/drawing/2014/main" id="{BC69648C-8D8B-A044-816D-A758684E0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6175" y="3003550"/>
              <a:ext cx="36513" cy="33338"/>
            </a:xfrm>
            <a:custGeom>
              <a:avLst/>
              <a:gdLst>
                <a:gd name="T0" fmla="*/ 81 w 100"/>
                <a:gd name="T1" fmla="*/ 81 h 91"/>
                <a:gd name="T2" fmla="*/ 81 w 100"/>
                <a:gd name="T3" fmla="*/ 81 h 91"/>
                <a:gd name="T4" fmla="*/ 18 w 100"/>
                <a:gd name="T5" fmla="*/ 81 h 91"/>
                <a:gd name="T6" fmla="*/ 18 w 100"/>
                <a:gd name="T7" fmla="*/ 18 h 91"/>
                <a:gd name="T8" fmla="*/ 81 w 100"/>
                <a:gd name="T9" fmla="*/ 18 h 91"/>
                <a:gd name="T10" fmla="*/ 81 w 100"/>
                <a:gd name="T11" fmla="*/ 8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1">
                  <a:moveTo>
                    <a:pt x="81" y="81"/>
                  </a:moveTo>
                  <a:lnTo>
                    <a:pt x="81" y="81"/>
                  </a:lnTo>
                  <a:cubicBezTo>
                    <a:pt x="63" y="90"/>
                    <a:pt x="36" y="90"/>
                    <a:pt x="18" y="81"/>
                  </a:cubicBezTo>
                  <a:cubicBezTo>
                    <a:pt x="0" y="63"/>
                    <a:pt x="0" y="36"/>
                    <a:pt x="18" y="18"/>
                  </a:cubicBezTo>
                  <a:cubicBezTo>
                    <a:pt x="36" y="0"/>
                    <a:pt x="63" y="0"/>
                    <a:pt x="81" y="18"/>
                  </a:cubicBezTo>
                  <a:cubicBezTo>
                    <a:pt x="99" y="36"/>
                    <a:pt x="99" y="63"/>
                    <a:pt x="81" y="8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B98AB82A-D408-AA42-9356-C7DC82338C59}"/>
              </a:ext>
            </a:extLst>
          </p:cNvPr>
          <p:cNvGrpSpPr/>
          <p:nvPr/>
        </p:nvGrpSpPr>
        <p:grpSpPr>
          <a:xfrm>
            <a:off x="19393680" y="5701553"/>
            <a:ext cx="837416" cy="805208"/>
            <a:chOff x="6072188" y="4541838"/>
            <a:chExt cx="247650" cy="238125"/>
          </a:xfrm>
        </p:grpSpPr>
        <p:sp>
          <p:nvSpPr>
            <p:cNvPr id="320" name="Freeform 204">
              <a:extLst>
                <a:ext uri="{FF2B5EF4-FFF2-40B4-BE49-F238E27FC236}">
                  <a16:creationId xmlns:a16="http://schemas.microsoft.com/office/drawing/2014/main" id="{E3B70225-0A93-C64C-9B48-BB56C4007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7925" y="4662488"/>
              <a:ext cx="58738" cy="61912"/>
            </a:xfrm>
            <a:custGeom>
              <a:avLst/>
              <a:gdLst>
                <a:gd name="T0" fmla="*/ 127 w 164"/>
                <a:gd name="T1" fmla="*/ 172 h 173"/>
                <a:gd name="T2" fmla="*/ 127 w 164"/>
                <a:gd name="T3" fmla="*/ 172 h 173"/>
                <a:gd name="T4" fmla="*/ 46 w 164"/>
                <a:gd name="T5" fmla="*/ 172 h 173"/>
                <a:gd name="T6" fmla="*/ 0 w 164"/>
                <a:gd name="T7" fmla="*/ 126 h 173"/>
                <a:gd name="T8" fmla="*/ 0 w 164"/>
                <a:gd name="T9" fmla="*/ 45 h 173"/>
                <a:gd name="T10" fmla="*/ 46 w 164"/>
                <a:gd name="T11" fmla="*/ 0 h 173"/>
                <a:gd name="T12" fmla="*/ 127 w 164"/>
                <a:gd name="T13" fmla="*/ 0 h 173"/>
                <a:gd name="T14" fmla="*/ 163 w 164"/>
                <a:gd name="T15" fmla="*/ 45 h 173"/>
                <a:gd name="T16" fmla="*/ 163 w 164"/>
                <a:gd name="T17" fmla="*/ 126 h 173"/>
                <a:gd name="T18" fmla="*/ 127 w 164"/>
                <a:gd name="T19" fmla="*/ 172 h 173"/>
                <a:gd name="T20" fmla="*/ 118 w 164"/>
                <a:gd name="T21" fmla="*/ 45 h 173"/>
                <a:gd name="T22" fmla="*/ 118 w 164"/>
                <a:gd name="T23" fmla="*/ 45 h 173"/>
                <a:gd name="T24" fmla="*/ 46 w 164"/>
                <a:gd name="T25" fmla="*/ 45 h 173"/>
                <a:gd name="T26" fmla="*/ 46 w 164"/>
                <a:gd name="T27" fmla="*/ 126 h 173"/>
                <a:gd name="T28" fmla="*/ 118 w 164"/>
                <a:gd name="T29" fmla="*/ 126 h 173"/>
                <a:gd name="T30" fmla="*/ 118 w 164"/>
                <a:gd name="T31" fmla="*/ 45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4" h="173">
                  <a:moveTo>
                    <a:pt x="127" y="172"/>
                  </a:moveTo>
                  <a:lnTo>
                    <a:pt x="127" y="172"/>
                  </a:lnTo>
                  <a:cubicBezTo>
                    <a:pt x="46" y="172"/>
                    <a:pt x="46" y="172"/>
                    <a:pt x="46" y="172"/>
                  </a:cubicBezTo>
                  <a:cubicBezTo>
                    <a:pt x="18" y="172"/>
                    <a:pt x="0" y="145"/>
                    <a:pt x="0" y="126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7"/>
                    <a:pt x="18" y="0"/>
                    <a:pt x="4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45" y="0"/>
                    <a:pt x="163" y="27"/>
                    <a:pt x="163" y="45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45"/>
                    <a:pt x="145" y="172"/>
                    <a:pt x="127" y="172"/>
                  </a:cubicBezTo>
                  <a:close/>
                  <a:moveTo>
                    <a:pt x="118" y="45"/>
                  </a:moveTo>
                  <a:lnTo>
                    <a:pt x="118" y="45"/>
                  </a:lnTo>
                  <a:cubicBezTo>
                    <a:pt x="46" y="45"/>
                    <a:pt x="46" y="45"/>
                    <a:pt x="46" y="45"/>
                  </a:cubicBezTo>
                  <a:cubicBezTo>
                    <a:pt x="46" y="126"/>
                    <a:pt x="46" y="126"/>
                    <a:pt x="46" y="126"/>
                  </a:cubicBezTo>
                  <a:cubicBezTo>
                    <a:pt x="118" y="126"/>
                    <a:pt x="118" y="126"/>
                    <a:pt x="118" y="126"/>
                  </a:cubicBezTo>
                  <a:lnTo>
                    <a:pt x="118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1" name="Freeform 205">
              <a:extLst>
                <a:ext uri="{FF2B5EF4-FFF2-40B4-BE49-F238E27FC236}">
                  <a16:creationId xmlns:a16="http://schemas.microsoft.com/office/drawing/2014/main" id="{18723073-DD08-7742-8D22-469E0631B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5363" y="4587875"/>
              <a:ext cx="244475" cy="192088"/>
            </a:xfrm>
            <a:custGeom>
              <a:avLst/>
              <a:gdLst>
                <a:gd name="T0" fmla="*/ 569 w 679"/>
                <a:gd name="T1" fmla="*/ 533 h 534"/>
                <a:gd name="T2" fmla="*/ 569 w 679"/>
                <a:gd name="T3" fmla="*/ 533 h 534"/>
                <a:gd name="T4" fmla="*/ 109 w 679"/>
                <a:gd name="T5" fmla="*/ 533 h 534"/>
                <a:gd name="T6" fmla="*/ 0 w 679"/>
                <a:gd name="T7" fmla="*/ 425 h 534"/>
                <a:gd name="T8" fmla="*/ 0 w 679"/>
                <a:gd name="T9" fmla="*/ 0 h 534"/>
                <a:gd name="T10" fmla="*/ 63 w 679"/>
                <a:gd name="T11" fmla="*/ 0 h 534"/>
                <a:gd name="T12" fmla="*/ 63 w 679"/>
                <a:gd name="T13" fmla="*/ 425 h 534"/>
                <a:gd name="T14" fmla="*/ 109 w 679"/>
                <a:gd name="T15" fmla="*/ 479 h 534"/>
                <a:gd name="T16" fmla="*/ 569 w 679"/>
                <a:gd name="T17" fmla="*/ 479 h 534"/>
                <a:gd name="T18" fmla="*/ 624 w 679"/>
                <a:gd name="T19" fmla="*/ 425 h 534"/>
                <a:gd name="T20" fmla="*/ 624 w 679"/>
                <a:gd name="T21" fmla="*/ 154 h 534"/>
                <a:gd name="T22" fmla="*/ 569 w 679"/>
                <a:gd name="T23" fmla="*/ 109 h 534"/>
                <a:gd name="T24" fmla="*/ 109 w 679"/>
                <a:gd name="T25" fmla="*/ 109 h 534"/>
                <a:gd name="T26" fmla="*/ 109 w 679"/>
                <a:gd name="T27" fmla="*/ 45 h 534"/>
                <a:gd name="T28" fmla="*/ 569 w 679"/>
                <a:gd name="T29" fmla="*/ 45 h 534"/>
                <a:gd name="T30" fmla="*/ 678 w 679"/>
                <a:gd name="T31" fmla="*/ 154 h 534"/>
                <a:gd name="T32" fmla="*/ 678 w 679"/>
                <a:gd name="T33" fmla="*/ 425 h 534"/>
                <a:gd name="T34" fmla="*/ 569 w 679"/>
                <a:gd name="T35" fmla="*/ 533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9" h="534">
                  <a:moveTo>
                    <a:pt x="569" y="533"/>
                  </a:moveTo>
                  <a:lnTo>
                    <a:pt x="569" y="533"/>
                  </a:lnTo>
                  <a:cubicBezTo>
                    <a:pt x="109" y="533"/>
                    <a:pt x="109" y="533"/>
                    <a:pt x="109" y="533"/>
                  </a:cubicBezTo>
                  <a:cubicBezTo>
                    <a:pt x="54" y="533"/>
                    <a:pt x="0" y="488"/>
                    <a:pt x="0" y="4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425"/>
                    <a:pt x="63" y="425"/>
                    <a:pt x="63" y="425"/>
                  </a:cubicBezTo>
                  <a:cubicBezTo>
                    <a:pt x="63" y="452"/>
                    <a:pt x="82" y="479"/>
                    <a:pt x="109" y="479"/>
                  </a:cubicBezTo>
                  <a:cubicBezTo>
                    <a:pt x="569" y="479"/>
                    <a:pt x="569" y="479"/>
                    <a:pt x="569" y="479"/>
                  </a:cubicBezTo>
                  <a:cubicBezTo>
                    <a:pt x="597" y="479"/>
                    <a:pt x="624" y="452"/>
                    <a:pt x="624" y="425"/>
                  </a:cubicBezTo>
                  <a:cubicBezTo>
                    <a:pt x="624" y="154"/>
                    <a:pt x="624" y="154"/>
                    <a:pt x="624" y="154"/>
                  </a:cubicBezTo>
                  <a:cubicBezTo>
                    <a:pt x="624" y="127"/>
                    <a:pt x="597" y="109"/>
                    <a:pt x="569" y="109"/>
                  </a:cubicBezTo>
                  <a:cubicBezTo>
                    <a:pt x="109" y="109"/>
                    <a:pt x="109" y="109"/>
                    <a:pt x="109" y="109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569" y="45"/>
                    <a:pt x="569" y="45"/>
                    <a:pt x="569" y="45"/>
                  </a:cubicBezTo>
                  <a:cubicBezTo>
                    <a:pt x="633" y="45"/>
                    <a:pt x="678" y="91"/>
                    <a:pt x="678" y="154"/>
                  </a:cubicBezTo>
                  <a:cubicBezTo>
                    <a:pt x="678" y="425"/>
                    <a:pt x="678" y="425"/>
                    <a:pt x="678" y="425"/>
                  </a:cubicBezTo>
                  <a:cubicBezTo>
                    <a:pt x="678" y="488"/>
                    <a:pt x="633" y="533"/>
                    <a:pt x="569" y="5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2" name="Freeform 206">
              <a:extLst>
                <a:ext uri="{FF2B5EF4-FFF2-40B4-BE49-F238E27FC236}">
                  <a16:creationId xmlns:a16="http://schemas.microsoft.com/office/drawing/2014/main" id="{0A2C869F-18EB-7D45-92F6-600CD1C6C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2188" y="4541838"/>
              <a:ext cx="225425" cy="85725"/>
            </a:xfrm>
            <a:custGeom>
              <a:avLst/>
              <a:gdLst>
                <a:gd name="T0" fmla="*/ 127 w 625"/>
                <a:gd name="T1" fmla="*/ 235 h 236"/>
                <a:gd name="T2" fmla="*/ 127 w 625"/>
                <a:gd name="T3" fmla="*/ 235 h 236"/>
                <a:gd name="T4" fmla="*/ 9 w 625"/>
                <a:gd name="T5" fmla="*/ 99 h 236"/>
                <a:gd name="T6" fmla="*/ 127 w 625"/>
                <a:gd name="T7" fmla="*/ 0 h 236"/>
                <a:gd name="T8" fmla="*/ 533 w 625"/>
                <a:gd name="T9" fmla="*/ 0 h 236"/>
                <a:gd name="T10" fmla="*/ 624 w 625"/>
                <a:gd name="T11" fmla="*/ 99 h 236"/>
                <a:gd name="T12" fmla="*/ 624 w 625"/>
                <a:gd name="T13" fmla="*/ 117 h 236"/>
                <a:gd name="T14" fmla="*/ 597 w 625"/>
                <a:gd name="T15" fmla="*/ 144 h 236"/>
                <a:gd name="T16" fmla="*/ 597 w 625"/>
                <a:gd name="T17" fmla="*/ 144 h 236"/>
                <a:gd name="T18" fmla="*/ 561 w 625"/>
                <a:gd name="T19" fmla="*/ 117 h 236"/>
                <a:gd name="T20" fmla="*/ 561 w 625"/>
                <a:gd name="T21" fmla="*/ 99 h 236"/>
                <a:gd name="T22" fmla="*/ 533 w 625"/>
                <a:gd name="T23" fmla="*/ 63 h 236"/>
                <a:gd name="T24" fmla="*/ 127 w 625"/>
                <a:gd name="T25" fmla="*/ 63 h 236"/>
                <a:gd name="T26" fmla="*/ 72 w 625"/>
                <a:gd name="T27" fmla="*/ 108 h 236"/>
                <a:gd name="T28" fmla="*/ 127 w 625"/>
                <a:gd name="T29" fmla="*/ 171 h 236"/>
                <a:gd name="T30" fmla="*/ 127 w 625"/>
                <a:gd name="T31" fmla="*/ 23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5" h="236">
                  <a:moveTo>
                    <a:pt x="127" y="235"/>
                  </a:moveTo>
                  <a:lnTo>
                    <a:pt x="127" y="235"/>
                  </a:lnTo>
                  <a:cubicBezTo>
                    <a:pt x="55" y="235"/>
                    <a:pt x="0" y="171"/>
                    <a:pt x="9" y="99"/>
                  </a:cubicBezTo>
                  <a:cubicBezTo>
                    <a:pt x="18" y="45"/>
                    <a:pt x="72" y="0"/>
                    <a:pt x="127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78" y="0"/>
                    <a:pt x="624" y="45"/>
                    <a:pt x="624" y="99"/>
                  </a:cubicBezTo>
                  <a:cubicBezTo>
                    <a:pt x="624" y="117"/>
                    <a:pt x="624" y="117"/>
                    <a:pt x="624" y="117"/>
                  </a:cubicBezTo>
                  <a:cubicBezTo>
                    <a:pt x="624" y="135"/>
                    <a:pt x="615" y="144"/>
                    <a:pt x="597" y="144"/>
                  </a:cubicBezTo>
                  <a:lnTo>
                    <a:pt x="597" y="144"/>
                  </a:lnTo>
                  <a:cubicBezTo>
                    <a:pt x="578" y="144"/>
                    <a:pt x="561" y="135"/>
                    <a:pt x="561" y="117"/>
                  </a:cubicBezTo>
                  <a:cubicBezTo>
                    <a:pt x="561" y="99"/>
                    <a:pt x="561" y="99"/>
                    <a:pt x="561" y="99"/>
                  </a:cubicBezTo>
                  <a:cubicBezTo>
                    <a:pt x="561" y="81"/>
                    <a:pt x="552" y="63"/>
                    <a:pt x="533" y="63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00" y="63"/>
                    <a:pt x="72" y="81"/>
                    <a:pt x="72" y="108"/>
                  </a:cubicBezTo>
                  <a:cubicBezTo>
                    <a:pt x="63" y="144"/>
                    <a:pt x="91" y="171"/>
                    <a:pt x="127" y="171"/>
                  </a:cubicBezTo>
                  <a:lnTo>
                    <a:pt x="127" y="2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AC683D64-75E2-4347-BA01-C87DB58F09EE}"/>
              </a:ext>
            </a:extLst>
          </p:cNvPr>
          <p:cNvGrpSpPr/>
          <p:nvPr/>
        </p:nvGrpSpPr>
        <p:grpSpPr>
          <a:xfrm>
            <a:off x="19415190" y="10100180"/>
            <a:ext cx="726873" cy="792105"/>
            <a:chOff x="3816350" y="4525963"/>
            <a:chExt cx="247650" cy="269875"/>
          </a:xfrm>
        </p:grpSpPr>
        <p:sp>
          <p:nvSpPr>
            <p:cNvPr id="323" name="Freeform 207">
              <a:extLst>
                <a:ext uri="{FF2B5EF4-FFF2-40B4-BE49-F238E27FC236}">
                  <a16:creationId xmlns:a16="http://schemas.microsoft.com/office/drawing/2014/main" id="{663A4F1C-0485-A44F-BB60-1A7F7CFCC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350" y="4560888"/>
              <a:ext cx="247650" cy="234950"/>
            </a:xfrm>
            <a:custGeom>
              <a:avLst/>
              <a:gdLst>
                <a:gd name="T0" fmla="*/ 588 w 688"/>
                <a:gd name="T1" fmla="*/ 650 h 651"/>
                <a:gd name="T2" fmla="*/ 588 w 688"/>
                <a:gd name="T3" fmla="*/ 650 h 651"/>
                <a:gd name="T4" fmla="*/ 100 w 688"/>
                <a:gd name="T5" fmla="*/ 650 h 651"/>
                <a:gd name="T6" fmla="*/ 0 w 688"/>
                <a:gd name="T7" fmla="*/ 560 h 651"/>
                <a:gd name="T8" fmla="*/ 0 w 688"/>
                <a:gd name="T9" fmla="*/ 90 h 651"/>
                <a:gd name="T10" fmla="*/ 100 w 688"/>
                <a:gd name="T11" fmla="*/ 0 h 651"/>
                <a:gd name="T12" fmla="*/ 145 w 688"/>
                <a:gd name="T13" fmla="*/ 0 h 651"/>
                <a:gd name="T14" fmla="*/ 145 w 688"/>
                <a:gd name="T15" fmla="*/ 54 h 651"/>
                <a:gd name="T16" fmla="*/ 100 w 688"/>
                <a:gd name="T17" fmla="*/ 54 h 651"/>
                <a:gd name="T18" fmla="*/ 64 w 688"/>
                <a:gd name="T19" fmla="*/ 90 h 651"/>
                <a:gd name="T20" fmla="*/ 64 w 688"/>
                <a:gd name="T21" fmla="*/ 560 h 651"/>
                <a:gd name="T22" fmla="*/ 100 w 688"/>
                <a:gd name="T23" fmla="*/ 596 h 651"/>
                <a:gd name="T24" fmla="*/ 588 w 688"/>
                <a:gd name="T25" fmla="*/ 596 h 651"/>
                <a:gd name="T26" fmla="*/ 624 w 688"/>
                <a:gd name="T27" fmla="*/ 560 h 651"/>
                <a:gd name="T28" fmla="*/ 624 w 688"/>
                <a:gd name="T29" fmla="*/ 90 h 651"/>
                <a:gd name="T30" fmla="*/ 588 w 688"/>
                <a:gd name="T31" fmla="*/ 54 h 651"/>
                <a:gd name="T32" fmla="*/ 543 w 688"/>
                <a:gd name="T33" fmla="*/ 54 h 651"/>
                <a:gd name="T34" fmla="*/ 543 w 688"/>
                <a:gd name="T35" fmla="*/ 0 h 651"/>
                <a:gd name="T36" fmla="*/ 588 w 688"/>
                <a:gd name="T37" fmla="*/ 0 h 651"/>
                <a:gd name="T38" fmla="*/ 687 w 688"/>
                <a:gd name="T39" fmla="*/ 90 h 651"/>
                <a:gd name="T40" fmla="*/ 687 w 688"/>
                <a:gd name="T41" fmla="*/ 560 h 651"/>
                <a:gd name="T42" fmla="*/ 588 w 688"/>
                <a:gd name="T43" fmla="*/ 650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88" h="651">
                  <a:moveTo>
                    <a:pt x="588" y="650"/>
                  </a:moveTo>
                  <a:lnTo>
                    <a:pt x="588" y="650"/>
                  </a:lnTo>
                  <a:cubicBezTo>
                    <a:pt x="100" y="650"/>
                    <a:pt x="100" y="650"/>
                    <a:pt x="100" y="650"/>
                  </a:cubicBezTo>
                  <a:cubicBezTo>
                    <a:pt x="46" y="650"/>
                    <a:pt x="0" y="605"/>
                    <a:pt x="0" y="56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36"/>
                    <a:pt x="46" y="0"/>
                    <a:pt x="100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54"/>
                    <a:pt x="145" y="54"/>
                    <a:pt x="145" y="54"/>
                  </a:cubicBezTo>
                  <a:cubicBezTo>
                    <a:pt x="100" y="54"/>
                    <a:pt x="100" y="54"/>
                    <a:pt x="100" y="54"/>
                  </a:cubicBezTo>
                  <a:cubicBezTo>
                    <a:pt x="82" y="54"/>
                    <a:pt x="64" y="72"/>
                    <a:pt x="64" y="90"/>
                  </a:cubicBezTo>
                  <a:cubicBezTo>
                    <a:pt x="64" y="560"/>
                    <a:pt x="64" y="560"/>
                    <a:pt x="64" y="560"/>
                  </a:cubicBezTo>
                  <a:cubicBezTo>
                    <a:pt x="64" y="578"/>
                    <a:pt x="82" y="596"/>
                    <a:pt x="100" y="596"/>
                  </a:cubicBezTo>
                  <a:cubicBezTo>
                    <a:pt x="588" y="596"/>
                    <a:pt x="588" y="596"/>
                    <a:pt x="588" y="596"/>
                  </a:cubicBezTo>
                  <a:cubicBezTo>
                    <a:pt x="615" y="596"/>
                    <a:pt x="624" y="578"/>
                    <a:pt x="624" y="560"/>
                  </a:cubicBezTo>
                  <a:cubicBezTo>
                    <a:pt x="624" y="90"/>
                    <a:pt x="624" y="90"/>
                    <a:pt x="624" y="90"/>
                  </a:cubicBezTo>
                  <a:cubicBezTo>
                    <a:pt x="624" y="72"/>
                    <a:pt x="615" y="54"/>
                    <a:pt x="588" y="54"/>
                  </a:cubicBezTo>
                  <a:cubicBezTo>
                    <a:pt x="543" y="54"/>
                    <a:pt x="543" y="54"/>
                    <a:pt x="543" y="54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88" y="0"/>
                    <a:pt x="588" y="0"/>
                    <a:pt x="588" y="0"/>
                  </a:cubicBezTo>
                  <a:cubicBezTo>
                    <a:pt x="642" y="0"/>
                    <a:pt x="687" y="36"/>
                    <a:pt x="687" y="90"/>
                  </a:cubicBezTo>
                  <a:cubicBezTo>
                    <a:pt x="687" y="560"/>
                    <a:pt x="687" y="560"/>
                    <a:pt x="687" y="560"/>
                  </a:cubicBezTo>
                  <a:cubicBezTo>
                    <a:pt x="687" y="605"/>
                    <a:pt x="642" y="650"/>
                    <a:pt x="588" y="65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4" name="Freeform 208">
              <a:extLst>
                <a:ext uri="{FF2B5EF4-FFF2-40B4-BE49-F238E27FC236}">
                  <a16:creationId xmlns:a16="http://schemas.microsoft.com/office/drawing/2014/main" id="{9E6357F8-3E74-664E-800B-07007A777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788" y="4529138"/>
              <a:ext cx="107950" cy="19050"/>
            </a:xfrm>
            <a:custGeom>
              <a:avLst/>
              <a:gdLst>
                <a:gd name="T0" fmla="*/ 298 w 299"/>
                <a:gd name="T1" fmla="*/ 54 h 55"/>
                <a:gd name="T2" fmla="*/ 0 w 299"/>
                <a:gd name="T3" fmla="*/ 54 h 55"/>
                <a:gd name="T4" fmla="*/ 0 w 299"/>
                <a:gd name="T5" fmla="*/ 0 h 55"/>
                <a:gd name="T6" fmla="*/ 298 w 299"/>
                <a:gd name="T7" fmla="*/ 0 h 55"/>
                <a:gd name="T8" fmla="*/ 298 w 299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55">
                  <a:moveTo>
                    <a:pt x="298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8" y="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5" name="Freeform 209">
              <a:extLst>
                <a:ext uri="{FF2B5EF4-FFF2-40B4-BE49-F238E27FC236}">
                  <a16:creationId xmlns:a16="http://schemas.microsoft.com/office/drawing/2014/main" id="{D442D68C-460C-354B-A5D6-D2D57FBC0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4525963"/>
              <a:ext cx="71438" cy="58737"/>
            </a:xfrm>
            <a:custGeom>
              <a:avLst/>
              <a:gdLst>
                <a:gd name="T0" fmla="*/ 45 w 200"/>
                <a:gd name="T1" fmla="*/ 145 h 164"/>
                <a:gd name="T2" fmla="*/ 45 w 200"/>
                <a:gd name="T3" fmla="*/ 145 h 164"/>
                <a:gd name="T4" fmla="*/ 0 w 200"/>
                <a:gd name="T5" fmla="*/ 109 h 164"/>
                <a:gd name="T6" fmla="*/ 90 w 200"/>
                <a:gd name="T7" fmla="*/ 19 h 164"/>
                <a:gd name="T8" fmla="*/ 117 w 200"/>
                <a:gd name="T9" fmla="*/ 10 h 164"/>
                <a:gd name="T10" fmla="*/ 144 w 200"/>
                <a:gd name="T11" fmla="*/ 28 h 164"/>
                <a:gd name="T12" fmla="*/ 190 w 200"/>
                <a:gd name="T13" fmla="*/ 118 h 164"/>
                <a:gd name="T14" fmla="*/ 172 w 200"/>
                <a:gd name="T15" fmla="*/ 154 h 164"/>
                <a:gd name="T16" fmla="*/ 172 w 200"/>
                <a:gd name="T17" fmla="*/ 154 h 164"/>
                <a:gd name="T18" fmla="*/ 135 w 200"/>
                <a:gd name="T19" fmla="*/ 145 h 164"/>
                <a:gd name="T20" fmla="*/ 108 w 200"/>
                <a:gd name="T21" fmla="*/ 82 h 164"/>
                <a:gd name="T22" fmla="*/ 45 w 200"/>
                <a:gd name="T23" fmla="*/ 145 h 164"/>
                <a:gd name="T24" fmla="*/ 135 w 200"/>
                <a:gd name="T25" fmla="*/ 55 h 164"/>
                <a:gd name="T26" fmla="*/ 135 w 200"/>
                <a:gd name="T27" fmla="*/ 5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0" h="164">
                  <a:moveTo>
                    <a:pt x="45" y="145"/>
                  </a:moveTo>
                  <a:lnTo>
                    <a:pt x="45" y="145"/>
                  </a:lnTo>
                  <a:cubicBezTo>
                    <a:pt x="0" y="109"/>
                    <a:pt x="0" y="109"/>
                    <a:pt x="0" y="10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9" y="10"/>
                    <a:pt x="108" y="0"/>
                    <a:pt x="117" y="10"/>
                  </a:cubicBezTo>
                  <a:cubicBezTo>
                    <a:pt x="126" y="10"/>
                    <a:pt x="135" y="19"/>
                    <a:pt x="144" y="28"/>
                  </a:cubicBezTo>
                  <a:cubicBezTo>
                    <a:pt x="190" y="118"/>
                    <a:pt x="190" y="118"/>
                    <a:pt x="190" y="118"/>
                  </a:cubicBezTo>
                  <a:cubicBezTo>
                    <a:pt x="199" y="127"/>
                    <a:pt x="190" y="145"/>
                    <a:pt x="172" y="154"/>
                  </a:cubicBezTo>
                  <a:lnTo>
                    <a:pt x="172" y="154"/>
                  </a:lnTo>
                  <a:cubicBezTo>
                    <a:pt x="163" y="163"/>
                    <a:pt x="144" y="154"/>
                    <a:pt x="135" y="145"/>
                  </a:cubicBezTo>
                  <a:cubicBezTo>
                    <a:pt x="108" y="82"/>
                    <a:pt x="108" y="82"/>
                    <a:pt x="108" y="82"/>
                  </a:cubicBezTo>
                  <a:lnTo>
                    <a:pt x="45" y="145"/>
                  </a:lnTo>
                  <a:close/>
                  <a:moveTo>
                    <a:pt x="135" y="55"/>
                  </a:moveTo>
                  <a:lnTo>
                    <a:pt x="135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6" name="Freeform 210">
              <a:extLst>
                <a:ext uri="{FF2B5EF4-FFF2-40B4-BE49-F238E27FC236}">
                  <a16:creationId xmlns:a16="http://schemas.microsoft.com/office/drawing/2014/main" id="{9C95BFD8-C3CC-CD48-8BD7-741AFE7B2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888" y="4557713"/>
              <a:ext cx="95250" cy="68262"/>
            </a:xfrm>
            <a:custGeom>
              <a:avLst/>
              <a:gdLst>
                <a:gd name="T0" fmla="*/ 109 w 264"/>
                <a:gd name="T1" fmla="*/ 190 h 191"/>
                <a:gd name="T2" fmla="*/ 109 w 264"/>
                <a:gd name="T3" fmla="*/ 190 h 191"/>
                <a:gd name="T4" fmla="*/ 109 w 264"/>
                <a:gd name="T5" fmla="*/ 190 h 191"/>
                <a:gd name="T6" fmla="*/ 73 w 264"/>
                <a:gd name="T7" fmla="*/ 172 h 191"/>
                <a:gd name="T8" fmla="*/ 0 w 264"/>
                <a:gd name="T9" fmla="*/ 90 h 191"/>
                <a:gd name="T10" fmla="*/ 73 w 264"/>
                <a:gd name="T11" fmla="*/ 18 h 191"/>
                <a:gd name="T12" fmla="*/ 118 w 264"/>
                <a:gd name="T13" fmla="*/ 54 h 191"/>
                <a:gd name="T14" fmla="*/ 82 w 264"/>
                <a:gd name="T15" fmla="*/ 99 h 191"/>
                <a:gd name="T16" fmla="*/ 109 w 264"/>
                <a:gd name="T17" fmla="*/ 126 h 191"/>
                <a:gd name="T18" fmla="*/ 208 w 264"/>
                <a:gd name="T19" fmla="*/ 18 h 191"/>
                <a:gd name="T20" fmla="*/ 253 w 264"/>
                <a:gd name="T21" fmla="*/ 18 h 191"/>
                <a:gd name="T22" fmla="*/ 253 w 264"/>
                <a:gd name="T23" fmla="*/ 18 h 191"/>
                <a:gd name="T24" fmla="*/ 253 w 264"/>
                <a:gd name="T25" fmla="*/ 54 h 191"/>
                <a:gd name="T26" fmla="*/ 145 w 264"/>
                <a:gd name="T27" fmla="*/ 172 h 191"/>
                <a:gd name="T28" fmla="*/ 109 w 264"/>
                <a:gd name="T29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4" h="191">
                  <a:moveTo>
                    <a:pt x="109" y="190"/>
                  </a:moveTo>
                  <a:lnTo>
                    <a:pt x="109" y="190"/>
                  </a:lnTo>
                  <a:lnTo>
                    <a:pt x="109" y="190"/>
                  </a:lnTo>
                  <a:cubicBezTo>
                    <a:pt x="91" y="190"/>
                    <a:pt x="82" y="190"/>
                    <a:pt x="73" y="172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118" y="54"/>
                    <a:pt x="118" y="54"/>
                    <a:pt x="118" y="54"/>
                  </a:cubicBezTo>
                  <a:cubicBezTo>
                    <a:pt x="82" y="99"/>
                    <a:pt x="82" y="99"/>
                    <a:pt x="82" y="99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17" y="9"/>
                    <a:pt x="236" y="0"/>
                    <a:pt x="253" y="18"/>
                  </a:cubicBezTo>
                  <a:lnTo>
                    <a:pt x="253" y="18"/>
                  </a:lnTo>
                  <a:cubicBezTo>
                    <a:pt x="263" y="27"/>
                    <a:pt x="263" y="45"/>
                    <a:pt x="253" y="54"/>
                  </a:cubicBezTo>
                  <a:cubicBezTo>
                    <a:pt x="145" y="172"/>
                    <a:pt x="145" y="172"/>
                    <a:pt x="145" y="172"/>
                  </a:cubicBezTo>
                  <a:cubicBezTo>
                    <a:pt x="136" y="190"/>
                    <a:pt x="118" y="190"/>
                    <a:pt x="109" y="19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7" name="Freeform 211">
              <a:extLst>
                <a:ext uri="{FF2B5EF4-FFF2-40B4-BE49-F238E27FC236}">
                  <a16:creationId xmlns:a16="http://schemas.microsoft.com/office/drawing/2014/main" id="{874ED6CD-7D45-FF46-BEAC-B74E901EA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625" y="4525963"/>
              <a:ext cx="68263" cy="58737"/>
            </a:xfrm>
            <a:custGeom>
              <a:avLst/>
              <a:gdLst>
                <a:gd name="T0" fmla="*/ 153 w 190"/>
                <a:gd name="T1" fmla="*/ 145 h 164"/>
                <a:gd name="T2" fmla="*/ 153 w 190"/>
                <a:gd name="T3" fmla="*/ 145 h 164"/>
                <a:gd name="T4" fmla="*/ 189 w 190"/>
                <a:gd name="T5" fmla="*/ 109 h 164"/>
                <a:gd name="T6" fmla="*/ 99 w 190"/>
                <a:gd name="T7" fmla="*/ 19 h 164"/>
                <a:gd name="T8" fmla="*/ 72 w 190"/>
                <a:gd name="T9" fmla="*/ 10 h 164"/>
                <a:gd name="T10" fmla="*/ 45 w 190"/>
                <a:gd name="T11" fmla="*/ 28 h 164"/>
                <a:gd name="T12" fmla="*/ 9 w 190"/>
                <a:gd name="T13" fmla="*/ 118 h 164"/>
                <a:gd name="T14" fmla="*/ 18 w 190"/>
                <a:gd name="T15" fmla="*/ 154 h 164"/>
                <a:gd name="T16" fmla="*/ 18 w 190"/>
                <a:gd name="T17" fmla="*/ 154 h 164"/>
                <a:gd name="T18" fmla="*/ 63 w 190"/>
                <a:gd name="T19" fmla="*/ 145 h 164"/>
                <a:gd name="T20" fmla="*/ 90 w 190"/>
                <a:gd name="T21" fmla="*/ 82 h 164"/>
                <a:gd name="T22" fmla="*/ 153 w 190"/>
                <a:gd name="T23" fmla="*/ 145 h 164"/>
                <a:gd name="T24" fmla="*/ 54 w 190"/>
                <a:gd name="T25" fmla="*/ 55 h 164"/>
                <a:gd name="T26" fmla="*/ 54 w 190"/>
                <a:gd name="T27" fmla="*/ 5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164">
                  <a:moveTo>
                    <a:pt x="153" y="145"/>
                  </a:moveTo>
                  <a:lnTo>
                    <a:pt x="153" y="145"/>
                  </a:lnTo>
                  <a:cubicBezTo>
                    <a:pt x="189" y="109"/>
                    <a:pt x="189" y="109"/>
                    <a:pt x="189" y="10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0" y="10"/>
                    <a:pt x="81" y="0"/>
                    <a:pt x="72" y="10"/>
                  </a:cubicBezTo>
                  <a:cubicBezTo>
                    <a:pt x="63" y="10"/>
                    <a:pt x="54" y="19"/>
                    <a:pt x="45" y="28"/>
                  </a:cubicBezTo>
                  <a:cubicBezTo>
                    <a:pt x="9" y="118"/>
                    <a:pt x="9" y="118"/>
                    <a:pt x="9" y="118"/>
                  </a:cubicBezTo>
                  <a:cubicBezTo>
                    <a:pt x="0" y="127"/>
                    <a:pt x="0" y="145"/>
                    <a:pt x="18" y="154"/>
                  </a:cubicBezTo>
                  <a:lnTo>
                    <a:pt x="18" y="154"/>
                  </a:lnTo>
                  <a:cubicBezTo>
                    <a:pt x="36" y="163"/>
                    <a:pt x="54" y="154"/>
                    <a:pt x="63" y="145"/>
                  </a:cubicBezTo>
                  <a:cubicBezTo>
                    <a:pt x="90" y="82"/>
                    <a:pt x="90" y="82"/>
                    <a:pt x="90" y="82"/>
                  </a:cubicBezTo>
                  <a:lnTo>
                    <a:pt x="153" y="145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8" name="Freeform 212">
              <a:extLst>
                <a:ext uri="{FF2B5EF4-FFF2-40B4-BE49-F238E27FC236}">
                  <a16:creationId xmlns:a16="http://schemas.microsoft.com/office/drawing/2014/main" id="{EA981C60-0774-FD40-BADC-3DFC6280F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625" y="4557713"/>
              <a:ext cx="98425" cy="68262"/>
            </a:xfrm>
            <a:custGeom>
              <a:avLst/>
              <a:gdLst>
                <a:gd name="T0" fmla="*/ 163 w 272"/>
                <a:gd name="T1" fmla="*/ 190 h 191"/>
                <a:gd name="T2" fmla="*/ 163 w 272"/>
                <a:gd name="T3" fmla="*/ 190 h 191"/>
                <a:gd name="T4" fmla="*/ 163 w 272"/>
                <a:gd name="T5" fmla="*/ 190 h 191"/>
                <a:gd name="T6" fmla="*/ 199 w 272"/>
                <a:gd name="T7" fmla="*/ 172 h 191"/>
                <a:gd name="T8" fmla="*/ 271 w 272"/>
                <a:gd name="T9" fmla="*/ 90 h 191"/>
                <a:gd name="T10" fmla="*/ 189 w 272"/>
                <a:gd name="T11" fmla="*/ 18 h 191"/>
                <a:gd name="T12" fmla="*/ 153 w 272"/>
                <a:gd name="T13" fmla="*/ 54 h 191"/>
                <a:gd name="T14" fmla="*/ 189 w 272"/>
                <a:gd name="T15" fmla="*/ 99 h 191"/>
                <a:gd name="T16" fmla="*/ 163 w 272"/>
                <a:gd name="T17" fmla="*/ 126 h 191"/>
                <a:gd name="T18" fmla="*/ 54 w 272"/>
                <a:gd name="T19" fmla="*/ 18 h 191"/>
                <a:gd name="T20" fmla="*/ 9 w 272"/>
                <a:gd name="T21" fmla="*/ 18 h 191"/>
                <a:gd name="T22" fmla="*/ 9 w 272"/>
                <a:gd name="T23" fmla="*/ 18 h 191"/>
                <a:gd name="T24" fmla="*/ 9 w 272"/>
                <a:gd name="T25" fmla="*/ 54 h 191"/>
                <a:gd name="T26" fmla="*/ 117 w 272"/>
                <a:gd name="T27" fmla="*/ 172 h 191"/>
                <a:gd name="T28" fmla="*/ 163 w 272"/>
                <a:gd name="T29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191">
                  <a:moveTo>
                    <a:pt x="163" y="190"/>
                  </a:moveTo>
                  <a:lnTo>
                    <a:pt x="163" y="190"/>
                  </a:lnTo>
                  <a:lnTo>
                    <a:pt x="163" y="190"/>
                  </a:lnTo>
                  <a:cubicBezTo>
                    <a:pt x="172" y="190"/>
                    <a:pt x="189" y="190"/>
                    <a:pt x="199" y="172"/>
                  </a:cubicBezTo>
                  <a:cubicBezTo>
                    <a:pt x="271" y="90"/>
                    <a:pt x="271" y="90"/>
                    <a:pt x="271" y="90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153" y="54"/>
                    <a:pt x="153" y="54"/>
                    <a:pt x="153" y="54"/>
                  </a:cubicBezTo>
                  <a:cubicBezTo>
                    <a:pt x="189" y="99"/>
                    <a:pt x="189" y="99"/>
                    <a:pt x="189" y="99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45" y="9"/>
                    <a:pt x="27" y="0"/>
                    <a:pt x="9" y="18"/>
                  </a:cubicBezTo>
                  <a:lnTo>
                    <a:pt x="9" y="18"/>
                  </a:lnTo>
                  <a:cubicBezTo>
                    <a:pt x="0" y="27"/>
                    <a:pt x="0" y="45"/>
                    <a:pt x="9" y="54"/>
                  </a:cubicBezTo>
                  <a:cubicBezTo>
                    <a:pt x="117" y="172"/>
                    <a:pt x="117" y="172"/>
                    <a:pt x="117" y="172"/>
                  </a:cubicBezTo>
                  <a:cubicBezTo>
                    <a:pt x="126" y="190"/>
                    <a:pt x="144" y="190"/>
                    <a:pt x="163" y="19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9" name="Freeform 213">
              <a:extLst>
                <a:ext uri="{FF2B5EF4-FFF2-40B4-BE49-F238E27FC236}">
                  <a16:creationId xmlns:a16="http://schemas.microsoft.com/office/drawing/2014/main" id="{11A5E835-91D2-FD4E-AB92-9FADB5FC2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925" y="4659313"/>
              <a:ext cx="52388" cy="15875"/>
            </a:xfrm>
            <a:custGeom>
              <a:avLst/>
              <a:gdLst>
                <a:gd name="T0" fmla="*/ 0 w 146"/>
                <a:gd name="T1" fmla="*/ 18 h 46"/>
                <a:gd name="T2" fmla="*/ 0 w 146"/>
                <a:gd name="T3" fmla="*/ 18 h 46"/>
                <a:gd name="T4" fmla="*/ 0 w 146"/>
                <a:gd name="T5" fmla="*/ 18 h 46"/>
                <a:gd name="T6" fmla="*/ 27 w 146"/>
                <a:gd name="T7" fmla="*/ 0 h 46"/>
                <a:gd name="T8" fmla="*/ 118 w 146"/>
                <a:gd name="T9" fmla="*/ 0 h 46"/>
                <a:gd name="T10" fmla="*/ 145 w 146"/>
                <a:gd name="T11" fmla="*/ 18 h 46"/>
                <a:gd name="T12" fmla="*/ 145 w 146"/>
                <a:gd name="T13" fmla="*/ 18 h 46"/>
                <a:gd name="T14" fmla="*/ 118 w 146"/>
                <a:gd name="T15" fmla="*/ 45 h 46"/>
                <a:gd name="T16" fmla="*/ 27 w 146"/>
                <a:gd name="T17" fmla="*/ 45 h 46"/>
                <a:gd name="T18" fmla="*/ 0 w 146"/>
                <a:gd name="T19" fmla="*/ 1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6" h="46">
                  <a:moveTo>
                    <a:pt x="0" y="18"/>
                  </a:moveTo>
                  <a:lnTo>
                    <a:pt x="0" y="18"/>
                  </a:lnTo>
                  <a:lnTo>
                    <a:pt x="0" y="18"/>
                  </a:lnTo>
                  <a:cubicBezTo>
                    <a:pt x="0" y="9"/>
                    <a:pt x="9" y="0"/>
                    <a:pt x="27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26" y="0"/>
                    <a:pt x="145" y="9"/>
                    <a:pt x="145" y="18"/>
                  </a:cubicBezTo>
                  <a:lnTo>
                    <a:pt x="145" y="18"/>
                  </a:lnTo>
                  <a:cubicBezTo>
                    <a:pt x="145" y="36"/>
                    <a:pt x="126" y="45"/>
                    <a:pt x="118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9" y="45"/>
                    <a:pt x="0" y="36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0" name="Freeform 214">
              <a:extLst>
                <a:ext uri="{FF2B5EF4-FFF2-40B4-BE49-F238E27FC236}">
                  <a16:creationId xmlns:a16="http://schemas.microsoft.com/office/drawing/2014/main" id="{FA931689-E4A2-6043-9D64-11B4BF1BD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063" y="4662488"/>
              <a:ext cx="15875" cy="123825"/>
            </a:xfrm>
            <a:custGeom>
              <a:avLst/>
              <a:gdLst>
                <a:gd name="T0" fmla="*/ 45 w 46"/>
                <a:gd name="T1" fmla="*/ 343 h 344"/>
                <a:gd name="T2" fmla="*/ 45 w 46"/>
                <a:gd name="T3" fmla="*/ 343 h 344"/>
                <a:gd name="T4" fmla="*/ 0 w 46"/>
                <a:gd name="T5" fmla="*/ 343 h 344"/>
                <a:gd name="T6" fmla="*/ 0 w 46"/>
                <a:gd name="T7" fmla="*/ 27 h 344"/>
                <a:gd name="T8" fmla="*/ 18 w 46"/>
                <a:gd name="T9" fmla="*/ 0 h 344"/>
                <a:gd name="T10" fmla="*/ 18 w 46"/>
                <a:gd name="T11" fmla="*/ 0 h 344"/>
                <a:gd name="T12" fmla="*/ 45 w 46"/>
                <a:gd name="T13" fmla="*/ 27 h 344"/>
                <a:gd name="T14" fmla="*/ 45 w 46"/>
                <a:gd name="T15" fmla="*/ 343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344">
                  <a:moveTo>
                    <a:pt x="45" y="343"/>
                  </a:moveTo>
                  <a:lnTo>
                    <a:pt x="45" y="343"/>
                  </a:lnTo>
                  <a:cubicBezTo>
                    <a:pt x="0" y="343"/>
                    <a:pt x="0" y="343"/>
                    <a:pt x="0" y="34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9" y="0"/>
                    <a:pt x="18" y="0"/>
                  </a:cubicBezTo>
                  <a:lnTo>
                    <a:pt x="18" y="0"/>
                  </a:lnTo>
                  <a:cubicBezTo>
                    <a:pt x="36" y="0"/>
                    <a:pt x="45" y="9"/>
                    <a:pt x="45" y="27"/>
                  </a:cubicBezTo>
                  <a:lnTo>
                    <a:pt x="45" y="34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31" name="Grupo 330">
            <a:extLst>
              <a:ext uri="{FF2B5EF4-FFF2-40B4-BE49-F238E27FC236}">
                <a16:creationId xmlns:a16="http://schemas.microsoft.com/office/drawing/2014/main" id="{5B909351-3C5D-0645-B890-F68D9A428413}"/>
              </a:ext>
            </a:extLst>
          </p:cNvPr>
          <p:cNvGrpSpPr/>
          <p:nvPr/>
        </p:nvGrpSpPr>
        <p:grpSpPr>
          <a:xfrm>
            <a:off x="2744959" y="7386727"/>
            <a:ext cx="3880133" cy="1635563"/>
            <a:chOff x="4263265" y="1977645"/>
            <a:chExt cx="4236804" cy="1635563"/>
          </a:xfrm>
        </p:grpSpPr>
        <p:sp>
          <p:nvSpPr>
            <p:cNvPr id="332" name="CuadroTexto 395">
              <a:extLst>
                <a:ext uri="{FF2B5EF4-FFF2-40B4-BE49-F238E27FC236}">
                  <a16:creationId xmlns:a16="http://schemas.microsoft.com/office/drawing/2014/main" id="{2F940201-12C6-8F47-8514-A6E77907BCD1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33" name="Rectangle 40">
              <a:extLst>
                <a:ext uri="{FF2B5EF4-FFF2-40B4-BE49-F238E27FC236}">
                  <a16:creationId xmlns:a16="http://schemas.microsoft.com/office/drawing/2014/main" id="{3A23DCB4-792B-8B43-897D-F0452EC3A588}"/>
                </a:ext>
              </a:extLst>
            </p:cNvPr>
            <p:cNvSpPr/>
            <p:nvPr/>
          </p:nvSpPr>
          <p:spPr>
            <a:xfrm>
              <a:off x="4263265" y="2412879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4" name="Grupo 333">
            <a:extLst>
              <a:ext uri="{FF2B5EF4-FFF2-40B4-BE49-F238E27FC236}">
                <a16:creationId xmlns:a16="http://schemas.microsoft.com/office/drawing/2014/main" id="{F09A7368-ADA2-E34C-9F7E-805AE45DB066}"/>
              </a:ext>
            </a:extLst>
          </p:cNvPr>
          <p:cNvGrpSpPr/>
          <p:nvPr/>
        </p:nvGrpSpPr>
        <p:grpSpPr>
          <a:xfrm>
            <a:off x="2653054" y="11734609"/>
            <a:ext cx="3880133" cy="1635563"/>
            <a:chOff x="4263265" y="1977645"/>
            <a:chExt cx="4236804" cy="1635563"/>
          </a:xfrm>
        </p:grpSpPr>
        <p:sp>
          <p:nvSpPr>
            <p:cNvPr id="335" name="CuadroTexto 395">
              <a:extLst>
                <a:ext uri="{FF2B5EF4-FFF2-40B4-BE49-F238E27FC236}">
                  <a16:creationId xmlns:a16="http://schemas.microsoft.com/office/drawing/2014/main" id="{7E14E268-1B9C-3444-9CAB-7AAF0F0E1152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36" name="Rectangle 40">
              <a:extLst>
                <a:ext uri="{FF2B5EF4-FFF2-40B4-BE49-F238E27FC236}">
                  <a16:creationId xmlns:a16="http://schemas.microsoft.com/office/drawing/2014/main" id="{63078376-B23A-554F-8A7B-6B2398F9C6E9}"/>
                </a:ext>
              </a:extLst>
            </p:cNvPr>
            <p:cNvSpPr/>
            <p:nvPr/>
          </p:nvSpPr>
          <p:spPr>
            <a:xfrm>
              <a:off x="4263265" y="2412879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7" name="Grupo 336">
            <a:extLst>
              <a:ext uri="{FF2B5EF4-FFF2-40B4-BE49-F238E27FC236}">
                <a16:creationId xmlns:a16="http://schemas.microsoft.com/office/drawing/2014/main" id="{7EF33608-3E98-5945-AF4A-633A87CFB07E}"/>
              </a:ext>
            </a:extLst>
          </p:cNvPr>
          <p:cNvGrpSpPr/>
          <p:nvPr/>
        </p:nvGrpSpPr>
        <p:grpSpPr>
          <a:xfrm>
            <a:off x="17866717" y="11752538"/>
            <a:ext cx="3880133" cy="1635563"/>
            <a:chOff x="4263265" y="1977645"/>
            <a:chExt cx="4236804" cy="1635563"/>
          </a:xfrm>
        </p:grpSpPr>
        <p:sp>
          <p:nvSpPr>
            <p:cNvPr id="338" name="CuadroTexto 395">
              <a:extLst>
                <a:ext uri="{FF2B5EF4-FFF2-40B4-BE49-F238E27FC236}">
                  <a16:creationId xmlns:a16="http://schemas.microsoft.com/office/drawing/2014/main" id="{9EC68AA4-15A8-4A4C-A386-FACCB08881DB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39" name="Rectangle 40">
              <a:extLst>
                <a:ext uri="{FF2B5EF4-FFF2-40B4-BE49-F238E27FC236}">
                  <a16:creationId xmlns:a16="http://schemas.microsoft.com/office/drawing/2014/main" id="{217EE93F-B8A7-DC4F-8119-4C6BED8223DA}"/>
                </a:ext>
              </a:extLst>
            </p:cNvPr>
            <p:cNvSpPr/>
            <p:nvPr/>
          </p:nvSpPr>
          <p:spPr>
            <a:xfrm>
              <a:off x="4263265" y="2412879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0" name="Grupo 339">
            <a:extLst>
              <a:ext uri="{FF2B5EF4-FFF2-40B4-BE49-F238E27FC236}">
                <a16:creationId xmlns:a16="http://schemas.microsoft.com/office/drawing/2014/main" id="{0EFABE7C-E914-B344-8AE6-8C61DCFEE5AF}"/>
              </a:ext>
            </a:extLst>
          </p:cNvPr>
          <p:cNvGrpSpPr/>
          <p:nvPr/>
        </p:nvGrpSpPr>
        <p:grpSpPr>
          <a:xfrm>
            <a:off x="17931933" y="7440514"/>
            <a:ext cx="3880133" cy="1635563"/>
            <a:chOff x="4263265" y="1977645"/>
            <a:chExt cx="4236804" cy="1635563"/>
          </a:xfrm>
        </p:grpSpPr>
        <p:sp>
          <p:nvSpPr>
            <p:cNvPr id="341" name="CuadroTexto 395">
              <a:extLst>
                <a:ext uri="{FF2B5EF4-FFF2-40B4-BE49-F238E27FC236}">
                  <a16:creationId xmlns:a16="http://schemas.microsoft.com/office/drawing/2014/main" id="{4523D560-CAC5-B846-A8E1-F5E89E900939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42" name="Rectangle 40">
              <a:extLst>
                <a:ext uri="{FF2B5EF4-FFF2-40B4-BE49-F238E27FC236}">
                  <a16:creationId xmlns:a16="http://schemas.microsoft.com/office/drawing/2014/main" id="{2145887E-058A-9148-A735-FBDD4B80A9B5}"/>
                </a:ext>
              </a:extLst>
            </p:cNvPr>
            <p:cNvSpPr/>
            <p:nvPr/>
          </p:nvSpPr>
          <p:spPr>
            <a:xfrm>
              <a:off x="4263265" y="2412879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3" name="Grupo 342">
            <a:extLst>
              <a:ext uri="{FF2B5EF4-FFF2-40B4-BE49-F238E27FC236}">
                <a16:creationId xmlns:a16="http://schemas.microsoft.com/office/drawing/2014/main" id="{05A49302-C529-1844-AEB4-3D03B674945F}"/>
              </a:ext>
            </a:extLst>
          </p:cNvPr>
          <p:cNvGrpSpPr/>
          <p:nvPr/>
        </p:nvGrpSpPr>
        <p:grpSpPr>
          <a:xfrm>
            <a:off x="2668308" y="540715"/>
            <a:ext cx="19041035" cy="2561450"/>
            <a:chOff x="2668308" y="861425"/>
            <a:chExt cx="19041035" cy="2561450"/>
          </a:xfrm>
        </p:grpSpPr>
        <p:sp>
          <p:nvSpPr>
            <p:cNvPr id="344" name="CuadroTexto 343">
              <a:extLst>
                <a:ext uri="{FF2B5EF4-FFF2-40B4-BE49-F238E27FC236}">
                  <a16:creationId xmlns:a16="http://schemas.microsoft.com/office/drawing/2014/main" id="{D9828B22-5826-6547-A798-E08BD77B0B97}"/>
                </a:ext>
              </a:extLst>
            </p:cNvPr>
            <p:cNvSpPr txBox="1"/>
            <p:nvPr/>
          </p:nvSpPr>
          <p:spPr>
            <a:xfrm>
              <a:off x="10546398" y="861425"/>
              <a:ext cx="328487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Health</a:t>
              </a:r>
            </a:p>
          </p:txBody>
        </p:sp>
        <p:sp>
          <p:nvSpPr>
            <p:cNvPr id="345" name="CuadroTexto 344">
              <a:extLst>
                <a:ext uri="{FF2B5EF4-FFF2-40B4-BE49-F238E27FC236}">
                  <a16:creationId xmlns:a16="http://schemas.microsoft.com/office/drawing/2014/main" id="{13DD280B-0A2B-CD40-9D8D-186DB49539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 27">
            <a:extLst>
              <a:ext uri="{FF2B5EF4-FFF2-40B4-BE49-F238E27FC236}">
                <a16:creationId xmlns:a16="http://schemas.microsoft.com/office/drawing/2014/main" id="{54A3425B-3F65-764A-8D2A-FEAA95FA04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1493" y="7867521"/>
            <a:ext cx="5185795" cy="468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" name="Line 28">
            <a:extLst>
              <a:ext uri="{FF2B5EF4-FFF2-40B4-BE49-F238E27FC236}">
                <a16:creationId xmlns:a16="http://schemas.microsoft.com/office/drawing/2014/main" id="{E3DF6E28-83F6-004F-96D9-AEA6AEFAA8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1493" y="11048326"/>
            <a:ext cx="5185795" cy="46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" name="Line 29">
            <a:extLst>
              <a:ext uri="{FF2B5EF4-FFF2-40B4-BE49-F238E27FC236}">
                <a16:creationId xmlns:a16="http://schemas.microsoft.com/office/drawing/2014/main" id="{1270C4F9-58A4-7246-9BCC-F1EC9D20E5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2791" y="7867521"/>
            <a:ext cx="5190478" cy="468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" name="Line 30">
            <a:extLst>
              <a:ext uri="{FF2B5EF4-FFF2-40B4-BE49-F238E27FC236}">
                <a16:creationId xmlns:a16="http://schemas.microsoft.com/office/drawing/2014/main" id="{4E1E9BA1-3CBF-8448-A30D-A13EEF9309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2791" y="11048326"/>
            <a:ext cx="5190478" cy="46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" name="Freeform 31">
            <a:extLst>
              <a:ext uri="{FF2B5EF4-FFF2-40B4-BE49-F238E27FC236}">
                <a16:creationId xmlns:a16="http://schemas.microsoft.com/office/drawing/2014/main" id="{11610506-75DC-D344-8F1C-7A8A64BD5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493" y="7717615"/>
            <a:ext cx="4796976" cy="323232"/>
          </a:xfrm>
          <a:custGeom>
            <a:avLst/>
            <a:gdLst>
              <a:gd name="T0" fmla="*/ 4373 w 4517"/>
              <a:gd name="T1" fmla="*/ 304 h 305"/>
              <a:gd name="T2" fmla="*/ 4373 w 4517"/>
              <a:gd name="T3" fmla="*/ 304 h 305"/>
              <a:gd name="T4" fmla="*/ 152 w 4517"/>
              <a:gd name="T5" fmla="*/ 304 h 305"/>
              <a:gd name="T6" fmla="*/ 0 w 4517"/>
              <a:gd name="T7" fmla="*/ 152 h 305"/>
              <a:gd name="T8" fmla="*/ 0 w 4517"/>
              <a:gd name="T9" fmla="*/ 152 h 305"/>
              <a:gd name="T10" fmla="*/ 152 w 4517"/>
              <a:gd name="T11" fmla="*/ 0 h 305"/>
              <a:gd name="T12" fmla="*/ 4373 w 4517"/>
              <a:gd name="T13" fmla="*/ 0 h 305"/>
              <a:gd name="T14" fmla="*/ 4516 w 4517"/>
              <a:gd name="T15" fmla="*/ 152 h 305"/>
              <a:gd name="T16" fmla="*/ 4516 w 4517"/>
              <a:gd name="T17" fmla="*/ 152 h 305"/>
              <a:gd name="T18" fmla="*/ 4373 w 4517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17" h="305">
                <a:moveTo>
                  <a:pt x="4373" y="304"/>
                </a:moveTo>
                <a:lnTo>
                  <a:pt x="4373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1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1"/>
                  <a:pt x="71" y="0"/>
                  <a:pt x="152" y="0"/>
                </a:cubicBezTo>
                <a:cubicBezTo>
                  <a:pt x="4373" y="0"/>
                  <a:pt x="4373" y="0"/>
                  <a:pt x="4373" y="0"/>
                </a:cubicBezTo>
                <a:cubicBezTo>
                  <a:pt x="4453" y="0"/>
                  <a:pt x="4516" y="71"/>
                  <a:pt x="4516" y="152"/>
                </a:cubicBezTo>
                <a:lnTo>
                  <a:pt x="4516" y="152"/>
                </a:lnTo>
                <a:cubicBezTo>
                  <a:pt x="4516" y="233"/>
                  <a:pt x="4453" y="304"/>
                  <a:pt x="4373" y="3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32">
            <a:extLst>
              <a:ext uri="{FF2B5EF4-FFF2-40B4-BE49-F238E27FC236}">
                <a16:creationId xmlns:a16="http://schemas.microsoft.com/office/drawing/2014/main" id="{A8635EB5-F05A-054F-B823-1322BDA63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493" y="10889052"/>
            <a:ext cx="2768569" cy="323235"/>
          </a:xfrm>
          <a:custGeom>
            <a:avLst/>
            <a:gdLst>
              <a:gd name="T0" fmla="*/ 2455 w 2608"/>
              <a:gd name="T1" fmla="*/ 304 h 305"/>
              <a:gd name="T2" fmla="*/ 2455 w 2608"/>
              <a:gd name="T3" fmla="*/ 304 h 305"/>
              <a:gd name="T4" fmla="*/ 152 w 2608"/>
              <a:gd name="T5" fmla="*/ 304 h 305"/>
              <a:gd name="T6" fmla="*/ 0 w 2608"/>
              <a:gd name="T7" fmla="*/ 152 h 305"/>
              <a:gd name="T8" fmla="*/ 0 w 2608"/>
              <a:gd name="T9" fmla="*/ 152 h 305"/>
              <a:gd name="T10" fmla="*/ 152 w 2608"/>
              <a:gd name="T11" fmla="*/ 0 h 305"/>
              <a:gd name="T12" fmla="*/ 2455 w 2608"/>
              <a:gd name="T13" fmla="*/ 0 h 305"/>
              <a:gd name="T14" fmla="*/ 2607 w 2608"/>
              <a:gd name="T15" fmla="*/ 152 h 305"/>
              <a:gd name="T16" fmla="*/ 2607 w 2608"/>
              <a:gd name="T17" fmla="*/ 152 h 305"/>
              <a:gd name="T18" fmla="*/ 2455 w 2608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08" h="305">
                <a:moveTo>
                  <a:pt x="2455" y="304"/>
                </a:moveTo>
                <a:lnTo>
                  <a:pt x="2455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1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2"/>
                  <a:pt x="71" y="0"/>
                  <a:pt x="152" y="0"/>
                </a:cubicBezTo>
                <a:cubicBezTo>
                  <a:pt x="2455" y="0"/>
                  <a:pt x="2455" y="0"/>
                  <a:pt x="2455" y="0"/>
                </a:cubicBezTo>
                <a:cubicBezTo>
                  <a:pt x="2545" y="0"/>
                  <a:pt x="2607" y="72"/>
                  <a:pt x="2607" y="152"/>
                </a:cubicBezTo>
                <a:lnTo>
                  <a:pt x="2607" y="152"/>
                </a:lnTo>
                <a:cubicBezTo>
                  <a:pt x="2607" y="233"/>
                  <a:pt x="2545" y="304"/>
                  <a:pt x="2455" y="3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33">
            <a:extLst>
              <a:ext uri="{FF2B5EF4-FFF2-40B4-BE49-F238E27FC236}">
                <a16:creationId xmlns:a16="http://schemas.microsoft.com/office/drawing/2014/main" id="{319649BA-7400-164C-9F72-43F421AE9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987" y="7717615"/>
            <a:ext cx="1733282" cy="323232"/>
          </a:xfrm>
          <a:custGeom>
            <a:avLst/>
            <a:gdLst>
              <a:gd name="T0" fmla="*/ 1479 w 1632"/>
              <a:gd name="T1" fmla="*/ 304 h 305"/>
              <a:gd name="T2" fmla="*/ 1479 w 1632"/>
              <a:gd name="T3" fmla="*/ 304 h 305"/>
              <a:gd name="T4" fmla="*/ 152 w 1632"/>
              <a:gd name="T5" fmla="*/ 304 h 305"/>
              <a:gd name="T6" fmla="*/ 0 w 1632"/>
              <a:gd name="T7" fmla="*/ 152 h 305"/>
              <a:gd name="T8" fmla="*/ 0 w 1632"/>
              <a:gd name="T9" fmla="*/ 152 h 305"/>
              <a:gd name="T10" fmla="*/ 152 w 1632"/>
              <a:gd name="T11" fmla="*/ 0 h 305"/>
              <a:gd name="T12" fmla="*/ 1479 w 1632"/>
              <a:gd name="T13" fmla="*/ 0 h 305"/>
              <a:gd name="T14" fmla="*/ 1631 w 1632"/>
              <a:gd name="T15" fmla="*/ 152 h 305"/>
              <a:gd name="T16" fmla="*/ 1631 w 1632"/>
              <a:gd name="T17" fmla="*/ 152 h 305"/>
              <a:gd name="T18" fmla="*/ 1479 w 1632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2" h="305">
                <a:moveTo>
                  <a:pt x="1479" y="304"/>
                </a:moveTo>
                <a:lnTo>
                  <a:pt x="1479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2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1"/>
                  <a:pt x="72" y="0"/>
                  <a:pt x="152" y="0"/>
                </a:cubicBezTo>
                <a:cubicBezTo>
                  <a:pt x="1479" y="0"/>
                  <a:pt x="1479" y="0"/>
                  <a:pt x="1479" y="0"/>
                </a:cubicBezTo>
                <a:cubicBezTo>
                  <a:pt x="1559" y="0"/>
                  <a:pt x="1631" y="71"/>
                  <a:pt x="1631" y="152"/>
                </a:cubicBezTo>
                <a:lnTo>
                  <a:pt x="1631" y="152"/>
                </a:lnTo>
                <a:cubicBezTo>
                  <a:pt x="1631" y="233"/>
                  <a:pt x="1559" y="304"/>
                  <a:pt x="1479" y="3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34">
            <a:extLst>
              <a:ext uri="{FF2B5EF4-FFF2-40B4-BE49-F238E27FC236}">
                <a16:creationId xmlns:a16="http://schemas.microsoft.com/office/drawing/2014/main" id="{635C833E-D4F8-924D-B3C0-C20B4C870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074" y="10889052"/>
            <a:ext cx="3457196" cy="323235"/>
          </a:xfrm>
          <a:custGeom>
            <a:avLst/>
            <a:gdLst>
              <a:gd name="T0" fmla="*/ 3101 w 3254"/>
              <a:gd name="T1" fmla="*/ 304 h 305"/>
              <a:gd name="T2" fmla="*/ 3101 w 3254"/>
              <a:gd name="T3" fmla="*/ 304 h 305"/>
              <a:gd name="T4" fmla="*/ 152 w 3254"/>
              <a:gd name="T5" fmla="*/ 304 h 305"/>
              <a:gd name="T6" fmla="*/ 0 w 3254"/>
              <a:gd name="T7" fmla="*/ 152 h 305"/>
              <a:gd name="T8" fmla="*/ 0 w 3254"/>
              <a:gd name="T9" fmla="*/ 152 h 305"/>
              <a:gd name="T10" fmla="*/ 152 w 3254"/>
              <a:gd name="T11" fmla="*/ 0 h 305"/>
              <a:gd name="T12" fmla="*/ 3101 w 3254"/>
              <a:gd name="T13" fmla="*/ 0 h 305"/>
              <a:gd name="T14" fmla="*/ 3253 w 3254"/>
              <a:gd name="T15" fmla="*/ 152 h 305"/>
              <a:gd name="T16" fmla="*/ 3253 w 3254"/>
              <a:gd name="T17" fmla="*/ 152 h 305"/>
              <a:gd name="T18" fmla="*/ 3101 w 3254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54" h="305">
                <a:moveTo>
                  <a:pt x="3101" y="304"/>
                </a:moveTo>
                <a:lnTo>
                  <a:pt x="3101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63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2"/>
                  <a:pt x="63" y="0"/>
                  <a:pt x="152" y="0"/>
                </a:cubicBezTo>
                <a:cubicBezTo>
                  <a:pt x="3101" y="0"/>
                  <a:pt x="3101" y="0"/>
                  <a:pt x="3101" y="0"/>
                </a:cubicBezTo>
                <a:cubicBezTo>
                  <a:pt x="3181" y="0"/>
                  <a:pt x="3253" y="72"/>
                  <a:pt x="3253" y="152"/>
                </a:cubicBezTo>
                <a:lnTo>
                  <a:pt x="3253" y="152"/>
                </a:lnTo>
                <a:cubicBezTo>
                  <a:pt x="3253" y="233"/>
                  <a:pt x="3181" y="304"/>
                  <a:pt x="3101" y="3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237">
            <a:extLst>
              <a:ext uri="{FF2B5EF4-FFF2-40B4-BE49-F238E27FC236}">
                <a16:creationId xmlns:a16="http://schemas.microsoft.com/office/drawing/2014/main" id="{F7CD8BD9-3D43-BA42-A4E4-81DFB5B7D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2602" y="7413118"/>
            <a:ext cx="932226" cy="932226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0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0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05" y="878"/>
                  <a:pt x="205" y="878"/>
                  <a:pt x="205" y="878"/>
                </a:cubicBezTo>
                <a:cubicBezTo>
                  <a:pt x="89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89" y="0"/>
                  <a:pt x="20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238">
            <a:extLst>
              <a:ext uri="{FF2B5EF4-FFF2-40B4-BE49-F238E27FC236}">
                <a16:creationId xmlns:a16="http://schemas.microsoft.com/office/drawing/2014/main" id="{DE3EF72A-3C66-4945-BAE6-D6F80DA66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2602" y="10584558"/>
            <a:ext cx="932226" cy="932223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0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0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05" y="878"/>
                  <a:pt x="205" y="878"/>
                  <a:pt x="205" y="878"/>
                </a:cubicBezTo>
                <a:cubicBezTo>
                  <a:pt x="89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89" y="0"/>
                  <a:pt x="20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239">
            <a:extLst>
              <a:ext uri="{FF2B5EF4-FFF2-40B4-BE49-F238E27FC236}">
                <a16:creationId xmlns:a16="http://schemas.microsoft.com/office/drawing/2014/main" id="{18DA903D-E8C5-5543-BA94-2F73AD7F5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565" y="7413118"/>
            <a:ext cx="932226" cy="932226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1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1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15" y="878"/>
                  <a:pt x="215" y="878"/>
                  <a:pt x="215" y="878"/>
                </a:cubicBezTo>
                <a:cubicBezTo>
                  <a:pt x="98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98" y="0"/>
                  <a:pt x="21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40">
            <a:extLst>
              <a:ext uri="{FF2B5EF4-FFF2-40B4-BE49-F238E27FC236}">
                <a16:creationId xmlns:a16="http://schemas.microsoft.com/office/drawing/2014/main" id="{5A2252B1-E269-7147-A7E7-6C7D2D5D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565" y="10584558"/>
            <a:ext cx="932226" cy="932223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1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1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15" y="878"/>
                  <a:pt x="215" y="878"/>
                  <a:pt x="215" y="878"/>
                </a:cubicBezTo>
                <a:cubicBezTo>
                  <a:pt x="98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98" y="0"/>
                  <a:pt x="21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241">
            <a:extLst>
              <a:ext uri="{FF2B5EF4-FFF2-40B4-BE49-F238E27FC236}">
                <a16:creationId xmlns:a16="http://schemas.microsoft.com/office/drawing/2014/main" id="{76669C2F-1FCB-7247-94B6-500A1861B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647" y="6602693"/>
            <a:ext cx="238910" cy="332601"/>
          </a:xfrm>
          <a:custGeom>
            <a:avLst/>
            <a:gdLst>
              <a:gd name="T0" fmla="*/ 224 w 225"/>
              <a:gd name="T1" fmla="*/ 313 h 314"/>
              <a:gd name="T2" fmla="*/ 224 w 225"/>
              <a:gd name="T3" fmla="*/ 313 h 314"/>
              <a:gd name="T4" fmla="*/ 0 w 225"/>
              <a:gd name="T5" fmla="*/ 313 h 314"/>
              <a:gd name="T6" fmla="*/ 0 w 225"/>
              <a:gd name="T7" fmla="*/ 45 h 314"/>
              <a:gd name="T8" fmla="*/ 44 w 225"/>
              <a:gd name="T9" fmla="*/ 0 h 314"/>
              <a:gd name="T10" fmla="*/ 179 w 225"/>
              <a:gd name="T11" fmla="*/ 0 h 314"/>
              <a:gd name="T12" fmla="*/ 224 w 225"/>
              <a:gd name="T13" fmla="*/ 45 h 314"/>
              <a:gd name="T14" fmla="*/ 224 w 225"/>
              <a:gd name="T15" fmla="*/ 313 h 314"/>
              <a:gd name="T16" fmla="*/ 44 w 225"/>
              <a:gd name="T17" fmla="*/ 268 h 314"/>
              <a:gd name="T18" fmla="*/ 44 w 225"/>
              <a:gd name="T19" fmla="*/ 268 h 314"/>
              <a:gd name="T20" fmla="*/ 179 w 225"/>
              <a:gd name="T21" fmla="*/ 268 h 314"/>
              <a:gd name="T22" fmla="*/ 179 w 225"/>
              <a:gd name="T23" fmla="*/ 45 h 314"/>
              <a:gd name="T24" fmla="*/ 179 w 225"/>
              <a:gd name="T25" fmla="*/ 36 h 314"/>
              <a:gd name="T26" fmla="*/ 44 w 225"/>
              <a:gd name="T27" fmla="*/ 36 h 314"/>
              <a:gd name="T28" fmla="*/ 44 w 225"/>
              <a:gd name="T29" fmla="*/ 45 h 314"/>
              <a:gd name="T30" fmla="*/ 44 w 225"/>
              <a:gd name="T31" fmla="*/ 268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5" h="314">
                <a:moveTo>
                  <a:pt x="224" y="313"/>
                </a:moveTo>
                <a:lnTo>
                  <a:pt x="224" y="313"/>
                </a:lnTo>
                <a:cubicBezTo>
                  <a:pt x="0" y="313"/>
                  <a:pt x="0" y="313"/>
                  <a:pt x="0" y="313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26" y="0"/>
                  <a:pt x="44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205" y="0"/>
                  <a:pt x="224" y="18"/>
                  <a:pt x="224" y="45"/>
                </a:cubicBezTo>
                <a:lnTo>
                  <a:pt x="224" y="313"/>
                </a:lnTo>
                <a:close/>
                <a:moveTo>
                  <a:pt x="44" y="268"/>
                </a:moveTo>
                <a:lnTo>
                  <a:pt x="44" y="268"/>
                </a:lnTo>
                <a:cubicBezTo>
                  <a:pt x="179" y="268"/>
                  <a:pt x="179" y="268"/>
                  <a:pt x="179" y="268"/>
                </a:cubicBezTo>
                <a:cubicBezTo>
                  <a:pt x="179" y="45"/>
                  <a:pt x="179" y="45"/>
                  <a:pt x="179" y="45"/>
                </a:cubicBezTo>
                <a:lnTo>
                  <a:pt x="179" y="36"/>
                </a:lnTo>
                <a:cubicBezTo>
                  <a:pt x="44" y="36"/>
                  <a:pt x="44" y="36"/>
                  <a:pt x="44" y="36"/>
                </a:cubicBezTo>
                <a:lnTo>
                  <a:pt x="44" y="45"/>
                </a:lnTo>
                <a:lnTo>
                  <a:pt x="44" y="268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242">
            <a:extLst>
              <a:ext uri="{FF2B5EF4-FFF2-40B4-BE49-F238E27FC236}">
                <a16:creationId xmlns:a16="http://schemas.microsoft.com/office/drawing/2014/main" id="{55662F9C-138D-0A43-B20C-183AC6128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841" y="6509002"/>
            <a:ext cx="688630" cy="435661"/>
          </a:xfrm>
          <a:custGeom>
            <a:avLst/>
            <a:gdLst>
              <a:gd name="T0" fmla="*/ 574 w 647"/>
              <a:gd name="T1" fmla="*/ 411 h 412"/>
              <a:gd name="T2" fmla="*/ 574 w 647"/>
              <a:gd name="T3" fmla="*/ 411 h 412"/>
              <a:gd name="T4" fmla="*/ 63 w 647"/>
              <a:gd name="T5" fmla="*/ 411 h 412"/>
              <a:gd name="T6" fmla="*/ 0 w 647"/>
              <a:gd name="T7" fmla="*/ 339 h 412"/>
              <a:gd name="T8" fmla="*/ 0 w 647"/>
              <a:gd name="T9" fmla="*/ 80 h 412"/>
              <a:gd name="T10" fmla="*/ 27 w 647"/>
              <a:gd name="T11" fmla="*/ 45 h 412"/>
              <a:gd name="T12" fmla="*/ 27 w 647"/>
              <a:gd name="T13" fmla="*/ 45 h 412"/>
              <a:gd name="T14" fmla="*/ 54 w 647"/>
              <a:gd name="T15" fmla="*/ 80 h 412"/>
              <a:gd name="T16" fmla="*/ 54 w 647"/>
              <a:gd name="T17" fmla="*/ 339 h 412"/>
              <a:gd name="T18" fmla="*/ 63 w 647"/>
              <a:gd name="T19" fmla="*/ 348 h 412"/>
              <a:gd name="T20" fmla="*/ 574 w 647"/>
              <a:gd name="T21" fmla="*/ 348 h 412"/>
              <a:gd name="T22" fmla="*/ 583 w 647"/>
              <a:gd name="T23" fmla="*/ 339 h 412"/>
              <a:gd name="T24" fmla="*/ 583 w 647"/>
              <a:gd name="T25" fmla="*/ 0 h 412"/>
              <a:gd name="T26" fmla="*/ 646 w 647"/>
              <a:gd name="T27" fmla="*/ 0 h 412"/>
              <a:gd name="T28" fmla="*/ 646 w 647"/>
              <a:gd name="T29" fmla="*/ 339 h 412"/>
              <a:gd name="T30" fmla="*/ 574 w 647"/>
              <a:gd name="T31" fmla="*/ 41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7" h="412">
                <a:moveTo>
                  <a:pt x="574" y="411"/>
                </a:moveTo>
                <a:lnTo>
                  <a:pt x="574" y="411"/>
                </a:lnTo>
                <a:cubicBezTo>
                  <a:pt x="63" y="411"/>
                  <a:pt x="63" y="411"/>
                  <a:pt x="63" y="411"/>
                </a:cubicBezTo>
                <a:cubicBezTo>
                  <a:pt x="27" y="411"/>
                  <a:pt x="0" y="375"/>
                  <a:pt x="0" y="339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62"/>
                  <a:pt x="9" y="45"/>
                  <a:pt x="27" y="45"/>
                </a:cubicBezTo>
                <a:lnTo>
                  <a:pt x="27" y="45"/>
                </a:lnTo>
                <a:cubicBezTo>
                  <a:pt x="45" y="45"/>
                  <a:pt x="54" y="62"/>
                  <a:pt x="54" y="80"/>
                </a:cubicBezTo>
                <a:cubicBezTo>
                  <a:pt x="54" y="339"/>
                  <a:pt x="54" y="339"/>
                  <a:pt x="54" y="339"/>
                </a:cubicBezTo>
                <a:cubicBezTo>
                  <a:pt x="54" y="348"/>
                  <a:pt x="63" y="348"/>
                  <a:pt x="63" y="348"/>
                </a:cubicBezTo>
                <a:cubicBezTo>
                  <a:pt x="574" y="348"/>
                  <a:pt x="574" y="348"/>
                  <a:pt x="574" y="348"/>
                </a:cubicBezTo>
                <a:cubicBezTo>
                  <a:pt x="583" y="348"/>
                  <a:pt x="583" y="348"/>
                  <a:pt x="583" y="339"/>
                </a:cubicBezTo>
                <a:cubicBezTo>
                  <a:pt x="583" y="0"/>
                  <a:pt x="583" y="0"/>
                  <a:pt x="583" y="0"/>
                </a:cubicBezTo>
                <a:cubicBezTo>
                  <a:pt x="646" y="0"/>
                  <a:pt x="646" y="0"/>
                  <a:pt x="646" y="0"/>
                </a:cubicBezTo>
                <a:cubicBezTo>
                  <a:pt x="646" y="339"/>
                  <a:pt x="646" y="339"/>
                  <a:pt x="646" y="339"/>
                </a:cubicBezTo>
                <a:cubicBezTo>
                  <a:pt x="646" y="375"/>
                  <a:pt x="619" y="411"/>
                  <a:pt x="574" y="411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243">
            <a:extLst>
              <a:ext uri="{FF2B5EF4-FFF2-40B4-BE49-F238E27FC236}">
                <a16:creationId xmlns:a16="http://schemas.microsoft.com/office/drawing/2014/main" id="{275D439D-3FBB-6C44-B47A-960D51C63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27" y="6223243"/>
            <a:ext cx="782321" cy="323235"/>
          </a:xfrm>
          <a:custGeom>
            <a:avLst/>
            <a:gdLst>
              <a:gd name="T0" fmla="*/ 627 w 735"/>
              <a:gd name="T1" fmla="*/ 305 h 306"/>
              <a:gd name="T2" fmla="*/ 627 w 735"/>
              <a:gd name="T3" fmla="*/ 305 h 306"/>
              <a:gd name="T4" fmla="*/ 537 w 735"/>
              <a:gd name="T5" fmla="*/ 269 h 306"/>
              <a:gd name="T6" fmla="*/ 456 w 735"/>
              <a:gd name="T7" fmla="*/ 305 h 306"/>
              <a:gd name="T8" fmla="*/ 367 w 735"/>
              <a:gd name="T9" fmla="*/ 269 h 306"/>
              <a:gd name="T10" fmla="*/ 286 w 735"/>
              <a:gd name="T11" fmla="*/ 305 h 306"/>
              <a:gd name="T12" fmla="*/ 197 w 735"/>
              <a:gd name="T13" fmla="*/ 269 h 306"/>
              <a:gd name="T14" fmla="*/ 107 w 735"/>
              <a:gd name="T15" fmla="*/ 305 h 306"/>
              <a:gd name="T16" fmla="*/ 0 w 735"/>
              <a:gd name="T17" fmla="*/ 179 h 306"/>
              <a:gd name="T18" fmla="*/ 0 w 735"/>
              <a:gd name="T19" fmla="*/ 170 h 306"/>
              <a:gd name="T20" fmla="*/ 98 w 735"/>
              <a:gd name="T21" fmla="*/ 27 h 306"/>
              <a:gd name="T22" fmla="*/ 152 w 735"/>
              <a:gd name="T23" fmla="*/ 0 h 306"/>
              <a:gd name="T24" fmla="*/ 591 w 735"/>
              <a:gd name="T25" fmla="*/ 0 h 306"/>
              <a:gd name="T26" fmla="*/ 591 w 735"/>
              <a:gd name="T27" fmla="*/ 0 h 306"/>
              <a:gd name="T28" fmla="*/ 636 w 735"/>
              <a:gd name="T29" fmla="*/ 27 h 306"/>
              <a:gd name="T30" fmla="*/ 734 w 735"/>
              <a:gd name="T31" fmla="*/ 179 h 306"/>
              <a:gd name="T32" fmla="*/ 734 w 735"/>
              <a:gd name="T33" fmla="*/ 188 h 306"/>
              <a:gd name="T34" fmla="*/ 636 w 735"/>
              <a:gd name="T35" fmla="*/ 305 h 306"/>
              <a:gd name="T36" fmla="*/ 627 w 735"/>
              <a:gd name="T37" fmla="*/ 305 h 306"/>
              <a:gd name="T38" fmla="*/ 537 w 735"/>
              <a:gd name="T39" fmla="*/ 188 h 306"/>
              <a:gd name="T40" fmla="*/ 537 w 735"/>
              <a:gd name="T41" fmla="*/ 188 h 306"/>
              <a:gd name="T42" fmla="*/ 537 w 735"/>
              <a:gd name="T43" fmla="*/ 188 h 306"/>
              <a:gd name="T44" fmla="*/ 573 w 735"/>
              <a:gd name="T45" fmla="*/ 215 h 306"/>
              <a:gd name="T46" fmla="*/ 627 w 735"/>
              <a:gd name="T47" fmla="*/ 242 h 306"/>
              <a:gd name="T48" fmla="*/ 681 w 735"/>
              <a:gd name="T49" fmla="*/ 197 h 306"/>
              <a:gd name="T50" fmla="*/ 591 w 735"/>
              <a:gd name="T51" fmla="*/ 63 h 306"/>
              <a:gd name="T52" fmla="*/ 152 w 735"/>
              <a:gd name="T53" fmla="*/ 63 h 306"/>
              <a:gd name="T54" fmla="*/ 152 w 735"/>
              <a:gd name="T55" fmla="*/ 63 h 306"/>
              <a:gd name="T56" fmla="*/ 62 w 735"/>
              <a:gd name="T57" fmla="*/ 188 h 306"/>
              <a:gd name="T58" fmla="*/ 107 w 735"/>
              <a:gd name="T59" fmla="*/ 242 h 306"/>
              <a:gd name="T60" fmla="*/ 170 w 735"/>
              <a:gd name="T61" fmla="*/ 206 h 306"/>
              <a:gd name="T62" fmla="*/ 197 w 735"/>
              <a:gd name="T63" fmla="*/ 188 h 306"/>
              <a:gd name="T64" fmla="*/ 197 w 735"/>
              <a:gd name="T65" fmla="*/ 188 h 306"/>
              <a:gd name="T66" fmla="*/ 233 w 735"/>
              <a:gd name="T67" fmla="*/ 206 h 306"/>
              <a:gd name="T68" fmla="*/ 286 w 735"/>
              <a:gd name="T69" fmla="*/ 242 h 306"/>
              <a:gd name="T70" fmla="*/ 340 w 735"/>
              <a:gd name="T71" fmla="*/ 206 h 306"/>
              <a:gd name="T72" fmla="*/ 367 w 735"/>
              <a:gd name="T73" fmla="*/ 188 h 306"/>
              <a:gd name="T74" fmla="*/ 367 w 735"/>
              <a:gd name="T75" fmla="*/ 188 h 306"/>
              <a:gd name="T76" fmla="*/ 403 w 735"/>
              <a:gd name="T77" fmla="*/ 206 h 306"/>
              <a:gd name="T78" fmla="*/ 456 w 735"/>
              <a:gd name="T79" fmla="*/ 242 h 306"/>
              <a:gd name="T80" fmla="*/ 502 w 735"/>
              <a:gd name="T81" fmla="*/ 215 h 306"/>
              <a:gd name="T82" fmla="*/ 537 w 735"/>
              <a:gd name="T83" fmla="*/ 188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35" h="306">
                <a:moveTo>
                  <a:pt x="627" y="305"/>
                </a:moveTo>
                <a:lnTo>
                  <a:pt x="627" y="305"/>
                </a:lnTo>
                <a:cubicBezTo>
                  <a:pt x="591" y="305"/>
                  <a:pt x="555" y="287"/>
                  <a:pt x="537" y="269"/>
                </a:cubicBezTo>
                <a:cubicBezTo>
                  <a:pt x="519" y="287"/>
                  <a:pt x="483" y="305"/>
                  <a:pt x="456" y="305"/>
                </a:cubicBezTo>
                <a:cubicBezTo>
                  <a:pt x="421" y="305"/>
                  <a:pt x="394" y="287"/>
                  <a:pt x="367" y="269"/>
                </a:cubicBezTo>
                <a:cubicBezTo>
                  <a:pt x="349" y="287"/>
                  <a:pt x="313" y="305"/>
                  <a:pt x="286" y="305"/>
                </a:cubicBezTo>
                <a:cubicBezTo>
                  <a:pt x="251" y="305"/>
                  <a:pt x="224" y="287"/>
                  <a:pt x="197" y="269"/>
                </a:cubicBezTo>
                <a:cubicBezTo>
                  <a:pt x="179" y="287"/>
                  <a:pt x="143" y="305"/>
                  <a:pt x="107" y="305"/>
                </a:cubicBezTo>
                <a:cubicBezTo>
                  <a:pt x="44" y="295"/>
                  <a:pt x="0" y="242"/>
                  <a:pt x="0" y="179"/>
                </a:cubicBezTo>
                <a:cubicBezTo>
                  <a:pt x="0" y="170"/>
                  <a:pt x="0" y="170"/>
                  <a:pt x="0" y="170"/>
                </a:cubicBezTo>
                <a:cubicBezTo>
                  <a:pt x="98" y="27"/>
                  <a:pt x="98" y="27"/>
                  <a:pt x="98" y="27"/>
                </a:cubicBezTo>
                <a:cubicBezTo>
                  <a:pt x="107" y="9"/>
                  <a:pt x="125" y="0"/>
                  <a:pt x="152" y="0"/>
                </a:cubicBezTo>
                <a:cubicBezTo>
                  <a:pt x="591" y="0"/>
                  <a:pt x="591" y="0"/>
                  <a:pt x="591" y="0"/>
                </a:cubicBezTo>
                <a:lnTo>
                  <a:pt x="591" y="0"/>
                </a:lnTo>
                <a:cubicBezTo>
                  <a:pt x="609" y="0"/>
                  <a:pt x="627" y="9"/>
                  <a:pt x="636" y="27"/>
                </a:cubicBezTo>
                <a:cubicBezTo>
                  <a:pt x="734" y="179"/>
                  <a:pt x="734" y="179"/>
                  <a:pt x="734" y="179"/>
                </a:cubicBezTo>
                <a:cubicBezTo>
                  <a:pt x="734" y="188"/>
                  <a:pt x="734" y="188"/>
                  <a:pt x="734" y="188"/>
                </a:cubicBezTo>
                <a:cubicBezTo>
                  <a:pt x="734" y="251"/>
                  <a:pt x="690" y="295"/>
                  <a:pt x="636" y="305"/>
                </a:cubicBezTo>
                <a:cubicBezTo>
                  <a:pt x="627" y="305"/>
                  <a:pt x="627" y="305"/>
                  <a:pt x="627" y="305"/>
                </a:cubicBezTo>
                <a:close/>
                <a:moveTo>
                  <a:pt x="537" y="188"/>
                </a:moveTo>
                <a:lnTo>
                  <a:pt x="537" y="188"/>
                </a:lnTo>
                <a:lnTo>
                  <a:pt x="537" y="188"/>
                </a:lnTo>
                <a:cubicBezTo>
                  <a:pt x="555" y="188"/>
                  <a:pt x="564" y="197"/>
                  <a:pt x="573" y="215"/>
                </a:cubicBezTo>
                <a:cubicBezTo>
                  <a:pt x="582" y="233"/>
                  <a:pt x="600" y="251"/>
                  <a:pt x="627" y="242"/>
                </a:cubicBezTo>
                <a:cubicBezTo>
                  <a:pt x="654" y="242"/>
                  <a:pt x="672" y="224"/>
                  <a:pt x="681" y="197"/>
                </a:cubicBezTo>
                <a:cubicBezTo>
                  <a:pt x="591" y="63"/>
                  <a:pt x="591" y="63"/>
                  <a:pt x="591" y="63"/>
                </a:cubicBezTo>
                <a:cubicBezTo>
                  <a:pt x="152" y="63"/>
                  <a:pt x="152" y="63"/>
                  <a:pt x="152" y="63"/>
                </a:cubicBezTo>
                <a:lnTo>
                  <a:pt x="152" y="63"/>
                </a:lnTo>
                <a:cubicBezTo>
                  <a:pt x="62" y="188"/>
                  <a:pt x="62" y="188"/>
                  <a:pt x="62" y="188"/>
                </a:cubicBezTo>
                <a:cubicBezTo>
                  <a:pt x="62" y="215"/>
                  <a:pt x="89" y="242"/>
                  <a:pt x="107" y="242"/>
                </a:cubicBezTo>
                <a:cubicBezTo>
                  <a:pt x="134" y="242"/>
                  <a:pt x="161" y="233"/>
                  <a:pt x="170" y="206"/>
                </a:cubicBezTo>
                <a:cubicBezTo>
                  <a:pt x="170" y="197"/>
                  <a:pt x="188" y="188"/>
                  <a:pt x="197" y="188"/>
                </a:cubicBezTo>
                <a:lnTo>
                  <a:pt x="197" y="188"/>
                </a:lnTo>
                <a:cubicBezTo>
                  <a:pt x="215" y="188"/>
                  <a:pt x="233" y="197"/>
                  <a:pt x="233" y="206"/>
                </a:cubicBezTo>
                <a:cubicBezTo>
                  <a:pt x="241" y="233"/>
                  <a:pt x="259" y="242"/>
                  <a:pt x="286" y="242"/>
                </a:cubicBezTo>
                <a:cubicBezTo>
                  <a:pt x="304" y="242"/>
                  <a:pt x="331" y="233"/>
                  <a:pt x="340" y="206"/>
                </a:cubicBezTo>
                <a:cubicBezTo>
                  <a:pt x="340" y="197"/>
                  <a:pt x="358" y="188"/>
                  <a:pt x="367" y="188"/>
                </a:cubicBezTo>
                <a:lnTo>
                  <a:pt x="367" y="188"/>
                </a:lnTo>
                <a:cubicBezTo>
                  <a:pt x="385" y="188"/>
                  <a:pt x="394" y="197"/>
                  <a:pt x="403" y="206"/>
                </a:cubicBezTo>
                <a:cubicBezTo>
                  <a:pt x="412" y="233"/>
                  <a:pt x="430" y="242"/>
                  <a:pt x="456" y="242"/>
                </a:cubicBezTo>
                <a:cubicBezTo>
                  <a:pt x="475" y="242"/>
                  <a:pt x="492" y="233"/>
                  <a:pt x="502" y="215"/>
                </a:cubicBezTo>
                <a:cubicBezTo>
                  <a:pt x="510" y="197"/>
                  <a:pt x="519" y="188"/>
                  <a:pt x="537" y="188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44">
            <a:extLst>
              <a:ext uri="{FF2B5EF4-FFF2-40B4-BE49-F238E27FC236}">
                <a16:creationId xmlns:a16="http://schemas.microsoft.com/office/drawing/2014/main" id="{DE1E80B1-E2CE-5645-A2BC-710AF82F0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458" y="10022412"/>
            <a:ext cx="201434" cy="46845"/>
          </a:xfrm>
          <a:custGeom>
            <a:avLst/>
            <a:gdLst>
              <a:gd name="T0" fmla="*/ 188 w 189"/>
              <a:gd name="T1" fmla="*/ 45 h 46"/>
              <a:gd name="T2" fmla="*/ 0 w 189"/>
              <a:gd name="T3" fmla="*/ 45 h 46"/>
              <a:gd name="T4" fmla="*/ 0 w 189"/>
              <a:gd name="T5" fmla="*/ 0 h 46"/>
              <a:gd name="T6" fmla="*/ 188 w 189"/>
              <a:gd name="T7" fmla="*/ 0 h 46"/>
              <a:gd name="T8" fmla="*/ 188 w 189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" h="46">
                <a:moveTo>
                  <a:pt x="188" y="45"/>
                </a:moveTo>
                <a:lnTo>
                  <a:pt x="0" y="45"/>
                </a:lnTo>
                <a:lnTo>
                  <a:pt x="0" y="0"/>
                </a:lnTo>
                <a:lnTo>
                  <a:pt x="188" y="0"/>
                </a:lnTo>
                <a:lnTo>
                  <a:pt x="188" y="45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245">
            <a:extLst>
              <a:ext uri="{FF2B5EF4-FFF2-40B4-BE49-F238E27FC236}">
                <a16:creationId xmlns:a16="http://schemas.microsoft.com/office/drawing/2014/main" id="{9510B2DC-480A-1A41-A39D-BA8DA50D7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6249" y="9886559"/>
            <a:ext cx="201437" cy="379450"/>
          </a:xfrm>
          <a:custGeom>
            <a:avLst/>
            <a:gdLst>
              <a:gd name="T0" fmla="*/ 72 w 189"/>
              <a:gd name="T1" fmla="*/ 0 h 359"/>
              <a:gd name="T2" fmla="*/ 72 w 189"/>
              <a:gd name="T3" fmla="*/ 0 h 359"/>
              <a:gd name="T4" fmla="*/ 0 w 189"/>
              <a:gd name="T5" fmla="*/ 0 h 359"/>
              <a:gd name="T6" fmla="*/ 0 w 189"/>
              <a:gd name="T7" fmla="*/ 45 h 359"/>
              <a:gd name="T8" fmla="*/ 54 w 189"/>
              <a:gd name="T9" fmla="*/ 45 h 359"/>
              <a:gd name="T10" fmla="*/ 72 w 189"/>
              <a:gd name="T11" fmla="*/ 54 h 359"/>
              <a:gd name="T12" fmla="*/ 143 w 189"/>
              <a:gd name="T13" fmla="*/ 134 h 359"/>
              <a:gd name="T14" fmla="*/ 143 w 189"/>
              <a:gd name="T15" fmla="*/ 313 h 359"/>
              <a:gd name="T16" fmla="*/ 27 w 189"/>
              <a:gd name="T17" fmla="*/ 313 h 359"/>
              <a:gd name="T18" fmla="*/ 27 w 189"/>
              <a:gd name="T19" fmla="*/ 332 h 359"/>
              <a:gd name="T20" fmla="*/ 27 w 189"/>
              <a:gd name="T21" fmla="*/ 358 h 359"/>
              <a:gd name="T22" fmla="*/ 143 w 189"/>
              <a:gd name="T23" fmla="*/ 358 h 359"/>
              <a:gd name="T24" fmla="*/ 188 w 189"/>
              <a:gd name="T25" fmla="*/ 313 h 359"/>
              <a:gd name="T26" fmla="*/ 188 w 189"/>
              <a:gd name="T27" fmla="*/ 125 h 359"/>
              <a:gd name="T28" fmla="*/ 179 w 189"/>
              <a:gd name="T29" fmla="*/ 116 h 359"/>
              <a:gd name="T30" fmla="*/ 90 w 189"/>
              <a:gd name="T31" fmla="*/ 9 h 359"/>
              <a:gd name="T32" fmla="*/ 72 w 189"/>
              <a:gd name="T33" fmla="*/ 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9" h="359">
                <a:moveTo>
                  <a:pt x="72" y="0"/>
                </a:moveTo>
                <a:lnTo>
                  <a:pt x="72" y="0"/>
                </a:ln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63" y="45"/>
                  <a:pt x="63" y="54"/>
                  <a:pt x="72" y="54"/>
                </a:cubicBezTo>
                <a:cubicBezTo>
                  <a:pt x="143" y="134"/>
                  <a:pt x="143" y="134"/>
                  <a:pt x="143" y="134"/>
                </a:cubicBezTo>
                <a:cubicBezTo>
                  <a:pt x="143" y="313"/>
                  <a:pt x="143" y="313"/>
                  <a:pt x="143" y="313"/>
                </a:cubicBezTo>
                <a:cubicBezTo>
                  <a:pt x="27" y="313"/>
                  <a:pt x="27" y="313"/>
                  <a:pt x="27" y="313"/>
                </a:cubicBezTo>
                <a:cubicBezTo>
                  <a:pt x="27" y="322"/>
                  <a:pt x="27" y="332"/>
                  <a:pt x="27" y="332"/>
                </a:cubicBezTo>
                <a:cubicBezTo>
                  <a:pt x="27" y="340"/>
                  <a:pt x="27" y="349"/>
                  <a:pt x="27" y="358"/>
                </a:cubicBezTo>
                <a:cubicBezTo>
                  <a:pt x="143" y="358"/>
                  <a:pt x="143" y="358"/>
                  <a:pt x="143" y="358"/>
                </a:cubicBezTo>
                <a:cubicBezTo>
                  <a:pt x="161" y="358"/>
                  <a:pt x="188" y="340"/>
                  <a:pt x="188" y="313"/>
                </a:cubicBezTo>
                <a:cubicBezTo>
                  <a:pt x="188" y="125"/>
                  <a:pt x="188" y="125"/>
                  <a:pt x="188" y="125"/>
                </a:cubicBezTo>
                <a:cubicBezTo>
                  <a:pt x="188" y="125"/>
                  <a:pt x="179" y="125"/>
                  <a:pt x="179" y="116"/>
                </a:cubicBezTo>
                <a:cubicBezTo>
                  <a:pt x="90" y="9"/>
                  <a:pt x="90" y="9"/>
                  <a:pt x="90" y="9"/>
                </a:cubicBezTo>
                <a:cubicBezTo>
                  <a:pt x="90" y="9"/>
                  <a:pt x="81" y="0"/>
                  <a:pt x="72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246">
            <a:extLst>
              <a:ext uri="{FF2B5EF4-FFF2-40B4-BE49-F238E27FC236}">
                <a16:creationId xmlns:a16="http://schemas.microsoft.com/office/drawing/2014/main" id="{857DCDDC-8846-FA45-B51E-C11F1E42A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699" y="10209794"/>
            <a:ext cx="238913" cy="65584"/>
          </a:xfrm>
          <a:custGeom>
            <a:avLst/>
            <a:gdLst>
              <a:gd name="T0" fmla="*/ 215 w 225"/>
              <a:gd name="T1" fmla="*/ 0 h 63"/>
              <a:gd name="T2" fmla="*/ 215 w 225"/>
              <a:gd name="T3" fmla="*/ 0 h 63"/>
              <a:gd name="T4" fmla="*/ 0 w 225"/>
              <a:gd name="T5" fmla="*/ 8 h 63"/>
              <a:gd name="T6" fmla="*/ 9 w 225"/>
              <a:gd name="T7" fmla="*/ 27 h 63"/>
              <a:gd name="T8" fmla="*/ 0 w 225"/>
              <a:gd name="T9" fmla="*/ 62 h 63"/>
              <a:gd name="T10" fmla="*/ 224 w 225"/>
              <a:gd name="T11" fmla="*/ 62 h 63"/>
              <a:gd name="T12" fmla="*/ 215 w 225"/>
              <a:gd name="T13" fmla="*/ 27 h 63"/>
              <a:gd name="T14" fmla="*/ 215 w 225"/>
              <a:gd name="T1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5" h="63">
                <a:moveTo>
                  <a:pt x="215" y="0"/>
                </a:moveTo>
                <a:lnTo>
                  <a:pt x="215" y="0"/>
                </a:lnTo>
                <a:cubicBezTo>
                  <a:pt x="0" y="8"/>
                  <a:pt x="0" y="8"/>
                  <a:pt x="0" y="8"/>
                </a:cubicBezTo>
                <a:cubicBezTo>
                  <a:pt x="9" y="8"/>
                  <a:pt x="9" y="17"/>
                  <a:pt x="9" y="27"/>
                </a:cubicBezTo>
                <a:cubicBezTo>
                  <a:pt x="9" y="44"/>
                  <a:pt x="9" y="53"/>
                  <a:pt x="0" y="62"/>
                </a:cubicBezTo>
                <a:cubicBezTo>
                  <a:pt x="224" y="62"/>
                  <a:pt x="224" y="62"/>
                  <a:pt x="224" y="62"/>
                </a:cubicBezTo>
                <a:cubicBezTo>
                  <a:pt x="215" y="53"/>
                  <a:pt x="215" y="44"/>
                  <a:pt x="215" y="27"/>
                </a:cubicBezTo>
                <a:cubicBezTo>
                  <a:pt x="215" y="17"/>
                  <a:pt x="215" y="8"/>
                  <a:pt x="215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47">
            <a:extLst>
              <a:ext uri="{FF2B5EF4-FFF2-40B4-BE49-F238E27FC236}">
                <a16:creationId xmlns:a16="http://schemas.microsoft.com/office/drawing/2014/main" id="{6C186B7F-F94F-8440-BA5B-2B1D1A46E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27" y="9774130"/>
            <a:ext cx="599622" cy="421609"/>
          </a:xfrm>
          <a:custGeom>
            <a:avLst/>
            <a:gdLst>
              <a:gd name="T0" fmla="*/ 537 w 565"/>
              <a:gd name="T1" fmla="*/ 386 h 395"/>
              <a:gd name="T2" fmla="*/ 537 w 565"/>
              <a:gd name="T3" fmla="*/ 386 h 395"/>
              <a:gd name="T4" fmla="*/ 564 w 565"/>
              <a:gd name="T5" fmla="*/ 394 h 395"/>
              <a:gd name="T6" fmla="*/ 564 w 565"/>
              <a:gd name="T7" fmla="*/ 153 h 395"/>
              <a:gd name="T8" fmla="*/ 564 w 565"/>
              <a:gd name="T9" fmla="*/ 108 h 395"/>
              <a:gd name="T10" fmla="*/ 564 w 565"/>
              <a:gd name="T11" fmla="*/ 54 h 395"/>
              <a:gd name="T12" fmla="*/ 502 w 565"/>
              <a:gd name="T13" fmla="*/ 0 h 395"/>
              <a:gd name="T14" fmla="*/ 26 w 565"/>
              <a:gd name="T15" fmla="*/ 0 h 395"/>
              <a:gd name="T16" fmla="*/ 0 w 565"/>
              <a:gd name="T17" fmla="*/ 27 h 395"/>
              <a:gd name="T18" fmla="*/ 26 w 565"/>
              <a:gd name="T19" fmla="*/ 63 h 395"/>
              <a:gd name="T20" fmla="*/ 502 w 565"/>
              <a:gd name="T21" fmla="*/ 63 h 395"/>
              <a:gd name="T22" fmla="*/ 502 w 565"/>
              <a:gd name="T23" fmla="*/ 394 h 395"/>
              <a:gd name="T24" fmla="*/ 537 w 565"/>
              <a:gd name="T25" fmla="*/ 386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5" h="395">
                <a:moveTo>
                  <a:pt x="537" y="386"/>
                </a:moveTo>
                <a:lnTo>
                  <a:pt x="537" y="386"/>
                </a:lnTo>
                <a:cubicBezTo>
                  <a:pt x="546" y="386"/>
                  <a:pt x="555" y="386"/>
                  <a:pt x="564" y="394"/>
                </a:cubicBezTo>
                <a:cubicBezTo>
                  <a:pt x="564" y="153"/>
                  <a:pt x="564" y="153"/>
                  <a:pt x="564" y="153"/>
                </a:cubicBezTo>
                <a:cubicBezTo>
                  <a:pt x="564" y="108"/>
                  <a:pt x="564" y="108"/>
                  <a:pt x="564" y="108"/>
                </a:cubicBezTo>
                <a:cubicBezTo>
                  <a:pt x="564" y="54"/>
                  <a:pt x="564" y="54"/>
                  <a:pt x="564" y="54"/>
                </a:cubicBezTo>
                <a:cubicBezTo>
                  <a:pt x="564" y="27"/>
                  <a:pt x="537" y="0"/>
                  <a:pt x="50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17" y="0"/>
                  <a:pt x="0" y="18"/>
                  <a:pt x="0" y="27"/>
                </a:cubicBezTo>
                <a:cubicBezTo>
                  <a:pt x="0" y="45"/>
                  <a:pt x="17" y="63"/>
                  <a:pt x="26" y="63"/>
                </a:cubicBezTo>
                <a:cubicBezTo>
                  <a:pt x="502" y="63"/>
                  <a:pt x="502" y="63"/>
                  <a:pt x="502" y="63"/>
                </a:cubicBezTo>
                <a:cubicBezTo>
                  <a:pt x="502" y="394"/>
                  <a:pt x="502" y="394"/>
                  <a:pt x="502" y="394"/>
                </a:cubicBezTo>
                <a:cubicBezTo>
                  <a:pt x="510" y="394"/>
                  <a:pt x="519" y="386"/>
                  <a:pt x="537" y="38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48">
            <a:extLst>
              <a:ext uri="{FF2B5EF4-FFF2-40B4-BE49-F238E27FC236}">
                <a16:creationId xmlns:a16="http://schemas.microsoft.com/office/drawing/2014/main" id="{3751404A-CA18-B942-A56F-81A914A5C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2210" y="10003674"/>
            <a:ext cx="126484" cy="276387"/>
          </a:xfrm>
          <a:custGeom>
            <a:avLst/>
            <a:gdLst>
              <a:gd name="T0" fmla="*/ 108 w 118"/>
              <a:gd name="T1" fmla="*/ 206 h 261"/>
              <a:gd name="T2" fmla="*/ 108 w 118"/>
              <a:gd name="T3" fmla="*/ 206 h 261"/>
              <a:gd name="T4" fmla="*/ 63 w 118"/>
              <a:gd name="T5" fmla="*/ 206 h 261"/>
              <a:gd name="T6" fmla="*/ 63 w 118"/>
              <a:gd name="T7" fmla="*/ 0 h 261"/>
              <a:gd name="T8" fmla="*/ 0 w 118"/>
              <a:gd name="T9" fmla="*/ 0 h 261"/>
              <a:gd name="T10" fmla="*/ 0 w 118"/>
              <a:gd name="T11" fmla="*/ 206 h 261"/>
              <a:gd name="T12" fmla="*/ 9 w 118"/>
              <a:gd name="T13" fmla="*/ 242 h 261"/>
              <a:gd name="T14" fmla="*/ 54 w 118"/>
              <a:gd name="T15" fmla="*/ 260 h 261"/>
              <a:gd name="T16" fmla="*/ 54 w 118"/>
              <a:gd name="T17" fmla="*/ 260 h 261"/>
              <a:gd name="T18" fmla="*/ 117 w 118"/>
              <a:gd name="T19" fmla="*/ 260 h 261"/>
              <a:gd name="T20" fmla="*/ 99 w 118"/>
              <a:gd name="T21" fmla="*/ 225 h 261"/>
              <a:gd name="T22" fmla="*/ 108 w 118"/>
              <a:gd name="T23" fmla="*/ 206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261">
                <a:moveTo>
                  <a:pt x="108" y="206"/>
                </a:moveTo>
                <a:lnTo>
                  <a:pt x="108" y="206"/>
                </a:lnTo>
                <a:cubicBezTo>
                  <a:pt x="63" y="206"/>
                  <a:pt x="63" y="206"/>
                  <a:pt x="63" y="206"/>
                </a:cubicBezTo>
                <a:cubicBezTo>
                  <a:pt x="63" y="0"/>
                  <a:pt x="63" y="0"/>
                  <a:pt x="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215"/>
                  <a:pt x="0" y="233"/>
                  <a:pt x="9" y="242"/>
                </a:cubicBezTo>
                <a:cubicBezTo>
                  <a:pt x="27" y="251"/>
                  <a:pt x="36" y="260"/>
                  <a:pt x="54" y="260"/>
                </a:cubicBezTo>
                <a:lnTo>
                  <a:pt x="54" y="260"/>
                </a:lnTo>
                <a:cubicBezTo>
                  <a:pt x="117" y="260"/>
                  <a:pt x="117" y="260"/>
                  <a:pt x="117" y="260"/>
                </a:cubicBezTo>
                <a:cubicBezTo>
                  <a:pt x="108" y="251"/>
                  <a:pt x="99" y="242"/>
                  <a:pt x="99" y="225"/>
                </a:cubicBezTo>
                <a:cubicBezTo>
                  <a:pt x="99" y="215"/>
                  <a:pt x="108" y="206"/>
                  <a:pt x="108" y="20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249">
            <a:extLst>
              <a:ext uri="{FF2B5EF4-FFF2-40B4-BE49-F238E27FC236}">
                <a16:creationId xmlns:a16="http://schemas.microsoft.com/office/drawing/2014/main" id="{30CB1309-8A9E-C740-AAAD-92125F141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136" y="10162949"/>
            <a:ext cx="173327" cy="163958"/>
          </a:xfrm>
          <a:custGeom>
            <a:avLst/>
            <a:gdLst>
              <a:gd name="T0" fmla="*/ 81 w 163"/>
              <a:gd name="T1" fmla="*/ 152 h 153"/>
              <a:gd name="T2" fmla="*/ 81 w 163"/>
              <a:gd name="T3" fmla="*/ 152 h 153"/>
              <a:gd name="T4" fmla="*/ 0 w 163"/>
              <a:gd name="T5" fmla="*/ 72 h 153"/>
              <a:gd name="T6" fmla="*/ 81 w 163"/>
              <a:gd name="T7" fmla="*/ 0 h 153"/>
              <a:gd name="T8" fmla="*/ 162 w 163"/>
              <a:gd name="T9" fmla="*/ 72 h 153"/>
              <a:gd name="T10" fmla="*/ 81 w 163"/>
              <a:gd name="T11" fmla="*/ 152 h 153"/>
              <a:gd name="T12" fmla="*/ 81 w 163"/>
              <a:gd name="T13" fmla="*/ 36 h 153"/>
              <a:gd name="T14" fmla="*/ 81 w 163"/>
              <a:gd name="T15" fmla="*/ 36 h 153"/>
              <a:gd name="T16" fmla="*/ 46 w 163"/>
              <a:gd name="T17" fmla="*/ 72 h 153"/>
              <a:gd name="T18" fmla="*/ 81 w 163"/>
              <a:gd name="T19" fmla="*/ 107 h 153"/>
              <a:gd name="T20" fmla="*/ 117 w 163"/>
              <a:gd name="T21" fmla="*/ 72 h 153"/>
              <a:gd name="T22" fmla="*/ 81 w 163"/>
              <a:gd name="T23" fmla="*/ 3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3" h="153">
                <a:moveTo>
                  <a:pt x="81" y="152"/>
                </a:moveTo>
                <a:lnTo>
                  <a:pt x="81" y="152"/>
                </a:lnTo>
                <a:cubicBezTo>
                  <a:pt x="36" y="152"/>
                  <a:pt x="0" y="116"/>
                  <a:pt x="0" y="72"/>
                </a:cubicBezTo>
                <a:cubicBezTo>
                  <a:pt x="0" y="26"/>
                  <a:pt x="36" y="0"/>
                  <a:pt x="81" y="0"/>
                </a:cubicBezTo>
                <a:cubicBezTo>
                  <a:pt x="126" y="0"/>
                  <a:pt x="162" y="26"/>
                  <a:pt x="162" y="72"/>
                </a:cubicBezTo>
                <a:cubicBezTo>
                  <a:pt x="162" y="116"/>
                  <a:pt x="126" y="152"/>
                  <a:pt x="81" y="152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63" y="36"/>
                  <a:pt x="46" y="53"/>
                  <a:pt x="46" y="72"/>
                </a:cubicBezTo>
                <a:cubicBezTo>
                  <a:pt x="46" y="89"/>
                  <a:pt x="63" y="107"/>
                  <a:pt x="81" y="107"/>
                </a:cubicBezTo>
                <a:cubicBezTo>
                  <a:pt x="99" y="107"/>
                  <a:pt x="117" y="89"/>
                  <a:pt x="117" y="72"/>
                </a:cubicBezTo>
                <a:cubicBezTo>
                  <a:pt x="117" y="53"/>
                  <a:pt x="99" y="36"/>
                  <a:pt x="81" y="36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250">
            <a:extLst>
              <a:ext uri="{FF2B5EF4-FFF2-40B4-BE49-F238E27FC236}">
                <a16:creationId xmlns:a16="http://schemas.microsoft.com/office/drawing/2014/main" id="{14FA1C50-D6B3-904C-88F4-4DD60840F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532" y="10162949"/>
            <a:ext cx="173330" cy="163958"/>
          </a:xfrm>
          <a:custGeom>
            <a:avLst/>
            <a:gdLst>
              <a:gd name="T0" fmla="*/ 81 w 162"/>
              <a:gd name="T1" fmla="*/ 152 h 153"/>
              <a:gd name="T2" fmla="*/ 81 w 162"/>
              <a:gd name="T3" fmla="*/ 152 h 153"/>
              <a:gd name="T4" fmla="*/ 0 w 162"/>
              <a:gd name="T5" fmla="*/ 72 h 153"/>
              <a:gd name="T6" fmla="*/ 81 w 162"/>
              <a:gd name="T7" fmla="*/ 0 h 153"/>
              <a:gd name="T8" fmla="*/ 161 w 162"/>
              <a:gd name="T9" fmla="*/ 72 h 153"/>
              <a:gd name="T10" fmla="*/ 81 w 162"/>
              <a:gd name="T11" fmla="*/ 152 h 153"/>
              <a:gd name="T12" fmla="*/ 81 w 162"/>
              <a:gd name="T13" fmla="*/ 36 h 153"/>
              <a:gd name="T14" fmla="*/ 81 w 162"/>
              <a:gd name="T15" fmla="*/ 36 h 153"/>
              <a:gd name="T16" fmla="*/ 45 w 162"/>
              <a:gd name="T17" fmla="*/ 72 h 153"/>
              <a:gd name="T18" fmla="*/ 81 w 162"/>
              <a:gd name="T19" fmla="*/ 107 h 153"/>
              <a:gd name="T20" fmla="*/ 116 w 162"/>
              <a:gd name="T21" fmla="*/ 72 h 153"/>
              <a:gd name="T22" fmla="*/ 81 w 162"/>
              <a:gd name="T23" fmla="*/ 3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2" h="153">
                <a:moveTo>
                  <a:pt x="81" y="152"/>
                </a:moveTo>
                <a:lnTo>
                  <a:pt x="81" y="152"/>
                </a:lnTo>
                <a:cubicBezTo>
                  <a:pt x="36" y="152"/>
                  <a:pt x="0" y="116"/>
                  <a:pt x="0" y="72"/>
                </a:cubicBezTo>
                <a:cubicBezTo>
                  <a:pt x="0" y="26"/>
                  <a:pt x="36" y="0"/>
                  <a:pt x="81" y="0"/>
                </a:cubicBezTo>
                <a:cubicBezTo>
                  <a:pt x="125" y="0"/>
                  <a:pt x="161" y="26"/>
                  <a:pt x="161" y="72"/>
                </a:cubicBezTo>
                <a:cubicBezTo>
                  <a:pt x="161" y="116"/>
                  <a:pt x="125" y="152"/>
                  <a:pt x="81" y="152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63" y="36"/>
                  <a:pt x="45" y="53"/>
                  <a:pt x="45" y="72"/>
                </a:cubicBezTo>
                <a:cubicBezTo>
                  <a:pt x="45" y="89"/>
                  <a:pt x="63" y="107"/>
                  <a:pt x="81" y="107"/>
                </a:cubicBezTo>
                <a:cubicBezTo>
                  <a:pt x="98" y="107"/>
                  <a:pt x="116" y="89"/>
                  <a:pt x="116" y="72"/>
                </a:cubicBezTo>
                <a:cubicBezTo>
                  <a:pt x="116" y="53"/>
                  <a:pt x="98" y="36"/>
                  <a:pt x="81" y="36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51">
            <a:extLst>
              <a:ext uri="{FF2B5EF4-FFF2-40B4-BE49-F238E27FC236}">
                <a16:creationId xmlns:a16="http://schemas.microsoft.com/office/drawing/2014/main" id="{D60DAE00-3ACC-C148-BE7E-FB5E6304D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365" y="9886559"/>
            <a:ext cx="248282" cy="46845"/>
          </a:xfrm>
          <a:custGeom>
            <a:avLst/>
            <a:gdLst>
              <a:gd name="T0" fmla="*/ 207 w 235"/>
              <a:gd name="T1" fmla="*/ 45 h 46"/>
              <a:gd name="T2" fmla="*/ 207 w 235"/>
              <a:gd name="T3" fmla="*/ 45 h 46"/>
              <a:gd name="T4" fmla="*/ 27 w 235"/>
              <a:gd name="T5" fmla="*/ 45 h 46"/>
              <a:gd name="T6" fmla="*/ 0 w 235"/>
              <a:gd name="T7" fmla="*/ 18 h 46"/>
              <a:gd name="T8" fmla="*/ 0 w 235"/>
              <a:gd name="T9" fmla="*/ 18 h 46"/>
              <a:gd name="T10" fmla="*/ 27 w 235"/>
              <a:gd name="T11" fmla="*/ 0 h 46"/>
              <a:gd name="T12" fmla="*/ 207 w 235"/>
              <a:gd name="T13" fmla="*/ 0 h 46"/>
              <a:gd name="T14" fmla="*/ 234 w 235"/>
              <a:gd name="T15" fmla="*/ 18 h 46"/>
              <a:gd name="T16" fmla="*/ 234 w 235"/>
              <a:gd name="T17" fmla="*/ 18 h 46"/>
              <a:gd name="T18" fmla="*/ 207 w 235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5" h="46">
                <a:moveTo>
                  <a:pt x="207" y="45"/>
                </a:moveTo>
                <a:lnTo>
                  <a:pt x="207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2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16" y="0"/>
                  <a:pt x="234" y="9"/>
                  <a:pt x="234" y="18"/>
                </a:cubicBezTo>
                <a:lnTo>
                  <a:pt x="234" y="18"/>
                </a:lnTo>
                <a:cubicBezTo>
                  <a:pt x="234" y="36"/>
                  <a:pt x="216" y="45"/>
                  <a:pt x="207" y="45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252">
            <a:extLst>
              <a:ext uri="{FF2B5EF4-FFF2-40B4-BE49-F238E27FC236}">
                <a16:creationId xmlns:a16="http://schemas.microsoft.com/office/drawing/2014/main" id="{A1ECDCB1-BB74-804F-8D2F-7540BE0B5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841" y="9975567"/>
            <a:ext cx="126484" cy="46845"/>
          </a:xfrm>
          <a:custGeom>
            <a:avLst/>
            <a:gdLst>
              <a:gd name="T0" fmla="*/ 99 w 118"/>
              <a:gd name="T1" fmla="*/ 44 h 45"/>
              <a:gd name="T2" fmla="*/ 99 w 118"/>
              <a:gd name="T3" fmla="*/ 44 h 45"/>
              <a:gd name="T4" fmla="*/ 18 w 118"/>
              <a:gd name="T5" fmla="*/ 44 h 45"/>
              <a:gd name="T6" fmla="*/ 0 w 118"/>
              <a:gd name="T7" fmla="*/ 26 h 45"/>
              <a:gd name="T8" fmla="*/ 0 w 118"/>
              <a:gd name="T9" fmla="*/ 26 h 45"/>
              <a:gd name="T10" fmla="*/ 27 w 118"/>
              <a:gd name="T11" fmla="*/ 0 h 45"/>
              <a:gd name="T12" fmla="*/ 99 w 118"/>
              <a:gd name="T13" fmla="*/ 0 h 45"/>
              <a:gd name="T14" fmla="*/ 117 w 118"/>
              <a:gd name="T15" fmla="*/ 26 h 45"/>
              <a:gd name="T16" fmla="*/ 117 w 118"/>
              <a:gd name="T17" fmla="*/ 26 h 45"/>
              <a:gd name="T18" fmla="*/ 99 w 118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45">
                <a:moveTo>
                  <a:pt x="99" y="44"/>
                </a:moveTo>
                <a:lnTo>
                  <a:pt x="99" y="44"/>
                </a:lnTo>
                <a:cubicBezTo>
                  <a:pt x="18" y="44"/>
                  <a:pt x="18" y="44"/>
                  <a:pt x="18" y="44"/>
                </a:cubicBezTo>
                <a:cubicBezTo>
                  <a:pt x="9" y="44"/>
                  <a:pt x="0" y="35"/>
                  <a:pt x="0" y="26"/>
                </a:cubicBezTo>
                <a:lnTo>
                  <a:pt x="0" y="26"/>
                </a:lnTo>
                <a:cubicBezTo>
                  <a:pt x="0" y="8"/>
                  <a:pt x="9" y="0"/>
                  <a:pt x="27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8"/>
                  <a:pt x="117" y="26"/>
                </a:cubicBezTo>
                <a:lnTo>
                  <a:pt x="117" y="26"/>
                </a:lnTo>
                <a:cubicBezTo>
                  <a:pt x="117" y="35"/>
                  <a:pt x="108" y="44"/>
                  <a:pt x="99" y="4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253">
            <a:extLst>
              <a:ext uri="{FF2B5EF4-FFF2-40B4-BE49-F238E27FC236}">
                <a16:creationId xmlns:a16="http://schemas.microsoft.com/office/drawing/2014/main" id="{A5CBD212-EEDA-F24A-AAE1-433A98092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0501" y="9820975"/>
            <a:ext cx="707365" cy="79639"/>
          </a:xfrm>
          <a:custGeom>
            <a:avLst/>
            <a:gdLst>
              <a:gd name="T0" fmla="*/ 663 w 664"/>
              <a:gd name="T1" fmla="*/ 72 h 73"/>
              <a:gd name="T2" fmla="*/ 0 w 664"/>
              <a:gd name="T3" fmla="*/ 72 h 73"/>
              <a:gd name="T4" fmla="*/ 0 w 664"/>
              <a:gd name="T5" fmla="*/ 0 h 73"/>
              <a:gd name="T6" fmla="*/ 663 w 664"/>
              <a:gd name="T7" fmla="*/ 0 h 73"/>
              <a:gd name="T8" fmla="*/ 663 w 664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4" h="73">
                <a:moveTo>
                  <a:pt x="663" y="72"/>
                </a:moveTo>
                <a:lnTo>
                  <a:pt x="0" y="72"/>
                </a:lnTo>
                <a:lnTo>
                  <a:pt x="0" y="0"/>
                </a:lnTo>
                <a:lnTo>
                  <a:pt x="663" y="0"/>
                </a:lnTo>
                <a:lnTo>
                  <a:pt x="663" y="72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254">
            <a:extLst>
              <a:ext uri="{FF2B5EF4-FFF2-40B4-BE49-F238E27FC236}">
                <a16:creationId xmlns:a16="http://schemas.microsoft.com/office/drawing/2014/main" id="{DFF2811B-2444-B143-846F-B580050D9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5454" y="10031781"/>
            <a:ext cx="145219" cy="56215"/>
          </a:xfrm>
          <a:custGeom>
            <a:avLst/>
            <a:gdLst>
              <a:gd name="T0" fmla="*/ 107 w 135"/>
              <a:gd name="T1" fmla="*/ 54 h 55"/>
              <a:gd name="T2" fmla="*/ 107 w 135"/>
              <a:gd name="T3" fmla="*/ 54 h 55"/>
              <a:gd name="T4" fmla="*/ 27 w 135"/>
              <a:gd name="T5" fmla="*/ 54 h 55"/>
              <a:gd name="T6" fmla="*/ 0 w 135"/>
              <a:gd name="T7" fmla="*/ 27 h 55"/>
              <a:gd name="T8" fmla="*/ 0 w 135"/>
              <a:gd name="T9" fmla="*/ 27 h 55"/>
              <a:gd name="T10" fmla="*/ 27 w 135"/>
              <a:gd name="T11" fmla="*/ 0 h 55"/>
              <a:gd name="T12" fmla="*/ 107 w 135"/>
              <a:gd name="T13" fmla="*/ 0 h 55"/>
              <a:gd name="T14" fmla="*/ 134 w 135"/>
              <a:gd name="T15" fmla="*/ 27 h 55"/>
              <a:gd name="T16" fmla="*/ 134 w 135"/>
              <a:gd name="T17" fmla="*/ 27 h 55"/>
              <a:gd name="T18" fmla="*/ 107 w 135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" h="55">
                <a:moveTo>
                  <a:pt x="107" y="54"/>
                </a:moveTo>
                <a:lnTo>
                  <a:pt x="107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25" y="0"/>
                  <a:pt x="134" y="9"/>
                  <a:pt x="134" y="27"/>
                </a:cubicBezTo>
                <a:lnTo>
                  <a:pt x="134" y="27"/>
                </a:lnTo>
                <a:cubicBezTo>
                  <a:pt x="134" y="45"/>
                  <a:pt x="125" y="54"/>
                  <a:pt x="107" y="5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255">
            <a:extLst>
              <a:ext uri="{FF2B5EF4-FFF2-40B4-BE49-F238E27FC236}">
                <a16:creationId xmlns:a16="http://schemas.microsoft.com/office/drawing/2014/main" id="{8A5053E2-65E6-AC41-8364-4FC2D9E5A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8969" y="9610172"/>
            <a:ext cx="782321" cy="599622"/>
          </a:xfrm>
          <a:custGeom>
            <a:avLst/>
            <a:gdLst>
              <a:gd name="T0" fmla="*/ 628 w 736"/>
              <a:gd name="T1" fmla="*/ 565 h 566"/>
              <a:gd name="T2" fmla="*/ 628 w 736"/>
              <a:gd name="T3" fmla="*/ 565 h 566"/>
              <a:gd name="T4" fmla="*/ 108 w 736"/>
              <a:gd name="T5" fmla="*/ 565 h 566"/>
              <a:gd name="T6" fmla="*/ 0 w 736"/>
              <a:gd name="T7" fmla="*/ 457 h 566"/>
              <a:gd name="T8" fmla="*/ 0 w 736"/>
              <a:gd name="T9" fmla="*/ 107 h 566"/>
              <a:gd name="T10" fmla="*/ 108 w 736"/>
              <a:gd name="T11" fmla="*/ 0 h 566"/>
              <a:gd name="T12" fmla="*/ 628 w 736"/>
              <a:gd name="T13" fmla="*/ 0 h 566"/>
              <a:gd name="T14" fmla="*/ 735 w 736"/>
              <a:gd name="T15" fmla="*/ 107 h 566"/>
              <a:gd name="T16" fmla="*/ 735 w 736"/>
              <a:gd name="T17" fmla="*/ 457 h 566"/>
              <a:gd name="T18" fmla="*/ 628 w 736"/>
              <a:gd name="T19" fmla="*/ 565 h 566"/>
              <a:gd name="T20" fmla="*/ 108 w 736"/>
              <a:gd name="T21" fmla="*/ 54 h 566"/>
              <a:gd name="T22" fmla="*/ 108 w 736"/>
              <a:gd name="T23" fmla="*/ 54 h 566"/>
              <a:gd name="T24" fmla="*/ 63 w 736"/>
              <a:gd name="T25" fmla="*/ 107 h 566"/>
              <a:gd name="T26" fmla="*/ 63 w 736"/>
              <a:gd name="T27" fmla="*/ 457 h 566"/>
              <a:gd name="T28" fmla="*/ 108 w 736"/>
              <a:gd name="T29" fmla="*/ 502 h 566"/>
              <a:gd name="T30" fmla="*/ 628 w 736"/>
              <a:gd name="T31" fmla="*/ 502 h 566"/>
              <a:gd name="T32" fmla="*/ 681 w 736"/>
              <a:gd name="T33" fmla="*/ 457 h 566"/>
              <a:gd name="T34" fmla="*/ 681 w 736"/>
              <a:gd name="T35" fmla="*/ 107 h 566"/>
              <a:gd name="T36" fmla="*/ 628 w 736"/>
              <a:gd name="T37" fmla="*/ 54 h 566"/>
              <a:gd name="T38" fmla="*/ 108 w 736"/>
              <a:gd name="T39" fmla="*/ 54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6" h="566">
                <a:moveTo>
                  <a:pt x="628" y="565"/>
                </a:moveTo>
                <a:lnTo>
                  <a:pt x="628" y="565"/>
                </a:lnTo>
                <a:cubicBezTo>
                  <a:pt x="108" y="565"/>
                  <a:pt x="108" y="565"/>
                  <a:pt x="108" y="565"/>
                </a:cubicBezTo>
                <a:cubicBezTo>
                  <a:pt x="54" y="565"/>
                  <a:pt x="0" y="511"/>
                  <a:pt x="0" y="4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5"/>
                  <a:pt x="54" y="0"/>
                  <a:pt x="108" y="0"/>
                </a:cubicBezTo>
                <a:cubicBezTo>
                  <a:pt x="628" y="0"/>
                  <a:pt x="628" y="0"/>
                  <a:pt x="628" y="0"/>
                </a:cubicBezTo>
                <a:cubicBezTo>
                  <a:pt x="690" y="0"/>
                  <a:pt x="735" y="45"/>
                  <a:pt x="735" y="107"/>
                </a:cubicBezTo>
                <a:cubicBezTo>
                  <a:pt x="735" y="457"/>
                  <a:pt x="735" y="457"/>
                  <a:pt x="735" y="457"/>
                </a:cubicBezTo>
                <a:cubicBezTo>
                  <a:pt x="735" y="511"/>
                  <a:pt x="690" y="565"/>
                  <a:pt x="628" y="565"/>
                </a:cubicBezTo>
                <a:close/>
                <a:moveTo>
                  <a:pt x="108" y="54"/>
                </a:moveTo>
                <a:lnTo>
                  <a:pt x="108" y="54"/>
                </a:lnTo>
                <a:cubicBezTo>
                  <a:pt x="81" y="54"/>
                  <a:pt x="63" y="81"/>
                  <a:pt x="63" y="107"/>
                </a:cubicBezTo>
                <a:cubicBezTo>
                  <a:pt x="63" y="457"/>
                  <a:pt x="63" y="457"/>
                  <a:pt x="63" y="457"/>
                </a:cubicBezTo>
                <a:cubicBezTo>
                  <a:pt x="63" y="484"/>
                  <a:pt x="81" y="502"/>
                  <a:pt x="108" y="502"/>
                </a:cubicBezTo>
                <a:cubicBezTo>
                  <a:pt x="628" y="502"/>
                  <a:pt x="628" y="502"/>
                  <a:pt x="628" y="502"/>
                </a:cubicBezTo>
                <a:cubicBezTo>
                  <a:pt x="655" y="502"/>
                  <a:pt x="681" y="484"/>
                  <a:pt x="681" y="457"/>
                </a:cubicBezTo>
                <a:cubicBezTo>
                  <a:pt x="681" y="107"/>
                  <a:pt x="681" y="107"/>
                  <a:pt x="681" y="107"/>
                </a:cubicBezTo>
                <a:cubicBezTo>
                  <a:pt x="681" y="81"/>
                  <a:pt x="655" y="54"/>
                  <a:pt x="628" y="54"/>
                </a:cubicBezTo>
                <a:lnTo>
                  <a:pt x="108" y="54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256">
            <a:extLst>
              <a:ext uri="{FF2B5EF4-FFF2-40B4-BE49-F238E27FC236}">
                <a16:creationId xmlns:a16="http://schemas.microsoft.com/office/drawing/2014/main" id="{B71C6AEE-41AE-C14B-BC04-F8BCC006F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8514" y="6935294"/>
            <a:ext cx="445030" cy="46845"/>
          </a:xfrm>
          <a:custGeom>
            <a:avLst/>
            <a:gdLst>
              <a:gd name="T0" fmla="*/ 420 w 421"/>
              <a:gd name="T1" fmla="*/ 45 h 46"/>
              <a:gd name="T2" fmla="*/ 420 w 421"/>
              <a:gd name="T3" fmla="*/ 45 h 46"/>
              <a:gd name="T4" fmla="*/ 26 w 421"/>
              <a:gd name="T5" fmla="*/ 45 h 46"/>
              <a:gd name="T6" fmla="*/ 0 w 421"/>
              <a:gd name="T7" fmla="*/ 27 h 46"/>
              <a:gd name="T8" fmla="*/ 0 w 421"/>
              <a:gd name="T9" fmla="*/ 27 h 46"/>
              <a:gd name="T10" fmla="*/ 26 w 421"/>
              <a:gd name="T11" fmla="*/ 0 h 46"/>
              <a:gd name="T12" fmla="*/ 420 w 421"/>
              <a:gd name="T13" fmla="*/ 0 h 46"/>
              <a:gd name="T14" fmla="*/ 420 w 421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1" h="46">
                <a:moveTo>
                  <a:pt x="420" y="45"/>
                </a:moveTo>
                <a:lnTo>
                  <a:pt x="420" y="45"/>
                </a:lnTo>
                <a:cubicBezTo>
                  <a:pt x="26" y="45"/>
                  <a:pt x="26" y="45"/>
                  <a:pt x="26" y="45"/>
                </a:cubicBezTo>
                <a:cubicBezTo>
                  <a:pt x="8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8" y="0"/>
                  <a:pt x="26" y="0"/>
                </a:cubicBezTo>
                <a:cubicBezTo>
                  <a:pt x="420" y="0"/>
                  <a:pt x="420" y="0"/>
                  <a:pt x="420" y="0"/>
                </a:cubicBezTo>
                <a:lnTo>
                  <a:pt x="420" y="45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257">
            <a:extLst>
              <a:ext uri="{FF2B5EF4-FFF2-40B4-BE49-F238E27FC236}">
                <a16:creationId xmlns:a16="http://schemas.microsoft.com/office/drawing/2014/main" id="{2003395D-D1B6-0248-86B4-E7EF02305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4192" y="6471526"/>
            <a:ext cx="571515" cy="646467"/>
          </a:xfrm>
          <a:custGeom>
            <a:avLst/>
            <a:gdLst>
              <a:gd name="T0" fmla="*/ 412 w 538"/>
              <a:gd name="T1" fmla="*/ 608 h 609"/>
              <a:gd name="T2" fmla="*/ 412 w 538"/>
              <a:gd name="T3" fmla="*/ 608 h 609"/>
              <a:gd name="T4" fmla="*/ 125 w 538"/>
              <a:gd name="T5" fmla="*/ 608 h 609"/>
              <a:gd name="T6" fmla="*/ 35 w 538"/>
              <a:gd name="T7" fmla="*/ 572 h 609"/>
              <a:gd name="T8" fmla="*/ 0 w 538"/>
              <a:gd name="T9" fmla="*/ 483 h 609"/>
              <a:gd name="T10" fmla="*/ 27 w 538"/>
              <a:gd name="T11" fmla="*/ 89 h 609"/>
              <a:gd name="T12" fmla="*/ 116 w 538"/>
              <a:gd name="T13" fmla="*/ 0 h 609"/>
              <a:gd name="T14" fmla="*/ 421 w 538"/>
              <a:gd name="T15" fmla="*/ 0 h 609"/>
              <a:gd name="T16" fmla="*/ 511 w 538"/>
              <a:gd name="T17" fmla="*/ 89 h 609"/>
              <a:gd name="T18" fmla="*/ 528 w 538"/>
              <a:gd name="T19" fmla="*/ 483 h 609"/>
              <a:gd name="T20" fmla="*/ 501 w 538"/>
              <a:gd name="T21" fmla="*/ 572 h 609"/>
              <a:gd name="T22" fmla="*/ 412 w 538"/>
              <a:gd name="T23" fmla="*/ 608 h 609"/>
              <a:gd name="T24" fmla="*/ 116 w 538"/>
              <a:gd name="T25" fmla="*/ 62 h 609"/>
              <a:gd name="T26" fmla="*/ 116 w 538"/>
              <a:gd name="T27" fmla="*/ 62 h 609"/>
              <a:gd name="T28" fmla="*/ 81 w 538"/>
              <a:gd name="T29" fmla="*/ 89 h 609"/>
              <a:gd name="T30" fmla="*/ 62 w 538"/>
              <a:gd name="T31" fmla="*/ 483 h 609"/>
              <a:gd name="T32" fmla="*/ 71 w 538"/>
              <a:gd name="T33" fmla="*/ 537 h 609"/>
              <a:gd name="T34" fmla="*/ 125 w 538"/>
              <a:gd name="T35" fmla="*/ 554 h 609"/>
              <a:gd name="T36" fmla="*/ 412 w 538"/>
              <a:gd name="T37" fmla="*/ 554 h 609"/>
              <a:gd name="T38" fmla="*/ 457 w 538"/>
              <a:gd name="T39" fmla="*/ 537 h 609"/>
              <a:gd name="T40" fmla="*/ 475 w 538"/>
              <a:gd name="T41" fmla="*/ 483 h 609"/>
              <a:gd name="T42" fmla="*/ 448 w 538"/>
              <a:gd name="T43" fmla="*/ 89 h 609"/>
              <a:gd name="T44" fmla="*/ 421 w 538"/>
              <a:gd name="T45" fmla="*/ 62 h 609"/>
              <a:gd name="T46" fmla="*/ 116 w 538"/>
              <a:gd name="T47" fmla="*/ 62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38" h="609">
                <a:moveTo>
                  <a:pt x="412" y="608"/>
                </a:moveTo>
                <a:lnTo>
                  <a:pt x="412" y="608"/>
                </a:lnTo>
                <a:cubicBezTo>
                  <a:pt x="125" y="608"/>
                  <a:pt x="125" y="608"/>
                  <a:pt x="125" y="608"/>
                </a:cubicBezTo>
                <a:cubicBezTo>
                  <a:pt x="89" y="608"/>
                  <a:pt x="54" y="599"/>
                  <a:pt x="35" y="572"/>
                </a:cubicBezTo>
                <a:cubicBezTo>
                  <a:pt x="9" y="545"/>
                  <a:pt x="0" y="519"/>
                  <a:pt x="0" y="483"/>
                </a:cubicBezTo>
                <a:cubicBezTo>
                  <a:pt x="27" y="89"/>
                  <a:pt x="27" y="89"/>
                  <a:pt x="27" y="89"/>
                </a:cubicBezTo>
                <a:cubicBezTo>
                  <a:pt x="27" y="45"/>
                  <a:pt x="62" y="0"/>
                  <a:pt x="116" y="0"/>
                </a:cubicBezTo>
                <a:cubicBezTo>
                  <a:pt x="421" y="0"/>
                  <a:pt x="421" y="0"/>
                  <a:pt x="421" y="0"/>
                </a:cubicBezTo>
                <a:cubicBezTo>
                  <a:pt x="466" y="0"/>
                  <a:pt x="511" y="45"/>
                  <a:pt x="511" y="89"/>
                </a:cubicBezTo>
                <a:cubicBezTo>
                  <a:pt x="528" y="483"/>
                  <a:pt x="528" y="483"/>
                  <a:pt x="528" y="483"/>
                </a:cubicBezTo>
                <a:cubicBezTo>
                  <a:pt x="537" y="519"/>
                  <a:pt x="520" y="545"/>
                  <a:pt x="501" y="572"/>
                </a:cubicBezTo>
                <a:cubicBezTo>
                  <a:pt x="475" y="599"/>
                  <a:pt x="439" y="608"/>
                  <a:pt x="412" y="608"/>
                </a:cubicBezTo>
                <a:close/>
                <a:moveTo>
                  <a:pt x="116" y="62"/>
                </a:moveTo>
                <a:lnTo>
                  <a:pt x="116" y="62"/>
                </a:lnTo>
                <a:cubicBezTo>
                  <a:pt x="98" y="62"/>
                  <a:pt x="81" y="72"/>
                  <a:pt x="81" y="89"/>
                </a:cubicBezTo>
                <a:cubicBezTo>
                  <a:pt x="62" y="483"/>
                  <a:pt x="62" y="483"/>
                  <a:pt x="62" y="483"/>
                </a:cubicBezTo>
                <a:cubicBezTo>
                  <a:pt x="54" y="501"/>
                  <a:pt x="62" y="519"/>
                  <a:pt x="71" y="537"/>
                </a:cubicBezTo>
                <a:cubicBezTo>
                  <a:pt x="89" y="545"/>
                  <a:pt x="107" y="554"/>
                  <a:pt x="125" y="554"/>
                </a:cubicBezTo>
                <a:cubicBezTo>
                  <a:pt x="412" y="554"/>
                  <a:pt x="412" y="554"/>
                  <a:pt x="412" y="554"/>
                </a:cubicBezTo>
                <a:cubicBezTo>
                  <a:pt x="430" y="554"/>
                  <a:pt x="448" y="545"/>
                  <a:pt x="457" y="537"/>
                </a:cubicBezTo>
                <a:cubicBezTo>
                  <a:pt x="466" y="519"/>
                  <a:pt x="475" y="501"/>
                  <a:pt x="475" y="483"/>
                </a:cubicBezTo>
                <a:cubicBezTo>
                  <a:pt x="448" y="89"/>
                  <a:pt x="448" y="89"/>
                  <a:pt x="448" y="89"/>
                </a:cubicBezTo>
                <a:cubicBezTo>
                  <a:pt x="448" y="72"/>
                  <a:pt x="439" y="62"/>
                  <a:pt x="421" y="62"/>
                </a:cubicBezTo>
                <a:lnTo>
                  <a:pt x="116" y="62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258">
            <a:extLst>
              <a:ext uri="{FF2B5EF4-FFF2-40B4-BE49-F238E27FC236}">
                <a16:creationId xmlns:a16="http://schemas.microsoft.com/office/drawing/2014/main" id="{CA9A88BD-BD64-B747-966A-32144C7F1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4728" y="6326303"/>
            <a:ext cx="285756" cy="295128"/>
          </a:xfrm>
          <a:custGeom>
            <a:avLst/>
            <a:gdLst>
              <a:gd name="T0" fmla="*/ 233 w 270"/>
              <a:gd name="T1" fmla="*/ 278 h 279"/>
              <a:gd name="T2" fmla="*/ 233 w 270"/>
              <a:gd name="T3" fmla="*/ 278 h 279"/>
              <a:gd name="T4" fmla="*/ 233 w 270"/>
              <a:gd name="T5" fmla="*/ 278 h 279"/>
              <a:gd name="T6" fmla="*/ 206 w 270"/>
              <a:gd name="T7" fmla="*/ 251 h 279"/>
              <a:gd name="T8" fmla="*/ 206 w 270"/>
              <a:gd name="T9" fmla="*/ 135 h 279"/>
              <a:gd name="T10" fmla="*/ 144 w 270"/>
              <a:gd name="T11" fmla="*/ 63 h 279"/>
              <a:gd name="T12" fmla="*/ 63 w 270"/>
              <a:gd name="T13" fmla="*/ 135 h 279"/>
              <a:gd name="T14" fmla="*/ 63 w 270"/>
              <a:gd name="T15" fmla="*/ 251 h 279"/>
              <a:gd name="T16" fmla="*/ 27 w 270"/>
              <a:gd name="T17" fmla="*/ 278 h 279"/>
              <a:gd name="T18" fmla="*/ 27 w 270"/>
              <a:gd name="T19" fmla="*/ 278 h 279"/>
              <a:gd name="T20" fmla="*/ 0 w 270"/>
              <a:gd name="T21" fmla="*/ 251 h 279"/>
              <a:gd name="T22" fmla="*/ 0 w 270"/>
              <a:gd name="T23" fmla="*/ 135 h 279"/>
              <a:gd name="T24" fmla="*/ 126 w 270"/>
              <a:gd name="T25" fmla="*/ 0 h 279"/>
              <a:gd name="T26" fmla="*/ 269 w 270"/>
              <a:gd name="T27" fmla="*/ 135 h 279"/>
              <a:gd name="T28" fmla="*/ 269 w 270"/>
              <a:gd name="T29" fmla="*/ 251 h 279"/>
              <a:gd name="T30" fmla="*/ 233 w 270"/>
              <a:gd name="T31" fmla="*/ 278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0" h="279">
                <a:moveTo>
                  <a:pt x="233" y="278"/>
                </a:moveTo>
                <a:lnTo>
                  <a:pt x="233" y="278"/>
                </a:lnTo>
                <a:lnTo>
                  <a:pt x="233" y="278"/>
                </a:lnTo>
                <a:cubicBezTo>
                  <a:pt x="224" y="278"/>
                  <a:pt x="206" y="269"/>
                  <a:pt x="206" y="251"/>
                </a:cubicBezTo>
                <a:cubicBezTo>
                  <a:pt x="206" y="135"/>
                  <a:pt x="206" y="135"/>
                  <a:pt x="206" y="135"/>
                </a:cubicBezTo>
                <a:cubicBezTo>
                  <a:pt x="206" y="99"/>
                  <a:pt x="179" y="63"/>
                  <a:pt x="144" y="63"/>
                </a:cubicBezTo>
                <a:cubicBezTo>
                  <a:pt x="99" y="54"/>
                  <a:pt x="63" y="90"/>
                  <a:pt x="63" y="135"/>
                </a:cubicBezTo>
                <a:cubicBezTo>
                  <a:pt x="63" y="251"/>
                  <a:pt x="63" y="251"/>
                  <a:pt x="63" y="251"/>
                </a:cubicBezTo>
                <a:cubicBezTo>
                  <a:pt x="63" y="269"/>
                  <a:pt x="45" y="278"/>
                  <a:pt x="27" y="278"/>
                </a:cubicBezTo>
                <a:lnTo>
                  <a:pt x="27" y="278"/>
                </a:lnTo>
                <a:cubicBezTo>
                  <a:pt x="18" y="278"/>
                  <a:pt x="0" y="269"/>
                  <a:pt x="0" y="251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72"/>
                  <a:pt x="54" y="9"/>
                  <a:pt x="126" y="0"/>
                </a:cubicBezTo>
                <a:cubicBezTo>
                  <a:pt x="206" y="0"/>
                  <a:pt x="269" y="54"/>
                  <a:pt x="269" y="135"/>
                </a:cubicBezTo>
                <a:cubicBezTo>
                  <a:pt x="269" y="251"/>
                  <a:pt x="269" y="251"/>
                  <a:pt x="269" y="251"/>
                </a:cubicBezTo>
                <a:cubicBezTo>
                  <a:pt x="269" y="269"/>
                  <a:pt x="251" y="278"/>
                  <a:pt x="233" y="278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2" name="Grupo 81">
            <a:extLst>
              <a:ext uri="{FF2B5EF4-FFF2-40B4-BE49-F238E27FC236}">
                <a16:creationId xmlns:a16="http://schemas.microsoft.com/office/drawing/2014/main" id="{F0242F8B-8F11-1C48-A689-E556B2B3D7EA}"/>
              </a:ext>
            </a:extLst>
          </p:cNvPr>
          <p:cNvGrpSpPr/>
          <p:nvPr/>
        </p:nvGrpSpPr>
        <p:grpSpPr>
          <a:xfrm>
            <a:off x="17284951" y="6044492"/>
            <a:ext cx="3944317" cy="2038177"/>
            <a:chOff x="4247967" y="10711881"/>
            <a:chExt cx="4236804" cy="2038177"/>
          </a:xfrm>
        </p:grpSpPr>
        <p:sp>
          <p:nvSpPr>
            <p:cNvPr id="83" name="CuadroTexto 395">
              <a:extLst>
                <a:ext uri="{FF2B5EF4-FFF2-40B4-BE49-F238E27FC236}">
                  <a16:creationId xmlns:a16="http://schemas.microsoft.com/office/drawing/2014/main" id="{1813F8F3-9E7C-1E45-BF0F-7B18BD864DA6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4" name="Rectangle 40">
              <a:extLst>
                <a:ext uri="{FF2B5EF4-FFF2-40B4-BE49-F238E27FC236}">
                  <a16:creationId xmlns:a16="http://schemas.microsoft.com/office/drawing/2014/main" id="{51056DFF-2900-6949-932E-3E58230461BF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118290F1-1BB9-3C49-A70D-0DF2A2539FDE}"/>
              </a:ext>
            </a:extLst>
          </p:cNvPr>
          <p:cNvGrpSpPr/>
          <p:nvPr/>
        </p:nvGrpSpPr>
        <p:grpSpPr>
          <a:xfrm>
            <a:off x="3133598" y="5834732"/>
            <a:ext cx="3946352" cy="2012662"/>
            <a:chOff x="4263265" y="1952891"/>
            <a:chExt cx="4236804" cy="2012662"/>
          </a:xfrm>
        </p:grpSpPr>
        <p:sp>
          <p:nvSpPr>
            <p:cNvPr id="86" name="CuadroTexto 395">
              <a:extLst>
                <a:ext uri="{FF2B5EF4-FFF2-40B4-BE49-F238E27FC236}">
                  <a16:creationId xmlns:a16="http://schemas.microsoft.com/office/drawing/2014/main" id="{3C2ED2DB-9D43-3548-B21D-C471198D1731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87" name="Rectangle 40">
              <a:extLst>
                <a:ext uri="{FF2B5EF4-FFF2-40B4-BE49-F238E27FC236}">
                  <a16:creationId xmlns:a16="http://schemas.microsoft.com/office/drawing/2014/main" id="{79B54E79-1866-C948-9C18-D376651010D3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E0E6F7AD-A198-CD45-8652-3E6D90DDC6FF}"/>
              </a:ext>
            </a:extLst>
          </p:cNvPr>
          <p:cNvGrpSpPr/>
          <p:nvPr/>
        </p:nvGrpSpPr>
        <p:grpSpPr>
          <a:xfrm>
            <a:off x="17273865" y="9145758"/>
            <a:ext cx="3944317" cy="2038177"/>
            <a:chOff x="4247967" y="10711881"/>
            <a:chExt cx="4236804" cy="2038177"/>
          </a:xfrm>
        </p:grpSpPr>
        <p:sp>
          <p:nvSpPr>
            <p:cNvPr id="89" name="CuadroTexto 395">
              <a:extLst>
                <a:ext uri="{FF2B5EF4-FFF2-40B4-BE49-F238E27FC236}">
                  <a16:creationId xmlns:a16="http://schemas.microsoft.com/office/drawing/2014/main" id="{84FD2BC7-F52F-8242-887F-EF4875437B4F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0" name="Rectangle 40">
              <a:extLst>
                <a:ext uri="{FF2B5EF4-FFF2-40B4-BE49-F238E27FC236}">
                  <a16:creationId xmlns:a16="http://schemas.microsoft.com/office/drawing/2014/main" id="{605B4D8B-9145-784E-B45A-81AA9CCCC1B4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F4CC7F74-9DCD-7642-A14C-BF5D8067015D}"/>
              </a:ext>
            </a:extLst>
          </p:cNvPr>
          <p:cNvGrpSpPr/>
          <p:nvPr/>
        </p:nvGrpSpPr>
        <p:grpSpPr>
          <a:xfrm>
            <a:off x="3121696" y="9313245"/>
            <a:ext cx="3946352" cy="2012662"/>
            <a:chOff x="4263265" y="1952891"/>
            <a:chExt cx="4236804" cy="2012662"/>
          </a:xfrm>
        </p:grpSpPr>
        <p:sp>
          <p:nvSpPr>
            <p:cNvPr id="92" name="CuadroTexto 395">
              <a:extLst>
                <a:ext uri="{FF2B5EF4-FFF2-40B4-BE49-F238E27FC236}">
                  <a16:creationId xmlns:a16="http://schemas.microsoft.com/office/drawing/2014/main" id="{0902BACC-3EE3-D045-A49B-1319241ECD57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93" name="Rectangle 40">
              <a:extLst>
                <a:ext uri="{FF2B5EF4-FFF2-40B4-BE49-F238E27FC236}">
                  <a16:creationId xmlns:a16="http://schemas.microsoft.com/office/drawing/2014/main" id="{AFCC7562-CD26-0C4F-946E-55B130C9AE74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4" name="Grupo 93">
            <a:extLst>
              <a:ext uri="{FF2B5EF4-FFF2-40B4-BE49-F238E27FC236}">
                <a16:creationId xmlns:a16="http://schemas.microsoft.com/office/drawing/2014/main" id="{DB88FEE0-C1BD-8742-A66A-E28EFFDE8DA2}"/>
              </a:ext>
            </a:extLst>
          </p:cNvPr>
          <p:cNvGrpSpPr/>
          <p:nvPr/>
        </p:nvGrpSpPr>
        <p:grpSpPr>
          <a:xfrm>
            <a:off x="2668308" y="816268"/>
            <a:ext cx="19041035" cy="2561450"/>
            <a:chOff x="2668308" y="861425"/>
            <a:chExt cx="19041035" cy="2561450"/>
          </a:xfrm>
        </p:grpSpPr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F010CFD5-FF02-884C-8363-94CE1435E525}"/>
                </a:ext>
              </a:extLst>
            </p:cNvPr>
            <p:cNvSpPr txBox="1"/>
            <p:nvPr/>
          </p:nvSpPr>
          <p:spPr>
            <a:xfrm>
              <a:off x="10546398" y="861425"/>
              <a:ext cx="328487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Health</a:t>
              </a:r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78E6EAC9-0272-0344-93F4-09D4360D245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97" name="CuadroTexto 395">
            <a:extLst>
              <a:ext uri="{FF2B5EF4-FFF2-40B4-BE49-F238E27FC236}">
                <a16:creationId xmlns:a16="http://schemas.microsoft.com/office/drawing/2014/main" id="{C6EF8F87-9918-9A44-8816-DE1768BF061B}"/>
              </a:ext>
            </a:extLst>
          </p:cNvPr>
          <p:cNvSpPr txBox="1"/>
          <p:nvPr/>
        </p:nvSpPr>
        <p:spPr>
          <a:xfrm flipH="1">
            <a:off x="2061280" y="7648398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30%</a:t>
            </a:r>
          </a:p>
        </p:txBody>
      </p:sp>
      <p:sp>
        <p:nvSpPr>
          <p:cNvPr id="98" name="CuadroTexto 395">
            <a:extLst>
              <a:ext uri="{FF2B5EF4-FFF2-40B4-BE49-F238E27FC236}">
                <a16:creationId xmlns:a16="http://schemas.microsoft.com/office/drawing/2014/main" id="{3EFC7028-C217-5D4C-A44E-A5AE20D7A21A}"/>
              </a:ext>
            </a:extLst>
          </p:cNvPr>
          <p:cNvSpPr txBox="1"/>
          <p:nvPr/>
        </p:nvSpPr>
        <p:spPr>
          <a:xfrm flipH="1">
            <a:off x="2041635" y="10817493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60%</a:t>
            </a:r>
          </a:p>
        </p:txBody>
      </p:sp>
      <p:sp>
        <p:nvSpPr>
          <p:cNvPr id="99" name="CuadroTexto 395">
            <a:extLst>
              <a:ext uri="{FF2B5EF4-FFF2-40B4-BE49-F238E27FC236}">
                <a16:creationId xmlns:a16="http://schemas.microsoft.com/office/drawing/2014/main" id="{A3BECC79-E52F-B344-A27D-32F78B5B265C}"/>
              </a:ext>
            </a:extLst>
          </p:cNvPr>
          <p:cNvSpPr txBox="1"/>
          <p:nvPr/>
        </p:nvSpPr>
        <p:spPr>
          <a:xfrm flipH="1">
            <a:off x="21593562" y="7648398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90%</a:t>
            </a:r>
          </a:p>
        </p:txBody>
      </p:sp>
      <p:sp>
        <p:nvSpPr>
          <p:cNvPr id="100" name="CuadroTexto 395">
            <a:extLst>
              <a:ext uri="{FF2B5EF4-FFF2-40B4-BE49-F238E27FC236}">
                <a16:creationId xmlns:a16="http://schemas.microsoft.com/office/drawing/2014/main" id="{A5584CD8-5207-3144-860D-F8A7A0CAB38D}"/>
              </a:ext>
            </a:extLst>
          </p:cNvPr>
          <p:cNvSpPr txBox="1"/>
          <p:nvPr/>
        </p:nvSpPr>
        <p:spPr>
          <a:xfrm flipH="1">
            <a:off x="21605045" y="10817492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50%</a:t>
            </a:r>
          </a:p>
        </p:txBody>
      </p:sp>
      <p:sp>
        <p:nvSpPr>
          <p:cNvPr id="101" name="Freeform 1">
            <a:extLst>
              <a:ext uri="{FF2B5EF4-FFF2-40B4-BE49-F238E27FC236}">
                <a16:creationId xmlns:a16="http://schemas.microsoft.com/office/drawing/2014/main" id="{F6FDE9BF-CF9F-5545-9B7B-5911A7FA2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30" y="6834161"/>
            <a:ext cx="1565172" cy="4932544"/>
          </a:xfrm>
          <a:custGeom>
            <a:avLst/>
            <a:gdLst>
              <a:gd name="T0" fmla="*/ 849 w 1690"/>
              <a:gd name="T1" fmla="*/ 5320 h 5321"/>
              <a:gd name="T2" fmla="*/ 849 w 1690"/>
              <a:gd name="T3" fmla="*/ 5320 h 5321"/>
              <a:gd name="T4" fmla="*/ 849 w 1690"/>
              <a:gd name="T5" fmla="*/ 5320 h 5321"/>
              <a:gd name="T6" fmla="*/ 0 w 1690"/>
              <a:gd name="T7" fmla="*/ 4472 h 5321"/>
              <a:gd name="T8" fmla="*/ 0 w 1690"/>
              <a:gd name="T9" fmla="*/ 0 h 5321"/>
              <a:gd name="T10" fmla="*/ 1689 w 1690"/>
              <a:gd name="T11" fmla="*/ 0 h 5321"/>
              <a:gd name="T12" fmla="*/ 1689 w 1690"/>
              <a:gd name="T13" fmla="*/ 4472 h 5321"/>
              <a:gd name="T14" fmla="*/ 849 w 1690"/>
              <a:gd name="T15" fmla="*/ 5320 h 5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90" h="5321">
                <a:moveTo>
                  <a:pt x="849" y="5320"/>
                </a:moveTo>
                <a:lnTo>
                  <a:pt x="849" y="5320"/>
                </a:lnTo>
                <a:lnTo>
                  <a:pt x="849" y="5320"/>
                </a:lnTo>
                <a:cubicBezTo>
                  <a:pt x="377" y="5320"/>
                  <a:pt x="0" y="4943"/>
                  <a:pt x="0" y="4472"/>
                </a:cubicBezTo>
                <a:cubicBezTo>
                  <a:pt x="0" y="0"/>
                  <a:pt x="0" y="0"/>
                  <a:pt x="0" y="0"/>
                </a:cubicBezTo>
                <a:cubicBezTo>
                  <a:pt x="1689" y="0"/>
                  <a:pt x="1689" y="0"/>
                  <a:pt x="1689" y="0"/>
                </a:cubicBezTo>
                <a:cubicBezTo>
                  <a:pt x="1689" y="4472"/>
                  <a:pt x="1689" y="4472"/>
                  <a:pt x="1689" y="4472"/>
                </a:cubicBezTo>
                <a:cubicBezTo>
                  <a:pt x="1689" y="4943"/>
                  <a:pt x="1311" y="5320"/>
                  <a:pt x="849" y="532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2">
            <a:extLst>
              <a:ext uri="{FF2B5EF4-FFF2-40B4-BE49-F238E27FC236}">
                <a16:creationId xmlns:a16="http://schemas.microsoft.com/office/drawing/2014/main" id="{3286D428-AD2D-164A-96E7-0BC23E395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0048" y="8517846"/>
            <a:ext cx="1397622" cy="3171212"/>
          </a:xfrm>
          <a:custGeom>
            <a:avLst/>
            <a:gdLst>
              <a:gd name="T0" fmla="*/ 754 w 1509"/>
              <a:gd name="T1" fmla="*/ 3419 h 3420"/>
              <a:gd name="T2" fmla="*/ 754 w 1509"/>
              <a:gd name="T3" fmla="*/ 3419 h 3420"/>
              <a:gd name="T4" fmla="*/ 754 w 1509"/>
              <a:gd name="T5" fmla="*/ 3419 h 3420"/>
              <a:gd name="T6" fmla="*/ 0 w 1509"/>
              <a:gd name="T7" fmla="*/ 2665 h 3420"/>
              <a:gd name="T8" fmla="*/ 0 w 1509"/>
              <a:gd name="T9" fmla="*/ 0 h 3420"/>
              <a:gd name="T10" fmla="*/ 1508 w 1509"/>
              <a:gd name="T11" fmla="*/ 0 h 3420"/>
              <a:gd name="T12" fmla="*/ 1508 w 1509"/>
              <a:gd name="T13" fmla="*/ 2665 h 3420"/>
              <a:gd name="T14" fmla="*/ 754 w 1509"/>
              <a:gd name="T15" fmla="*/ 3419 h 3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09" h="3420">
                <a:moveTo>
                  <a:pt x="754" y="3419"/>
                </a:moveTo>
                <a:lnTo>
                  <a:pt x="754" y="3419"/>
                </a:lnTo>
                <a:lnTo>
                  <a:pt x="754" y="3419"/>
                </a:lnTo>
                <a:cubicBezTo>
                  <a:pt x="334" y="3419"/>
                  <a:pt x="0" y="3077"/>
                  <a:pt x="0" y="2665"/>
                </a:cubicBezTo>
                <a:cubicBezTo>
                  <a:pt x="0" y="0"/>
                  <a:pt x="0" y="0"/>
                  <a:pt x="0" y="0"/>
                </a:cubicBezTo>
                <a:cubicBezTo>
                  <a:pt x="1508" y="0"/>
                  <a:pt x="1508" y="0"/>
                  <a:pt x="1508" y="0"/>
                </a:cubicBezTo>
                <a:cubicBezTo>
                  <a:pt x="1508" y="2665"/>
                  <a:pt x="1508" y="2665"/>
                  <a:pt x="1508" y="2665"/>
                </a:cubicBezTo>
                <a:cubicBezTo>
                  <a:pt x="1508" y="3077"/>
                  <a:pt x="1165" y="3419"/>
                  <a:pt x="754" y="341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3">
            <a:extLst>
              <a:ext uri="{FF2B5EF4-FFF2-40B4-BE49-F238E27FC236}">
                <a16:creationId xmlns:a16="http://schemas.microsoft.com/office/drawing/2014/main" id="{0A3BFF16-61A0-F54E-A0C7-6CFC36B72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024" y="6564445"/>
            <a:ext cx="1867584" cy="269717"/>
          </a:xfrm>
          <a:custGeom>
            <a:avLst/>
            <a:gdLst>
              <a:gd name="T0" fmla="*/ 1859 w 2014"/>
              <a:gd name="T1" fmla="*/ 292 h 293"/>
              <a:gd name="T2" fmla="*/ 1859 w 2014"/>
              <a:gd name="T3" fmla="*/ 292 h 293"/>
              <a:gd name="T4" fmla="*/ 154 w 2014"/>
              <a:gd name="T5" fmla="*/ 292 h 293"/>
              <a:gd name="T6" fmla="*/ 0 w 2014"/>
              <a:gd name="T7" fmla="*/ 146 h 293"/>
              <a:gd name="T8" fmla="*/ 0 w 2014"/>
              <a:gd name="T9" fmla="*/ 146 h 293"/>
              <a:gd name="T10" fmla="*/ 154 w 2014"/>
              <a:gd name="T11" fmla="*/ 0 h 293"/>
              <a:gd name="T12" fmla="*/ 1859 w 2014"/>
              <a:gd name="T13" fmla="*/ 0 h 293"/>
              <a:gd name="T14" fmla="*/ 2013 w 2014"/>
              <a:gd name="T15" fmla="*/ 146 h 293"/>
              <a:gd name="T16" fmla="*/ 2013 w 2014"/>
              <a:gd name="T17" fmla="*/ 146 h 293"/>
              <a:gd name="T18" fmla="*/ 1859 w 2014"/>
              <a:gd name="T1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14" h="293">
                <a:moveTo>
                  <a:pt x="1859" y="292"/>
                </a:moveTo>
                <a:lnTo>
                  <a:pt x="1859" y="292"/>
                </a:lnTo>
                <a:cubicBezTo>
                  <a:pt x="154" y="292"/>
                  <a:pt x="154" y="292"/>
                  <a:pt x="154" y="292"/>
                </a:cubicBezTo>
                <a:cubicBezTo>
                  <a:pt x="68" y="292"/>
                  <a:pt x="0" y="232"/>
                  <a:pt x="0" y="146"/>
                </a:cubicBezTo>
                <a:lnTo>
                  <a:pt x="0" y="146"/>
                </a:lnTo>
                <a:cubicBezTo>
                  <a:pt x="0" y="69"/>
                  <a:pt x="68" y="0"/>
                  <a:pt x="154" y="0"/>
                </a:cubicBezTo>
                <a:cubicBezTo>
                  <a:pt x="1859" y="0"/>
                  <a:pt x="1859" y="0"/>
                  <a:pt x="1859" y="0"/>
                </a:cubicBezTo>
                <a:cubicBezTo>
                  <a:pt x="1945" y="0"/>
                  <a:pt x="2013" y="69"/>
                  <a:pt x="2013" y="146"/>
                </a:cubicBezTo>
                <a:lnTo>
                  <a:pt x="2013" y="146"/>
                </a:lnTo>
                <a:cubicBezTo>
                  <a:pt x="2013" y="232"/>
                  <a:pt x="1945" y="292"/>
                  <a:pt x="1859" y="29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4">
            <a:extLst>
              <a:ext uri="{FF2B5EF4-FFF2-40B4-BE49-F238E27FC236}">
                <a16:creationId xmlns:a16="http://schemas.microsoft.com/office/drawing/2014/main" id="{F6FBE368-E161-994B-B4AF-CC70AC204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6356" y="6192564"/>
            <a:ext cx="1430315" cy="1977921"/>
          </a:xfrm>
          <a:custGeom>
            <a:avLst/>
            <a:gdLst>
              <a:gd name="T0" fmla="*/ 1457 w 1544"/>
              <a:gd name="T1" fmla="*/ 1011 h 2133"/>
              <a:gd name="T2" fmla="*/ 1457 w 1544"/>
              <a:gd name="T3" fmla="*/ 1011 h 2133"/>
              <a:gd name="T4" fmla="*/ 1449 w 1544"/>
              <a:gd name="T5" fmla="*/ 994 h 2133"/>
              <a:gd name="T6" fmla="*/ 1397 w 1544"/>
              <a:gd name="T7" fmla="*/ 916 h 2133"/>
              <a:gd name="T8" fmla="*/ 883 w 1544"/>
              <a:gd name="T9" fmla="*/ 85 h 2133"/>
              <a:gd name="T10" fmla="*/ 660 w 1544"/>
              <a:gd name="T11" fmla="*/ 85 h 2133"/>
              <a:gd name="T12" fmla="*/ 137 w 1544"/>
              <a:gd name="T13" fmla="*/ 925 h 2133"/>
              <a:gd name="T14" fmla="*/ 103 w 1544"/>
              <a:gd name="T15" fmla="*/ 976 h 2133"/>
              <a:gd name="T16" fmla="*/ 86 w 1544"/>
              <a:gd name="T17" fmla="*/ 1011 h 2133"/>
              <a:gd name="T18" fmla="*/ 0 w 1544"/>
              <a:gd name="T19" fmla="*/ 1362 h 2133"/>
              <a:gd name="T20" fmla="*/ 772 w 1544"/>
              <a:gd name="T21" fmla="*/ 2132 h 2133"/>
              <a:gd name="T22" fmla="*/ 1543 w 1544"/>
              <a:gd name="T23" fmla="*/ 1362 h 2133"/>
              <a:gd name="T24" fmla="*/ 1457 w 1544"/>
              <a:gd name="T25" fmla="*/ 1011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4" h="2133">
                <a:moveTo>
                  <a:pt x="1457" y="1011"/>
                </a:moveTo>
                <a:lnTo>
                  <a:pt x="1457" y="1011"/>
                </a:lnTo>
                <a:cubicBezTo>
                  <a:pt x="1449" y="994"/>
                  <a:pt x="1449" y="994"/>
                  <a:pt x="1449" y="994"/>
                </a:cubicBezTo>
                <a:cubicBezTo>
                  <a:pt x="1440" y="968"/>
                  <a:pt x="1423" y="942"/>
                  <a:pt x="1397" y="916"/>
                </a:cubicBezTo>
                <a:cubicBezTo>
                  <a:pt x="883" y="85"/>
                  <a:pt x="883" y="85"/>
                  <a:pt x="883" y="85"/>
                </a:cubicBezTo>
                <a:cubicBezTo>
                  <a:pt x="832" y="0"/>
                  <a:pt x="711" y="0"/>
                  <a:pt x="660" y="85"/>
                </a:cubicBezTo>
                <a:cubicBezTo>
                  <a:pt x="137" y="925"/>
                  <a:pt x="137" y="925"/>
                  <a:pt x="137" y="925"/>
                </a:cubicBezTo>
                <a:cubicBezTo>
                  <a:pt x="120" y="942"/>
                  <a:pt x="112" y="959"/>
                  <a:pt x="103" y="976"/>
                </a:cubicBezTo>
                <a:cubicBezTo>
                  <a:pt x="86" y="1011"/>
                  <a:pt x="86" y="1011"/>
                  <a:pt x="86" y="1011"/>
                </a:cubicBezTo>
                <a:cubicBezTo>
                  <a:pt x="26" y="1122"/>
                  <a:pt x="0" y="1234"/>
                  <a:pt x="0" y="1362"/>
                </a:cubicBezTo>
                <a:cubicBezTo>
                  <a:pt x="0" y="1781"/>
                  <a:pt x="343" y="2132"/>
                  <a:pt x="772" y="2132"/>
                </a:cubicBezTo>
                <a:cubicBezTo>
                  <a:pt x="1200" y="2132"/>
                  <a:pt x="1543" y="1790"/>
                  <a:pt x="1543" y="1362"/>
                </a:cubicBezTo>
                <a:cubicBezTo>
                  <a:pt x="1543" y="1234"/>
                  <a:pt x="1517" y="1114"/>
                  <a:pt x="1457" y="1011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5">
            <a:extLst>
              <a:ext uri="{FF2B5EF4-FFF2-40B4-BE49-F238E27FC236}">
                <a16:creationId xmlns:a16="http://schemas.microsoft.com/office/drawing/2014/main" id="{7B9E3F7C-AC60-7B44-A8CC-5A08DC49A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2419" y="7136570"/>
            <a:ext cx="478132" cy="498567"/>
          </a:xfrm>
          <a:custGeom>
            <a:avLst/>
            <a:gdLst>
              <a:gd name="T0" fmla="*/ 514 w 515"/>
              <a:gd name="T1" fmla="*/ 539 h 540"/>
              <a:gd name="T2" fmla="*/ 334 w 515"/>
              <a:gd name="T3" fmla="*/ 0 h 540"/>
              <a:gd name="T4" fmla="*/ 180 w 515"/>
              <a:gd name="T5" fmla="*/ 0 h 540"/>
              <a:gd name="T6" fmla="*/ 0 w 515"/>
              <a:gd name="T7" fmla="*/ 539 h 540"/>
              <a:gd name="T8" fmla="*/ 137 w 515"/>
              <a:gd name="T9" fmla="*/ 539 h 540"/>
              <a:gd name="T10" fmla="*/ 163 w 515"/>
              <a:gd name="T11" fmla="*/ 446 h 540"/>
              <a:gd name="T12" fmla="*/ 351 w 515"/>
              <a:gd name="T13" fmla="*/ 446 h 540"/>
              <a:gd name="T14" fmla="*/ 385 w 515"/>
              <a:gd name="T15" fmla="*/ 539 h 540"/>
              <a:gd name="T16" fmla="*/ 514 w 515"/>
              <a:gd name="T17" fmla="*/ 539 h 540"/>
              <a:gd name="T18" fmla="*/ 257 w 515"/>
              <a:gd name="T19" fmla="*/ 155 h 540"/>
              <a:gd name="T20" fmla="*/ 317 w 515"/>
              <a:gd name="T21" fmla="*/ 352 h 540"/>
              <a:gd name="T22" fmla="*/ 197 w 515"/>
              <a:gd name="T23" fmla="*/ 352 h 540"/>
              <a:gd name="T24" fmla="*/ 257 w 515"/>
              <a:gd name="T25" fmla="*/ 155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5" h="540">
                <a:moveTo>
                  <a:pt x="514" y="539"/>
                </a:moveTo>
                <a:lnTo>
                  <a:pt x="334" y="0"/>
                </a:lnTo>
                <a:lnTo>
                  <a:pt x="180" y="0"/>
                </a:lnTo>
                <a:lnTo>
                  <a:pt x="0" y="539"/>
                </a:lnTo>
                <a:lnTo>
                  <a:pt x="137" y="539"/>
                </a:lnTo>
                <a:lnTo>
                  <a:pt x="163" y="446"/>
                </a:lnTo>
                <a:lnTo>
                  <a:pt x="351" y="446"/>
                </a:lnTo>
                <a:lnTo>
                  <a:pt x="385" y="539"/>
                </a:lnTo>
                <a:lnTo>
                  <a:pt x="514" y="539"/>
                </a:lnTo>
                <a:close/>
                <a:moveTo>
                  <a:pt x="257" y="155"/>
                </a:moveTo>
                <a:lnTo>
                  <a:pt x="317" y="352"/>
                </a:lnTo>
                <a:lnTo>
                  <a:pt x="197" y="352"/>
                </a:lnTo>
                <a:lnTo>
                  <a:pt x="257" y="1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6">
            <a:extLst>
              <a:ext uri="{FF2B5EF4-FFF2-40B4-BE49-F238E27FC236}">
                <a16:creationId xmlns:a16="http://schemas.microsoft.com/office/drawing/2014/main" id="{9D2D6D50-E691-A240-9830-7DEBD224E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3679" y="7210130"/>
            <a:ext cx="359622" cy="359622"/>
          </a:xfrm>
          <a:custGeom>
            <a:avLst/>
            <a:gdLst>
              <a:gd name="T0" fmla="*/ 257 w 386"/>
              <a:gd name="T1" fmla="*/ 137 h 386"/>
              <a:gd name="T2" fmla="*/ 257 w 386"/>
              <a:gd name="T3" fmla="*/ 0 h 386"/>
              <a:gd name="T4" fmla="*/ 128 w 386"/>
              <a:gd name="T5" fmla="*/ 0 h 386"/>
              <a:gd name="T6" fmla="*/ 128 w 386"/>
              <a:gd name="T7" fmla="*/ 137 h 386"/>
              <a:gd name="T8" fmla="*/ 0 w 386"/>
              <a:gd name="T9" fmla="*/ 137 h 386"/>
              <a:gd name="T10" fmla="*/ 0 w 386"/>
              <a:gd name="T11" fmla="*/ 248 h 386"/>
              <a:gd name="T12" fmla="*/ 128 w 386"/>
              <a:gd name="T13" fmla="*/ 248 h 386"/>
              <a:gd name="T14" fmla="*/ 128 w 386"/>
              <a:gd name="T15" fmla="*/ 385 h 386"/>
              <a:gd name="T16" fmla="*/ 257 w 386"/>
              <a:gd name="T17" fmla="*/ 385 h 386"/>
              <a:gd name="T18" fmla="*/ 257 w 386"/>
              <a:gd name="T19" fmla="*/ 248 h 386"/>
              <a:gd name="T20" fmla="*/ 385 w 386"/>
              <a:gd name="T21" fmla="*/ 248 h 386"/>
              <a:gd name="T22" fmla="*/ 385 w 386"/>
              <a:gd name="T23" fmla="*/ 137 h 386"/>
              <a:gd name="T24" fmla="*/ 257 w 386"/>
              <a:gd name="T25" fmla="*/ 137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6" h="386">
                <a:moveTo>
                  <a:pt x="257" y="137"/>
                </a:moveTo>
                <a:lnTo>
                  <a:pt x="257" y="0"/>
                </a:lnTo>
                <a:lnTo>
                  <a:pt x="128" y="0"/>
                </a:lnTo>
                <a:lnTo>
                  <a:pt x="128" y="137"/>
                </a:lnTo>
                <a:lnTo>
                  <a:pt x="0" y="137"/>
                </a:lnTo>
                <a:lnTo>
                  <a:pt x="0" y="248"/>
                </a:lnTo>
                <a:lnTo>
                  <a:pt x="128" y="248"/>
                </a:lnTo>
                <a:lnTo>
                  <a:pt x="128" y="385"/>
                </a:lnTo>
                <a:lnTo>
                  <a:pt x="257" y="385"/>
                </a:lnTo>
                <a:lnTo>
                  <a:pt x="257" y="248"/>
                </a:lnTo>
                <a:lnTo>
                  <a:pt x="385" y="248"/>
                </a:lnTo>
                <a:lnTo>
                  <a:pt x="385" y="137"/>
                </a:lnTo>
                <a:lnTo>
                  <a:pt x="257" y="13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7">
            <a:extLst>
              <a:ext uri="{FF2B5EF4-FFF2-40B4-BE49-F238E27FC236}">
                <a16:creationId xmlns:a16="http://schemas.microsoft.com/office/drawing/2014/main" id="{21B69825-9C39-3D4A-97DC-3F5093FB9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2913" y="6834161"/>
            <a:ext cx="1573347" cy="4932544"/>
          </a:xfrm>
          <a:custGeom>
            <a:avLst/>
            <a:gdLst>
              <a:gd name="T0" fmla="*/ 849 w 1698"/>
              <a:gd name="T1" fmla="*/ 5320 h 5321"/>
              <a:gd name="T2" fmla="*/ 849 w 1698"/>
              <a:gd name="T3" fmla="*/ 5320 h 5321"/>
              <a:gd name="T4" fmla="*/ 849 w 1698"/>
              <a:gd name="T5" fmla="*/ 5320 h 5321"/>
              <a:gd name="T6" fmla="*/ 0 w 1698"/>
              <a:gd name="T7" fmla="*/ 4472 h 5321"/>
              <a:gd name="T8" fmla="*/ 0 w 1698"/>
              <a:gd name="T9" fmla="*/ 0 h 5321"/>
              <a:gd name="T10" fmla="*/ 1697 w 1698"/>
              <a:gd name="T11" fmla="*/ 0 h 5321"/>
              <a:gd name="T12" fmla="*/ 1697 w 1698"/>
              <a:gd name="T13" fmla="*/ 4472 h 5321"/>
              <a:gd name="T14" fmla="*/ 849 w 1698"/>
              <a:gd name="T15" fmla="*/ 5320 h 5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98" h="5321">
                <a:moveTo>
                  <a:pt x="849" y="5320"/>
                </a:moveTo>
                <a:lnTo>
                  <a:pt x="849" y="5320"/>
                </a:lnTo>
                <a:lnTo>
                  <a:pt x="849" y="5320"/>
                </a:lnTo>
                <a:cubicBezTo>
                  <a:pt x="377" y="5320"/>
                  <a:pt x="0" y="4943"/>
                  <a:pt x="0" y="4472"/>
                </a:cubicBezTo>
                <a:cubicBezTo>
                  <a:pt x="0" y="0"/>
                  <a:pt x="0" y="0"/>
                  <a:pt x="0" y="0"/>
                </a:cubicBezTo>
                <a:cubicBezTo>
                  <a:pt x="1697" y="0"/>
                  <a:pt x="1697" y="0"/>
                  <a:pt x="1697" y="0"/>
                </a:cubicBezTo>
                <a:cubicBezTo>
                  <a:pt x="1697" y="4472"/>
                  <a:pt x="1697" y="4472"/>
                  <a:pt x="1697" y="4472"/>
                </a:cubicBezTo>
                <a:cubicBezTo>
                  <a:pt x="1697" y="4943"/>
                  <a:pt x="1311" y="5320"/>
                  <a:pt x="849" y="532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8">
            <a:extLst>
              <a:ext uri="{FF2B5EF4-FFF2-40B4-BE49-F238E27FC236}">
                <a16:creationId xmlns:a16="http://schemas.microsoft.com/office/drawing/2014/main" id="{CC5DB7CC-31D3-BD4F-98E0-79F438CB3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8733" y="7193783"/>
            <a:ext cx="1397622" cy="4495275"/>
          </a:xfrm>
          <a:custGeom>
            <a:avLst/>
            <a:gdLst>
              <a:gd name="T0" fmla="*/ 755 w 1510"/>
              <a:gd name="T1" fmla="*/ 4849 h 4850"/>
              <a:gd name="T2" fmla="*/ 755 w 1510"/>
              <a:gd name="T3" fmla="*/ 4849 h 4850"/>
              <a:gd name="T4" fmla="*/ 755 w 1510"/>
              <a:gd name="T5" fmla="*/ 4849 h 4850"/>
              <a:gd name="T6" fmla="*/ 0 w 1510"/>
              <a:gd name="T7" fmla="*/ 4095 h 4850"/>
              <a:gd name="T8" fmla="*/ 0 w 1510"/>
              <a:gd name="T9" fmla="*/ 0 h 4850"/>
              <a:gd name="T10" fmla="*/ 1509 w 1510"/>
              <a:gd name="T11" fmla="*/ 0 h 4850"/>
              <a:gd name="T12" fmla="*/ 1509 w 1510"/>
              <a:gd name="T13" fmla="*/ 4095 h 4850"/>
              <a:gd name="T14" fmla="*/ 755 w 1510"/>
              <a:gd name="T15" fmla="*/ 4849 h 4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10" h="4850">
                <a:moveTo>
                  <a:pt x="755" y="4849"/>
                </a:moveTo>
                <a:lnTo>
                  <a:pt x="755" y="4849"/>
                </a:lnTo>
                <a:lnTo>
                  <a:pt x="755" y="4849"/>
                </a:lnTo>
                <a:cubicBezTo>
                  <a:pt x="335" y="4849"/>
                  <a:pt x="0" y="4507"/>
                  <a:pt x="0" y="4095"/>
                </a:cubicBezTo>
                <a:cubicBezTo>
                  <a:pt x="0" y="0"/>
                  <a:pt x="0" y="0"/>
                  <a:pt x="0" y="0"/>
                </a:cubicBezTo>
                <a:cubicBezTo>
                  <a:pt x="1509" y="0"/>
                  <a:pt x="1509" y="0"/>
                  <a:pt x="1509" y="0"/>
                </a:cubicBezTo>
                <a:cubicBezTo>
                  <a:pt x="1509" y="4095"/>
                  <a:pt x="1509" y="4095"/>
                  <a:pt x="1509" y="4095"/>
                </a:cubicBezTo>
                <a:cubicBezTo>
                  <a:pt x="1509" y="4507"/>
                  <a:pt x="1166" y="4849"/>
                  <a:pt x="755" y="484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9">
            <a:extLst>
              <a:ext uri="{FF2B5EF4-FFF2-40B4-BE49-F238E27FC236}">
                <a16:creationId xmlns:a16="http://schemas.microsoft.com/office/drawing/2014/main" id="{82610A5F-FCD9-934A-8D57-4257909DF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9883" y="6564445"/>
            <a:ext cx="1859408" cy="269717"/>
          </a:xfrm>
          <a:custGeom>
            <a:avLst/>
            <a:gdLst>
              <a:gd name="T0" fmla="*/ 1860 w 2006"/>
              <a:gd name="T1" fmla="*/ 292 h 293"/>
              <a:gd name="T2" fmla="*/ 1860 w 2006"/>
              <a:gd name="T3" fmla="*/ 292 h 293"/>
              <a:gd name="T4" fmla="*/ 146 w 2006"/>
              <a:gd name="T5" fmla="*/ 292 h 293"/>
              <a:gd name="T6" fmla="*/ 0 w 2006"/>
              <a:gd name="T7" fmla="*/ 146 h 293"/>
              <a:gd name="T8" fmla="*/ 0 w 2006"/>
              <a:gd name="T9" fmla="*/ 146 h 293"/>
              <a:gd name="T10" fmla="*/ 146 w 2006"/>
              <a:gd name="T11" fmla="*/ 0 h 293"/>
              <a:gd name="T12" fmla="*/ 1860 w 2006"/>
              <a:gd name="T13" fmla="*/ 0 h 293"/>
              <a:gd name="T14" fmla="*/ 2005 w 2006"/>
              <a:gd name="T15" fmla="*/ 146 h 293"/>
              <a:gd name="T16" fmla="*/ 2005 w 2006"/>
              <a:gd name="T17" fmla="*/ 146 h 293"/>
              <a:gd name="T18" fmla="*/ 1860 w 2006"/>
              <a:gd name="T1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6" h="293">
                <a:moveTo>
                  <a:pt x="1860" y="292"/>
                </a:moveTo>
                <a:lnTo>
                  <a:pt x="1860" y="292"/>
                </a:lnTo>
                <a:cubicBezTo>
                  <a:pt x="146" y="292"/>
                  <a:pt x="146" y="292"/>
                  <a:pt x="146" y="292"/>
                </a:cubicBezTo>
                <a:cubicBezTo>
                  <a:pt x="60" y="292"/>
                  <a:pt x="0" y="232"/>
                  <a:pt x="0" y="146"/>
                </a:cubicBezTo>
                <a:lnTo>
                  <a:pt x="0" y="146"/>
                </a:lnTo>
                <a:cubicBezTo>
                  <a:pt x="0" y="69"/>
                  <a:pt x="60" y="0"/>
                  <a:pt x="146" y="0"/>
                </a:cubicBezTo>
                <a:cubicBezTo>
                  <a:pt x="1860" y="0"/>
                  <a:pt x="1860" y="0"/>
                  <a:pt x="1860" y="0"/>
                </a:cubicBezTo>
                <a:cubicBezTo>
                  <a:pt x="1937" y="0"/>
                  <a:pt x="2005" y="69"/>
                  <a:pt x="2005" y="146"/>
                </a:cubicBezTo>
                <a:lnTo>
                  <a:pt x="2005" y="146"/>
                </a:lnTo>
                <a:cubicBezTo>
                  <a:pt x="2005" y="232"/>
                  <a:pt x="1937" y="292"/>
                  <a:pt x="1860" y="29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10">
            <a:extLst>
              <a:ext uri="{FF2B5EF4-FFF2-40B4-BE49-F238E27FC236}">
                <a16:creationId xmlns:a16="http://schemas.microsoft.com/office/drawing/2014/main" id="{FBA1CF0B-6F04-A742-A8F9-4155D50AB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5284" y="6192564"/>
            <a:ext cx="1430315" cy="1977921"/>
          </a:xfrm>
          <a:custGeom>
            <a:avLst/>
            <a:gdLst>
              <a:gd name="T0" fmla="*/ 1457 w 1544"/>
              <a:gd name="T1" fmla="*/ 1011 h 2133"/>
              <a:gd name="T2" fmla="*/ 1457 w 1544"/>
              <a:gd name="T3" fmla="*/ 1011 h 2133"/>
              <a:gd name="T4" fmla="*/ 1449 w 1544"/>
              <a:gd name="T5" fmla="*/ 994 h 2133"/>
              <a:gd name="T6" fmla="*/ 1397 w 1544"/>
              <a:gd name="T7" fmla="*/ 916 h 2133"/>
              <a:gd name="T8" fmla="*/ 883 w 1544"/>
              <a:gd name="T9" fmla="*/ 85 h 2133"/>
              <a:gd name="T10" fmla="*/ 660 w 1544"/>
              <a:gd name="T11" fmla="*/ 85 h 2133"/>
              <a:gd name="T12" fmla="*/ 137 w 1544"/>
              <a:gd name="T13" fmla="*/ 925 h 2133"/>
              <a:gd name="T14" fmla="*/ 103 w 1544"/>
              <a:gd name="T15" fmla="*/ 976 h 2133"/>
              <a:gd name="T16" fmla="*/ 78 w 1544"/>
              <a:gd name="T17" fmla="*/ 1011 h 2133"/>
              <a:gd name="T18" fmla="*/ 0 w 1544"/>
              <a:gd name="T19" fmla="*/ 1362 h 2133"/>
              <a:gd name="T20" fmla="*/ 763 w 1544"/>
              <a:gd name="T21" fmla="*/ 2132 h 2133"/>
              <a:gd name="T22" fmla="*/ 1543 w 1544"/>
              <a:gd name="T23" fmla="*/ 1362 h 2133"/>
              <a:gd name="T24" fmla="*/ 1457 w 1544"/>
              <a:gd name="T25" fmla="*/ 1011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4" h="2133">
                <a:moveTo>
                  <a:pt x="1457" y="1011"/>
                </a:moveTo>
                <a:lnTo>
                  <a:pt x="1457" y="1011"/>
                </a:lnTo>
                <a:cubicBezTo>
                  <a:pt x="1449" y="994"/>
                  <a:pt x="1449" y="994"/>
                  <a:pt x="1449" y="994"/>
                </a:cubicBezTo>
                <a:cubicBezTo>
                  <a:pt x="1431" y="968"/>
                  <a:pt x="1414" y="942"/>
                  <a:pt x="1397" y="916"/>
                </a:cubicBezTo>
                <a:cubicBezTo>
                  <a:pt x="883" y="85"/>
                  <a:pt x="883" y="85"/>
                  <a:pt x="883" y="85"/>
                </a:cubicBezTo>
                <a:cubicBezTo>
                  <a:pt x="832" y="0"/>
                  <a:pt x="712" y="0"/>
                  <a:pt x="660" y="85"/>
                </a:cubicBezTo>
                <a:cubicBezTo>
                  <a:pt x="137" y="925"/>
                  <a:pt x="137" y="925"/>
                  <a:pt x="137" y="925"/>
                </a:cubicBezTo>
                <a:cubicBezTo>
                  <a:pt x="120" y="942"/>
                  <a:pt x="112" y="959"/>
                  <a:pt x="103" y="976"/>
                </a:cubicBezTo>
                <a:cubicBezTo>
                  <a:pt x="78" y="1011"/>
                  <a:pt x="78" y="1011"/>
                  <a:pt x="78" y="1011"/>
                </a:cubicBezTo>
                <a:cubicBezTo>
                  <a:pt x="26" y="1122"/>
                  <a:pt x="0" y="1234"/>
                  <a:pt x="0" y="1362"/>
                </a:cubicBezTo>
                <a:cubicBezTo>
                  <a:pt x="0" y="1781"/>
                  <a:pt x="343" y="2132"/>
                  <a:pt x="763" y="2132"/>
                </a:cubicBezTo>
                <a:cubicBezTo>
                  <a:pt x="1192" y="2132"/>
                  <a:pt x="1543" y="1790"/>
                  <a:pt x="1543" y="1362"/>
                </a:cubicBezTo>
                <a:cubicBezTo>
                  <a:pt x="1543" y="1234"/>
                  <a:pt x="1509" y="1114"/>
                  <a:pt x="1457" y="1011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11">
            <a:extLst>
              <a:ext uri="{FF2B5EF4-FFF2-40B4-BE49-F238E27FC236}">
                <a16:creationId xmlns:a16="http://schemas.microsoft.com/office/drawing/2014/main" id="{99622734-661A-C34B-86DD-240ED2AF1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0481" y="7128397"/>
            <a:ext cx="494479" cy="506740"/>
          </a:xfrm>
          <a:custGeom>
            <a:avLst/>
            <a:gdLst>
              <a:gd name="T0" fmla="*/ 266 w 532"/>
              <a:gd name="T1" fmla="*/ 428 h 548"/>
              <a:gd name="T2" fmla="*/ 266 w 532"/>
              <a:gd name="T3" fmla="*/ 428 h 548"/>
              <a:gd name="T4" fmla="*/ 163 w 532"/>
              <a:gd name="T5" fmla="*/ 385 h 548"/>
              <a:gd name="T6" fmla="*/ 129 w 532"/>
              <a:gd name="T7" fmla="*/ 274 h 548"/>
              <a:gd name="T8" fmla="*/ 163 w 532"/>
              <a:gd name="T9" fmla="*/ 163 h 548"/>
              <a:gd name="T10" fmla="*/ 266 w 532"/>
              <a:gd name="T11" fmla="*/ 120 h 548"/>
              <a:gd name="T12" fmla="*/ 369 w 532"/>
              <a:gd name="T13" fmla="*/ 163 h 548"/>
              <a:gd name="T14" fmla="*/ 403 w 532"/>
              <a:gd name="T15" fmla="*/ 274 h 548"/>
              <a:gd name="T16" fmla="*/ 369 w 532"/>
              <a:gd name="T17" fmla="*/ 385 h 548"/>
              <a:gd name="T18" fmla="*/ 266 w 532"/>
              <a:gd name="T19" fmla="*/ 428 h 548"/>
              <a:gd name="T20" fmla="*/ 266 w 532"/>
              <a:gd name="T21" fmla="*/ 547 h 548"/>
              <a:gd name="T22" fmla="*/ 266 w 532"/>
              <a:gd name="T23" fmla="*/ 547 h 548"/>
              <a:gd name="T24" fmla="*/ 454 w 532"/>
              <a:gd name="T25" fmla="*/ 471 h 548"/>
              <a:gd name="T26" fmla="*/ 531 w 532"/>
              <a:gd name="T27" fmla="*/ 274 h 548"/>
              <a:gd name="T28" fmla="*/ 454 w 532"/>
              <a:gd name="T29" fmla="*/ 77 h 548"/>
              <a:gd name="T30" fmla="*/ 266 w 532"/>
              <a:gd name="T31" fmla="*/ 0 h 548"/>
              <a:gd name="T32" fmla="*/ 77 w 532"/>
              <a:gd name="T33" fmla="*/ 77 h 548"/>
              <a:gd name="T34" fmla="*/ 0 w 532"/>
              <a:gd name="T35" fmla="*/ 274 h 548"/>
              <a:gd name="T36" fmla="*/ 77 w 532"/>
              <a:gd name="T37" fmla="*/ 471 h 548"/>
              <a:gd name="T38" fmla="*/ 266 w 532"/>
              <a:gd name="T39" fmla="*/ 547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32" h="548">
                <a:moveTo>
                  <a:pt x="266" y="428"/>
                </a:moveTo>
                <a:lnTo>
                  <a:pt x="266" y="428"/>
                </a:lnTo>
                <a:cubicBezTo>
                  <a:pt x="223" y="428"/>
                  <a:pt x="189" y="420"/>
                  <a:pt x="163" y="385"/>
                </a:cubicBezTo>
                <a:cubicBezTo>
                  <a:pt x="137" y="360"/>
                  <a:pt x="129" y="325"/>
                  <a:pt x="129" y="274"/>
                </a:cubicBezTo>
                <a:cubicBezTo>
                  <a:pt x="129" y="231"/>
                  <a:pt x="137" y="188"/>
                  <a:pt x="163" y="163"/>
                </a:cubicBezTo>
                <a:cubicBezTo>
                  <a:pt x="189" y="137"/>
                  <a:pt x="223" y="120"/>
                  <a:pt x="266" y="120"/>
                </a:cubicBezTo>
                <a:cubicBezTo>
                  <a:pt x="309" y="120"/>
                  <a:pt x="343" y="137"/>
                  <a:pt x="369" y="163"/>
                </a:cubicBezTo>
                <a:cubicBezTo>
                  <a:pt x="386" y="188"/>
                  <a:pt x="403" y="231"/>
                  <a:pt x="403" y="274"/>
                </a:cubicBezTo>
                <a:cubicBezTo>
                  <a:pt x="403" y="325"/>
                  <a:pt x="386" y="360"/>
                  <a:pt x="369" y="385"/>
                </a:cubicBezTo>
                <a:cubicBezTo>
                  <a:pt x="343" y="420"/>
                  <a:pt x="309" y="428"/>
                  <a:pt x="266" y="428"/>
                </a:cubicBezTo>
                <a:close/>
                <a:moveTo>
                  <a:pt x="266" y="547"/>
                </a:moveTo>
                <a:lnTo>
                  <a:pt x="266" y="547"/>
                </a:lnTo>
                <a:cubicBezTo>
                  <a:pt x="343" y="547"/>
                  <a:pt x="403" y="522"/>
                  <a:pt x="454" y="471"/>
                </a:cubicBezTo>
                <a:cubicBezTo>
                  <a:pt x="506" y="420"/>
                  <a:pt x="531" y="360"/>
                  <a:pt x="531" y="274"/>
                </a:cubicBezTo>
                <a:cubicBezTo>
                  <a:pt x="531" y="197"/>
                  <a:pt x="506" y="128"/>
                  <a:pt x="454" y="77"/>
                </a:cubicBezTo>
                <a:cubicBezTo>
                  <a:pt x="403" y="25"/>
                  <a:pt x="343" y="0"/>
                  <a:pt x="266" y="0"/>
                </a:cubicBezTo>
                <a:cubicBezTo>
                  <a:pt x="189" y="0"/>
                  <a:pt x="129" y="25"/>
                  <a:pt x="77" y="77"/>
                </a:cubicBezTo>
                <a:cubicBezTo>
                  <a:pt x="26" y="128"/>
                  <a:pt x="0" y="197"/>
                  <a:pt x="0" y="274"/>
                </a:cubicBezTo>
                <a:cubicBezTo>
                  <a:pt x="0" y="360"/>
                  <a:pt x="26" y="420"/>
                  <a:pt x="77" y="471"/>
                </a:cubicBezTo>
                <a:cubicBezTo>
                  <a:pt x="129" y="522"/>
                  <a:pt x="189" y="547"/>
                  <a:pt x="266" y="5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12">
            <a:extLst>
              <a:ext uri="{FF2B5EF4-FFF2-40B4-BE49-F238E27FC236}">
                <a16:creationId xmlns:a16="http://schemas.microsoft.com/office/drawing/2014/main" id="{CAD1EBBE-E413-1E4E-9DD3-771239E8A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4434" y="7210130"/>
            <a:ext cx="351449" cy="359622"/>
          </a:xfrm>
          <a:custGeom>
            <a:avLst/>
            <a:gdLst>
              <a:gd name="T0" fmla="*/ 248 w 378"/>
              <a:gd name="T1" fmla="*/ 137 h 386"/>
              <a:gd name="T2" fmla="*/ 248 w 378"/>
              <a:gd name="T3" fmla="*/ 0 h 386"/>
              <a:gd name="T4" fmla="*/ 128 w 378"/>
              <a:gd name="T5" fmla="*/ 0 h 386"/>
              <a:gd name="T6" fmla="*/ 128 w 378"/>
              <a:gd name="T7" fmla="*/ 137 h 386"/>
              <a:gd name="T8" fmla="*/ 0 w 378"/>
              <a:gd name="T9" fmla="*/ 137 h 386"/>
              <a:gd name="T10" fmla="*/ 0 w 378"/>
              <a:gd name="T11" fmla="*/ 248 h 386"/>
              <a:gd name="T12" fmla="*/ 128 w 378"/>
              <a:gd name="T13" fmla="*/ 248 h 386"/>
              <a:gd name="T14" fmla="*/ 128 w 378"/>
              <a:gd name="T15" fmla="*/ 385 h 386"/>
              <a:gd name="T16" fmla="*/ 248 w 378"/>
              <a:gd name="T17" fmla="*/ 385 h 386"/>
              <a:gd name="T18" fmla="*/ 248 w 378"/>
              <a:gd name="T19" fmla="*/ 248 h 386"/>
              <a:gd name="T20" fmla="*/ 377 w 378"/>
              <a:gd name="T21" fmla="*/ 248 h 386"/>
              <a:gd name="T22" fmla="*/ 377 w 378"/>
              <a:gd name="T23" fmla="*/ 137 h 386"/>
              <a:gd name="T24" fmla="*/ 248 w 378"/>
              <a:gd name="T25" fmla="*/ 137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8" h="386">
                <a:moveTo>
                  <a:pt x="248" y="137"/>
                </a:moveTo>
                <a:lnTo>
                  <a:pt x="248" y="0"/>
                </a:lnTo>
                <a:lnTo>
                  <a:pt x="128" y="0"/>
                </a:lnTo>
                <a:lnTo>
                  <a:pt x="128" y="137"/>
                </a:lnTo>
                <a:lnTo>
                  <a:pt x="0" y="137"/>
                </a:lnTo>
                <a:lnTo>
                  <a:pt x="0" y="248"/>
                </a:lnTo>
                <a:lnTo>
                  <a:pt x="128" y="248"/>
                </a:lnTo>
                <a:lnTo>
                  <a:pt x="128" y="385"/>
                </a:lnTo>
                <a:lnTo>
                  <a:pt x="248" y="385"/>
                </a:lnTo>
                <a:lnTo>
                  <a:pt x="248" y="248"/>
                </a:lnTo>
                <a:lnTo>
                  <a:pt x="377" y="248"/>
                </a:lnTo>
                <a:lnTo>
                  <a:pt x="377" y="137"/>
                </a:lnTo>
                <a:lnTo>
                  <a:pt x="248" y="13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6366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Freeform 191">
            <a:extLst>
              <a:ext uri="{FF2B5EF4-FFF2-40B4-BE49-F238E27FC236}">
                <a16:creationId xmlns:a16="http://schemas.microsoft.com/office/drawing/2014/main" id="{AAC3151E-00A0-0344-BA82-457A1ACFA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5432" y="3858804"/>
            <a:ext cx="5517411" cy="7996315"/>
          </a:xfrm>
          <a:custGeom>
            <a:avLst/>
            <a:gdLst>
              <a:gd name="T0" fmla="*/ 5240 w 5259"/>
              <a:gd name="T1" fmla="*/ 2332 h 7626"/>
              <a:gd name="T2" fmla="*/ 5240 w 5259"/>
              <a:gd name="T3" fmla="*/ 2332 h 7626"/>
              <a:gd name="T4" fmla="*/ 3017 w 5259"/>
              <a:gd name="T5" fmla="*/ 55 h 7626"/>
              <a:gd name="T6" fmla="*/ 841 w 5259"/>
              <a:gd name="T7" fmla="*/ 1202 h 7626"/>
              <a:gd name="T8" fmla="*/ 841 w 5259"/>
              <a:gd name="T9" fmla="*/ 1202 h 7626"/>
              <a:gd name="T10" fmla="*/ 127 w 5259"/>
              <a:gd name="T11" fmla="*/ 4680 h 7626"/>
              <a:gd name="T12" fmla="*/ 1753 w 5259"/>
              <a:gd name="T13" fmla="*/ 7625 h 7626"/>
              <a:gd name="T14" fmla="*/ 1762 w 5259"/>
              <a:gd name="T15" fmla="*/ 7616 h 7626"/>
              <a:gd name="T16" fmla="*/ 1862 w 5259"/>
              <a:gd name="T17" fmla="*/ 7625 h 7626"/>
              <a:gd name="T18" fmla="*/ 3035 w 5259"/>
              <a:gd name="T19" fmla="*/ 6451 h 7626"/>
              <a:gd name="T20" fmla="*/ 3027 w 5259"/>
              <a:gd name="T21" fmla="*/ 6351 h 7626"/>
              <a:gd name="T22" fmla="*/ 3027 w 5259"/>
              <a:gd name="T23" fmla="*/ 6351 h 7626"/>
              <a:gd name="T24" fmla="*/ 3280 w 5259"/>
              <a:gd name="T25" fmla="*/ 5665 h 7626"/>
              <a:gd name="T26" fmla="*/ 3334 w 5259"/>
              <a:gd name="T27" fmla="*/ 5565 h 7626"/>
              <a:gd name="T28" fmla="*/ 3334 w 5259"/>
              <a:gd name="T29" fmla="*/ 5565 h 7626"/>
              <a:gd name="T30" fmla="*/ 3343 w 5259"/>
              <a:gd name="T31" fmla="*/ 5547 h 7626"/>
              <a:gd name="T32" fmla="*/ 3650 w 5259"/>
              <a:gd name="T33" fmla="*/ 5068 h 7626"/>
              <a:gd name="T34" fmla="*/ 4463 w 5259"/>
              <a:gd name="T35" fmla="*/ 4174 h 7626"/>
              <a:gd name="T36" fmla="*/ 4969 w 5259"/>
              <a:gd name="T37" fmla="*/ 3532 h 7626"/>
              <a:gd name="T38" fmla="*/ 4969 w 5259"/>
              <a:gd name="T39" fmla="*/ 3532 h 7626"/>
              <a:gd name="T40" fmla="*/ 4969 w 5259"/>
              <a:gd name="T41" fmla="*/ 3532 h 7626"/>
              <a:gd name="T42" fmla="*/ 5240 w 5259"/>
              <a:gd name="T43" fmla="*/ 2332 h 7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259" h="7626">
                <a:moveTo>
                  <a:pt x="5240" y="2332"/>
                </a:moveTo>
                <a:lnTo>
                  <a:pt x="5240" y="2332"/>
                </a:lnTo>
                <a:cubicBezTo>
                  <a:pt x="5195" y="1121"/>
                  <a:pt x="4228" y="127"/>
                  <a:pt x="3017" y="55"/>
                </a:cubicBezTo>
                <a:cubicBezTo>
                  <a:pt x="2097" y="0"/>
                  <a:pt x="1274" y="470"/>
                  <a:pt x="841" y="1202"/>
                </a:cubicBezTo>
                <a:lnTo>
                  <a:pt x="841" y="1202"/>
                </a:lnTo>
                <a:cubicBezTo>
                  <a:pt x="841" y="1202"/>
                  <a:pt x="262" y="1817"/>
                  <a:pt x="127" y="4680"/>
                </a:cubicBezTo>
                <a:cubicBezTo>
                  <a:pt x="0" y="7535"/>
                  <a:pt x="1753" y="7625"/>
                  <a:pt x="1753" y="7625"/>
                </a:cubicBezTo>
                <a:cubicBezTo>
                  <a:pt x="1762" y="7616"/>
                  <a:pt x="1762" y="7616"/>
                  <a:pt x="1762" y="7616"/>
                </a:cubicBezTo>
                <a:cubicBezTo>
                  <a:pt x="1799" y="7616"/>
                  <a:pt x="1835" y="7625"/>
                  <a:pt x="1862" y="7625"/>
                </a:cubicBezTo>
                <a:cubicBezTo>
                  <a:pt x="2512" y="7625"/>
                  <a:pt x="3035" y="7101"/>
                  <a:pt x="3035" y="6451"/>
                </a:cubicBezTo>
                <a:cubicBezTo>
                  <a:pt x="3035" y="6424"/>
                  <a:pt x="3027" y="6387"/>
                  <a:pt x="3027" y="6351"/>
                </a:cubicBezTo>
                <a:lnTo>
                  <a:pt x="3027" y="6351"/>
                </a:lnTo>
                <a:cubicBezTo>
                  <a:pt x="3027" y="6351"/>
                  <a:pt x="3081" y="6017"/>
                  <a:pt x="3280" y="5665"/>
                </a:cubicBezTo>
                <a:cubicBezTo>
                  <a:pt x="3297" y="5628"/>
                  <a:pt x="3316" y="5601"/>
                  <a:pt x="3334" y="5565"/>
                </a:cubicBezTo>
                <a:lnTo>
                  <a:pt x="3334" y="5565"/>
                </a:lnTo>
                <a:cubicBezTo>
                  <a:pt x="3334" y="5556"/>
                  <a:pt x="3343" y="5556"/>
                  <a:pt x="3343" y="5547"/>
                </a:cubicBezTo>
                <a:cubicBezTo>
                  <a:pt x="3442" y="5375"/>
                  <a:pt x="3559" y="5195"/>
                  <a:pt x="3650" y="5068"/>
                </a:cubicBezTo>
                <a:cubicBezTo>
                  <a:pt x="3885" y="4743"/>
                  <a:pt x="4165" y="4445"/>
                  <a:pt x="4463" y="4174"/>
                </a:cubicBezTo>
                <a:cubicBezTo>
                  <a:pt x="4671" y="3993"/>
                  <a:pt x="4843" y="3776"/>
                  <a:pt x="4969" y="3532"/>
                </a:cubicBezTo>
                <a:lnTo>
                  <a:pt x="4969" y="3532"/>
                </a:lnTo>
                <a:lnTo>
                  <a:pt x="4969" y="3532"/>
                </a:lnTo>
                <a:cubicBezTo>
                  <a:pt x="5159" y="3171"/>
                  <a:pt x="5258" y="2765"/>
                  <a:pt x="5240" y="233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192">
            <a:extLst>
              <a:ext uri="{FF2B5EF4-FFF2-40B4-BE49-F238E27FC236}">
                <a16:creationId xmlns:a16="http://schemas.microsoft.com/office/drawing/2014/main" id="{08ABE19C-FC31-7148-8F5E-AD2C7F7B8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4258" y="5107505"/>
            <a:ext cx="2872012" cy="4624820"/>
          </a:xfrm>
          <a:custGeom>
            <a:avLst/>
            <a:gdLst>
              <a:gd name="T0" fmla="*/ 651 w 2738"/>
              <a:gd name="T1" fmla="*/ 4408 h 4409"/>
              <a:gd name="T2" fmla="*/ 651 w 2738"/>
              <a:gd name="T3" fmla="*/ 4408 h 4409"/>
              <a:gd name="T4" fmla="*/ 199 w 2738"/>
              <a:gd name="T5" fmla="*/ 4110 h 4409"/>
              <a:gd name="T6" fmla="*/ 217 w 2738"/>
              <a:gd name="T7" fmla="*/ 3984 h 4409"/>
              <a:gd name="T8" fmla="*/ 344 w 2738"/>
              <a:gd name="T9" fmla="*/ 4011 h 4409"/>
              <a:gd name="T10" fmla="*/ 669 w 2738"/>
              <a:gd name="T11" fmla="*/ 4228 h 4409"/>
              <a:gd name="T12" fmla="*/ 967 w 2738"/>
              <a:gd name="T13" fmla="*/ 3912 h 4409"/>
              <a:gd name="T14" fmla="*/ 1021 w 2738"/>
              <a:gd name="T15" fmla="*/ 3387 h 4409"/>
              <a:gd name="T16" fmla="*/ 669 w 2738"/>
              <a:gd name="T17" fmla="*/ 3207 h 4409"/>
              <a:gd name="T18" fmla="*/ 208 w 2738"/>
              <a:gd name="T19" fmla="*/ 2791 h 4409"/>
              <a:gd name="T20" fmla="*/ 362 w 2738"/>
              <a:gd name="T21" fmla="*/ 750 h 4409"/>
              <a:gd name="T22" fmla="*/ 1843 w 2738"/>
              <a:gd name="T23" fmla="*/ 118 h 4409"/>
              <a:gd name="T24" fmla="*/ 2638 w 2738"/>
              <a:gd name="T25" fmla="*/ 849 h 4409"/>
              <a:gd name="T26" fmla="*/ 2728 w 2738"/>
              <a:gd name="T27" fmla="*/ 1419 h 4409"/>
              <a:gd name="T28" fmla="*/ 2629 w 2738"/>
              <a:gd name="T29" fmla="*/ 1500 h 4409"/>
              <a:gd name="T30" fmla="*/ 2547 w 2738"/>
              <a:gd name="T31" fmla="*/ 1409 h 4409"/>
              <a:gd name="T32" fmla="*/ 2466 w 2738"/>
              <a:gd name="T33" fmla="*/ 903 h 4409"/>
              <a:gd name="T34" fmla="*/ 1806 w 2738"/>
              <a:gd name="T35" fmla="*/ 298 h 4409"/>
              <a:gd name="T36" fmla="*/ 515 w 2738"/>
              <a:gd name="T37" fmla="*/ 849 h 4409"/>
              <a:gd name="T38" fmla="*/ 380 w 2738"/>
              <a:gd name="T39" fmla="*/ 2746 h 4409"/>
              <a:gd name="T40" fmla="*/ 696 w 2738"/>
              <a:gd name="T41" fmla="*/ 3026 h 4409"/>
              <a:gd name="T42" fmla="*/ 1184 w 2738"/>
              <a:gd name="T43" fmla="*/ 3297 h 4409"/>
              <a:gd name="T44" fmla="*/ 1130 w 2738"/>
              <a:gd name="T45" fmla="*/ 3984 h 4409"/>
              <a:gd name="T46" fmla="*/ 687 w 2738"/>
              <a:gd name="T47" fmla="*/ 4408 h 4409"/>
              <a:gd name="T48" fmla="*/ 651 w 2738"/>
              <a:gd name="T49" fmla="*/ 4408 h 4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738" h="4409">
                <a:moveTo>
                  <a:pt x="651" y="4408"/>
                </a:moveTo>
                <a:lnTo>
                  <a:pt x="651" y="4408"/>
                </a:lnTo>
                <a:cubicBezTo>
                  <a:pt x="398" y="4408"/>
                  <a:pt x="208" y="4128"/>
                  <a:pt x="199" y="4110"/>
                </a:cubicBezTo>
                <a:cubicBezTo>
                  <a:pt x="172" y="4074"/>
                  <a:pt x="181" y="4011"/>
                  <a:pt x="217" y="3984"/>
                </a:cubicBezTo>
                <a:cubicBezTo>
                  <a:pt x="262" y="3957"/>
                  <a:pt x="317" y="3975"/>
                  <a:pt x="344" y="4011"/>
                </a:cubicBezTo>
                <a:cubicBezTo>
                  <a:pt x="389" y="4074"/>
                  <a:pt x="533" y="4237"/>
                  <a:pt x="669" y="4228"/>
                </a:cubicBezTo>
                <a:cubicBezTo>
                  <a:pt x="795" y="4219"/>
                  <a:pt x="904" y="4047"/>
                  <a:pt x="967" y="3912"/>
                </a:cubicBezTo>
                <a:cubicBezTo>
                  <a:pt x="1067" y="3676"/>
                  <a:pt x="1085" y="3505"/>
                  <a:pt x="1021" y="3387"/>
                </a:cubicBezTo>
                <a:cubicBezTo>
                  <a:pt x="958" y="3261"/>
                  <a:pt x="795" y="3225"/>
                  <a:pt x="669" y="3207"/>
                </a:cubicBezTo>
                <a:cubicBezTo>
                  <a:pt x="452" y="3179"/>
                  <a:pt x="262" y="3008"/>
                  <a:pt x="208" y="2791"/>
                </a:cubicBezTo>
                <a:cubicBezTo>
                  <a:pt x="0" y="1942"/>
                  <a:pt x="46" y="1256"/>
                  <a:pt x="362" y="750"/>
                </a:cubicBezTo>
                <a:cubicBezTo>
                  <a:pt x="678" y="253"/>
                  <a:pt x="1274" y="0"/>
                  <a:pt x="1843" y="118"/>
                </a:cubicBezTo>
                <a:cubicBezTo>
                  <a:pt x="2231" y="208"/>
                  <a:pt x="2502" y="452"/>
                  <a:pt x="2638" y="849"/>
                </a:cubicBezTo>
                <a:cubicBezTo>
                  <a:pt x="2737" y="1139"/>
                  <a:pt x="2728" y="1400"/>
                  <a:pt x="2728" y="1419"/>
                </a:cubicBezTo>
                <a:cubicBezTo>
                  <a:pt x="2728" y="1464"/>
                  <a:pt x="2683" y="1500"/>
                  <a:pt x="2629" y="1500"/>
                </a:cubicBezTo>
                <a:cubicBezTo>
                  <a:pt x="2584" y="1500"/>
                  <a:pt x="2547" y="1455"/>
                  <a:pt x="2547" y="1409"/>
                </a:cubicBezTo>
                <a:cubicBezTo>
                  <a:pt x="2547" y="1400"/>
                  <a:pt x="2556" y="1156"/>
                  <a:pt x="2466" y="903"/>
                </a:cubicBezTo>
                <a:cubicBezTo>
                  <a:pt x="2349" y="569"/>
                  <a:pt x="2132" y="361"/>
                  <a:pt x="1806" y="298"/>
                </a:cubicBezTo>
                <a:cubicBezTo>
                  <a:pt x="1311" y="190"/>
                  <a:pt x="786" y="407"/>
                  <a:pt x="515" y="849"/>
                </a:cubicBezTo>
                <a:cubicBezTo>
                  <a:pt x="226" y="1310"/>
                  <a:pt x="181" y="1951"/>
                  <a:pt x="380" y="2746"/>
                </a:cubicBezTo>
                <a:cubicBezTo>
                  <a:pt x="416" y="2900"/>
                  <a:pt x="542" y="3008"/>
                  <a:pt x="696" y="3026"/>
                </a:cubicBezTo>
                <a:cubicBezTo>
                  <a:pt x="931" y="3053"/>
                  <a:pt x="1094" y="3153"/>
                  <a:pt x="1184" y="3297"/>
                </a:cubicBezTo>
                <a:cubicBezTo>
                  <a:pt x="1274" y="3469"/>
                  <a:pt x="1256" y="3704"/>
                  <a:pt x="1130" y="3984"/>
                </a:cubicBezTo>
                <a:cubicBezTo>
                  <a:pt x="1003" y="4255"/>
                  <a:pt x="859" y="4390"/>
                  <a:pt x="687" y="4408"/>
                </a:cubicBezTo>
                <a:cubicBezTo>
                  <a:pt x="678" y="4408"/>
                  <a:pt x="669" y="4408"/>
                  <a:pt x="651" y="440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Line 193">
            <a:extLst>
              <a:ext uri="{FF2B5EF4-FFF2-40B4-BE49-F238E27FC236}">
                <a16:creationId xmlns:a16="http://schemas.microsoft.com/office/drawing/2014/main" id="{CBE63617-0C0E-DF47-91CB-F307B135A8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20252" y="4982636"/>
            <a:ext cx="3477864" cy="99433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6" name="Freeform 194">
            <a:extLst>
              <a:ext uri="{FF2B5EF4-FFF2-40B4-BE49-F238E27FC236}">
                <a16:creationId xmlns:a16="http://schemas.microsoft.com/office/drawing/2014/main" id="{5752F2C6-505E-9A43-828C-7284D48B0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4653" y="4039173"/>
            <a:ext cx="1896176" cy="1886926"/>
          </a:xfrm>
          <a:custGeom>
            <a:avLst/>
            <a:gdLst>
              <a:gd name="T0" fmla="*/ 1807 w 1808"/>
              <a:gd name="T1" fmla="*/ 904 h 1799"/>
              <a:gd name="T2" fmla="*/ 1807 w 1808"/>
              <a:gd name="T3" fmla="*/ 904 h 1799"/>
              <a:gd name="T4" fmla="*/ 903 w 1808"/>
              <a:gd name="T5" fmla="*/ 1798 h 1799"/>
              <a:gd name="T6" fmla="*/ 0 w 1808"/>
              <a:gd name="T7" fmla="*/ 904 h 1799"/>
              <a:gd name="T8" fmla="*/ 903 w 1808"/>
              <a:gd name="T9" fmla="*/ 0 h 1799"/>
              <a:gd name="T10" fmla="*/ 1807 w 1808"/>
              <a:gd name="T11" fmla="*/ 904 h 1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8" h="1799">
                <a:moveTo>
                  <a:pt x="1807" y="904"/>
                </a:moveTo>
                <a:lnTo>
                  <a:pt x="1807" y="904"/>
                </a:lnTo>
                <a:cubicBezTo>
                  <a:pt x="1807" y="1401"/>
                  <a:pt x="1400" y="1798"/>
                  <a:pt x="903" y="1798"/>
                </a:cubicBezTo>
                <a:cubicBezTo>
                  <a:pt x="406" y="1798"/>
                  <a:pt x="0" y="1401"/>
                  <a:pt x="0" y="904"/>
                </a:cubicBezTo>
                <a:cubicBezTo>
                  <a:pt x="0" y="406"/>
                  <a:pt x="406" y="0"/>
                  <a:pt x="903" y="0"/>
                </a:cubicBezTo>
                <a:cubicBezTo>
                  <a:pt x="1400" y="0"/>
                  <a:pt x="1807" y="406"/>
                  <a:pt x="1807" y="9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Line 195">
            <a:extLst>
              <a:ext uri="{FF2B5EF4-FFF2-40B4-BE49-F238E27FC236}">
                <a16:creationId xmlns:a16="http://schemas.microsoft.com/office/drawing/2014/main" id="{6E4E8BDA-EABE-554F-9A6D-494434EF3B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72685" y="9343840"/>
            <a:ext cx="3477864" cy="98508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8" name="Freeform 196">
            <a:extLst>
              <a:ext uri="{FF2B5EF4-FFF2-40B4-BE49-F238E27FC236}">
                <a16:creationId xmlns:a16="http://schemas.microsoft.com/office/drawing/2014/main" id="{E76008FA-CC68-7E43-AD2D-0DF0A6839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1710" y="9380838"/>
            <a:ext cx="1886926" cy="1886926"/>
          </a:xfrm>
          <a:custGeom>
            <a:avLst/>
            <a:gdLst>
              <a:gd name="T0" fmla="*/ 1798 w 1799"/>
              <a:gd name="T1" fmla="*/ 904 h 1799"/>
              <a:gd name="T2" fmla="*/ 1798 w 1799"/>
              <a:gd name="T3" fmla="*/ 904 h 1799"/>
              <a:gd name="T4" fmla="*/ 894 w 1799"/>
              <a:gd name="T5" fmla="*/ 0 h 1799"/>
              <a:gd name="T6" fmla="*/ 0 w 1799"/>
              <a:gd name="T7" fmla="*/ 904 h 1799"/>
              <a:gd name="T8" fmla="*/ 894 w 1799"/>
              <a:gd name="T9" fmla="*/ 1798 h 1799"/>
              <a:gd name="T10" fmla="*/ 1798 w 1799"/>
              <a:gd name="T11" fmla="*/ 904 h 1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9" h="1799">
                <a:moveTo>
                  <a:pt x="1798" y="904"/>
                </a:moveTo>
                <a:lnTo>
                  <a:pt x="1798" y="904"/>
                </a:lnTo>
                <a:cubicBezTo>
                  <a:pt x="1798" y="407"/>
                  <a:pt x="1391" y="0"/>
                  <a:pt x="894" y="0"/>
                </a:cubicBezTo>
                <a:cubicBezTo>
                  <a:pt x="398" y="0"/>
                  <a:pt x="0" y="407"/>
                  <a:pt x="0" y="904"/>
                </a:cubicBezTo>
                <a:cubicBezTo>
                  <a:pt x="0" y="1401"/>
                  <a:pt x="398" y="1798"/>
                  <a:pt x="894" y="1798"/>
                </a:cubicBezTo>
                <a:cubicBezTo>
                  <a:pt x="1391" y="1798"/>
                  <a:pt x="1798" y="1401"/>
                  <a:pt x="1798" y="9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Line 197">
            <a:extLst>
              <a:ext uri="{FF2B5EF4-FFF2-40B4-BE49-F238E27FC236}">
                <a16:creationId xmlns:a16="http://schemas.microsoft.com/office/drawing/2014/main" id="{D85B2D85-AE87-5A46-94BF-D7611336CC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75519" y="4848515"/>
            <a:ext cx="3487114" cy="99433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0" name="Freeform 198">
            <a:extLst>
              <a:ext uri="{FF2B5EF4-FFF2-40B4-BE49-F238E27FC236}">
                <a16:creationId xmlns:a16="http://schemas.microsoft.com/office/drawing/2014/main" id="{3E32177C-D543-DE49-A26F-FECE88B08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2056" y="3905052"/>
            <a:ext cx="1886926" cy="1896176"/>
          </a:xfrm>
          <a:custGeom>
            <a:avLst/>
            <a:gdLst>
              <a:gd name="T0" fmla="*/ 0 w 1800"/>
              <a:gd name="T1" fmla="*/ 903 h 1808"/>
              <a:gd name="T2" fmla="*/ 0 w 1800"/>
              <a:gd name="T3" fmla="*/ 903 h 1808"/>
              <a:gd name="T4" fmla="*/ 904 w 1800"/>
              <a:gd name="T5" fmla="*/ 1807 h 1808"/>
              <a:gd name="T6" fmla="*/ 1799 w 1800"/>
              <a:gd name="T7" fmla="*/ 903 h 1808"/>
              <a:gd name="T8" fmla="*/ 904 w 1800"/>
              <a:gd name="T9" fmla="*/ 0 h 1808"/>
              <a:gd name="T10" fmla="*/ 0 w 1800"/>
              <a:gd name="T11" fmla="*/ 903 h 1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0" h="1808">
                <a:moveTo>
                  <a:pt x="0" y="903"/>
                </a:moveTo>
                <a:lnTo>
                  <a:pt x="0" y="903"/>
                </a:lnTo>
                <a:cubicBezTo>
                  <a:pt x="0" y="1400"/>
                  <a:pt x="407" y="1807"/>
                  <a:pt x="904" y="1807"/>
                </a:cubicBezTo>
                <a:cubicBezTo>
                  <a:pt x="1401" y="1807"/>
                  <a:pt x="1799" y="1400"/>
                  <a:pt x="1799" y="903"/>
                </a:cubicBezTo>
                <a:cubicBezTo>
                  <a:pt x="1799" y="406"/>
                  <a:pt x="1401" y="0"/>
                  <a:pt x="904" y="0"/>
                </a:cubicBezTo>
                <a:cubicBezTo>
                  <a:pt x="407" y="0"/>
                  <a:pt x="0" y="406"/>
                  <a:pt x="0" y="90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Line 199">
            <a:extLst>
              <a:ext uri="{FF2B5EF4-FFF2-40B4-BE49-F238E27FC236}">
                <a16:creationId xmlns:a16="http://schemas.microsoft.com/office/drawing/2014/main" id="{98ED2523-B2AA-8749-84A1-1814BA1B79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6269" y="10555543"/>
            <a:ext cx="3487114" cy="98508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2" name="Freeform 200">
            <a:extLst>
              <a:ext uri="{FF2B5EF4-FFF2-40B4-BE49-F238E27FC236}">
                <a16:creationId xmlns:a16="http://schemas.microsoft.com/office/drawing/2014/main" id="{60FFB3FA-CFEF-8040-AFE9-C6BCA7FE1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2056" y="10597168"/>
            <a:ext cx="1886926" cy="1886926"/>
          </a:xfrm>
          <a:custGeom>
            <a:avLst/>
            <a:gdLst>
              <a:gd name="T0" fmla="*/ 0 w 1800"/>
              <a:gd name="T1" fmla="*/ 903 h 1799"/>
              <a:gd name="T2" fmla="*/ 0 w 1800"/>
              <a:gd name="T3" fmla="*/ 903 h 1799"/>
              <a:gd name="T4" fmla="*/ 895 w 1800"/>
              <a:gd name="T5" fmla="*/ 0 h 1799"/>
              <a:gd name="T6" fmla="*/ 1799 w 1800"/>
              <a:gd name="T7" fmla="*/ 903 h 1799"/>
              <a:gd name="T8" fmla="*/ 895 w 1800"/>
              <a:gd name="T9" fmla="*/ 1798 h 1799"/>
              <a:gd name="T10" fmla="*/ 0 w 1800"/>
              <a:gd name="T11" fmla="*/ 903 h 1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0" h="1799">
                <a:moveTo>
                  <a:pt x="0" y="903"/>
                </a:moveTo>
                <a:lnTo>
                  <a:pt x="0" y="903"/>
                </a:lnTo>
                <a:cubicBezTo>
                  <a:pt x="0" y="406"/>
                  <a:pt x="398" y="0"/>
                  <a:pt x="895" y="0"/>
                </a:cubicBezTo>
                <a:cubicBezTo>
                  <a:pt x="1392" y="0"/>
                  <a:pt x="1799" y="406"/>
                  <a:pt x="1799" y="903"/>
                </a:cubicBezTo>
                <a:cubicBezTo>
                  <a:pt x="1799" y="1400"/>
                  <a:pt x="1392" y="1798"/>
                  <a:pt x="895" y="1798"/>
                </a:cubicBezTo>
                <a:cubicBezTo>
                  <a:pt x="398" y="1798"/>
                  <a:pt x="0" y="1400"/>
                  <a:pt x="0" y="90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01">
            <a:extLst>
              <a:ext uri="{FF2B5EF4-FFF2-40B4-BE49-F238E27FC236}">
                <a16:creationId xmlns:a16="http://schemas.microsoft.com/office/drawing/2014/main" id="{FDDBFB24-9C6A-A84E-8D42-83FEA42BE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5779" y="5149130"/>
            <a:ext cx="513356" cy="69371"/>
          </a:xfrm>
          <a:custGeom>
            <a:avLst/>
            <a:gdLst>
              <a:gd name="T0" fmla="*/ 488 w 489"/>
              <a:gd name="T1" fmla="*/ 63 h 64"/>
              <a:gd name="T2" fmla="*/ 0 w 489"/>
              <a:gd name="T3" fmla="*/ 63 h 64"/>
              <a:gd name="T4" fmla="*/ 0 w 489"/>
              <a:gd name="T5" fmla="*/ 0 h 64"/>
              <a:gd name="T6" fmla="*/ 488 w 489"/>
              <a:gd name="T7" fmla="*/ 0 h 64"/>
              <a:gd name="T8" fmla="*/ 488 w 489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9" h="64">
                <a:moveTo>
                  <a:pt x="488" y="63"/>
                </a:moveTo>
                <a:lnTo>
                  <a:pt x="0" y="63"/>
                </a:lnTo>
                <a:lnTo>
                  <a:pt x="0" y="0"/>
                </a:lnTo>
                <a:lnTo>
                  <a:pt x="488" y="0"/>
                </a:lnTo>
                <a:lnTo>
                  <a:pt x="488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7979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02">
            <a:extLst>
              <a:ext uri="{FF2B5EF4-FFF2-40B4-BE49-F238E27FC236}">
                <a16:creationId xmlns:a16="http://schemas.microsoft.com/office/drawing/2014/main" id="{65F56619-5D21-5B4F-B6C7-95441D258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409" y="4492405"/>
            <a:ext cx="712222" cy="721472"/>
          </a:xfrm>
          <a:custGeom>
            <a:avLst/>
            <a:gdLst>
              <a:gd name="T0" fmla="*/ 587 w 678"/>
              <a:gd name="T1" fmla="*/ 686 h 687"/>
              <a:gd name="T2" fmla="*/ 587 w 678"/>
              <a:gd name="T3" fmla="*/ 686 h 687"/>
              <a:gd name="T4" fmla="*/ 587 w 678"/>
              <a:gd name="T5" fmla="*/ 623 h 687"/>
              <a:gd name="T6" fmla="*/ 623 w 678"/>
              <a:gd name="T7" fmla="*/ 587 h 687"/>
              <a:gd name="T8" fmla="*/ 623 w 678"/>
              <a:gd name="T9" fmla="*/ 533 h 687"/>
              <a:gd name="T10" fmla="*/ 217 w 678"/>
              <a:gd name="T11" fmla="*/ 533 h 687"/>
              <a:gd name="T12" fmla="*/ 217 w 678"/>
              <a:gd name="T13" fmla="*/ 578 h 687"/>
              <a:gd name="T14" fmla="*/ 108 w 678"/>
              <a:gd name="T15" fmla="*/ 686 h 687"/>
              <a:gd name="T16" fmla="*/ 0 w 678"/>
              <a:gd name="T17" fmla="*/ 578 h 687"/>
              <a:gd name="T18" fmla="*/ 0 w 678"/>
              <a:gd name="T19" fmla="*/ 45 h 687"/>
              <a:gd name="T20" fmla="*/ 54 w 678"/>
              <a:gd name="T21" fmla="*/ 0 h 687"/>
              <a:gd name="T22" fmla="*/ 533 w 678"/>
              <a:gd name="T23" fmla="*/ 0 h 687"/>
              <a:gd name="T24" fmla="*/ 578 w 678"/>
              <a:gd name="T25" fmla="*/ 45 h 687"/>
              <a:gd name="T26" fmla="*/ 578 w 678"/>
              <a:gd name="T27" fmla="*/ 478 h 687"/>
              <a:gd name="T28" fmla="*/ 650 w 678"/>
              <a:gd name="T29" fmla="*/ 478 h 687"/>
              <a:gd name="T30" fmla="*/ 677 w 678"/>
              <a:gd name="T31" fmla="*/ 506 h 687"/>
              <a:gd name="T32" fmla="*/ 677 w 678"/>
              <a:gd name="T33" fmla="*/ 587 h 687"/>
              <a:gd name="T34" fmla="*/ 587 w 678"/>
              <a:gd name="T35" fmla="*/ 686 h 687"/>
              <a:gd name="T36" fmla="*/ 63 w 678"/>
              <a:gd name="T37" fmla="*/ 63 h 687"/>
              <a:gd name="T38" fmla="*/ 63 w 678"/>
              <a:gd name="T39" fmla="*/ 63 h 687"/>
              <a:gd name="T40" fmla="*/ 63 w 678"/>
              <a:gd name="T41" fmla="*/ 578 h 687"/>
              <a:gd name="T42" fmla="*/ 108 w 678"/>
              <a:gd name="T43" fmla="*/ 623 h 687"/>
              <a:gd name="T44" fmla="*/ 162 w 678"/>
              <a:gd name="T45" fmla="*/ 578 h 687"/>
              <a:gd name="T46" fmla="*/ 162 w 678"/>
              <a:gd name="T47" fmla="*/ 506 h 687"/>
              <a:gd name="T48" fmla="*/ 189 w 678"/>
              <a:gd name="T49" fmla="*/ 478 h 687"/>
              <a:gd name="T50" fmla="*/ 515 w 678"/>
              <a:gd name="T51" fmla="*/ 478 h 687"/>
              <a:gd name="T52" fmla="*/ 515 w 678"/>
              <a:gd name="T53" fmla="*/ 63 h 687"/>
              <a:gd name="T54" fmla="*/ 63 w 678"/>
              <a:gd name="T55" fmla="*/ 63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78" h="687">
                <a:moveTo>
                  <a:pt x="587" y="686"/>
                </a:moveTo>
                <a:lnTo>
                  <a:pt x="587" y="686"/>
                </a:lnTo>
                <a:cubicBezTo>
                  <a:pt x="587" y="623"/>
                  <a:pt x="587" y="623"/>
                  <a:pt x="587" y="623"/>
                </a:cubicBezTo>
                <a:cubicBezTo>
                  <a:pt x="605" y="623"/>
                  <a:pt x="623" y="605"/>
                  <a:pt x="623" y="587"/>
                </a:cubicBezTo>
                <a:cubicBezTo>
                  <a:pt x="623" y="533"/>
                  <a:pt x="623" y="533"/>
                  <a:pt x="623" y="533"/>
                </a:cubicBezTo>
                <a:cubicBezTo>
                  <a:pt x="217" y="533"/>
                  <a:pt x="217" y="533"/>
                  <a:pt x="217" y="533"/>
                </a:cubicBezTo>
                <a:cubicBezTo>
                  <a:pt x="217" y="578"/>
                  <a:pt x="217" y="578"/>
                  <a:pt x="217" y="578"/>
                </a:cubicBezTo>
                <a:cubicBezTo>
                  <a:pt x="217" y="632"/>
                  <a:pt x="171" y="686"/>
                  <a:pt x="108" y="686"/>
                </a:cubicBezTo>
                <a:cubicBezTo>
                  <a:pt x="54" y="686"/>
                  <a:pt x="0" y="632"/>
                  <a:pt x="0" y="578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27"/>
                  <a:pt x="27" y="0"/>
                  <a:pt x="54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51" y="0"/>
                  <a:pt x="578" y="27"/>
                  <a:pt x="578" y="45"/>
                </a:cubicBezTo>
                <a:cubicBezTo>
                  <a:pt x="578" y="478"/>
                  <a:pt x="578" y="478"/>
                  <a:pt x="578" y="478"/>
                </a:cubicBezTo>
                <a:cubicBezTo>
                  <a:pt x="650" y="478"/>
                  <a:pt x="650" y="478"/>
                  <a:pt x="650" y="478"/>
                </a:cubicBezTo>
                <a:cubicBezTo>
                  <a:pt x="668" y="478"/>
                  <a:pt x="677" y="488"/>
                  <a:pt x="677" y="506"/>
                </a:cubicBezTo>
                <a:cubicBezTo>
                  <a:pt x="677" y="587"/>
                  <a:pt x="677" y="587"/>
                  <a:pt x="677" y="587"/>
                </a:cubicBezTo>
                <a:cubicBezTo>
                  <a:pt x="677" y="641"/>
                  <a:pt x="641" y="686"/>
                  <a:pt x="587" y="686"/>
                </a:cubicBezTo>
                <a:close/>
                <a:moveTo>
                  <a:pt x="63" y="63"/>
                </a:moveTo>
                <a:lnTo>
                  <a:pt x="63" y="63"/>
                </a:lnTo>
                <a:cubicBezTo>
                  <a:pt x="63" y="578"/>
                  <a:pt x="63" y="578"/>
                  <a:pt x="63" y="578"/>
                </a:cubicBezTo>
                <a:cubicBezTo>
                  <a:pt x="63" y="605"/>
                  <a:pt x="81" y="623"/>
                  <a:pt x="108" y="623"/>
                </a:cubicBezTo>
                <a:cubicBezTo>
                  <a:pt x="135" y="623"/>
                  <a:pt x="162" y="605"/>
                  <a:pt x="162" y="578"/>
                </a:cubicBezTo>
                <a:cubicBezTo>
                  <a:pt x="162" y="506"/>
                  <a:pt x="162" y="506"/>
                  <a:pt x="162" y="506"/>
                </a:cubicBezTo>
                <a:cubicBezTo>
                  <a:pt x="162" y="488"/>
                  <a:pt x="171" y="478"/>
                  <a:pt x="189" y="478"/>
                </a:cubicBezTo>
                <a:cubicBezTo>
                  <a:pt x="515" y="478"/>
                  <a:pt x="515" y="478"/>
                  <a:pt x="515" y="478"/>
                </a:cubicBezTo>
                <a:cubicBezTo>
                  <a:pt x="515" y="63"/>
                  <a:pt x="515" y="63"/>
                  <a:pt x="515" y="63"/>
                </a:cubicBezTo>
                <a:lnTo>
                  <a:pt x="63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7979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03">
            <a:extLst>
              <a:ext uri="{FF2B5EF4-FFF2-40B4-BE49-F238E27FC236}">
                <a16:creationId xmlns:a16="http://schemas.microsoft.com/office/drawing/2014/main" id="{0CABC7FF-CD15-4148-9CD4-C4CE0376A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027" y="4672772"/>
            <a:ext cx="305238" cy="50874"/>
          </a:xfrm>
          <a:custGeom>
            <a:avLst/>
            <a:gdLst>
              <a:gd name="T0" fmla="*/ 262 w 290"/>
              <a:gd name="T1" fmla="*/ 46 h 47"/>
              <a:gd name="T2" fmla="*/ 262 w 290"/>
              <a:gd name="T3" fmla="*/ 46 h 47"/>
              <a:gd name="T4" fmla="*/ 18 w 290"/>
              <a:gd name="T5" fmla="*/ 46 h 47"/>
              <a:gd name="T6" fmla="*/ 0 w 290"/>
              <a:gd name="T7" fmla="*/ 18 h 47"/>
              <a:gd name="T8" fmla="*/ 0 w 290"/>
              <a:gd name="T9" fmla="*/ 18 h 47"/>
              <a:gd name="T10" fmla="*/ 18 w 290"/>
              <a:gd name="T11" fmla="*/ 0 h 47"/>
              <a:gd name="T12" fmla="*/ 262 w 290"/>
              <a:gd name="T13" fmla="*/ 0 h 47"/>
              <a:gd name="T14" fmla="*/ 289 w 290"/>
              <a:gd name="T15" fmla="*/ 18 h 47"/>
              <a:gd name="T16" fmla="*/ 289 w 290"/>
              <a:gd name="T17" fmla="*/ 18 h 47"/>
              <a:gd name="T18" fmla="*/ 262 w 290"/>
              <a:gd name="T1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0" h="47">
                <a:moveTo>
                  <a:pt x="262" y="46"/>
                </a:moveTo>
                <a:lnTo>
                  <a:pt x="262" y="46"/>
                </a:lnTo>
                <a:cubicBezTo>
                  <a:pt x="18" y="46"/>
                  <a:pt x="18" y="46"/>
                  <a:pt x="18" y="46"/>
                </a:cubicBezTo>
                <a:cubicBezTo>
                  <a:pt x="9" y="46"/>
                  <a:pt x="0" y="3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71" y="0"/>
                  <a:pt x="289" y="9"/>
                  <a:pt x="289" y="18"/>
                </a:cubicBezTo>
                <a:lnTo>
                  <a:pt x="289" y="18"/>
                </a:lnTo>
                <a:cubicBezTo>
                  <a:pt x="289" y="37"/>
                  <a:pt x="271" y="46"/>
                  <a:pt x="262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7979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04">
            <a:extLst>
              <a:ext uri="{FF2B5EF4-FFF2-40B4-BE49-F238E27FC236}">
                <a16:creationId xmlns:a16="http://schemas.microsoft.com/office/drawing/2014/main" id="{51729704-17D6-B748-B661-AC719239E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027" y="4769895"/>
            <a:ext cx="305238" cy="46248"/>
          </a:xfrm>
          <a:custGeom>
            <a:avLst/>
            <a:gdLst>
              <a:gd name="T0" fmla="*/ 262 w 290"/>
              <a:gd name="T1" fmla="*/ 45 h 46"/>
              <a:gd name="T2" fmla="*/ 262 w 290"/>
              <a:gd name="T3" fmla="*/ 45 h 46"/>
              <a:gd name="T4" fmla="*/ 18 w 290"/>
              <a:gd name="T5" fmla="*/ 45 h 46"/>
              <a:gd name="T6" fmla="*/ 0 w 290"/>
              <a:gd name="T7" fmla="*/ 18 h 46"/>
              <a:gd name="T8" fmla="*/ 0 w 290"/>
              <a:gd name="T9" fmla="*/ 18 h 46"/>
              <a:gd name="T10" fmla="*/ 18 w 290"/>
              <a:gd name="T11" fmla="*/ 0 h 46"/>
              <a:gd name="T12" fmla="*/ 262 w 290"/>
              <a:gd name="T13" fmla="*/ 0 h 46"/>
              <a:gd name="T14" fmla="*/ 289 w 290"/>
              <a:gd name="T15" fmla="*/ 18 h 46"/>
              <a:gd name="T16" fmla="*/ 289 w 290"/>
              <a:gd name="T17" fmla="*/ 18 h 46"/>
              <a:gd name="T18" fmla="*/ 262 w 290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0" h="46">
                <a:moveTo>
                  <a:pt x="262" y="45"/>
                </a:moveTo>
                <a:lnTo>
                  <a:pt x="262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71" y="0"/>
                  <a:pt x="289" y="9"/>
                  <a:pt x="289" y="18"/>
                </a:cubicBezTo>
                <a:lnTo>
                  <a:pt x="289" y="18"/>
                </a:lnTo>
                <a:cubicBezTo>
                  <a:pt x="289" y="36"/>
                  <a:pt x="271" y="45"/>
                  <a:pt x="262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7979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05">
            <a:extLst>
              <a:ext uri="{FF2B5EF4-FFF2-40B4-BE49-F238E27FC236}">
                <a16:creationId xmlns:a16="http://schemas.microsoft.com/office/drawing/2014/main" id="{BF98F2BE-1C4C-FD48-A7F0-1BE5DA88B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027" y="4862391"/>
            <a:ext cx="189619" cy="46248"/>
          </a:xfrm>
          <a:custGeom>
            <a:avLst/>
            <a:gdLst>
              <a:gd name="T0" fmla="*/ 163 w 182"/>
              <a:gd name="T1" fmla="*/ 45 h 46"/>
              <a:gd name="T2" fmla="*/ 163 w 182"/>
              <a:gd name="T3" fmla="*/ 45 h 46"/>
              <a:gd name="T4" fmla="*/ 18 w 182"/>
              <a:gd name="T5" fmla="*/ 45 h 46"/>
              <a:gd name="T6" fmla="*/ 0 w 182"/>
              <a:gd name="T7" fmla="*/ 27 h 46"/>
              <a:gd name="T8" fmla="*/ 0 w 182"/>
              <a:gd name="T9" fmla="*/ 27 h 46"/>
              <a:gd name="T10" fmla="*/ 18 w 182"/>
              <a:gd name="T11" fmla="*/ 0 h 46"/>
              <a:gd name="T12" fmla="*/ 163 w 182"/>
              <a:gd name="T13" fmla="*/ 0 h 46"/>
              <a:gd name="T14" fmla="*/ 181 w 182"/>
              <a:gd name="T15" fmla="*/ 27 h 46"/>
              <a:gd name="T16" fmla="*/ 181 w 182"/>
              <a:gd name="T17" fmla="*/ 27 h 46"/>
              <a:gd name="T18" fmla="*/ 163 w 182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2" h="46">
                <a:moveTo>
                  <a:pt x="163" y="45"/>
                </a:moveTo>
                <a:lnTo>
                  <a:pt x="163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18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72" y="0"/>
                  <a:pt x="181" y="9"/>
                  <a:pt x="181" y="27"/>
                </a:cubicBezTo>
                <a:lnTo>
                  <a:pt x="181" y="27"/>
                </a:lnTo>
                <a:cubicBezTo>
                  <a:pt x="181" y="36"/>
                  <a:pt x="172" y="45"/>
                  <a:pt x="163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7979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06">
            <a:extLst>
              <a:ext uri="{FF2B5EF4-FFF2-40B4-BE49-F238E27FC236}">
                <a16:creationId xmlns:a16="http://schemas.microsoft.com/office/drawing/2014/main" id="{F146DFF6-C866-6A44-9B3B-BA66D0712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8500" y="4626524"/>
            <a:ext cx="189616" cy="208118"/>
          </a:xfrm>
          <a:custGeom>
            <a:avLst/>
            <a:gdLst>
              <a:gd name="T0" fmla="*/ 181 w 182"/>
              <a:gd name="T1" fmla="*/ 199 h 200"/>
              <a:gd name="T2" fmla="*/ 181 w 182"/>
              <a:gd name="T3" fmla="*/ 199 h 200"/>
              <a:gd name="T4" fmla="*/ 91 w 182"/>
              <a:gd name="T5" fmla="*/ 199 h 200"/>
              <a:gd name="T6" fmla="*/ 0 w 182"/>
              <a:gd name="T7" fmla="*/ 109 h 200"/>
              <a:gd name="T8" fmla="*/ 0 w 182"/>
              <a:gd name="T9" fmla="*/ 91 h 200"/>
              <a:gd name="T10" fmla="*/ 91 w 182"/>
              <a:gd name="T11" fmla="*/ 0 h 200"/>
              <a:gd name="T12" fmla="*/ 181 w 182"/>
              <a:gd name="T13" fmla="*/ 91 h 200"/>
              <a:gd name="T14" fmla="*/ 181 w 182"/>
              <a:gd name="T15" fmla="*/ 199 h 200"/>
              <a:gd name="T16" fmla="*/ 91 w 182"/>
              <a:gd name="T17" fmla="*/ 54 h 200"/>
              <a:gd name="T18" fmla="*/ 91 w 182"/>
              <a:gd name="T19" fmla="*/ 54 h 200"/>
              <a:gd name="T20" fmla="*/ 54 w 182"/>
              <a:gd name="T21" fmla="*/ 91 h 200"/>
              <a:gd name="T22" fmla="*/ 54 w 182"/>
              <a:gd name="T23" fmla="*/ 109 h 200"/>
              <a:gd name="T24" fmla="*/ 91 w 182"/>
              <a:gd name="T25" fmla="*/ 136 h 200"/>
              <a:gd name="T26" fmla="*/ 127 w 182"/>
              <a:gd name="T27" fmla="*/ 136 h 200"/>
              <a:gd name="T28" fmla="*/ 127 w 182"/>
              <a:gd name="T29" fmla="*/ 91 h 200"/>
              <a:gd name="T30" fmla="*/ 91 w 182"/>
              <a:gd name="T31" fmla="*/ 5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2" h="200">
                <a:moveTo>
                  <a:pt x="181" y="199"/>
                </a:moveTo>
                <a:lnTo>
                  <a:pt x="181" y="199"/>
                </a:lnTo>
                <a:cubicBezTo>
                  <a:pt x="91" y="199"/>
                  <a:pt x="91" y="199"/>
                  <a:pt x="91" y="199"/>
                </a:cubicBezTo>
                <a:cubicBezTo>
                  <a:pt x="37" y="199"/>
                  <a:pt x="0" y="154"/>
                  <a:pt x="0" y="109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45"/>
                  <a:pt x="46" y="0"/>
                  <a:pt x="91" y="0"/>
                </a:cubicBezTo>
                <a:cubicBezTo>
                  <a:pt x="145" y="0"/>
                  <a:pt x="181" y="36"/>
                  <a:pt x="181" y="91"/>
                </a:cubicBezTo>
                <a:lnTo>
                  <a:pt x="181" y="199"/>
                </a:lnTo>
                <a:close/>
                <a:moveTo>
                  <a:pt x="91" y="54"/>
                </a:moveTo>
                <a:lnTo>
                  <a:pt x="91" y="54"/>
                </a:lnTo>
                <a:cubicBezTo>
                  <a:pt x="72" y="54"/>
                  <a:pt x="54" y="73"/>
                  <a:pt x="54" y="91"/>
                </a:cubicBezTo>
                <a:cubicBezTo>
                  <a:pt x="54" y="109"/>
                  <a:pt x="54" y="109"/>
                  <a:pt x="54" y="109"/>
                </a:cubicBezTo>
                <a:cubicBezTo>
                  <a:pt x="54" y="127"/>
                  <a:pt x="72" y="136"/>
                  <a:pt x="91" y="136"/>
                </a:cubicBezTo>
                <a:cubicBezTo>
                  <a:pt x="127" y="136"/>
                  <a:pt x="127" y="136"/>
                  <a:pt x="127" y="136"/>
                </a:cubicBezTo>
                <a:cubicBezTo>
                  <a:pt x="127" y="91"/>
                  <a:pt x="127" y="91"/>
                  <a:pt x="127" y="91"/>
                </a:cubicBezTo>
                <a:cubicBezTo>
                  <a:pt x="127" y="73"/>
                  <a:pt x="109" y="54"/>
                  <a:pt x="91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7979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07">
            <a:extLst>
              <a:ext uri="{FF2B5EF4-FFF2-40B4-BE49-F238E27FC236}">
                <a16:creationId xmlns:a16="http://schemas.microsoft.com/office/drawing/2014/main" id="{6009FAE6-9A99-6246-ABCE-6E48641DA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8867" y="4626524"/>
            <a:ext cx="198869" cy="208118"/>
          </a:xfrm>
          <a:custGeom>
            <a:avLst/>
            <a:gdLst>
              <a:gd name="T0" fmla="*/ 99 w 191"/>
              <a:gd name="T1" fmla="*/ 199 h 200"/>
              <a:gd name="T2" fmla="*/ 99 w 191"/>
              <a:gd name="T3" fmla="*/ 199 h 200"/>
              <a:gd name="T4" fmla="*/ 0 w 191"/>
              <a:gd name="T5" fmla="*/ 199 h 200"/>
              <a:gd name="T6" fmla="*/ 0 w 191"/>
              <a:gd name="T7" fmla="*/ 91 h 200"/>
              <a:gd name="T8" fmla="*/ 90 w 191"/>
              <a:gd name="T9" fmla="*/ 0 h 200"/>
              <a:gd name="T10" fmla="*/ 190 w 191"/>
              <a:gd name="T11" fmla="*/ 91 h 200"/>
              <a:gd name="T12" fmla="*/ 190 w 191"/>
              <a:gd name="T13" fmla="*/ 109 h 200"/>
              <a:gd name="T14" fmla="*/ 99 w 191"/>
              <a:gd name="T15" fmla="*/ 199 h 200"/>
              <a:gd name="T16" fmla="*/ 63 w 191"/>
              <a:gd name="T17" fmla="*/ 136 h 200"/>
              <a:gd name="T18" fmla="*/ 63 w 191"/>
              <a:gd name="T19" fmla="*/ 136 h 200"/>
              <a:gd name="T20" fmla="*/ 99 w 191"/>
              <a:gd name="T21" fmla="*/ 136 h 200"/>
              <a:gd name="T22" fmla="*/ 127 w 191"/>
              <a:gd name="T23" fmla="*/ 109 h 200"/>
              <a:gd name="T24" fmla="*/ 127 w 191"/>
              <a:gd name="T25" fmla="*/ 91 h 200"/>
              <a:gd name="T26" fmla="*/ 90 w 191"/>
              <a:gd name="T27" fmla="*/ 54 h 200"/>
              <a:gd name="T28" fmla="*/ 63 w 191"/>
              <a:gd name="T29" fmla="*/ 91 h 200"/>
              <a:gd name="T30" fmla="*/ 63 w 191"/>
              <a:gd name="T31" fmla="*/ 136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1" h="200">
                <a:moveTo>
                  <a:pt x="99" y="199"/>
                </a:moveTo>
                <a:lnTo>
                  <a:pt x="99" y="199"/>
                </a:lnTo>
                <a:cubicBezTo>
                  <a:pt x="0" y="199"/>
                  <a:pt x="0" y="199"/>
                  <a:pt x="0" y="199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36"/>
                  <a:pt x="45" y="0"/>
                  <a:pt x="90" y="0"/>
                </a:cubicBezTo>
                <a:cubicBezTo>
                  <a:pt x="144" y="0"/>
                  <a:pt x="190" y="45"/>
                  <a:pt x="190" y="91"/>
                </a:cubicBezTo>
                <a:cubicBezTo>
                  <a:pt x="190" y="109"/>
                  <a:pt x="190" y="109"/>
                  <a:pt x="190" y="109"/>
                </a:cubicBezTo>
                <a:cubicBezTo>
                  <a:pt x="190" y="154"/>
                  <a:pt x="144" y="199"/>
                  <a:pt x="99" y="199"/>
                </a:cubicBezTo>
                <a:close/>
                <a:moveTo>
                  <a:pt x="63" y="136"/>
                </a:moveTo>
                <a:lnTo>
                  <a:pt x="63" y="136"/>
                </a:lnTo>
                <a:cubicBezTo>
                  <a:pt x="99" y="136"/>
                  <a:pt x="99" y="136"/>
                  <a:pt x="99" y="136"/>
                </a:cubicBezTo>
                <a:cubicBezTo>
                  <a:pt x="118" y="136"/>
                  <a:pt x="127" y="127"/>
                  <a:pt x="127" y="109"/>
                </a:cubicBezTo>
                <a:cubicBezTo>
                  <a:pt x="127" y="91"/>
                  <a:pt x="127" y="91"/>
                  <a:pt x="127" y="91"/>
                </a:cubicBezTo>
                <a:cubicBezTo>
                  <a:pt x="127" y="73"/>
                  <a:pt x="118" y="54"/>
                  <a:pt x="90" y="54"/>
                </a:cubicBezTo>
                <a:cubicBezTo>
                  <a:pt x="81" y="54"/>
                  <a:pt x="63" y="73"/>
                  <a:pt x="63" y="91"/>
                </a:cubicBezTo>
                <a:lnTo>
                  <a:pt x="63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7979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08">
            <a:extLst>
              <a:ext uri="{FF2B5EF4-FFF2-40B4-BE49-F238E27FC236}">
                <a16:creationId xmlns:a16="http://schemas.microsoft.com/office/drawing/2014/main" id="{F7BEBBFC-B212-6448-9916-8C4311118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1118" y="5024258"/>
            <a:ext cx="55498" cy="286739"/>
          </a:xfrm>
          <a:custGeom>
            <a:avLst/>
            <a:gdLst>
              <a:gd name="T0" fmla="*/ 54 w 55"/>
              <a:gd name="T1" fmla="*/ 271 h 272"/>
              <a:gd name="T2" fmla="*/ 54 w 55"/>
              <a:gd name="T3" fmla="*/ 271 h 272"/>
              <a:gd name="T4" fmla="*/ 0 w 55"/>
              <a:gd name="T5" fmla="*/ 271 h 272"/>
              <a:gd name="T6" fmla="*/ 0 w 55"/>
              <a:gd name="T7" fmla="*/ 27 h 272"/>
              <a:gd name="T8" fmla="*/ 27 w 55"/>
              <a:gd name="T9" fmla="*/ 0 h 272"/>
              <a:gd name="T10" fmla="*/ 27 w 55"/>
              <a:gd name="T11" fmla="*/ 0 h 272"/>
              <a:gd name="T12" fmla="*/ 54 w 55"/>
              <a:gd name="T13" fmla="*/ 27 h 272"/>
              <a:gd name="T14" fmla="*/ 54 w 55"/>
              <a:gd name="T15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272">
                <a:moveTo>
                  <a:pt x="54" y="271"/>
                </a:moveTo>
                <a:lnTo>
                  <a:pt x="54" y="271"/>
                </a:lnTo>
                <a:cubicBezTo>
                  <a:pt x="0" y="271"/>
                  <a:pt x="0" y="271"/>
                  <a:pt x="0" y="27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45" y="0"/>
                  <a:pt x="54" y="9"/>
                  <a:pt x="54" y="27"/>
                </a:cubicBezTo>
                <a:lnTo>
                  <a:pt x="54" y="27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7979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09">
            <a:extLst>
              <a:ext uri="{FF2B5EF4-FFF2-40B4-BE49-F238E27FC236}">
                <a16:creationId xmlns:a16="http://schemas.microsoft.com/office/drawing/2014/main" id="{920BC8D8-0F0F-5F43-9705-A05E11DD7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1118" y="4806893"/>
            <a:ext cx="69374" cy="161867"/>
          </a:xfrm>
          <a:custGeom>
            <a:avLst/>
            <a:gdLst>
              <a:gd name="T0" fmla="*/ 63 w 64"/>
              <a:gd name="T1" fmla="*/ 154 h 155"/>
              <a:gd name="T2" fmla="*/ 0 w 64"/>
              <a:gd name="T3" fmla="*/ 154 h 155"/>
              <a:gd name="T4" fmla="*/ 0 w 64"/>
              <a:gd name="T5" fmla="*/ 0 h 155"/>
              <a:gd name="T6" fmla="*/ 63 w 64"/>
              <a:gd name="T7" fmla="*/ 0 h 155"/>
              <a:gd name="T8" fmla="*/ 63 w 64"/>
              <a:gd name="T9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155">
                <a:moveTo>
                  <a:pt x="63" y="154"/>
                </a:moveTo>
                <a:lnTo>
                  <a:pt x="0" y="154"/>
                </a:lnTo>
                <a:lnTo>
                  <a:pt x="0" y="0"/>
                </a:lnTo>
                <a:lnTo>
                  <a:pt x="63" y="0"/>
                </a:lnTo>
                <a:lnTo>
                  <a:pt x="63" y="1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7979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10">
            <a:extLst>
              <a:ext uri="{FF2B5EF4-FFF2-40B4-BE49-F238E27FC236}">
                <a16:creationId xmlns:a16="http://schemas.microsoft.com/office/drawing/2014/main" id="{34510F17-FB31-0A40-AA08-CB7582468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9005" y="4927138"/>
            <a:ext cx="642848" cy="416234"/>
          </a:xfrm>
          <a:custGeom>
            <a:avLst/>
            <a:gdLst>
              <a:gd name="T0" fmla="*/ 63 w 615"/>
              <a:gd name="T1" fmla="*/ 0 h 399"/>
              <a:gd name="T2" fmla="*/ 63 w 615"/>
              <a:gd name="T3" fmla="*/ 0 h 399"/>
              <a:gd name="T4" fmla="*/ 63 w 615"/>
              <a:gd name="T5" fmla="*/ 63 h 399"/>
              <a:gd name="T6" fmla="*/ 551 w 615"/>
              <a:gd name="T7" fmla="*/ 63 h 399"/>
              <a:gd name="T8" fmla="*/ 551 w 615"/>
              <a:gd name="T9" fmla="*/ 335 h 399"/>
              <a:gd name="T10" fmla="*/ 551 w 615"/>
              <a:gd name="T11" fmla="*/ 335 h 399"/>
              <a:gd name="T12" fmla="*/ 63 w 615"/>
              <a:gd name="T13" fmla="*/ 335 h 399"/>
              <a:gd name="T14" fmla="*/ 63 w 615"/>
              <a:gd name="T15" fmla="*/ 109 h 399"/>
              <a:gd name="T16" fmla="*/ 27 w 615"/>
              <a:gd name="T17" fmla="*/ 82 h 399"/>
              <a:gd name="T18" fmla="*/ 27 w 615"/>
              <a:gd name="T19" fmla="*/ 82 h 399"/>
              <a:gd name="T20" fmla="*/ 0 w 615"/>
              <a:gd name="T21" fmla="*/ 109 h 399"/>
              <a:gd name="T22" fmla="*/ 0 w 615"/>
              <a:gd name="T23" fmla="*/ 335 h 399"/>
              <a:gd name="T24" fmla="*/ 63 w 615"/>
              <a:gd name="T25" fmla="*/ 398 h 399"/>
              <a:gd name="T26" fmla="*/ 551 w 615"/>
              <a:gd name="T27" fmla="*/ 398 h 399"/>
              <a:gd name="T28" fmla="*/ 614 w 615"/>
              <a:gd name="T29" fmla="*/ 335 h 399"/>
              <a:gd name="T30" fmla="*/ 614 w 615"/>
              <a:gd name="T31" fmla="*/ 0 h 399"/>
              <a:gd name="T32" fmla="*/ 63 w 615"/>
              <a:gd name="T33" fmla="*/ 0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15" h="399">
                <a:moveTo>
                  <a:pt x="63" y="0"/>
                </a:moveTo>
                <a:lnTo>
                  <a:pt x="63" y="0"/>
                </a:lnTo>
                <a:cubicBezTo>
                  <a:pt x="63" y="63"/>
                  <a:pt x="63" y="63"/>
                  <a:pt x="63" y="63"/>
                </a:cubicBezTo>
                <a:cubicBezTo>
                  <a:pt x="551" y="63"/>
                  <a:pt x="551" y="63"/>
                  <a:pt x="551" y="63"/>
                </a:cubicBezTo>
                <a:cubicBezTo>
                  <a:pt x="551" y="335"/>
                  <a:pt x="551" y="335"/>
                  <a:pt x="551" y="335"/>
                </a:cubicBezTo>
                <a:lnTo>
                  <a:pt x="551" y="335"/>
                </a:lnTo>
                <a:cubicBezTo>
                  <a:pt x="63" y="335"/>
                  <a:pt x="63" y="335"/>
                  <a:pt x="63" y="335"/>
                </a:cubicBezTo>
                <a:cubicBezTo>
                  <a:pt x="63" y="109"/>
                  <a:pt x="63" y="109"/>
                  <a:pt x="63" y="109"/>
                </a:cubicBezTo>
                <a:cubicBezTo>
                  <a:pt x="63" y="100"/>
                  <a:pt x="45" y="82"/>
                  <a:pt x="27" y="82"/>
                </a:cubicBezTo>
                <a:lnTo>
                  <a:pt x="27" y="82"/>
                </a:lnTo>
                <a:cubicBezTo>
                  <a:pt x="9" y="82"/>
                  <a:pt x="0" y="100"/>
                  <a:pt x="0" y="109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71"/>
                  <a:pt x="27" y="398"/>
                  <a:pt x="63" y="398"/>
                </a:cubicBezTo>
                <a:cubicBezTo>
                  <a:pt x="551" y="398"/>
                  <a:pt x="551" y="398"/>
                  <a:pt x="551" y="398"/>
                </a:cubicBezTo>
                <a:cubicBezTo>
                  <a:pt x="587" y="398"/>
                  <a:pt x="614" y="371"/>
                  <a:pt x="614" y="335"/>
                </a:cubicBezTo>
                <a:cubicBezTo>
                  <a:pt x="614" y="0"/>
                  <a:pt x="614" y="0"/>
                  <a:pt x="614" y="0"/>
                </a:cubicBezTo>
                <a:lnTo>
                  <a:pt x="63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7979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11">
            <a:extLst>
              <a:ext uri="{FF2B5EF4-FFF2-40B4-BE49-F238E27FC236}">
                <a16:creationId xmlns:a16="http://schemas.microsoft.com/office/drawing/2014/main" id="{4A72BF4A-F052-A946-AB63-F426A7982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382" y="4769895"/>
            <a:ext cx="790846" cy="226615"/>
          </a:xfrm>
          <a:custGeom>
            <a:avLst/>
            <a:gdLst>
              <a:gd name="T0" fmla="*/ 669 w 752"/>
              <a:gd name="T1" fmla="*/ 216 h 217"/>
              <a:gd name="T2" fmla="*/ 669 w 752"/>
              <a:gd name="T3" fmla="*/ 216 h 217"/>
              <a:gd name="T4" fmla="*/ 91 w 752"/>
              <a:gd name="T5" fmla="*/ 216 h 217"/>
              <a:gd name="T6" fmla="*/ 0 w 752"/>
              <a:gd name="T7" fmla="*/ 135 h 217"/>
              <a:gd name="T8" fmla="*/ 0 w 752"/>
              <a:gd name="T9" fmla="*/ 90 h 217"/>
              <a:gd name="T10" fmla="*/ 91 w 752"/>
              <a:gd name="T11" fmla="*/ 0 h 217"/>
              <a:gd name="T12" fmla="*/ 669 w 752"/>
              <a:gd name="T13" fmla="*/ 0 h 217"/>
              <a:gd name="T14" fmla="*/ 751 w 752"/>
              <a:gd name="T15" fmla="*/ 90 h 217"/>
              <a:gd name="T16" fmla="*/ 751 w 752"/>
              <a:gd name="T17" fmla="*/ 135 h 217"/>
              <a:gd name="T18" fmla="*/ 669 w 752"/>
              <a:gd name="T19" fmla="*/ 216 h 217"/>
              <a:gd name="T20" fmla="*/ 91 w 752"/>
              <a:gd name="T21" fmla="*/ 63 h 217"/>
              <a:gd name="T22" fmla="*/ 91 w 752"/>
              <a:gd name="T23" fmla="*/ 63 h 217"/>
              <a:gd name="T24" fmla="*/ 64 w 752"/>
              <a:gd name="T25" fmla="*/ 90 h 217"/>
              <a:gd name="T26" fmla="*/ 64 w 752"/>
              <a:gd name="T27" fmla="*/ 135 h 217"/>
              <a:gd name="T28" fmla="*/ 91 w 752"/>
              <a:gd name="T29" fmla="*/ 153 h 217"/>
              <a:gd name="T30" fmla="*/ 669 w 752"/>
              <a:gd name="T31" fmla="*/ 153 h 217"/>
              <a:gd name="T32" fmla="*/ 696 w 752"/>
              <a:gd name="T33" fmla="*/ 135 h 217"/>
              <a:gd name="T34" fmla="*/ 696 w 752"/>
              <a:gd name="T35" fmla="*/ 90 h 217"/>
              <a:gd name="T36" fmla="*/ 669 w 752"/>
              <a:gd name="T37" fmla="*/ 63 h 217"/>
              <a:gd name="T38" fmla="*/ 91 w 752"/>
              <a:gd name="T39" fmla="*/ 63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52" h="217">
                <a:moveTo>
                  <a:pt x="669" y="216"/>
                </a:moveTo>
                <a:lnTo>
                  <a:pt x="669" y="216"/>
                </a:lnTo>
                <a:cubicBezTo>
                  <a:pt x="91" y="216"/>
                  <a:pt x="91" y="216"/>
                  <a:pt x="91" y="216"/>
                </a:cubicBezTo>
                <a:cubicBezTo>
                  <a:pt x="46" y="216"/>
                  <a:pt x="0" y="180"/>
                  <a:pt x="0" y="135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36"/>
                  <a:pt x="46" y="0"/>
                  <a:pt x="91" y="0"/>
                </a:cubicBezTo>
                <a:cubicBezTo>
                  <a:pt x="669" y="0"/>
                  <a:pt x="669" y="0"/>
                  <a:pt x="669" y="0"/>
                </a:cubicBezTo>
                <a:cubicBezTo>
                  <a:pt x="714" y="0"/>
                  <a:pt x="751" y="36"/>
                  <a:pt x="751" y="90"/>
                </a:cubicBezTo>
                <a:cubicBezTo>
                  <a:pt x="751" y="135"/>
                  <a:pt x="751" y="135"/>
                  <a:pt x="751" y="135"/>
                </a:cubicBezTo>
                <a:cubicBezTo>
                  <a:pt x="751" y="180"/>
                  <a:pt x="714" y="216"/>
                  <a:pt x="669" y="216"/>
                </a:cubicBezTo>
                <a:close/>
                <a:moveTo>
                  <a:pt x="91" y="63"/>
                </a:moveTo>
                <a:lnTo>
                  <a:pt x="91" y="63"/>
                </a:lnTo>
                <a:cubicBezTo>
                  <a:pt x="73" y="63"/>
                  <a:pt x="64" y="72"/>
                  <a:pt x="64" y="90"/>
                </a:cubicBezTo>
                <a:cubicBezTo>
                  <a:pt x="64" y="135"/>
                  <a:pt x="64" y="135"/>
                  <a:pt x="64" y="135"/>
                </a:cubicBezTo>
                <a:cubicBezTo>
                  <a:pt x="64" y="144"/>
                  <a:pt x="73" y="153"/>
                  <a:pt x="91" y="153"/>
                </a:cubicBezTo>
                <a:cubicBezTo>
                  <a:pt x="669" y="153"/>
                  <a:pt x="669" y="153"/>
                  <a:pt x="669" y="153"/>
                </a:cubicBezTo>
                <a:cubicBezTo>
                  <a:pt x="687" y="153"/>
                  <a:pt x="696" y="144"/>
                  <a:pt x="696" y="135"/>
                </a:cubicBezTo>
                <a:cubicBezTo>
                  <a:pt x="696" y="90"/>
                  <a:pt x="696" y="90"/>
                  <a:pt x="696" y="90"/>
                </a:cubicBezTo>
                <a:cubicBezTo>
                  <a:pt x="696" y="72"/>
                  <a:pt x="687" y="63"/>
                  <a:pt x="669" y="63"/>
                </a:cubicBezTo>
                <a:lnTo>
                  <a:pt x="91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7979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12">
            <a:extLst>
              <a:ext uri="{FF2B5EF4-FFF2-40B4-BE49-F238E27FC236}">
                <a16:creationId xmlns:a16="http://schemas.microsoft.com/office/drawing/2014/main" id="{1246A0D6-7725-2640-BED5-AE8AF33C3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013" y="11512882"/>
            <a:ext cx="198869" cy="46248"/>
          </a:xfrm>
          <a:custGeom>
            <a:avLst/>
            <a:gdLst>
              <a:gd name="T0" fmla="*/ 189 w 190"/>
              <a:gd name="T1" fmla="*/ 45 h 46"/>
              <a:gd name="T2" fmla="*/ 0 w 190"/>
              <a:gd name="T3" fmla="*/ 45 h 46"/>
              <a:gd name="T4" fmla="*/ 0 w 190"/>
              <a:gd name="T5" fmla="*/ 0 h 46"/>
              <a:gd name="T6" fmla="*/ 189 w 190"/>
              <a:gd name="T7" fmla="*/ 0 h 46"/>
              <a:gd name="T8" fmla="*/ 189 w 190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46">
                <a:moveTo>
                  <a:pt x="189" y="45"/>
                </a:moveTo>
                <a:lnTo>
                  <a:pt x="0" y="45"/>
                </a:lnTo>
                <a:lnTo>
                  <a:pt x="0" y="0"/>
                </a:lnTo>
                <a:lnTo>
                  <a:pt x="189" y="0"/>
                </a:lnTo>
                <a:lnTo>
                  <a:pt x="189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7979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13">
            <a:extLst>
              <a:ext uri="{FF2B5EF4-FFF2-40B4-BE49-F238E27FC236}">
                <a16:creationId xmlns:a16="http://schemas.microsoft.com/office/drawing/2014/main" id="{1020BD8E-71CD-E842-B130-352846BC1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9761" y="11383387"/>
            <a:ext cx="198869" cy="379235"/>
          </a:xfrm>
          <a:custGeom>
            <a:avLst/>
            <a:gdLst>
              <a:gd name="T0" fmla="*/ 72 w 191"/>
              <a:gd name="T1" fmla="*/ 0 h 362"/>
              <a:gd name="T2" fmla="*/ 72 w 191"/>
              <a:gd name="T3" fmla="*/ 0 h 362"/>
              <a:gd name="T4" fmla="*/ 0 w 191"/>
              <a:gd name="T5" fmla="*/ 0 h 362"/>
              <a:gd name="T6" fmla="*/ 0 w 191"/>
              <a:gd name="T7" fmla="*/ 45 h 362"/>
              <a:gd name="T8" fmla="*/ 54 w 191"/>
              <a:gd name="T9" fmla="*/ 45 h 362"/>
              <a:gd name="T10" fmla="*/ 72 w 191"/>
              <a:gd name="T11" fmla="*/ 54 h 362"/>
              <a:gd name="T12" fmla="*/ 144 w 191"/>
              <a:gd name="T13" fmla="*/ 135 h 362"/>
              <a:gd name="T14" fmla="*/ 144 w 191"/>
              <a:gd name="T15" fmla="*/ 316 h 362"/>
              <a:gd name="T16" fmla="*/ 27 w 191"/>
              <a:gd name="T17" fmla="*/ 316 h 362"/>
              <a:gd name="T18" fmla="*/ 27 w 191"/>
              <a:gd name="T19" fmla="*/ 334 h 362"/>
              <a:gd name="T20" fmla="*/ 27 w 191"/>
              <a:gd name="T21" fmla="*/ 361 h 362"/>
              <a:gd name="T22" fmla="*/ 144 w 191"/>
              <a:gd name="T23" fmla="*/ 361 h 362"/>
              <a:gd name="T24" fmla="*/ 190 w 191"/>
              <a:gd name="T25" fmla="*/ 316 h 362"/>
              <a:gd name="T26" fmla="*/ 190 w 191"/>
              <a:gd name="T27" fmla="*/ 126 h 362"/>
              <a:gd name="T28" fmla="*/ 180 w 191"/>
              <a:gd name="T29" fmla="*/ 117 h 362"/>
              <a:gd name="T30" fmla="*/ 90 w 191"/>
              <a:gd name="T31" fmla="*/ 9 h 362"/>
              <a:gd name="T32" fmla="*/ 72 w 191"/>
              <a:gd name="T33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1" h="362">
                <a:moveTo>
                  <a:pt x="72" y="0"/>
                </a:moveTo>
                <a:lnTo>
                  <a:pt x="72" y="0"/>
                </a:ln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63" y="45"/>
                  <a:pt x="63" y="45"/>
                  <a:pt x="72" y="54"/>
                </a:cubicBezTo>
                <a:cubicBezTo>
                  <a:pt x="144" y="135"/>
                  <a:pt x="144" y="135"/>
                  <a:pt x="144" y="135"/>
                </a:cubicBezTo>
                <a:cubicBezTo>
                  <a:pt x="144" y="316"/>
                  <a:pt x="144" y="316"/>
                  <a:pt x="144" y="316"/>
                </a:cubicBezTo>
                <a:cubicBezTo>
                  <a:pt x="27" y="316"/>
                  <a:pt x="27" y="316"/>
                  <a:pt x="27" y="316"/>
                </a:cubicBezTo>
                <a:cubicBezTo>
                  <a:pt x="27" y="316"/>
                  <a:pt x="27" y="325"/>
                  <a:pt x="27" y="334"/>
                </a:cubicBezTo>
                <a:cubicBezTo>
                  <a:pt x="27" y="343"/>
                  <a:pt x="27" y="352"/>
                  <a:pt x="27" y="361"/>
                </a:cubicBezTo>
                <a:cubicBezTo>
                  <a:pt x="144" y="361"/>
                  <a:pt x="144" y="361"/>
                  <a:pt x="144" y="361"/>
                </a:cubicBezTo>
                <a:cubicBezTo>
                  <a:pt x="162" y="361"/>
                  <a:pt x="190" y="334"/>
                  <a:pt x="190" y="316"/>
                </a:cubicBezTo>
                <a:cubicBezTo>
                  <a:pt x="190" y="126"/>
                  <a:pt x="190" y="126"/>
                  <a:pt x="190" y="126"/>
                </a:cubicBezTo>
                <a:lnTo>
                  <a:pt x="180" y="117"/>
                </a:lnTo>
                <a:cubicBezTo>
                  <a:pt x="90" y="9"/>
                  <a:pt x="90" y="9"/>
                  <a:pt x="90" y="9"/>
                </a:cubicBezTo>
                <a:cubicBezTo>
                  <a:pt x="90" y="0"/>
                  <a:pt x="81" y="0"/>
                  <a:pt x="72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7979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14">
            <a:extLst>
              <a:ext uri="{FF2B5EF4-FFF2-40B4-BE49-F238E27FC236}">
                <a16:creationId xmlns:a16="http://schemas.microsoft.com/office/drawing/2014/main" id="{ED1BE675-9AC2-344A-93FE-2E0020E68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5274" y="11702498"/>
            <a:ext cx="235867" cy="69374"/>
          </a:xfrm>
          <a:custGeom>
            <a:avLst/>
            <a:gdLst>
              <a:gd name="T0" fmla="*/ 226 w 227"/>
              <a:gd name="T1" fmla="*/ 0 h 64"/>
              <a:gd name="T2" fmla="*/ 226 w 227"/>
              <a:gd name="T3" fmla="*/ 0 h 64"/>
              <a:gd name="T4" fmla="*/ 9 w 227"/>
              <a:gd name="T5" fmla="*/ 0 h 64"/>
              <a:gd name="T6" fmla="*/ 19 w 227"/>
              <a:gd name="T7" fmla="*/ 27 h 64"/>
              <a:gd name="T8" fmla="*/ 0 w 227"/>
              <a:gd name="T9" fmla="*/ 63 h 64"/>
              <a:gd name="T10" fmla="*/ 226 w 227"/>
              <a:gd name="T11" fmla="*/ 63 h 64"/>
              <a:gd name="T12" fmla="*/ 217 w 227"/>
              <a:gd name="T13" fmla="*/ 27 h 64"/>
              <a:gd name="T14" fmla="*/ 226 w 227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7" h="64">
                <a:moveTo>
                  <a:pt x="226" y="0"/>
                </a:moveTo>
                <a:lnTo>
                  <a:pt x="226" y="0"/>
                </a:lnTo>
                <a:cubicBezTo>
                  <a:pt x="9" y="0"/>
                  <a:pt x="9" y="0"/>
                  <a:pt x="9" y="0"/>
                </a:cubicBezTo>
                <a:cubicBezTo>
                  <a:pt x="9" y="9"/>
                  <a:pt x="19" y="18"/>
                  <a:pt x="19" y="27"/>
                </a:cubicBezTo>
                <a:cubicBezTo>
                  <a:pt x="19" y="36"/>
                  <a:pt x="9" y="54"/>
                  <a:pt x="0" y="63"/>
                </a:cubicBezTo>
                <a:cubicBezTo>
                  <a:pt x="226" y="63"/>
                  <a:pt x="226" y="63"/>
                  <a:pt x="226" y="63"/>
                </a:cubicBezTo>
                <a:cubicBezTo>
                  <a:pt x="217" y="45"/>
                  <a:pt x="217" y="36"/>
                  <a:pt x="217" y="27"/>
                </a:cubicBezTo>
                <a:cubicBezTo>
                  <a:pt x="217" y="18"/>
                  <a:pt x="217" y="9"/>
                  <a:pt x="226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7979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15">
            <a:extLst>
              <a:ext uri="{FF2B5EF4-FFF2-40B4-BE49-F238E27FC236}">
                <a16:creationId xmlns:a16="http://schemas.microsoft.com/office/drawing/2014/main" id="{1B7132FF-9D54-3A46-9347-06A6760EE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2411" y="11267765"/>
            <a:ext cx="587351" cy="416234"/>
          </a:xfrm>
          <a:custGeom>
            <a:avLst/>
            <a:gdLst>
              <a:gd name="T0" fmla="*/ 533 w 561"/>
              <a:gd name="T1" fmla="*/ 389 h 399"/>
              <a:gd name="T2" fmla="*/ 533 w 561"/>
              <a:gd name="T3" fmla="*/ 389 h 399"/>
              <a:gd name="T4" fmla="*/ 560 w 561"/>
              <a:gd name="T5" fmla="*/ 389 h 399"/>
              <a:gd name="T6" fmla="*/ 560 w 561"/>
              <a:gd name="T7" fmla="*/ 154 h 399"/>
              <a:gd name="T8" fmla="*/ 560 w 561"/>
              <a:gd name="T9" fmla="*/ 109 h 399"/>
              <a:gd name="T10" fmla="*/ 560 w 561"/>
              <a:gd name="T11" fmla="*/ 54 h 399"/>
              <a:gd name="T12" fmla="*/ 506 w 561"/>
              <a:gd name="T13" fmla="*/ 0 h 399"/>
              <a:gd name="T14" fmla="*/ 27 w 561"/>
              <a:gd name="T15" fmla="*/ 0 h 399"/>
              <a:gd name="T16" fmla="*/ 0 w 561"/>
              <a:gd name="T17" fmla="*/ 27 h 399"/>
              <a:gd name="T18" fmla="*/ 27 w 561"/>
              <a:gd name="T19" fmla="*/ 54 h 399"/>
              <a:gd name="T20" fmla="*/ 497 w 561"/>
              <a:gd name="T21" fmla="*/ 54 h 399"/>
              <a:gd name="T22" fmla="*/ 497 w 561"/>
              <a:gd name="T23" fmla="*/ 398 h 399"/>
              <a:gd name="T24" fmla="*/ 533 w 561"/>
              <a:gd name="T25" fmla="*/ 389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399">
                <a:moveTo>
                  <a:pt x="533" y="389"/>
                </a:moveTo>
                <a:lnTo>
                  <a:pt x="533" y="389"/>
                </a:lnTo>
                <a:cubicBezTo>
                  <a:pt x="542" y="389"/>
                  <a:pt x="551" y="389"/>
                  <a:pt x="560" y="389"/>
                </a:cubicBezTo>
                <a:cubicBezTo>
                  <a:pt x="560" y="154"/>
                  <a:pt x="560" y="154"/>
                  <a:pt x="560" y="154"/>
                </a:cubicBezTo>
                <a:cubicBezTo>
                  <a:pt x="560" y="109"/>
                  <a:pt x="560" y="109"/>
                  <a:pt x="560" y="109"/>
                </a:cubicBezTo>
                <a:cubicBezTo>
                  <a:pt x="560" y="54"/>
                  <a:pt x="560" y="54"/>
                  <a:pt x="560" y="54"/>
                </a:cubicBezTo>
                <a:cubicBezTo>
                  <a:pt x="560" y="27"/>
                  <a:pt x="533" y="0"/>
                  <a:pt x="50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8" y="0"/>
                  <a:pt x="0" y="9"/>
                  <a:pt x="0" y="27"/>
                </a:cubicBezTo>
                <a:cubicBezTo>
                  <a:pt x="0" y="45"/>
                  <a:pt x="8" y="54"/>
                  <a:pt x="27" y="54"/>
                </a:cubicBezTo>
                <a:cubicBezTo>
                  <a:pt x="497" y="54"/>
                  <a:pt x="497" y="54"/>
                  <a:pt x="497" y="54"/>
                </a:cubicBezTo>
                <a:cubicBezTo>
                  <a:pt x="497" y="398"/>
                  <a:pt x="497" y="398"/>
                  <a:pt x="497" y="398"/>
                </a:cubicBezTo>
                <a:cubicBezTo>
                  <a:pt x="506" y="389"/>
                  <a:pt x="523" y="389"/>
                  <a:pt x="533" y="3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7979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16">
            <a:extLst>
              <a:ext uri="{FF2B5EF4-FFF2-40B4-BE49-F238E27FC236}">
                <a16:creationId xmlns:a16="http://schemas.microsoft.com/office/drawing/2014/main" id="{17DA84BC-BC3A-3748-8FF0-603B5F3C5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7158" y="11494383"/>
            <a:ext cx="115619" cy="277489"/>
          </a:xfrm>
          <a:custGeom>
            <a:avLst/>
            <a:gdLst>
              <a:gd name="T0" fmla="*/ 108 w 109"/>
              <a:gd name="T1" fmla="*/ 199 h 263"/>
              <a:gd name="T2" fmla="*/ 108 w 109"/>
              <a:gd name="T3" fmla="*/ 199 h 263"/>
              <a:gd name="T4" fmla="*/ 54 w 109"/>
              <a:gd name="T5" fmla="*/ 199 h 263"/>
              <a:gd name="T6" fmla="*/ 54 w 109"/>
              <a:gd name="T7" fmla="*/ 0 h 263"/>
              <a:gd name="T8" fmla="*/ 0 w 109"/>
              <a:gd name="T9" fmla="*/ 0 h 263"/>
              <a:gd name="T10" fmla="*/ 0 w 109"/>
              <a:gd name="T11" fmla="*/ 199 h 263"/>
              <a:gd name="T12" fmla="*/ 9 w 109"/>
              <a:gd name="T13" fmla="*/ 235 h 263"/>
              <a:gd name="T14" fmla="*/ 54 w 109"/>
              <a:gd name="T15" fmla="*/ 262 h 263"/>
              <a:gd name="T16" fmla="*/ 54 w 109"/>
              <a:gd name="T17" fmla="*/ 262 h 263"/>
              <a:gd name="T18" fmla="*/ 108 w 109"/>
              <a:gd name="T19" fmla="*/ 262 h 263"/>
              <a:gd name="T20" fmla="*/ 99 w 109"/>
              <a:gd name="T21" fmla="*/ 226 h 263"/>
              <a:gd name="T22" fmla="*/ 108 w 109"/>
              <a:gd name="T23" fmla="*/ 199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9" h="263">
                <a:moveTo>
                  <a:pt x="108" y="199"/>
                </a:moveTo>
                <a:lnTo>
                  <a:pt x="108" y="199"/>
                </a:lnTo>
                <a:cubicBezTo>
                  <a:pt x="54" y="199"/>
                  <a:pt x="54" y="199"/>
                  <a:pt x="54" y="199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217"/>
                  <a:pt x="0" y="226"/>
                  <a:pt x="9" y="235"/>
                </a:cubicBezTo>
                <a:cubicBezTo>
                  <a:pt x="18" y="253"/>
                  <a:pt x="36" y="262"/>
                  <a:pt x="54" y="262"/>
                </a:cubicBezTo>
                <a:lnTo>
                  <a:pt x="54" y="262"/>
                </a:lnTo>
                <a:cubicBezTo>
                  <a:pt x="108" y="262"/>
                  <a:pt x="108" y="262"/>
                  <a:pt x="108" y="262"/>
                </a:cubicBezTo>
                <a:cubicBezTo>
                  <a:pt x="99" y="253"/>
                  <a:pt x="99" y="235"/>
                  <a:pt x="99" y="226"/>
                </a:cubicBezTo>
                <a:cubicBezTo>
                  <a:pt x="99" y="217"/>
                  <a:pt x="99" y="208"/>
                  <a:pt x="108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7979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17">
            <a:extLst>
              <a:ext uri="{FF2B5EF4-FFF2-40B4-BE49-F238E27FC236}">
                <a16:creationId xmlns:a16="http://schemas.microsoft.com/office/drawing/2014/main" id="{E88E8430-9EBB-A846-BF19-FE25EB0D3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142" y="11647000"/>
            <a:ext cx="171117" cy="171120"/>
          </a:xfrm>
          <a:custGeom>
            <a:avLst/>
            <a:gdLst>
              <a:gd name="T0" fmla="*/ 82 w 164"/>
              <a:gd name="T1" fmla="*/ 162 h 163"/>
              <a:gd name="T2" fmla="*/ 82 w 164"/>
              <a:gd name="T3" fmla="*/ 162 h 163"/>
              <a:gd name="T4" fmla="*/ 0 w 164"/>
              <a:gd name="T5" fmla="*/ 81 h 163"/>
              <a:gd name="T6" fmla="*/ 82 w 164"/>
              <a:gd name="T7" fmla="*/ 0 h 163"/>
              <a:gd name="T8" fmla="*/ 163 w 164"/>
              <a:gd name="T9" fmla="*/ 81 h 163"/>
              <a:gd name="T10" fmla="*/ 82 w 164"/>
              <a:gd name="T11" fmla="*/ 162 h 163"/>
              <a:gd name="T12" fmla="*/ 82 w 164"/>
              <a:gd name="T13" fmla="*/ 45 h 163"/>
              <a:gd name="T14" fmla="*/ 82 w 164"/>
              <a:gd name="T15" fmla="*/ 45 h 163"/>
              <a:gd name="T16" fmla="*/ 46 w 164"/>
              <a:gd name="T17" fmla="*/ 81 h 163"/>
              <a:gd name="T18" fmla="*/ 82 w 164"/>
              <a:gd name="T19" fmla="*/ 117 h 163"/>
              <a:gd name="T20" fmla="*/ 118 w 164"/>
              <a:gd name="T21" fmla="*/ 81 h 163"/>
              <a:gd name="T22" fmla="*/ 82 w 164"/>
              <a:gd name="T23" fmla="*/ 4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4" h="163">
                <a:moveTo>
                  <a:pt x="82" y="162"/>
                </a:moveTo>
                <a:lnTo>
                  <a:pt x="82" y="162"/>
                </a:lnTo>
                <a:cubicBezTo>
                  <a:pt x="36" y="162"/>
                  <a:pt x="0" y="126"/>
                  <a:pt x="0" y="81"/>
                </a:cubicBezTo>
                <a:cubicBezTo>
                  <a:pt x="0" y="36"/>
                  <a:pt x="36" y="0"/>
                  <a:pt x="82" y="0"/>
                </a:cubicBezTo>
                <a:cubicBezTo>
                  <a:pt x="127" y="0"/>
                  <a:pt x="163" y="36"/>
                  <a:pt x="163" y="81"/>
                </a:cubicBezTo>
                <a:cubicBezTo>
                  <a:pt x="163" y="126"/>
                  <a:pt x="127" y="162"/>
                  <a:pt x="82" y="162"/>
                </a:cubicBezTo>
                <a:close/>
                <a:moveTo>
                  <a:pt x="82" y="45"/>
                </a:moveTo>
                <a:lnTo>
                  <a:pt x="82" y="45"/>
                </a:lnTo>
                <a:cubicBezTo>
                  <a:pt x="64" y="45"/>
                  <a:pt x="46" y="63"/>
                  <a:pt x="46" y="81"/>
                </a:cubicBezTo>
                <a:cubicBezTo>
                  <a:pt x="46" y="99"/>
                  <a:pt x="64" y="117"/>
                  <a:pt x="82" y="117"/>
                </a:cubicBezTo>
                <a:cubicBezTo>
                  <a:pt x="100" y="117"/>
                  <a:pt x="118" y="99"/>
                  <a:pt x="118" y="81"/>
                </a:cubicBezTo>
                <a:cubicBezTo>
                  <a:pt x="118" y="63"/>
                  <a:pt x="100" y="45"/>
                  <a:pt x="82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7979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18">
            <a:extLst>
              <a:ext uri="{FF2B5EF4-FFF2-40B4-BE49-F238E27FC236}">
                <a16:creationId xmlns:a16="http://schemas.microsoft.com/office/drawing/2014/main" id="{A5872D30-C705-854E-9961-ACF1DE082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5028" y="11647000"/>
            <a:ext cx="161870" cy="171120"/>
          </a:xfrm>
          <a:custGeom>
            <a:avLst/>
            <a:gdLst>
              <a:gd name="T0" fmla="*/ 72 w 155"/>
              <a:gd name="T1" fmla="*/ 162 h 163"/>
              <a:gd name="T2" fmla="*/ 72 w 155"/>
              <a:gd name="T3" fmla="*/ 162 h 163"/>
              <a:gd name="T4" fmla="*/ 0 w 155"/>
              <a:gd name="T5" fmla="*/ 81 h 163"/>
              <a:gd name="T6" fmla="*/ 72 w 155"/>
              <a:gd name="T7" fmla="*/ 0 h 163"/>
              <a:gd name="T8" fmla="*/ 154 w 155"/>
              <a:gd name="T9" fmla="*/ 81 h 163"/>
              <a:gd name="T10" fmla="*/ 72 w 155"/>
              <a:gd name="T11" fmla="*/ 162 h 163"/>
              <a:gd name="T12" fmla="*/ 72 w 155"/>
              <a:gd name="T13" fmla="*/ 45 h 163"/>
              <a:gd name="T14" fmla="*/ 72 w 155"/>
              <a:gd name="T15" fmla="*/ 45 h 163"/>
              <a:gd name="T16" fmla="*/ 36 w 155"/>
              <a:gd name="T17" fmla="*/ 81 h 163"/>
              <a:gd name="T18" fmla="*/ 72 w 155"/>
              <a:gd name="T19" fmla="*/ 117 h 163"/>
              <a:gd name="T20" fmla="*/ 109 w 155"/>
              <a:gd name="T21" fmla="*/ 81 h 163"/>
              <a:gd name="T22" fmla="*/ 72 w 155"/>
              <a:gd name="T23" fmla="*/ 4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5" h="163">
                <a:moveTo>
                  <a:pt x="72" y="162"/>
                </a:moveTo>
                <a:lnTo>
                  <a:pt x="72" y="162"/>
                </a:lnTo>
                <a:cubicBezTo>
                  <a:pt x="27" y="162"/>
                  <a:pt x="0" y="126"/>
                  <a:pt x="0" y="81"/>
                </a:cubicBezTo>
                <a:cubicBezTo>
                  <a:pt x="0" y="36"/>
                  <a:pt x="27" y="0"/>
                  <a:pt x="72" y="0"/>
                </a:cubicBezTo>
                <a:cubicBezTo>
                  <a:pt x="117" y="0"/>
                  <a:pt x="154" y="36"/>
                  <a:pt x="154" y="81"/>
                </a:cubicBezTo>
                <a:cubicBezTo>
                  <a:pt x="154" y="126"/>
                  <a:pt x="117" y="162"/>
                  <a:pt x="72" y="162"/>
                </a:cubicBezTo>
                <a:close/>
                <a:moveTo>
                  <a:pt x="72" y="45"/>
                </a:moveTo>
                <a:lnTo>
                  <a:pt x="72" y="45"/>
                </a:lnTo>
                <a:cubicBezTo>
                  <a:pt x="54" y="45"/>
                  <a:pt x="36" y="63"/>
                  <a:pt x="36" y="81"/>
                </a:cubicBezTo>
                <a:cubicBezTo>
                  <a:pt x="36" y="99"/>
                  <a:pt x="54" y="117"/>
                  <a:pt x="72" y="117"/>
                </a:cubicBezTo>
                <a:cubicBezTo>
                  <a:pt x="90" y="117"/>
                  <a:pt x="109" y="99"/>
                  <a:pt x="109" y="81"/>
                </a:cubicBezTo>
                <a:cubicBezTo>
                  <a:pt x="109" y="63"/>
                  <a:pt x="90" y="45"/>
                  <a:pt x="72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7979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19">
            <a:extLst>
              <a:ext uri="{FF2B5EF4-FFF2-40B4-BE49-F238E27FC236}">
                <a16:creationId xmlns:a16="http://schemas.microsoft.com/office/drawing/2014/main" id="{B3088D42-E84F-F94D-B1DC-ACF06764E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0910" y="11374137"/>
            <a:ext cx="240491" cy="55498"/>
          </a:xfrm>
          <a:custGeom>
            <a:avLst/>
            <a:gdLst>
              <a:gd name="T0" fmla="*/ 199 w 228"/>
              <a:gd name="T1" fmla="*/ 54 h 55"/>
              <a:gd name="T2" fmla="*/ 199 w 228"/>
              <a:gd name="T3" fmla="*/ 54 h 55"/>
              <a:gd name="T4" fmla="*/ 19 w 228"/>
              <a:gd name="T5" fmla="*/ 54 h 55"/>
              <a:gd name="T6" fmla="*/ 0 w 228"/>
              <a:gd name="T7" fmla="*/ 27 h 55"/>
              <a:gd name="T8" fmla="*/ 0 w 228"/>
              <a:gd name="T9" fmla="*/ 27 h 55"/>
              <a:gd name="T10" fmla="*/ 19 w 228"/>
              <a:gd name="T11" fmla="*/ 0 h 55"/>
              <a:gd name="T12" fmla="*/ 199 w 228"/>
              <a:gd name="T13" fmla="*/ 0 h 55"/>
              <a:gd name="T14" fmla="*/ 227 w 228"/>
              <a:gd name="T15" fmla="*/ 27 h 55"/>
              <a:gd name="T16" fmla="*/ 227 w 228"/>
              <a:gd name="T17" fmla="*/ 27 h 55"/>
              <a:gd name="T18" fmla="*/ 199 w 228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8" h="55">
                <a:moveTo>
                  <a:pt x="199" y="54"/>
                </a:moveTo>
                <a:lnTo>
                  <a:pt x="199" y="54"/>
                </a:lnTo>
                <a:cubicBezTo>
                  <a:pt x="19" y="54"/>
                  <a:pt x="19" y="54"/>
                  <a:pt x="19" y="54"/>
                </a:cubicBezTo>
                <a:cubicBezTo>
                  <a:pt x="10" y="54"/>
                  <a:pt x="0" y="45"/>
                  <a:pt x="0" y="27"/>
                </a:cubicBezTo>
                <a:lnTo>
                  <a:pt x="0" y="27"/>
                </a:lnTo>
                <a:cubicBezTo>
                  <a:pt x="0" y="18"/>
                  <a:pt x="10" y="0"/>
                  <a:pt x="19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17" y="0"/>
                  <a:pt x="227" y="18"/>
                  <a:pt x="227" y="27"/>
                </a:cubicBezTo>
                <a:lnTo>
                  <a:pt x="227" y="27"/>
                </a:lnTo>
                <a:cubicBezTo>
                  <a:pt x="227" y="45"/>
                  <a:pt x="217" y="54"/>
                  <a:pt x="199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7979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20">
            <a:extLst>
              <a:ext uri="{FF2B5EF4-FFF2-40B4-BE49-F238E27FC236}">
                <a16:creationId xmlns:a16="http://schemas.microsoft.com/office/drawing/2014/main" id="{40857A44-AC8A-744C-BD68-E14BB352F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7909" y="11466634"/>
            <a:ext cx="124869" cy="46248"/>
          </a:xfrm>
          <a:custGeom>
            <a:avLst/>
            <a:gdLst>
              <a:gd name="T0" fmla="*/ 90 w 118"/>
              <a:gd name="T1" fmla="*/ 45 h 46"/>
              <a:gd name="T2" fmla="*/ 90 w 118"/>
              <a:gd name="T3" fmla="*/ 45 h 46"/>
              <a:gd name="T4" fmla="*/ 18 w 118"/>
              <a:gd name="T5" fmla="*/ 45 h 46"/>
              <a:gd name="T6" fmla="*/ 0 w 118"/>
              <a:gd name="T7" fmla="*/ 18 h 46"/>
              <a:gd name="T8" fmla="*/ 0 w 118"/>
              <a:gd name="T9" fmla="*/ 18 h 46"/>
              <a:gd name="T10" fmla="*/ 18 w 118"/>
              <a:gd name="T11" fmla="*/ 0 h 46"/>
              <a:gd name="T12" fmla="*/ 90 w 118"/>
              <a:gd name="T13" fmla="*/ 0 h 46"/>
              <a:gd name="T14" fmla="*/ 117 w 118"/>
              <a:gd name="T15" fmla="*/ 27 h 46"/>
              <a:gd name="T16" fmla="*/ 117 w 118"/>
              <a:gd name="T17" fmla="*/ 27 h 46"/>
              <a:gd name="T18" fmla="*/ 90 w 118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46">
                <a:moveTo>
                  <a:pt x="90" y="45"/>
                </a:moveTo>
                <a:lnTo>
                  <a:pt x="90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108" y="0"/>
                  <a:pt x="117" y="9"/>
                  <a:pt x="117" y="27"/>
                </a:cubicBezTo>
                <a:lnTo>
                  <a:pt x="117" y="27"/>
                </a:lnTo>
                <a:cubicBezTo>
                  <a:pt x="117" y="36"/>
                  <a:pt x="99" y="45"/>
                  <a:pt x="90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7979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21">
            <a:extLst>
              <a:ext uri="{FF2B5EF4-FFF2-40B4-BE49-F238E27FC236}">
                <a16:creationId xmlns:a16="http://schemas.microsoft.com/office/drawing/2014/main" id="{A1D54E3B-DCA4-C64C-AF79-9FBF5D74D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5678" y="10347427"/>
            <a:ext cx="235867" cy="323737"/>
          </a:xfrm>
          <a:custGeom>
            <a:avLst/>
            <a:gdLst>
              <a:gd name="T0" fmla="*/ 226 w 227"/>
              <a:gd name="T1" fmla="*/ 307 h 308"/>
              <a:gd name="T2" fmla="*/ 226 w 227"/>
              <a:gd name="T3" fmla="*/ 307 h 308"/>
              <a:gd name="T4" fmla="*/ 0 w 227"/>
              <a:gd name="T5" fmla="*/ 307 h 308"/>
              <a:gd name="T6" fmla="*/ 0 w 227"/>
              <a:gd name="T7" fmla="*/ 45 h 308"/>
              <a:gd name="T8" fmla="*/ 45 w 227"/>
              <a:gd name="T9" fmla="*/ 0 h 308"/>
              <a:gd name="T10" fmla="*/ 181 w 227"/>
              <a:gd name="T11" fmla="*/ 0 h 308"/>
              <a:gd name="T12" fmla="*/ 226 w 227"/>
              <a:gd name="T13" fmla="*/ 45 h 308"/>
              <a:gd name="T14" fmla="*/ 226 w 227"/>
              <a:gd name="T15" fmla="*/ 307 h 308"/>
              <a:gd name="T16" fmla="*/ 45 w 227"/>
              <a:gd name="T17" fmla="*/ 271 h 308"/>
              <a:gd name="T18" fmla="*/ 45 w 227"/>
              <a:gd name="T19" fmla="*/ 271 h 308"/>
              <a:gd name="T20" fmla="*/ 181 w 227"/>
              <a:gd name="T21" fmla="*/ 271 h 308"/>
              <a:gd name="T22" fmla="*/ 181 w 227"/>
              <a:gd name="T23" fmla="*/ 45 h 308"/>
              <a:gd name="T24" fmla="*/ 181 w 227"/>
              <a:gd name="T25" fmla="*/ 36 h 308"/>
              <a:gd name="T26" fmla="*/ 45 w 227"/>
              <a:gd name="T27" fmla="*/ 36 h 308"/>
              <a:gd name="T28" fmla="*/ 45 w 227"/>
              <a:gd name="T29" fmla="*/ 45 h 308"/>
              <a:gd name="T30" fmla="*/ 45 w 227"/>
              <a:gd name="T31" fmla="*/ 271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7" h="308">
                <a:moveTo>
                  <a:pt x="226" y="307"/>
                </a:moveTo>
                <a:lnTo>
                  <a:pt x="226" y="307"/>
                </a:lnTo>
                <a:cubicBezTo>
                  <a:pt x="0" y="307"/>
                  <a:pt x="0" y="307"/>
                  <a:pt x="0" y="30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27" y="0"/>
                  <a:pt x="45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99" y="0"/>
                  <a:pt x="226" y="18"/>
                  <a:pt x="226" y="45"/>
                </a:cubicBezTo>
                <a:lnTo>
                  <a:pt x="226" y="307"/>
                </a:lnTo>
                <a:close/>
                <a:moveTo>
                  <a:pt x="45" y="271"/>
                </a:moveTo>
                <a:lnTo>
                  <a:pt x="45" y="271"/>
                </a:lnTo>
                <a:cubicBezTo>
                  <a:pt x="181" y="271"/>
                  <a:pt x="181" y="271"/>
                  <a:pt x="181" y="271"/>
                </a:cubicBezTo>
                <a:cubicBezTo>
                  <a:pt x="181" y="45"/>
                  <a:pt x="181" y="45"/>
                  <a:pt x="181" y="45"/>
                </a:cubicBezTo>
                <a:lnTo>
                  <a:pt x="181" y="36"/>
                </a:lnTo>
                <a:cubicBezTo>
                  <a:pt x="45" y="36"/>
                  <a:pt x="45" y="36"/>
                  <a:pt x="45" y="36"/>
                </a:cubicBezTo>
                <a:lnTo>
                  <a:pt x="45" y="45"/>
                </a:lnTo>
                <a:lnTo>
                  <a:pt x="45" y="2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7979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22">
            <a:extLst>
              <a:ext uri="{FF2B5EF4-FFF2-40B4-BE49-F238E27FC236}">
                <a16:creationId xmlns:a16="http://schemas.microsoft.com/office/drawing/2014/main" id="{4085475F-F259-AC42-8545-E84CD6BE7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7562" y="10254931"/>
            <a:ext cx="684473" cy="430107"/>
          </a:xfrm>
          <a:custGeom>
            <a:avLst/>
            <a:gdLst>
              <a:gd name="T0" fmla="*/ 579 w 652"/>
              <a:gd name="T1" fmla="*/ 407 h 408"/>
              <a:gd name="T2" fmla="*/ 579 w 652"/>
              <a:gd name="T3" fmla="*/ 407 h 408"/>
              <a:gd name="T4" fmla="*/ 63 w 652"/>
              <a:gd name="T5" fmla="*/ 407 h 408"/>
              <a:gd name="T6" fmla="*/ 0 w 652"/>
              <a:gd name="T7" fmla="*/ 344 h 408"/>
              <a:gd name="T8" fmla="*/ 0 w 652"/>
              <a:gd name="T9" fmla="*/ 82 h 408"/>
              <a:gd name="T10" fmla="*/ 27 w 652"/>
              <a:gd name="T11" fmla="*/ 45 h 408"/>
              <a:gd name="T12" fmla="*/ 27 w 652"/>
              <a:gd name="T13" fmla="*/ 45 h 408"/>
              <a:gd name="T14" fmla="*/ 63 w 652"/>
              <a:gd name="T15" fmla="*/ 82 h 408"/>
              <a:gd name="T16" fmla="*/ 63 w 652"/>
              <a:gd name="T17" fmla="*/ 344 h 408"/>
              <a:gd name="T18" fmla="*/ 63 w 652"/>
              <a:gd name="T19" fmla="*/ 353 h 408"/>
              <a:gd name="T20" fmla="*/ 579 w 652"/>
              <a:gd name="T21" fmla="*/ 353 h 408"/>
              <a:gd name="T22" fmla="*/ 588 w 652"/>
              <a:gd name="T23" fmla="*/ 344 h 408"/>
              <a:gd name="T24" fmla="*/ 588 w 652"/>
              <a:gd name="T25" fmla="*/ 0 h 408"/>
              <a:gd name="T26" fmla="*/ 651 w 652"/>
              <a:gd name="T27" fmla="*/ 0 h 408"/>
              <a:gd name="T28" fmla="*/ 651 w 652"/>
              <a:gd name="T29" fmla="*/ 344 h 408"/>
              <a:gd name="T30" fmla="*/ 579 w 652"/>
              <a:gd name="T31" fmla="*/ 407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52" h="408">
                <a:moveTo>
                  <a:pt x="579" y="407"/>
                </a:moveTo>
                <a:lnTo>
                  <a:pt x="579" y="407"/>
                </a:lnTo>
                <a:cubicBezTo>
                  <a:pt x="63" y="407"/>
                  <a:pt x="63" y="407"/>
                  <a:pt x="63" y="407"/>
                </a:cubicBezTo>
                <a:cubicBezTo>
                  <a:pt x="27" y="407"/>
                  <a:pt x="0" y="380"/>
                  <a:pt x="0" y="344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64"/>
                  <a:pt x="9" y="45"/>
                  <a:pt x="27" y="45"/>
                </a:cubicBezTo>
                <a:lnTo>
                  <a:pt x="27" y="45"/>
                </a:lnTo>
                <a:cubicBezTo>
                  <a:pt x="46" y="45"/>
                  <a:pt x="63" y="64"/>
                  <a:pt x="63" y="82"/>
                </a:cubicBezTo>
                <a:cubicBezTo>
                  <a:pt x="63" y="344"/>
                  <a:pt x="63" y="344"/>
                  <a:pt x="63" y="344"/>
                </a:cubicBezTo>
                <a:lnTo>
                  <a:pt x="63" y="353"/>
                </a:lnTo>
                <a:cubicBezTo>
                  <a:pt x="579" y="353"/>
                  <a:pt x="579" y="353"/>
                  <a:pt x="579" y="353"/>
                </a:cubicBezTo>
                <a:cubicBezTo>
                  <a:pt x="588" y="353"/>
                  <a:pt x="588" y="344"/>
                  <a:pt x="588" y="344"/>
                </a:cubicBezTo>
                <a:cubicBezTo>
                  <a:pt x="588" y="0"/>
                  <a:pt x="588" y="0"/>
                  <a:pt x="588" y="0"/>
                </a:cubicBezTo>
                <a:cubicBezTo>
                  <a:pt x="651" y="0"/>
                  <a:pt x="651" y="0"/>
                  <a:pt x="651" y="0"/>
                </a:cubicBezTo>
                <a:cubicBezTo>
                  <a:pt x="651" y="344"/>
                  <a:pt x="651" y="344"/>
                  <a:pt x="651" y="344"/>
                </a:cubicBezTo>
                <a:cubicBezTo>
                  <a:pt x="651" y="380"/>
                  <a:pt x="615" y="407"/>
                  <a:pt x="579" y="40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7979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23">
            <a:extLst>
              <a:ext uri="{FF2B5EF4-FFF2-40B4-BE49-F238E27FC236}">
                <a16:creationId xmlns:a16="http://schemas.microsoft.com/office/drawing/2014/main" id="{604FDEEC-B8B2-5E48-8714-AD38F19B9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2065" y="9968192"/>
            <a:ext cx="776970" cy="323737"/>
          </a:xfrm>
          <a:custGeom>
            <a:avLst/>
            <a:gdLst>
              <a:gd name="T0" fmla="*/ 623 w 742"/>
              <a:gd name="T1" fmla="*/ 307 h 308"/>
              <a:gd name="T2" fmla="*/ 623 w 742"/>
              <a:gd name="T3" fmla="*/ 307 h 308"/>
              <a:gd name="T4" fmla="*/ 542 w 742"/>
              <a:gd name="T5" fmla="*/ 271 h 308"/>
              <a:gd name="T6" fmla="*/ 452 w 742"/>
              <a:gd name="T7" fmla="*/ 307 h 308"/>
              <a:gd name="T8" fmla="*/ 370 w 742"/>
              <a:gd name="T9" fmla="*/ 271 h 308"/>
              <a:gd name="T10" fmla="*/ 289 w 742"/>
              <a:gd name="T11" fmla="*/ 307 h 308"/>
              <a:gd name="T12" fmla="*/ 199 w 742"/>
              <a:gd name="T13" fmla="*/ 271 h 308"/>
              <a:gd name="T14" fmla="*/ 108 w 742"/>
              <a:gd name="T15" fmla="*/ 307 h 308"/>
              <a:gd name="T16" fmla="*/ 0 w 742"/>
              <a:gd name="T17" fmla="*/ 190 h 308"/>
              <a:gd name="T18" fmla="*/ 0 w 742"/>
              <a:gd name="T19" fmla="*/ 181 h 308"/>
              <a:gd name="T20" fmla="*/ 100 w 742"/>
              <a:gd name="T21" fmla="*/ 27 h 308"/>
              <a:gd name="T22" fmla="*/ 154 w 742"/>
              <a:gd name="T23" fmla="*/ 0 h 308"/>
              <a:gd name="T24" fmla="*/ 587 w 742"/>
              <a:gd name="T25" fmla="*/ 0 h 308"/>
              <a:gd name="T26" fmla="*/ 597 w 742"/>
              <a:gd name="T27" fmla="*/ 0 h 308"/>
              <a:gd name="T28" fmla="*/ 642 w 742"/>
              <a:gd name="T29" fmla="*/ 27 h 308"/>
              <a:gd name="T30" fmla="*/ 741 w 742"/>
              <a:gd name="T31" fmla="*/ 181 h 308"/>
              <a:gd name="T32" fmla="*/ 741 w 742"/>
              <a:gd name="T33" fmla="*/ 190 h 308"/>
              <a:gd name="T34" fmla="*/ 633 w 742"/>
              <a:gd name="T35" fmla="*/ 307 h 308"/>
              <a:gd name="T36" fmla="*/ 623 w 742"/>
              <a:gd name="T37" fmla="*/ 307 h 308"/>
              <a:gd name="T38" fmla="*/ 542 w 742"/>
              <a:gd name="T39" fmla="*/ 190 h 308"/>
              <a:gd name="T40" fmla="*/ 542 w 742"/>
              <a:gd name="T41" fmla="*/ 190 h 308"/>
              <a:gd name="T42" fmla="*/ 542 w 742"/>
              <a:gd name="T43" fmla="*/ 190 h 308"/>
              <a:gd name="T44" fmla="*/ 578 w 742"/>
              <a:gd name="T45" fmla="*/ 217 h 308"/>
              <a:gd name="T46" fmla="*/ 633 w 742"/>
              <a:gd name="T47" fmla="*/ 244 h 308"/>
              <a:gd name="T48" fmla="*/ 678 w 742"/>
              <a:gd name="T49" fmla="*/ 199 h 308"/>
              <a:gd name="T50" fmla="*/ 597 w 742"/>
              <a:gd name="T51" fmla="*/ 63 h 308"/>
              <a:gd name="T52" fmla="*/ 154 w 742"/>
              <a:gd name="T53" fmla="*/ 63 h 308"/>
              <a:gd name="T54" fmla="*/ 154 w 742"/>
              <a:gd name="T55" fmla="*/ 63 h 308"/>
              <a:gd name="T56" fmla="*/ 63 w 742"/>
              <a:gd name="T57" fmla="*/ 190 h 308"/>
              <a:gd name="T58" fmla="*/ 117 w 742"/>
              <a:gd name="T59" fmla="*/ 244 h 308"/>
              <a:gd name="T60" fmla="*/ 172 w 742"/>
              <a:gd name="T61" fmla="*/ 217 h 308"/>
              <a:gd name="T62" fmla="*/ 199 w 742"/>
              <a:gd name="T63" fmla="*/ 190 h 308"/>
              <a:gd name="T64" fmla="*/ 199 w 742"/>
              <a:gd name="T65" fmla="*/ 190 h 308"/>
              <a:gd name="T66" fmla="*/ 235 w 742"/>
              <a:gd name="T67" fmla="*/ 217 h 308"/>
              <a:gd name="T68" fmla="*/ 289 w 742"/>
              <a:gd name="T69" fmla="*/ 244 h 308"/>
              <a:gd name="T70" fmla="*/ 334 w 742"/>
              <a:gd name="T71" fmla="*/ 217 h 308"/>
              <a:gd name="T72" fmla="*/ 370 w 742"/>
              <a:gd name="T73" fmla="*/ 190 h 308"/>
              <a:gd name="T74" fmla="*/ 370 w 742"/>
              <a:gd name="T75" fmla="*/ 190 h 308"/>
              <a:gd name="T76" fmla="*/ 407 w 742"/>
              <a:gd name="T77" fmla="*/ 217 h 308"/>
              <a:gd name="T78" fmla="*/ 452 w 742"/>
              <a:gd name="T79" fmla="*/ 244 h 308"/>
              <a:gd name="T80" fmla="*/ 506 w 742"/>
              <a:gd name="T81" fmla="*/ 217 h 308"/>
              <a:gd name="T82" fmla="*/ 542 w 742"/>
              <a:gd name="T83" fmla="*/ 190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42" h="308">
                <a:moveTo>
                  <a:pt x="623" y="307"/>
                </a:moveTo>
                <a:lnTo>
                  <a:pt x="623" y="307"/>
                </a:lnTo>
                <a:cubicBezTo>
                  <a:pt x="597" y="307"/>
                  <a:pt x="560" y="289"/>
                  <a:pt x="542" y="271"/>
                </a:cubicBezTo>
                <a:cubicBezTo>
                  <a:pt x="515" y="289"/>
                  <a:pt x="488" y="307"/>
                  <a:pt x="452" y="307"/>
                </a:cubicBezTo>
                <a:cubicBezTo>
                  <a:pt x="425" y="307"/>
                  <a:pt x="389" y="289"/>
                  <a:pt x="370" y="271"/>
                </a:cubicBezTo>
                <a:cubicBezTo>
                  <a:pt x="353" y="289"/>
                  <a:pt x="316" y="307"/>
                  <a:pt x="289" y="307"/>
                </a:cubicBezTo>
                <a:cubicBezTo>
                  <a:pt x="253" y="307"/>
                  <a:pt x="226" y="289"/>
                  <a:pt x="199" y="271"/>
                </a:cubicBezTo>
                <a:cubicBezTo>
                  <a:pt x="181" y="289"/>
                  <a:pt x="145" y="307"/>
                  <a:pt x="108" y="307"/>
                </a:cubicBezTo>
                <a:cubicBezTo>
                  <a:pt x="45" y="298"/>
                  <a:pt x="0" y="244"/>
                  <a:pt x="0" y="190"/>
                </a:cubicBezTo>
                <a:cubicBezTo>
                  <a:pt x="0" y="181"/>
                  <a:pt x="0" y="181"/>
                  <a:pt x="0" y="181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108" y="9"/>
                  <a:pt x="127" y="0"/>
                  <a:pt x="154" y="0"/>
                </a:cubicBezTo>
                <a:cubicBezTo>
                  <a:pt x="587" y="0"/>
                  <a:pt x="587" y="0"/>
                  <a:pt x="587" y="0"/>
                </a:cubicBezTo>
                <a:cubicBezTo>
                  <a:pt x="587" y="0"/>
                  <a:pt x="587" y="0"/>
                  <a:pt x="597" y="0"/>
                </a:cubicBezTo>
                <a:cubicBezTo>
                  <a:pt x="614" y="0"/>
                  <a:pt x="633" y="9"/>
                  <a:pt x="642" y="27"/>
                </a:cubicBezTo>
                <a:cubicBezTo>
                  <a:pt x="741" y="181"/>
                  <a:pt x="741" y="181"/>
                  <a:pt x="741" y="181"/>
                </a:cubicBezTo>
                <a:cubicBezTo>
                  <a:pt x="741" y="190"/>
                  <a:pt x="741" y="190"/>
                  <a:pt x="741" y="190"/>
                </a:cubicBezTo>
                <a:cubicBezTo>
                  <a:pt x="741" y="253"/>
                  <a:pt x="696" y="307"/>
                  <a:pt x="633" y="307"/>
                </a:cubicBezTo>
                <a:cubicBezTo>
                  <a:pt x="633" y="307"/>
                  <a:pt x="633" y="307"/>
                  <a:pt x="623" y="307"/>
                </a:cubicBezTo>
                <a:close/>
                <a:moveTo>
                  <a:pt x="542" y="190"/>
                </a:moveTo>
                <a:lnTo>
                  <a:pt x="542" y="190"/>
                </a:lnTo>
                <a:lnTo>
                  <a:pt x="542" y="190"/>
                </a:lnTo>
                <a:cubicBezTo>
                  <a:pt x="560" y="190"/>
                  <a:pt x="569" y="199"/>
                  <a:pt x="578" y="217"/>
                </a:cubicBezTo>
                <a:cubicBezTo>
                  <a:pt x="587" y="235"/>
                  <a:pt x="606" y="253"/>
                  <a:pt x="633" y="244"/>
                </a:cubicBezTo>
                <a:cubicBezTo>
                  <a:pt x="660" y="244"/>
                  <a:pt x="678" y="226"/>
                  <a:pt x="678" y="199"/>
                </a:cubicBezTo>
                <a:cubicBezTo>
                  <a:pt x="597" y="63"/>
                  <a:pt x="597" y="63"/>
                  <a:pt x="597" y="63"/>
                </a:cubicBezTo>
                <a:cubicBezTo>
                  <a:pt x="154" y="63"/>
                  <a:pt x="154" y="63"/>
                  <a:pt x="154" y="63"/>
                </a:cubicBezTo>
                <a:lnTo>
                  <a:pt x="154" y="63"/>
                </a:lnTo>
                <a:cubicBezTo>
                  <a:pt x="63" y="190"/>
                  <a:pt x="63" y="190"/>
                  <a:pt x="63" y="190"/>
                </a:cubicBezTo>
                <a:cubicBezTo>
                  <a:pt x="63" y="226"/>
                  <a:pt x="91" y="244"/>
                  <a:pt x="117" y="244"/>
                </a:cubicBezTo>
                <a:cubicBezTo>
                  <a:pt x="136" y="244"/>
                  <a:pt x="163" y="235"/>
                  <a:pt x="172" y="217"/>
                </a:cubicBezTo>
                <a:cubicBezTo>
                  <a:pt x="172" y="199"/>
                  <a:pt x="190" y="190"/>
                  <a:pt x="199" y="190"/>
                </a:cubicBezTo>
                <a:lnTo>
                  <a:pt x="199" y="190"/>
                </a:lnTo>
                <a:cubicBezTo>
                  <a:pt x="217" y="190"/>
                  <a:pt x="226" y="199"/>
                  <a:pt x="235" y="217"/>
                </a:cubicBezTo>
                <a:cubicBezTo>
                  <a:pt x="244" y="235"/>
                  <a:pt x="262" y="244"/>
                  <a:pt x="289" y="244"/>
                </a:cubicBezTo>
                <a:cubicBezTo>
                  <a:pt x="307" y="244"/>
                  <a:pt x="325" y="235"/>
                  <a:pt x="334" y="217"/>
                </a:cubicBezTo>
                <a:cubicBezTo>
                  <a:pt x="344" y="199"/>
                  <a:pt x="361" y="190"/>
                  <a:pt x="370" y="190"/>
                </a:cubicBezTo>
                <a:lnTo>
                  <a:pt x="370" y="190"/>
                </a:lnTo>
                <a:cubicBezTo>
                  <a:pt x="389" y="190"/>
                  <a:pt x="398" y="199"/>
                  <a:pt x="407" y="217"/>
                </a:cubicBezTo>
                <a:cubicBezTo>
                  <a:pt x="416" y="235"/>
                  <a:pt x="434" y="244"/>
                  <a:pt x="452" y="244"/>
                </a:cubicBezTo>
                <a:cubicBezTo>
                  <a:pt x="479" y="244"/>
                  <a:pt x="497" y="235"/>
                  <a:pt x="506" y="217"/>
                </a:cubicBezTo>
                <a:cubicBezTo>
                  <a:pt x="515" y="199"/>
                  <a:pt x="524" y="190"/>
                  <a:pt x="542" y="1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7979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36" name="Grupo 335">
            <a:extLst>
              <a:ext uri="{FF2B5EF4-FFF2-40B4-BE49-F238E27FC236}">
                <a16:creationId xmlns:a16="http://schemas.microsoft.com/office/drawing/2014/main" id="{B7C339CC-3146-044C-9055-55D8BEE13E64}"/>
              </a:ext>
            </a:extLst>
          </p:cNvPr>
          <p:cNvGrpSpPr/>
          <p:nvPr/>
        </p:nvGrpSpPr>
        <p:grpSpPr>
          <a:xfrm>
            <a:off x="2668308" y="638468"/>
            <a:ext cx="19041035" cy="2561450"/>
            <a:chOff x="2668308" y="861425"/>
            <a:chExt cx="19041035" cy="2561450"/>
          </a:xfrm>
        </p:grpSpPr>
        <p:sp>
          <p:nvSpPr>
            <p:cNvPr id="337" name="CuadroTexto 336">
              <a:extLst>
                <a:ext uri="{FF2B5EF4-FFF2-40B4-BE49-F238E27FC236}">
                  <a16:creationId xmlns:a16="http://schemas.microsoft.com/office/drawing/2014/main" id="{DAA21E40-B9F4-F644-A20F-2923D5E47E6C}"/>
                </a:ext>
              </a:extLst>
            </p:cNvPr>
            <p:cNvSpPr txBox="1"/>
            <p:nvPr/>
          </p:nvSpPr>
          <p:spPr>
            <a:xfrm>
              <a:off x="10546398" y="861425"/>
              <a:ext cx="328487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Health</a:t>
              </a:r>
            </a:p>
          </p:txBody>
        </p:sp>
        <p:sp>
          <p:nvSpPr>
            <p:cNvPr id="338" name="CuadroTexto 337">
              <a:extLst>
                <a:ext uri="{FF2B5EF4-FFF2-40B4-BE49-F238E27FC236}">
                  <a16:creationId xmlns:a16="http://schemas.microsoft.com/office/drawing/2014/main" id="{E9A8F596-3404-8E49-A2E0-BCCAD90BA4F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39" name="Grupo 338">
            <a:extLst>
              <a:ext uri="{FF2B5EF4-FFF2-40B4-BE49-F238E27FC236}">
                <a16:creationId xmlns:a16="http://schemas.microsoft.com/office/drawing/2014/main" id="{22263DC1-583C-184D-B559-53AE48F23096}"/>
              </a:ext>
            </a:extLst>
          </p:cNvPr>
          <p:cNvGrpSpPr/>
          <p:nvPr/>
        </p:nvGrpSpPr>
        <p:grpSpPr>
          <a:xfrm>
            <a:off x="2012841" y="4128924"/>
            <a:ext cx="3946352" cy="2012662"/>
            <a:chOff x="4263265" y="1952891"/>
            <a:chExt cx="4236804" cy="2012662"/>
          </a:xfrm>
        </p:grpSpPr>
        <p:sp>
          <p:nvSpPr>
            <p:cNvPr id="340" name="CuadroTexto 395">
              <a:extLst>
                <a:ext uri="{FF2B5EF4-FFF2-40B4-BE49-F238E27FC236}">
                  <a16:creationId xmlns:a16="http://schemas.microsoft.com/office/drawing/2014/main" id="{F178272A-8276-9348-832B-1B0801BB8673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41" name="Rectangle 40">
              <a:extLst>
                <a:ext uri="{FF2B5EF4-FFF2-40B4-BE49-F238E27FC236}">
                  <a16:creationId xmlns:a16="http://schemas.microsoft.com/office/drawing/2014/main" id="{3FCF1387-2939-2C4B-8F71-A78BD935D314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2" name="Grupo 341">
            <a:extLst>
              <a:ext uri="{FF2B5EF4-FFF2-40B4-BE49-F238E27FC236}">
                <a16:creationId xmlns:a16="http://schemas.microsoft.com/office/drawing/2014/main" id="{52A92728-EECA-1144-9704-BD32856FF440}"/>
              </a:ext>
            </a:extLst>
          </p:cNvPr>
          <p:cNvGrpSpPr/>
          <p:nvPr/>
        </p:nvGrpSpPr>
        <p:grpSpPr>
          <a:xfrm>
            <a:off x="2040587" y="10931370"/>
            <a:ext cx="3946352" cy="2012662"/>
            <a:chOff x="4263265" y="1952891"/>
            <a:chExt cx="4236804" cy="2012662"/>
          </a:xfrm>
        </p:grpSpPr>
        <p:sp>
          <p:nvSpPr>
            <p:cNvPr id="343" name="CuadroTexto 395">
              <a:extLst>
                <a:ext uri="{FF2B5EF4-FFF2-40B4-BE49-F238E27FC236}">
                  <a16:creationId xmlns:a16="http://schemas.microsoft.com/office/drawing/2014/main" id="{CD43FA4F-F187-A94A-8935-40B0F8560180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44" name="Rectangle 40">
              <a:extLst>
                <a:ext uri="{FF2B5EF4-FFF2-40B4-BE49-F238E27FC236}">
                  <a16:creationId xmlns:a16="http://schemas.microsoft.com/office/drawing/2014/main" id="{A8CBB793-6EC5-5D44-9C57-8FE68841C501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5" name="Grupo 344">
            <a:extLst>
              <a:ext uri="{FF2B5EF4-FFF2-40B4-BE49-F238E27FC236}">
                <a16:creationId xmlns:a16="http://schemas.microsoft.com/office/drawing/2014/main" id="{6B1C88C3-A535-5640-B3A8-5008EC62A0D4}"/>
              </a:ext>
            </a:extLst>
          </p:cNvPr>
          <p:cNvGrpSpPr/>
          <p:nvPr/>
        </p:nvGrpSpPr>
        <p:grpSpPr>
          <a:xfrm>
            <a:off x="18732942" y="4222106"/>
            <a:ext cx="3944317" cy="2038177"/>
            <a:chOff x="4247967" y="10711881"/>
            <a:chExt cx="4236804" cy="2038177"/>
          </a:xfrm>
        </p:grpSpPr>
        <p:sp>
          <p:nvSpPr>
            <p:cNvPr id="346" name="CuadroTexto 395">
              <a:extLst>
                <a:ext uri="{FF2B5EF4-FFF2-40B4-BE49-F238E27FC236}">
                  <a16:creationId xmlns:a16="http://schemas.microsoft.com/office/drawing/2014/main" id="{A081EC4E-9D6C-AC44-9683-512AE15D5B74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47" name="Rectangle 40">
              <a:extLst>
                <a:ext uri="{FF2B5EF4-FFF2-40B4-BE49-F238E27FC236}">
                  <a16:creationId xmlns:a16="http://schemas.microsoft.com/office/drawing/2014/main" id="{C814BC38-3C67-0246-92F5-A0E118830E91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8" name="Grupo 347">
            <a:extLst>
              <a:ext uri="{FF2B5EF4-FFF2-40B4-BE49-F238E27FC236}">
                <a16:creationId xmlns:a16="http://schemas.microsoft.com/office/drawing/2014/main" id="{97DB6937-9FC0-E34F-88BE-36D27822F347}"/>
              </a:ext>
            </a:extLst>
          </p:cNvPr>
          <p:cNvGrpSpPr/>
          <p:nvPr/>
        </p:nvGrpSpPr>
        <p:grpSpPr>
          <a:xfrm>
            <a:off x="17206752" y="9536454"/>
            <a:ext cx="3944317" cy="2038177"/>
            <a:chOff x="4247967" y="10711881"/>
            <a:chExt cx="4236804" cy="2038177"/>
          </a:xfrm>
        </p:grpSpPr>
        <p:sp>
          <p:nvSpPr>
            <p:cNvPr id="349" name="CuadroTexto 395">
              <a:extLst>
                <a:ext uri="{FF2B5EF4-FFF2-40B4-BE49-F238E27FC236}">
                  <a16:creationId xmlns:a16="http://schemas.microsoft.com/office/drawing/2014/main" id="{019F87CE-2983-4749-B503-820A5FD013C9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50" name="Rectangle 40">
              <a:extLst>
                <a:ext uri="{FF2B5EF4-FFF2-40B4-BE49-F238E27FC236}">
                  <a16:creationId xmlns:a16="http://schemas.microsoft.com/office/drawing/2014/main" id="{62A3AEEB-F281-1845-9716-A7D0197EA986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02972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111">
            <a:extLst>
              <a:ext uri="{FF2B5EF4-FFF2-40B4-BE49-F238E27FC236}">
                <a16:creationId xmlns:a16="http://schemas.microsoft.com/office/drawing/2014/main" id="{4FF54FA1-7F72-AB45-8700-5BE59F726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9621" y="5583509"/>
            <a:ext cx="6023936" cy="6023936"/>
          </a:xfrm>
          <a:custGeom>
            <a:avLst/>
            <a:gdLst>
              <a:gd name="T0" fmla="*/ 5219 w 5220"/>
              <a:gd name="T1" fmla="*/ 2609 h 5219"/>
              <a:gd name="T2" fmla="*/ 5219 w 5220"/>
              <a:gd name="T3" fmla="*/ 2609 h 5219"/>
              <a:gd name="T4" fmla="*/ 2609 w 5220"/>
              <a:gd name="T5" fmla="*/ 5218 h 5219"/>
              <a:gd name="T6" fmla="*/ 0 w 5220"/>
              <a:gd name="T7" fmla="*/ 2609 h 5219"/>
              <a:gd name="T8" fmla="*/ 2609 w 5220"/>
              <a:gd name="T9" fmla="*/ 0 h 5219"/>
              <a:gd name="T10" fmla="*/ 5219 w 5220"/>
              <a:gd name="T11" fmla="*/ 2609 h 5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20" h="5219">
                <a:moveTo>
                  <a:pt x="5219" y="2609"/>
                </a:moveTo>
                <a:lnTo>
                  <a:pt x="5219" y="2609"/>
                </a:lnTo>
                <a:cubicBezTo>
                  <a:pt x="5219" y="4047"/>
                  <a:pt x="4048" y="5218"/>
                  <a:pt x="2609" y="5218"/>
                </a:cubicBezTo>
                <a:cubicBezTo>
                  <a:pt x="1171" y="5218"/>
                  <a:pt x="0" y="4047"/>
                  <a:pt x="0" y="2609"/>
                </a:cubicBezTo>
                <a:cubicBezTo>
                  <a:pt x="0" y="1171"/>
                  <a:pt x="1171" y="0"/>
                  <a:pt x="2609" y="0"/>
                </a:cubicBezTo>
                <a:cubicBezTo>
                  <a:pt x="4048" y="0"/>
                  <a:pt x="5219" y="1171"/>
                  <a:pt x="5219" y="260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112">
            <a:extLst>
              <a:ext uri="{FF2B5EF4-FFF2-40B4-BE49-F238E27FC236}">
                <a16:creationId xmlns:a16="http://schemas.microsoft.com/office/drawing/2014/main" id="{41A8A82A-5B96-0A49-8F46-D23467B21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953" y="5583509"/>
            <a:ext cx="6023936" cy="6023936"/>
          </a:xfrm>
          <a:custGeom>
            <a:avLst/>
            <a:gdLst>
              <a:gd name="T0" fmla="*/ 5219 w 5220"/>
              <a:gd name="T1" fmla="*/ 2609 h 5219"/>
              <a:gd name="T2" fmla="*/ 5219 w 5220"/>
              <a:gd name="T3" fmla="*/ 2609 h 5219"/>
              <a:gd name="T4" fmla="*/ 2609 w 5220"/>
              <a:gd name="T5" fmla="*/ 5218 h 5219"/>
              <a:gd name="T6" fmla="*/ 0 w 5220"/>
              <a:gd name="T7" fmla="*/ 2609 h 5219"/>
              <a:gd name="T8" fmla="*/ 2609 w 5220"/>
              <a:gd name="T9" fmla="*/ 0 h 5219"/>
              <a:gd name="T10" fmla="*/ 5219 w 5220"/>
              <a:gd name="T11" fmla="*/ 2609 h 5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20" h="5219">
                <a:moveTo>
                  <a:pt x="5219" y="2609"/>
                </a:moveTo>
                <a:lnTo>
                  <a:pt x="5219" y="2609"/>
                </a:lnTo>
                <a:cubicBezTo>
                  <a:pt x="5219" y="4047"/>
                  <a:pt x="4048" y="5218"/>
                  <a:pt x="2609" y="5218"/>
                </a:cubicBezTo>
                <a:cubicBezTo>
                  <a:pt x="1163" y="5218"/>
                  <a:pt x="0" y="4047"/>
                  <a:pt x="0" y="2609"/>
                </a:cubicBezTo>
                <a:cubicBezTo>
                  <a:pt x="0" y="1171"/>
                  <a:pt x="1163" y="0"/>
                  <a:pt x="2609" y="0"/>
                </a:cubicBezTo>
                <a:cubicBezTo>
                  <a:pt x="4048" y="0"/>
                  <a:pt x="5219" y="1171"/>
                  <a:pt x="5219" y="260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113">
            <a:extLst>
              <a:ext uri="{FF2B5EF4-FFF2-40B4-BE49-F238E27FC236}">
                <a16:creationId xmlns:a16="http://schemas.microsoft.com/office/drawing/2014/main" id="{BAB50418-B131-CB49-9E6A-9823D0DB6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0566" y="7832310"/>
            <a:ext cx="1511070" cy="1511073"/>
          </a:xfrm>
          <a:custGeom>
            <a:avLst/>
            <a:gdLst>
              <a:gd name="T0" fmla="*/ 1309 w 1310"/>
              <a:gd name="T1" fmla="*/ 659 h 1310"/>
              <a:gd name="T2" fmla="*/ 1309 w 1310"/>
              <a:gd name="T3" fmla="*/ 659 h 1310"/>
              <a:gd name="T4" fmla="*/ 651 w 1310"/>
              <a:gd name="T5" fmla="*/ 1309 h 1310"/>
              <a:gd name="T6" fmla="*/ 0 w 1310"/>
              <a:gd name="T7" fmla="*/ 659 h 1310"/>
              <a:gd name="T8" fmla="*/ 651 w 1310"/>
              <a:gd name="T9" fmla="*/ 0 h 1310"/>
              <a:gd name="T10" fmla="*/ 1309 w 1310"/>
              <a:gd name="T11" fmla="*/ 659 h 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0" h="1310">
                <a:moveTo>
                  <a:pt x="1309" y="659"/>
                </a:moveTo>
                <a:lnTo>
                  <a:pt x="1309" y="659"/>
                </a:lnTo>
                <a:cubicBezTo>
                  <a:pt x="1309" y="1018"/>
                  <a:pt x="1010" y="1309"/>
                  <a:pt x="651" y="1309"/>
                </a:cubicBezTo>
                <a:cubicBezTo>
                  <a:pt x="291" y="1309"/>
                  <a:pt x="0" y="1018"/>
                  <a:pt x="0" y="659"/>
                </a:cubicBezTo>
                <a:cubicBezTo>
                  <a:pt x="0" y="299"/>
                  <a:pt x="291" y="0"/>
                  <a:pt x="651" y="0"/>
                </a:cubicBezTo>
                <a:cubicBezTo>
                  <a:pt x="1010" y="0"/>
                  <a:pt x="1309" y="299"/>
                  <a:pt x="1309" y="65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114">
            <a:extLst>
              <a:ext uri="{FF2B5EF4-FFF2-40B4-BE49-F238E27FC236}">
                <a16:creationId xmlns:a16="http://schemas.microsoft.com/office/drawing/2014/main" id="{94A263A7-B993-B14D-B31F-F101CF75C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871" y="7832310"/>
            <a:ext cx="1511073" cy="1511073"/>
          </a:xfrm>
          <a:custGeom>
            <a:avLst/>
            <a:gdLst>
              <a:gd name="T0" fmla="*/ 1308 w 1309"/>
              <a:gd name="T1" fmla="*/ 659 h 1310"/>
              <a:gd name="T2" fmla="*/ 1308 w 1309"/>
              <a:gd name="T3" fmla="*/ 659 h 1310"/>
              <a:gd name="T4" fmla="*/ 658 w 1309"/>
              <a:gd name="T5" fmla="*/ 1309 h 1310"/>
              <a:gd name="T6" fmla="*/ 0 w 1309"/>
              <a:gd name="T7" fmla="*/ 659 h 1310"/>
              <a:gd name="T8" fmla="*/ 658 w 1309"/>
              <a:gd name="T9" fmla="*/ 0 h 1310"/>
              <a:gd name="T10" fmla="*/ 1308 w 1309"/>
              <a:gd name="T11" fmla="*/ 659 h 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10">
                <a:moveTo>
                  <a:pt x="1308" y="659"/>
                </a:moveTo>
                <a:lnTo>
                  <a:pt x="1308" y="659"/>
                </a:lnTo>
                <a:cubicBezTo>
                  <a:pt x="1308" y="1018"/>
                  <a:pt x="1018" y="1309"/>
                  <a:pt x="658" y="1309"/>
                </a:cubicBezTo>
                <a:cubicBezTo>
                  <a:pt x="298" y="1309"/>
                  <a:pt x="0" y="1018"/>
                  <a:pt x="0" y="659"/>
                </a:cubicBezTo>
                <a:cubicBezTo>
                  <a:pt x="0" y="299"/>
                  <a:pt x="298" y="0"/>
                  <a:pt x="658" y="0"/>
                </a:cubicBezTo>
                <a:cubicBezTo>
                  <a:pt x="1018" y="0"/>
                  <a:pt x="1308" y="299"/>
                  <a:pt x="1308" y="6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115">
            <a:extLst>
              <a:ext uri="{FF2B5EF4-FFF2-40B4-BE49-F238E27FC236}">
                <a16:creationId xmlns:a16="http://schemas.microsoft.com/office/drawing/2014/main" id="{EE7EF2BD-CFB7-1E47-9A8C-5393C9231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9492" y="5262981"/>
            <a:ext cx="1511073" cy="1511070"/>
          </a:xfrm>
          <a:custGeom>
            <a:avLst/>
            <a:gdLst>
              <a:gd name="T0" fmla="*/ 1308 w 1309"/>
              <a:gd name="T1" fmla="*/ 658 h 1309"/>
              <a:gd name="T2" fmla="*/ 1308 w 1309"/>
              <a:gd name="T3" fmla="*/ 658 h 1309"/>
              <a:gd name="T4" fmla="*/ 650 w 1309"/>
              <a:gd name="T5" fmla="*/ 1308 h 1309"/>
              <a:gd name="T6" fmla="*/ 0 w 1309"/>
              <a:gd name="T7" fmla="*/ 658 h 1309"/>
              <a:gd name="T8" fmla="*/ 650 w 1309"/>
              <a:gd name="T9" fmla="*/ 0 h 1309"/>
              <a:gd name="T10" fmla="*/ 1308 w 1309"/>
              <a:gd name="T11" fmla="*/ 658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8"/>
                </a:moveTo>
                <a:lnTo>
                  <a:pt x="1308" y="658"/>
                </a:lnTo>
                <a:cubicBezTo>
                  <a:pt x="1308" y="1017"/>
                  <a:pt x="1010" y="1308"/>
                  <a:pt x="650" y="1308"/>
                </a:cubicBezTo>
                <a:cubicBezTo>
                  <a:pt x="291" y="1308"/>
                  <a:pt x="0" y="1017"/>
                  <a:pt x="0" y="658"/>
                </a:cubicBezTo>
                <a:cubicBezTo>
                  <a:pt x="0" y="290"/>
                  <a:pt x="291" y="0"/>
                  <a:pt x="650" y="0"/>
                </a:cubicBezTo>
                <a:cubicBezTo>
                  <a:pt x="1010" y="0"/>
                  <a:pt x="1308" y="290"/>
                  <a:pt x="1308" y="65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116">
            <a:extLst>
              <a:ext uri="{FF2B5EF4-FFF2-40B4-BE49-F238E27FC236}">
                <a16:creationId xmlns:a16="http://schemas.microsoft.com/office/drawing/2014/main" id="{7A093A2E-DC1F-4A43-AAB4-9B33D1272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9492" y="10391467"/>
            <a:ext cx="1511073" cy="1511070"/>
          </a:xfrm>
          <a:custGeom>
            <a:avLst/>
            <a:gdLst>
              <a:gd name="T0" fmla="*/ 1308 w 1309"/>
              <a:gd name="T1" fmla="*/ 650 h 1309"/>
              <a:gd name="T2" fmla="*/ 1308 w 1309"/>
              <a:gd name="T3" fmla="*/ 650 h 1309"/>
              <a:gd name="T4" fmla="*/ 650 w 1309"/>
              <a:gd name="T5" fmla="*/ 1308 h 1309"/>
              <a:gd name="T6" fmla="*/ 0 w 1309"/>
              <a:gd name="T7" fmla="*/ 650 h 1309"/>
              <a:gd name="T8" fmla="*/ 650 w 1309"/>
              <a:gd name="T9" fmla="*/ 0 h 1309"/>
              <a:gd name="T10" fmla="*/ 1308 w 1309"/>
              <a:gd name="T11" fmla="*/ 650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0"/>
                </a:moveTo>
                <a:lnTo>
                  <a:pt x="1308" y="650"/>
                </a:lnTo>
                <a:cubicBezTo>
                  <a:pt x="1308" y="1017"/>
                  <a:pt x="1010" y="1308"/>
                  <a:pt x="650" y="1308"/>
                </a:cubicBezTo>
                <a:cubicBezTo>
                  <a:pt x="291" y="1308"/>
                  <a:pt x="0" y="1017"/>
                  <a:pt x="0" y="650"/>
                </a:cubicBezTo>
                <a:cubicBezTo>
                  <a:pt x="0" y="290"/>
                  <a:pt x="291" y="0"/>
                  <a:pt x="650" y="0"/>
                </a:cubicBezTo>
                <a:cubicBezTo>
                  <a:pt x="1010" y="0"/>
                  <a:pt x="1308" y="290"/>
                  <a:pt x="1308" y="6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117">
            <a:extLst>
              <a:ext uri="{FF2B5EF4-FFF2-40B4-BE49-F238E27FC236}">
                <a16:creationId xmlns:a16="http://schemas.microsoft.com/office/drawing/2014/main" id="{857FAAA5-E059-C14F-8FA2-5E861F8EB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435" y="5262981"/>
            <a:ext cx="1511073" cy="1511070"/>
          </a:xfrm>
          <a:custGeom>
            <a:avLst/>
            <a:gdLst>
              <a:gd name="T0" fmla="*/ 1308 w 1309"/>
              <a:gd name="T1" fmla="*/ 658 h 1309"/>
              <a:gd name="T2" fmla="*/ 1308 w 1309"/>
              <a:gd name="T3" fmla="*/ 658 h 1309"/>
              <a:gd name="T4" fmla="*/ 658 w 1309"/>
              <a:gd name="T5" fmla="*/ 1308 h 1309"/>
              <a:gd name="T6" fmla="*/ 0 w 1309"/>
              <a:gd name="T7" fmla="*/ 658 h 1309"/>
              <a:gd name="T8" fmla="*/ 658 w 1309"/>
              <a:gd name="T9" fmla="*/ 0 h 1309"/>
              <a:gd name="T10" fmla="*/ 1308 w 1309"/>
              <a:gd name="T11" fmla="*/ 658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8"/>
                </a:moveTo>
                <a:lnTo>
                  <a:pt x="1308" y="658"/>
                </a:lnTo>
                <a:cubicBezTo>
                  <a:pt x="1308" y="1017"/>
                  <a:pt x="1018" y="1308"/>
                  <a:pt x="658" y="1308"/>
                </a:cubicBezTo>
                <a:cubicBezTo>
                  <a:pt x="291" y="1308"/>
                  <a:pt x="0" y="1017"/>
                  <a:pt x="0" y="658"/>
                </a:cubicBezTo>
                <a:cubicBezTo>
                  <a:pt x="0" y="290"/>
                  <a:pt x="291" y="0"/>
                  <a:pt x="658" y="0"/>
                </a:cubicBezTo>
                <a:cubicBezTo>
                  <a:pt x="1018" y="0"/>
                  <a:pt x="1308" y="290"/>
                  <a:pt x="1308" y="6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118">
            <a:extLst>
              <a:ext uri="{FF2B5EF4-FFF2-40B4-BE49-F238E27FC236}">
                <a16:creationId xmlns:a16="http://schemas.microsoft.com/office/drawing/2014/main" id="{610DD9F8-B2BA-7A4E-A497-BDDAE6C21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435" y="10391467"/>
            <a:ext cx="1511073" cy="1511070"/>
          </a:xfrm>
          <a:custGeom>
            <a:avLst/>
            <a:gdLst>
              <a:gd name="T0" fmla="*/ 1308 w 1309"/>
              <a:gd name="T1" fmla="*/ 650 h 1309"/>
              <a:gd name="T2" fmla="*/ 1308 w 1309"/>
              <a:gd name="T3" fmla="*/ 650 h 1309"/>
              <a:gd name="T4" fmla="*/ 658 w 1309"/>
              <a:gd name="T5" fmla="*/ 1308 h 1309"/>
              <a:gd name="T6" fmla="*/ 0 w 1309"/>
              <a:gd name="T7" fmla="*/ 650 h 1309"/>
              <a:gd name="T8" fmla="*/ 658 w 1309"/>
              <a:gd name="T9" fmla="*/ 0 h 1309"/>
              <a:gd name="T10" fmla="*/ 1308 w 1309"/>
              <a:gd name="T11" fmla="*/ 650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0"/>
                </a:moveTo>
                <a:lnTo>
                  <a:pt x="1308" y="650"/>
                </a:lnTo>
                <a:cubicBezTo>
                  <a:pt x="1308" y="1017"/>
                  <a:pt x="1018" y="1308"/>
                  <a:pt x="658" y="1308"/>
                </a:cubicBezTo>
                <a:cubicBezTo>
                  <a:pt x="291" y="1308"/>
                  <a:pt x="0" y="1017"/>
                  <a:pt x="0" y="650"/>
                </a:cubicBezTo>
                <a:cubicBezTo>
                  <a:pt x="0" y="290"/>
                  <a:pt x="291" y="0"/>
                  <a:pt x="658" y="0"/>
                </a:cubicBezTo>
                <a:cubicBezTo>
                  <a:pt x="1018" y="0"/>
                  <a:pt x="1308" y="290"/>
                  <a:pt x="1308" y="6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275">
            <a:extLst>
              <a:ext uri="{FF2B5EF4-FFF2-40B4-BE49-F238E27FC236}">
                <a16:creationId xmlns:a16="http://schemas.microsoft.com/office/drawing/2014/main" id="{60C03E6F-3A27-474B-8B09-E25162379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2" y="10874805"/>
            <a:ext cx="585094" cy="361234"/>
          </a:xfrm>
          <a:custGeom>
            <a:avLst/>
            <a:gdLst>
              <a:gd name="T0" fmla="*/ 413 w 506"/>
              <a:gd name="T1" fmla="*/ 314 h 315"/>
              <a:gd name="T2" fmla="*/ 413 w 506"/>
              <a:gd name="T3" fmla="*/ 314 h 315"/>
              <a:gd name="T4" fmla="*/ 191 w 506"/>
              <a:gd name="T5" fmla="*/ 314 h 315"/>
              <a:gd name="T6" fmla="*/ 145 w 506"/>
              <a:gd name="T7" fmla="*/ 276 h 315"/>
              <a:gd name="T8" fmla="*/ 76 w 506"/>
              <a:gd name="T9" fmla="*/ 54 h 315"/>
              <a:gd name="T10" fmla="*/ 23 w 506"/>
              <a:gd name="T11" fmla="*/ 54 h 315"/>
              <a:gd name="T12" fmla="*/ 0 w 506"/>
              <a:gd name="T13" fmla="*/ 31 h 315"/>
              <a:gd name="T14" fmla="*/ 23 w 506"/>
              <a:gd name="T15" fmla="*/ 0 h 315"/>
              <a:gd name="T16" fmla="*/ 99 w 506"/>
              <a:gd name="T17" fmla="*/ 0 h 315"/>
              <a:gd name="T18" fmla="*/ 122 w 506"/>
              <a:gd name="T19" fmla="*/ 23 h 315"/>
              <a:gd name="T20" fmla="*/ 191 w 506"/>
              <a:gd name="T21" fmla="*/ 260 h 315"/>
              <a:gd name="T22" fmla="*/ 191 w 506"/>
              <a:gd name="T23" fmla="*/ 268 h 315"/>
              <a:gd name="T24" fmla="*/ 413 w 506"/>
              <a:gd name="T25" fmla="*/ 268 h 315"/>
              <a:gd name="T26" fmla="*/ 413 w 506"/>
              <a:gd name="T27" fmla="*/ 260 h 315"/>
              <a:gd name="T28" fmla="*/ 451 w 506"/>
              <a:gd name="T29" fmla="*/ 123 h 315"/>
              <a:gd name="T30" fmla="*/ 268 w 506"/>
              <a:gd name="T31" fmla="*/ 123 h 315"/>
              <a:gd name="T32" fmla="*/ 237 w 506"/>
              <a:gd name="T33" fmla="*/ 100 h 315"/>
              <a:gd name="T34" fmla="*/ 268 w 506"/>
              <a:gd name="T35" fmla="*/ 77 h 315"/>
              <a:gd name="T36" fmla="*/ 482 w 506"/>
              <a:gd name="T37" fmla="*/ 77 h 315"/>
              <a:gd name="T38" fmla="*/ 497 w 506"/>
              <a:gd name="T39" fmla="*/ 84 h 315"/>
              <a:gd name="T40" fmla="*/ 505 w 506"/>
              <a:gd name="T41" fmla="*/ 107 h 315"/>
              <a:gd name="T42" fmla="*/ 459 w 506"/>
              <a:gd name="T43" fmla="*/ 276 h 315"/>
              <a:gd name="T44" fmla="*/ 413 w 506"/>
              <a:gd name="T45" fmla="*/ 31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06" h="315">
                <a:moveTo>
                  <a:pt x="413" y="314"/>
                </a:moveTo>
                <a:lnTo>
                  <a:pt x="413" y="314"/>
                </a:lnTo>
                <a:cubicBezTo>
                  <a:pt x="191" y="314"/>
                  <a:pt x="191" y="314"/>
                  <a:pt x="191" y="314"/>
                </a:cubicBezTo>
                <a:cubicBezTo>
                  <a:pt x="168" y="314"/>
                  <a:pt x="145" y="299"/>
                  <a:pt x="145" y="276"/>
                </a:cubicBezTo>
                <a:cubicBezTo>
                  <a:pt x="76" y="54"/>
                  <a:pt x="76" y="54"/>
                  <a:pt x="76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8" y="54"/>
                  <a:pt x="0" y="39"/>
                  <a:pt x="0" y="31"/>
                </a:cubicBezTo>
                <a:cubicBezTo>
                  <a:pt x="0" y="16"/>
                  <a:pt x="8" y="0"/>
                  <a:pt x="2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7" y="0"/>
                  <a:pt x="115" y="8"/>
                  <a:pt x="122" y="23"/>
                </a:cubicBezTo>
                <a:cubicBezTo>
                  <a:pt x="191" y="260"/>
                  <a:pt x="191" y="260"/>
                  <a:pt x="191" y="260"/>
                </a:cubicBezTo>
                <a:cubicBezTo>
                  <a:pt x="191" y="268"/>
                  <a:pt x="191" y="268"/>
                  <a:pt x="191" y="268"/>
                </a:cubicBezTo>
                <a:cubicBezTo>
                  <a:pt x="413" y="268"/>
                  <a:pt x="413" y="268"/>
                  <a:pt x="413" y="268"/>
                </a:cubicBezTo>
                <a:cubicBezTo>
                  <a:pt x="413" y="268"/>
                  <a:pt x="413" y="268"/>
                  <a:pt x="413" y="260"/>
                </a:cubicBezTo>
                <a:cubicBezTo>
                  <a:pt x="451" y="123"/>
                  <a:pt x="451" y="123"/>
                  <a:pt x="451" y="123"/>
                </a:cubicBezTo>
                <a:cubicBezTo>
                  <a:pt x="268" y="123"/>
                  <a:pt x="268" y="123"/>
                  <a:pt x="268" y="123"/>
                </a:cubicBezTo>
                <a:cubicBezTo>
                  <a:pt x="252" y="123"/>
                  <a:pt x="237" y="115"/>
                  <a:pt x="237" y="100"/>
                </a:cubicBezTo>
                <a:cubicBezTo>
                  <a:pt x="237" y="84"/>
                  <a:pt x="252" y="77"/>
                  <a:pt x="268" y="77"/>
                </a:cubicBezTo>
                <a:cubicBezTo>
                  <a:pt x="482" y="77"/>
                  <a:pt x="482" y="77"/>
                  <a:pt x="482" y="77"/>
                </a:cubicBezTo>
                <a:cubicBezTo>
                  <a:pt x="489" y="77"/>
                  <a:pt x="497" y="77"/>
                  <a:pt x="497" y="84"/>
                </a:cubicBezTo>
                <a:cubicBezTo>
                  <a:pt x="505" y="92"/>
                  <a:pt x="505" y="100"/>
                  <a:pt x="505" y="107"/>
                </a:cubicBezTo>
                <a:cubicBezTo>
                  <a:pt x="459" y="276"/>
                  <a:pt x="459" y="276"/>
                  <a:pt x="459" y="276"/>
                </a:cubicBezTo>
                <a:cubicBezTo>
                  <a:pt x="459" y="299"/>
                  <a:pt x="436" y="314"/>
                  <a:pt x="413" y="3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276">
            <a:extLst>
              <a:ext uri="{FF2B5EF4-FFF2-40B4-BE49-F238E27FC236}">
                <a16:creationId xmlns:a16="http://schemas.microsoft.com/office/drawing/2014/main" id="{6E6C558E-8E44-844F-94DD-7E73FA002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9851" y="11302178"/>
            <a:ext cx="106845" cy="106845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5"/>
                  <a:pt x="23" y="0"/>
                  <a:pt x="46" y="0"/>
                </a:cubicBezTo>
                <a:cubicBezTo>
                  <a:pt x="77" y="0"/>
                  <a:pt x="92" y="15"/>
                  <a:pt x="92" y="46"/>
                </a:cubicBezTo>
                <a:cubicBezTo>
                  <a:pt x="92" y="69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277">
            <a:extLst>
              <a:ext uri="{FF2B5EF4-FFF2-40B4-BE49-F238E27FC236}">
                <a16:creationId xmlns:a16="http://schemas.microsoft.com/office/drawing/2014/main" id="{7FF614F8-282E-ED4F-ABAA-08A304FC3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0032" y="11302178"/>
            <a:ext cx="117017" cy="106845"/>
          </a:xfrm>
          <a:custGeom>
            <a:avLst/>
            <a:gdLst>
              <a:gd name="T0" fmla="*/ 0 w 101"/>
              <a:gd name="T1" fmla="*/ 46 h 93"/>
              <a:gd name="T2" fmla="*/ 0 w 101"/>
              <a:gd name="T3" fmla="*/ 46 h 93"/>
              <a:gd name="T4" fmla="*/ 54 w 101"/>
              <a:gd name="T5" fmla="*/ 0 h 93"/>
              <a:gd name="T6" fmla="*/ 100 w 101"/>
              <a:gd name="T7" fmla="*/ 46 h 93"/>
              <a:gd name="T8" fmla="*/ 54 w 101"/>
              <a:gd name="T9" fmla="*/ 92 h 93"/>
              <a:gd name="T10" fmla="*/ 0 w 101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" h="93">
                <a:moveTo>
                  <a:pt x="0" y="46"/>
                </a:moveTo>
                <a:lnTo>
                  <a:pt x="0" y="46"/>
                </a:lnTo>
                <a:cubicBezTo>
                  <a:pt x="0" y="15"/>
                  <a:pt x="23" y="0"/>
                  <a:pt x="54" y="0"/>
                </a:cubicBezTo>
                <a:cubicBezTo>
                  <a:pt x="77" y="0"/>
                  <a:pt x="100" y="15"/>
                  <a:pt x="100" y="46"/>
                </a:cubicBezTo>
                <a:cubicBezTo>
                  <a:pt x="100" y="69"/>
                  <a:pt x="77" y="92"/>
                  <a:pt x="54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284">
            <a:extLst>
              <a:ext uri="{FF2B5EF4-FFF2-40B4-BE49-F238E27FC236}">
                <a16:creationId xmlns:a16="http://schemas.microsoft.com/office/drawing/2014/main" id="{C8DBB7AB-D7A8-BF45-A777-6B71E418C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932" y="8610742"/>
            <a:ext cx="213687" cy="300178"/>
          </a:xfrm>
          <a:custGeom>
            <a:avLst/>
            <a:gdLst>
              <a:gd name="T0" fmla="*/ 184 w 185"/>
              <a:gd name="T1" fmla="*/ 260 h 261"/>
              <a:gd name="T2" fmla="*/ 184 w 185"/>
              <a:gd name="T3" fmla="*/ 260 h 261"/>
              <a:gd name="T4" fmla="*/ 0 w 185"/>
              <a:gd name="T5" fmla="*/ 260 h 261"/>
              <a:gd name="T6" fmla="*/ 0 w 185"/>
              <a:gd name="T7" fmla="*/ 38 h 261"/>
              <a:gd name="T8" fmla="*/ 39 w 185"/>
              <a:gd name="T9" fmla="*/ 0 h 261"/>
              <a:gd name="T10" fmla="*/ 146 w 185"/>
              <a:gd name="T11" fmla="*/ 0 h 261"/>
              <a:gd name="T12" fmla="*/ 184 w 185"/>
              <a:gd name="T13" fmla="*/ 38 h 261"/>
              <a:gd name="T14" fmla="*/ 184 w 185"/>
              <a:gd name="T15" fmla="*/ 260 h 261"/>
              <a:gd name="T16" fmla="*/ 39 w 185"/>
              <a:gd name="T17" fmla="*/ 222 h 261"/>
              <a:gd name="T18" fmla="*/ 39 w 185"/>
              <a:gd name="T19" fmla="*/ 222 h 261"/>
              <a:gd name="T20" fmla="*/ 146 w 185"/>
              <a:gd name="T21" fmla="*/ 222 h 261"/>
              <a:gd name="T22" fmla="*/ 146 w 185"/>
              <a:gd name="T23" fmla="*/ 38 h 261"/>
              <a:gd name="T24" fmla="*/ 146 w 185"/>
              <a:gd name="T25" fmla="*/ 30 h 261"/>
              <a:gd name="T26" fmla="*/ 39 w 185"/>
              <a:gd name="T27" fmla="*/ 30 h 261"/>
              <a:gd name="T28" fmla="*/ 39 w 185"/>
              <a:gd name="T29" fmla="*/ 38 h 261"/>
              <a:gd name="T30" fmla="*/ 39 w 185"/>
              <a:gd name="T31" fmla="*/ 222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261">
                <a:moveTo>
                  <a:pt x="184" y="260"/>
                </a:moveTo>
                <a:lnTo>
                  <a:pt x="184" y="260"/>
                </a:lnTo>
                <a:cubicBezTo>
                  <a:pt x="0" y="260"/>
                  <a:pt x="0" y="260"/>
                  <a:pt x="0" y="26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5"/>
                  <a:pt x="23" y="0"/>
                  <a:pt x="39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69" y="0"/>
                  <a:pt x="184" y="15"/>
                  <a:pt x="184" y="38"/>
                </a:cubicBezTo>
                <a:lnTo>
                  <a:pt x="184" y="260"/>
                </a:lnTo>
                <a:close/>
                <a:moveTo>
                  <a:pt x="39" y="222"/>
                </a:moveTo>
                <a:lnTo>
                  <a:pt x="39" y="222"/>
                </a:lnTo>
                <a:cubicBezTo>
                  <a:pt x="146" y="222"/>
                  <a:pt x="146" y="222"/>
                  <a:pt x="146" y="222"/>
                </a:cubicBezTo>
                <a:cubicBezTo>
                  <a:pt x="146" y="38"/>
                  <a:pt x="146" y="38"/>
                  <a:pt x="146" y="38"/>
                </a:cubicBezTo>
                <a:cubicBezTo>
                  <a:pt x="146" y="30"/>
                  <a:pt x="146" y="30"/>
                  <a:pt x="146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8"/>
                </a:cubicBezTo>
                <a:lnTo>
                  <a:pt x="39" y="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285">
            <a:extLst>
              <a:ext uri="{FF2B5EF4-FFF2-40B4-BE49-F238E27FC236}">
                <a16:creationId xmlns:a16="http://schemas.microsoft.com/office/drawing/2014/main" id="{C6320F06-3AAD-194B-90DB-F595162BE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72" y="8519162"/>
            <a:ext cx="610534" cy="391758"/>
          </a:xfrm>
          <a:custGeom>
            <a:avLst/>
            <a:gdLst>
              <a:gd name="T0" fmla="*/ 474 w 529"/>
              <a:gd name="T1" fmla="*/ 337 h 338"/>
              <a:gd name="T2" fmla="*/ 474 w 529"/>
              <a:gd name="T3" fmla="*/ 337 h 338"/>
              <a:gd name="T4" fmla="*/ 53 w 529"/>
              <a:gd name="T5" fmla="*/ 337 h 338"/>
              <a:gd name="T6" fmla="*/ 0 w 529"/>
              <a:gd name="T7" fmla="*/ 283 h 338"/>
              <a:gd name="T8" fmla="*/ 0 w 529"/>
              <a:gd name="T9" fmla="*/ 69 h 338"/>
              <a:gd name="T10" fmla="*/ 23 w 529"/>
              <a:gd name="T11" fmla="*/ 39 h 338"/>
              <a:gd name="T12" fmla="*/ 46 w 529"/>
              <a:gd name="T13" fmla="*/ 69 h 338"/>
              <a:gd name="T14" fmla="*/ 46 w 529"/>
              <a:gd name="T15" fmla="*/ 283 h 338"/>
              <a:gd name="T16" fmla="*/ 53 w 529"/>
              <a:gd name="T17" fmla="*/ 291 h 338"/>
              <a:gd name="T18" fmla="*/ 474 w 529"/>
              <a:gd name="T19" fmla="*/ 291 h 338"/>
              <a:gd name="T20" fmla="*/ 482 w 529"/>
              <a:gd name="T21" fmla="*/ 283 h 338"/>
              <a:gd name="T22" fmla="*/ 482 w 529"/>
              <a:gd name="T23" fmla="*/ 0 h 338"/>
              <a:gd name="T24" fmla="*/ 528 w 529"/>
              <a:gd name="T25" fmla="*/ 0 h 338"/>
              <a:gd name="T26" fmla="*/ 528 w 529"/>
              <a:gd name="T27" fmla="*/ 283 h 338"/>
              <a:gd name="T28" fmla="*/ 474 w 529"/>
              <a:gd name="T29" fmla="*/ 337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29" h="338">
                <a:moveTo>
                  <a:pt x="474" y="337"/>
                </a:moveTo>
                <a:lnTo>
                  <a:pt x="474" y="337"/>
                </a:lnTo>
                <a:cubicBezTo>
                  <a:pt x="53" y="337"/>
                  <a:pt x="53" y="337"/>
                  <a:pt x="53" y="337"/>
                </a:cubicBezTo>
                <a:cubicBezTo>
                  <a:pt x="23" y="337"/>
                  <a:pt x="0" y="314"/>
                  <a:pt x="0" y="283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54"/>
                  <a:pt x="7" y="39"/>
                  <a:pt x="23" y="39"/>
                </a:cubicBezTo>
                <a:cubicBezTo>
                  <a:pt x="30" y="39"/>
                  <a:pt x="46" y="54"/>
                  <a:pt x="46" y="69"/>
                </a:cubicBezTo>
                <a:cubicBezTo>
                  <a:pt x="46" y="283"/>
                  <a:pt x="46" y="283"/>
                  <a:pt x="46" y="283"/>
                </a:cubicBezTo>
                <a:cubicBezTo>
                  <a:pt x="46" y="291"/>
                  <a:pt x="46" y="291"/>
                  <a:pt x="53" y="291"/>
                </a:cubicBezTo>
                <a:cubicBezTo>
                  <a:pt x="474" y="291"/>
                  <a:pt x="474" y="291"/>
                  <a:pt x="474" y="291"/>
                </a:cubicBezTo>
                <a:cubicBezTo>
                  <a:pt x="482" y="291"/>
                  <a:pt x="482" y="291"/>
                  <a:pt x="482" y="283"/>
                </a:cubicBezTo>
                <a:cubicBezTo>
                  <a:pt x="482" y="0"/>
                  <a:pt x="482" y="0"/>
                  <a:pt x="482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28" y="283"/>
                  <a:pt x="528" y="283"/>
                  <a:pt x="528" y="283"/>
                </a:cubicBezTo>
                <a:cubicBezTo>
                  <a:pt x="528" y="314"/>
                  <a:pt x="505" y="337"/>
                  <a:pt x="474" y="33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86">
            <a:extLst>
              <a:ext uri="{FF2B5EF4-FFF2-40B4-BE49-F238E27FC236}">
                <a16:creationId xmlns:a16="http://schemas.microsoft.com/office/drawing/2014/main" id="{C67AD888-8E61-1849-8F8E-7857C18D4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894" y="8264773"/>
            <a:ext cx="707204" cy="295091"/>
          </a:xfrm>
          <a:custGeom>
            <a:avLst/>
            <a:gdLst>
              <a:gd name="T0" fmla="*/ 512 w 613"/>
              <a:gd name="T1" fmla="*/ 253 h 254"/>
              <a:gd name="T2" fmla="*/ 512 w 613"/>
              <a:gd name="T3" fmla="*/ 253 h 254"/>
              <a:gd name="T4" fmla="*/ 444 w 613"/>
              <a:gd name="T5" fmla="*/ 222 h 254"/>
              <a:gd name="T6" fmla="*/ 375 w 613"/>
              <a:gd name="T7" fmla="*/ 253 h 254"/>
              <a:gd name="T8" fmla="*/ 306 w 613"/>
              <a:gd name="T9" fmla="*/ 222 h 254"/>
              <a:gd name="T10" fmla="*/ 237 w 613"/>
              <a:gd name="T11" fmla="*/ 253 h 254"/>
              <a:gd name="T12" fmla="*/ 168 w 613"/>
              <a:gd name="T13" fmla="*/ 222 h 254"/>
              <a:gd name="T14" fmla="*/ 84 w 613"/>
              <a:gd name="T15" fmla="*/ 253 h 254"/>
              <a:gd name="T16" fmla="*/ 0 w 613"/>
              <a:gd name="T17" fmla="*/ 154 h 254"/>
              <a:gd name="T18" fmla="*/ 0 w 613"/>
              <a:gd name="T19" fmla="*/ 146 h 254"/>
              <a:gd name="T20" fmla="*/ 84 w 613"/>
              <a:gd name="T21" fmla="*/ 23 h 254"/>
              <a:gd name="T22" fmla="*/ 122 w 613"/>
              <a:gd name="T23" fmla="*/ 0 h 254"/>
              <a:gd name="T24" fmla="*/ 489 w 613"/>
              <a:gd name="T25" fmla="*/ 0 h 254"/>
              <a:gd name="T26" fmla="*/ 489 w 613"/>
              <a:gd name="T27" fmla="*/ 0 h 254"/>
              <a:gd name="T28" fmla="*/ 528 w 613"/>
              <a:gd name="T29" fmla="*/ 23 h 254"/>
              <a:gd name="T30" fmla="*/ 612 w 613"/>
              <a:gd name="T31" fmla="*/ 146 h 254"/>
              <a:gd name="T32" fmla="*/ 612 w 613"/>
              <a:gd name="T33" fmla="*/ 154 h 254"/>
              <a:gd name="T34" fmla="*/ 520 w 613"/>
              <a:gd name="T35" fmla="*/ 253 h 254"/>
              <a:gd name="T36" fmla="*/ 512 w 613"/>
              <a:gd name="T37" fmla="*/ 253 h 254"/>
              <a:gd name="T38" fmla="*/ 444 w 613"/>
              <a:gd name="T39" fmla="*/ 161 h 254"/>
              <a:gd name="T40" fmla="*/ 444 w 613"/>
              <a:gd name="T41" fmla="*/ 161 h 254"/>
              <a:gd name="T42" fmla="*/ 444 w 613"/>
              <a:gd name="T43" fmla="*/ 161 h 254"/>
              <a:gd name="T44" fmla="*/ 474 w 613"/>
              <a:gd name="T45" fmla="*/ 176 h 254"/>
              <a:gd name="T46" fmla="*/ 520 w 613"/>
              <a:gd name="T47" fmla="*/ 207 h 254"/>
              <a:gd name="T48" fmla="*/ 558 w 613"/>
              <a:gd name="T49" fmla="*/ 161 h 254"/>
              <a:gd name="T50" fmla="*/ 489 w 613"/>
              <a:gd name="T51" fmla="*/ 54 h 254"/>
              <a:gd name="T52" fmla="*/ 122 w 613"/>
              <a:gd name="T53" fmla="*/ 54 h 254"/>
              <a:gd name="T54" fmla="*/ 122 w 613"/>
              <a:gd name="T55" fmla="*/ 54 h 254"/>
              <a:gd name="T56" fmla="*/ 46 w 613"/>
              <a:gd name="T57" fmla="*/ 161 h 254"/>
              <a:gd name="T58" fmla="*/ 92 w 613"/>
              <a:gd name="T59" fmla="*/ 199 h 254"/>
              <a:gd name="T60" fmla="*/ 138 w 613"/>
              <a:gd name="T61" fmla="*/ 176 h 254"/>
              <a:gd name="T62" fmla="*/ 168 w 613"/>
              <a:gd name="T63" fmla="*/ 154 h 254"/>
              <a:gd name="T64" fmla="*/ 168 w 613"/>
              <a:gd name="T65" fmla="*/ 154 h 254"/>
              <a:gd name="T66" fmla="*/ 191 w 613"/>
              <a:gd name="T67" fmla="*/ 176 h 254"/>
              <a:gd name="T68" fmla="*/ 237 w 613"/>
              <a:gd name="T69" fmla="*/ 207 h 254"/>
              <a:gd name="T70" fmla="*/ 275 w 613"/>
              <a:gd name="T71" fmla="*/ 176 h 254"/>
              <a:gd name="T72" fmla="*/ 306 w 613"/>
              <a:gd name="T73" fmla="*/ 161 h 254"/>
              <a:gd name="T74" fmla="*/ 306 w 613"/>
              <a:gd name="T75" fmla="*/ 161 h 254"/>
              <a:gd name="T76" fmla="*/ 336 w 613"/>
              <a:gd name="T77" fmla="*/ 176 h 254"/>
              <a:gd name="T78" fmla="*/ 375 w 613"/>
              <a:gd name="T79" fmla="*/ 207 h 254"/>
              <a:gd name="T80" fmla="*/ 413 w 613"/>
              <a:gd name="T81" fmla="*/ 176 h 254"/>
              <a:gd name="T82" fmla="*/ 444 w 613"/>
              <a:gd name="T83" fmla="*/ 161 h 254"/>
              <a:gd name="T84" fmla="*/ 512 w 613"/>
              <a:gd name="T85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3" h="254">
                <a:moveTo>
                  <a:pt x="512" y="253"/>
                </a:moveTo>
                <a:lnTo>
                  <a:pt x="512" y="253"/>
                </a:lnTo>
                <a:cubicBezTo>
                  <a:pt x="489" y="253"/>
                  <a:pt x="459" y="245"/>
                  <a:pt x="444" y="222"/>
                </a:cubicBezTo>
                <a:cubicBezTo>
                  <a:pt x="428" y="237"/>
                  <a:pt x="398" y="253"/>
                  <a:pt x="375" y="253"/>
                </a:cubicBezTo>
                <a:cubicBezTo>
                  <a:pt x="344" y="253"/>
                  <a:pt x="321" y="237"/>
                  <a:pt x="306" y="222"/>
                </a:cubicBezTo>
                <a:cubicBezTo>
                  <a:pt x="291" y="237"/>
                  <a:pt x="260" y="253"/>
                  <a:pt x="237" y="253"/>
                </a:cubicBezTo>
                <a:cubicBezTo>
                  <a:pt x="206" y="253"/>
                  <a:pt x="183" y="237"/>
                  <a:pt x="168" y="222"/>
                </a:cubicBezTo>
                <a:cubicBezTo>
                  <a:pt x="145" y="245"/>
                  <a:pt x="115" y="253"/>
                  <a:pt x="84" y="253"/>
                </a:cubicBezTo>
                <a:cubicBezTo>
                  <a:pt x="38" y="245"/>
                  <a:pt x="0" y="207"/>
                  <a:pt x="0" y="154"/>
                </a:cubicBezTo>
                <a:cubicBezTo>
                  <a:pt x="0" y="146"/>
                  <a:pt x="0" y="146"/>
                  <a:pt x="0" y="146"/>
                </a:cubicBezTo>
                <a:cubicBezTo>
                  <a:pt x="84" y="23"/>
                  <a:pt x="84" y="23"/>
                  <a:pt x="84" y="23"/>
                </a:cubicBezTo>
                <a:cubicBezTo>
                  <a:pt x="92" y="8"/>
                  <a:pt x="107" y="0"/>
                  <a:pt x="122" y="0"/>
                </a:cubicBezTo>
                <a:cubicBezTo>
                  <a:pt x="489" y="0"/>
                  <a:pt x="489" y="0"/>
                  <a:pt x="489" y="0"/>
                </a:cubicBezTo>
                <a:lnTo>
                  <a:pt x="489" y="0"/>
                </a:lnTo>
                <a:cubicBezTo>
                  <a:pt x="505" y="0"/>
                  <a:pt x="520" y="8"/>
                  <a:pt x="528" y="23"/>
                </a:cubicBezTo>
                <a:cubicBezTo>
                  <a:pt x="612" y="146"/>
                  <a:pt x="612" y="146"/>
                  <a:pt x="612" y="146"/>
                </a:cubicBezTo>
                <a:cubicBezTo>
                  <a:pt x="612" y="154"/>
                  <a:pt x="612" y="154"/>
                  <a:pt x="612" y="154"/>
                </a:cubicBezTo>
                <a:cubicBezTo>
                  <a:pt x="612" y="207"/>
                  <a:pt x="574" y="253"/>
                  <a:pt x="520" y="253"/>
                </a:cubicBezTo>
                <a:cubicBezTo>
                  <a:pt x="520" y="253"/>
                  <a:pt x="520" y="253"/>
                  <a:pt x="512" y="253"/>
                </a:cubicBezTo>
                <a:lnTo>
                  <a:pt x="444" y="161"/>
                </a:lnTo>
                <a:lnTo>
                  <a:pt x="444" y="161"/>
                </a:lnTo>
                <a:lnTo>
                  <a:pt x="444" y="161"/>
                </a:lnTo>
                <a:cubicBezTo>
                  <a:pt x="459" y="161"/>
                  <a:pt x="466" y="169"/>
                  <a:pt x="474" y="176"/>
                </a:cubicBezTo>
                <a:cubicBezTo>
                  <a:pt x="482" y="192"/>
                  <a:pt x="497" y="207"/>
                  <a:pt x="520" y="207"/>
                </a:cubicBezTo>
                <a:cubicBezTo>
                  <a:pt x="543" y="207"/>
                  <a:pt x="558" y="184"/>
                  <a:pt x="558" y="161"/>
                </a:cubicBezTo>
                <a:cubicBezTo>
                  <a:pt x="489" y="54"/>
                  <a:pt x="489" y="54"/>
                  <a:pt x="489" y="54"/>
                </a:cubicBezTo>
                <a:cubicBezTo>
                  <a:pt x="122" y="54"/>
                  <a:pt x="122" y="54"/>
                  <a:pt x="122" y="54"/>
                </a:cubicBezTo>
                <a:lnTo>
                  <a:pt x="122" y="54"/>
                </a:lnTo>
                <a:cubicBezTo>
                  <a:pt x="46" y="161"/>
                  <a:pt x="46" y="161"/>
                  <a:pt x="46" y="161"/>
                </a:cubicBezTo>
                <a:cubicBezTo>
                  <a:pt x="53" y="184"/>
                  <a:pt x="69" y="199"/>
                  <a:pt x="92" y="199"/>
                </a:cubicBezTo>
                <a:cubicBezTo>
                  <a:pt x="107" y="207"/>
                  <a:pt x="130" y="192"/>
                  <a:pt x="138" y="176"/>
                </a:cubicBezTo>
                <a:cubicBezTo>
                  <a:pt x="138" y="161"/>
                  <a:pt x="153" y="154"/>
                  <a:pt x="168" y="154"/>
                </a:cubicBezTo>
                <a:lnTo>
                  <a:pt x="168" y="154"/>
                </a:lnTo>
                <a:cubicBezTo>
                  <a:pt x="176" y="154"/>
                  <a:pt x="191" y="161"/>
                  <a:pt x="191" y="176"/>
                </a:cubicBezTo>
                <a:cubicBezTo>
                  <a:pt x="199" y="192"/>
                  <a:pt x="214" y="207"/>
                  <a:pt x="237" y="207"/>
                </a:cubicBezTo>
                <a:cubicBezTo>
                  <a:pt x="252" y="207"/>
                  <a:pt x="268" y="192"/>
                  <a:pt x="275" y="176"/>
                </a:cubicBezTo>
                <a:cubicBezTo>
                  <a:pt x="283" y="161"/>
                  <a:pt x="291" y="161"/>
                  <a:pt x="306" y="161"/>
                </a:cubicBezTo>
                <a:lnTo>
                  <a:pt x="306" y="161"/>
                </a:lnTo>
                <a:cubicBezTo>
                  <a:pt x="313" y="161"/>
                  <a:pt x="329" y="161"/>
                  <a:pt x="336" y="176"/>
                </a:cubicBezTo>
                <a:cubicBezTo>
                  <a:pt x="336" y="192"/>
                  <a:pt x="359" y="207"/>
                  <a:pt x="375" y="207"/>
                </a:cubicBezTo>
                <a:cubicBezTo>
                  <a:pt x="390" y="207"/>
                  <a:pt x="405" y="192"/>
                  <a:pt x="413" y="176"/>
                </a:cubicBezTo>
                <a:cubicBezTo>
                  <a:pt x="421" y="169"/>
                  <a:pt x="436" y="161"/>
                  <a:pt x="444" y="161"/>
                </a:cubicBezTo>
                <a:lnTo>
                  <a:pt x="512" y="2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287">
            <a:extLst>
              <a:ext uri="{FF2B5EF4-FFF2-40B4-BE49-F238E27FC236}">
                <a16:creationId xmlns:a16="http://schemas.microsoft.com/office/drawing/2014/main" id="{8B9E772D-9C72-E645-B6CA-CEC3EBD17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3061" y="11124108"/>
            <a:ext cx="188250" cy="35613"/>
          </a:xfrm>
          <a:custGeom>
            <a:avLst/>
            <a:gdLst>
              <a:gd name="T0" fmla="*/ 161 w 162"/>
              <a:gd name="T1" fmla="*/ 30 h 31"/>
              <a:gd name="T2" fmla="*/ 0 w 162"/>
              <a:gd name="T3" fmla="*/ 30 h 31"/>
              <a:gd name="T4" fmla="*/ 0 w 162"/>
              <a:gd name="T5" fmla="*/ 0 h 31"/>
              <a:gd name="T6" fmla="*/ 161 w 162"/>
              <a:gd name="T7" fmla="*/ 0 h 31"/>
              <a:gd name="T8" fmla="*/ 161 w 162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" h="31">
                <a:moveTo>
                  <a:pt x="161" y="30"/>
                </a:moveTo>
                <a:lnTo>
                  <a:pt x="0" y="30"/>
                </a:lnTo>
                <a:lnTo>
                  <a:pt x="0" y="0"/>
                </a:lnTo>
                <a:lnTo>
                  <a:pt x="161" y="0"/>
                </a:lnTo>
                <a:lnTo>
                  <a:pt x="161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288">
            <a:extLst>
              <a:ext uri="{FF2B5EF4-FFF2-40B4-BE49-F238E27FC236}">
                <a16:creationId xmlns:a16="http://schemas.microsoft.com/office/drawing/2014/main" id="{CC0F7223-FF6B-5D4B-8325-498700F8D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588" y="11002001"/>
            <a:ext cx="178074" cy="345969"/>
          </a:xfrm>
          <a:custGeom>
            <a:avLst/>
            <a:gdLst>
              <a:gd name="T0" fmla="*/ 61 w 154"/>
              <a:gd name="T1" fmla="*/ 0 h 300"/>
              <a:gd name="T2" fmla="*/ 61 w 154"/>
              <a:gd name="T3" fmla="*/ 0 h 300"/>
              <a:gd name="T4" fmla="*/ 0 w 154"/>
              <a:gd name="T5" fmla="*/ 0 h 300"/>
              <a:gd name="T6" fmla="*/ 0 w 154"/>
              <a:gd name="T7" fmla="*/ 39 h 300"/>
              <a:gd name="T8" fmla="*/ 46 w 154"/>
              <a:gd name="T9" fmla="*/ 39 h 300"/>
              <a:gd name="T10" fmla="*/ 61 w 154"/>
              <a:gd name="T11" fmla="*/ 46 h 300"/>
              <a:gd name="T12" fmla="*/ 115 w 154"/>
              <a:gd name="T13" fmla="*/ 115 h 300"/>
              <a:gd name="T14" fmla="*/ 115 w 154"/>
              <a:gd name="T15" fmla="*/ 261 h 300"/>
              <a:gd name="T16" fmla="*/ 23 w 154"/>
              <a:gd name="T17" fmla="*/ 261 h 300"/>
              <a:gd name="T18" fmla="*/ 23 w 154"/>
              <a:gd name="T19" fmla="*/ 276 h 300"/>
              <a:gd name="T20" fmla="*/ 23 w 154"/>
              <a:gd name="T21" fmla="*/ 299 h 300"/>
              <a:gd name="T22" fmla="*/ 115 w 154"/>
              <a:gd name="T23" fmla="*/ 299 h 300"/>
              <a:gd name="T24" fmla="*/ 153 w 154"/>
              <a:gd name="T25" fmla="*/ 261 h 300"/>
              <a:gd name="T26" fmla="*/ 153 w 154"/>
              <a:gd name="T27" fmla="*/ 100 h 300"/>
              <a:gd name="T28" fmla="*/ 153 w 154"/>
              <a:gd name="T29" fmla="*/ 100 h 300"/>
              <a:gd name="T30" fmla="*/ 77 w 154"/>
              <a:gd name="T31" fmla="*/ 8 h 300"/>
              <a:gd name="T32" fmla="*/ 61 w 154"/>
              <a:gd name="T33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4" h="300">
                <a:moveTo>
                  <a:pt x="61" y="0"/>
                </a:moveTo>
                <a:lnTo>
                  <a:pt x="61" y="0"/>
                </a:lnTo>
                <a:cubicBezTo>
                  <a:pt x="0" y="0"/>
                  <a:pt x="0" y="0"/>
                  <a:pt x="0" y="0"/>
                </a:cubicBezTo>
                <a:cubicBezTo>
                  <a:pt x="0" y="39"/>
                  <a:pt x="0" y="39"/>
                  <a:pt x="0" y="39"/>
                </a:cubicBezTo>
                <a:cubicBezTo>
                  <a:pt x="46" y="39"/>
                  <a:pt x="46" y="39"/>
                  <a:pt x="46" y="39"/>
                </a:cubicBezTo>
                <a:cubicBezTo>
                  <a:pt x="46" y="39"/>
                  <a:pt x="53" y="39"/>
                  <a:pt x="61" y="46"/>
                </a:cubicBezTo>
                <a:cubicBezTo>
                  <a:pt x="115" y="115"/>
                  <a:pt x="115" y="115"/>
                  <a:pt x="115" y="115"/>
                </a:cubicBezTo>
                <a:cubicBezTo>
                  <a:pt x="115" y="261"/>
                  <a:pt x="115" y="261"/>
                  <a:pt x="115" y="261"/>
                </a:cubicBezTo>
                <a:cubicBezTo>
                  <a:pt x="23" y="261"/>
                  <a:pt x="23" y="261"/>
                  <a:pt x="23" y="261"/>
                </a:cubicBezTo>
                <a:cubicBezTo>
                  <a:pt x="23" y="268"/>
                  <a:pt x="23" y="268"/>
                  <a:pt x="23" y="276"/>
                </a:cubicBezTo>
                <a:cubicBezTo>
                  <a:pt x="23" y="283"/>
                  <a:pt x="23" y="291"/>
                  <a:pt x="23" y="299"/>
                </a:cubicBezTo>
                <a:cubicBezTo>
                  <a:pt x="115" y="299"/>
                  <a:pt x="115" y="299"/>
                  <a:pt x="115" y="299"/>
                </a:cubicBezTo>
                <a:cubicBezTo>
                  <a:pt x="138" y="299"/>
                  <a:pt x="153" y="283"/>
                  <a:pt x="153" y="261"/>
                </a:cubicBezTo>
                <a:cubicBezTo>
                  <a:pt x="153" y="100"/>
                  <a:pt x="153" y="100"/>
                  <a:pt x="153" y="100"/>
                </a:cubicBezTo>
                <a:lnTo>
                  <a:pt x="153" y="100"/>
                </a:lnTo>
                <a:cubicBezTo>
                  <a:pt x="77" y="8"/>
                  <a:pt x="77" y="8"/>
                  <a:pt x="77" y="8"/>
                </a:cubicBezTo>
                <a:cubicBezTo>
                  <a:pt x="69" y="0"/>
                  <a:pt x="69" y="0"/>
                  <a:pt x="61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289">
            <a:extLst>
              <a:ext uri="{FF2B5EF4-FFF2-40B4-BE49-F238E27FC236}">
                <a16:creationId xmlns:a16="http://schemas.microsoft.com/office/drawing/2014/main" id="{F81AF579-93C5-7B49-AABB-39EBCA135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672" y="11292003"/>
            <a:ext cx="213687" cy="61053"/>
          </a:xfrm>
          <a:custGeom>
            <a:avLst/>
            <a:gdLst>
              <a:gd name="T0" fmla="*/ 184 w 185"/>
              <a:gd name="T1" fmla="*/ 0 h 55"/>
              <a:gd name="T2" fmla="*/ 184 w 185"/>
              <a:gd name="T3" fmla="*/ 0 h 55"/>
              <a:gd name="T4" fmla="*/ 8 w 185"/>
              <a:gd name="T5" fmla="*/ 0 h 55"/>
              <a:gd name="T6" fmla="*/ 8 w 185"/>
              <a:gd name="T7" fmla="*/ 23 h 55"/>
              <a:gd name="T8" fmla="*/ 0 w 185"/>
              <a:gd name="T9" fmla="*/ 54 h 55"/>
              <a:gd name="T10" fmla="*/ 184 w 185"/>
              <a:gd name="T11" fmla="*/ 46 h 55"/>
              <a:gd name="T12" fmla="*/ 176 w 185"/>
              <a:gd name="T13" fmla="*/ 23 h 55"/>
              <a:gd name="T14" fmla="*/ 184 w 185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5" h="55">
                <a:moveTo>
                  <a:pt x="184" y="0"/>
                </a:moveTo>
                <a:lnTo>
                  <a:pt x="184" y="0"/>
                </a:lnTo>
                <a:cubicBezTo>
                  <a:pt x="8" y="0"/>
                  <a:pt x="8" y="0"/>
                  <a:pt x="8" y="0"/>
                </a:cubicBezTo>
                <a:cubicBezTo>
                  <a:pt x="8" y="8"/>
                  <a:pt x="8" y="15"/>
                  <a:pt x="8" y="23"/>
                </a:cubicBezTo>
                <a:cubicBezTo>
                  <a:pt x="8" y="30"/>
                  <a:pt x="8" y="46"/>
                  <a:pt x="0" y="54"/>
                </a:cubicBezTo>
                <a:cubicBezTo>
                  <a:pt x="184" y="46"/>
                  <a:pt x="184" y="46"/>
                  <a:pt x="184" y="46"/>
                </a:cubicBezTo>
                <a:cubicBezTo>
                  <a:pt x="176" y="38"/>
                  <a:pt x="176" y="30"/>
                  <a:pt x="176" y="23"/>
                </a:cubicBezTo>
                <a:cubicBezTo>
                  <a:pt x="176" y="15"/>
                  <a:pt x="176" y="8"/>
                  <a:pt x="18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90">
            <a:extLst>
              <a:ext uri="{FF2B5EF4-FFF2-40B4-BE49-F238E27FC236}">
                <a16:creationId xmlns:a16="http://schemas.microsoft.com/office/drawing/2014/main" id="{01DFDF0B-0087-0744-9CEC-D01A22EE8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283" y="10895156"/>
            <a:ext cx="539305" cy="381585"/>
          </a:xfrm>
          <a:custGeom>
            <a:avLst/>
            <a:gdLst>
              <a:gd name="T0" fmla="*/ 444 w 468"/>
              <a:gd name="T1" fmla="*/ 321 h 330"/>
              <a:gd name="T2" fmla="*/ 444 w 468"/>
              <a:gd name="T3" fmla="*/ 321 h 330"/>
              <a:gd name="T4" fmla="*/ 467 w 468"/>
              <a:gd name="T5" fmla="*/ 321 h 330"/>
              <a:gd name="T6" fmla="*/ 467 w 468"/>
              <a:gd name="T7" fmla="*/ 130 h 330"/>
              <a:gd name="T8" fmla="*/ 467 w 468"/>
              <a:gd name="T9" fmla="*/ 91 h 330"/>
              <a:gd name="T10" fmla="*/ 467 w 468"/>
              <a:gd name="T11" fmla="*/ 46 h 330"/>
              <a:gd name="T12" fmla="*/ 421 w 468"/>
              <a:gd name="T13" fmla="*/ 0 h 330"/>
              <a:gd name="T14" fmla="*/ 23 w 468"/>
              <a:gd name="T15" fmla="*/ 0 h 330"/>
              <a:gd name="T16" fmla="*/ 0 w 468"/>
              <a:gd name="T17" fmla="*/ 23 h 330"/>
              <a:gd name="T18" fmla="*/ 23 w 468"/>
              <a:gd name="T19" fmla="*/ 46 h 330"/>
              <a:gd name="T20" fmla="*/ 413 w 468"/>
              <a:gd name="T21" fmla="*/ 46 h 330"/>
              <a:gd name="T22" fmla="*/ 413 w 468"/>
              <a:gd name="T23" fmla="*/ 329 h 330"/>
              <a:gd name="T24" fmla="*/ 444 w 468"/>
              <a:gd name="T25" fmla="*/ 321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8" h="330">
                <a:moveTo>
                  <a:pt x="444" y="321"/>
                </a:moveTo>
                <a:lnTo>
                  <a:pt x="444" y="321"/>
                </a:lnTo>
                <a:cubicBezTo>
                  <a:pt x="452" y="321"/>
                  <a:pt x="459" y="321"/>
                  <a:pt x="467" y="321"/>
                </a:cubicBezTo>
                <a:cubicBezTo>
                  <a:pt x="467" y="130"/>
                  <a:pt x="467" y="130"/>
                  <a:pt x="467" y="130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67" y="46"/>
                  <a:pt x="467" y="46"/>
                  <a:pt x="467" y="46"/>
                </a:cubicBezTo>
                <a:cubicBezTo>
                  <a:pt x="467" y="23"/>
                  <a:pt x="444" y="0"/>
                  <a:pt x="421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6" y="0"/>
                  <a:pt x="0" y="15"/>
                  <a:pt x="0" y="23"/>
                </a:cubicBezTo>
                <a:cubicBezTo>
                  <a:pt x="0" y="38"/>
                  <a:pt x="16" y="46"/>
                  <a:pt x="23" y="46"/>
                </a:cubicBezTo>
                <a:cubicBezTo>
                  <a:pt x="413" y="46"/>
                  <a:pt x="413" y="46"/>
                  <a:pt x="413" y="46"/>
                </a:cubicBezTo>
                <a:cubicBezTo>
                  <a:pt x="413" y="329"/>
                  <a:pt x="413" y="329"/>
                  <a:pt x="413" y="329"/>
                </a:cubicBezTo>
                <a:cubicBezTo>
                  <a:pt x="421" y="321"/>
                  <a:pt x="436" y="321"/>
                  <a:pt x="444" y="32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291">
            <a:extLst>
              <a:ext uri="{FF2B5EF4-FFF2-40B4-BE49-F238E27FC236}">
                <a16:creationId xmlns:a16="http://schemas.microsoft.com/office/drawing/2014/main" id="{E940B4A6-0CEE-674D-A1A0-BA31DD890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336" y="11108843"/>
            <a:ext cx="106845" cy="249303"/>
          </a:xfrm>
          <a:custGeom>
            <a:avLst/>
            <a:gdLst>
              <a:gd name="T0" fmla="*/ 92 w 93"/>
              <a:gd name="T1" fmla="*/ 161 h 216"/>
              <a:gd name="T2" fmla="*/ 92 w 93"/>
              <a:gd name="T3" fmla="*/ 161 h 216"/>
              <a:gd name="T4" fmla="*/ 46 w 93"/>
              <a:gd name="T5" fmla="*/ 161 h 216"/>
              <a:gd name="T6" fmla="*/ 46 w 93"/>
              <a:gd name="T7" fmla="*/ 0 h 216"/>
              <a:gd name="T8" fmla="*/ 0 w 93"/>
              <a:gd name="T9" fmla="*/ 0 h 216"/>
              <a:gd name="T10" fmla="*/ 0 w 93"/>
              <a:gd name="T11" fmla="*/ 169 h 216"/>
              <a:gd name="T12" fmla="*/ 7 w 93"/>
              <a:gd name="T13" fmla="*/ 191 h 216"/>
              <a:gd name="T14" fmla="*/ 46 w 93"/>
              <a:gd name="T15" fmla="*/ 215 h 216"/>
              <a:gd name="T16" fmla="*/ 46 w 93"/>
              <a:gd name="T17" fmla="*/ 215 h 216"/>
              <a:gd name="T18" fmla="*/ 92 w 93"/>
              <a:gd name="T19" fmla="*/ 215 h 216"/>
              <a:gd name="T20" fmla="*/ 84 w 93"/>
              <a:gd name="T21" fmla="*/ 184 h 216"/>
              <a:gd name="T22" fmla="*/ 92 w 93"/>
              <a:gd name="T23" fmla="*/ 161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" h="216">
                <a:moveTo>
                  <a:pt x="92" y="161"/>
                </a:moveTo>
                <a:lnTo>
                  <a:pt x="92" y="161"/>
                </a:lnTo>
                <a:cubicBezTo>
                  <a:pt x="46" y="161"/>
                  <a:pt x="46" y="161"/>
                  <a:pt x="46" y="161"/>
                </a:cubicBezTo>
                <a:cubicBezTo>
                  <a:pt x="46" y="0"/>
                  <a:pt x="46" y="0"/>
                  <a:pt x="4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76"/>
                  <a:pt x="0" y="184"/>
                  <a:pt x="7" y="191"/>
                </a:cubicBezTo>
                <a:cubicBezTo>
                  <a:pt x="15" y="207"/>
                  <a:pt x="30" y="215"/>
                  <a:pt x="46" y="215"/>
                </a:cubicBezTo>
                <a:lnTo>
                  <a:pt x="46" y="215"/>
                </a:lnTo>
                <a:cubicBezTo>
                  <a:pt x="92" y="215"/>
                  <a:pt x="92" y="215"/>
                  <a:pt x="92" y="215"/>
                </a:cubicBezTo>
                <a:cubicBezTo>
                  <a:pt x="84" y="207"/>
                  <a:pt x="84" y="191"/>
                  <a:pt x="84" y="184"/>
                </a:cubicBezTo>
                <a:cubicBezTo>
                  <a:pt x="84" y="176"/>
                  <a:pt x="84" y="169"/>
                  <a:pt x="92" y="1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292">
            <a:extLst>
              <a:ext uri="{FF2B5EF4-FFF2-40B4-BE49-F238E27FC236}">
                <a16:creationId xmlns:a16="http://schemas.microsoft.com/office/drawing/2014/main" id="{8364B2DE-DC2E-F741-9C2F-A7F0A49C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921" y="11241125"/>
            <a:ext cx="152634" cy="152634"/>
          </a:xfrm>
          <a:custGeom>
            <a:avLst/>
            <a:gdLst>
              <a:gd name="T0" fmla="*/ 61 w 131"/>
              <a:gd name="T1" fmla="*/ 130 h 131"/>
              <a:gd name="T2" fmla="*/ 61 w 131"/>
              <a:gd name="T3" fmla="*/ 130 h 131"/>
              <a:gd name="T4" fmla="*/ 0 w 131"/>
              <a:gd name="T5" fmla="*/ 69 h 131"/>
              <a:gd name="T6" fmla="*/ 61 w 131"/>
              <a:gd name="T7" fmla="*/ 0 h 131"/>
              <a:gd name="T8" fmla="*/ 130 w 131"/>
              <a:gd name="T9" fmla="*/ 69 h 131"/>
              <a:gd name="T10" fmla="*/ 61 w 131"/>
              <a:gd name="T11" fmla="*/ 130 h 131"/>
              <a:gd name="T12" fmla="*/ 61 w 131"/>
              <a:gd name="T13" fmla="*/ 38 h 131"/>
              <a:gd name="T14" fmla="*/ 61 w 131"/>
              <a:gd name="T15" fmla="*/ 38 h 131"/>
              <a:gd name="T16" fmla="*/ 30 w 131"/>
              <a:gd name="T17" fmla="*/ 69 h 131"/>
              <a:gd name="T18" fmla="*/ 61 w 131"/>
              <a:gd name="T19" fmla="*/ 100 h 131"/>
              <a:gd name="T20" fmla="*/ 92 w 131"/>
              <a:gd name="T21" fmla="*/ 69 h 131"/>
              <a:gd name="T22" fmla="*/ 61 w 131"/>
              <a:gd name="T23" fmla="*/ 38 h 131"/>
              <a:gd name="T24" fmla="*/ 61 w 131"/>
              <a:gd name="T25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1">
                <a:moveTo>
                  <a:pt x="61" y="130"/>
                </a:moveTo>
                <a:lnTo>
                  <a:pt x="61" y="130"/>
                </a:lnTo>
                <a:cubicBezTo>
                  <a:pt x="23" y="130"/>
                  <a:pt x="0" y="107"/>
                  <a:pt x="0" y="69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107"/>
                  <a:pt x="99" y="130"/>
                  <a:pt x="61" y="130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0" y="54"/>
                  <a:pt x="30" y="69"/>
                </a:cubicBezTo>
                <a:cubicBezTo>
                  <a:pt x="30" y="84"/>
                  <a:pt x="46" y="100"/>
                  <a:pt x="61" y="100"/>
                </a:cubicBezTo>
                <a:cubicBezTo>
                  <a:pt x="76" y="100"/>
                  <a:pt x="92" y="84"/>
                  <a:pt x="92" y="69"/>
                </a:cubicBezTo>
                <a:cubicBezTo>
                  <a:pt x="92" y="54"/>
                  <a:pt x="76" y="38"/>
                  <a:pt x="61" y="38"/>
                </a:cubicBezTo>
                <a:lnTo>
                  <a:pt x="61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93">
            <a:extLst>
              <a:ext uri="{FF2B5EF4-FFF2-40B4-BE49-F238E27FC236}">
                <a16:creationId xmlns:a16="http://schemas.microsoft.com/office/drawing/2014/main" id="{B37E898B-E85E-A349-A6CC-3978117FE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740" y="11241125"/>
            <a:ext cx="152634" cy="152634"/>
          </a:xfrm>
          <a:custGeom>
            <a:avLst/>
            <a:gdLst>
              <a:gd name="T0" fmla="*/ 61 w 131"/>
              <a:gd name="T1" fmla="*/ 130 h 131"/>
              <a:gd name="T2" fmla="*/ 61 w 131"/>
              <a:gd name="T3" fmla="*/ 130 h 131"/>
              <a:gd name="T4" fmla="*/ 0 w 131"/>
              <a:gd name="T5" fmla="*/ 69 h 131"/>
              <a:gd name="T6" fmla="*/ 61 w 131"/>
              <a:gd name="T7" fmla="*/ 0 h 131"/>
              <a:gd name="T8" fmla="*/ 130 w 131"/>
              <a:gd name="T9" fmla="*/ 69 h 131"/>
              <a:gd name="T10" fmla="*/ 61 w 131"/>
              <a:gd name="T11" fmla="*/ 130 h 131"/>
              <a:gd name="T12" fmla="*/ 61 w 131"/>
              <a:gd name="T13" fmla="*/ 38 h 131"/>
              <a:gd name="T14" fmla="*/ 61 w 131"/>
              <a:gd name="T15" fmla="*/ 38 h 131"/>
              <a:gd name="T16" fmla="*/ 30 w 131"/>
              <a:gd name="T17" fmla="*/ 69 h 131"/>
              <a:gd name="T18" fmla="*/ 61 w 131"/>
              <a:gd name="T19" fmla="*/ 100 h 131"/>
              <a:gd name="T20" fmla="*/ 91 w 131"/>
              <a:gd name="T21" fmla="*/ 69 h 131"/>
              <a:gd name="T22" fmla="*/ 61 w 131"/>
              <a:gd name="T23" fmla="*/ 38 h 131"/>
              <a:gd name="T24" fmla="*/ 61 w 131"/>
              <a:gd name="T25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1">
                <a:moveTo>
                  <a:pt x="61" y="130"/>
                </a:moveTo>
                <a:lnTo>
                  <a:pt x="61" y="130"/>
                </a:lnTo>
                <a:cubicBezTo>
                  <a:pt x="23" y="130"/>
                  <a:pt x="0" y="107"/>
                  <a:pt x="0" y="69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107"/>
                  <a:pt x="99" y="130"/>
                  <a:pt x="61" y="130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0" y="54"/>
                  <a:pt x="30" y="69"/>
                </a:cubicBezTo>
                <a:cubicBezTo>
                  <a:pt x="30" y="84"/>
                  <a:pt x="46" y="100"/>
                  <a:pt x="61" y="100"/>
                </a:cubicBezTo>
                <a:cubicBezTo>
                  <a:pt x="76" y="100"/>
                  <a:pt x="91" y="84"/>
                  <a:pt x="91" y="69"/>
                </a:cubicBezTo>
                <a:cubicBezTo>
                  <a:pt x="91" y="54"/>
                  <a:pt x="76" y="38"/>
                  <a:pt x="61" y="38"/>
                </a:cubicBezTo>
                <a:lnTo>
                  <a:pt x="61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94">
            <a:extLst>
              <a:ext uri="{FF2B5EF4-FFF2-40B4-BE49-F238E27FC236}">
                <a16:creationId xmlns:a16="http://schemas.microsoft.com/office/drawing/2014/main" id="{EB186574-D003-3A4D-AAFF-02D4189BE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9547" y="10991825"/>
            <a:ext cx="223863" cy="55964"/>
          </a:xfrm>
          <a:custGeom>
            <a:avLst/>
            <a:gdLst>
              <a:gd name="T0" fmla="*/ 168 w 192"/>
              <a:gd name="T1" fmla="*/ 46 h 47"/>
              <a:gd name="T2" fmla="*/ 168 w 192"/>
              <a:gd name="T3" fmla="*/ 46 h 47"/>
              <a:gd name="T4" fmla="*/ 22 w 192"/>
              <a:gd name="T5" fmla="*/ 46 h 47"/>
              <a:gd name="T6" fmla="*/ 0 w 192"/>
              <a:gd name="T7" fmla="*/ 23 h 47"/>
              <a:gd name="T8" fmla="*/ 22 w 192"/>
              <a:gd name="T9" fmla="*/ 0 h 47"/>
              <a:gd name="T10" fmla="*/ 168 w 192"/>
              <a:gd name="T11" fmla="*/ 0 h 47"/>
              <a:gd name="T12" fmla="*/ 191 w 192"/>
              <a:gd name="T13" fmla="*/ 23 h 47"/>
              <a:gd name="T14" fmla="*/ 168 w 192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2" h="47">
                <a:moveTo>
                  <a:pt x="168" y="46"/>
                </a:moveTo>
                <a:lnTo>
                  <a:pt x="168" y="46"/>
                </a:lnTo>
                <a:cubicBezTo>
                  <a:pt x="22" y="46"/>
                  <a:pt x="22" y="46"/>
                  <a:pt x="22" y="46"/>
                </a:cubicBezTo>
                <a:cubicBezTo>
                  <a:pt x="7" y="46"/>
                  <a:pt x="0" y="38"/>
                  <a:pt x="0" y="23"/>
                </a:cubicBezTo>
                <a:cubicBezTo>
                  <a:pt x="0" y="15"/>
                  <a:pt x="7" y="0"/>
                  <a:pt x="22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83" y="0"/>
                  <a:pt x="191" y="15"/>
                  <a:pt x="191" y="23"/>
                </a:cubicBezTo>
                <a:cubicBezTo>
                  <a:pt x="191" y="38"/>
                  <a:pt x="183" y="46"/>
                  <a:pt x="168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295">
            <a:extLst>
              <a:ext uri="{FF2B5EF4-FFF2-40B4-BE49-F238E27FC236}">
                <a16:creationId xmlns:a16="http://schemas.microsoft.com/office/drawing/2014/main" id="{A7646853-811D-3240-98F4-7BC000D78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160" y="11078316"/>
            <a:ext cx="117021" cy="45792"/>
          </a:xfrm>
          <a:custGeom>
            <a:avLst/>
            <a:gdLst>
              <a:gd name="T0" fmla="*/ 77 w 101"/>
              <a:gd name="T1" fmla="*/ 31 h 40"/>
              <a:gd name="T2" fmla="*/ 77 w 101"/>
              <a:gd name="T3" fmla="*/ 31 h 40"/>
              <a:gd name="T4" fmla="*/ 15 w 101"/>
              <a:gd name="T5" fmla="*/ 31 h 40"/>
              <a:gd name="T6" fmla="*/ 0 w 101"/>
              <a:gd name="T7" fmla="*/ 16 h 40"/>
              <a:gd name="T8" fmla="*/ 15 w 101"/>
              <a:gd name="T9" fmla="*/ 0 h 40"/>
              <a:gd name="T10" fmla="*/ 77 w 101"/>
              <a:gd name="T11" fmla="*/ 0 h 40"/>
              <a:gd name="T12" fmla="*/ 100 w 101"/>
              <a:gd name="T13" fmla="*/ 16 h 40"/>
              <a:gd name="T14" fmla="*/ 77 w 101"/>
              <a:gd name="T15" fmla="*/ 31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" h="40">
                <a:moveTo>
                  <a:pt x="77" y="31"/>
                </a:moveTo>
                <a:lnTo>
                  <a:pt x="77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92" y="0"/>
                  <a:pt x="100" y="8"/>
                  <a:pt x="100" y="16"/>
                </a:cubicBezTo>
                <a:cubicBezTo>
                  <a:pt x="100" y="23"/>
                  <a:pt x="84" y="39"/>
                  <a:pt x="77" y="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3" name="Grupo 72">
            <a:extLst>
              <a:ext uri="{FF2B5EF4-FFF2-40B4-BE49-F238E27FC236}">
                <a16:creationId xmlns:a16="http://schemas.microsoft.com/office/drawing/2014/main" id="{6B63DE09-BE41-4645-83EA-4B7C23E33AD9}"/>
              </a:ext>
            </a:extLst>
          </p:cNvPr>
          <p:cNvGrpSpPr/>
          <p:nvPr/>
        </p:nvGrpSpPr>
        <p:grpSpPr>
          <a:xfrm>
            <a:off x="2668308" y="1044868"/>
            <a:ext cx="19041035" cy="2561450"/>
            <a:chOff x="2668308" y="861425"/>
            <a:chExt cx="19041035" cy="2561450"/>
          </a:xfrm>
        </p:grpSpPr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76AF75C3-B6A1-E34F-9E25-8EFD3F11C677}"/>
                </a:ext>
              </a:extLst>
            </p:cNvPr>
            <p:cNvSpPr txBox="1"/>
            <p:nvPr/>
          </p:nvSpPr>
          <p:spPr>
            <a:xfrm>
              <a:off x="10546397" y="861425"/>
              <a:ext cx="328487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Health</a:t>
              </a:r>
            </a:p>
          </p:txBody>
        </p:sp>
        <p:sp>
          <p:nvSpPr>
            <p:cNvPr id="75" name="CuadroTexto 74">
              <a:extLst>
                <a:ext uri="{FF2B5EF4-FFF2-40B4-BE49-F238E27FC236}">
                  <a16:creationId xmlns:a16="http://schemas.microsoft.com/office/drawing/2014/main" id="{13040CFD-2951-8741-9811-ACD112DCB89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68A25460-FB55-0940-B5AA-DB70EBE79395}"/>
              </a:ext>
            </a:extLst>
          </p:cNvPr>
          <p:cNvGrpSpPr/>
          <p:nvPr/>
        </p:nvGrpSpPr>
        <p:grpSpPr>
          <a:xfrm>
            <a:off x="6862994" y="5701291"/>
            <a:ext cx="643990" cy="634450"/>
            <a:chOff x="15523655" y="10717162"/>
            <a:chExt cx="643990" cy="634450"/>
          </a:xfrm>
        </p:grpSpPr>
        <p:sp>
          <p:nvSpPr>
            <p:cNvPr id="77" name="Freeform 198">
              <a:extLst>
                <a:ext uri="{FF2B5EF4-FFF2-40B4-BE49-F238E27FC236}">
                  <a16:creationId xmlns:a16="http://schemas.microsoft.com/office/drawing/2014/main" id="{600EA18A-057D-374E-A3B0-8D7DB5A02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" name="Freeform 199">
              <a:extLst>
                <a:ext uri="{FF2B5EF4-FFF2-40B4-BE49-F238E27FC236}">
                  <a16:creationId xmlns:a16="http://schemas.microsoft.com/office/drawing/2014/main" id="{95FFB3CF-C1BD-B147-AF60-647FC6C16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E3D69C6C-CF9D-F349-B8D0-3DF897579964}"/>
              </a:ext>
            </a:extLst>
          </p:cNvPr>
          <p:cNvGrpSpPr/>
          <p:nvPr/>
        </p:nvGrpSpPr>
        <p:grpSpPr>
          <a:xfrm>
            <a:off x="16860876" y="5678522"/>
            <a:ext cx="704273" cy="679987"/>
            <a:chOff x="15851840" y="9963000"/>
            <a:chExt cx="961334" cy="928184"/>
          </a:xfrm>
        </p:grpSpPr>
        <p:sp>
          <p:nvSpPr>
            <p:cNvPr id="80" name="Freeform 248">
              <a:extLst>
                <a:ext uri="{FF2B5EF4-FFF2-40B4-BE49-F238E27FC236}">
                  <a16:creationId xmlns:a16="http://schemas.microsoft.com/office/drawing/2014/main" id="{A436DE19-77BC-B649-B751-14243C5AF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5601" y="10432615"/>
              <a:ext cx="232046" cy="232046"/>
            </a:xfrm>
            <a:custGeom>
              <a:avLst/>
              <a:gdLst>
                <a:gd name="T0" fmla="*/ 138 w 185"/>
                <a:gd name="T1" fmla="*/ 184 h 185"/>
                <a:gd name="T2" fmla="*/ 138 w 185"/>
                <a:gd name="T3" fmla="*/ 184 h 185"/>
                <a:gd name="T4" fmla="*/ 46 w 185"/>
                <a:gd name="T5" fmla="*/ 184 h 185"/>
                <a:gd name="T6" fmla="*/ 0 w 185"/>
                <a:gd name="T7" fmla="*/ 138 h 185"/>
                <a:gd name="T8" fmla="*/ 0 w 185"/>
                <a:gd name="T9" fmla="*/ 54 h 185"/>
                <a:gd name="T10" fmla="*/ 46 w 185"/>
                <a:gd name="T11" fmla="*/ 0 h 185"/>
                <a:gd name="T12" fmla="*/ 138 w 185"/>
                <a:gd name="T13" fmla="*/ 0 h 185"/>
                <a:gd name="T14" fmla="*/ 184 w 185"/>
                <a:gd name="T15" fmla="*/ 54 h 185"/>
                <a:gd name="T16" fmla="*/ 184 w 185"/>
                <a:gd name="T17" fmla="*/ 138 h 185"/>
                <a:gd name="T18" fmla="*/ 138 w 185"/>
                <a:gd name="T19" fmla="*/ 184 h 185"/>
                <a:gd name="T20" fmla="*/ 138 w 185"/>
                <a:gd name="T21" fmla="*/ 54 h 185"/>
                <a:gd name="T22" fmla="*/ 138 w 185"/>
                <a:gd name="T23" fmla="*/ 54 h 185"/>
                <a:gd name="T24" fmla="*/ 46 w 185"/>
                <a:gd name="T25" fmla="*/ 54 h 185"/>
                <a:gd name="T26" fmla="*/ 46 w 185"/>
                <a:gd name="T27" fmla="*/ 138 h 185"/>
                <a:gd name="T28" fmla="*/ 138 w 185"/>
                <a:gd name="T29" fmla="*/ 130 h 185"/>
                <a:gd name="T30" fmla="*/ 138 w 185"/>
                <a:gd name="T31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85">
                  <a:moveTo>
                    <a:pt x="138" y="184"/>
                  </a:moveTo>
                  <a:lnTo>
                    <a:pt x="138" y="184"/>
                  </a:lnTo>
                  <a:cubicBezTo>
                    <a:pt x="46" y="184"/>
                    <a:pt x="46" y="184"/>
                    <a:pt x="46" y="184"/>
                  </a:cubicBezTo>
                  <a:cubicBezTo>
                    <a:pt x="23" y="184"/>
                    <a:pt x="0" y="161"/>
                    <a:pt x="0" y="13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61" y="0"/>
                    <a:pt x="184" y="23"/>
                    <a:pt x="184" y="54"/>
                  </a:cubicBezTo>
                  <a:cubicBezTo>
                    <a:pt x="184" y="138"/>
                    <a:pt x="184" y="138"/>
                    <a:pt x="184" y="138"/>
                  </a:cubicBezTo>
                  <a:cubicBezTo>
                    <a:pt x="184" y="161"/>
                    <a:pt x="161" y="184"/>
                    <a:pt x="138" y="184"/>
                  </a:cubicBezTo>
                  <a:lnTo>
                    <a:pt x="138" y="54"/>
                  </a:lnTo>
                  <a:lnTo>
                    <a:pt x="138" y="54"/>
                  </a:lnTo>
                  <a:cubicBezTo>
                    <a:pt x="46" y="54"/>
                    <a:pt x="46" y="54"/>
                    <a:pt x="46" y="54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138" y="130"/>
                    <a:pt x="138" y="130"/>
                    <a:pt x="138" y="130"/>
                  </a:cubicBezTo>
                  <a:lnTo>
                    <a:pt x="138" y="1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" name="Freeform 249">
              <a:extLst>
                <a:ext uri="{FF2B5EF4-FFF2-40B4-BE49-F238E27FC236}">
                  <a16:creationId xmlns:a16="http://schemas.microsoft.com/office/drawing/2014/main" id="{154391C9-62E3-F646-92AB-712627C44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2890" y="10134270"/>
              <a:ext cx="950284" cy="756914"/>
            </a:xfrm>
            <a:custGeom>
              <a:avLst/>
              <a:gdLst>
                <a:gd name="T0" fmla="*/ 635 w 759"/>
                <a:gd name="T1" fmla="*/ 604 h 605"/>
                <a:gd name="T2" fmla="*/ 635 w 759"/>
                <a:gd name="T3" fmla="*/ 604 h 605"/>
                <a:gd name="T4" fmla="*/ 122 w 759"/>
                <a:gd name="T5" fmla="*/ 604 h 605"/>
                <a:gd name="T6" fmla="*/ 0 w 759"/>
                <a:gd name="T7" fmla="*/ 474 h 605"/>
                <a:gd name="T8" fmla="*/ 0 w 759"/>
                <a:gd name="T9" fmla="*/ 0 h 605"/>
                <a:gd name="T10" fmla="*/ 69 w 759"/>
                <a:gd name="T11" fmla="*/ 0 h 605"/>
                <a:gd name="T12" fmla="*/ 69 w 759"/>
                <a:gd name="T13" fmla="*/ 474 h 605"/>
                <a:gd name="T14" fmla="*/ 122 w 759"/>
                <a:gd name="T15" fmla="*/ 536 h 605"/>
                <a:gd name="T16" fmla="*/ 635 w 759"/>
                <a:gd name="T17" fmla="*/ 536 h 605"/>
                <a:gd name="T18" fmla="*/ 689 w 759"/>
                <a:gd name="T19" fmla="*/ 474 h 605"/>
                <a:gd name="T20" fmla="*/ 689 w 759"/>
                <a:gd name="T21" fmla="*/ 176 h 605"/>
                <a:gd name="T22" fmla="*/ 635 w 759"/>
                <a:gd name="T23" fmla="*/ 115 h 605"/>
                <a:gd name="T24" fmla="*/ 122 w 759"/>
                <a:gd name="T25" fmla="*/ 115 h 605"/>
                <a:gd name="T26" fmla="*/ 122 w 759"/>
                <a:gd name="T27" fmla="*/ 53 h 605"/>
                <a:gd name="T28" fmla="*/ 635 w 759"/>
                <a:gd name="T29" fmla="*/ 53 h 605"/>
                <a:gd name="T30" fmla="*/ 758 w 759"/>
                <a:gd name="T31" fmla="*/ 176 h 605"/>
                <a:gd name="T32" fmla="*/ 758 w 759"/>
                <a:gd name="T33" fmla="*/ 474 h 605"/>
                <a:gd name="T34" fmla="*/ 635 w 759"/>
                <a:gd name="T35" fmla="*/ 604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9" h="605">
                  <a:moveTo>
                    <a:pt x="635" y="604"/>
                  </a:moveTo>
                  <a:lnTo>
                    <a:pt x="635" y="604"/>
                  </a:lnTo>
                  <a:cubicBezTo>
                    <a:pt x="122" y="604"/>
                    <a:pt x="122" y="604"/>
                    <a:pt x="122" y="604"/>
                  </a:cubicBezTo>
                  <a:cubicBezTo>
                    <a:pt x="54" y="604"/>
                    <a:pt x="0" y="543"/>
                    <a:pt x="0" y="4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474"/>
                    <a:pt x="69" y="474"/>
                    <a:pt x="69" y="474"/>
                  </a:cubicBezTo>
                  <a:cubicBezTo>
                    <a:pt x="69" y="512"/>
                    <a:pt x="92" y="536"/>
                    <a:pt x="122" y="536"/>
                  </a:cubicBezTo>
                  <a:cubicBezTo>
                    <a:pt x="635" y="536"/>
                    <a:pt x="635" y="536"/>
                    <a:pt x="635" y="536"/>
                  </a:cubicBezTo>
                  <a:cubicBezTo>
                    <a:pt x="666" y="536"/>
                    <a:pt x="689" y="512"/>
                    <a:pt x="689" y="474"/>
                  </a:cubicBezTo>
                  <a:cubicBezTo>
                    <a:pt x="689" y="176"/>
                    <a:pt x="689" y="176"/>
                    <a:pt x="689" y="176"/>
                  </a:cubicBezTo>
                  <a:cubicBezTo>
                    <a:pt x="689" y="145"/>
                    <a:pt x="666" y="115"/>
                    <a:pt x="635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22" y="53"/>
                    <a:pt x="122" y="53"/>
                    <a:pt x="122" y="53"/>
                  </a:cubicBezTo>
                  <a:cubicBezTo>
                    <a:pt x="635" y="53"/>
                    <a:pt x="635" y="53"/>
                    <a:pt x="635" y="53"/>
                  </a:cubicBezTo>
                  <a:cubicBezTo>
                    <a:pt x="704" y="53"/>
                    <a:pt x="758" y="107"/>
                    <a:pt x="758" y="176"/>
                  </a:cubicBezTo>
                  <a:cubicBezTo>
                    <a:pt x="758" y="474"/>
                    <a:pt x="758" y="474"/>
                    <a:pt x="758" y="474"/>
                  </a:cubicBezTo>
                  <a:cubicBezTo>
                    <a:pt x="758" y="543"/>
                    <a:pt x="704" y="604"/>
                    <a:pt x="635" y="6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" name="Freeform 250">
              <a:extLst>
                <a:ext uri="{FF2B5EF4-FFF2-40B4-BE49-F238E27FC236}">
                  <a16:creationId xmlns:a16="http://schemas.microsoft.com/office/drawing/2014/main" id="{837A224F-FABA-064D-A90E-1CE180D0A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1840" y="9963000"/>
              <a:ext cx="872935" cy="320445"/>
            </a:xfrm>
            <a:custGeom>
              <a:avLst/>
              <a:gdLst>
                <a:gd name="T0" fmla="*/ 138 w 698"/>
                <a:gd name="T1" fmla="*/ 253 h 254"/>
                <a:gd name="T2" fmla="*/ 138 w 698"/>
                <a:gd name="T3" fmla="*/ 253 h 254"/>
                <a:gd name="T4" fmla="*/ 8 w 698"/>
                <a:gd name="T5" fmla="*/ 107 h 254"/>
                <a:gd name="T6" fmla="*/ 138 w 698"/>
                <a:gd name="T7" fmla="*/ 0 h 254"/>
                <a:gd name="T8" fmla="*/ 590 w 698"/>
                <a:gd name="T9" fmla="*/ 0 h 254"/>
                <a:gd name="T10" fmla="*/ 697 w 698"/>
                <a:gd name="T11" fmla="*/ 107 h 254"/>
                <a:gd name="T12" fmla="*/ 697 w 698"/>
                <a:gd name="T13" fmla="*/ 130 h 254"/>
                <a:gd name="T14" fmla="*/ 658 w 698"/>
                <a:gd name="T15" fmla="*/ 161 h 254"/>
                <a:gd name="T16" fmla="*/ 628 w 698"/>
                <a:gd name="T17" fmla="*/ 130 h 254"/>
                <a:gd name="T18" fmla="*/ 628 w 698"/>
                <a:gd name="T19" fmla="*/ 107 h 254"/>
                <a:gd name="T20" fmla="*/ 590 w 698"/>
                <a:gd name="T21" fmla="*/ 69 h 254"/>
                <a:gd name="T22" fmla="*/ 138 w 698"/>
                <a:gd name="T23" fmla="*/ 69 h 254"/>
                <a:gd name="T24" fmla="*/ 77 w 698"/>
                <a:gd name="T25" fmla="*/ 115 h 254"/>
                <a:gd name="T26" fmla="*/ 138 w 698"/>
                <a:gd name="T27" fmla="*/ 191 h 254"/>
                <a:gd name="T28" fmla="*/ 138 w 698"/>
                <a:gd name="T29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8" h="254">
                  <a:moveTo>
                    <a:pt x="138" y="253"/>
                  </a:moveTo>
                  <a:lnTo>
                    <a:pt x="138" y="253"/>
                  </a:lnTo>
                  <a:cubicBezTo>
                    <a:pt x="62" y="253"/>
                    <a:pt x="0" y="191"/>
                    <a:pt x="8" y="107"/>
                  </a:cubicBezTo>
                  <a:cubicBezTo>
                    <a:pt x="16" y="46"/>
                    <a:pt x="77" y="0"/>
                    <a:pt x="138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651" y="0"/>
                    <a:pt x="697" y="46"/>
                    <a:pt x="697" y="107"/>
                  </a:cubicBezTo>
                  <a:cubicBezTo>
                    <a:pt x="697" y="130"/>
                    <a:pt x="697" y="130"/>
                    <a:pt x="697" y="130"/>
                  </a:cubicBezTo>
                  <a:cubicBezTo>
                    <a:pt x="697" y="146"/>
                    <a:pt x="681" y="161"/>
                    <a:pt x="658" y="161"/>
                  </a:cubicBezTo>
                  <a:cubicBezTo>
                    <a:pt x="643" y="161"/>
                    <a:pt x="628" y="146"/>
                    <a:pt x="628" y="130"/>
                  </a:cubicBezTo>
                  <a:cubicBezTo>
                    <a:pt x="628" y="107"/>
                    <a:pt x="628" y="107"/>
                    <a:pt x="628" y="107"/>
                  </a:cubicBezTo>
                  <a:cubicBezTo>
                    <a:pt x="628" y="84"/>
                    <a:pt x="613" y="69"/>
                    <a:pt x="590" y="69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07" y="69"/>
                    <a:pt x="85" y="84"/>
                    <a:pt x="77" y="115"/>
                  </a:cubicBezTo>
                  <a:cubicBezTo>
                    <a:pt x="69" y="153"/>
                    <a:pt x="100" y="191"/>
                    <a:pt x="138" y="191"/>
                  </a:cubicBezTo>
                  <a:lnTo>
                    <a:pt x="138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3CA4B20F-2159-4244-8401-5518E9188F53}"/>
              </a:ext>
            </a:extLst>
          </p:cNvPr>
          <p:cNvGrpSpPr/>
          <p:nvPr/>
        </p:nvGrpSpPr>
        <p:grpSpPr>
          <a:xfrm>
            <a:off x="18327788" y="8289702"/>
            <a:ext cx="810949" cy="596288"/>
            <a:chOff x="8611508" y="10736243"/>
            <a:chExt cx="810949" cy="596288"/>
          </a:xfrm>
        </p:grpSpPr>
        <p:sp>
          <p:nvSpPr>
            <p:cNvPr id="84" name="Freeform 203">
              <a:extLst>
                <a:ext uri="{FF2B5EF4-FFF2-40B4-BE49-F238E27FC236}">
                  <a16:creationId xmlns:a16="http://schemas.microsoft.com/office/drawing/2014/main" id="{FEE0421A-3C90-3C4E-8D36-D5EE7DC25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1508" y="10736243"/>
              <a:ext cx="810949" cy="596288"/>
            </a:xfrm>
            <a:custGeom>
              <a:avLst/>
              <a:gdLst>
                <a:gd name="T0" fmla="*/ 632 w 751"/>
                <a:gd name="T1" fmla="*/ 551 h 552"/>
                <a:gd name="T2" fmla="*/ 632 w 751"/>
                <a:gd name="T3" fmla="*/ 551 h 552"/>
                <a:gd name="T4" fmla="*/ 109 w 751"/>
                <a:gd name="T5" fmla="*/ 551 h 552"/>
                <a:gd name="T6" fmla="*/ 0 w 751"/>
                <a:gd name="T7" fmla="*/ 434 h 552"/>
                <a:gd name="T8" fmla="*/ 0 w 751"/>
                <a:gd name="T9" fmla="*/ 118 h 552"/>
                <a:gd name="T10" fmla="*/ 109 w 751"/>
                <a:gd name="T11" fmla="*/ 0 h 552"/>
                <a:gd name="T12" fmla="*/ 632 w 751"/>
                <a:gd name="T13" fmla="*/ 0 h 552"/>
                <a:gd name="T14" fmla="*/ 750 w 751"/>
                <a:gd name="T15" fmla="*/ 118 h 552"/>
                <a:gd name="T16" fmla="*/ 750 w 751"/>
                <a:gd name="T17" fmla="*/ 434 h 552"/>
                <a:gd name="T18" fmla="*/ 632 w 751"/>
                <a:gd name="T19" fmla="*/ 551 h 552"/>
                <a:gd name="T20" fmla="*/ 109 w 751"/>
                <a:gd name="T21" fmla="*/ 63 h 552"/>
                <a:gd name="T22" fmla="*/ 109 w 751"/>
                <a:gd name="T23" fmla="*/ 63 h 552"/>
                <a:gd name="T24" fmla="*/ 54 w 751"/>
                <a:gd name="T25" fmla="*/ 118 h 552"/>
                <a:gd name="T26" fmla="*/ 54 w 751"/>
                <a:gd name="T27" fmla="*/ 434 h 552"/>
                <a:gd name="T28" fmla="*/ 109 w 751"/>
                <a:gd name="T29" fmla="*/ 488 h 552"/>
                <a:gd name="T30" fmla="*/ 632 w 751"/>
                <a:gd name="T31" fmla="*/ 488 h 552"/>
                <a:gd name="T32" fmla="*/ 687 w 751"/>
                <a:gd name="T33" fmla="*/ 434 h 552"/>
                <a:gd name="T34" fmla="*/ 687 w 751"/>
                <a:gd name="T35" fmla="*/ 118 h 552"/>
                <a:gd name="T36" fmla="*/ 632 w 751"/>
                <a:gd name="T37" fmla="*/ 63 h 552"/>
                <a:gd name="T38" fmla="*/ 109 w 751"/>
                <a:gd name="T39" fmla="*/ 63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51" h="552">
                  <a:moveTo>
                    <a:pt x="632" y="551"/>
                  </a:moveTo>
                  <a:lnTo>
                    <a:pt x="632" y="551"/>
                  </a:lnTo>
                  <a:cubicBezTo>
                    <a:pt x="109" y="551"/>
                    <a:pt x="109" y="551"/>
                    <a:pt x="109" y="551"/>
                  </a:cubicBezTo>
                  <a:cubicBezTo>
                    <a:pt x="45" y="551"/>
                    <a:pt x="0" y="497"/>
                    <a:pt x="0" y="434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54"/>
                    <a:pt x="45" y="0"/>
                    <a:pt x="109" y="0"/>
                  </a:cubicBezTo>
                  <a:cubicBezTo>
                    <a:pt x="632" y="0"/>
                    <a:pt x="632" y="0"/>
                    <a:pt x="632" y="0"/>
                  </a:cubicBezTo>
                  <a:cubicBezTo>
                    <a:pt x="696" y="0"/>
                    <a:pt x="750" y="54"/>
                    <a:pt x="750" y="118"/>
                  </a:cubicBezTo>
                  <a:cubicBezTo>
                    <a:pt x="750" y="434"/>
                    <a:pt x="750" y="434"/>
                    <a:pt x="750" y="434"/>
                  </a:cubicBezTo>
                  <a:cubicBezTo>
                    <a:pt x="750" y="497"/>
                    <a:pt x="696" y="551"/>
                    <a:pt x="632" y="551"/>
                  </a:cubicBezTo>
                  <a:close/>
                  <a:moveTo>
                    <a:pt x="109" y="63"/>
                  </a:moveTo>
                  <a:lnTo>
                    <a:pt x="109" y="63"/>
                  </a:lnTo>
                  <a:cubicBezTo>
                    <a:pt x="81" y="63"/>
                    <a:pt x="54" y="81"/>
                    <a:pt x="54" y="118"/>
                  </a:cubicBezTo>
                  <a:cubicBezTo>
                    <a:pt x="54" y="434"/>
                    <a:pt x="54" y="434"/>
                    <a:pt x="54" y="434"/>
                  </a:cubicBezTo>
                  <a:cubicBezTo>
                    <a:pt x="54" y="461"/>
                    <a:pt x="81" y="488"/>
                    <a:pt x="109" y="488"/>
                  </a:cubicBezTo>
                  <a:cubicBezTo>
                    <a:pt x="632" y="488"/>
                    <a:pt x="632" y="488"/>
                    <a:pt x="632" y="488"/>
                  </a:cubicBezTo>
                  <a:cubicBezTo>
                    <a:pt x="669" y="488"/>
                    <a:pt x="687" y="461"/>
                    <a:pt x="687" y="434"/>
                  </a:cubicBezTo>
                  <a:cubicBezTo>
                    <a:pt x="687" y="118"/>
                    <a:pt x="687" y="118"/>
                    <a:pt x="687" y="118"/>
                  </a:cubicBezTo>
                  <a:cubicBezTo>
                    <a:pt x="687" y="81"/>
                    <a:pt x="669" y="63"/>
                    <a:pt x="632" y="63"/>
                  </a:cubicBezTo>
                  <a:lnTo>
                    <a:pt x="10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5" name="Freeform 204">
              <a:extLst>
                <a:ext uri="{FF2B5EF4-FFF2-40B4-BE49-F238E27FC236}">
                  <a16:creationId xmlns:a16="http://schemas.microsoft.com/office/drawing/2014/main" id="{DA942A3B-995E-234A-9E3A-6F014C8BE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6348" y="10912745"/>
              <a:ext cx="176499" cy="243283"/>
            </a:xfrm>
            <a:custGeom>
              <a:avLst/>
              <a:gdLst>
                <a:gd name="T0" fmla="*/ 90 w 164"/>
                <a:gd name="T1" fmla="*/ 226 h 227"/>
                <a:gd name="T2" fmla="*/ 90 w 164"/>
                <a:gd name="T3" fmla="*/ 226 h 227"/>
                <a:gd name="T4" fmla="*/ 36 w 164"/>
                <a:gd name="T5" fmla="*/ 226 h 227"/>
                <a:gd name="T6" fmla="*/ 9 w 164"/>
                <a:gd name="T7" fmla="*/ 198 h 227"/>
                <a:gd name="T8" fmla="*/ 9 w 164"/>
                <a:gd name="T9" fmla="*/ 198 h 227"/>
                <a:gd name="T10" fmla="*/ 36 w 164"/>
                <a:gd name="T11" fmla="*/ 180 h 227"/>
                <a:gd name="T12" fmla="*/ 90 w 164"/>
                <a:gd name="T13" fmla="*/ 180 h 227"/>
                <a:gd name="T14" fmla="*/ 118 w 164"/>
                <a:gd name="T15" fmla="*/ 153 h 227"/>
                <a:gd name="T16" fmla="*/ 90 w 164"/>
                <a:gd name="T17" fmla="*/ 135 h 227"/>
                <a:gd name="T18" fmla="*/ 73 w 164"/>
                <a:gd name="T19" fmla="*/ 135 h 227"/>
                <a:gd name="T20" fmla="*/ 9 w 164"/>
                <a:gd name="T21" fmla="*/ 72 h 227"/>
                <a:gd name="T22" fmla="*/ 73 w 164"/>
                <a:gd name="T23" fmla="*/ 0 h 227"/>
                <a:gd name="T24" fmla="*/ 136 w 164"/>
                <a:gd name="T25" fmla="*/ 0 h 227"/>
                <a:gd name="T26" fmla="*/ 154 w 164"/>
                <a:gd name="T27" fmla="*/ 18 h 227"/>
                <a:gd name="T28" fmla="*/ 154 w 164"/>
                <a:gd name="T29" fmla="*/ 18 h 227"/>
                <a:gd name="T30" fmla="*/ 136 w 164"/>
                <a:gd name="T31" fmla="*/ 45 h 227"/>
                <a:gd name="T32" fmla="*/ 73 w 164"/>
                <a:gd name="T33" fmla="*/ 45 h 227"/>
                <a:gd name="T34" fmla="*/ 54 w 164"/>
                <a:gd name="T35" fmla="*/ 63 h 227"/>
                <a:gd name="T36" fmla="*/ 73 w 164"/>
                <a:gd name="T37" fmla="*/ 90 h 227"/>
                <a:gd name="T38" fmla="*/ 90 w 164"/>
                <a:gd name="T39" fmla="*/ 90 h 227"/>
                <a:gd name="T40" fmla="*/ 163 w 164"/>
                <a:gd name="T41" fmla="*/ 162 h 227"/>
                <a:gd name="T42" fmla="*/ 90 w 164"/>
                <a:gd name="T43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4" h="227">
                  <a:moveTo>
                    <a:pt x="90" y="226"/>
                  </a:moveTo>
                  <a:lnTo>
                    <a:pt x="90" y="226"/>
                  </a:lnTo>
                  <a:cubicBezTo>
                    <a:pt x="36" y="226"/>
                    <a:pt x="36" y="226"/>
                    <a:pt x="36" y="226"/>
                  </a:cubicBezTo>
                  <a:cubicBezTo>
                    <a:pt x="18" y="226"/>
                    <a:pt x="9" y="217"/>
                    <a:pt x="9" y="198"/>
                  </a:cubicBezTo>
                  <a:lnTo>
                    <a:pt x="9" y="198"/>
                  </a:lnTo>
                  <a:cubicBezTo>
                    <a:pt x="9" y="189"/>
                    <a:pt x="18" y="180"/>
                    <a:pt x="36" y="180"/>
                  </a:cubicBezTo>
                  <a:cubicBezTo>
                    <a:pt x="90" y="180"/>
                    <a:pt x="90" y="180"/>
                    <a:pt x="90" y="180"/>
                  </a:cubicBezTo>
                  <a:cubicBezTo>
                    <a:pt x="109" y="180"/>
                    <a:pt x="118" y="171"/>
                    <a:pt x="118" y="153"/>
                  </a:cubicBezTo>
                  <a:cubicBezTo>
                    <a:pt x="118" y="144"/>
                    <a:pt x="109" y="135"/>
                    <a:pt x="90" y="135"/>
                  </a:cubicBezTo>
                  <a:cubicBezTo>
                    <a:pt x="73" y="135"/>
                    <a:pt x="73" y="135"/>
                    <a:pt x="73" y="135"/>
                  </a:cubicBezTo>
                  <a:cubicBezTo>
                    <a:pt x="36" y="135"/>
                    <a:pt x="9" y="108"/>
                    <a:pt x="9" y="72"/>
                  </a:cubicBezTo>
                  <a:cubicBezTo>
                    <a:pt x="0" y="36"/>
                    <a:pt x="36" y="0"/>
                    <a:pt x="73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45" y="0"/>
                    <a:pt x="154" y="9"/>
                    <a:pt x="154" y="18"/>
                  </a:cubicBezTo>
                  <a:lnTo>
                    <a:pt x="154" y="18"/>
                  </a:lnTo>
                  <a:cubicBezTo>
                    <a:pt x="154" y="36"/>
                    <a:pt x="145" y="45"/>
                    <a:pt x="136" y="45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64" y="45"/>
                    <a:pt x="54" y="54"/>
                    <a:pt x="54" y="63"/>
                  </a:cubicBezTo>
                  <a:cubicBezTo>
                    <a:pt x="54" y="81"/>
                    <a:pt x="64" y="90"/>
                    <a:pt x="73" y="90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136" y="90"/>
                    <a:pt x="163" y="126"/>
                    <a:pt x="163" y="162"/>
                  </a:cubicBezTo>
                  <a:cubicBezTo>
                    <a:pt x="154" y="198"/>
                    <a:pt x="127" y="226"/>
                    <a:pt x="90" y="2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6" name="Freeform 205">
              <a:extLst>
                <a:ext uri="{FF2B5EF4-FFF2-40B4-BE49-F238E27FC236}">
                  <a16:creationId xmlns:a16="http://schemas.microsoft.com/office/drawing/2014/main" id="{D47BBBC0-4B19-934E-B604-64899542D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3132" y="10874583"/>
              <a:ext cx="47703" cy="57243"/>
            </a:xfrm>
            <a:custGeom>
              <a:avLst/>
              <a:gdLst>
                <a:gd name="T0" fmla="*/ 45 w 46"/>
                <a:gd name="T1" fmla="*/ 54 h 55"/>
                <a:gd name="T2" fmla="*/ 0 w 46"/>
                <a:gd name="T3" fmla="*/ 54 h 55"/>
                <a:gd name="T4" fmla="*/ 0 w 46"/>
                <a:gd name="T5" fmla="*/ 0 h 55"/>
                <a:gd name="T6" fmla="*/ 45 w 46"/>
                <a:gd name="T7" fmla="*/ 0 h 55"/>
                <a:gd name="T8" fmla="*/ 45 w 46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5">
                  <a:moveTo>
                    <a:pt x="4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7" name="Freeform 206">
              <a:extLst>
                <a:ext uri="{FF2B5EF4-FFF2-40B4-BE49-F238E27FC236}">
                  <a16:creationId xmlns:a16="http://schemas.microsoft.com/office/drawing/2014/main" id="{B0C135D3-3667-0046-9F59-A5AADE228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3132" y="11127407"/>
              <a:ext cx="47703" cy="71556"/>
            </a:xfrm>
            <a:custGeom>
              <a:avLst/>
              <a:gdLst>
                <a:gd name="T0" fmla="*/ 45 w 46"/>
                <a:gd name="T1" fmla="*/ 64 h 65"/>
                <a:gd name="T2" fmla="*/ 0 w 46"/>
                <a:gd name="T3" fmla="*/ 64 h 65"/>
                <a:gd name="T4" fmla="*/ 0 w 46"/>
                <a:gd name="T5" fmla="*/ 0 h 65"/>
                <a:gd name="T6" fmla="*/ 45 w 46"/>
                <a:gd name="T7" fmla="*/ 0 h 65"/>
                <a:gd name="T8" fmla="*/ 45 w 46"/>
                <a:gd name="T9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65">
                  <a:moveTo>
                    <a:pt x="45" y="64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6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8" name="Freeform 207">
              <a:extLst>
                <a:ext uri="{FF2B5EF4-FFF2-40B4-BE49-F238E27FC236}">
                  <a16:creationId xmlns:a16="http://schemas.microsoft.com/office/drawing/2014/main" id="{D97AF6A5-004E-5649-8F52-CBBEE0E75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5955" y="10826880"/>
              <a:ext cx="90637" cy="81093"/>
            </a:xfrm>
            <a:custGeom>
              <a:avLst/>
              <a:gdLst>
                <a:gd name="T0" fmla="*/ 45 w 83"/>
                <a:gd name="T1" fmla="*/ 9 h 74"/>
                <a:gd name="T2" fmla="*/ 45 w 83"/>
                <a:gd name="T3" fmla="*/ 9 h 74"/>
                <a:gd name="T4" fmla="*/ 9 w 83"/>
                <a:gd name="T5" fmla="*/ 27 h 74"/>
                <a:gd name="T6" fmla="*/ 0 w 83"/>
                <a:gd name="T7" fmla="*/ 64 h 74"/>
                <a:gd name="T8" fmla="*/ 0 w 83"/>
                <a:gd name="T9" fmla="*/ 64 h 74"/>
                <a:gd name="T10" fmla="*/ 37 w 83"/>
                <a:gd name="T11" fmla="*/ 64 h 74"/>
                <a:gd name="T12" fmla="*/ 64 w 83"/>
                <a:gd name="T13" fmla="*/ 46 h 74"/>
                <a:gd name="T14" fmla="*/ 73 w 83"/>
                <a:gd name="T15" fmla="*/ 18 h 74"/>
                <a:gd name="T16" fmla="*/ 73 w 83"/>
                <a:gd name="T17" fmla="*/ 18 h 74"/>
                <a:gd name="T18" fmla="*/ 45 w 83"/>
                <a:gd name="T19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74">
                  <a:moveTo>
                    <a:pt x="45" y="9"/>
                  </a:moveTo>
                  <a:lnTo>
                    <a:pt x="45" y="9"/>
                  </a:lnTo>
                  <a:cubicBezTo>
                    <a:pt x="9" y="27"/>
                    <a:pt x="9" y="27"/>
                    <a:pt x="9" y="27"/>
                  </a:cubicBezTo>
                  <a:cubicBezTo>
                    <a:pt x="0" y="37"/>
                    <a:pt x="0" y="46"/>
                    <a:pt x="0" y="64"/>
                  </a:cubicBezTo>
                  <a:lnTo>
                    <a:pt x="0" y="64"/>
                  </a:lnTo>
                  <a:cubicBezTo>
                    <a:pt x="9" y="73"/>
                    <a:pt x="28" y="73"/>
                    <a:pt x="37" y="6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73" y="37"/>
                    <a:pt x="82" y="27"/>
                    <a:pt x="73" y="18"/>
                  </a:cubicBezTo>
                  <a:lnTo>
                    <a:pt x="73" y="18"/>
                  </a:lnTo>
                  <a:cubicBezTo>
                    <a:pt x="64" y="0"/>
                    <a:pt x="55" y="0"/>
                    <a:pt x="45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9" name="Freeform 208">
              <a:extLst>
                <a:ext uri="{FF2B5EF4-FFF2-40B4-BE49-F238E27FC236}">
                  <a16:creationId xmlns:a16="http://schemas.microsoft.com/office/drawing/2014/main" id="{5BD8D23D-76CA-C047-90B5-DA7B359E2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2142" y="11160800"/>
              <a:ext cx="90637" cy="81093"/>
            </a:xfrm>
            <a:custGeom>
              <a:avLst/>
              <a:gdLst>
                <a:gd name="T0" fmla="*/ 45 w 83"/>
                <a:gd name="T1" fmla="*/ 9 h 73"/>
                <a:gd name="T2" fmla="*/ 45 w 83"/>
                <a:gd name="T3" fmla="*/ 9 h 73"/>
                <a:gd name="T4" fmla="*/ 19 w 83"/>
                <a:gd name="T5" fmla="*/ 27 h 73"/>
                <a:gd name="T6" fmla="*/ 9 w 83"/>
                <a:gd name="T7" fmla="*/ 63 h 73"/>
                <a:gd name="T8" fmla="*/ 9 w 83"/>
                <a:gd name="T9" fmla="*/ 63 h 73"/>
                <a:gd name="T10" fmla="*/ 45 w 83"/>
                <a:gd name="T11" fmla="*/ 63 h 73"/>
                <a:gd name="T12" fmla="*/ 73 w 83"/>
                <a:gd name="T13" fmla="*/ 45 h 73"/>
                <a:gd name="T14" fmla="*/ 73 w 83"/>
                <a:gd name="T15" fmla="*/ 9 h 73"/>
                <a:gd name="T16" fmla="*/ 73 w 83"/>
                <a:gd name="T17" fmla="*/ 9 h 73"/>
                <a:gd name="T18" fmla="*/ 45 w 83"/>
                <a:gd name="T19" fmla="*/ 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73">
                  <a:moveTo>
                    <a:pt x="45" y="9"/>
                  </a:moveTo>
                  <a:lnTo>
                    <a:pt x="45" y="9"/>
                  </a:lnTo>
                  <a:cubicBezTo>
                    <a:pt x="19" y="27"/>
                    <a:pt x="19" y="27"/>
                    <a:pt x="19" y="27"/>
                  </a:cubicBezTo>
                  <a:cubicBezTo>
                    <a:pt x="9" y="36"/>
                    <a:pt x="0" y="45"/>
                    <a:pt x="9" y="63"/>
                  </a:cubicBezTo>
                  <a:lnTo>
                    <a:pt x="9" y="63"/>
                  </a:lnTo>
                  <a:cubicBezTo>
                    <a:pt x="19" y="72"/>
                    <a:pt x="28" y="72"/>
                    <a:pt x="45" y="63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82" y="36"/>
                    <a:pt x="82" y="18"/>
                    <a:pt x="73" y="9"/>
                  </a:cubicBezTo>
                  <a:lnTo>
                    <a:pt x="73" y="9"/>
                  </a:lnTo>
                  <a:cubicBezTo>
                    <a:pt x="73" y="0"/>
                    <a:pt x="55" y="0"/>
                    <a:pt x="45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0" name="Grupo 89">
            <a:extLst>
              <a:ext uri="{FF2B5EF4-FFF2-40B4-BE49-F238E27FC236}">
                <a16:creationId xmlns:a16="http://schemas.microsoft.com/office/drawing/2014/main" id="{B119A639-4F96-DC48-877D-4C6A586BE81E}"/>
              </a:ext>
            </a:extLst>
          </p:cNvPr>
          <p:cNvGrpSpPr/>
          <p:nvPr/>
        </p:nvGrpSpPr>
        <p:grpSpPr>
          <a:xfrm>
            <a:off x="18327788" y="5250070"/>
            <a:ext cx="4236804" cy="1390954"/>
            <a:chOff x="4247967" y="10620441"/>
            <a:chExt cx="4236804" cy="1390954"/>
          </a:xfrm>
        </p:grpSpPr>
        <p:sp>
          <p:nvSpPr>
            <p:cNvPr id="91" name="CuadroTexto 395">
              <a:extLst>
                <a:ext uri="{FF2B5EF4-FFF2-40B4-BE49-F238E27FC236}">
                  <a16:creationId xmlns:a16="http://schemas.microsoft.com/office/drawing/2014/main" id="{62F31EA6-87D4-D342-8ADC-D3383ECC550F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92" name="Rectangle 40">
              <a:extLst>
                <a:ext uri="{FF2B5EF4-FFF2-40B4-BE49-F238E27FC236}">
                  <a16:creationId xmlns:a16="http://schemas.microsoft.com/office/drawing/2014/main" id="{BF6E1DD4-16AE-2443-9649-2DA1FB88FD7B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3" name="Grupo 92">
            <a:extLst>
              <a:ext uri="{FF2B5EF4-FFF2-40B4-BE49-F238E27FC236}">
                <a16:creationId xmlns:a16="http://schemas.microsoft.com/office/drawing/2014/main" id="{78BE15A1-9E1A-4C49-9DDC-C27EEA548D6E}"/>
              </a:ext>
            </a:extLst>
          </p:cNvPr>
          <p:cNvGrpSpPr/>
          <p:nvPr/>
        </p:nvGrpSpPr>
        <p:grpSpPr>
          <a:xfrm>
            <a:off x="19766476" y="7900000"/>
            <a:ext cx="4236804" cy="1390954"/>
            <a:chOff x="4247967" y="10620441"/>
            <a:chExt cx="4236804" cy="1390954"/>
          </a:xfrm>
        </p:grpSpPr>
        <p:sp>
          <p:nvSpPr>
            <p:cNvPr id="94" name="CuadroTexto 395">
              <a:extLst>
                <a:ext uri="{FF2B5EF4-FFF2-40B4-BE49-F238E27FC236}">
                  <a16:creationId xmlns:a16="http://schemas.microsoft.com/office/drawing/2014/main" id="{524F38E3-2260-EA4A-BE89-B2A6CF672D6A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95" name="Rectangle 40">
              <a:extLst>
                <a:ext uri="{FF2B5EF4-FFF2-40B4-BE49-F238E27FC236}">
                  <a16:creationId xmlns:a16="http://schemas.microsoft.com/office/drawing/2014/main" id="{C6EE4BC9-8D9F-2E44-BCD1-87195A7B2467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6" name="Grupo 95">
            <a:extLst>
              <a:ext uri="{FF2B5EF4-FFF2-40B4-BE49-F238E27FC236}">
                <a16:creationId xmlns:a16="http://schemas.microsoft.com/office/drawing/2014/main" id="{927D9024-7D51-754D-8703-BB2EB2BEE6E1}"/>
              </a:ext>
            </a:extLst>
          </p:cNvPr>
          <p:cNvGrpSpPr/>
          <p:nvPr/>
        </p:nvGrpSpPr>
        <p:grpSpPr>
          <a:xfrm>
            <a:off x="18327788" y="10511583"/>
            <a:ext cx="4236804" cy="1390954"/>
            <a:chOff x="4247967" y="10620441"/>
            <a:chExt cx="4236804" cy="1390954"/>
          </a:xfrm>
        </p:grpSpPr>
        <p:sp>
          <p:nvSpPr>
            <p:cNvPr id="97" name="CuadroTexto 395">
              <a:extLst>
                <a:ext uri="{FF2B5EF4-FFF2-40B4-BE49-F238E27FC236}">
                  <a16:creationId xmlns:a16="http://schemas.microsoft.com/office/drawing/2014/main" id="{CBF83BE0-F29B-DF4B-8905-A9EE480D8957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8" name="Rectangle 40">
              <a:extLst>
                <a:ext uri="{FF2B5EF4-FFF2-40B4-BE49-F238E27FC236}">
                  <a16:creationId xmlns:a16="http://schemas.microsoft.com/office/drawing/2014/main" id="{86FD6E76-D50A-A54B-B629-037B3416C824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EE856E2D-E734-114F-B8DD-133DC5AD98DE}"/>
              </a:ext>
            </a:extLst>
          </p:cNvPr>
          <p:cNvGrpSpPr/>
          <p:nvPr/>
        </p:nvGrpSpPr>
        <p:grpSpPr>
          <a:xfrm>
            <a:off x="1851818" y="5250070"/>
            <a:ext cx="4289833" cy="1390954"/>
            <a:chOff x="4247967" y="10620441"/>
            <a:chExt cx="4289833" cy="1390954"/>
          </a:xfrm>
        </p:grpSpPr>
        <p:sp>
          <p:nvSpPr>
            <p:cNvPr id="100" name="CuadroTexto 395">
              <a:extLst>
                <a:ext uri="{FF2B5EF4-FFF2-40B4-BE49-F238E27FC236}">
                  <a16:creationId xmlns:a16="http://schemas.microsoft.com/office/drawing/2014/main" id="{AFFB6005-27B9-D94A-A3EF-A9443F3936BF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01" name="Rectangle 40">
              <a:extLst>
                <a:ext uri="{FF2B5EF4-FFF2-40B4-BE49-F238E27FC236}">
                  <a16:creationId xmlns:a16="http://schemas.microsoft.com/office/drawing/2014/main" id="{91A3E6FD-9D20-F746-A247-E2508E519616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9E2284EE-365C-CA4B-8FA1-509E88C03B02}"/>
              </a:ext>
            </a:extLst>
          </p:cNvPr>
          <p:cNvGrpSpPr/>
          <p:nvPr/>
        </p:nvGrpSpPr>
        <p:grpSpPr>
          <a:xfrm>
            <a:off x="240672" y="7892368"/>
            <a:ext cx="4321364" cy="1390954"/>
            <a:chOff x="4247967" y="10620441"/>
            <a:chExt cx="4321364" cy="1390954"/>
          </a:xfrm>
        </p:grpSpPr>
        <p:sp>
          <p:nvSpPr>
            <p:cNvPr id="103" name="CuadroTexto 102">
              <a:extLst>
                <a:ext uri="{FF2B5EF4-FFF2-40B4-BE49-F238E27FC236}">
                  <a16:creationId xmlns:a16="http://schemas.microsoft.com/office/drawing/2014/main" id="{6FAC58AB-6070-F646-AE0C-A836CB043B4B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4" name="Rectangle 40">
              <a:extLst>
                <a:ext uri="{FF2B5EF4-FFF2-40B4-BE49-F238E27FC236}">
                  <a16:creationId xmlns:a16="http://schemas.microsoft.com/office/drawing/2014/main" id="{94581D48-4EDA-E442-A072-659BBC39C9A6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8D44B318-F9C7-4E42-BDB6-E0B0AD20CBC3}"/>
              </a:ext>
            </a:extLst>
          </p:cNvPr>
          <p:cNvGrpSpPr/>
          <p:nvPr/>
        </p:nvGrpSpPr>
        <p:grpSpPr>
          <a:xfrm>
            <a:off x="1798789" y="10508714"/>
            <a:ext cx="4289833" cy="1390954"/>
            <a:chOff x="4247967" y="10620441"/>
            <a:chExt cx="4289833" cy="1390954"/>
          </a:xfrm>
        </p:grpSpPr>
        <p:sp>
          <p:nvSpPr>
            <p:cNvPr id="106" name="CuadroTexto 395">
              <a:extLst>
                <a:ext uri="{FF2B5EF4-FFF2-40B4-BE49-F238E27FC236}">
                  <a16:creationId xmlns:a16="http://schemas.microsoft.com/office/drawing/2014/main" id="{EB519DE6-A2BA-1E4D-AFE0-7B1C1BA35911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07" name="Rectangle 40">
              <a:extLst>
                <a:ext uri="{FF2B5EF4-FFF2-40B4-BE49-F238E27FC236}">
                  <a16:creationId xmlns:a16="http://schemas.microsoft.com/office/drawing/2014/main" id="{F8F74B18-1726-E442-B036-AC09353FB046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08" name="Freeform 253">
            <a:extLst>
              <a:ext uri="{FF2B5EF4-FFF2-40B4-BE49-F238E27FC236}">
                <a16:creationId xmlns:a16="http://schemas.microsoft.com/office/drawing/2014/main" id="{2B8BE38D-ED5C-BE4D-BE1A-9E50C3840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0287" y="4971604"/>
            <a:ext cx="3412380" cy="4950582"/>
          </a:xfrm>
          <a:custGeom>
            <a:avLst/>
            <a:gdLst>
              <a:gd name="T0" fmla="*/ 3709 w 3719"/>
              <a:gd name="T1" fmla="*/ 1650 h 5394"/>
              <a:gd name="T2" fmla="*/ 3709 w 3719"/>
              <a:gd name="T3" fmla="*/ 1650 h 5394"/>
              <a:gd name="T4" fmla="*/ 2127 w 3719"/>
              <a:gd name="T5" fmla="*/ 42 h 5394"/>
              <a:gd name="T6" fmla="*/ 586 w 3719"/>
              <a:gd name="T7" fmla="*/ 855 h 5394"/>
              <a:gd name="T8" fmla="*/ 586 w 3719"/>
              <a:gd name="T9" fmla="*/ 855 h 5394"/>
              <a:gd name="T10" fmla="*/ 92 w 3719"/>
              <a:gd name="T11" fmla="*/ 3307 h 5394"/>
              <a:gd name="T12" fmla="*/ 1240 w 3719"/>
              <a:gd name="T13" fmla="*/ 5393 h 5394"/>
              <a:gd name="T14" fmla="*/ 1248 w 3719"/>
              <a:gd name="T15" fmla="*/ 5393 h 5394"/>
              <a:gd name="T16" fmla="*/ 1315 w 3719"/>
              <a:gd name="T17" fmla="*/ 5393 h 5394"/>
              <a:gd name="T18" fmla="*/ 2144 w 3719"/>
              <a:gd name="T19" fmla="*/ 4564 h 5394"/>
              <a:gd name="T20" fmla="*/ 2144 w 3719"/>
              <a:gd name="T21" fmla="*/ 4497 h 5394"/>
              <a:gd name="T22" fmla="*/ 2144 w 3719"/>
              <a:gd name="T23" fmla="*/ 4497 h 5394"/>
              <a:gd name="T24" fmla="*/ 2320 w 3719"/>
              <a:gd name="T25" fmla="*/ 4003 h 5394"/>
              <a:gd name="T26" fmla="*/ 2353 w 3719"/>
              <a:gd name="T27" fmla="*/ 3944 h 5394"/>
              <a:gd name="T28" fmla="*/ 2353 w 3719"/>
              <a:gd name="T29" fmla="*/ 3944 h 5394"/>
              <a:gd name="T30" fmla="*/ 2362 w 3719"/>
              <a:gd name="T31" fmla="*/ 3927 h 5394"/>
              <a:gd name="T32" fmla="*/ 2580 w 3719"/>
              <a:gd name="T33" fmla="*/ 3584 h 5394"/>
              <a:gd name="T34" fmla="*/ 3156 w 3719"/>
              <a:gd name="T35" fmla="*/ 2956 h 5394"/>
              <a:gd name="T36" fmla="*/ 3508 w 3719"/>
              <a:gd name="T37" fmla="*/ 2504 h 5394"/>
              <a:gd name="T38" fmla="*/ 3508 w 3719"/>
              <a:gd name="T39" fmla="*/ 2504 h 5394"/>
              <a:gd name="T40" fmla="*/ 3508 w 3719"/>
              <a:gd name="T41" fmla="*/ 2504 h 5394"/>
              <a:gd name="T42" fmla="*/ 3709 w 3719"/>
              <a:gd name="T43" fmla="*/ 1650 h 5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19" h="5394">
                <a:moveTo>
                  <a:pt x="3709" y="1650"/>
                </a:moveTo>
                <a:lnTo>
                  <a:pt x="3709" y="1650"/>
                </a:lnTo>
                <a:cubicBezTo>
                  <a:pt x="3676" y="796"/>
                  <a:pt x="2989" y="93"/>
                  <a:pt x="2127" y="42"/>
                </a:cubicBezTo>
                <a:cubicBezTo>
                  <a:pt x="1474" y="0"/>
                  <a:pt x="896" y="335"/>
                  <a:pt x="586" y="855"/>
                </a:cubicBezTo>
                <a:lnTo>
                  <a:pt x="586" y="855"/>
                </a:lnTo>
                <a:cubicBezTo>
                  <a:pt x="586" y="855"/>
                  <a:pt x="184" y="1290"/>
                  <a:pt x="92" y="3307"/>
                </a:cubicBezTo>
                <a:cubicBezTo>
                  <a:pt x="0" y="5334"/>
                  <a:pt x="1240" y="5393"/>
                  <a:pt x="1240" y="5393"/>
                </a:cubicBezTo>
                <a:cubicBezTo>
                  <a:pt x="1248" y="5393"/>
                  <a:pt x="1248" y="5393"/>
                  <a:pt x="1248" y="5393"/>
                </a:cubicBezTo>
                <a:cubicBezTo>
                  <a:pt x="1265" y="5393"/>
                  <a:pt x="1290" y="5393"/>
                  <a:pt x="1315" y="5393"/>
                </a:cubicBezTo>
                <a:cubicBezTo>
                  <a:pt x="1776" y="5393"/>
                  <a:pt x="2144" y="5024"/>
                  <a:pt x="2144" y="4564"/>
                </a:cubicBezTo>
                <a:cubicBezTo>
                  <a:pt x="2144" y="4547"/>
                  <a:pt x="2144" y="4522"/>
                  <a:pt x="2144" y="4497"/>
                </a:cubicBezTo>
                <a:lnTo>
                  <a:pt x="2144" y="4497"/>
                </a:lnTo>
                <a:cubicBezTo>
                  <a:pt x="2144" y="4497"/>
                  <a:pt x="2178" y="4254"/>
                  <a:pt x="2320" y="4003"/>
                </a:cubicBezTo>
                <a:cubicBezTo>
                  <a:pt x="2328" y="3986"/>
                  <a:pt x="2345" y="3961"/>
                  <a:pt x="2353" y="3944"/>
                </a:cubicBezTo>
                <a:lnTo>
                  <a:pt x="2353" y="3944"/>
                </a:lnTo>
                <a:cubicBezTo>
                  <a:pt x="2362" y="3936"/>
                  <a:pt x="2362" y="3936"/>
                  <a:pt x="2362" y="3927"/>
                </a:cubicBezTo>
                <a:cubicBezTo>
                  <a:pt x="2437" y="3801"/>
                  <a:pt x="2513" y="3676"/>
                  <a:pt x="2580" y="3584"/>
                </a:cubicBezTo>
                <a:cubicBezTo>
                  <a:pt x="2747" y="3358"/>
                  <a:pt x="2947" y="3148"/>
                  <a:pt x="3156" y="2956"/>
                </a:cubicBezTo>
                <a:cubicBezTo>
                  <a:pt x="3299" y="2830"/>
                  <a:pt x="3424" y="2671"/>
                  <a:pt x="3508" y="2504"/>
                </a:cubicBezTo>
                <a:lnTo>
                  <a:pt x="3508" y="2504"/>
                </a:lnTo>
                <a:lnTo>
                  <a:pt x="3508" y="2504"/>
                </a:lnTo>
                <a:cubicBezTo>
                  <a:pt x="3642" y="2245"/>
                  <a:pt x="3718" y="1960"/>
                  <a:pt x="3709" y="165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254">
            <a:extLst>
              <a:ext uri="{FF2B5EF4-FFF2-40B4-BE49-F238E27FC236}">
                <a16:creationId xmlns:a16="http://schemas.microsoft.com/office/drawing/2014/main" id="{D92966F7-4E0F-D547-878B-25378D512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9867" y="5748801"/>
            <a:ext cx="1777029" cy="2861866"/>
          </a:xfrm>
          <a:custGeom>
            <a:avLst/>
            <a:gdLst>
              <a:gd name="T0" fmla="*/ 461 w 1936"/>
              <a:gd name="T1" fmla="*/ 3115 h 3116"/>
              <a:gd name="T2" fmla="*/ 461 w 1936"/>
              <a:gd name="T3" fmla="*/ 3115 h 3116"/>
              <a:gd name="T4" fmla="*/ 143 w 1936"/>
              <a:gd name="T5" fmla="*/ 2905 h 3116"/>
              <a:gd name="T6" fmla="*/ 160 w 1936"/>
              <a:gd name="T7" fmla="*/ 2822 h 3116"/>
              <a:gd name="T8" fmla="*/ 243 w 1936"/>
              <a:gd name="T9" fmla="*/ 2838 h 3116"/>
              <a:gd name="T10" fmla="*/ 478 w 1936"/>
              <a:gd name="T11" fmla="*/ 2989 h 3116"/>
              <a:gd name="T12" fmla="*/ 679 w 1936"/>
              <a:gd name="T13" fmla="*/ 2771 h 3116"/>
              <a:gd name="T14" fmla="*/ 721 w 1936"/>
              <a:gd name="T15" fmla="*/ 2394 h 3116"/>
              <a:gd name="T16" fmla="*/ 478 w 1936"/>
              <a:gd name="T17" fmla="*/ 2269 h 3116"/>
              <a:gd name="T18" fmla="*/ 151 w 1936"/>
              <a:gd name="T19" fmla="*/ 1976 h 3116"/>
              <a:gd name="T20" fmla="*/ 260 w 1936"/>
              <a:gd name="T21" fmla="*/ 536 h 3116"/>
              <a:gd name="T22" fmla="*/ 1307 w 1936"/>
              <a:gd name="T23" fmla="*/ 84 h 3116"/>
              <a:gd name="T24" fmla="*/ 1868 w 1936"/>
              <a:gd name="T25" fmla="*/ 603 h 3116"/>
              <a:gd name="T26" fmla="*/ 1927 w 1936"/>
              <a:gd name="T27" fmla="*/ 1005 h 3116"/>
              <a:gd name="T28" fmla="*/ 1868 w 1936"/>
              <a:gd name="T29" fmla="*/ 1064 h 3116"/>
              <a:gd name="T30" fmla="*/ 1801 w 1936"/>
              <a:gd name="T31" fmla="*/ 997 h 3116"/>
              <a:gd name="T32" fmla="*/ 1751 w 1936"/>
              <a:gd name="T33" fmla="*/ 637 h 3116"/>
              <a:gd name="T34" fmla="*/ 1282 w 1936"/>
              <a:gd name="T35" fmla="*/ 210 h 3116"/>
              <a:gd name="T36" fmla="*/ 369 w 1936"/>
              <a:gd name="T37" fmla="*/ 603 h 3116"/>
              <a:gd name="T38" fmla="*/ 268 w 1936"/>
              <a:gd name="T39" fmla="*/ 1942 h 3116"/>
              <a:gd name="T40" fmla="*/ 495 w 1936"/>
              <a:gd name="T41" fmla="*/ 2143 h 3116"/>
              <a:gd name="T42" fmla="*/ 838 w 1936"/>
              <a:gd name="T43" fmla="*/ 2336 h 3116"/>
              <a:gd name="T44" fmla="*/ 796 w 1936"/>
              <a:gd name="T45" fmla="*/ 2822 h 3116"/>
              <a:gd name="T46" fmla="*/ 486 w 1936"/>
              <a:gd name="T47" fmla="*/ 3115 h 3116"/>
              <a:gd name="T48" fmla="*/ 461 w 1936"/>
              <a:gd name="T49" fmla="*/ 3115 h 3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936" h="3116">
                <a:moveTo>
                  <a:pt x="461" y="3115"/>
                </a:moveTo>
                <a:lnTo>
                  <a:pt x="461" y="3115"/>
                </a:lnTo>
                <a:cubicBezTo>
                  <a:pt x="285" y="3115"/>
                  <a:pt x="143" y="2914"/>
                  <a:pt x="143" y="2905"/>
                </a:cubicBezTo>
                <a:cubicBezTo>
                  <a:pt x="118" y="2880"/>
                  <a:pt x="126" y="2838"/>
                  <a:pt x="160" y="2822"/>
                </a:cubicBezTo>
                <a:cubicBezTo>
                  <a:pt x="185" y="2805"/>
                  <a:pt x="227" y="2805"/>
                  <a:pt x="243" y="2838"/>
                </a:cubicBezTo>
                <a:cubicBezTo>
                  <a:pt x="277" y="2880"/>
                  <a:pt x="377" y="2997"/>
                  <a:pt x="478" y="2989"/>
                </a:cubicBezTo>
                <a:cubicBezTo>
                  <a:pt x="570" y="2981"/>
                  <a:pt x="637" y="2863"/>
                  <a:pt x="679" y="2771"/>
                </a:cubicBezTo>
                <a:cubicBezTo>
                  <a:pt x="754" y="2604"/>
                  <a:pt x="771" y="2478"/>
                  <a:pt x="721" y="2394"/>
                </a:cubicBezTo>
                <a:cubicBezTo>
                  <a:pt x="679" y="2311"/>
                  <a:pt x="562" y="2277"/>
                  <a:pt x="478" y="2269"/>
                </a:cubicBezTo>
                <a:cubicBezTo>
                  <a:pt x="319" y="2244"/>
                  <a:pt x="185" y="2126"/>
                  <a:pt x="151" y="1976"/>
                </a:cubicBezTo>
                <a:cubicBezTo>
                  <a:pt x="0" y="1374"/>
                  <a:pt x="34" y="888"/>
                  <a:pt x="260" y="536"/>
                </a:cubicBezTo>
                <a:cubicBezTo>
                  <a:pt x="478" y="176"/>
                  <a:pt x="897" y="0"/>
                  <a:pt x="1307" y="84"/>
                </a:cubicBezTo>
                <a:cubicBezTo>
                  <a:pt x="1575" y="143"/>
                  <a:pt x="1776" y="319"/>
                  <a:pt x="1868" y="603"/>
                </a:cubicBezTo>
                <a:cubicBezTo>
                  <a:pt x="1935" y="804"/>
                  <a:pt x="1927" y="997"/>
                  <a:pt x="1927" y="1005"/>
                </a:cubicBezTo>
                <a:cubicBezTo>
                  <a:pt x="1927" y="1039"/>
                  <a:pt x="1902" y="1064"/>
                  <a:pt x="1868" y="1064"/>
                </a:cubicBezTo>
                <a:cubicBezTo>
                  <a:pt x="1826" y="1064"/>
                  <a:pt x="1801" y="1030"/>
                  <a:pt x="1801" y="997"/>
                </a:cubicBezTo>
                <a:cubicBezTo>
                  <a:pt x="1801" y="989"/>
                  <a:pt x="1809" y="821"/>
                  <a:pt x="1751" y="637"/>
                </a:cubicBezTo>
                <a:cubicBezTo>
                  <a:pt x="1667" y="402"/>
                  <a:pt x="1508" y="260"/>
                  <a:pt x="1282" y="210"/>
                </a:cubicBezTo>
                <a:cubicBezTo>
                  <a:pt x="922" y="134"/>
                  <a:pt x="562" y="293"/>
                  <a:pt x="369" y="603"/>
                </a:cubicBezTo>
                <a:cubicBezTo>
                  <a:pt x="160" y="930"/>
                  <a:pt x="126" y="1382"/>
                  <a:pt x="268" y="1942"/>
                </a:cubicBezTo>
                <a:cubicBezTo>
                  <a:pt x="294" y="2051"/>
                  <a:pt x="386" y="2126"/>
                  <a:pt x="495" y="2143"/>
                </a:cubicBezTo>
                <a:cubicBezTo>
                  <a:pt x="654" y="2160"/>
                  <a:pt x="779" y="2227"/>
                  <a:pt x="838" y="2336"/>
                </a:cubicBezTo>
                <a:cubicBezTo>
                  <a:pt x="905" y="2453"/>
                  <a:pt x="888" y="2621"/>
                  <a:pt x="796" y="2822"/>
                </a:cubicBezTo>
                <a:cubicBezTo>
                  <a:pt x="712" y="3006"/>
                  <a:pt x="612" y="3106"/>
                  <a:pt x="486" y="3115"/>
                </a:cubicBezTo>
                <a:cubicBezTo>
                  <a:pt x="478" y="3115"/>
                  <a:pt x="469" y="3115"/>
                  <a:pt x="461" y="311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255">
            <a:extLst>
              <a:ext uri="{FF2B5EF4-FFF2-40B4-BE49-F238E27FC236}">
                <a16:creationId xmlns:a16="http://schemas.microsoft.com/office/drawing/2014/main" id="{788DCEB4-4621-904F-B925-169D62679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6499" y="8724007"/>
            <a:ext cx="623376" cy="1238657"/>
          </a:xfrm>
          <a:custGeom>
            <a:avLst/>
            <a:gdLst>
              <a:gd name="T0" fmla="*/ 360 w 680"/>
              <a:gd name="T1" fmla="*/ 0 h 1349"/>
              <a:gd name="T2" fmla="*/ 360 w 680"/>
              <a:gd name="T3" fmla="*/ 0 h 1349"/>
              <a:gd name="T4" fmla="*/ 59 w 680"/>
              <a:gd name="T5" fmla="*/ 888 h 1349"/>
              <a:gd name="T6" fmla="*/ 260 w 680"/>
              <a:gd name="T7" fmla="*/ 1257 h 1349"/>
              <a:gd name="T8" fmla="*/ 679 w 680"/>
              <a:gd name="T9" fmla="*/ 1348 h 1349"/>
              <a:gd name="T10" fmla="*/ 679 w 680"/>
              <a:gd name="T11" fmla="*/ 360 h 1349"/>
              <a:gd name="T12" fmla="*/ 360 w 680"/>
              <a:gd name="T13" fmla="*/ 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0" h="1349">
                <a:moveTo>
                  <a:pt x="360" y="0"/>
                </a:moveTo>
                <a:lnTo>
                  <a:pt x="360" y="0"/>
                </a:lnTo>
                <a:cubicBezTo>
                  <a:pt x="59" y="888"/>
                  <a:pt x="59" y="888"/>
                  <a:pt x="59" y="888"/>
                </a:cubicBezTo>
                <a:cubicBezTo>
                  <a:pt x="0" y="1047"/>
                  <a:pt x="101" y="1214"/>
                  <a:pt x="260" y="1257"/>
                </a:cubicBezTo>
                <a:cubicBezTo>
                  <a:pt x="679" y="1348"/>
                  <a:pt x="679" y="1348"/>
                  <a:pt x="679" y="1348"/>
                </a:cubicBezTo>
                <a:cubicBezTo>
                  <a:pt x="679" y="360"/>
                  <a:pt x="679" y="360"/>
                  <a:pt x="679" y="360"/>
                </a:cubicBezTo>
                <a:lnTo>
                  <a:pt x="36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256">
            <a:extLst>
              <a:ext uri="{FF2B5EF4-FFF2-40B4-BE49-F238E27FC236}">
                <a16:creationId xmlns:a16="http://schemas.microsoft.com/office/drawing/2014/main" id="{17197E17-D935-B747-AC53-F2DB8F1C0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3851" y="6712200"/>
            <a:ext cx="2339686" cy="1700118"/>
          </a:xfrm>
          <a:custGeom>
            <a:avLst/>
            <a:gdLst>
              <a:gd name="T0" fmla="*/ 1776 w 2547"/>
              <a:gd name="T1" fmla="*/ 1850 h 1851"/>
              <a:gd name="T2" fmla="*/ 1776 w 2547"/>
              <a:gd name="T3" fmla="*/ 1850 h 1851"/>
              <a:gd name="T4" fmla="*/ 0 w 2547"/>
              <a:gd name="T5" fmla="*/ 1850 h 1851"/>
              <a:gd name="T6" fmla="*/ 0 w 2547"/>
              <a:gd name="T7" fmla="*/ 0 h 1851"/>
              <a:gd name="T8" fmla="*/ 1776 w 2547"/>
              <a:gd name="T9" fmla="*/ 0 h 1851"/>
              <a:gd name="T10" fmla="*/ 2546 w 2547"/>
              <a:gd name="T11" fmla="*/ 770 h 1851"/>
              <a:gd name="T12" fmla="*/ 2546 w 2547"/>
              <a:gd name="T13" fmla="*/ 1088 h 1851"/>
              <a:gd name="T14" fmla="*/ 1776 w 2547"/>
              <a:gd name="T15" fmla="*/ 1850 h 1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47" h="1851">
                <a:moveTo>
                  <a:pt x="1776" y="1850"/>
                </a:moveTo>
                <a:lnTo>
                  <a:pt x="1776" y="1850"/>
                </a:lnTo>
                <a:cubicBezTo>
                  <a:pt x="0" y="1850"/>
                  <a:pt x="0" y="1850"/>
                  <a:pt x="0" y="1850"/>
                </a:cubicBezTo>
                <a:cubicBezTo>
                  <a:pt x="0" y="0"/>
                  <a:pt x="0" y="0"/>
                  <a:pt x="0" y="0"/>
                </a:cubicBezTo>
                <a:cubicBezTo>
                  <a:pt x="1776" y="0"/>
                  <a:pt x="1776" y="0"/>
                  <a:pt x="1776" y="0"/>
                </a:cubicBezTo>
                <a:cubicBezTo>
                  <a:pt x="2203" y="0"/>
                  <a:pt x="2546" y="344"/>
                  <a:pt x="2546" y="770"/>
                </a:cubicBezTo>
                <a:cubicBezTo>
                  <a:pt x="2546" y="1088"/>
                  <a:pt x="2546" y="1088"/>
                  <a:pt x="2546" y="1088"/>
                </a:cubicBezTo>
                <a:cubicBezTo>
                  <a:pt x="2546" y="1507"/>
                  <a:pt x="2203" y="1850"/>
                  <a:pt x="1776" y="185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257">
            <a:extLst>
              <a:ext uri="{FF2B5EF4-FFF2-40B4-BE49-F238E27FC236}">
                <a16:creationId xmlns:a16="http://schemas.microsoft.com/office/drawing/2014/main" id="{1C6945C0-CEE0-F946-9347-79135D80B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8594" y="6712200"/>
            <a:ext cx="275257" cy="1700118"/>
          </a:xfrm>
          <a:custGeom>
            <a:avLst/>
            <a:gdLst>
              <a:gd name="T0" fmla="*/ 0 w 302"/>
              <a:gd name="T1" fmla="*/ 1850 h 1851"/>
              <a:gd name="T2" fmla="*/ 301 w 302"/>
              <a:gd name="T3" fmla="*/ 1850 h 1851"/>
              <a:gd name="T4" fmla="*/ 301 w 302"/>
              <a:gd name="T5" fmla="*/ 0 h 1851"/>
              <a:gd name="T6" fmla="*/ 0 w 302"/>
              <a:gd name="T7" fmla="*/ 0 h 1851"/>
              <a:gd name="T8" fmla="*/ 0 w 302"/>
              <a:gd name="T9" fmla="*/ 1850 h 1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2" h="1851">
                <a:moveTo>
                  <a:pt x="0" y="1850"/>
                </a:moveTo>
                <a:lnTo>
                  <a:pt x="301" y="1850"/>
                </a:lnTo>
                <a:lnTo>
                  <a:pt x="301" y="0"/>
                </a:lnTo>
                <a:lnTo>
                  <a:pt x="0" y="0"/>
                </a:lnTo>
                <a:lnTo>
                  <a:pt x="0" y="185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258">
            <a:extLst>
              <a:ext uri="{FF2B5EF4-FFF2-40B4-BE49-F238E27FC236}">
                <a16:creationId xmlns:a16="http://schemas.microsoft.com/office/drawing/2014/main" id="{C0C773DD-70B1-4944-B243-A17EEDB1A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6117" y="7461063"/>
            <a:ext cx="1392477" cy="202395"/>
          </a:xfrm>
          <a:custGeom>
            <a:avLst/>
            <a:gdLst>
              <a:gd name="T0" fmla="*/ 92 w 1516"/>
              <a:gd name="T1" fmla="*/ 218 h 219"/>
              <a:gd name="T2" fmla="*/ 92 w 1516"/>
              <a:gd name="T3" fmla="*/ 218 h 219"/>
              <a:gd name="T4" fmla="*/ 1515 w 1516"/>
              <a:gd name="T5" fmla="*/ 218 h 219"/>
              <a:gd name="T6" fmla="*/ 1515 w 1516"/>
              <a:gd name="T7" fmla="*/ 0 h 219"/>
              <a:gd name="T8" fmla="*/ 92 w 1516"/>
              <a:gd name="T9" fmla="*/ 0 h 219"/>
              <a:gd name="T10" fmla="*/ 0 w 1516"/>
              <a:gd name="T11" fmla="*/ 84 h 219"/>
              <a:gd name="T12" fmla="*/ 0 w 1516"/>
              <a:gd name="T13" fmla="*/ 126 h 219"/>
              <a:gd name="T14" fmla="*/ 92 w 1516"/>
              <a:gd name="T15" fmla="*/ 2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16" h="219">
                <a:moveTo>
                  <a:pt x="92" y="218"/>
                </a:moveTo>
                <a:lnTo>
                  <a:pt x="92" y="218"/>
                </a:lnTo>
                <a:cubicBezTo>
                  <a:pt x="1515" y="218"/>
                  <a:pt x="1515" y="218"/>
                  <a:pt x="1515" y="218"/>
                </a:cubicBezTo>
                <a:cubicBezTo>
                  <a:pt x="1515" y="0"/>
                  <a:pt x="1515" y="0"/>
                  <a:pt x="151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42" y="0"/>
                  <a:pt x="0" y="33"/>
                  <a:pt x="0" y="84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76"/>
                  <a:pt x="42" y="218"/>
                  <a:pt x="92" y="21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259">
            <a:extLst>
              <a:ext uri="{FF2B5EF4-FFF2-40B4-BE49-F238E27FC236}">
                <a16:creationId xmlns:a16="http://schemas.microsoft.com/office/drawing/2014/main" id="{04588346-6B98-4D40-A68B-6B71310A7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5074" y="8068248"/>
            <a:ext cx="1416765" cy="3784784"/>
          </a:xfrm>
          <a:custGeom>
            <a:avLst/>
            <a:gdLst>
              <a:gd name="T0" fmla="*/ 971 w 1542"/>
              <a:gd name="T1" fmla="*/ 0 h 4122"/>
              <a:gd name="T2" fmla="*/ 971 w 1542"/>
              <a:gd name="T3" fmla="*/ 0 h 4122"/>
              <a:gd name="T4" fmla="*/ 0 w 1542"/>
              <a:gd name="T5" fmla="*/ 344 h 4122"/>
              <a:gd name="T6" fmla="*/ 486 w 1542"/>
              <a:gd name="T7" fmla="*/ 1299 h 4122"/>
              <a:gd name="T8" fmla="*/ 486 w 1542"/>
              <a:gd name="T9" fmla="*/ 3593 h 4122"/>
              <a:gd name="T10" fmla="*/ 1013 w 1542"/>
              <a:gd name="T11" fmla="*/ 4121 h 4122"/>
              <a:gd name="T12" fmla="*/ 1013 w 1542"/>
              <a:gd name="T13" fmla="*/ 4121 h 4122"/>
              <a:gd name="T14" fmla="*/ 1541 w 1542"/>
              <a:gd name="T15" fmla="*/ 3593 h 4122"/>
              <a:gd name="T16" fmla="*/ 1541 w 1542"/>
              <a:gd name="T17" fmla="*/ 1114 h 4122"/>
              <a:gd name="T18" fmla="*/ 971 w 1542"/>
              <a:gd name="T19" fmla="*/ 0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42" h="4122">
                <a:moveTo>
                  <a:pt x="971" y="0"/>
                </a:moveTo>
                <a:lnTo>
                  <a:pt x="971" y="0"/>
                </a:lnTo>
                <a:cubicBezTo>
                  <a:pt x="0" y="344"/>
                  <a:pt x="0" y="344"/>
                  <a:pt x="0" y="344"/>
                </a:cubicBezTo>
                <a:cubicBezTo>
                  <a:pt x="486" y="1299"/>
                  <a:pt x="486" y="1299"/>
                  <a:pt x="486" y="1299"/>
                </a:cubicBezTo>
                <a:cubicBezTo>
                  <a:pt x="486" y="3593"/>
                  <a:pt x="486" y="3593"/>
                  <a:pt x="486" y="3593"/>
                </a:cubicBezTo>
                <a:cubicBezTo>
                  <a:pt x="486" y="3878"/>
                  <a:pt x="720" y="4121"/>
                  <a:pt x="1013" y="4121"/>
                </a:cubicBezTo>
                <a:lnTo>
                  <a:pt x="1013" y="4121"/>
                </a:lnTo>
                <a:cubicBezTo>
                  <a:pt x="1306" y="4121"/>
                  <a:pt x="1541" y="3878"/>
                  <a:pt x="1541" y="3593"/>
                </a:cubicBezTo>
                <a:cubicBezTo>
                  <a:pt x="1541" y="1114"/>
                  <a:pt x="1541" y="1114"/>
                  <a:pt x="1541" y="1114"/>
                </a:cubicBezTo>
                <a:lnTo>
                  <a:pt x="971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36215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reeform 51">
            <a:extLst>
              <a:ext uri="{FF2B5EF4-FFF2-40B4-BE49-F238E27FC236}">
                <a16:creationId xmlns:a16="http://schemas.microsoft.com/office/drawing/2014/main" id="{728ED9A5-C82D-6B46-9FF3-F8F6EC1A6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4654" y="4367909"/>
            <a:ext cx="8452951" cy="8443411"/>
          </a:xfrm>
          <a:custGeom>
            <a:avLst/>
            <a:gdLst>
              <a:gd name="T0" fmla="*/ 7815 w 7816"/>
              <a:gd name="T1" fmla="*/ 3902 h 7806"/>
              <a:gd name="T2" fmla="*/ 7815 w 7816"/>
              <a:gd name="T3" fmla="*/ 3902 h 7806"/>
              <a:gd name="T4" fmla="*/ 3902 w 7816"/>
              <a:gd name="T5" fmla="*/ 7805 h 7806"/>
              <a:gd name="T6" fmla="*/ 0 w 7816"/>
              <a:gd name="T7" fmla="*/ 3902 h 7806"/>
              <a:gd name="T8" fmla="*/ 3902 w 7816"/>
              <a:gd name="T9" fmla="*/ 0 h 7806"/>
              <a:gd name="T10" fmla="*/ 7815 w 7816"/>
              <a:gd name="T11" fmla="*/ 3902 h 7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16" h="7806">
                <a:moveTo>
                  <a:pt x="7815" y="3902"/>
                </a:moveTo>
                <a:lnTo>
                  <a:pt x="7815" y="3902"/>
                </a:lnTo>
                <a:cubicBezTo>
                  <a:pt x="7815" y="6062"/>
                  <a:pt x="6062" y="7805"/>
                  <a:pt x="3902" y="7805"/>
                </a:cubicBezTo>
                <a:cubicBezTo>
                  <a:pt x="1753" y="7805"/>
                  <a:pt x="0" y="6062"/>
                  <a:pt x="0" y="3902"/>
                </a:cubicBezTo>
                <a:cubicBezTo>
                  <a:pt x="0" y="1744"/>
                  <a:pt x="1753" y="0"/>
                  <a:pt x="3902" y="0"/>
                </a:cubicBezTo>
                <a:cubicBezTo>
                  <a:pt x="6062" y="0"/>
                  <a:pt x="7815" y="1744"/>
                  <a:pt x="7815" y="390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268">
            <a:extLst>
              <a:ext uri="{FF2B5EF4-FFF2-40B4-BE49-F238E27FC236}">
                <a16:creationId xmlns:a16="http://schemas.microsoft.com/office/drawing/2014/main" id="{756F4D9A-5FEC-C344-95E4-4B8E78630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135" y="5512792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269">
            <a:extLst>
              <a:ext uri="{FF2B5EF4-FFF2-40B4-BE49-F238E27FC236}">
                <a16:creationId xmlns:a16="http://schemas.microsoft.com/office/drawing/2014/main" id="{3FDD0F39-3301-5146-8B22-802062EF2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1731" y="10319198"/>
            <a:ext cx="1478358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65 h 973"/>
              <a:gd name="T8" fmla="*/ 0 w 973"/>
              <a:gd name="T9" fmla="*/ 115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15 h 973"/>
              <a:gd name="T16" fmla="*/ 972 w 973"/>
              <a:gd name="T17" fmla="*/ 865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54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18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270">
            <a:extLst>
              <a:ext uri="{FF2B5EF4-FFF2-40B4-BE49-F238E27FC236}">
                <a16:creationId xmlns:a16="http://schemas.microsoft.com/office/drawing/2014/main" id="{AC1DF579-B352-B840-9D67-C2F7CD342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6971" y="10335838"/>
            <a:ext cx="1471667" cy="1478354"/>
          </a:xfrm>
          <a:custGeom>
            <a:avLst/>
            <a:gdLst>
              <a:gd name="T0" fmla="*/ 857 w 972"/>
              <a:gd name="T1" fmla="*/ 972 h 973"/>
              <a:gd name="T2" fmla="*/ 857 w 972"/>
              <a:gd name="T3" fmla="*/ 972 h 973"/>
              <a:gd name="T4" fmla="*/ 107 w 972"/>
              <a:gd name="T5" fmla="*/ 972 h 973"/>
              <a:gd name="T6" fmla="*/ 0 w 972"/>
              <a:gd name="T7" fmla="*/ 865 h 973"/>
              <a:gd name="T8" fmla="*/ 0 w 972"/>
              <a:gd name="T9" fmla="*/ 115 h 973"/>
              <a:gd name="T10" fmla="*/ 107 w 972"/>
              <a:gd name="T11" fmla="*/ 0 h 973"/>
              <a:gd name="T12" fmla="*/ 857 w 972"/>
              <a:gd name="T13" fmla="*/ 0 h 973"/>
              <a:gd name="T14" fmla="*/ 971 w 972"/>
              <a:gd name="T15" fmla="*/ 115 h 973"/>
              <a:gd name="T16" fmla="*/ 971 w 972"/>
              <a:gd name="T17" fmla="*/ 865 h 973"/>
              <a:gd name="T18" fmla="*/ 857 w 972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2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1" y="54"/>
                  <a:pt x="971" y="115"/>
                </a:cubicBezTo>
                <a:cubicBezTo>
                  <a:pt x="971" y="865"/>
                  <a:pt x="971" y="865"/>
                  <a:pt x="971" y="865"/>
                </a:cubicBezTo>
                <a:cubicBezTo>
                  <a:pt x="971" y="926"/>
                  <a:pt x="918" y="972"/>
                  <a:pt x="857" y="9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271">
            <a:extLst>
              <a:ext uri="{FF2B5EF4-FFF2-40B4-BE49-F238E27FC236}">
                <a16:creationId xmlns:a16="http://schemas.microsoft.com/office/drawing/2014/main" id="{C6C8588D-5F58-FA42-A484-E5CAD1B79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5465" y="5509853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18" y="972"/>
                  <a:pt x="857" y="9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198">
            <a:extLst>
              <a:ext uri="{FF2B5EF4-FFF2-40B4-BE49-F238E27FC236}">
                <a16:creationId xmlns:a16="http://schemas.microsoft.com/office/drawing/2014/main" id="{A50C4719-377D-B340-9E3C-BCDE17F94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3655" y="10717162"/>
            <a:ext cx="643990" cy="634450"/>
          </a:xfrm>
          <a:custGeom>
            <a:avLst/>
            <a:gdLst>
              <a:gd name="T0" fmla="*/ 298 w 597"/>
              <a:gd name="T1" fmla="*/ 587 h 588"/>
              <a:gd name="T2" fmla="*/ 298 w 597"/>
              <a:gd name="T3" fmla="*/ 587 h 588"/>
              <a:gd name="T4" fmla="*/ 216 w 597"/>
              <a:gd name="T5" fmla="*/ 551 h 588"/>
              <a:gd name="T6" fmla="*/ 45 w 597"/>
              <a:gd name="T7" fmla="*/ 389 h 588"/>
              <a:gd name="T8" fmla="*/ 45 w 597"/>
              <a:gd name="T9" fmla="*/ 217 h 588"/>
              <a:gd name="T10" fmla="*/ 253 w 597"/>
              <a:gd name="T11" fmla="*/ 9 h 588"/>
              <a:gd name="T12" fmla="*/ 270 w 597"/>
              <a:gd name="T13" fmla="*/ 0 h 588"/>
              <a:gd name="T14" fmla="*/ 532 w 597"/>
              <a:gd name="T15" fmla="*/ 0 h 588"/>
              <a:gd name="T16" fmla="*/ 596 w 597"/>
              <a:gd name="T17" fmla="*/ 54 h 588"/>
              <a:gd name="T18" fmla="*/ 596 w 597"/>
              <a:gd name="T19" fmla="*/ 316 h 588"/>
              <a:gd name="T20" fmla="*/ 587 w 597"/>
              <a:gd name="T21" fmla="*/ 343 h 588"/>
              <a:gd name="T22" fmla="*/ 379 w 597"/>
              <a:gd name="T23" fmla="*/ 551 h 588"/>
              <a:gd name="T24" fmla="*/ 298 w 597"/>
              <a:gd name="T25" fmla="*/ 587 h 588"/>
              <a:gd name="T26" fmla="*/ 289 w 597"/>
              <a:gd name="T27" fmla="*/ 63 h 588"/>
              <a:gd name="T28" fmla="*/ 289 w 597"/>
              <a:gd name="T29" fmla="*/ 63 h 588"/>
              <a:gd name="T30" fmla="*/ 90 w 597"/>
              <a:gd name="T31" fmla="*/ 262 h 588"/>
              <a:gd name="T32" fmla="*/ 90 w 597"/>
              <a:gd name="T33" fmla="*/ 343 h 588"/>
              <a:gd name="T34" fmla="*/ 253 w 597"/>
              <a:gd name="T35" fmla="*/ 506 h 588"/>
              <a:gd name="T36" fmla="*/ 334 w 597"/>
              <a:gd name="T37" fmla="*/ 506 h 588"/>
              <a:gd name="T38" fmla="*/ 532 w 597"/>
              <a:gd name="T39" fmla="*/ 307 h 588"/>
              <a:gd name="T40" fmla="*/ 532 w 597"/>
              <a:gd name="T41" fmla="*/ 54 h 588"/>
              <a:gd name="T42" fmla="*/ 289 w 597"/>
              <a:gd name="T43" fmla="*/ 6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7" h="588">
                <a:moveTo>
                  <a:pt x="298" y="587"/>
                </a:moveTo>
                <a:lnTo>
                  <a:pt x="298" y="587"/>
                </a:lnTo>
                <a:cubicBezTo>
                  <a:pt x="270" y="587"/>
                  <a:pt x="234" y="578"/>
                  <a:pt x="216" y="551"/>
                </a:cubicBezTo>
                <a:cubicBezTo>
                  <a:pt x="45" y="389"/>
                  <a:pt x="45" y="389"/>
                  <a:pt x="45" y="389"/>
                </a:cubicBezTo>
                <a:cubicBezTo>
                  <a:pt x="0" y="343"/>
                  <a:pt x="0" y="262"/>
                  <a:pt x="45" y="217"/>
                </a:cubicBezTo>
                <a:cubicBezTo>
                  <a:pt x="253" y="9"/>
                  <a:pt x="253" y="9"/>
                  <a:pt x="253" y="9"/>
                </a:cubicBezTo>
                <a:cubicBezTo>
                  <a:pt x="262" y="0"/>
                  <a:pt x="262" y="0"/>
                  <a:pt x="270" y="0"/>
                </a:cubicBezTo>
                <a:cubicBezTo>
                  <a:pt x="532" y="0"/>
                  <a:pt x="532" y="0"/>
                  <a:pt x="532" y="0"/>
                </a:cubicBezTo>
                <a:cubicBezTo>
                  <a:pt x="569" y="0"/>
                  <a:pt x="596" y="27"/>
                  <a:pt x="596" y="54"/>
                </a:cubicBezTo>
                <a:cubicBezTo>
                  <a:pt x="596" y="316"/>
                  <a:pt x="596" y="316"/>
                  <a:pt x="596" y="316"/>
                </a:cubicBezTo>
                <a:cubicBezTo>
                  <a:pt x="596" y="325"/>
                  <a:pt x="596" y="334"/>
                  <a:pt x="587" y="343"/>
                </a:cubicBezTo>
                <a:cubicBezTo>
                  <a:pt x="379" y="551"/>
                  <a:pt x="379" y="551"/>
                  <a:pt x="379" y="551"/>
                </a:cubicBezTo>
                <a:cubicBezTo>
                  <a:pt x="361" y="578"/>
                  <a:pt x="325" y="587"/>
                  <a:pt x="298" y="587"/>
                </a:cubicBezTo>
                <a:close/>
                <a:moveTo>
                  <a:pt x="289" y="63"/>
                </a:moveTo>
                <a:lnTo>
                  <a:pt x="289" y="63"/>
                </a:lnTo>
                <a:cubicBezTo>
                  <a:pt x="90" y="262"/>
                  <a:pt x="90" y="262"/>
                  <a:pt x="90" y="262"/>
                </a:cubicBezTo>
                <a:cubicBezTo>
                  <a:pt x="63" y="280"/>
                  <a:pt x="63" y="325"/>
                  <a:pt x="90" y="343"/>
                </a:cubicBezTo>
                <a:cubicBezTo>
                  <a:pt x="253" y="506"/>
                  <a:pt x="253" y="506"/>
                  <a:pt x="253" y="506"/>
                </a:cubicBezTo>
                <a:cubicBezTo>
                  <a:pt x="279" y="533"/>
                  <a:pt x="316" y="533"/>
                  <a:pt x="334" y="506"/>
                </a:cubicBezTo>
                <a:cubicBezTo>
                  <a:pt x="532" y="307"/>
                  <a:pt x="532" y="307"/>
                  <a:pt x="532" y="307"/>
                </a:cubicBezTo>
                <a:cubicBezTo>
                  <a:pt x="532" y="54"/>
                  <a:pt x="532" y="54"/>
                  <a:pt x="532" y="54"/>
                </a:cubicBezTo>
                <a:lnTo>
                  <a:pt x="28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199">
            <a:extLst>
              <a:ext uri="{FF2B5EF4-FFF2-40B4-BE49-F238E27FC236}">
                <a16:creationId xmlns:a16="http://schemas.microsoft.com/office/drawing/2014/main" id="{1845987C-9698-9442-A982-89002882E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3900" y="10855502"/>
            <a:ext cx="109718" cy="109715"/>
          </a:xfrm>
          <a:custGeom>
            <a:avLst/>
            <a:gdLst>
              <a:gd name="T0" fmla="*/ 81 w 100"/>
              <a:gd name="T1" fmla="*/ 82 h 101"/>
              <a:gd name="T2" fmla="*/ 81 w 100"/>
              <a:gd name="T3" fmla="*/ 82 h 101"/>
              <a:gd name="T4" fmla="*/ 18 w 100"/>
              <a:gd name="T5" fmla="*/ 82 h 101"/>
              <a:gd name="T6" fmla="*/ 18 w 100"/>
              <a:gd name="T7" fmla="*/ 19 h 101"/>
              <a:gd name="T8" fmla="*/ 81 w 100"/>
              <a:gd name="T9" fmla="*/ 19 h 101"/>
              <a:gd name="T10" fmla="*/ 81 w 100"/>
              <a:gd name="T11" fmla="*/ 8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1">
                <a:moveTo>
                  <a:pt x="81" y="82"/>
                </a:moveTo>
                <a:lnTo>
                  <a:pt x="81" y="82"/>
                </a:lnTo>
                <a:cubicBezTo>
                  <a:pt x="63" y="100"/>
                  <a:pt x="36" y="100"/>
                  <a:pt x="18" y="82"/>
                </a:cubicBezTo>
                <a:cubicBezTo>
                  <a:pt x="0" y="64"/>
                  <a:pt x="0" y="37"/>
                  <a:pt x="18" y="19"/>
                </a:cubicBezTo>
                <a:cubicBezTo>
                  <a:pt x="36" y="0"/>
                  <a:pt x="63" y="0"/>
                  <a:pt x="81" y="19"/>
                </a:cubicBezTo>
                <a:cubicBezTo>
                  <a:pt x="99" y="37"/>
                  <a:pt x="99" y="64"/>
                  <a:pt x="81" y="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200">
            <a:extLst>
              <a:ext uri="{FF2B5EF4-FFF2-40B4-BE49-F238E27FC236}">
                <a16:creationId xmlns:a16="http://schemas.microsoft.com/office/drawing/2014/main" id="{23958613-7ABC-DB40-AA3B-416720C1B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061" y="5918252"/>
            <a:ext cx="677381" cy="419785"/>
          </a:xfrm>
          <a:custGeom>
            <a:avLst/>
            <a:gdLst>
              <a:gd name="T0" fmla="*/ 506 w 625"/>
              <a:gd name="T1" fmla="*/ 389 h 390"/>
              <a:gd name="T2" fmla="*/ 506 w 625"/>
              <a:gd name="T3" fmla="*/ 389 h 390"/>
              <a:gd name="T4" fmla="*/ 235 w 625"/>
              <a:gd name="T5" fmla="*/ 389 h 390"/>
              <a:gd name="T6" fmla="*/ 172 w 625"/>
              <a:gd name="T7" fmla="*/ 335 h 390"/>
              <a:gd name="T8" fmla="*/ 91 w 625"/>
              <a:gd name="T9" fmla="*/ 55 h 390"/>
              <a:gd name="T10" fmla="*/ 27 w 625"/>
              <a:gd name="T11" fmla="*/ 55 h 390"/>
              <a:gd name="T12" fmla="*/ 0 w 625"/>
              <a:gd name="T13" fmla="*/ 28 h 390"/>
              <a:gd name="T14" fmla="*/ 27 w 625"/>
              <a:gd name="T15" fmla="*/ 0 h 390"/>
              <a:gd name="T16" fmla="*/ 118 w 625"/>
              <a:gd name="T17" fmla="*/ 0 h 390"/>
              <a:gd name="T18" fmla="*/ 145 w 625"/>
              <a:gd name="T19" fmla="*/ 19 h 390"/>
              <a:gd name="T20" fmla="*/ 235 w 625"/>
              <a:gd name="T21" fmla="*/ 317 h 390"/>
              <a:gd name="T22" fmla="*/ 235 w 625"/>
              <a:gd name="T23" fmla="*/ 326 h 390"/>
              <a:gd name="T24" fmla="*/ 506 w 625"/>
              <a:gd name="T25" fmla="*/ 326 h 390"/>
              <a:gd name="T26" fmla="*/ 506 w 625"/>
              <a:gd name="T27" fmla="*/ 317 h 390"/>
              <a:gd name="T28" fmla="*/ 552 w 625"/>
              <a:gd name="T29" fmla="*/ 145 h 390"/>
              <a:gd name="T30" fmla="*/ 326 w 625"/>
              <a:gd name="T31" fmla="*/ 145 h 390"/>
              <a:gd name="T32" fmla="*/ 299 w 625"/>
              <a:gd name="T33" fmla="*/ 118 h 390"/>
              <a:gd name="T34" fmla="*/ 326 w 625"/>
              <a:gd name="T35" fmla="*/ 91 h 390"/>
              <a:gd name="T36" fmla="*/ 588 w 625"/>
              <a:gd name="T37" fmla="*/ 91 h 390"/>
              <a:gd name="T38" fmla="*/ 615 w 625"/>
              <a:gd name="T39" fmla="*/ 100 h 390"/>
              <a:gd name="T40" fmla="*/ 624 w 625"/>
              <a:gd name="T41" fmla="*/ 127 h 390"/>
              <a:gd name="T42" fmla="*/ 561 w 625"/>
              <a:gd name="T43" fmla="*/ 335 h 390"/>
              <a:gd name="T44" fmla="*/ 506 w 625"/>
              <a:gd name="T45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5" h="390">
                <a:moveTo>
                  <a:pt x="506" y="389"/>
                </a:moveTo>
                <a:lnTo>
                  <a:pt x="506" y="389"/>
                </a:lnTo>
                <a:cubicBezTo>
                  <a:pt x="235" y="389"/>
                  <a:pt x="235" y="389"/>
                  <a:pt x="235" y="389"/>
                </a:cubicBezTo>
                <a:cubicBezTo>
                  <a:pt x="199" y="389"/>
                  <a:pt x="181" y="362"/>
                  <a:pt x="172" y="335"/>
                </a:cubicBezTo>
                <a:cubicBezTo>
                  <a:pt x="91" y="55"/>
                  <a:pt x="91" y="55"/>
                  <a:pt x="91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46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45" y="9"/>
                  <a:pt x="145" y="19"/>
                </a:cubicBezTo>
                <a:cubicBezTo>
                  <a:pt x="235" y="317"/>
                  <a:pt x="235" y="317"/>
                  <a:pt x="235" y="317"/>
                </a:cubicBezTo>
                <a:cubicBezTo>
                  <a:pt x="235" y="326"/>
                  <a:pt x="235" y="326"/>
                  <a:pt x="235" y="326"/>
                </a:cubicBezTo>
                <a:cubicBezTo>
                  <a:pt x="506" y="326"/>
                  <a:pt x="506" y="326"/>
                  <a:pt x="506" y="326"/>
                </a:cubicBezTo>
                <a:cubicBezTo>
                  <a:pt x="506" y="326"/>
                  <a:pt x="506" y="326"/>
                  <a:pt x="506" y="317"/>
                </a:cubicBezTo>
                <a:cubicBezTo>
                  <a:pt x="552" y="145"/>
                  <a:pt x="552" y="145"/>
                  <a:pt x="552" y="145"/>
                </a:cubicBezTo>
                <a:cubicBezTo>
                  <a:pt x="326" y="145"/>
                  <a:pt x="326" y="145"/>
                  <a:pt x="326" y="145"/>
                </a:cubicBezTo>
                <a:cubicBezTo>
                  <a:pt x="308" y="145"/>
                  <a:pt x="299" y="136"/>
                  <a:pt x="299" y="118"/>
                </a:cubicBezTo>
                <a:cubicBezTo>
                  <a:pt x="299" y="100"/>
                  <a:pt x="308" y="91"/>
                  <a:pt x="326" y="91"/>
                </a:cubicBezTo>
                <a:cubicBezTo>
                  <a:pt x="588" y="91"/>
                  <a:pt x="588" y="91"/>
                  <a:pt x="588" y="91"/>
                </a:cubicBezTo>
                <a:cubicBezTo>
                  <a:pt x="597" y="91"/>
                  <a:pt x="606" y="91"/>
                  <a:pt x="615" y="100"/>
                </a:cubicBezTo>
                <a:cubicBezTo>
                  <a:pt x="624" y="109"/>
                  <a:pt x="624" y="118"/>
                  <a:pt x="624" y="127"/>
                </a:cubicBezTo>
                <a:cubicBezTo>
                  <a:pt x="561" y="335"/>
                  <a:pt x="561" y="335"/>
                  <a:pt x="561" y="335"/>
                </a:cubicBezTo>
                <a:cubicBezTo>
                  <a:pt x="561" y="362"/>
                  <a:pt x="533" y="389"/>
                  <a:pt x="506" y="3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201">
            <a:extLst>
              <a:ext uri="{FF2B5EF4-FFF2-40B4-BE49-F238E27FC236}">
                <a16:creationId xmlns:a16="http://schemas.microsoft.com/office/drawing/2014/main" id="{0480A344-3DB2-5346-B83D-B2EE9F3FF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0482" y="6400052"/>
            <a:ext cx="128796" cy="128796"/>
          </a:xfrm>
          <a:custGeom>
            <a:avLst/>
            <a:gdLst>
              <a:gd name="T0" fmla="*/ 0 w 118"/>
              <a:gd name="T1" fmla="*/ 63 h 119"/>
              <a:gd name="T2" fmla="*/ 0 w 118"/>
              <a:gd name="T3" fmla="*/ 63 h 119"/>
              <a:gd name="T4" fmla="*/ 63 w 118"/>
              <a:gd name="T5" fmla="*/ 0 h 119"/>
              <a:gd name="T6" fmla="*/ 117 w 118"/>
              <a:gd name="T7" fmla="*/ 63 h 119"/>
              <a:gd name="T8" fmla="*/ 63 w 118"/>
              <a:gd name="T9" fmla="*/ 118 h 119"/>
              <a:gd name="T10" fmla="*/ 0 w 118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1"/>
                  <a:pt x="90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202">
            <a:extLst>
              <a:ext uri="{FF2B5EF4-FFF2-40B4-BE49-F238E27FC236}">
                <a16:creationId xmlns:a16="http://schemas.microsoft.com/office/drawing/2014/main" id="{C81B96B6-E053-4942-BEB0-91F1103A0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712" y="6400052"/>
            <a:ext cx="128799" cy="128796"/>
          </a:xfrm>
          <a:custGeom>
            <a:avLst/>
            <a:gdLst>
              <a:gd name="T0" fmla="*/ 0 w 119"/>
              <a:gd name="T1" fmla="*/ 63 h 119"/>
              <a:gd name="T2" fmla="*/ 0 w 119"/>
              <a:gd name="T3" fmla="*/ 63 h 119"/>
              <a:gd name="T4" fmla="*/ 63 w 119"/>
              <a:gd name="T5" fmla="*/ 0 h 119"/>
              <a:gd name="T6" fmla="*/ 118 w 119"/>
              <a:gd name="T7" fmla="*/ 63 h 119"/>
              <a:gd name="T8" fmla="*/ 63 w 119"/>
              <a:gd name="T9" fmla="*/ 118 h 119"/>
              <a:gd name="T10" fmla="*/ 0 w 119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1" y="0"/>
                  <a:pt x="118" y="27"/>
                  <a:pt x="118" y="63"/>
                </a:cubicBezTo>
                <a:cubicBezTo>
                  <a:pt x="118" y="91"/>
                  <a:pt x="91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203">
            <a:extLst>
              <a:ext uri="{FF2B5EF4-FFF2-40B4-BE49-F238E27FC236}">
                <a16:creationId xmlns:a16="http://schemas.microsoft.com/office/drawing/2014/main" id="{8DC314F8-54BF-9241-A564-6ECD15D12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1508" y="10736243"/>
            <a:ext cx="810949" cy="596288"/>
          </a:xfrm>
          <a:custGeom>
            <a:avLst/>
            <a:gdLst>
              <a:gd name="T0" fmla="*/ 632 w 751"/>
              <a:gd name="T1" fmla="*/ 551 h 552"/>
              <a:gd name="T2" fmla="*/ 632 w 751"/>
              <a:gd name="T3" fmla="*/ 551 h 552"/>
              <a:gd name="T4" fmla="*/ 109 w 751"/>
              <a:gd name="T5" fmla="*/ 551 h 552"/>
              <a:gd name="T6" fmla="*/ 0 w 751"/>
              <a:gd name="T7" fmla="*/ 434 h 552"/>
              <a:gd name="T8" fmla="*/ 0 w 751"/>
              <a:gd name="T9" fmla="*/ 118 h 552"/>
              <a:gd name="T10" fmla="*/ 109 w 751"/>
              <a:gd name="T11" fmla="*/ 0 h 552"/>
              <a:gd name="T12" fmla="*/ 632 w 751"/>
              <a:gd name="T13" fmla="*/ 0 h 552"/>
              <a:gd name="T14" fmla="*/ 750 w 751"/>
              <a:gd name="T15" fmla="*/ 118 h 552"/>
              <a:gd name="T16" fmla="*/ 750 w 751"/>
              <a:gd name="T17" fmla="*/ 434 h 552"/>
              <a:gd name="T18" fmla="*/ 632 w 751"/>
              <a:gd name="T19" fmla="*/ 551 h 552"/>
              <a:gd name="T20" fmla="*/ 109 w 751"/>
              <a:gd name="T21" fmla="*/ 63 h 552"/>
              <a:gd name="T22" fmla="*/ 109 w 751"/>
              <a:gd name="T23" fmla="*/ 63 h 552"/>
              <a:gd name="T24" fmla="*/ 54 w 751"/>
              <a:gd name="T25" fmla="*/ 118 h 552"/>
              <a:gd name="T26" fmla="*/ 54 w 751"/>
              <a:gd name="T27" fmla="*/ 434 h 552"/>
              <a:gd name="T28" fmla="*/ 109 w 751"/>
              <a:gd name="T29" fmla="*/ 488 h 552"/>
              <a:gd name="T30" fmla="*/ 632 w 751"/>
              <a:gd name="T31" fmla="*/ 488 h 552"/>
              <a:gd name="T32" fmla="*/ 687 w 751"/>
              <a:gd name="T33" fmla="*/ 434 h 552"/>
              <a:gd name="T34" fmla="*/ 687 w 751"/>
              <a:gd name="T35" fmla="*/ 118 h 552"/>
              <a:gd name="T36" fmla="*/ 632 w 751"/>
              <a:gd name="T37" fmla="*/ 63 h 552"/>
              <a:gd name="T38" fmla="*/ 109 w 751"/>
              <a:gd name="T39" fmla="*/ 63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51" h="552">
                <a:moveTo>
                  <a:pt x="632" y="551"/>
                </a:moveTo>
                <a:lnTo>
                  <a:pt x="632" y="551"/>
                </a:lnTo>
                <a:cubicBezTo>
                  <a:pt x="109" y="551"/>
                  <a:pt x="109" y="551"/>
                  <a:pt x="109" y="551"/>
                </a:cubicBezTo>
                <a:cubicBezTo>
                  <a:pt x="45" y="551"/>
                  <a:pt x="0" y="497"/>
                  <a:pt x="0" y="434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4"/>
                  <a:pt x="45" y="0"/>
                  <a:pt x="109" y="0"/>
                </a:cubicBezTo>
                <a:cubicBezTo>
                  <a:pt x="632" y="0"/>
                  <a:pt x="632" y="0"/>
                  <a:pt x="632" y="0"/>
                </a:cubicBezTo>
                <a:cubicBezTo>
                  <a:pt x="696" y="0"/>
                  <a:pt x="750" y="54"/>
                  <a:pt x="750" y="118"/>
                </a:cubicBezTo>
                <a:cubicBezTo>
                  <a:pt x="750" y="434"/>
                  <a:pt x="750" y="434"/>
                  <a:pt x="750" y="434"/>
                </a:cubicBezTo>
                <a:cubicBezTo>
                  <a:pt x="750" y="497"/>
                  <a:pt x="696" y="551"/>
                  <a:pt x="632" y="551"/>
                </a:cubicBezTo>
                <a:close/>
                <a:moveTo>
                  <a:pt x="109" y="63"/>
                </a:moveTo>
                <a:lnTo>
                  <a:pt x="109" y="63"/>
                </a:lnTo>
                <a:cubicBezTo>
                  <a:pt x="81" y="63"/>
                  <a:pt x="54" y="81"/>
                  <a:pt x="54" y="118"/>
                </a:cubicBezTo>
                <a:cubicBezTo>
                  <a:pt x="54" y="434"/>
                  <a:pt x="54" y="434"/>
                  <a:pt x="54" y="434"/>
                </a:cubicBezTo>
                <a:cubicBezTo>
                  <a:pt x="54" y="461"/>
                  <a:pt x="81" y="488"/>
                  <a:pt x="109" y="488"/>
                </a:cubicBezTo>
                <a:cubicBezTo>
                  <a:pt x="632" y="488"/>
                  <a:pt x="632" y="488"/>
                  <a:pt x="632" y="488"/>
                </a:cubicBezTo>
                <a:cubicBezTo>
                  <a:pt x="669" y="488"/>
                  <a:pt x="687" y="461"/>
                  <a:pt x="687" y="434"/>
                </a:cubicBezTo>
                <a:cubicBezTo>
                  <a:pt x="687" y="118"/>
                  <a:pt x="687" y="118"/>
                  <a:pt x="687" y="118"/>
                </a:cubicBezTo>
                <a:cubicBezTo>
                  <a:pt x="687" y="81"/>
                  <a:pt x="669" y="63"/>
                  <a:pt x="632" y="63"/>
                </a:cubicBezTo>
                <a:lnTo>
                  <a:pt x="10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204">
            <a:extLst>
              <a:ext uri="{FF2B5EF4-FFF2-40B4-BE49-F238E27FC236}">
                <a16:creationId xmlns:a16="http://schemas.microsoft.com/office/drawing/2014/main" id="{47715C4C-E244-3741-AB6F-54AB2107F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6348" y="10912745"/>
            <a:ext cx="176499" cy="243283"/>
          </a:xfrm>
          <a:custGeom>
            <a:avLst/>
            <a:gdLst>
              <a:gd name="T0" fmla="*/ 90 w 164"/>
              <a:gd name="T1" fmla="*/ 226 h 227"/>
              <a:gd name="T2" fmla="*/ 90 w 164"/>
              <a:gd name="T3" fmla="*/ 226 h 227"/>
              <a:gd name="T4" fmla="*/ 36 w 164"/>
              <a:gd name="T5" fmla="*/ 226 h 227"/>
              <a:gd name="T6" fmla="*/ 9 w 164"/>
              <a:gd name="T7" fmla="*/ 198 h 227"/>
              <a:gd name="T8" fmla="*/ 9 w 164"/>
              <a:gd name="T9" fmla="*/ 198 h 227"/>
              <a:gd name="T10" fmla="*/ 36 w 164"/>
              <a:gd name="T11" fmla="*/ 180 h 227"/>
              <a:gd name="T12" fmla="*/ 90 w 164"/>
              <a:gd name="T13" fmla="*/ 180 h 227"/>
              <a:gd name="T14" fmla="*/ 118 w 164"/>
              <a:gd name="T15" fmla="*/ 153 h 227"/>
              <a:gd name="T16" fmla="*/ 90 w 164"/>
              <a:gd name="T17" fmla="*/ 135 h 227"/>
              <a:gd name="T18" fmla="*/ 73 w 164"/>
              <a:gd name="T19" fmla="*/ 135 h 227"/>
              <a:gd name="T20" fmla="*/ 9 w 164"/>
              <a:gd name="T21" fmla="*/ 72 h 227"/>
              <a:gd name="T22" fmla="*/ 73 w 164"/>
              <a:gd name="T23" fmla="*/ 0 h 227"/>
              <a:gd name="T24" fmla="*/ 136 w 164"/>
              <a:gd name="T25" fmla="*/ 0 h 227"/>
              <a:gd name="T26" fmla="*/ 154 w 164"/>
              <a:gd name="T27" fmla="*/ 18 h 227"/>
              <a:gd name="T28" fmla="*/ 154 w 164"/>
              <a:gd name="T29" fmla="*/ 18 h 227"/>
              <a:gd name="T30" fmla="*/ 136 w 164"/>
              <a:gd name="T31" fmla="*/ 45 h 227"/>
              <a:gd name="T32" fmla="*/ 73 w 164"/>
              <a:gd name="T33" fmla="*/ 45 h 227"/>
              <a:gd name="T34" fmla="*/ 54 w 164"/>
              <a:gd name="T35" fmla="*/ 63 h 227"/>
              <a:gd name="T36" fmla="*/ 73 w 164"/>
              <a:gd name="T37" fmla="*/ 90 h 227"/>
              <a:gd name="T38" fmla="*/ 90 w 164"/>
              <a:gd name="T39" fmla="*/ 90 h 227"/>
              <a:gd name="T40" fmla="*/ 163 w 164"/>
              <a:gd name="T41" fmla="*/ 162 h 227"/>
              <a:gd name="T42" fmla="*/ 90 w 164"/>
              <a:gd name="T43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" h="227">
                <a:moveTo>
                  <a:pt x="90" y="226"/>
                </a:moveTo>
                <a:lnTo>
                  <a:pt x="90" y="226"/>
                </a:lnTo>
                <a:cubicBezTo>
                  <a:pt x="36" y="226"/>
                  <a:pt x="36" y="226"/>
                  <a:pt x="36" y="226"/>
                </a:cubicBezTo>
                <a:cubicBezTo>
                  <a:pt x="18" y="226"/>
                  <a:pt x="9" y="217"/>
                  <a:pt x="9" y="198"/>
                </a:cubicBezTo>
                <a:lnTo>
                  <a:pt x="9" y="198"/>
                </a:lnTo>
                <a:cubicBezTo>
                  <a:pt x="9" y="189"/>
                  <a:pt x="18" y="180"/>
                  <a:pt x="36" y="180"/>
                </a:cubicBezTo>
                <a:cubicBezTo>
                  <a:pt x="90" y="180"/>
                  <a:pt x="90" y="180"/>
                  <a:pt x="90" y="180"/>
                </a:cubicBezTo>
                <a:cubicBezTo>
                  <a:pt x="109" y="180"/>
                  <a:pt x="118" y="171"/>
                  <a:pt x="118" y="153"/>
                </a:cubicBezTo>
                <a:cubicBezTo>
                  <a:pt x="118" y="144"/>
                  <a:pt x="109" y="135"/>
                  <a:pt x="90" y="135"/>
                </a:cubicBezTo>
                <a:cubicBezTo>
                  <a:pt x="73" y="135"/>
                  <a:pt x="73" y="135"/>
                  <a:pt x="73" y="135"/>
                </a:cubicBezTo>
                <a:cubicBezTo>
                  <a:pt x="36" y="135"/>
                  <a:pt x="9" y="108"/>
                  <a:pt x="9" y="72"/>
                </a:cubicBezTo>
                <a:cubicBezTo>
                  <a:pt x="0" y="36"/>
                  <a:pt x="36" y="0"/>
                  <a:pt x="73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4" y="9"/>
                  <a:pt x="154" y="18"/>
                </a:cubicBezTo>
                <a:lnTo>
                  <a:pt x="154" y="18"/>
                </a:lnTo>
                <a:cubicBezTo>
                  <a:pt x="154" y="36"/>
                  <a:pt x="145" y="45"/>
                  <a:pt x="136" y="45"/>
                </a:cubicBezTo>
                <a:cubicBezTo>
                  <a:pt x="73" y="45"/>
                  <a:pt x="73" y="45"/>
                  <a:pt x="73" y="45"/>
                </a:cubicBezTo>
                <a:cubicBezTo>
                  <a:pt x="64" y="45"/>
                  <a:pt x="54" y="54"/>
                  <a:pt x="54" y="63"/>
                </a:cubicBezTo>
                <a:cubicBezTo>
                  <a:pt x="54" y="81"/>
                  <a:pt x="64" y="90"/>
                  <a:pt x="73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136" y="90"/>
                  <a:pt x="163" y="126"/>
                  <a:pt x="163" y="162"/>
                </a:cubicBezTo>
                <a:cubicBezTo>
                  <a:pt x="154" y="198"/>
                  <a:pt x="127" y="226"/>
                  <a:pt x="90" y="2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205">
            <a:extLst>
              <a:ext uri="{FF2B5EF4-FFF2-40B4-BE49-F238E27FC236}">
                <a16:creationId xmlns:a16="http://schemas.microsoft.com/office/drawing/2014/main" id="{D4CA72A4-68EC-4D49-88C6-26684A1B7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32" y="10874583"/>
            <a:ext cx="47703" cy="57243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206">
            <a:extLst>
              <a:ext uri="{FF2B5EF4-FFF2-40B4-BE49-F238E27FC236}">
                <a16:creationId xmlns:a16="http://schemas.microsoft.com/office/drawing/2014/main" id="{BB6AFE9A-5807-3C40-824E-8681E64AE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32" y="11127407"/>
            <a:ext cx="47703" cy="71556"/>
          </a:xfrm>
          <a:custGeom>
            <a:avLst/>
            <a:gdLst>
              <a:gd name="T0" fmla="*/ 45 w 46"/>
              <a:gd name="T1" fmla="*/ 64 h 65"/>
              <a:gd name="T2" fmla="*/ 0 w 46"/>
              <a:gd name="T3" fmla="*/ 64 h 65"/>
              <a:gd name="T4" fmla="*/ 0 w 46"/>
              <a:gd name="T5" fmla="*/ 0 h 65"/>
              <a:gd name="T6" fmla="*/ 45 w 46"/>
              <a:gd name="T7" fmla="*/ 0 h 65"/>
              <a:gd name="T8" fmla="*/ 45 w 46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65">
                <a:moveTo>
                  <a:pt x="45" y="64"/>
                </a:moveTo>
                <a:lnTo>
                  <a:pt x="0" y="64"/>
                </a:lnTo>
                <a:lnTo>
                  <a:pt x="0" y="0"/>
                </a:lnTo>
                <a:lnTo>
                  <a:pt x="45" y="0"/>
                </a:lnTo>
                <a:lnTo>
                  <a:pt x="45" y="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207">
            <a:extLst>
              <a:ext uri="{FF2B5EF4-FFF2-40B4-BE49-F238E27FC236}">
                <a16:creationId xmlns:a16="http://schemas.microsoft.com/office/drawing/2014/main" id="{7EE653F2-6C39-E24C-BC8B-1E67ADDBC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5955" y="10826880"/>
            <a:ext cx="90637" cy="81093"/>
          </a:xfrm>
          <a:custGeom>
            <a:avLst/>
            <a:gdLst>
              <a:gd name="T0" fmla="*/ 45 w 83"/>
              <a:gd name="T1" fmla="*/ 9 h 74"/>
              <a:gd name="T2" fmla="*/ 45 w 83"/>
              <a:gd name="T3" fmla="*/ 9 h 74"/>
              <a:gd name="T4" fmla="*/ 9 w 83"/>
              <a:gd name="T5" fmla="*/ 27 h 74"/>
              <a:gd name="T6" fmla="*/ 0 w 83"/>
              <a:gd name="T7" fmla="*/ 64 h 74"/>
              <a:gd name="T8" fmla="*/ 0 w 83"/>
              <a:gd name="T9" fmla="*/ 64 h 74"/>
              <a:gd name="T10" fmla="*/ 37 w 83"/>
              <a:gd name="T11" fmla="*/ 64 h 74"/>
              <a:gd name="T12" fmla="*/ 64 w 83"/>
              <a:gd name="T13" fmla="*/ 46 h 74"/>
              <a:gd name="T14" fmla="*/ 73 w 83"/>
              <a:gd name="T15" fmla="*/ 18 h 74"/>
              <a:gd name="T16" fmla="*/ 73 w 83"/>
              <a:gd name="T17" fmla="*/ 18 h 74"/>
              <a:gd name="T18" fmla="*/ 45 w 83"/>
              <a:gd name="T1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4">
                <a:moveTo>
                  <a:pt x="45" y="9"/>
                </a:moveTo>
                <a:lnTo>
                  <a:pt x="45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37"/>
                  <a:pt x="0" y="46"/>
                  <a:pt x="0" y="64"/>
                </a:cubicBezTo>
                <a:lnTo>
                  <a:pt x="0" y="64"/>
                </a:lnTo>
                <a:cubicBezTo>
                  <a:pt x="9" y="73"/>
                  <a:pt x="28" y="73"/>
                  <a:pt x="37" y="64"/>
                </a:cubicBezTo>
                <a:cubicBezTo>
                  <a:pt x="64" y="46"/>
                  <a:pt x="64" y="46"/>
                  <a:pt x="64" y="46"/>
                </a:cubicBezTo>
                <a:cubicBezTo>
                  <a:pt x="73" y="37"/>
                  <a:pt x="82" y="27"/>
                  <a:pt x="73" y="18"/>
                </a:cubicBezTo>
                <a:lnTo>
                  <a:pt x="73" y="18"/>
                </a:lnTo>
                <a:cubicBezTo>
                  <a:pt x="64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208">
            <a:extLst>
              <a:ext uri="{FF2B5EF4-FFF2-40B4-BE49-F238E27FC236}">
                <a16:creationId xmlns:a16="http://schemas.microsoft.com/office/drawing/2014/main" id="{EEB089AA-3095-F24C-A0C2-304F945BE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2142" y="11160800"/>
            <a:ext cx="90637" cy="81093"/>
          </a:xfrm>
          <a:custGeom>
            <a:avLst/>
            <a:gdLst>
              <a:gd name="T0" fmla="*/ 45 w 83"/>
              <a:gd name="T1" fmla="*/ 9 h 73"/>
              <a:gd name="T2" fmla="*/ 45 w 83"/>
              <a:gd name="T3" fmla="*/ 9 h 73"/>
              <a:gd name="T4" fmla="*/ 19 w 83"/>
              <a:gd name="T5" fmla="*/ 27 h 73"/>
              <a:gd name="T6" fmla="*/ 9 w 83"/>
              <a:gd name="T7" fmla="*/ 63 h 73"/>
              <a:gd name="T8" fmla="*/ 9 w 83"/>
              <a:gd name="T9" fmla="*/ 63 h 73"/>
              <a:gd name="T10" fmla="*/ 45 w 83"/>
              <a:gd name="T11" fmla="*/ 63 h 73"/>
              <a:gd name="T12" fmla="*/ 73 w 83"/>
              <a:gd name="T13" fmla="*/ 45 h 73"/>
              <a:gd name="T14" fmla="*/ 73 w 83"/>
              <a:gd name="T15" fmla="*/ 9 h 73"/>
              <a:gd name="T16" fmla="*/ 73 w 83"/>
              <a:gd name="T17" fmla="*/ 9 h 73"/>
              <a:gd name="T18" fmla="*/ 45 w 83"/>
              <a:gd name="T19" fmla="*/ 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3">
                <a:moveTo>
                  <a:pt x="45" y="9"/>
                </a:moveTo>
                <a:lnTo>
                  <a:pt x="45" y="9"/>
                </a:lnTo>
                <a:cubicBezTo>
                  <a:pt x="19" y="27"/>
                  <a:pt x="19" y="27"/>
                  <a:pt x="19" y="27"/>
                </a:cubicBezTo>
                <a:cubicBezTo>
                  <a:pt x="9" y="36"/>
                  <a:pt x="0" y="45"/>
                  <a:pt x="9" y="63"/>
                </a:cubicBezTo>
                <a:lnTo>
                  <a:pt x="9" y="63"/>
                </a:lnTo>
                <a:cubicBezTo>
                  <a:pt x="19" y="72"/>
                  <a:pt x="28" y="72"/>
                  <a:pt x="45" y="63"/>
                </a:cubicBezTo>
                <a:cubicBezTo>
                  <a:pt x="73" y="45"/>
                  <a:pt x="73" y="45"/>
                  <a:pt x="73" y="45"/>
                </a:cubicBezTo>
                <a:cubicBezTo>
                  <a:pt x="82" y="36"/>
                  <a:pt x="82" y="18"/>
                  <a:pt x="73" y="9"/>
                </a:cubicBezTo>
                <a:lnTo>
                  <a:pt x="73" y="9"/>
                </a:lnTo>
                <a:cubicBezTo>
                  <a:pt x="73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209">
            <a:extLst>
              <a:ext uri="{FF2B5EF4-FFF2-40B4-BE49-F238E27FC236}">
                <a16:creationId xmlns:a16="http://schemas.microsoft.com/office/drawing/2014/main" id="{25D411D1-F1D0-C241-BD5A-E63266975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9306" y="6233091"/>
            <a:ext cx="186043" cy="176502"/>
          </a:xfrm>
          <a:custGeom>
            <a:avLst/>
            <a:gdLst>
              <a:gd name="T0" fmla="*/ 127 w 173"/>
              <a:gd name="T1" fmla="*/ 162 h 163"/>
              <a:gd name="T2" fmla="*/ 127 w 173"/>
              <a:gd name="T3" fmla="*/ 162 h 163"/>
              <a:gd name="T4" fmla="*/ 46 w 173"/>
              <a:gd name="T5" fmla="*/ 162 h 163"/>
              <a:gd name="T6" fmla="*/ 0 w 173"/>
              <a:gd name="T7" fmla="*/ 117 h 163"/>
              <a:gd name="T8" fmla="*/ 0 w 173"/>
              <a:gd name="T9" fmla="*/ 45 h 163"/>
              <a:gd name="T10" fmla="*/ 46 w 173"/>
              <a:gd name="T11" fmla="*/ 0 h 163"/>
              <a:gd name="T12" fmla="*/ 127 w 173"/>
              <a:gd name="T13" fmla="*/ 0 h 163"/>
              <a:gd name="T14" fmla="*/ 172 w 173"/>
              <a:gd name="T15" fmla="*/ 45 h 163"/>
              <a:gd name="T16" fmla="*/ 172 w 173"/>
              <a:gd name="T17" fmla="*/ 117 h 163"/>
              <a:gd name="T18" fmla="*/ 127 w 173"/>
              <a:gd name="T19" fmla="*/ 162 h 163"/>
              <a:gd name="T20" fmla="*/ 127 w 173"/>
              <a:gd name="T21" fmla="*/ 45 h 163"/>
              <a:gd name="T22" fmla="*/ 127 w 173"/>
              <a:gd name="T23" fmla="*/ 45 h 163"/>
              <a:gd name="T24" fmla="*/ 46 w 173"/>
              <a:gd name="T25" fmla="*/ 45 h 163"/>
              <a:gd name="T26" fmla="*/ 46 w 173"/>
              <a:gd name="T27" fmla="*/ 117 h 163"/>
              <a:gd name="T28" fmla="*/ 127 w 173"/>
              <a:gd name="T29" fmla="*/ 117 h 163"/>
              <a:gd name="T30" fmla="*/ 127 w 173"/>
              <a:gd name="T31" fmla="*/ 4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63">
                <a:moveTo>
                  <a:pt x="127" y="162"/>
                </a:moveTo>
                <a:lnTo>
                  <a:pt x="127" y="162"/>
                </a:lnTo>
                <a:cubicBezTo>
                  <a:pt x="46" y="162"/>
                  <a:pt x="46" y="162"/>
                  <a:pt x="46" y="162"/>
                </a:cubicBezTo>
                <a:cubicBezTo>
                  <a:pt x="18" y="162"/>
                  <a:pt x="0" y="144"/>
                  <a:pt x="0" y="11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6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45" y="0"/>
                  <a:pt x="172" y="18"/>
                  <a:pt x="172" y="45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2" y="144"/>
                  <a:pt x="145" y="162"/>
                  <a:pt x="127" y="162"/>
                </a:cubicBezTo>
                <a:close/>
                <a:moveTo>
                  <a:pt x="127" y="45"/>
                </a:moveTo>
                <a:lnTo>
                  <a:pt x="127" y="45"/>
                </a:lnTo>
                <a:cubicBezTo>
                  <a:pt x="46" y="45"/>
                  <a:pt x="46" y="45"/>
                  <a:pt x="46" y="45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127" y="117"/>
                  <a:pt x="127" y="117"/>
                  <a:pt x="127" y="117"/>
                </a:cubicBezTo>
                <a:lnTo>
                  <a:pt x="127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210">
            <a:extLst>
              <a:ext uri="{FF2B5EF4-FFF2-40B4-BE49-F238E27FC236}">
                <a16:creationId xmlns:a16="http://schemas.microsoft.com/office/drawing/2014/main" id="{BBE3FB20-DAC5-B04A-8449-EA00E858A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5493" y="5999348"/>
            <a:ext cx="734624" cy="586744"/>
          </a:xfrm>
          <a:custGeom>
            <a:avLst/>
            <a:gdLst>
              <a:gd name="T0" fmla="*/ 569 w 679"/>
              <a:gd name="T1" fmla="*/ 542 h 543"/>
              <a:gd name="T2" fmla="*/ 569 w 679"/>
              <a:gd name="T3" fmla="*/ 542 h 543"/>
              <a:gd name="T4" fmla="*/ 109 w 679"/>
              <a:gd name="T5" fmla="*/ 542 h 543"/>
              <a:gd name="T6" fmla="*/ 0 w 679"/>
              <a:gd name="T7" fmla="*/ 433 h 543"/>
              <a:gd name="T8" fmla="*/ 0 w 679"/>
              <a:gd name="T9" fmla="*/ 0 h 543"/>
              <a:gd name="T10" fmla="*/ 63 w 679"/>
              <a:gd name="T11" fmla="*/ 0 h 543"/>
              <a:gd name="T12" fmla="*/ 63 w 679"/>
              <a:gd name="T13" fmla="*/ 433 h 543"/>
              <a:gd name="T14" fmla="*/ 109 w 679"/>
              <a:gd name="T15" fmla="*/ 479 h 543"/>
              <a:gd name="T16" fmla="*/ 569 w 679"/>
              <a:gd name="T17" fmla="*/ 479 h 543"/>
              <a:gd name="T18" fmla="*/ 624 w 679"/>
              <a:gd name="T19" fmla="*/ 433 h 543"/>
              <a:gd name="T20" fmla="*/ 624 w 679"/>
              <a:gd name="T21" fmla="*/ 153 h 543"/>
              <a:gd name="T22" fmla="*/ 569 w 679"/>
              <a:gd name="T23" fmla="*/ 108 h 543"/>
              <a:gd name="T24" fmla="*/ 109 w 679"/>
              <a:gd name="T25" fmla="*/ 108 h 543"/>
              <a:gd name="T26" fmla="*/ 109 w 679"/>
              <a:gd name="T27" fmla="*/ 45 h 543"/>
              <a:gd name="T28" fmla="*/ 569 w 679"/>
              <a:gd name="T29" fmla="*/ 45 h 543"/>
              <a:gd name="T30" fmla="*/ 678 w 679"/>
              <a:gd name="T31" fmla="*/ 153 h 543"/>
              <a:gd name="T32" fmla="*/ 678 w 679"/>
              <a:gd name="T33" fmla="*/ 433 h 543"/>
              <a:gd name="T34" fmla="*/ 569 w 679"/>
              <a:gd name="T35" fmla="*/ 542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9" h="543">
                <a:moveTo>
                  <a:pt x="569" y="542"/>
                </a:moveTo>
                <a:lnTo>
                  <a:pt x="569" y="542"/>
                </a:lnTo>
                <a:cubicBezTo>
                  <a:pt x="109" y="542"/>
                  <a:pt x="109" y="542"/>
                  <a:pt x="109" y="542"/>
                </a:cubicBezTo>
                <a:cubicBezTo>
                  <a:pt x="46" y="542"/>
                  <a:pt x="0" y="488"/>
                  <a:pt x="0" y="433"/>
                </a:cubicBezTo>
                <a:cubicBezTo>
                  <a:pt x="0" y="0"/>
                  <a:pt x="0" y="0"/>
                  <a:pt x="0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433"/>
                  <a:pt x="63" y="433"/>
                  <a:pt x="63" y="433"/>
                </a:cubicBezTo>
                <a:cubicBezTo>
                  <a:pt x="63" y="461"/>
                  <a:pt x="82" y="479"/>
                  <a:pt x="109" y="479"/>
                </a:cubicBezTo>
                <a:cubicBezTo>
                  <a:pt x="569" y="479"/>
                  <a:pt x="569" y="479"/>
                  <a:pt x="569" y="479"/>
                </a:cubicBezTo>
                <a:cubicBezTo>
                  <a:pt x="597" y="479"/>
                  <a:pt x="624" y="461"/>
                  <a:pt x="624" y="433"/>
                </a:cubicBezTo>
                <a:cubicBezTo>
                  <a:pt x="624" y="153"/>
                  <a:pt x="624" y="153"/>
                  <a:pt x="624" y="153"/>
                </a:cubicBezTo>
                <a:cubicBezTo>
                  <a:pt x="624" y="126"/>
                  <a:pt x="597" y="108"/>
                  <a:pt x="569" y="108"/>
                </a:cubicBezTo>
                <a:cubicBezTo>
                  <a:pt x="109" y="108"/>
                  <a:pt x="109" y="108"/>
                  <a:pt x="109" y="108"/>
                </a:cubicBezTo>
                <a:cubicBezTo>
                  <a:pt x="109" y="45"/>
                  <a:pt x="109" y="45"/>
                  <a:pt x="109" y="45"/>
                </a:cubicBezTo>
                <a:cubicBezTo>
                  <a:pt x="569" y="45"/>
                  <a:pt x="569" y="45"/>
                  <a:pt x="569" y="45"/>
                </a:cubicBezTo>
                <a:cubicBezTo>
                  <a:pt x="633" y="45"/>
                  <a:pt x="678" y="90"/>
                  <a:pt x="678" y="153"/>
                </a:cubicBezTo>
                <a:cubicBezTo>
                  <a:pt x="678" y="433"/>
                  <a:pt x="678" y="433"/>
                  <a:pt x="678" y="433"/>
                </a:cubicBezTo>
                <a:cubicBezTo>
                  <a:pt x="678" y="488"/>
                  <a:pt x="633" y="542"/>
                  <a:pt x="569" y="5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211">
            <a:extLst>
              <a:ext uri="{FF2B5EF4-FFF2-40B4-BE49-F238E27FC236}">
                <a16:creationId xmlns:a16="http://schemas.microsoft.com/office/drawing/2014/main" id="{F3B1A7A1-BD79-1A4F-963A-A02E41449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5952" y="5861008"/>
            <a:ext cx="677381" cy="257596"/>
          </a:xfrm>
          <a:custGeom>
            <a:avLst/>
            <a:gdLst>
              <a:gd name="T0" fmla="*/ 127 w 625"/>
              <a:gd name="T1" fmla="*/ 235 h 236"/>
              <a:gd name="T2" fmla="*/ 127 w 625"/>
              <a:gd name="T3" fmla="*/ 235 h 236"/>
              <a:gd name="T4" fmla="*/ 9 w 625"/>
              <a:gd name="T5" fmla="*/ 100 h 236"/>
              <a:gd name="T6" fmla="*/ 127 w 625"/>
              <a:gd name="T7" fmla="*/ 0 h 236"/>
              <a:gd name="T8" fmla="*/ 533 w 625"/>
              <a:gd name="T9" fmla="*/ 0 h 236"/>
              <a:gd name="T10" fmla="*/ 624 w 625"/>
              <a:gd name="T11" fmla="*/ 100 h 236"/>
              <a:gd name="T12" fmla="*/ 624 w 625"/>
              <a:gd name="T13" fmla="*/ 118 h 236"/>
              <a:gd name="T14" fmla="*/ 597 w 625"/>
              <a:gd name="T15" fmla="*/ 145 h 236"/>
              <a:gd name="T16" fmla="*/ 597 w 625"/>
              <a:gd name="T17" fmla="*/ 145 h 236"/>
              <a:gd name="T18" fmla="*/ 569 w 625"/>
              <a:gd name="T19" fmla="*/ 118 h 236"/>
              <a:gd name="T20" fmla="*/ 569 w 625"/>
              <a:gd name="T21" fmla="*/ 100 h 236"/>
              <a:gd name="T22" fmla="*/ 533 w 625"/>
              <a:gd name="T23" fmla="*/ 63 h 236"/>
              <a:gd name="T24" fmla="*/ 127 w 625"/>
              <a:gd name="T25" fmla="*/ 63 h 236"/>
              <a:gd name="T26" fmla="*/ 72 w 625"/>
              <a:gd name="T27" fmla="*/ 109 h 236"/>
              <a:gd name="T28" fmla="*/ 127 w 625"/>
              <a:gd name="T29" fmla="*/ 172 h 236"/>
              <a:gd name="T30" fmla="*/ 127 w 625"/>
              <a:gd name="T31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5" h="236">
                <a:moveTo>
                  <a:pt x="127" y="235"/>
                </a:moveTo>
                <a:lnTo>
                  <a:pt x="127" y="235"/>
                </a:lnTo>
                <a:cubicBezTo>
                  <a:pt x="55" y="235"/>
                  <a:pt x="0" y="172"/>
                  <a:pt x="9" y="100"/>
                </a:cubicBezTo>
                <a:cubicBezTo>
                  <a:pt x="18" y="46"/>
                  <a:pt x="72" y="0"/>
                  <a:pt x="127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88" y="0"/>
                  <a:pt x="624" y="46"/>
                  <a:pt x="624" y="100"/>
                </a:cubicBezTo>
                <a:cubicBezTo>
                  <a:pt x="624" y="118"/>
                  <a:pt x="624" y="118"/>
                  <a:pt x="624" y="118"/>
                </a:cubicBezTo>
                <a:cubicBezTo>
                  <a:pt x="624" y="136"/>
                  <a:pt x="615" y="145"/>
                  <a:pt x="597" y="145"/>
                </a:cubicBezTo>
                <a:lnTo>
                  <a:pt x="597" y="145"/>
                </a:lnTo>
                <a:cubicBezTo>
                  <a:pt x="578" y="145"/>
                  <a:pt x="569" y="136"/>
                  <a:pt x="569" y="118"/>
                </a:cubicBezTo>
                <a:cubicBezTo>
                  <a:pt x="569" y="100"/>
                  <a:pt x="569" y="100"/>
                  <a:pt x="569" y="100"/>
                </a:cubicBezTo>
                <a:cubicBezTo>
                  <a:pt x="569" y="82"/>
                  <a:pt x="552" y="63"/>
                  <a:pt x="533" y="63"/>
                </a:cubicBezTo>
                <a:cubicBezTo>
                  <a:pt x="127" y="63"/>
                  <a:pt x="127" y="63"/>
                  <a:pt x="127" y="63"/>
                </a:cubicBezTo>
                <a:cubicBezTo>
                  <a:pt x="100" y="63"/>
                  <a:pt x="72" y="82"/>
                  <a:pt x="72" y="109"/>
                </a:cubicBezTo>
                <a:cubicBezTo>
                  <a:pt x="63" y="145"/>
                  <a:pt x="91" y="172"/>
                  <a:pt x="127" y="172"/>
                </a:cubicBezTo>
                <a:lnTo>
                  <a:pt x="127" y="23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9EE37315-0E85-D247-A7CE-12595EDE7E97}"/>
              </a:ext>
            </a:extLst>
          </p:cNvPr>
          <p:cNvGrpSpPr/>
          <p:nvPr/>
        </p:nvGrpSpPr>
        <p:grpSpPr>
          <a:xfrm>
            <a:off x="17029838" y="5567003"/>
            <a:ext cx="3427135" cy="2038177"/>
            <a:chOff x="4247967" y="10711881"/>
            <a:chExt cx="4236804" cy="2038177"/>
          </a:xfrm>
        </p:grpSpPr>
        <p:sp>
          <p:nvSpPr>
            <p:cNvPr id="135" name="CuadroTexto 395">
              <a:extLst>
                <a:ext uri="{FF2B5EF4-FFF2-40B4-BE49-F238E27FC236}">
                  <a16:creationId xmlns:a16="http://schemas.microsoft.com/office/drawing/2014/main" id="{B5693E3C-AA25-BF4B-90E4-4308D23DDF84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36" name="Rectangle 40">
              <a:extLst>
                <a:ext uri="{FF2B5EF4-FFF2-40B4-BE49-F238E27FC236}">
                  <a16:creationId xmlns:a16="http://schemas.microsoft.com/office/drawing/2014/main" id="{8807B100-48FB-1740-947F-10EDDC784B84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636A5D53-4F05-8840-BFB7-9C75F2A0FE18}"/>
              </a:ext>
            </a:extLst>
          </p:cNvPr>
          <p:cNvGrpSpPr/>
          <p:nvPr/>
        </p:nvGrpSpPr>
        <p:grpSpPr>
          <a:xfrm>
            <a:off x="3920677" y="5522517"/>
            <a:ext cx="3867647" cy="2012662"/>
            <a:chOff x="4263265" y="1952891"/>
            <a:chExt cx="4236804" cy="2012662"/>
          </a:xfrm>
        </p:grpSpPr>
        <p:sp>
          <p:nvSpPr>
            <p:cNvPr id="138" name="CuadroTexto 395">
              <a:extLst>
                <a:ext uri="{FF2B5EF4-FFF2-40B4-BE49-F238E27FC236}">
                  <a16:creationId xmlns:a16="http://schemas.microsoft.com/office/drawing/2014/main" id="{B5AD7AFC-A023-EF49-85BF-3E15A8616F54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39" name="Rectangle 40">
              <a:extLst>
                <a:ext uri="{FF2B5EF4-FFF2-40B4-BE49-F238E27FC236}">
                  <a16:creationId xmlns:a16="http://schemas.microsoft.com/office/drawing/2014/main" id="{DE89116E-4EAF-7F49-B725-DACCBDAADF29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0" name="Grupo 139">
            <a:extLst>
              <a:ext uri="{FF2B5EF4-FFF2-40B4-BE49-F238E27FC236}">
                <a16:creationId xmlns:a16="http://schemas.microsoft.com/office/drawing/2014/main" id="{56B9AE29-9229-8845-A9EB-EF07B589DDD6}"/>
              </a:ext>
            </a:extLst>
          </p:cNvPr>
          <p:cNvGrpSpPr/>
          <p:nvPr/>
        </p:nvGrpSpPr>
        <p:grpSpPr>
          <a:xfrm>
            <a:off x="17016861" y="10408418"/>
            <a:ext cx="3427135" cy="2038177"/>
            <a:chOff x="4247967" y="10711881"/>
            <a:chExt cx="4236804" cy="2038177"/>
          </a:xfrm>
        </p:grpSpPr>
        <p:sp>
          <p:nvSpPr>
            <p:cNvPr id="141" name="CuadroTexto 395">
              <a:extLst>
                <a:ext uri="{FF2B5EF4-FFF2-40B4-BE49-F238E27FC236}">
                  <a16:creationId xmlns:a16="http://schemas.microsoft.com/office/drawing/2014/main" id="{B86C7E6C-9786-1142-99F0-02B376C21B6F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42" name="Rectangle 40">
              <a:extLst>
                <a:ext uri="{FF2B5EF4-FFF2-40B4-BE49-F238E27FC236}">
                  <a16:creationId xmlns:a16="http://schemas.microsoft.com/office/drawing/2014/main" id="{9887CFF5-18B3-7F43-9C77-35B1487DA4A6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B233BA41-67DB-5440-B5E6-1849EF5D7FF3}"/>
              </a:ext>
            </a:extLst>
          </p:cNvPr>
          <p:cNvGrpSpPr/>
          <p:nvPr/>
        </p:nvGrpSpPr>
        <p:grpSpPr>
          <a:xfrm>
            <a:off x="3932912" y="10326200"/>
            <a:ext cx="3867647" cy="2012662"/>
            <a:chOff x="4263265" y="1952891"/>
            <a:chExt cx="4236804" cy="2012662"/>
          </a:xfrm>
        </p:grpSpPr>
        <p:sp>
          <p:nvSpPr>
            <p:cNvPr id="144" name="CuadroTexto 395">
              <a:extLst>
                <a:ext uri="{FF2B5EF4-FFF2-40B4-BE49-F238E27FC236}">
                  <a16:creationId xmlns:a16="http://schemas.microsoft.com/office/drawing/2014/main" id="{C2B80A73-F348-F346-AE3E-B1ECE9843065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45" name="Rectangle 40">
              <a:extLst>
                <a:ext uri="{FF2B5EF4-FFF2-40B4-BE49-F238E27FC236}">
                  <a16:creationId xmlns:a16="http://schemas.microsoft.com/office/drawing/2014/main" id="{4A9DB934-C445-944C-A9F7-BF127F098ABB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9CB77C97-02C2-464C-AEFE-54C834F7EEE8}"/>
              </a:ext>
            </a:extLst>
          </p:cNvPr>
          <p:cNvGrpSpPr/>
          <p:nvPr/>
        </p:nvGrpSpPr>
        <p:grpSpPr>
          <a:xfrm>
            <a:off x="2668308" y="267628"/>
            <a:ext cx="19041035" cy="2561450"/>
            <a:chOff x="2668308" y="861425"/>
            <a:chExt cx="19041035" cy="2561450"/>
          </a:xfrm>
        </p:grpSpPr>
        <p:sp>
          <p:nvSpPr>
            <p:cNvPr id="147" name="CuadroTexto 146">
              <a:extLst>
                <a:ext uri="{FF2B5EF4-FFF2-40B4-BE49-F238E27FC236}">
                  <a16:creationId xmlns:a16="http://schemas.microsoft.com/office/drawing/2014/main" id="{770B80F1-D0AC-5444-8FB6-2D2727FE8455}"/>
                </a:ext>
              </a:extLst>
            </p:cNvPr>
            <p:cNvSpPr txBox="1"/>
            <p:nvPr/>
          </p:nvSpPr>
          <p:spPr>
            <a:xfrm>
              <a:off x="10546398" y="861425"/>
              <a:ext cx="328487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Health</a:t>
              </a:r>
            </a:p>
          </p:txBody>
        </p:sp>
        <p:sp>
          <p:nvSpPr>
            <p:cNvPr id="148" name="CuadroTexto 147">
              <a:extLst>
                <a:ext uri="{FF2B5EF4-FFF2-40B4-BE49-F238E27FC236}">
                  <a16:creationId xmlns:a16="http://schemas.microsoft.com/office/drawing/2014/main" id="{6773A277-8EE3-B149-9ACB-6DA08AFB17A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49" name="Freeform 211">
            <a:extLst>
              <a:ext uri="{FF2B5EF4-FFF2-40B4-BE49-F238E27FC236}">
                <a16:creationId xmlns:a16="http://schemas.microsoft.com/office/drawing/2014/main" id="{6278BE02-CDF6-1B45-A54B-8A86BADED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7148" y="8815190"/>
            <a:ext cx="2536537" cy="4189610"/>
          </a:xfrm>
          <a:custGeom>
            <a:avLst/>
            <a:gdLst>
              <a:gd name="T0" fmla="*/ 2041 w 2458"/>
              <a:gd name="T1" fmla="*/ 135 h 4058"/>
              <a:gd name="T2" fmla="*/ 2041 w 2458"/>
              <a:gd name="T3" fmla="*/ 135 h 4058"/>
              <a:gd name="T4" fmla="*/ 2041 w 2458"/>
              <a:gd name="T5" fmla="*/ 135 h 4058"/>
              <a:gd name="T6" fmla="*/ 1905 w 2458"/>
              <a:gd name="T7" fmla="*/ 0 h 4058"/>
              <a:gd name="T8" fmla="*/ 551 w 2458"/>
              <a:gd name="T9" fmla="*/ 0 h 4058"/>
              <a:gd name="T10" fmla="*/ 416 w 2458"/>
              <a:gd name="T11" fmla="*/ 135 h 4058"/>
              <a:gd name="T12" fmla="*/ 416 w 2458"/>
              <a:gd name="T13" fmla="*/ 135 h 4058"/>
              <a:gd name="T14" fmla="*/ 280 w 2458"/>
              <a:gd name="T15" fmla="*/ 271 h 4058"/>
              <a:gd name="T16" fmla="*/ 253 w 2458"/>
              <a:gd name="T17" fmla="*/ 271 h 4058"/>
              <a:gd name="T18" fmla="*/ 0 w 2458"/>
              <a:gd name="T19" fmla="*/ 524 h 4058"/>
              <a:gd name="T20" fmla="*/ 0 w 2458"/>
              <a:gd name="T21" fmla="*/ 3750 h 4058"/>
              <a:gd name="T22" fmla="*/ 307 w 2458"/>
              <a:gd name="T23" fmla="*/ 4057 h 4058"/>
              <a:gd name="T24" fmla="*/ 2158 w 2458"/>
              <a:gd name="T25" fmla="*/ 4057 h 4058"/>
              <a:gd name="T26" fmla="*/ 2457 w 2458"/>
              <a:gd name="T27" fmla="*/ 3750 h 4058"/>
              <a:gd name="T28" fmla="*/ 2457 w 2458"/>
              <a:gd name="T29" fmla="*/ 524 h 4058"/>
              <a:gd name="T30" fmla="*/ 2204 w 2458"/>
              <a:gd name="T31" fmla="*/ 271 h 4058"/>
              <a:gd name="T32" fmla="*/ 2177 w 2458"/>
              <a:gd name="T33" fmla="*/ 271 h 4058"/>
              <a:gd name="T34" fmla="*/ 2041 w 2458"/>
              <a:gd name="T35" fmla="*/ 135 h 4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58" h="4058">
                <a:moveTo>
                  <a:pt x="2041" y="135"/>
                </a:moveTo>
                <a:lnTo>
                  <a:pt x="2041" y="135"/>
                </a:lnTo>
                <a:lnTo>
                  <a:pt x="2041" y="135"/>
                </a:lnTo>
                <a:cubicBezTo>
                  <a:pt x="2041" y="63"/>
                  <a:pt x="1987" y="0"/>
                  <a:pt x="1905" y="0"/>
                </a:cubicBezTo>
                <a:cubicBezTo>
                  <a:pt x="551" y="0"/>
                  <a:pt x="551" y="0"/>
                  <a:pt x="551" y="0"/>
                </a:cubicBezTo>
                <a:cubicBezTo>
                  <a:pt x="479" y="0"/>
                  <a:pt x="416" y="63"/>
                  <a:pt x="416" y="135"/>
                </a:cubicBezTo>
                <a:lnTo>
                  <a:pt x="416" y="135"/>
                </a:lnTo>
                <a:cubicBezTo>
                  <a:pt x="416" y="208"/>
                  <a:pt x="352" y="271"/>
                  <a:pt x="280" y="271"/>
                </a:cubicBezTo>
                <a:cubicBezTo>
                  <a:pt x="253" y="271"/>
                  <a:pt x="253" y="271"/>
                  <a:pt x="253" y="271"/>
                </a:cubicBezTo>
                <a:cubicBezTo>
                  <a:pt x="117" y="271"/>
                  <a:pt x="0" y="379"/>
                  <a:pt x="0" y="524"/>
                </a:cubicBezTo>
                <a:cubicBezTo>
                  <a:pt x="0" y="3750"/>
                  <a:pt x="0" y="3750"/>
                  <a:pt x="0" y="3750"/>
                </a:cubicBezTo>
                <a:cubicBezTo>
                  <a:pt x="0" y="3912"/>
                  <a:pt x="135" y="4057"/>
                  <a:pt x="307" y="4057"/>
                </a:cubicBezTo>
                <a:cubicBezTo>
                  <a:pt x="2158" y="4057"/>
                  <a:pt x="2158" y="4057"/>
                  <a:pt x="2158" y="4057"/>
                </a:cubicBezTo>
                <a:cubicBezTo>
                  <a:pt x="2321" y="4057"/>
                  <a:pt x="2457" y="3912"/>
                  <a:pt x="2457" y="3750"/>
                </a:cubicBezTo>
                <a:cubicBezTo>
                  <a:pt x="2457" y="524"/>
                  <a:pt x="2457" y="524"/>
                  <a:pt x="2457" y="524"/>
                </a:cubicBezTo>
                <a:cubicBezTo>
                  <a:pt x="2457" y="379"/>
                  <a:pt x="2348" y="271"/>
                  <a:pt x="2204" y="271"/>
                </a:cubicBezTo>
                <a:cubicBezTo>
                  <a:pt x="2177" y="271"/>
                  <a:pt x="2177" y="271"/>
                  <a:pt x="2177" y="271"/>
                </a:cubicBezTo>
                <a:cubicBezTo>
                  <a:pt x="2104" y="271"/>
                  <a:pt x="2041" y="208"/>
                  <a:pt x="2041" y="13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212">
            <a:extLst>
              <a:ext uri="{FF2B5EF4-FFF2-40B4-BE49-F238E27FC236}">
                <a16:creationId xmlns:a16="http://schemas.microsoft.com/office/drawing/2014/main" id="{B087338F-56A2-A149-B93F-6C018CA19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7148" y="9912687"/>
            <a:ext cx="2536537" cy="2117573"/>
          </a:xfrm>
          <a:custGeom>
            <a:avLst/>
            <a:gdLst>
              <a:gd name="T0" fmla="*/ 2457 w 2458"/>
              <a:gd name="T1" fmla="*/ 2051 h 2052"/>
              <a:gd name="T2" fmla="*/ 0 w 2458"/>
              <a:gd name="T3" fmla="*/ 2051 h 2052"/>
              <a:gd name="T4" fmla="*/ 0 w 2458"/>
              <a:gd name="T5" fmla="*/ 0 h 2052"/>
              <a:gd name="T6" fmla="*/ 2457 w 2458"/>
              <a:gd name="T7" fmla="*/ 0 h 2052"/>
              <a:gd name="T8" fmla="*/ 2457 w 2458"/>
              <a:gd name="T9" fmla="*/ 2051 h 2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58" h="2052">
                <a:moveTo>
                  <a:pt x="2457" y="2051"/>
                </a:moveTo>
                <a:lnTo>
                  <a:pt x="0" y="2051"/>
                </a:lnTo>
                <a:lnTo>
                  <a:pt x="0" y="0"/>
                </a:lnTo>
                <a:lnTo>
                  <a:pt x="2457" y="0"/>
                </a:lnTo>
                <a:lnTo>
                  <a:pt x="2457" y="205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213">
            <a:extLst>
              <a:ext uri="{FF2B5EF4-FFF2-40B4-BE49-F238E27FC236}">
                <a16:creationId xmlns:a16="http://schemas.microsoft.com/office/drawing/2014/main" id="{5975A549-0947-D244-9E3D-2F6862D80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9253" y="7849758"/>
            <a:ext cx="1288759" cy="318775"/>
          </a:xfrm>
          <a:custGeom>
            <a:avLst/>
            <a:gdLst>
              <a:gd name="T0" fmla="*/ 1246 w 1247"/>
              <a:gd name="T1" fmla="*/ 0 h 308"/>
              <a:gd name="T2" fmla="*/ 0 w 1247"/>
              <a:gd name="T3" fmla="*/ 0 h 308"/>
              <a:gd name="T4" fmla="*/ 0 w 1247"/>
              <a:gd name="T5" fmla="*/ 307 h 308"/>
              <a:gd name="T6" fmla="*/ 1246 w 1247"/>
              <a:gd name="T7" fmla="*/ 307 h 308"/>
              <a:gd name="T8" fmla="*/ 1246 w 1247"/>
              <a:gd name="T9" fmla="*/ 0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7" h="308">
                <a:moveTo>
                  <a:pt x="1246" y="0"/>
                </a:moveTo>
                <a:lnTo>
                  <a:pt x="0" y="0"/>
                </a:lnTo>
                <a:lnTo>
                  <a:pt x="0" y="307"/>
                </a:lnTo>
                <a:lnTo>
                  <a:pt x="1246" y="307"/>
                </a:lnTo>
                <a:lnTo>
                  <a:pt x="1246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214">
            <a:extLst>
              <a:ext uri="{FF2B5EF4-FFF2-40B4-BE49-F238E27FC236}">
                <a16:creationId xmlns:a16="http://schemas.microsoft.com/office/drawing/2014/main" id="{3B6BC677-A23F-F941-B2FB-8F6F758F4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7002" y="6938973"/>
            <a:ext cx="1753262" cy="915340"/>
          </a:xfrm>
          <a:custGeom>
            <a:avLst/>
            <a:gdLst>
              <a:gd name="T0" fmla="*/ 1444 w 1698"/>
              <a:gd name="T1" fmla="*/ 884 h 885"/>
              <a:gd name="T2" fmla="*/ 1444 w 1698"/>
              <a:gd name="T3" fmla="*/ 884 h 885"/>
              <a:gd name="T4" fmla="*/ 253 w 1698"/>
              <a:gd name="T5" fmla="*/ 884 h 885"/>
              <a:gd name="T6" fmla="*/ 0 w 1698"/>
              <a:gd name="T7" fmla="*/ 631 h 885"/>
              <a:gd name="T8" fmla="*/ 0 w 1698"/>
              <a:gd name="T9" fmla="*/ 252 h 885"/>
              <a:gd name="T10" fmla="*/ 253 w 1698"/>
              <a:gd name="T11" fmla="*/ 0 h 885"/>
              <a:gd name="T12" fmla="*/ 1444 w 1698"/>
              <a:gd name="T13" fmla="*/ 0 h 885"/>
              <a:gd name="T14" fmla="*/ 1697 w 1698"/>
              <a:gd name="T15" fmla="*/ 252 h 885"/>
              <a:gd name="T16" fmla="*/ 1697 w 1698"/>
              <a:gd name="T17" fmla="*/ 631 h 885"/>
              <a:gd name="T18" fmla="*/ 1444 w 1698"/>
              <a:gd name="T19" fmla="*/ 884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98" h="885">
                <a:moveTo>
                  <a:pt x="1444" y="884"/>
                </a:moveTo>
                <a:lnTo>
                  <a:pt x="1444" y="884"/>
                </a:lnTo>
                <a:cubicBezTo>
                  <a:pt x="253" y="884"/>
                  <a:pt x="253" y="884"/>
                  <a:pt x="253" y="884"/>
                </a:cubicBezTo>
                <a:cubicBezTo>
                  <a:pt x="117" y="884"/>
                  <a:pt x="0" y="767"/>
                  <a:pt x="0" y="631"/>
                </a:cubicBezTo>
                <a:cubicBezTo>
                  <a:pt x="0" y="252"/>
                  <a:pt x="0" y="252"/>
                  <a:pt x="0" y="252"/>
                </a:cubicBezTo>
                <a:cubicBezTo>
                  <a:pt x="0" y="107"/>
                  <a:pt x="117" y="0"/>
                  <a:pt x="253" y="0"/>
                </a:cubicBezTo>
                <a:cubicBezTo>
                  <a:pt x="1444" y="0"/>
                  <a:pt x="1444" y="0"/>
                  <a:pt x="1444" y="0"/>
                </a:cubicBezTo>
                <a:cubicBezTo>
                  <a:pt x="1580" y="0"/>
                  <a:pt x="1697" y="107"/>
                  <a:pt x="1697" y="252"/>
                </a:cubicBezTo>
                <a:cubicBezTo>
                  <a:pt x="1697" y="631"/>
                  <a:pt x="1697" y="631"/>
                  <a:pt x="1697" y="631"/>
                </a:cubicBezTo>
                <a:cubicBezTo>
                  <a:pt x="1697" y="767"/>
                  <a:pt x="1580" y="884"/>
                  <a:pt x="1444" y="88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215">
            <a:extLst>
              <a:ext uri="{FF2B5EF4-FFF2-40B4-BE49-F238E27FC236}">
                <a16:creationId xmlns:a16="http://schemas.microsoft.com/office/drawing/2014/main" id="{671AF7CC-E090-FA4D-B445-AC3C3EE0D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1037" y="8664912"/>
            <a:ext cx="1288759" cy="150278"/>
          </a:xfrm>
          <a:custGeom>
            <a:avLst/>
            <a:gdLst>
              <a:gd name="T0" fmla="*/ 1246 w 1247"/>
              <a:gd name="T1" fmla="*/ 0 h 146"/>
              <a:gd name="T2" fmla="*/ 0 w 1247"/>
              <a:gd name="T3" fmla="*/ 0 h 146"/>
              <a:gd name="T4" fmla="*/ 0 w 1247"/>
              <a:gd name="T5" fmla="*/ 145 h 146"/>
              <a:gd name="T6" fmla="*/ 1246 w 1247"/>
              <a:gd name="T7" fmla="*/ 145 h 146"/>
              <a:gd name="T8" fmla="*/ 1246 w 1247"/>
              <a:gd name="T9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7" h="146">
                <a:moveTo>
                  <a:pt x="1246" y="0"/>
                </a:moveTo>
                <a:lnTo>
                  <a:pt x="0" y="0"/>
                </a:lnTo>
                <a:lnTo>
                  <a:pt x="0" y="145"/>
                </a:lnTo>
                <a:lnTo>
                  <a:pt x="1246" y="145"/>
                </a:lnTo>
                <a:lnTo>
                  <a:pt x="1246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216">
            <a:extLst>
              <a:ext uri="{FF2B5EF4-FFF2-40B4-BE49-F238E27FC236}">
                <a16:creationId xmlns:a16="http://schemas.microsoft.com/office/drawing/2014/main" id="{01D41539-2306-D744-9712-070951961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8786" y="8168533"/>
            <a:ext cx="1753262" cy="496379"/>
          </a:xfrm>
          <a:custGeom>
            <a:avLst/>
            <a:gdLst>
              <a:gd name="T0" fmla="*/ 1454 w 1699"/>
              <a:gd name="T1" fmla="*/ 479 h 480"/>
              <a:gd name="T2" fmla="*/ 1454 w 1699"/>
              <a:gd name="T3" fmla="*/ 479 h 480"/>
              <a:gd name="T4" fmla="*/ 244 w 1699"/>
              <a:gd name="T5" fmla="*/ 479 h 480"/>
              <a:gd name="T6" fmla="*/ 0 w 1699"/>
              <a:gd name="T7" fmla="*/ 244 h 480"/>
              <a:gd name="T8" fmla="*/ 0 w 1699"/>
              <a:gd name="T9" fmla="*/ 244 h 480"/>
              <a:gd name="T10" fmla="*/ 244 w 1699"/>
              <a:gd name="T11" fmla="*/ 0 h 480"/>
              <a:gd name="T12" fmla="*/ 1454 w 1699"/>
              <a:gd name="T13" fmla="*/ 0 h 480"/>
              <a:gd name="T14" fmla="*/ 1698 w 1699"/>
              <a:gd name="T15" fmla="*/ 244 h 480"/>
              <a:gd name="T16" fmla="*/ 1698 w 1699"/>
              <a:gd name="T17" fmla="*/ 244 h 480"/>
              <a:gd name="T18" fmla="*/ 1454 w 1699"/>
              <a:gd name="T19" fmla="*/ 479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99" h="480">
                <a:moveTo>
                  <a:pt x="1454" y="479"/>
                </a:moveTo>
                <a:lnTo>
                  <a:pt x="1454" y="479"/>
                </a:lnTo>
                <a:cubicBezTo>
                  <a:pt x="244" y="479"/>
                  <a:pt x="244" y="479"/>
                  <a:pt x="244" y="479"/>
                </a:cubicBezTo>
                <a:cubicBezTo>
                  <a:pt x="109" y="479"/>
                  <a:pt x="0" y="371"/>
                  <a:pt x="0" y="244"/>
                </a:cubicBezTo>
                <a:lnTo>
                  <a:pt x="0" y="244"/>
                </a:lnTo>
                <a:cubicBezTo>
                  <a:pt x="0" y="109"/>
                  <a:pt x="109" y="0"/>
                  <a:pt x="244" y="0"/>
                </a:cubicBezTo>
                <a:cubicBezTo>
                  <a:pt x="1454" y="0"/>
                  <a:pt x="1454" y="0"/>
                  <a:pt x="1454" y="0"/>
                </a:cubicBezTo>
                <a:cubicBezTo>
                  <a:pt x="1590" y="0"/>
                  <a:pt x="1698" y="109"/>
                  <a:pt x="1698" y="244"/>
                </a:cubicBezTo>
                <a:lnTo>
                  <a:pt x="1698" y="244"/>
                </a:lnTo>
                <a:cubicBezTo>
                  <a:pt x="1698" y="371"/>
                  <a:pt x="1590" y="479"/>
                  <a:pt x="1454" y="47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217">
            <a:extLst>
              <a:ext uri="{FF2B5EF4-FFF2-40B4-BE49-F238E27FC236}">
                <a16:creationId xmlns:a16="http://schemas.microsoft.com/office/drawing/2014/main" id="{52941CB3-95CD-9740-BA79-D1BC16E67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6057" y="5062756"/>
            <a:ext cx="819706" cy="1876217"/>
          </a:xfrm>
          <a:custGeom>
            <a:avLst/>
            <a:gdLst>
              <a:gd name="T0" fmla="*/ 398 w 795"/>
              <a:gd name="T1" fmla="*/ 0 h 1817"/>
              <a:gd name="T2" fmla="*/ 398 w 795"/>
              <a:gd name="T3" fmla="*/ 0 h 1817"/>
              <a:gd name="T4" fmla="*/ 398 w 795"/>
              <a:gd name="T5" fmla="*/ 0 h 1817"/>
              <a:gd name="T6" fmla="*/ 262 w 795"/>
              <a:gd name="T7" fmla="*/ 126 h 1817"/>
              <a:gd name="T8" fmla="*/ 0 w 795"/>
              <a:gd name="T9" fmla="*/ 1816 h 1817"/>
              <a:gd name="T10" fmla="*/ 794 w 795"/>
              <a:gd name="T11" fmla="*/ 1816 h 1817"/>
              <a:gd name="T12" fmla="*/ 532 w 795"/>
              <a:gd name="T13" fmla="*/ 126 h 1817"/>
              <a:gd name="T14" fmla="*/ 398 w 795"/>
              <a:gd name="T15" fmla="*/ 0 h 1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95" h="1817">
                <a:moveTo>
                  <a:pt x="398" y="0"/>
                </a:moveTo>
                <a:lnTo>
                  <a:pt x="398" y="0"/>
                </a:lnTo>
                <a:lnTo>
                  <a:pt x="398" y="0"/>
                </a:lnTo>
                <a:cubicBezTo>
                  <a:pt x="326" y="0"/>
                  <a:pt x="262" y="54"/>
                  <a:pt x="262" y="126"/>
                </a:cubicBezTo>
                <a:cubicBezTo>
                  <a:pt x="0" y="1816"/>
                  <a:pt x="0" y="1816"/>
                  <a:pt x="0" y="1816"/>
                </a:cubicBezTo>
                <a:cubicBezTo>
                  <a:pt x="794" y="1816"/>
                  <a:pt x="794" y="1816"/>
                  <a:pt x="794" y="1816"/>
                </a:cubicBezTo>
                <a:cubicBezTo>
                  <a:pt x="532" y="126"/>
                  <a:pt x="532" y="126"/>
                  <a:pt x="532" y="126"/>
                </a:cubicBezTo>
                <a:cubicBezTo>
                  <a:pt x="532" y="54"/>
                  <a:pt x="469" y="0"/>
                  <a:pt x="398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Line 218">
            <a:extLst>
              <a:ext uri="{FF2B5EF4-FFF2-40B4-BE49-F238E27FC236}">
                <a16:creationId xmlns:a16="http://schemas.microsoft.com/office/drawing/2014/main" id="{594D4032-E924-AA45-81D4-E2A8B635A2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406803" y="4657458"/>
            <a:ext cx="4552" cy="81971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7" name="Line 219">
            <a:extLst>
              <a:ext uri="{FF2B5EF4-FFF2-40B4-BE49-F238E27FC236}">
                <a16:creationId xmlns:a16="http://schemas.microsoft.com/office/drawing/2014/main" id="{3BB244D2-0EC1-A64D-B23B-C77BAC5D6C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406803" y="4384223"/>
            <a:ext cx="4552" cy="150278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8" name="Line 220">
            <a:extLst>
              <a:ext uri="{FF2B5EF4-FFF2-40B4-BE49-F238E27FC236}">
                <a16:creationId xmlns:a16="http://schemas.microsoft.com/office/drawing/2014/main" id="{F1230453-72E5-AD48-8F06-D8BD430254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406803" y="4115540"/>
            <a:ext cx="4552" cy="141173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9" name="Line 221">
            <a:extLst>
              <a:ext uri="{FF2B5EF4-FFF2-40B4-BE49-F238E27FC236}">
                <a16:creationId xmlns:a16="http://schemas.microsoft.com/office/drawing/2014/main" id="{15A23A03-797D-7849-88C2-3C368A5092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406803" y="3833197"/>
            <a:ext cx="4552" cy="150281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0" name="Line 222">
            <a:extLst>
              <a:ext uri="{FF2B5EF4-FFF2-40B4-BE49-F238E27FC236}">
                <a16:creationId xmlns:a16="http://schemas.microsoft.com/office/drawing/2014/main" id="{5536E5EA-6EAB-B946-B9F5-41FE0A63F3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406803" y="3632824"/>
            <a:ext cx="4552" cy="81971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1" name="Line 223">
            <a:extLst>
              <a:ext uri="{FF2B5EF4-FFF2-40B4-BE49-F238E27FC236}">
                <a16:creationId xmlns:a16="http://schemas.microsoft.com/office/drawing/2014/main" id="{8A63E77F-CADE-D448-B206-C06336DF3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67679" y="5117403"/>
            <a:ext cx="72863" cy="4555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2" name="Line 224">
            <a:extLst>
              <a:ext uri="{FF2B5EF4-FFF2-40B4-BE49-F238E27FC236}">
                <a16:creationId xmlns:a16="http://schemas.microsoft.com/office/drawing/2014/main" id="{DB193B01-4801-984C-AB46-28AF2842F2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72607" y="5117403"/>
            <a:ext cx="141170" cy="4555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3" name="Line 225">
            <a:extLst>
              <a:ext uri="{FF2B5EF4-FFF2-40B4-BE49-F238E27FC236}">
                <a16:creationId xmlns:a16="http://schemas.microsoft.com/office/drawing/2014/main" id="{5AC51F5A-3CB6-414D-9179-9312AF267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50395" y="5117403"/>
            <a:ext cx="132065" cy="4555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4" name="Line 226">
            <a:extLst>
              <a:ext uri="{FF2B5EF4-FFF2-40B4-BE49-F238E27FC236}">
                <a16:creationId xmlns:a16="http://schemas.microsoft.com/office/drawing/2014/main" id="{26B5A3C9-EAF0-114F-B556-C55AF38824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23631" y="5117403"/>
            <a:ext cx="141173" cy="4555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5" name="Line 227">
            <a:extLst>
              <a:ext uri="{FF2B5EF4-FFF2-40B4-BE49-F238E27FC236}">
                <a16:creationId xmlns:a16="http://schemas.microsoft.com/office/drawing/2014/main" id="{C7FA03AD-8F90-9C42-B705-514E3EA86E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92314" y="5117403"/>
            <a:ext cx="77415" cy="4555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6" name="Line 228">
            <a:extLst>
              <a:ext uri="{FF2B5EF4-FFF2-40B4-BE49-F238E27FC236}">
                <a16:creationId xmlns:a16="http://schemas.microsoft.com/office/drawing/2014/main" id="{F590271D-8C88-7941-8CDB-B48596BD4B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62089" y="5117403"/>
            <a:ext cx="72863" cy="4555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7" name="Line 229">
            <a:extLst>
              <a:ext uri="{FF2B5EF4-FFF2-40B4-BE49-F238E27FC236}">
                <a16:creationId xmlns:a16="http://schemas.microsoft.com/office/drawing/2014/main" id="{E1F7DC2D-5CAF-0C48-A2A4-D1FE287DD6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76125" y="5117403"/>
            <a:ext cx="132062" cy="4555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8" name="Line 230">
            <a:extLst>
              <a:ext uri="{FF2B5EF4-FFF2-40B4-BE49-F238E27FC236}">
                <a16:creationId xmlns:a16="http://schemas.microsoft.com/office/drawing/2014/main" id="{CE9AEBE3-7951-8E4D-988E-E1D96DFCEA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49360" y="5117403"/>
            <a:ext cx="141170" cy="4555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9" name="Line 231">
            <a:extLst>
              <a:ext uri="{FF2B5EF4-FFF2-40B4-BE49-F238E27FC236}">
                <a16:creationId xmlns:a16="http://schemas.microsoft.com/office/drawing/2014/main" id="{926C0293-DDF0-E740-A53D-2C7E7C60A8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18040" y="5117403"/>
            <a:ext cx="141173" cy="4555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0" name="Line 232">
            <a:extLst>
              <a:ext uri="{FF2B5EF4-FFF2-40B4-BE49-F238E27FC236}">
                <a16:creationId xmlns:a16="http://schemas.microsoft.com/office/drawing/2014/main" id="{FED6CD25-B7D9-4B41-B3ED-3B176C21CD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91276" y="5117403"/>
            <a:ext cx="72863" cy="4555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1" name="Line 233">
            <a:extLst>
              <a:ext uri="{FF2B5EF4-FFF2-40B4-BE49-F238E27FC236}">
                <a16:creationId xmlns:a16="http://schemas.microsoft.com/office/drawing/2014/main" id="{D66BC810-5522-9F4A-AB9B-9AD9E0B9D6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81609" y="3969814"/>
            <a:ext cx="45539" cy="54647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2" name="Line 234">
            <a:extLst>
              <a:ext uri="{FF2B5EF4-FFF2-40B4-BE49-F238E27FC236}">
                <a16:creationId xmlns:a16="http://schemas.microsoft.com/office/drawing/2014/main" id="{C569941E-322A-DD48-9FC4-CE7B81AC3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31890" y="4120095"/>
            <a:ext cx="95631" cy="91078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3" name="Line 235">
            <a:extLst>
              <a:ext uri="{FF2B5EF4-FFF2-40B4-BE49-F238E27FC236}">
                <a16:creationId xmlns:a16="http://schemas.microsoft.com/office/drawing/2014/main" id="{52770748-8F1D-2A46-9C0A-17068358FC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18600" y="4315913"/>
            <a:ext cx="100186" cy="95634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4" name="Line 236">
            <a:extLst>
              <a:ext uri="{FF2B5EF4-FFF2-40B4-BE49-F238E27FC236}">
                <a16:creationId xmlns:a16="http://schemas.microsoft.com/office/drawing/2014/main" id="{5CFFC85D-A97E-4149-BC83-18F303D44B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14420" y="4511733"/>
            <a:ext cx="91078" cy="95631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5" name="Line 237">
            <a:extLst>
              <a:ext uri="{FF2B5EF4-FFF2-40B4-BE49-F238E27FC236}">
                <a16:creationId xmlns:a16="http://schemas.microsoft.com/office/drawing/2014/main" id="{EEF5388B-07B1-E243-A8CE-EEA47208A9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10237" y="4698442"/>
            <a:ext cx="45539" cy="54647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6" name="Line 238">
            <a:extLst>
              <a:ext uri="{FF2B5EF4-FFF2-40B4-BE49-F238E27FC236}">
                <a16:creationId xmlns:a16="http://schemas.microsoft.com/office/drawing/2014/main" id="{6D46E4D2-86E7-064F-9223-44AE3C1955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613591" y="3969814"/>
            <a:ext cx="63755" cy="54647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7" name="Line 239">
            <a:extLst>
              <a:ext uri="{FF2B5EF4-FFF2-40B4-BE49-F238E27FC236}">
                <a16:creationId xmlns:a16="http://schemas.microsoft.com/office/drawing/2014/main" id="{19401D9C-7574-8A46-A021-3C9C88D5B8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431434" y="4120095"/>
            <a:ext cx="100186" cy="91078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8" name="Line 240">
            <a:extLst>
              <a:ext uri="{FF2B5EF4-FFF2-40B4-BE49-F238E27FC236}">
                <a16:creationId xmlns:a16="http://schemas.microsoft.com/office/drawing/2014/main" id="{9E5111FD-4A8E-1A4C-8B31-E5DFDAC05C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231062" y="4315913"/>
            <a:ext cx="104742" cy="95634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9" name="Line 241">
            <a:extLst>
              <a:ext uri="{FF2B5EF4-FFF2-40B4-BE49-F238E27FC236}">
                <a16:creationId xmlns:a16="http://schemas.microsoft.com/office/drawing/2014/main" id="{4F6B0140-7A3B-9D4C-B699-772F06BFA0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035244" y="4511733"/>
            <a:ext cx="113847" cy="95631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0" name="Line 242">
            <a:extLst>
              <a:ext uri="{FF2B5EF4-FFF2-40B4-BE49-F238E27FC236}">
                <a16:creationId xmlns:a16="http://schemas.microsoft.com/office/drawing/2014/main" id="{A5091110-827E-D844-BDB4-2D1A0EF4CE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89519" y="4698442"/>
            <a:ext cx="63755" cy="54647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17863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 234">
            <a:extLst>
              <a:ext uri="{FF2B5EF4-FFF2-40B4-BE49-F238E27FC236}">
                <a16:creationId xmlns:a16="http://schemas.microsoft.com/office/drawing/2014/main" id="{87D3332F-1A0D-154E-8AF2-F8D4C3BD7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5585" y="4348093"/>
            <a:ext cx="2255720" cy="2018657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234">
            <a:extLst>
              <a:ext uri="{FF2B5EF4-FFF2-40B4-BE49-F238E27FC236}">
                <a16:creationId xmlns:a16="http://schemas.microsoft.com/office/drawing/2014/main" id="{A3F56EB8-E30E-A84F-9D8A-C10162F32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5585" y="7436860"/>
            <a:ext cx="2255720" cy="2018657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34">
            <a:extLst>
              <a:ext uri="{FF2B5EF4-FFF2-40B4-BE49-F238E27FC236}">
                <a16:creationId xmlns:a16="http://schemas.microsoft.com/office/drawing/2014/main" id="{327739B7-F669-0D48-86B9-65EBDFA2F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5585" y="10306545"/>
            <a:ext cx="2255720" cy="2018657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171">
            <a:extLst>
              <a:ext uri="{FF2B5EF4-FFF2-40B4-BE49-F238E27FC236}">
                <a16:creationId xmlns:a16="http://schemas.microsoft.com/office/drawing/2014/main" id="{4952B724-C420-6E45-837B-74E848EFE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1314" y="8078139"/>
            <a:ext cx="839154" cy="522389"/>
          </a:xfrm>
          <a:custGeom>
            <a:avLst/>
            <a:gdLst>
              <a:gd name="T0" fmla="*/ 536 w 667"/>
              <a:gd name="T1" fmla="*/ 413 h 414"/>
              <a:gd name="T2" fmla="*/ 536 w 667"/>
              <a:gd name="T3" fmla="*/ 413 h 414"/>
              <a:gd name="T4" fmla="*/ 253 w 667"/>
              <a:gd name="T5" fmla="*/ 413 h 414"/>
              <a:gd name="T6" fmla="*/ 192 w 667"/>
              <a:gd name="T7" fmla="*/ 352 h 414"/>
              <a:gd name="T8" fmla="*/ 100 w 667"/>
              <a:gd name="T9" fmla="*/ 61 h 414"/>
              <a:gd name="T10" fmla="*/ 31 w 667"/>
              <a:gd name="T11" fmla="*/ 61 h 414"/>
              <a:gd name="T12" fmla="*/ 0 w 667"/>
              <a:gd name="T13" fmla="*/ 30 h 414"/>
              <a:gd name="T14" fmla="*/ 31 w 667"/>
              <a:gd name="T15" fmla="*/ 0 h 414"/>
              <a:gd name="T16" fmla="*/ 123 w 667"/>
              <a:gd name="T17" fmla="*/ 0 h 414"/>
              <a:gd name="T18" fmla="*/ 153 w 667"/>
              <a:gd name="T19" fmla="*/ 23 h 414"/>
              <a:gd name="T20" fmla="*/ 253 w 667"/>
              <a:gd name="T21" fmla="*/ 344 h 414"/>
              <a:gd name="T22" fmla="*/ 253 w 667"/>
              <a:gd name="T23" fmla="*/ 352 h 414"/>
              <a:gd name="T24" fmla="*/ 536 w 667"/>
              <a:gd name="T25" fmla="*/ 352 h 414"/>
              <a:gd name="T26" fmla="*/ 536 w 667"/>
              <a:gd name="T27" fmla="*/ 344 h 414"/>
              <a:gd name="T28" fmla="*/ 590 w 667"/>
              <a:gd name="T29" fmla="*/ 160 h 414"/>
              <a:gd name="T30" fmla="*/ 345 w 667"/>
              <a:gd name="T31" fmla="*/ 160 h 414"/>
              <a:gd name="T32" fmla="*/ 314 w 667"/>
              <a:gd name="T33" fmla="*/ 130 h 414"/>
              <a:gd name="T34" fmla="*/ 345 w 667"/>
              <a:gd name="T35" fmla="*/ 92 h 414"/>
              <a:gd name="T36" fmla="*/ 628 w 667"/>
              <a:gd name="T37" fmla="*/ 92 h 414"/>
              <a:gd name="T38" fmla="*/ 658 w 667"/>
              <a:gd name="T39" fmla="*/ 107 h 414"/>
              <a:gd name="T40" fmla="*/ 658 w 667"/>
              <a:gd name="T41" fmla="*/ 137 h 414"/>
              <a:gd name="T42" fmla="*/ 597 w 667"/>
              <a:gd name="T43" fmla="*/ 352 h 414"/>
              <a:gd name="T44" fmla="*/ 536 w 667"/>
              <a:gd name="T45" fmla="*/ 413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67" h="414">
                <a:moveTo>
                  <a:pt x="536" y="413"/>
                </a:moveTo>
                <a:lnTo>
                  <a:pt x="536" y="413"/>
                </a:lnTo>
                <a:cubicBezTo>
                  <a:pt x="253" y="413"/>
                  <a:pt x="253" y="413"/>
                  <a:pt x="253" y="413"/>
                </a:cubicBezTo>
                <a:cubicBezTo>
                  <a:pt x="222" y="413"/>
                  <a:pt x="192" y="390"/>
                  <a:pt x="192" y="352"/>
                </a:cubicBezTo>
                <a:cubicBezTo>
                  <a:pt x="100" y="61"/>
                  <a:pt x="100" y="61"/>
                  <a:pt x="100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16" y="61"/>
                  <a:pt x="0" y="53"/>
                  <a:pt x="0" y="30"/>
                </a:cubicBezTo>
                <a:cubicBezTo>
                  <a:pt x="0" y="15"/>
                  <a:pt x="16" y="0"/>
                  <a:pt x="31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38" y="0"/>
                  <a:pt x="153" y="7"/>
                  <a:pt x="153" y="23"/>
                </a:cubicBezTo>
                <a:cubicBezTo>
                  <a:pt x="253" y="344"/>
                  <a:pt x="253" y="344"/>
                  <a:pt x="253" y="344"/>
                </a:cubicBezTo>
                <a:cubicBezTo>
                  <a:pt x="253" y="344"/>
                  <a:pt x="253" y="344"/>
                  <a:pt x="253" y="352"/>
                </a:cubicBezTo>
                <a:cubicBezTo>
                  <a:pt x="536" y="352"/>
                  <a:pt x="536" y="352"/>
                  <a:pt x="536" y="352"/>
                </a:cubicBezTo>
                <a:cubicBezTo>
                  <a:pt x="536" y="344"/>
                  <a:pt x="536" y="344"/>
                  <a:pt x="536" y="344"/>
                </a:cubicBezTo>
                <a:cubicBezTo>
                  <a:pt x="590" y="160"/>
                  <a:pt x="590" y="160"/>
                  <a:pt x="590" y="160"/>
                </a:cubicBezTo>
                <a:cubicBezTo>
                  <a:pt x="345" y="160"/>
                  <a:pt x="345" y="160"/>
                  <a:pt x="345" y="160"/>
                </a:cubicBezTo>
                <a:cubicBezTo>
                  <a:pt x="329" y="160"/>
                  <a:pt x="314" y="145"/>
                  <a:pt x="314" y="130"/>
                </a:cubicBezTo>
                <a:cubicBezTo>
                  <a:pt x="314" y="107"/>
                  <a:pt x="329" y="92"/>
                  <a:pt x="345" y="92"/>
                </a:cubicBezTo>
                <a:cubicBezTo>
                  <a:pt x="628" y="92"/>
                  <a:pt x="628" y="92"/>
                  <a:pt x="628" y="92"/>
                </a:cubicBezTo>
                <a:cubicBezTo>
                  <a:pt x="643" y="92"/>
                  <a:pt x="651" y="99"/>
                  <a:pt x="658" y="107"/>
                </a:cubicBezTo>
                <a:cubicBezTo>
                  <a:pt x="666" y="115"/>
                  <a:pt x="666" y="130"/>
                  <a:pt x="658" y="137"/>
                </a:cubicBezTo>
                <a:cubicBezTo>
                  <a:pt x="597" y="352"/>
                  <a:pt x="597" y="352"/>
                  <a:pt x="597" y="352"/>
                </a:cubicBezTo>
                <a:cubicBezTo>
                  <a:pt x="597" y="390"/>
                  <a:pt x="567" y="413"/>
                  <a:pt x="536" y="41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172">
            <a:extLst>
              <a:ext uri="{FF2B5EF4-FFF2-40B4-BE49-F238E27FC236}">
                <a16:creationId xmlns:a16="http://schemas.microsoft.com/office/drawing/2014/main" id="{4D09D96F-F609-434C-8561-9F4017C0F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1377" y="8678330"/>
            <a:ext cx="155605" cy="166720"/>
          </a:xfrm>
          <a:custGeom>
            <a:avLst/>
            <a:gdLst>
              <a:gd name="T0" fmla="*/ 0 w 123"/>
              <a:gd name="T1" fmla="*/ 61 h 131"/>
              <a:gd name="T2" fmla="*/ 0 w 123"/>
              <a:gd name="T3" fmla="*/ 61 h 131"/>
              <a:gd name="T4" fmla="*/ 61 w 123"/>
              <a:gd name="T5" fmla="*/ 0 h 131"/>
              <a:gd name="T6" fmla="*/ 122 w 123"/>
              <a:gd name="T7" fmla="*/ 61 h 131"/>
              <a:gd name="T8" fmla="*/ 61 w 123"/>
              <a:gd name="T9" fmla="*/ 130 h 131"/>
              <a:gd name="T10" fmla="*/ 0 w 123"/>
              <a:gd name="T11" fmla="*/ 6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" h="131">
                <a:moveTo>
                  <a:pt x="0" y="61"/>
                </a:moveTo>
                <a:lnTo>
                  <a:pt x="0" y="61"/>
                </a:lnTo>
                <a:cubicBezTo>
                  <a:pt x="0" y="31"/>
                  <a:pt x="23" y="0"/>
                  <a:pt x="61" y="0"/>
                </a:cubicBezTo>
                <a:cubicBezTo>
                  <a:pt x="92" y="0"/>
                  <a:pt x="122" y="31"/>
                  <a:pt x="122" y="61"/>
                </a:cubicBezTo>
                <a:cubicBezTo>
                  <a:pt x="122" y="100"/>
                  <a:pt x="92" y="130"/>
                  <a:pt x="61" y="130"/>
                </a:cubicBezTo>
                <a:cubicBezTo>
                  <a:pt x="23" y="130"/>
                  <a:pt x="0" y="100"/>
                  <a:pt x="0" y="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173">
            <a:extLst>
              <a:ext uri="{FF2B5EF4-FFF2-40B4-BE49-F238E27FC236}">
                <a16:creationId xmlns:a16="http://schemas.microsoft.com/office/drawing/2014/main" id="{C4C8E130-DE41-C641-B98F-498C7F286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4849" y="8678330"/>
            <a:ext cx="155605" cy="166720"/>
          </a:xfrm>
          <a:custGeom>
            <a:avLst/>
            <a:gdLst>
              <a:gd name="T0" fmla="*/ 0 w 124"/>
              <a:gd name="T1" fmla="*/ 61 h 131"/>
              <a:gd name="T2" fmla="*/ 0 w 124"/>
              <a:gd name="T3" fmla="*/ 61 h 131"/>
              <a:gd name="T4" fmla="*/ 62 w 124"/>
              <a:gd name="T5" fmla="*/ 0 h 131"/>
              <a:gd name="T6" fmla="*/ 123 w 124"/>
              <a:gd name="T7" fmla="*/ 61 h 131"/>
              <a:gd name="T8" fmla="*/ 62 w 124"/>
              <a:gd name="T9" fmla="*/ 130 h 131"/>
              <a:gd name="T10" fmla="*/ 0 w 124"/>
              <a:gd name="T11" fmla="*/ 6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31">
                <a:moveTo>
                  <a:pt x="0" y="61"/>
                </a:moveTo>
                <a:lnTo>
                  <a:pt x="0" y="61"/>
                </a:lnTo>
                <a:cubicBezTo>
                  <a:pt x="0" y="31"/>
                  <a:pt x="31" y="0"/>
                  <a:pt x="62" y="0"/>
                </a:cubicBezTo>
                <a:cubicBezTo>
                  <a:pt x="100" y="0"/>
                  <a:pt x="123" y="31"/>
                  <a:pt x="123" y="61"/>
                </a:cubicBezTo>
                <a:cubicBezTo>
                  <a:pt x="123" y="100"/>
                  <a:pt x="100" y="130"/>
                  <a:pt x="62" y="130"/>
                </a:cubicBezTo>
                <a:cubicBezTo>
                  <a:pt x="31" y="130"/>
                  <a:pt x="0" y="100"/>
                  <a:pt x="0" y="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177">
            <a:extLst>
              <a:ext uri="{FF2B5EF4-FFF2-40B4-BE49-F238E27FC236}">
                <a16:creationId xmlns:a16="http://schemas.microsoft.com/office/drawing/2014/main" id="{6200D4A9-7F5E-604C-A4FB-DDFA4D72E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7971" y="4922403"/>
            <a:ext cx="928075" cy="878057"/>
          </a:xfrm>
          <a:custGeom>
            <a:avLst/>
            <a:gdLst>
              <a:gd name="T0" fmla="*/ 635 w 736"/>
              <a:gd name="T1" fmla="*/ 696 h 697"/>
              <a:gd name="T2" fmla="*/ 635 w 736"/>
              <a:gd name="T3" fmla="*/ 696 h 697"/>
              <a:gd name="T4" fmla="*/ 107 w 736"/>
              <a:gd name="T5" fmla="*/ 696 h 697"/>
              <a:gd name="T6" fmla="*/ 0 w 736"/>
              <a:gd name="T7" fmla="*/ 597 h 697"/>
              <a:gd name="T8" fmla="*/ 0 w 736"/>
              <a:gd name="T9" fmla="*/ 99 h 697"/>
              <a:gd name="T10" fmla="*/ 107 w 736"/>
              <a:gd name="T11" fmla="*/ 0 h 697"/>
              <a:gd name="T12" fmla="*/ 161 w 736"/>
              <a:gd name="T13" fmla="*/ 0 h 697"/>
              <a:gd name="T14" fmla="*/ 161 w 736"/>
              <a:gd name="T15" fmla="*/ 61 h 697"/>
              <a:gd name="T16" fmla="*/ 107 w 736"/>
              <a:gd name="T17" fmla="*/ 61 h 697"/>
              <a:gd name="T18" fmla="*/ 69 w 736"/>
              <a:gd name="T19" fmla="*/ 99 h 697"/>
              <a:gd name="T20" fmla="*/ 69 w 736"/>
              <a:gd name="T21" fmla="*/ 597 h 697"/>
              <a:gd name="T22" fmla="*/ 107 w 736"/>
              <a:gd name="T23" fmla="*/ 635 h 697"/>
              <a:gd name="T24" fmla="*/ 635 w 736"/>
              <a:gd name="T25" fmla="*/ 635 h 697"/>
              <a:gd name="T26" fmla="*/ 673 w 736"/>
              <a:gd name="T27" fmla="*/ 597 h 697"/>
              <a:gd name="T28" fmla="*/ 673 w 736"/>
              <a:gd name="T29" fmla="*/ 99 h 697"/>
              <a:gd name="T30" fmla="*/ 635 w 736"/>
              <a:gd name="T31" fmla="*/ 61 h 697"/>
              <a:gd name="T32" fmla="*/ 582 w 736"/>
              <a:gd name="T33" fmla="*/ 61 h 697"/>
              <a:gd name="T34" fmla="*/ 582 w 736"/>
              <a:gd name="T35" fmla="*/ 0 h 697"/>
              <a:gd name="T36" fmla="*/ 635 w 736"/>
              <a:gd name="T37" fmla="*/ 0 h 697"/>
              <a:gd name="T38" fmla="*/ 735 w 736"/>
              <a:gd name="T39" fmla="*/ 99 h 697"/>
              <a:gd name="T40" fmla="*/ 735 w 736"/>
              <a:gd name="T41" fmla="*/ 597 h 697"/>
              <a:gd name="T42" fmla="*/ 635 w 736"/>
              <a:gd name="T43" fmla="*/ 696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36" h="697">
                <a:moveTo>
                  <a:pt x="635" y="696"/>
                </a:moveTo>
                <a:lnTo>
                  <a:pt x="635" y="696"/>
                </a:lnTo>
                <a:cubicBezTo>
                  <a:pt x="107" y="696"/>
                  <a:pt x="107" y="696"/>
                  <a:pt x="107" y="696"/>
                </a:cubicBezTo>
                <a:cubicBezTo>
                  <a:pt x="46" y="696"/>
                  <a:pt x="0" y="650"/>
                  <a:pt x="0" y="597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6"/>
                  <a:pt x="46" y="0"/>
                  <a:pt x="107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61" y="61"/>
                  <a:pt x="161" y="61"/>
                  <a:pt x="161" y="61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84" y="61"/>
                  <a:pt x="69" y="84"/>
                  <a:pt x="69" y="99"/>
                </a:cubicBezTo>
                <a:cubicBezTo>
                  <a:pt x="69" y="597"/>
                  <a:pt x="69" y="597"/>
                  <a:pt x="69" y="597"/>
                </a:cubicBezTo>
                <a:cubicBezTo>
                  <a:pt x="69" y="620"/>
                  <a:pt x="84" y="635"/>
                  <a:pt x="107" y="635"/>
                </a:cubicBezTo>
                <a:cubicBezTo>
                  <a:pt x="635" y="635"/>
                  <a:pt x="635" y="635"/>
                  <a:pt x="635" y="635"/>
                </a:cubicBezTo>
                <a:cubicBezTo>
                  <a:pt x="650" y="635"/>
                  <a:pt x="673" y="620"/>
                  <a:pt x="673" y="597"/>
                </a:cubicBezTo>
                <a:cubicBezTo>
                  <a:pt x="673" y="99"/>
                  <a:pt x="673" y="99"/>
                  <a:pt x="673" y="99"/>
                </a:cubicBezTo>
                <a:cubicBezTo>
                  <a:pt x="673" y="84"/>
                  <a:pt x="650" y="61"/>
                  <a:pt x="635" y="61"/>
                </a:cubicBezTo>
                <a:cubicBezTo>
                  <a:pt x="582" y="61"/>
                  <a:pt x="582" y="61"/>
                  <a:pt x="582" y="61"/>
                </a:cubicBezTo>
                <a:cubicBezTo>
                  <a:pt x="582" y="0"/>
                  <a:pt x="582" y="0"/>
                  <a:pt x="582" y="0"/>
                </a:cubicBezTo>
                <a:cubicBezTo>
                  <a:pt x="635" y="0"/>
                  <a:pt x="635" y="0"/>
                  <a:pt x="635" y="0"/>
                </a:cubicBezTo>
                <a:cubicBezTo>
                  <a:pt x="689" y="0"/>
                  <a:pt x="735" y="46"/>
                  <a:pt x="735" y="99"/>
                </a:cubicBezTo>
                <a:cubicBezTo>
                  <a:pt x="735" y="597"/>
                  <a:pt x="735" y="597"/>
                  <a:pt x="735" y="597"/>
                </a:cubicBezTo>
                <a:cubicBezTo>
                  <a:pt x="735" y="650"/>
                  <a:pt x="689" y="696"/>
                  <a:pt x="635" y="69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178">
            <a:extLst>
              <a:ext uri="{FF2B5EF4-FFF2-40B4-BE49-F238E27FC236}">
                <a16:creationId xmlns:a16="http://schemas.microsoft.com/office/drawing/2014/main" id="{3BBCFDB0-E7A8-144F-BAE2-8170560D9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0282" y="4794587"/>
            <a:ext cx="394568" cy="88917"/>
          </a:xfrm>
          <a:custGeom>
            <a:avLst/>
            <a:gdLst>
              <a:gd name="T0" fmla="*/ 314 w 315"/>
              <a:gd name="T1" fmla="*/ 69 h 70"/>
              <a:gd name="T2" fmla="*/ 0 w 315"/>
              <a:gd name="T3" fmla="*/ 69 h 70"/>
              <a:gd name="T4" fmla="*/ 0 w 315"/>
              <a:gd name="T5" fmla="*/ 0 h 70"/>
              <a:gd name="T6" fmla="*/ 314 w 315"/>
              <a:gd name="T7" fmla="*/ 0 h 70"/>
              <a:gd name="T8" fmla="*/ 314 w 315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5" h="70">
                <a:moveTo>
                  <a:pt x="314" y="69"/>
                </a:moveTo>
                <a:lnTo>
                  <a:pt x="0" y="69"/>
                </a:lnTo>
                <a:lnTo>
                  <a:pt x="0" y="0"/>
                </a:lnTo>
                <a:lnTo>
                  <a:pt x="314" y="0"/>
                </a:lnTo>
                <a:lnTo>
                  <a:pt x="314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179">
            <a:extLst>
              <a:ext uri="{FF2B5EF4-FFF2-40B4-BE49-F238E27FC236}">
                <a16:creationId xmlns:a16="http://schemas.microsoft.com/office/drawing/2014/main" id="{F3D8D3D4-7FDC-8A4E-90AB-2459BF1B8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9245" y="4794587"/>
            <a:ext cx="261196" cy="216734"/>
          </a:xfrm>
          <a:custGeom>
            <a:avLst/>
            <a:gdLst>
              <a:gd name="T0" fmla="*/ 47 w 208"/>
              <a:gd name="T1" fmla="*/ 153 h 170"/>
              <a:gd name="T2" fmla="*/ 47 w 208"/>
              <a:gd name="T3" fmla="*/ 153 h 170"/>
              <a:gd name="T4" fmla="*/ 0 w 208"/>
              <a:gd name="T5" fmla="*/ 107 h 170"/>
              <a:gd name="T6" fmla="*/ 100 w 208"/>
              <a:gd name="T7" fmla="*/ 8 h 170"/>
              <a:gd name="T8" fmla="*/ 131 w 208"/>
              <a:gd name="T9" fmla="*/ 0 h 170"/>
              <a:gd name="T10" fmla="*/ 154 w 208"/>
              <a:gd name="T11" fmla="*/ 23 h 170"/>
              <a:gd name="T12" fmla="*/ 200 w 208"/>
              <a:gd name="T13" fmla="*/ 115 h 170"/>
              <a:gd name="T14" fmla="*/ 184 w 208"/>
              <a:gd name="T15" fmla="*/ 161 h 170"/>
              <a:gd name="T16" fmla="*/ 146 w 208"/>
              <a:gd name="T17" fmla="*/ 146 h 170"/>
              <a:gd name="T18" fmla="*/ 115 w 208"/>
              <a:gd name="T19" fmla="*/ 84 h 170"/>
              <a:gd name="T20" fmla="*/ 47 w 208"/>
              <a:gd name="T21" fmla="*/ 153 h 170"/>
              <a:gd name="T22" fmla="*/ 146 w 208"/>
              <a:gd name="T23" fmla="*/ 54 h 170"/>
              <a:gd name="T24" fmla="*/ 146 w 208"/>
              <a:gd name="T25" fmla="*/ 5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170">
                <a:moveTo>
                  <a:pt x="47" y="153"/>
                </a:moveTo>
                <a:lnTo>
                  <a:pt x="47" y="153"/>
                </a:lnTo>
                <a:cubicBezTo>
                  <a:pt x="0" y="107"/>
                  <a:pt x="0" y="107"/>
                  <a:pt x="0" y="107"/>
                </a:cubicBezTo>
                <a:cubicBezTo>
                  <a:pt x="100" y="8"/>
                  <a:pt x="100" y="8"/>
                  <a:pt x="100" y="8"/>
                </a:cubicBezTo>
                <a:cubicBezTo>
                  <a:pt x="108" y="0"/>
                  <a:pt x="115" y="0"/>
                  <a:pt x="131" y="0"/>
                </a:cubicBezTo>
                <a:cubicBezTo>
                  <a:pt x="138" y="0"/>
                  <a:pt x="146" y="8"/>
                  <a:pt x="154" y="23"/>
                </a:cubicBezTo>
                <a:cubicBezTo>
                  <a:pt x="200" y="115"/>
                  <a:pt x="200" y="115"/>
                  <a:pt x="200" y="115"/>
                </a:cubicBezTo>
                <a:cubicBezTo>
                  <a:pt x="207" y="138"/>
                  <a:pt x="200" y="153"/>
                  <a:pt x="184" y="161"/>
                </a:cubicBezTo>
                <a:cubicBezTo>
                  <a:pt x="169" y="169"/>
                  <a:pt x="154" y="161"/>
                  <a:pt x="146" y="146"/>
                </a:cubicBezTo>
                <a:cubicBezTo>
                  <a:pt x="115" y="84"/>
                  <a:pt x="115" y="84"/>
                  <a:pt x="115" y="84"/>
                </a:cubicBezTo>
                <a:lnTo>
                  <a:pt x="47" y="153"/>
                </a:lnTo>
                <a:close/>
                <a:moveTo>
                  <a:pt x="146" y="54"/>
                </a:moveTo>
                <a:lnTo>
                  <a:pt x="146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180">
            <a:extLst>
              <a:ext uri="{FF2B5EF4-FFF2-40B4-BE49-F238E27FC236}">
                <a16:creationId xmlns:a16="http://schemas.microsoft.com/office/drawing/2014/main" id="{42C069FE-E96C-BF4C-AD75-7E2968B5D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658" y="4922403"/>
            <a:ext cx="366783" cy="250081"/>
          </a:xfrm>
          <a:custGeom>
            <a:avLst/>
            <a:gdLst>
              <a:gd name="T0" fmla="*/ 123 w 292"/>
              <a:gd name="T1" fmla="*/ 199 h 200"/>
              <a:gd name="T2" fmla="*/ 123 w 292"/>
              <a:gd name="T3" fmla="*/ 199 h 200"/>
              <a:gd name="T4" fmla="*/ 123 w 292"/>
              <a:gd name="T5" fmla="*/ 199 h 200"/>
              <a:gd name="T6" fmla="*/ 77 w 292"/>
              <a:gd name="T7" fmla="*/ 183 h 200"/>
              <a:gd name="T8" fmla="*/ 0 w 292"/>
              <a:gd name="T9" fmla="*/ 91 h 200"/>
              <a:gd name="T10" fmla="*/ 84 w 292"/>
              <a:gd name="T11" fmla="*/ 7 h 200"/>
              <a:gd name="T12" fmla="*/ 131 w 292"/>
              <a:gd name="T13" fmla="*/ 53 h 200"/>
              <a:gd name="T14" fmla="*/ 92 w 292"/>
              <a:gd name="T15" fmla="*/ 91 h 200"/>
              <a:gd name="T16" fmla="*/ 123 w 292"/>
              <a:gd name="T17" fmla="*/ 130 h 200"/>
              <a:gd name="T18" fmla="*/ 230 w 292"/>
              <a:gd name="T19" fmla="*/ 7 h 200"/>
              <a:gd name="T20" fmla="*/ 276 w 292"/>
              <a:gd name="T21" fmla="*/ 7 h 200"/>
              <a:gd name="T22" fmla="*/ 276 w 292"/>
              <a:gd name="T23" fmla="*/ 53 h 200"/>
              <a:gd name="T24" fmla="*/ 161 w 292"/>
              <a:gd name="T25" fmla="*/ 183 h 200"/>
              <a:gd name="T26" fmla="*/ 123 w 292"/>
              <a:gd name="T2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2" h="200">
                <a:moveTo>
                  <a:pt x="123" y="199"/>
                </a:moveTo>
                <a:lnTo>
                  <a:pt x="123" y="199"/>
                </a:lnTo>
                <a:lnTo>
                  <a:pt x="123" y="199"/>
                </a:lnTo>
                <a:cubicBezTo>
                  <a:pt x="107" y="199"/>
                  <a:pt x="92" y="191"/>
                  <a:pt x="77" y="183"/>
                </a:cubicBezTo>
                <a:cubicBezTo>
                  <a:pt x="0" y="91"/>
                  <a:pt x="0" y="91"/>
                  <a:pt x="0" y="91"/>
                </a:cubicBezTo>
                <a:cubicBezTo>
                  <a:pt x="84" y="7"/>
                  <a:pt x="84" y="7"/>
                  <a:pt x="84" y="7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92" y="91"/>
                  <a:pt x="92" y="91"/>
                  <a:pt x="92" y="91"/>
                </a:cubicBezTo>
                <a:cubicBezTo>
                  <a:pt x="123" y="130"/>
                  <a:pt x="123" y="130"/>
                  <a:pt x="123" y="130"/>
                </a:cubicBezTo>
                <a:cubicBezTo>
                  <a:pt x="230" y="7"/>
                  <a:pt x="230" y="7"/>
                  <a:pt x="230" y="7"/>
                </a:cubicBezTo>
                <a:cubicBezTo>
                  <a:pt x="245" y="0"/>
                  <a:pt x="261" y="0"/>
                  <a:pt x="276" y="7"/>
                </a:cubicBezTo>
                <a:cubicBezTo>
                  <a:pt x="291" y="23"/>
                  <a:pt x="291" y="38"/>
                  <a:pt x="276" y="53"/>
                </a:cubicBezTo>
                <a:cubicBezTo>
                  <a:pt x="161" y="183"/>
                  <a:pt x="161" y="183"/>
                  <a:pt x="161" y="183"/>
                </a:cubicBezTo>
                <a:cubicBezTo>
                  <a:pt x="154" y="191"/>
                  <a:pt x="138" y="199"/>
                  <a:pt x="123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181">
            <a:extLst>
              <a:ext uri="{FF2B5EF4-FFF2-40B4-BE49-F238E27FC236}">
                <a16:creationId xmlns:a16="http://schemas.microsoft.com/office/drawing/2014/main" id="{E39EDBFE-CB65-254B-97EF-6AC5DAAE5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3576" y="4794587"/>
            <a:ext cx="261196" cy="216734"/>
          </a:xfrm>
          <a:custGeom>
            <a:avLst/>
            <a:gdLst>
              <a:gd name="T0" fmla="*/ 161 w 208"/>
              <a:gd name="T1" fmla="*/ 153 h 170"/>
              <a:gd name="T2" fmla="*/ 161 w 208"/>
              <a:gd name="T3" fmla="*/ 153 h 170"/>
              <a:gd name="T4" fmla="*/ 207 w 208"/>
              <a:gd name="T5" fmla="*/ 107 h 170"/>
              <a:gd name="T6" fmla="*/ 108 w 208"/>
              <a:gd name="T7" fmla="*/ 8 h 170"/>
              <a:gd name="T8" fmla="*/ 85 w 208"/>
              <a:gd name="T9" fmla="*/ 0 h 170"/>
              <a:gd name="T10" fmla="*/ 54 w 208"/>
              <a:gd name="T11" fmla="*/ 23 h 170"/>
              <a:gd name="T12" fmla="*/ 8 w 208"/>
              <a:gd name="T13" fmla="*/ 115 h 170"/>
              <a:gd name="T14" fmla="*/ 23 w 208"/>
              <a:gd name="T15" fmla="*/ 161 h 170"/>
              <a:gd name="T16" fmla="*/ 69 w 208"/>
              <a:gd name="T17" fmla="*/ 146 h 170"/>
              <a:gd name="T18" fmla="*/ 92 w 208"/>
              <a:gd name="T19" fmla="*/ 84 h 170"/>
              <a:gd name="T20" fmla="*/ 161 w 208"/>
              <a:gd name="T21" fmla="*/ 153 h 170"/>
              <a:gd name="T22" fmla="*/ 69 w 208"/>
              <a:gd name="T23" fmla="*/ 54 h 170"/>
              <a:gd name="T24" fmla="*/ 69 w 208"/>
              <a:gd name="T25" fmla="*/ 5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170">
                <a:moveTo>
                  <a:pt x="161" y="153"/>
                </a:moveTo>
                <a:lnTo>
                  <a:pt x="161" y="153"/>
                </a:lnTo>
                <a:cubicBezTo>
                  <a:pt x="207" y="107"/>
                  <a:pt x="207" y="107"/>
                  <a:pt x="207" y="107"/>
                </a:cubicBezTo>
                <a:cubicBezTo>
                  <a:pt x="108" y="8"/>
                  <a:pt x="108" y="8"/>
                  <a:pt x="108" y="8"/>
                </a:cubicBezTo>
                <a:cubicBezTo>
                  <a:pt x="100" y="0"/>
                  <a:pt x="92" y="0"/>
                  <a:pt x="85" y="0"/>
                </a:cubicBezTo>
                <a:cubicBezTo>
                  <a:pt x="69" y="0"/>
                  <a:pt x="62" y="8"/>
                  <a:pt x="54" y="23"/>
                </a:cubicBezTo>
                <a:cubicBezTo>
                  <a:pt x="8" y="115"/>
                  <a:pt x="8" y="115"/>
                  <a:pt x="8" y="115"/>
                </a:cubicBezTo>
                <a:cubicBezTo>
                  <a:pt x="0" y="138"/>
                  <a:pt x="8" y="153"/>
                  <a:pt x="23" y="161"/>
                </a:cubicBezTo>
                <a:cubicBezTo>
                  <a:pt x="39" y="169"/>
                  <a:pt x="62" y="161"/>
                  <a:pt x="69" y="146"/>
                </a:cubicBezTo>
                <a:cubicBezTo>
                  <a:pt x="92" y="84"/>
                  <a:pt x="92" y="84"/>
                  <a:pt x="92" y="84"/>
                </a:cubicBezTo>
                <a:lnTo>
                  <a:pt x="161" y="153"/>
                </a:lnTo>
                <a:close/>
                <a:moveTo>
                  <a:pt x="69" y="54"/>
                </a:moveTo>
                <a:lnTo>
                  <a:pt x="69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182">
            <a:extLst>
              <a:ext uri="{FF2B5EF4-FFF2-40B4-BE49-F238E27FC236}">
                <a16:creationId xmlns:a16="http://schemas.microsoft.com/office/drawing/2014/main" id="{88F79E24-E9E7-8642-9EB5-5F890A44A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3576" y="4922403"/>
            <a:ext cx="366783" cy="250081"/>
          </a:xfrm>
          <a:custGeom>
            <a:avLst/>
            <a:gdLst>
              <a:gd name="T0" fmla="*/ 176 w 292"/>
              <a:gd name="T1" fmla="*/ 199 h 200"/>
              <a:gd name="T2" fmla="*/ 176 w 292"/>
              <a:gd name="T3" fmla="*/ 199 h 200"/>
              <a:gd name="T4" fmla="*/ 176 w 292"/>
              <a:gd name="T5" fmla="*/ 199 h 200"/>
              <a:gd name="T6" fmla="*/ 215 w 292"/>
              <a:gd name="T7" fmla="*/ 183 h 200"/>
              <a:gd name="T8" fmla="*/ 291 w 292"/>
              <a:gd name="T9" fmla="*/ 91 h 200"/>
              <a:gd name="T10" fmla="*/ 207 w 292"/>
              <a:gd name="T11" fmla="*/ 7 h 200"/>
              <a:gd name="T12" fmla="*/ 161 w 292"/>
              <a:gd name="T13" fmla="*/ 53 h 200"/>
              <a:gd name="T14" fmla="*/ 207 w 292"/>
              <a:gd name="T15" fmla="*/ 91 h 200"/>
              <a:gd name="T16" fmla="*/ 176 w 292"/>
              <a:gd name="T17" fmla="*/ 130 h 200"/>
              <a:gd name="T18" fmla="*/ 62 w 292"/>
              <a:gd name="T19" fmla="*/ 7 h 200"/>
              <a:gd name="T20" fmla="*/ 16 w 292"/>
              <a:gd name="T21" fmla="*/ 7 h 200"/>
              <a:gd name="T22" fmla="*/ 16 w 292"/>
              <a:gd name="T23" fmla="*/ 53 h 200"/>
              <a:gd name="T24" fmla="*/ 130 w 292"/>
              <a:gd name="T25" fmla="*/ 183 h 200"/>
              <a:gd name="T26" fmla="*/ 176 w 292"/>
              <a:gd name="T2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2" h="200">
                <a:moveTo>
                  <a:pt x="176" y="199"/>
                </a:moveTo>
                <a:lnTo>
                  <a:pt x="176" y="199"/>
                </a:lnTo>
                <a:lnTo>
                  <a:pt x="176" y="199"/>
                </a:lnTo>
                <a:cubicBezTo>
                  <a:pt x="192" y="199"/>
                  <a:pt x="207" y="191"/>
                  <a:pt x="215" y="183"/>
                </a:cubicBezTo>
                <a:cubicBezTo>
                  <a:pt x="291" y="91"/>
                  <a:pt x="291" y="91"/>
                  <a:pt x="291" y="91"/>
                </a:cubicBezTo>
                <a:cubicBezTo>
                  <a:pt x="207" y="7"/>
                  <a:pt x="207" y="7"/>
                  <a:pt x="207" y="7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207" y="91"/>
                  <a:pt x="207" y="91"/>
                  <a:pt x="207" y="91"/>
                </a:cubicBezTo>
                <a:cubicBezTo>
                  <a:pt x="176" y="130"/>
                  <a:pt x="176" y="130"/>
                  <a:pt x="176" y="130"/>
                </a:cubicBezTo>
                <a:cubicBezTo>
                  <a:pt x="62" y="7"/>
                  <a:pt x="62" y="7"/>
                  <a:pt x="62" y="7"/>
                </a:cubicBezTo>
                <a:cubicBezTo>
                  <a:pt x="54" y="0"/>
                  <a:pt x="31" y="0"/>
                  <a:pt x="16" y="7"/>
                </a:cubicBezTo>
                <a:cubicBezTo>
                  <a:pt x="8" y="23"/>
                  <a:pt x="0" y="38"/>
                  <a:pt x="16" y="53"/>
                </a:cubicBezTo>
                <a:cubicBezTo>
                  <a:pt x="130" y="183"/>
                  <a:pt x="130" y="183"/>
                  <a:pt x="130" y="183"/>
                </a:cubicBezTo>
                <a:cubicBezTo>
                  <a:pt x="146" y="191"/>
                  <a:pt x="161" y="199"/>
                  <a:pt x="176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183">
            <a:extLst>
              <a:ext uri="{FF2B5EF4-FFF2-40B4-BE49-F238E27FC236}">
                <a16:creationId xmlns:a16="http://schemas.microsoft.com/office/drawing/2014/main" id="{502A74E7-6603-FE49-AB05-59751B1A2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7048" y="5289187"/>
            <a:ext cx="183393" cy="55573"/>
          </a:xfrm>
          <a:custGeom>
            <a:avLst/>
            <a:gdLst>
              <a:gd name="T0" fmla="*/ 0 w 146"/>
              <a:gd name="T1" fmla="*/ 23 h 46"/>
              <a:gd name="T2" fmla="*/ 0 w 146"/>
              <a:gd name="T3" fmla="*/ 23 h 46"/>
              <a:gd name="T4" fmla="*/ 0 w 146"/>
              <a:gd name="T5" fmla="*/ 23 h 46"/>
              <a:gd name="T6" fmla="*/ 23 w 146"/>
              <a:gd name="T7" fmla="*/ 0 h 46"/>
              <a:gd name="T8" fmla="*/ 122 w 146"/>
              <a:gd name="T9" fmla="*/ 0 h 46"/>
              <a:gd name="T10" fmla="*/ 145 w 146"/>
              <a:gd name="T11" fmla="*/ 23 h 46"/>
              <a:gd name="T12" fmla="*/ 122 w 146"/>
              <a:gd name="T13" fmla="*/ 45 h 46"/>
              <a:gd name="T14" fmla="*/ 23 w 146"/>
              <a:gd name="T15" fmla="*/ 45 h 46"/>
              <a:gd name="T16" fmla="*/ 0 w 146"/>
              <a:gd name="T17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46">
                <a:moveTo>
                  <a:pt x="0" y="23"/>
                </a:moveTo>
                <a:lnTo>
                  <a:pt x="0" y="23"/>
                </a:lnTo>
                <a:lnTo>
                  <a:pt x="0" y="23"/>
                </a:lnTo>
                <a:cubicBezTo>
                  <a:pt x="0" y="7"/>
                  <a:pt x="8" y="0"/>
                  <a:pt x="23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8" y="0"/>
                  <a:pt x="145" y="7"/>
                  <a:pt x="145" y="23"/>
                </a:cubicBezTo>
                <a:cubicBezTo>
                  <a:pt x="145" y="38"/>
                  <a:pt x="138" y="45"/>
                  <a:pt x="122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8" y="45"/>
                  <a:pt x="0" y="38"/>
                  <a:pt x="0" y="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184">
            <a:extLst>
              <a:ext uri="{FF2B5EF4-FFF2-40B4-BE49-F238E27FC236}">
                <a16:creationId xmlns:a16="http://schemas.microsoft.com/office/drawing/2014/main" id="{62FF15AD-44D4-DA4D-93E4-77A8B38D6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0328" y="5305861"/>
            <a:ext cx="61132" cy="461256"/>
          </a:xfrm>
          <a:custGeom>
            <a:avLst/>
            <a:gdLst>
              <a:gd name="T0" fmla="*/ 46 w 47"/>
              <a:gd name="T1" fmla="*/ 367 h 368"/>
              <a:gd name="T2" fmla="*/ 46 w 47"/>
              <a:gd name="T3" fmla="*/ 367 h 368"/>
              <a:gd name="T4" fmla="*/ 0 w 47"/>
              <a:gd name="T5" fmla="*/ 367 h 368"/>
              <a:gd name="T6" fmla="*/ 0 w 47"/>
              <a:gd name="T7" fmla="*/ 23 h 368"/>
              <a:gd name="T8" fmla="*/ 23 w 47"/>
              <a:gd name="T9" fmla="*/ 0 h 368"/>
              <a:gd name="T10" fmla="*/ 46 w 47"/>
              <a:gd name="T11" fmla="*/ 23 h 368"/>
              <a:gd name="T12" fmla="*/ 46 w 47"/>
              <a:gd name="T13" fmla="*/ 367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68">
                <a:moveTo>
                  <a:pt x="46" y="367"/>
                </a:moveTo>
                <a:lnTo>
                  <a:pt x="46" y="367"/>
                </a:lnTo>
                <a:cubicBezTo>
                  <a:pt x="0" y="367"/>
                  <a:pt x="0" y="367"/>
                  <a:pt x="0" y="36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15" y="0"/>
                  <a:pt x="23" y="0"/>
                </a:cubicBezTo>
                <a:cubicBezTo>
                  <a:pt x="38" y="0"/>
                  <a:pt x="46" y="8"/>
                  <a:pt x="46" y="23"/>
                </a:cubicBezTo>
                <a:lnTo>
                  <a:pt x="46" y="36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2" name="Grupo 81">
            <a:extLst>
              <a:ext uri="{FF2B5EF4-FFF2-40B4-BE49-F238E27FC236}">
                <a16:creationId xmlns:a16="http://schemas.microsoft.com/office/drawing/2014/main" id="{72B0B7CC-C5D7-ED48-B928-CE0842ABFAC7}"/>
              </a:ext>
            </a:extLst>
          </p:cNvPr>
          <p:cNvGrpSpPr/>
          <p:nvPr/>
        </p:nvGrpSpPr>
        <p:grpSpPr>
          <a:xfrm>
            <a:off x="9660701" y="10798862"/>
            <a:ext cx="1133691" cy="1027107"/>
            <a:chOff x="8385391" y="10144819"/>
            <a:chExt cx="653452" cy="592018"/>
          </a:xfrm>
        </p:grpSpPr>
        <p:sp>
          <p:nvSpPr>
            <p:cNvPr id="83" name="Freeform 281">
              <a:extLst>
                <a:ext uri="{FF2B5EF4-FFF2-40B4-BE49-F238E27FC236}">
                  <a16:creationId xmlns:a16="http://schemas.microsoft.com/office/drawing/2014/main" id="{7CD86433-9C72-9942-877D-EE2137C99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794" y="10451996"/>
              <a:ext cx="195476" cy="273670"/>
            </a:xfrm>
            <a:custGeom>
              <a:avLst/>
              <a:gdLst>
                <a:gd name="T0" fmla="*/ 153 w 154"/>
                <a:gd name="T1" fmla="*/ 214 h 215"/>
                <a:gd name="T2" fmla="*/ 153 w 154"/>
                <a:gd name="T3" fmla="*/ 214 h 215"/>
                <a:gd name="T4" fmla="*/ 0 w 154"/>
                <a:gd name="T5" fmla="*/ 214 h 215"/>
                <a:gd name="T6" fmla="*/ 0 w 154"/>
                <a:gd name="T7" fmla="*/ 30 h 215"/>
                <a:gd name="T8" fmla="*/ 30 w 154"/>
                <a:gd name="T9" fmla="*/ 0 h 215"/>
                <a:gd name="T10" fmla="*/ 122 w 154"/>
                <a:gd name="T11" fmla="*/ 0 h 215"/>
                <a:gd name="T12" fmla="*/ 153 w 154"/>
                <a:gd name="T13" fmla="*/ 30 h 215"/>
                <a:gd name="T14" fmla="*/ 153 w 154"/>
                <a:gd name="T15" fmla="*/ 214 h 215"/>
                <a:gd name="T16" fmla="*/ 30 w 154"/>
                <a:gd name="T17" fmla="*/ 184 h 215"/>
                <a:gd name="T18" fmla="*/ 30 w 154"/>
                <a:gd name="T19" fmla="*/ 184 h 215"/>
                <a:gd name="T20" fmla="*/ 122 w 154"/>
                <a:gd name="T21" fmla="*/ 184 h 215"/>
                <a:gd name="T22" fmla="*/ 122 w 154"/>
                <a:gd name="T23" fmla="*/ 30 h 215"/>
                <a:gd name="T24" fmla="*/ 122 w 154"/>
                <a:gd name="T25" fmla="*/ 30 h 215"/>
                <a:gd name="T26" fmla="*/ 30 w 154"/>
                <a:gd name="T27" fmla="*/ 30 h 215"/>
                <a:gd name="T28" fmla="*/ 30 w 154"/>
                <a:gd name="T29" fmla="*/ 30 h 215"/>
                <a:gd name="T30" fmla="*/ 30 w 154"/>
                <a:gd name="T31" fmla="*/ 18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4" h="215">
                  <a:moveTo>
                    <a:pt x="153" y="214"/>
                  </a:moveTo>
                  <a:lnTo>
                    <a:pt x="153" y="214"/>
                  </a:lnTo>
                  <a:cubicBezTo>
                    <a:pt x="0" y="214"/>
                    <a:pt x="0" y="214"/>
                    <a:pt x="0" y="2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5"/>
                    <a:pt x="15" y="0"/>
                    <a:pt x="30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37" y="0"/>
                    <a:pt x="153" y="15"/>
                    <a:pt x="153" y="30"/>
                  </a:cubicBezTo>
                  <a:lnTo>
                    <a:pt x="153" y="214"/>
                  </a:lnTo>
                  <a:close/>
                  <a:moveTo>
                    <a:pt x="30" y="184"/>
                  </a:moveTo>
                  <a:lnTo>
                    <a:pt x="30" y="184"/>
                  </a:lnTo>
                  <a:cubicBezTo>
                    <a:pt x="122" y="184"/>
                    <a:pt x="122" y="184"/>
                    <a:pt x="122" y="184"/>
                  </a:cubicBezTo>
                  <a:cubicBezTo>
                    <a:pt x="122" y="30"/>
                    <a:pt x="122" y="30"/>
                    <a:pt x="122" y="30"/>
                  </a:cubicBezTo>
                  <a:lnTo>
                    <a:pt x="122" y="30"/>
                  </a:lnTo>
                  <a:cubicBezTo>
                    <a:pt x="30" y="30"/>
                    <a:pt x="30" y="30"/>
                    <a:pt x="30" y="30"/>
                  </a:cubicBezTo>
                  <a:lnTo>
                    <a:pt x="30" y="30"/>
                  </a:lnTo>
                  <a:lnTo>
                    <a:pt x="30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4" name="Freeform 282">
              <a:extLst>
                <a:ext uri="{FF2B5EF4-FFF2-40B4-BE49-F238E27FC236}">
                  <a16:creationId xmlns:a16="http://schemas.microsoft.com/office/drawing/2014/main" id="{3D2B2ADB-60EC-994A-B9D9-EDC7CDAE7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5655" y="10379392"/>
              <a:ext cx="575265" cy="357445"/>
            </a:xfrm>
            <a:custGeom>
              <a:avLst/>
              <a:gdLst>
                <a:gd name="T0" fmla="*/ 398 w 453"/>
                <a:gd name="T1" fmla="*/ 283 h 284"/>
                <a:gd name="T2" fmla="*/ 398 w 453"/>
                <a:gd name="T3" fmla="*/ 283 h 284"/>
                <a:gd name="T4" fmla="*/ 46 w 453"/>
                <a:gd name="T5" fmla="*/ 283 h 284"/>
                <a:gd name="T6" fmla="*/ 0 w 453"/>
                <a:gd name="T7" fmla="*/ 237 h 284"/>
                <a:gd name="T8" fmla="*/ 0 w 453"/>
                <a:gd name="T9" fmla="*/ 53 h 284"/>
                <a:gd name="T10" fmla="*/ 23 w 453"/>
                <a:gd name="T11" fmla="*/ 30 h 284"/>
                <a:gd name="T12" fmla="*/ 38 w 453"/>
                <a:gd name="T13" fmla="*/ 53 h 284"/>
                <a:gd name="T14" fmla="*/ 38 w 453"/>
                <a:gd name="T15" fmla="*/ 237 h 284"/>
                <a:gd name="T16" fmla="*/ 46 w 453"/>
                <a:gd name="T17" fmla="*/ 245 h 284"/>
                <a:gd name="T18" fmla="*/ 398 w 453"/>
                <a:gd name="T19" fmla="*/ 245 h 284"/>
                <a:gd name="T20" fmla="*/ 406 w 453"/>
                <a:gd name="T21" fmla="*/ 237 h 284"/>
                <a:gd name="T22" fmla="*/ 406 w 453"/>
                <a:gd name="T23" fmla="*/ 0 h 284"/>
                <a:gd name="T24" fmla="*/ 452 w 453"/>
                <a:gd name="T25" fmla="*/ 0 h 284"/>
                <a:gd name="T26" fmla="*/ 452 w 453"/>
                <a:gd name="T27" fmla="*/ 237 h 284"/>
                <a:gd name="T28" fmla="*/ 398 w 453"/>
                <a:gd name="T29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3" h="284">
                  <a:moveTo>
                    <a:pt x="398" y="283"/>
                  </a:moveTo>
                  <a:lnTo>
                    <a:pt x="398" y="283"/>
                  </a:lnTo>
                  <a:cubicBezTo>
                    <a:pt x="46" y="283"/>
                    <a:pt x="46" y="283"/>
                    <a:pt x="46" y="283"/>
                  </a:cubicBezTo>
                  <a:cubicBezTo>
                    <a:pt x="23" y="283"/>
                    <a:pt x="0" y="260"/>
                    <a:pt x="0" y="23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8"/>
                    <a:pt x="8" y="30"/>
                    <a:pt x="23" y="30"/>
                  </a:cubicBezTo>
                  <a:cubicBezTo>
                    <a:pt x="31" y="30"/>
                    <a:pt x="38" y="38"/>
                    <a:pt x="38" y="53"/>
                  </a:cubicBezTo>
                  <a:cubicBezTo>
                    <a:pt x="38" y="237"/>
                    <a:pt x="38" y="237"/>
                    <a:pt x="38" y="237"/>
                  </a:cubicBezTo>
                  <a:lnTo>
                    <a:pt x="46" y="245"/>
                  </a:lnTo>
                  <a:cubicBezTo>
                    <a:pt x="398" y="245"/>
                    <a:pt x="398" y="245"/>
                    <a:pt x="398" y="245"/>
                  </a:cubicBezTo>
                  <a:cubicBezTo>
                    <a:pt x="406" y="245"/>
                    <a:pt x="406" y="237"/>
                    <a:pt x="406" y="237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52" y="237"/>
                    <a:pt x="452" y="237"/>
                    <a:pt x="452" y="237"/>
                  </a:cubicBezTo>
                  <a:cubicBezTo>
                    <a:pt x="452" y="260"/>
                    <a:pt x="429" y="283"/>
                    <a:pt x="398" y="2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5" name="Freeform 283">
              <a:extLst>
                <a:ext uri="{FF2B5EF4-FFF2-40B4-BE49-F238E27FC236}">
                  <a16:creationId xmlns:a16="http://schemas.microsoft.com/office/drawing/2014/main" id="{3A71D0B7-AB10-A14B-A1CF-B5A90F9A4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391" y="10144819"/>
              <a:ext cx="653452" cy="262497"/>
            </a:xfrm>
            <a:custGeom>
              <a:avLst/>
              <a:gdLst>
                <a:gd name="T0" fmla="*/ 436 w 514"/>
                <a:gd name="T1" fmla="*/ 207 h 208"/>
                <a:gd name="T2" fmla="*/ 436 w 514"/>
                <a:gd name="T3" fmla="*/ 207 h 208"/>
                <a:gd name="T4" fmla="*/ 375 w 514"/>
                <a:gd name="T5" fmla="*/ 184 h 208"/>
                <a:gd name="T6" fmla="*/ 313 w 514"/>
                <a:gd name="T7" fmla="*/ 207 h 208"/>
                <a:gd name="T8" fmla="*/ 260 w 514"/>
                <a:gd name="T9" fmla="*/ 184 h 208"/>
                <a:gd name="T10" fmla="*/ 199 w 514"/>
                <a:gd name="T11" fmla="*/ 207 h 208"/>
                <a:gd name="T12" fmla="*/ 138 w 514"/>
                <a:gd name="T13" fmla="*/ 184 h 208"/>
                <a:gd name="T14" fmla="*/ 76 w 514"/>
                <a:gd name="T15" fmla="*/ 207 h 208"/>
                <a:gd name="T16" fmla="*/ 0 w 514"/>
                <a:gd name="T17" fmla="*/ 122 h 208"/>
                <a:gd name="T18" fmla="*/ 0 w 514"/>
                <a:gd name="T19" fmla="*/ 115 h 208"/>
                <a:gd name="T20" fmla="*/ 69 w 514"/>
                <a:gd name="T21" fmla="*/ 15 h 208"/>
                <a:gd name="T22" fmla="*/ 107 w 514"/>
                <a:gd name="T23" fmla="*/ 0 h 208"/>
                <a:gd name="T24" fmla="*/ 413 w 514"/>
                <a:gd name="T25" fmla="*/ 0 h 208"/>
                <a:gd name="T26" fmla="*/ 413 w 514"/>
                <a:gd name="T27" fmla="*/ 0 h 208"/>
                <a:gd name="T28" fmla="*/ 444 w 514"/>
                <a:gd name="T29" fmla="*/ 15 h 208"/>
                <a:gd name="T30" fmla="*/ 513 w 514"/>
                <a:gd name="T31" fmla="*/ 122 h 208"/>
                <a:gd name="T32" fmla="*/ 513 w 514"/>
                <a:gd name="T33" fmla="*/ 122 h 208"/>
                <a:gd name="T34" fmla="*/ 444 w 514"/>
                <a:gd name="T35" fmla="*/ 207 h 208"/>
                <a:gd name="T36" fmla="*/ 436 w 514"/>
                <a:gd name="T37" fmla="*/ 207 h 208"/>
                <a:gd name="T38" fmla="*/ 375 w 514"/>
                <a:gd name="T39" fmla="*/ 130 h 208"/>
                <a:gd name="T40" fmla="*/ 375 w 514"/>
                <a:gd name="T41" fmla="*/ 130 h 208"/>
                <a:gd name="T42" fmla="*/ 375 w 514"/>
                <a:gd name="T43" fmla="*/ 130 h 208"/>
                <a:gd name="T44" fmla="*/ 398 w 514"/>
                <a:gd name="T45" fmla="*/ 145 h 208"/>
                <a:gd name="T46" fmla="*/ 436 w 514"/>
                <a:gd name="T47" fmla="*/ 168 h 208"/>
                <a:gd name="T48" fmla="*/ 474 w 514"/>
                <a:gd name="T49" fmla="*/ 130 h 208"/>
                <a:gd name="T50" fmla="*/ 413 w 514"/>
                <a:gd name="T51" fmla="*/ 38 h 208"/>
                <a:gd name="T52" fmla="*/ 107 w 514"/>
                <a:gd name="T53" fmla="*/ 38 h 208"/>
                <a:gd name="T54" fmla="*/ 107 w 514"/>
                <a:gd name="T55" fmla="*/ 38 h 208"/>
                <a:gd name="T56" fmla="*/ 46 w 514"/>
                <a:gd name="T57" fmla="*/ 130 h 208"/>
                <a:gd name="T58" fmla="*/ 76 w 514"/>
                <a:gd name="T59" fmla="*/ 168 h 208"/>
                <a:gd name="T60" fmla="*/ 115 w 514"/>
                <a:gd name="T61" fmla="*/ 145 h 208"/>
                <a:gd name="T62" fmla="*/ 138 w 514"/>
                <a:gd name="T63" fmla="*/ 130 h 208"/>
                <a:gd name="T64" fmla="*/ 138 w 514"/>
                <a:gd name="T65" fmla="*/ 130 h 208"/>
                <a:gd name="T66" fmla="*/ 168 w 514"/>
                <a:gd name="T67" fmla="*/ 145 h 208"/>
                <a:gd name="T68" fmla="*/ 199 w 514"/>
                <a:gd name="T69" fmla="*/ 168 h 208"/>
                <a:gd name="T70" fmla="*/ 237 w 514"/>
                <a:gd name="T71" fmla="*/ 145 h 208"/>
                <a:gd name="T72" fmla="*/ 260 w 514"/>
                <a:gd name="T73" fmla="*/ 130 h 208"/>
                <a:gd name="T74" fmla="*/ 260 w 514"/>
                <a:gd name="T75" fmla="*/ 130 h 208"/>
                <a:gd name="T76" fmla="*/ 283 w 514"/>
                <a:gd name="T77" fmla="*/ 145 h 208"/>
                <a:gd name="T78" fmla="*/ 313 w 514"/>
                <a:gd name="T79" fmla="*/ 168 h 208"/>
                <a:gd name="T80" fmla="*/ 352 w 514"/>
                <a:gd name="T81" fmla="*/ 145 h 208"/>
                <a:gd name="T82" fmla="*/ 375 w 514"/>
                <a:gd name="T83" fmla="*/ 130 h 208"/>
                <a:gd name="T84" fmla="*/ 436 w 514"/>
                <a:gd name="T85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4" h="208">
                  <a:moveTo>
                    <a:pt x="436" y="207"/>
                  </a:moveTo>
                  <a:lnTo>
                    <a:pt x="436" y="207"/>
                  </a:lnTo>
                  <a:cubicBezTo>
                    <a:pt x="413" y="207"/>
                    <a:pt x="390" y="199"/>
                    <a:pt x="375" y="184"/>
                  </a:cubicBezTo>
                  <a:cubicBezTo>
                    <a:pt x="360" y="199"/>
                    <a:pt x="337" y="207"/>
                    <a:pt x="313" y="207"/>
                  </a:cubicBezTo>
                  <a:cubicBezTo>
                    <a:pt x="291" y="207"/>
                    <a:pt x="275" y="199"/>
                    <a:pt x="260" y="184"/>
                  </a:cubicBezTo>
                  <a:cubicBezTo>
                    <a:pt x="245" y="199"/>
                    <a:pt x="222" y="207"/>
                    <a:pt x="199" y="207"/>
                  </a:cubicBezTo>
                  <a:cubicBezTo>
                    <a:pt x="176" y="207"/>
                    <a:pt x="153" y="199"/>
                    <a:pt x="138" y="184"/>
                  </a:cubicBezTo>
                  <a:cubicBezTo>
                    <a:pt x="122" y="199"/>
                    <a:pt x="99" y="207"/>
                    <a:pt x="76" y="207"/>
                  </a:cubicBezTo>
                  <a:cubicBezTo>
                    <a:pt x="38" y="207"/>
                    <a:pt x="0" y="168"/>
                    <a:pt x="0" y="122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6" y="8"/>
                    <a:pt x="92" y="0"/>
                    <a:pt x="107" y="0"/>
                  </a:cubicBezTo>
                  <a:cubicBezTo>
                    <a:pt x="413" y="0"/>
                    <a:pt x="413" y="0"/>
                    <a:pt x="413" y="0"/>
                  </a:cubicBezTo>
                  <a:lnTo>
                    <a:pt x="413" y="0"/>
                  </a:lnTo>
                  <a:cubicBezTo>
                    <a:pt x="428" y="0"/>
                    <a:pt x="436" y="0"/>
                    <a:pt x="444" y="15"/>
                  </a:cubicBezTo>
                  <a:cubicBezTo>
                    <a:pt x="513" y="122"/>
                    <a:pt x="513" y="122"/>
                    <a:pt x="513" y="122"/>
                  </a:cubicBezTo>
                  <a:lnTo>
                    <a:pt x="513" y="122"/>
                  </a:lnTo>
                  <a:cubicBezTo>
                    <a:pt x="513" y="168"/>
                    <a:pt x="482" y="207"/>
                    <a:pt x="444" y="207"/>
                  </a:cubicBezTo>
                  <a:cubicBezTo>
                    <a:pt x="436" y="207"/>
                    <a:pt x="436" y="207"/>
                    <a:pt x="436" y="207"/>
                  </a:cubicBezTo>
                  <a:lnTo>
                    <a:pt x="375" y="130"/>
                  </a:lnTo>
                  <a:lnTo>
                    <a:pt x="375" y="130"/>
                  </a:lnTo>
                  <a:lnTo>
                    <a:pt x="375" y="130"/>
                  </a:lnTo>
                  <a:cubicBezTo>
                    <a:pt x="383" y="130"/>
                    <a:pt x="398" y="138"/>
                    <a:pt x="398" y="145"/>
                  </a:cubicBezTo>
                  <a:cubicBezTo>
                    <a:pt x="405" y="161"/>
                    <a:pt x="421" y="168"/>
                    <a:pt x="436" y="168"/>
                  </a:cubicBezTo>
                  <a:cubicBezTo>
                    <a:pt x="459" y="168"/>
                    <a:pt x="467" y="153"/>
                    <a:pt x="474" y="130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107" y="38"/>
                    <a:pt x="107" y="38"/>
                    <a:pt x="107" y="38"/>
                  </a:cubicBezTo>
                  <a:lnTo>
                    <a:pt x="107" y="38"/>
                  </a:lnTo>
                  <a:cubicBezTo>
                    <a:pt x="46" y="130"/>
                    <a:pt x="46" y="130"/>
                    <a:pt x="46" y="130"/>
                  </a:cubicBezTo>
                  <a:cubicBezTo>
                    <a:pt x="46" y="145"/>
                    <a:pt x="61" y="161"/>
                    <a:pt x="76" y="168"/>
                  </a:cubicBezTo>
                  <a:cubicBezTo>
                    <a:pt x="99" y="168"/>
                    <a:pt x="115" y="161"/>
                    <a:pt x="115" y="145"/>
                  </a:cubicBezTo>
                  <a:cubicBezTo>
                    <a:pt x="122" y="130"/>
                    <a:pt x="130" y="130"/>
                    <a:pt x="138" y="130"/>
                  </a:cubicBezTo>
                  <a:lnTo>
                    <a:pt x="138" y="130"/>
                  </a:lnTo>
                  <a:cubicBezTo>
                    <a:pt x="153" y="130"/>
                    <a:pt x="160" y="130"/>
                    <a:pt x="168" y="145"/>
                  </a:cubicBezTo>
                  <a:cubicBezTo>
                    <a:pt x="168" y="153"/>
                    <a:pt x="183" y="168"/>
                    <a:pt x="199" y="168"/>
                  </a:cubicBezTo>
                  <a:cubicBezTo>
                    <a:pt x="214" y="168"/>
                    <a:pt x="229" y="153"/>
                    <a:pt x="237" y="145"/>
                  </a:cubicBezTo>
                  <a:cubicBezTo>
                    <a:pt x="237" y="130"/>
                    <a:pt x="245" y="130"/>
                    <a:pt x="260" y="130"/>
                  </a:cubicBezTo>
                  <a:lnTo>
                    <a:pt x="260" y="130"/>
                  </a:lnTo>
                  <a:cubicBezTo>
                    <a:pt x="268" y="130"/>
                    <a:pt x="275" y="130"/>
                    <a:pt x="283" y="145"/>
                  </a:cubicBezTo>
                  <a:cubicBezTo>
                    <a:pt x="291" y="153"/>
                    <a:pt x="298" y="168"/>
                    <a:pt x="313" y="168"/>
                  </a:cubicBezTo>
                  <a:cubicBezTo>
                    <a:pt x="329" y="168"/>
                    <a:pt x="344" y="153"/>
                    <a:pt x="352" y="145"/>
                  </a:cubicBezTo>
                  <a:cubicBezTo>
                    <a:pt x="360" y="130"/>
                    <a:pt x="367" y="130"/>
                    <a:pt x="375" y="130"/>
                  </a:cubicBezTo>
                  <a:lnTo>
                    <a:pt x="436" y="2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1F0930BC-487C-D446-98CA-9E8F994ADD0A}"/>
              </a:ext>
            </a:extLst>
          </p:cNvPr>
          <p:cNvGrpSpPr/>
          <p:nvPr/>
        </p:nvGrpSpPr>
        <p:grpSpPr>
          <a:xfrm>
            <a:off x="4489092" y="4538985"/>
            <a:ext cx="4236804" cy="1390954"/>
            <a:chOff x="4247967" y="10620441"/>
            <a:chExt cx="4236804" cy="1390954"/>
          </a:xfrm>
        </p:grpSpPr>
        <p:sp>
          <p:nvSpPr>
            <p:cNvPr id="90" name="CuadroTexto 395">
              <a:extLst>
                <a:ext uri="{FF2B5EF4-FFF2-40B4-BE49-F238E27FC236}">
                  <a16:creationId xmlns:a16="http://schemas.microsoft.com/office/drawing/2014/main" id="{D9C22934-2A23-F642-8BD3-77CD2CA15E89}"/>
                </a:ext>
              </a:extLst>
            </p:cNvPr>
            <p:cNvSpPr txBox="1"/>
            <p:nvPr/>
          </p:nvSpPr>
          <p:spPr>
            <a:xfrm flipH="1">
              <a:off x="607174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91" name="Rectangle 40">
              <a:extLst>
                <a:ext uri="{FF2B5EF4-FFF2-40B4-BE49-F238E27FC236}">
                  <a16:creationId xmlns:a16="http://schemas.microsoft.com/office/drawing/2014/main" id="{12F7B1BA-EE76-6D4E-BF47-74C407410109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2" name="Grupo 91">
            <a:extLst>
              <a:ext uri="{FF2B5EF4-FFF2-40B4-BE49-F238E27FC236}">
                <a16:creationId xmlns:a16="http://schemas.microsoft.com/office/drawing/2014/main" id="{49742F3C-696D-5548-AAE7-31C53884E37E}"/>
              </a:ext>
            </a:extLst>
          </p:cNvPr>
          <p:cNvGrpSpPr/>
          <p:nvPr/>
        </p:nvGrpSpPr>
        <p:grpSpPr>
          <a:xfrm>
            <a:off x="4470415" y="7472406"/>
            <a:ext cx="4236804" cy="1390954"/>
            <a:chOff x="4247967" y="10620441"/>
            <a:chExt cx="4236804" cy="1390954"/>
          </a:xfrm>
        </p:grpSpPr>
        <p:sp>
          <p:nvSpPr>
            <p:cNvPr id="93" name="CuadroTexto 395">
              <a:extLst>
                <a:ext uri="{FF2B5EF4-FFF2-40B4-BE49-F238E27FC236}">
                  <a16:creationId xmlns:a16="http://schemas.microsoft.com/office/drawing/2014/main" id="{124DBB60-ED9A-394B-9B7A-C1C07D9F3B56}"/>
                </a:ext>
              </a:extLst>
            </p:cNvPr>
            <p:cNvSpPr txBox="1"/>
            <p:nvPr/>
          </p:nvSpPr>
          <p:spPr>
            <a:xfrm flipH="1">
              <a:off x="60920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94" name="Rectangle 40">
              <a:extLst>
                <a:ext uri="{FF2B5EF4-FFF2-40B4-BE49-F238E27FC236}">
                  <a16:creationId xmlns:a16="http://schemas.microsoft.com/office/drawing/2014/main" id="{A66DBFD5-B559-C247-B33A-E1965AE23086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CEE729EA-7F6C-B04D-A583-E10CE6512A27}"/>
              </a:ext>
            </a:extLst>
          </p:cNvPr>
          <p:cNvGrpSpPr/>
          <p:nvPr/>
        </p:nvGrpSpPr>
        <p:grpSpPr>
          <a:xfrm>
            <a:off x="4470307" y="10473073"/>
            <a:ext cx="4247093" cy="1390954"/>
            <a:chOff x="4247967" y="10620441"/>
            <a:chExt cx="4247093" cy="1390954"/>
          </a:xfrm>
        </p:grpSpPr>
        <p:sp>
          <p:nvSpPr>
            <p:cNvPr id="96" name="CuadroTexto 395">
              <a:extLst>
                <a:ext uri="{FF2B5EF4-FFF2-40B4-BE49-F238E27FC236}">
                  <a16:creationId xmlns:a16="http://schemas.microsoft.com/office/drawing/2014/main" id="{034473B5-7688-0845-988F-9E91FCA1E9E8}"/>
                </a:ext>
              </a:extLst>
            </p:cNvPr>
            <p:cNvSpPr txBox="1"/>
            <p:nvPr/>
          </p:nvSpPr>
          <p:spPr>
            <a:xfrm flipH="1">
              <a:off x="611238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7" name="Rectangle 40">
              <a:extLst>
                <a:ext uri="{FF2B5EF4-FFF2-40B4-BE49-F238E27FC236}">
                  <a16:creationId xmlns:a16="http://schemas.microsoft.com/office/drawing/2014/main" id="{0B82316A-8786-764F-8F05-7210FCCE734E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98" name="Freeform 1">
            <a:extLst>
              <a:ext uri="{FF2B5EF4-FFF2-40B4-BE49-F238E27FC236}">
                <a16:creationId xmlns:a16="http://schemas.microsoft.com/office/drawing/2014/main" id="{E58AED07-AA22-9F40-951F-98DDBF01A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8644" y="3947736"/>
            <a:ext cx="6108700" cy="8260805"/>
          </a:xfrm>
          <a:custGeom>
            <a:avLst/>
            <a:gdLst>
              <a:gd name="T0" fmla="*/ 3687 w 6896"/>
              <a:gd name="T1" fmla="*/ 0 h 9325"/>
              <a:gd name="T2" fmla="*/ 3687 w 6896"/>
              <a:gd name="T3" fmla="*/ 0 h 9325"/>
              <a:gd name="T4" fmla="*/ 3687 w 6896"/>
              <a:gd name="T5" fmla="*/ 0 h 9325"/>
              <a:gd name="T6" fmla="*/ 479 w 6896"/>
              <a:gd name="T7" fmla="*/ 3217 h 9325"/>
              <a:gd name="T8" fmla="*/ 479 w 6896"/>
              <a:gd name="T9" fmla="*/ 3433 h 9325"/>
              <a:gd name="T10" fmla="*/ 461 w 6896"/>
              <a:gd name="T11" fmla="*/ 3378 h 9325"/>
              <a:gd name="T12" fmla="*/ 0 w 6896"/>
              <a:gd name="T13" fmla="*/ 6243 h 9325"/>
              <a:gd name="T14" fmla="*/ 479 w 6896"/>
              <a:gd name="T15" fmla="*/ 6252 h 9325"/>
              <a:gd name="T16" fmla="*/ 479 w 6896"/>
              <a:gd name="T17" fmla="*/ 6667 h 9325"/>
              <a:gd name="T18" fmla="*/ 2241 w 6896"/>
              <a:gd name="T19" fmla="*/ 8429 h 9325"/>
              <a:gd name="T20" fmla="*/ 3823 w 6896"/>
              <a:gd name="T21" fmla="*/ 8429 h 9325"/>
              <a:gd name="T22" fmla="*/ 3823 w 6896"/>
              <a:gd name="T23" fmla="*/ 9324 h 9325"/>
              <a:gd name="T24" fmla="*/ 6895 w 6896"/>
              <a:gd name="T25" fmla="*/ 9324 h 9325"/>
              <a:gd name="T26" fmla="*/ 6895 w 6896"/>
              <a:gd name="T27" fmla="*/ 8429 h 9325"/>
              <a:gd name="T28" fmla="*/ 6895 w 6896"/>
              <a:gd name="T29" fmla="*/ 3217 h 9325"/>
              <a:gd name="T30" fmla="*/ 3687 w 6896"/>
              <a:gd name="T31" fmla="*/ 0 h 9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896" h="9325">
                <a:moveTo>
                  <a:pt x="3687" y="0"/>
                </a:moveTo>
                <a:lnTo>
                  <a:pt x="3687" y="0"/>
                </a:lnTo>
                <a:lnTo>
                  <a:pt x="3687" y="0"/>
                </a:lnTo>
                <a:cubicBezTo>
                  <a:pt x="1916" y="0"/>
                  <a:pt x="479" y="1437"/>
                  <a:pt x="479" y="3217"/>
                </a:cubicBezTo>
                <a:cubicBezTo>
                  <a:pt x="479" y="3433"/>
                  <a:pt x="479" y="3433"/>
                  <a:pt x="479" y="3433"/>
                </a:cubicBezTo>
                <a:cubicBezTo>
                  <a:pt x="461" y="3378"/>
                  <a:pt x="461" y="3378"/>
                  <a:pt x="461" y="3378"/>
                </a:cubicBezTo>
                <a:cubicBezTo>
                  <a:pt x="0" y="6243"/>
                  <a:pt x="0" y="6243"/>
                  <a:pt x="0" y="6243"/>
                </a:cubicBezTo>
                <a:cubicBezTo>
                  <a:pt x="479" y="6252"/>
                  <a:pt x="479" y="6252"/>
                  <a:pt x="479" y="6252"/>
                </a:cubicBezTo>
                <a:cubicBezTo>
                  <a:pt x="479" y="6667"/>
                  <a:pt x="479" y="6667"/>
                  <a:pt x="479" y="6667"/>
                </a:cubicBezTo>
                <a:cubicBezTo>
                  <a:pt x="479" y="7643"/>
                  <a:pt x="1266" y="8429"/>
                  <a:pt x="2241" y="8429"/>
                </a:cubicBezTo>
                <a:cubicBezTo>
                  <a:pt x="3823" y="8429"/>
                  <a:pt x="3823" y="8429"/>
                  <a:pt x="3823" y="8429"/>
                </a:cubicBezTo>
                <a:cubicBezTo>
                  <a:pt x="3823" y="9324"/>
                  <a:pt x="3823" y="9324"/>
                  <a:pt x="3823" y="9324"/>
                </a:cubicBezTo>
                <a:cubicBezTo>
                  <a:pt x="6895" y="9324"/>
                  <a:pt x="6895" y="9324"/>
                  <a:pt x="6895" y="9324"/>
                </a:cubicBezTo>
                <a:cubicBezTo>
                  <a:pt x="6895" y="8429"/>
                  <a:pt x="6895" y="8429"/>
                  <a:pt x="6895" y="8429"/>
                </a:cubicBezTo>
                <a:cubicBezTo>
                  <a:pt x="6895" y="3217"/>
                  <a:pt x="6895" y="3217"/>
                  <a:pt x="6895" y="3217"/>
                </a:cubicBezTo>
                <a:cubicBezTo>
                  <a:pt x="6895" y="1437"/>
                  <a:pt x="5458" y="0"/>
                  <a:pt x="3687" y="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2">
            <a:extLst>
              <a:ext uri="{FF2B5EF4-FFF2-40B4-BE49-F238E27FC236}">
                <a16:creationId xmlns:a16="http://schemas.microsoft.com/office/drawing/2014/main" id="{17B3FF89-F9F1-4044-AAEF-7AA3BC486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0862" y="8353499"/>
            <a:ext cx="175761" cy="175761"/>
          </a:xfrm>
          <a:custGeom>
            <a:avLst/>
            <a:gdLst>
              <a:gd name="T0" fmla="*/ 198 w 199"/>
              <a:gd name="T1" fmla="*/ 100 h 200"/>
              <a:gd name="T2" fmla="*/ 198 w 199"/>
              <a:gd name="T3" fmla="*/ 100 h 200"/>
              <a:gd name="T4" fmla="*/ 99 w 199"/>
              <a:gd name="T5" fmla="*/ 199 h 200"/>
              <a:gd name="T6" fmla="*/ 0 w 199"/>
              <a:gd name="T7" fmla="*/ 100 h 200"/>
              <a:gd name="T8" fmla="*/ 99 w 199"/>
              <a:gd name="T9" fmla="*/ 0 h 200"/>
              <a:gd name="T10" fmla="*/ 198 w 199"/>
              <a:gd name="T11" fmla="*/ 10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9" h="200">
                <a:moveTo>
                  <a:pt x="198" y="100"/>
                </a:moveTo>
                <a:lnTo>
                  <a:pt x="198" y="100"/>
                </a:lnTo>
                <a:cubicBezTo>
                  <a:pt x="198" y="154"/>
                  <a:pt x="153" y="199"/>
                  <a:pt x="99" y="199"/>
                </a:cubicBezTo>
                <a:cubicBezTo>
                  <a:pt x="45" y="199"/>
                  <a:pt x="0" y="154"/>
                  <a:pt x="0" y="100"/>
                </a:cubicBezTo>
                <a:cubicBezTo>
                  <a:pt x="0" y="46"/>
                  <a:pt x="45" y="0"/>
                  <a:pt x="99" y="0"/>
                </a:cubicBezTo>
                <a:cubicBezTo>
                  <a:pt x="153" y="0"/>
                  <a:pt x="198" y="46"/>
                  <a:pt x="198" y="10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3">
            <a:extLst>
              <a:ext uri="{FF2B5EF4-FFF2-40B4-BE49-F238E27FC236}">
                <a16:creationId xmlns:a16="http://schemas.microsoft.com/office/drawing/2014/main" id="{C3B2719A-3244-3044-83A0-C100B59FC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2218" y="10161892"/>
            <a:ext cx="183575" cy="183575"/>
          </a:xfrm>
          <a:custGeom>
            <a:avLst/>
            <a:gdLst>
              <a:gd name="T0" fmla="*/ 207 w 208"/>
              <a:gd name="T1" fmla="*/ 108 h 209"/>
              <a:gd name="T2" fmla="*/ 207 w 208"/>
              <a:gd name="T3" fmla="*/ 108 h 209"/>
              <a:gd name="T4" fmla="*/ 108 w 208"/>
              <a:gd name="T5" fmla="*/ 208 h 209"/>
              <a:gd name="T6" fmla="*/ 0 w 208"/>
              <a:gd name="T7" fmla="*/ 108 h 209"/>
              <a:gd name="T8" fmla="*/ 108 w 208"/>
              <a:gd name="T9" fmla="*/ 0 h 209"/>
              <a:gd name="T10" fmla="*/ 207 w 208"/>
              <a:gd name="T11" fmla="*/ 108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8" h="209">
                <a:moveTo>
                  <a:pt x="207" y="108"/>
                </a:moveTo>
                <a:lnTo>
                  <a:pt x="207" y="108"/>
                </a:lnTo>
                <a:cubicBezTo>
                  <a:pt x="207" y="162"/>
                  <a:pt x="162" y="208"/>
                  <a:pt x="108" y="208"/>
                </a:cubicBezTo>
                <a:cubicBezTo>
                  <a:pt x="54" y="208"/>
                  <a:pt x="0" y="162"/>
                  <a:pt x="0" y="108"/>
                </a:cubicBezTo>
                <a:cubicBezTo>
                  <a:pt x="0" y="45"/>
                  <a:pt x="54" y="0"/>
                  <a:pt x="108" y="0"/>
                </a:cubicBezTo>
                <a:cubicBezTo>
                  <a:pt x="162" y="0"/>
                  <a:pt x="207" y="45"/>
                  <a:pt x="207" y="108"/>
                </a:cubicBezTo>
              </a:path>
            </a:pathLst>
          </a:custGeom>
          <a:solidFill>
            <a:srgbClr val="E538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4">
            <a:extLst>
              <a:ext uri="{FF2B5EF4-FFF2-40B4-BE49-F238E27FC236}">
                <a16:creationId xmlns:a16="http://schemas.microsoft.com/office/drawing/2014/main" id="{536E8E5C-18DB-B144-B891-52C1EDABE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9531" y="10259539"/>
            <a:ext cx="183575" cy="183572"/>
          </a:xfrm>
          <a:custGeom>
            <a:avLst/>
            <a:gdLst>
              <a:gd name="T0" fmla="*/ 208 w 209"/>
              <a:gd name="T1" fmla="*/ 100 h 209"/>
              <a:gd name="T2" fmla="*/ 208 w 209"/>
              <a:gd name="T3" fmla="*/ 100 h 209"/>
              <a:gd name="T4" fmla="*/ 100 w 209"/>
              <a:gd name="T5" fmla="*/ 208 h 209"/>
              <a:gd name="T6" fmla="*/ 0 w 209"/>
              <a:gd name="T7" fmla="*/ 100 h 209"/>
              <a:gd name="T8" fmla="*/ 100 w 209"/>
              <a:gd name="T9" fmla="*/ 0 h 209"/>
              <a:gd name="T10" fmla="*/ 208 w 209"/>
              <a:gd name="T11" fmla="*/ 10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" h="209">
                <a:moveTo>
                  <a:pt x="208" y="100"/>
                </a:moveTo>
                <a:lnTo>
                  <a:pt x="208" y="100"/>
                </a:lnTo>
                <a:cubicBezTo>
                  <a:pt x="208" y="154"/>
                  <a:pt x="163" y="208"/>
                  <a:pt x="100" y="208"/>
                </a:cubicBezTo>
                <a:cubicBezTo>
                  <a:pt x="45" y="208"/>
                  <a:pt x="0" y="154"/>
                  <a:pt x="0" y="100"/>
                </a:cubicBezTo>
                <a:cubicBezTo>
                  <a:pt x="0" y="45"/>
                  <a:pt x="45" y="0"/>
                  <a:pt x="100" y="0"/>
                </a:cubicBezTo>
                <a:cubicBezTo>
                  <a:pt x="163" y="0"/>
                  <a:pt x="208" y="45"/>
                  <a:pt x="208" y="10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5">
            <a:extLst>
              <a:ext uri="{FF2B5EF4-FFF2-40B4-BE49-F238E27FC236}">
                <a16:creationId xmlns:a16="http://schemas.microsoft.com/office/drawing/2014/main" id="{9B701E6D-7345-C444-8A2D-302DD448B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0087" y="8779232"/>
            <a:ext cx="175761" cy="183575"/>
          </a:xfrm>
          <a:custGeom>
            <a:avLst/>
            <a:gdLst>
              <a:gd name="T0" fmla="*/ 199 w 200"/>
              <a:gd name="T1" fmla="*/ 99 h 208"/>
              <a:gd name="T2" fmla="*/ 199 w 200"/>
              <a:gd name="T3" fmla="*/ 99 h 208"/>
              <a:gd name="T4" fmla="*/ 100 w 200"/>
              <a:gd name="T5" fmla="*/ 207 h 208"/>
              <a:gd name="T6" fmla="*/ 0 w 200"/>
              <a:gd name="T7" fmla="*/ 99 h 208"/>
              <a:gd name="T8" fmla="*/ 100 w 200"/>
              <a:gd name="T9" fmla="*/ 0 h 208"/>
              <a:gd name="T10" fmla="*/ 199 w 200"/>
              <a:gd name="T11" fmla="*/ 99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" h="208">
                <a:moveTo>
                  <a:pt x="199" y="99"/>
                </a:moveTo>
                <a:lnTo>
                  <a:pt x="199" y="99"/>
                </a:lnTo>
                <a:cubicBezTo>
                  <a:pt x="199" y="162"/>
                  <a:pt x="154" y="207"/>
                  <a:pt x="100" y="207"/>
                </a:cubicBezTo>
                <a:cubicBezTo>
                  <a:pt x="46" y="207"/>
                  <a:pt x="0" y="162"/>
                  <a:pt x="0" y="99"/>
                </a:cubicBezTo>
                <a:cubicBezTo>
                  <a:pt x="0" y="45"/>
                  <a:pt x="46" y="0"/>
                  <a:pt x="100" y="0"/>
                </a:cubicBezTo>
                <a:cubicBezTo>
                  <a:pt x="154" y="0"/>
                  <a:pt x="199" y="45"/>
                  <a:pt x="199" y="9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6">
            <a:extLst>
              <a:ext uri="{FF2B5EF4-FFF2-40B4-BE49-F238E27FC236}">
                <a16:creationId xmlns:a16="http://schemas.microsoft.com/office/drawing/2014/main" id="{9D19E755-3C9B-1745-870E-F3704274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352" y="9482280"/>
            <a:ext cx="183575" cy="175763"/>
          </a:xfrm>
          <a:custGeom>
            <a:avLst/>
            <a:gdLst>
              <a:gd name="T0" fmla="*/ 208 w 209"/>
              <a:gd name="T1" fmla="*/ 99 h 199"/>
              <a:gd name="T2" fmla="*/ 208 w 209"/>
              <a:gd name="T3" fmla="*/ 99 h 199"/>
              <a:gd name="T4" fmla="*/ 100 w 209"/>
              <a:gd name="T5" fmla="*/ 198 h 199"/>
              <a:gd name="T6" fmla="*/ 0 w 209"/>
              <a:gd name="T7" fmla="*/ 99 h 199"/>
              <a:gd name="T8" fmla="*/ 100 w 209"/>
              <a:gd name="T9" fmla="*/ 0 h 199"/>
              <a:gd name="T10" fmla="*/ 208 w 209"/>
              <a:gd name="T11" fmla="*/ 99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" h="199">
                <a:moveTo>
                  <a:pt x="208" y="99"/>
                </a:moveTo>
                <a:lnTo>
                  <a:pt x="208" y="99"/>
                </a:lnTo>
                <a:cubicBezTo>
                  <a:pt x="208" y="153"/>
                  <a:pt x="163" y="198"/>
                  <a:pt x="100" y="198"/>
                </a:cubicBezTo>
                <a:cubicBezTo>
                  <a:pt x="45" y="198"/>
                  <a:pt x="0" y="153"/>
                  <a:pt x="0" y="99"/>
                </a:cubicBezTo>
                <a:cubicBezTo>
                  <a:pt x="0" y="45"/>
                  <a:pt x="45" y="0"/>
                  <a:pt x="100" y="0"/>
                </a:cubicBezTo>
                <a:cubicBezTo>
                  <a:pt x="163" y="0"/>
                  <a:pt x="208" y="45"/>
                  <a:pt x="208" y="9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7">
            <a:extLst>
              <a:ext uri="{FF2B5EF4-FFF2-40B4-BE49-F238E27FC236}">
                <a16:creationId xmlns:a16="http://schemas.microsoft.com/office/drawing/2014/main" id="{CEBB5073-D51B-AA4B-9B99-CBC106DF4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6457" y="8689400"/>
            <a:ext cx="183575" cy="175761"/>
          </a:xfrm>
          <a:custGeom>
            <a:avLst/>
            <a:gdLst>
              <a:gd name="T0" fmla="*/ 208 w 209"/>
              <a:gd name="T1" fmla="*/ 100 h 200"/>
              <a:gd name="T2" fmla="*/ 208 w 209"/>
              <a:gd name="T3" fmla="*/ 100 h 200"/>
              <a:gd name="T4" fmla="*/ 108 w 209"/>
              <a:gd name="T5" fmla="*/ 199 h 200"/>
              <a:gd name="T6" fmla="*/ 0 w 209"/>
              <a:gd name="T7" fmla="*/ 100 h 200"/>
              <a:gd name="T8" fmla="*/ 108 w 209"/>
              <a:gd name="T9" fmla="*/ 0 h 200"/>
              <a:gd name="T10" fmla="*/ 208 w 209"/>
              <a:gd name="T11" fmla="*/ 10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" h="200">
                <a:moveTo>
                  <a:pt x="208" y="100"/>
                </a:moveTo>
                <a:lnTo>
                  <a:pt x="208" y="100"/>
                </a:lnTo>
                <a:cubicBezTo>
                  <a:pt x="208" y="154"/>
                  <a:pt x="163" y="199"/>
                  <a:pt x="108" y="199"/>
                </a:cubicBezTo>
                <a:cubicBezTo>
                  <a:pt x="54" y="199"/>
                  <a:pt x="0" y="154"/>
                  <a:pt x="0" y="100"/>
                </a:cubicBezTo>
                <a:cubicBezTo>
                  <a:pt x="0" y="45"/>
                  <a:pt x="54" y="0"/>
                  <a:pt x="108" y="0"/>
                </a:cubicBezTo>
                <a:cubicBezTo>
                  <a:pt x="163" y="0"/>
                  <a:pt x="208" y="45"/>
                  <a:pt x="208" y="10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8">
            <a:extLst>
              <a:ext uri="{FF2B5EF4-FFF2-40B4-BE49-F238E27FC236}">
                <a16:creationId xmlns:a16="http://schemas.microsoft.com/office/drawing/2014/main" id="{7969B65C-FC32-3747-AF6F-7DA10F2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7927" y="10564193"/>
            <a:ext cx="183572" cy="175761"/>
          </a:xfrm>
          <a:custGeom>
            <a:avLst/>
            <a:gdLst>
              <a:gd name="T0" fmla="*/ 208 w 209"/>
              <a:gd name="T1" fmla="*/ 99 h 199"/>
              <a:gd name="T2" fmla="*/ 208 w 209"/>
              <a:gd name="T3" fmla="*/ 99 h 199"/>
              <a:gd name="T4" fmla="*/ 100 w 209"/>
              <a:gd name="T5" fmla="*/ 198 h 199"/>
              <a:gd name="T6" fmla="*/ 0 w 209"/>
              <a:gd name="T7" fmla="*/ 99 h 199"/>
              <a:gd name="T8" fmla="*/ 100 w 209"/>
              <a:gd name="T9" fmla="*/ 0 h 199"/>
              <a:gd name="T10" fmla="*/ 208 w 209"/>
              <a:gd name="T11" fmla="*/ 99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" h="199">
                <a:moveTo>
                  <a:pt x="208" y="99"/>
                </a:moveTo>
                <a:lnTo>
                  <a:pt x="208" y="99"/>
                </a:lnTo>
                <a:cubicBezTo>
                  <a:pt x="208" y="153"/>
                  <a:pt x="163" y="198"/>
                  <a:pt x="100" y="198"/>
                </a:cubicBezTo>
                <a:cubicBezTo>
                  <a:pt x="45" y="198"/>
                  <a:pt x="0" y="153"/>
                  <a:pt x="0" y="99"/>
                </a:cubicBezTo>
                <a:cubicBezTo>
                  <a:pt x="0" y="45"/>
                  <a:pt x="45" y="0"/>
                  <a:pt x="100" y="0"/>
                </a:cubicBezTo>
                <a:cubicBezTo>
                  <a:pt x="163" y="0"/>
                  <a:pt x="208" y="45"/>
                  <a:pt x="208" y="9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9">
            <a:extLst>
              <a:ext uri="{FF2B5EF4-FFF2-40B4-BE49-F238E27FC236}">
                <a16:creationId xmlns:a16="http://schemas.microsoft.com/office/drawing/2014/main" id="{C0F15219-A1D7-264B-B88C-7ECBB2E95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2385" y="6537292"/>
            <a:ext cx="183572" cy="183575"/>
          </a:xfrm>
          <a:custGeom>
            <a:avLst/>
            <a:gdLst>
              <a:gd name="T0" fmla="*/ 208 w 209"/>
              <a:gd name="T1" fmla="*/ 108 h 209"/>
              <a:gd name="T2" fmla="*/ 208 w 209"/>
              <a:gd name="T3" fmla="*/ 108 h 209"/>
              <a:gd name="T4" fmla="*/ 100 w 209"/>
              <a:gd name="T5" fmla="*/ 208 h 209"/>
              <a:gd name="T6" fmla="*/ 0 w 209"/>
              <a:gd name="T7" fmla="*/ 108 h 209"/>
              <a:gd name="T8" fmla="*/ 100 w 209"/>
              <a:gd name="T9" fmla="*/ 0 h 209"/>
              <a:gd name="T10" fmla="*/ 208 w 209"/>
              <a:gd name="T11" fmla="*/ 108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" h="209">
                <a:moveTo>
                  <a:pt x="208" y="108"/>
                </a:moveTo>
                <a:lnTo>
                  <a:pt x="208" y="108"/>
                </a:lnTo>
                <a:cubicBezTo>
                  <a:pt x="208" y="162"/>
                  <a:pt x="163" y="208"/>
                  <a:pt x="100" y="208"/>
                </a:cubicBezTo>
                <a:cubicBezTo>
                  <a:pt x="45" y="208"/>
                  <a:pt x="0" y="162"/>
                  <a:pt x="0" y="108"/>
                </a:cubicBezTo>
                <a:cubicBezTo>
                  <a:pt x="0" y="45"/>
                  <a:pt x="45" y="0"/>
                  <a:pt x="100" y="0"/>
                </a:cubicBezTo>
                <a:cubicBezTo>
                  <a:pt x="163" y="0"/>
                  <a:pt x="208" y="45"/>
                  <a:pt x="208" y="10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10">
            <a:extLst>
              <a:ext uri="{FF2B5EF4-FFF2-40B4-BE49-F238E27FC236}">
                <a16:creationId xmlns:a16="http://schemas.microsoft.com/office/drawing/2014/main" id="{BC6A779A-D95F-FF42-96D5-147E84CF2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4435" y="5115575"/>
            <a:ext cx="183575" cy="183575"/>
          </a:xfrm>
          <a:custGeom>
            <a:avLst/>
            <a:gdLst>
              <a:gd name="T0" fmla="*/ 208 w 209"/>
              <a:gd name="T1" fmla="*/ 100 h 209"/>
              <a:gd name="T2" fmla="*/ 208 w 209"/>
              <a:gd name="T3" fmla="*/ 100 h 209"/>
              <a:gd name="T4" fmla="*/ 99 w 209"/>
              <a:gd name="T5" fmla="*/ 208 h 209"/>
              <a:gd name="T6" fmla="*/ 0 w 209"/>
              <a:gd name="T7" fmla="*/ 100 h 209"/>
              <a:gd name="T8" fmla="*/ 99 w 209"/>
              <a:gd name="T9" fmla="*/ 0 h 209"/>
              <a:gd name="T10" fmla="*/ 208 w 209"/>
              <a:gd name="T11" fmla="*/ 10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" h="209">
                <a:moveTo>
                  <a:pt x="208" y="100"/>
                </a:moveTo>
                <a:lnTo>
                  <a:pt x="208" y="100"/>
                </a:lnTo>
                <a:cubicBezTo>
                  <a:pt x="208" y="163"/>
                  <a:pt x="163" y="208"/>
                  <a:pt x="99" y="208"/>
                </a:cubicBezTo>
                <a:cubicBezTo>
                  <a:pt x="45" y="208"/>
                  <a:pt x="0" y="163"/>
                  <a:pt x="0" y="100"/>
                </a:cubicBezTo>
                <a:cubicBezTo>
                  <a:pt x="0" y="46"/>
                  <a:pt x="45" y="0"/>
                  <a:pt x="99" y="0"/>
                </a:cubicBezTo>
                <a:cubicBezTo>
                  <a:pt x="163" y="0"/>
                  <a:pt x="208" y="46"/>
                  <a:pt x="208" y="10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11">
            <a:extLst>
              <a:ext uri="{FF2B5EF4-FFF2-40B4-BE49-F238E27FC236}">
                <a16:creationId xmlns:a16="http://schemas.microsoft.com/office/drawing/2014/main" id="{4138BCA1-10F1-DF47-9AE9-19168864F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6457" y="5412417"/>
            <a:ext cx="183575" cy="183575"/>
          </a:xfrm>
          <a:custGeom>
            <a:avLst/>
            <a:gdLst>
              <a:gd name="T0" fmla="*/ 208 w 209"/>
              <a:gd name="T1" fmla="*/ 99 h 208"/>
              <a:gd name="T2" fmla="*/ 208 w 209"/>
              <a:gd name="T3" fmla="*/ 99 h 208"/>
              <a:gd name="T4" fmla="*/ 108 w 209"/>
              <a:gd name="T5" fmla="*/ 207 h 208"/>
              <a:gd name="T6" fmla="*/ 0 w 209"/>
              <a:gd name="T7" fmla="*/ 99 h 208"/>
              <a:gd name="T8" fmla="*/ 108 w 209"/>
              <a:gd name="T9" fmla="*/ 0 h 208"/>
              <a:gd name="T10" fmla="*/ 208 w 209"/>
              <a:gd name="T11" fmla="*/ 99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" h="208">
                <a:moveTo>
                  <a:pt x="208" y="99"/>
                </a:moveTo>
                <a:lnTo>
                  <a:pt x="208" y="99"/>
                </a:lnTo>
                <a:cubicBezTo>
                  <a:pt x="208" y="162"/>
                  <a:pt x="163" y="207"/>
                  <a:pt x="108" y="207"/>
                </a:cubicBezTo>
                <a:cubicBezTo>
                  <a:pt x="54" y="207"/>
                  <a:pt x="0" y="162"/>
                  <a:pt x="0" y="99"/>
                </a:cubicBezTo>
                <a:cubicBezTo>
                  <a:pt x="0" y="45"/>
                  <a:pt x="54" y="0"/>
                  <a:pt x="108" y="0"/>
                </a:cubicBezTo>
                <a:cubicBezTo>
                  <a:pt x="163" y="0"/>
                  <a:pt x="208" y="45"/>
                  <a:pt x="208" y="9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12">
            <a:extLst>
              <a:ext uri="{FF2B5EF4-FFF2-40B4-BE49-F238E27FC236}">
                <a16:creationId xmlns:a16="http://schemas.microsoft.com/office/drawing/2014/main" id="{55A2129F-D3D4-0643-A84C-A00615577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6734" y="4932002"/>
            <a:ext cx="183572" cy="183572"/>
          </a:xfrm>
          <a:custGeom>
            <a:avLst/>
            <a:gdLst>
              <a:gd name="T0" fmla="*/ 208 w 209"/>
              <a:gd name="T1" fmla="*/ 99 h 208"/>
              <a:gd name="T2" fmla="*/ 208 w 209"/>
              <a:gd name="T3" fmla="*/ 99 h 208"/>
              <a:gd name="T4" fmla="*/ 109 w 209"/>
              <a:gd name="T5" fmla="*/ 207 h 208"/>
              <a:gd name="T6" fmla="*/ 0 w 209"/>
              <a:gd name="T7" fmla="*/ 99 h 208"/>
              <a:gd name="T8" fmla="*/ 109 w 209"/>
              <a:gd name="T9" fmla="*/ 0 h 208"/>
              <a:gd name="T10" fmla="*/ 208 w 209"/>
              <a:gd name="T11" fmla="*/ 99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" h="208">
                <a:moveTo>
                  <a:pt x="208" y="99"/>
                </a:moveTo>
                <a:lnTo>
                  <a:pt x="208" y="99"/>
                </a:lnTo>
                <a:cubicBezTo>
                  <a:pt x="208" y="162"/>
                  <a:pt x="163" y="207"/>
                  <a:pt x="109" y="207"/>
                </a:cubicBezTo>
                <a:cubicBezTo>
                  <a:pt x="55" y="207"/>
                  <a:pt x="0" y="162"/>
                  <a:pt x="0" y="99"/>
                </a:cubicBezTo>
                <a:cubicBezTo>
                  <a:pt x="0" y="45"/>
                  <a:pt x="55" y="0"/>
                  <a:pt x="109" y="0"/>
                </a:cubicBezTo>
                <a:cubicBezTo>
                  <a:pt x="163" y="0"/>
                  <a:pt x="208" y="45"/>
                  <a:pt x="208" y="9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211">
            <a:extLst>
              <a:ext uri="{FF2B5EF4-FFF2-40B4-BE49-F238E27FC236}">
                <a16:creationId xmlns:a16="http://schemas.microsoft.com/office/drawing/2014/main" id="{62F2E805-B76F-7E4B-9FDE-1CBEC75B1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0972" y="8072280"/>
            <a:ext cx="2944987" cy="3632411"/>
          </a:xfrm>
          <a:custGeom>
            <a:avLst/>
            <a:gdLst>
              <a:gd name="T0" fmla="*/ 2458 w 3326"/>
              <a:gd name="T1" fmla="*/ 145 h 4103"/>
              <a:gd name="T2" fmla="*/ 2458 w 3326"/>
              <a:gd name="T3" fmla="*/ 145 h 4103"/>
              <a:gd name="T4" fmla="*/ 2955 w 3326"/>
              <a:gd name="T5" fmla="*/ 407 h 4103"/>
              <a:gd name="T6" fmla="*/ 3199 w 3326"/>
              <a:gd name="T7" fmla="*/ 1148 h 4103"/>
              <a:gd name="T8" fmla="*/ 1853 w 3326"/>
              <a:gd name="T9" fmla="*/ 4102 h 4103"/>
              <a:gd name="T10" fmla="*/ 0 w 3326"/>
              <a:gd name="T11" fmla="*/ 3109 h 4103"/>
              <a:gd name="T12" fmla="*/ 1708 w 3326"/>
              <a:gd name="T13" fmla="*/ 353 h 4103"/>
              <a:gd name="T14" fmla="*/ 2458 w 3326"/>
              <a:gd name="T15" fmla="*/ 145 h 4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26" h="4103">
                <a:moveTo>
                  <a:pt x="2458" y="145"/>
                </a:moveTo>
                <a:lnTo>
                  <a:pt x="2458" y="145"/>
                </a:lnTo>
                <a:cubicBezTo>
                  <a:pt x="2955" y="407"/>
                  <a:pt x="2955" y="407"/>
                  <a:pt x="2955" y="407"/>
                </a:cubicBezTo>
                <a:cubicBezTo>
                  <a:pt x="3217" y="552"/>
                  <a:pt x="3325" y="877"/>
                  <a:pt x="3199" y="1148"/>
                </a:cubicBezTo>
                <a:cubicBezTo>
                  <a:pt x="1853" y="4102"/>
                  <a:pt x="1853" y="4102"/>
                  <a:pt x="1853" y="4102"/>
                </a:cubicBezTo>
                <a:cubicBezTo>
                  <a:pt x="0" y="3109"/>
                  <a:pt x="0" y="3109"/>
                  <a:pt x="0" y="3109"/>
                </a:cubicBezTo>
                <a:cubicBezTo>
                  <a:pt x="1708" y="353"/>
                  <a:pt x="1708" y="353"/>
                  <a:pt x="1708" y="353"/>
                </a:cubicBezTo>
                <a:cubicBezTo>
                  <a:pt x="1870" y="91"/>
                  <a:pt x="2196" y="0"/>
                  <a:pt x="2458" y="14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212">
            <a:extLst>
              <a:ext uri="{FF2B5EF4-FFF2-40B4-BE49-F238E27FC236}">
                <a16:creationId xmlns:a16="http://schemas.microsoft.com/office/drawing/2014/main" id="{3D27FB37-8FF6-6C4E-9D65-5C40C2EFD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7454" y="8041034"/>
            <a:ext cx="601496" cy="425733"/>
          </a:xfrm>
          <a:custGeom>
            <a:avLst/>
            <a:gdLst>
              <a:gd name="T0" fmla="*/ 81 w 678"/>
              <a:gd name="T1" fmla="*/ 0 h 480"/>
              <a:gd name="T2" fmla="*/ 677 w 678"/>
              <a:gd name="T3" fmla="*/ 326 h 480"/>
              <a:gd name="T4" fmla="*/ 596 w 678"/>
              <a:gd name="T5" fmla="*/ 479 h 480"/>
              <a:gd name="T6" fmla="*/ 0 w 678"/>
              <a:gd name="T7" fmla="*/ 163 h 480"/>
              <a:gd name="T8" fmla="*/ 81 w 678"/>
              <a:gd name="T9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8" h="480">
                <a:moveTo>
                  <a:pt x="81" y="0"/>
                </a:moveTo>
                <a:lnTo>
                  <a:pt x="677" y="326"/>
                </a:lnTo>
                <a:lnTo>
                  <a:pt x="596" y="479"/>
                </a:lnTo>
                <a:lnTo>
                  <a:pt x="0" y="163"/>
                </a:lnTo>
                <a:lnTo>
                  <a:pt x="81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213">
            <a:extLst>
              <a:ext uri="{FF2B5EF4-FFF2-40B4-BE49-F238E27FC236}">
                <a16:creationId xmlns:a16="http://schemas.microsoft.com/office/drawing/2014/main" id="{B464A0CB-F9AD-0548-BD4A-169BF8A16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2772" y="7849647"/>
            <a:ext cx="855375" cy="546815"/>
          </a:xfrm>
          <a:custGeom>
            <a:avLst/>
            <a:gdLst>
              <a:gd name="T0" fmla="*/ 144 w 967"/>
              <a:gd name="T1" fmla="*/ 18 h 616"/>
              <a:gd name="T2" fmla="*/ 144 w 967"/>
              <a:gd name="T3" fmla="*/ 18 h 616"/>
              <a:gd name="T4" fmla="*/ 912 w 967"/>
              <a:gd name="T5" fmla="*/ 434 h 616"/>
              <a:gd name="T6" fmla="*/ 948 w 967"/>
              <a:gd name="T7" fmla="*/ 552 h 616"/>
              <a:gd name="T8" fmla="*/ 948 w 967"/>
              <a:gd name="T9" fmla="*/ 552 h 616"/>
              <a:gd name="T10" fmla="*/ 822 w 967"/>
              <a:gd name="T11" fmla="*/ 588 h 616"/>
              <a:gd name="T12" fmla="*/ 63 w 967"/>
              <a:gd name="T13" fmla="*/ 181 h 616"/>
              <a:gd name="T14" fmla="*/ 26 w 967"/>
              <a:gd name="T15" fmla="*/ 55 h 616"/>
              <a:gd name="T16" fmla="*/ 26 w 967"/>
              <a:gd name="T17" fmla="*/ 55 h 616"/>
              <a:gd name="T18" fmla="*/ 144 w 967"/>
              <a:gd name="T19" fmla="*/ 18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67" h="616">
                <a:moveTo>
                  <a:pt x="144" y="18"/>
                </a:moveTo>
                <a:lnTo>
                  <a:pt x="144" y="18"/>
                </a:lnTo>
                <a:cubicBezTo>
                  <a:pt x="912" y="434"/>
                  <a:pt x="912" y="434"/>
                  <a:pt x="912" y="434"/>
                </a:cubicBezTo>
                <a:cubicBezTo>
                  <a:pt x="948" y="452"/>
                  <a:pt x="966" y="506"/>
                  <a:pt x="948" y="552"/>
                </a:cubicBezTo>
                <a:lnTo>
                  <a:pt x="948" y="552"/>
                </a:lnTo>
                <a:cubicBezTo>
                  <a:pt x="921" y="597"/>
                  <a:pt x="867" y="615"/>
                  <a:pt x="822" y="588"/>
                </a:cubicBezTo>
                <a:cubicBezTo>
                  <a:pt x="63" y="181"/>
                  <a:pt x="63" y="181"/>
                  <a:pt x="63" y="181"/>
                </a:cubicBezTo>
                <a:cubicBezTo>
                  <a:pt x="17" y="154"/>
                  <a:pt x="0" y="100"/>
                  <a:pt x="26" y="55"/>
                </a:cubicBezTo>
                <a:lnTo>
                  <a:pt x="26" y="55"/>
                </a:lnTo>
                <a:cubicBezTo>
                  <a:pt x="45" y="18"/>
                  <a:pt x="99" y="0"/>
                  <a:pt x="144" y="1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214">
            <a:extLst>
              <a:ext uri="{FF2B5EF4-FFF2-40B4-BE49-F238E27FC236}">
                <a16:creationId xmlns:a16="http://schemas.microsoft.com/office/drawing/2014/main" id="{559C5A69-BF17-3241-9AF8-CBDB4C2F5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9421" y="10829788"/>
            <a:ext cx="1745900" cy="1066287"/>
          </a:xfrm>
          <a:custGeom>
            <a:avLst/>
            <a:gdLst>
              <a:gd name="T0" fmla="*/ 0 w 1971"/>
              <a:gd name="T1" fmla="*/ 208 h 1202"/>
              <a:gd name="T2" fmla="*/ 1861 w 1971"/>
              <a:gd name="T3" fmla="*/ 1201 h 1202"/>
              <a:gd name="T4" fmla="*/ 1970 w 1971"/>
              <a:gd name="T5" fmla="*/ 993 h 1202"/>
              <a:gd name="T6" fmla="*/ 117 w 1971"/>
              <a:gd name="T7" fmla="*/ 0 h 1202"/>
              <a:gd name="T8" fmla="*/ 0 w 1971"/>
              <a:gd name="T9" fmla="*/ 208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1" h="1202">
                <a:moveTo>
                  <a:pt x="0" y="208"/>
                </a:moveTo>
                <a:lnTo>
                  <a:pt x="1861" y="1201"/>
                </a:lnTo>
                <a:lnTo>
                  <a:pt x="1970" y="993"/>
                </a:lnTo>
                <a:lnTo>
                  <a:pt x="117" y="0"/>
                </a:lnTo>
                <a:lnTo>
                  <a:pt x="0" y="20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81" name="Grupo 180">
            <a:extLst>
              <a:ext uri="{FF2B5EF4-FFF2-40B4-BE49-F238E27FC236}">
                <a16:creationId xmlns:a16="http://schemas.microsoft.com/office/drawing/2014/main" id="{9B6663D9-0886-0B4B-946F-FB6073F826B2}"/>
              </a:ext>
            </a:extLst>
          </p:cNvPr>
          <p:cNvGrpSpPr/>
          <p:nvPr/>
        </p:nvGrpSpPr>
        <p:grpSpPr>
          <a:xfrm>
            <a:off x="2668308" y="541948"/>
            <a:ext cx="19041035" cy="2561450"/>
            <a:chOff x="2668308" y="861425"/>
            <a:chExt cx="19041035" cy="2561450"/>
          </a:xfrm>
        </p:grpSpPr>
        <p:sp>
          <p:nvSpPr>
            <p:cNvPr id="182" name="CuadroTexto 181">
              <a:extLst>
                <a:ext uri="{FF2B5EF4-FFF2-40B4-BE49-F238E27FC236}">
                  <a16:creationId xmlns:a16="http://schemas.microsoft.com/office/drawing/2014/main" id="{7264BE1A-0117-C949-A342-10856579DE11}"/>
                </a:ext>
              </a:extLst>
            </p:cNvPr>
            <p:cNvSpPr txBox="1"/>
            <p:nvPr/>
          </p:nvSpPr>
          <p:spPr>
            <a:xfrm>
              <a:off x="10546398" y="861425"/>
              <a:ext cx="328487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Health</a:t>
              </a:r>
            </a:p>
          </p:txBody>
        </p:sp>
        <p:sp>
          <p:nvSpPr>
            <p:cNvPr id="183" name="CuadroTexto 182">
              <a:extLst>
                <a:ext uri="{FF2B5EF4-FFF2-40B4-BE49-F238E27FC236}">
                  <a16:creationId xmlns:a16="http://schemas.microsoft.com/office/drawing/2014/main" id="{B2A23A0F-1C40-244F-8187-95FB0DA0A90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14945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86">
            <a:extLst>
              <a:ext uri="{FF2B5EF4-FFF2-40B4-BE49-F238E27FC236}">
                <a16:creationId xmlns:a16="http://schemas.microsoft.com/office/drawing/2014/main" id="{8FE20334-3435-1E44-AEB1-715FE6F54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5674" y="1241826"/>
            <a:ext cx="6595096" cy="5620768"/>
          </a:xfrm>
          <a:custGeom>
            <a:avLst/>
            <a:gdLst>
              <a:gd name="T0" fmla="*/ 6328 w 6329"/>
              <a:gd name="T1" fmla="*/ 1031 h 5391"/>
              <a:gd name="T2" fmla="*/ 6328 w 6329"/>
              <a:gd name="T3" fmla="*/ 1031 h 5391"/>
              <a:gd name="T4" fmla="*/ 3164 w 6329"/>
              <a:gd name="T5" fmla="*/ 0 h 5391"/>
              <a:gd name="T6" fmla="*/ 0 w 6329"/>
              <a:gd name="T7" fmla="*/ 1031 h 5391"/>
              <a:gd name="T8" fmla="*/ 3164 w 6329"/>
              <a:gd name="T9" fmla="*/ 5390 h 5391"/>
              <a:gd name="T10" fmla="*/ 6328 w 6329"/>
              <a:gd name="T11" fmla="*/ 1031 h 5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29" h="5391">
                <a:moveTo>
                  <a:pt x="6328" y="1031"/>
                </a:moveTo>
                <a:lnTo>
                  <a:pt x="6328" y="1031"/>
                </a:lnTo>
                <a:cubicBezTo>
                  <a:pt x="5435" y="381"/>
                  <a:pt x="4343" y="0"/>
                  <a:pt x="3164" y="0"/>
                </a:cubicBezTo>
                <a:cubicBezTo>
                  <a:pt x="1976" y="0"/>
                  <a:pt x="884" y="381"/>
                  <a:pt x="0" y="1031"/>
                </a:cubicBezTo>
                <a:cubicBezTo>
                  <a:pt x="3164" y="5390"/>
                  <a:pt x="3164" y="5390"/>
                  <a:pt x="3164" y="5390"/>
                </a:cubicBezTo>
                <a:lnTo>
                  <a:pt x="6328" y="103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87">
            <a:extLst>
              <a:ext uri="{FF2B5EF4-FFF2-40B4-BE49-F238E27FC236}">
                <a16:creationId xmlns:a16="http://schemas.microsoft.com/office/drawing/2014/main" id="{0C945C21-1E38-184B-96D9-640424EF0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4749" y="2317264"/>
            <a:ext cx="5620771" cy="6277982"/>
          </a:xfrm>
          <a:custGeom>
            <a:avLst/>
            <a:gdLst>
              <a:gd name="T0" fmla="*/ 2227 w 5392"/>
              <a:gd name="T1" fmla="*/ 0 h 6024"/>
              <a:gd name="T2" fmla="*/ 2227 w 5392"/>
              <a:gd name="T3" fmla="*/ 0 h 6024"/>
              <a:gd name="T4" fmla="*/ 0 w 5392"/>
              <a:gd name="T5" fmla="*/ 4359 h 6024"/>
              <a:gd name="T6" fmla="*/ 269 w 5392"/>
              <a:gd name="T7" fmla="*/ 6023 h 6024"/>
              <a:gd name="T8" fmla="*/ 5391 w 5392"/>
              <a:gd name="T9" fmla="*/ 4359 h 6024"/>
              <a:gd name="T10" fmla="*/ 2227 w 5392"/>
              <a:gd name="T11" fmla="*/ 0 h 6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92" h="6024">
                <a:moveTo>
                  <a:pt x="2227" y="0"/>
                </a:moveTo>
                <a:lnTo>
                  <a:pt x="2227" y="0"/>
                </a:lnTo>
                <a:cubicBezTo>
                  <a:pt x="876" y="980"/>
                  <a:pt x="0" y="2566"/>
                  <a:pt x="0" y="4359"/>
                </a:cubicBezTo>
                <a:cubicBezTo>
                  <a:pt x="0" y="4940"/>
                  <a:pt x="96" y="5495"/>
                  <a:pt x="269" y="6023"/>
                </a:cubicBezTo>
                <a:cubicBezTo>
                  <a:pt x="5391" y="4359"/>
                  <a:pt x="5391" y="4359"/>
                  <a:pt x="5391" y="4359"/>
                </a:cubicBezTo>
                <a:lnTo>
                  <a:pt x="2227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88">
            <a:extLst>
              <a:ext uri="{FF2B5EF4-FFF2-40B4-BE49-F238E27FC236}">
                <a16:creationId xmlns:a16="http://schemas.microsoft.com/office/drawing/2014/main" id="{FDDB918C-7115-994E-BD9C-D278BBB3D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0923" y="2317264"/>
            <a:ext cx="5611580" cy="6277982"/>
          </a:xfrm>
          <a:custGeom>
            <a:avLst/>
            <a:gdLst>
              <a:gd name="T0" fmla="*/ 5123 w 5384"/>
              <a:gd name="T1" fmla="*/ 6023 h 6024"/>
              <a:gd name="T2" fmla="*/ 5123 w 5384"/>
              <a:gd name="T3" fmla="*/ 6023 h 6024"/>
              <a:gd name="T4" fmla="*/ 5383 w 5384"/>
              <a:gd name="T5" fmla="*/ 4359 h 6024"/>
              <a:gd name="T6" fmla="*/ 3164 w 5384"/>
              <a:gd name="T7" fmla="*/ 0 h 6024"/>
              <a:gd name="T8" fmla="*/ 0 w 5384"/>
              <a:gd name="T9" fmla="*/ 4359 h 6024"/>
              <a:gd name="T10" fmla="*/ 5123 w 5384"/>
              <a:gd name="T11" fmla="*/ 6023 h 6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84" h="6024">
                <a:moveTo>
                  <a:pt x="5123" y="6023"/>
                </a:moveTo>
                <a:lnTo>
                  <a:pt x="5123" y="6023"/>
                </a:lnTo>
                <a:cubicBezTo>
                  <a:pt x="5287" y="5495"/>
                  <a:pt x="5383" y="4940"/>
                  <a:pt x="5383" y="4359"/>
                </a:cubicBezTo>
                <a:cubicBezTo>
                  <a:pt x="5383" y="2566"/>
                  <a:pt x="4507" y="980"/>
                  <a:pt x="3164" y="0"/>
                </a:cubicBezTo>
                <a:cubicBezTo>
                  <a:pt x="0" y="4359"/>
                  <a:pt x="0" y="4359"/>
                  <a:pt x="0" y="4359"/>
                </a:cubicBezTo>
                <a:lnTo>
                  <a:pt x="5123" y="602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89">
            <a:extLst>
              <a:ext uri="{FF2B5EF4-FFF2-40B4-BE49-F238E27FC236}">
                <a16:creationId xmlns:a16="http://schemas.microsoft.com/office/drawing/2014/main" id="{3484C0A5-8302-C44B-A909-9B0B13090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5100" y="6862594"/>
            <a:ext cx="5340421" cy="5611580"/>
          </a:xfrm>
          <a:custGeom>
            <a:avLst/>
            <a:gdLst>
              <a:gd name="T0" fmla="*/ 0 w 5123"/>
              <a:gd name="T1" fmla="*/ 1664 h 5384"/>
              <a:gd name="T2" fmla="*/ 0 w 5123"/>
              <a:gd name="T3" fmla="*/ 1664 h 5384"/>
              <a:gd name="T4" fmla="*/ 5122 w 5123"/>
              <a:gd name="T5" fmla="*/ 5383 h 5384"/>
              <a:gd name="T6" fmla="*/ 5122 w 5123"/>
              <a:gd name="T7" fmla="*/ 0 h 5384"/>
              <a:gd name="T8" fmla="*/ 0 w 5123"/>
              <a:gd name="T9" fmla="*/ 1664 h 5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3" h="5384">
                <a:moveTo>
                  <a:pt x="0" y="1664"/>
                </a:moveTo>
                <a:lnTo>
                  <a:pt x="0" y="1664"/>
                </a:lnTo>
                <a:cubicBezTo>
                  <a:pt x="702" y="3823"/>
                  <a:pt x="2729" y="5383"/>
                  <a:pt x="5122" y="5383"/>
                </a:cubicBezTo>
                <a:cubicBezTo>
                  <a:pt x="5122" y="0"/>
                  <a:pt x="5122" y="0"/>
                  <a:pt x="5122" y="0"/>
                </a:cubicBezTo>
                <a:lnTo>
                  <a:pt x="0" y="166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90">
            <a:extLst>
              <a:ext uri="{FF2B5EF4-FFF2-40B4-BE49-F238E27FC236}">
                <a16:creationId xmlns:a16="http://schemas.microsoft.com/office/drawing/2014/main" id="{B066276A-BFD8-3F4B-8137-C7A381015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0923" y="6862594"/>
            <a:ext cx="5340421" cy="5611580"/>
          </a:xfrm>
          <a:custGeom>
            <a:avLst/>
            <a:gdLst>
              <a:gd name="T0" fmla="*/ 5123 w 5124"/>
              <a:gd name="T1" fmla="*/ 1664 h 5384"/>
              <a:gd name="T2" fmla="*/ 5123 w 5124"/>
              <a:gd name="T3" fmla="*/ 1664 h 5384"/>
              <a:gd name="T4" fmla="*/ 0 w 5124"/>
              <a:gd name="T5" fmla="*/ 0 h 5384"/>
              <a:gd name="T6" fmla="*/ 0 w 5124"/>
              <a:gd name="T7" fmla="*/ 5383 h 5384"/>
              <a:gd name="T8" fmla="*/ 5123 w 5124"/>
              <a:gd name="T9" fmla="*/ 1664 h 5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4" h="5384">
                <a:moveTo>
                  <a:pt x="5123" y="1664"/>
                </a:moveTo>
                <a:lnTo>
                  <a:pt x="5123" y="1664"/>
                </a:lnTo>
                <a:cubicBezTo>
                  <a:pt x="0" y="0"/>
                  <a:pt x="0" y="0"/>
                  <a:pt x="0" y="0"/>
                </a:cubicBezTo>
                <a:cubicBezTo>
                  <a:pt x="0" y="5383"/>
                  <a:pt x="0" y="5383"/>
                  <a:pt x="0" y="5383"/>
                </a:cubicBezTo>
                <a:cubicBezTo>
                  <a:pt x="2392" y="5383"/>
                  <a:pt x="4421" y="3823"/>
                  <a:pt x="5123" y="166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59">
            <a:extLst>
              <a:ext uri="{FF2B5EF4-FFF2-40B4-BE49-F238E27FC236}">
                <a16:creationId xmlns:a16="http://schemas.microsoft.com/office/drawing/2014/main" id="{F3C277A1-41A1-3E48-A9C2-39428A266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2551" y="4854193"/>
            <a:ext cx="216005" cy="307923"/>
          </a:xfrm>
          <a:custGeom>
            <a:avLst/>
            <a:gdLst>
              <a:gd name="T0" fmla="*/ 208 w 209"/>
              <a:gd name="T1" fmla="*/ 295 h 296"/>
              <a:gd name="T2" fmla="*/ 208 w 209"/>
              <a:gd name="T3" fmla="*/ 295 h 296"/>
              <a:gd name="T4" fmla="*/ 0 w 209"/>
              <a:gd name="T5" fmla="*/ 295 h 296"/>
              <a:gd name="T6" fmla="*/ 0 w 209"/>
              <a:gd name="T7" fmla="*/ 44 h 296"/>
              <a:gd name="T8" fmla="*/ 44 w 209"/>
              <a:gd name="T9" fmla="*/ 0 h 296"/>
              <a:gd name="T10" fmla="*/ 165 w 209"/>
              <a:gd name="T11" fmla="*/ 0 h 296"/>
              <a:gd name="T12" fmla="*/ 208 w 209"/>
              <a:gd name="T13" fmla="*/ 44 h 296"/>
              <a:gd name="T14" fmla="*/ 208 w 209"/>
              <a:gd name="T15" fmla="*/ 295 h 296"/>
              <a:gd name="T16" fmla="*/ 44 w 209"/>
              <a:gd name="T17" fmla="*/ 252 h 296"/>
              <a:gd name="T18" fmla="*/ 44 w 209"/>
              <a:gd name="T19" fmla="*/ 252 h 296"/>
              <a:gd name="T20" fmla="*/ 165 w 209"/>
              <a:gd name="T21" fmla="*/ 252 h 296"/>
              <a:gd name="T22" fmla="*/ 165 w 209"/>
              <a:gd name="T23" fmla="*/ 44 h 296"/>
              <a:gd name="T24" fmla="*/ 165 w 209"/>
              <a:gd name="T25" fmla="*/ 44 h 296"/>
              <a:gd name="T26" fmla="*/ 44 w 209"/>
              <a:gd name="T27" fmla="*/ 44 h 296"/>
              <a:gd name="T28" fmla="*/ 44 w 209"/>
              <a:gd name="T29" fmla="*/ 44 h 296"/>
              <a:gd name="T30" fmla="*/ 44 w 209"/>
              <a:gd name="T31" fmla="*/ 25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9" h="296">
                <a:moveTo>
                  <a:pt x="208" y="295"/>
                </a:moveTo>
                <a:lnTo>
                  <a:pt x="208" y="295"/>
                </a:lnTo>
                <a:cubicBezTo>
                  <a:pt x="0" y="295"/>
                  <a:pt x="0" y="295"/>
                  <a:pt x="0" y="295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7"/>
                  <a:pt x="27" y="0"/>
                  <a:pt x="44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91" y="0"/>
                  <a:pt x="208" y="17"/>
                  <a:pt x="208" y="44"/>
                </a:cubicBezTo>
                <a:lnTo>
                  <a:pt x="208" y="295"/>
                </a:lnTo>
                <a:close/>
                <a:moveTo>
                  <a:pt x="44" y="252"/>
                </a:moveTo>
                <a:lnTo>
                  <a:pt x="44" y="252"/>
                </a:lnTo>
                <a:cubicBezTo>
                  <a:pt x="165" y="252"/>
                  <a:pt x="165" y="252"/>
                  <a:pt x="165" y="252"/>
                </a:cubicBezTo>
                <a:cubicBezTo>
                  <a:pt x="165" y="44"/>
                  <a:pt x="165" y="44"/>
                  <a:pt x="165" y="44"/>
                </a:cubicBezTo>
                <a:lnTo>
                  <a:pt x="165" y="44"/>
                </a:lnTo>
                <a:cubicBezTo>
                  <a:pt x="44" y="44"/>
                  <a:pt x="44" y="44"/>
                  <a:pt x="44" y="44"/>
                </a:cubicBezTo>
                <a:lnTo>
                  <a:pt x="44" y="44"/>
                </a:lnTo>
                <a:lnTo>
                  <a:pt x="44" y="2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60">
            <a:extLst>
              <a:ext uri="{FF2B5EF4-FFF2-40B4-BE49-F238E27FC236}">
                <a16:creationId xmlns:a16="http://schemas.microsoft.com/office/drawing/2014/main" id="{3A9BDE41-FB2E-2846-B1F4-4D5033EB5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4926" y="4766870"/>
            <a:ext cx="643424" cy="409035"/>
          </a:xfrm>
          <a:custGeom>
            <a:avLst/>
            <a:gdLst>
              <a:gd name="T0" fmla="*/ 546 w 616"/>
              <a:gd name="T1" fmla="*/ 390 h 391"/>
              <a:gd name="T2" fmla="*/ 546 w 616"/>
              <a:gd name="T3" fmla="*/ 390 h 391"/>
              <a:gd name="T4" fmla="*/ 69 w 616"/>
              <a:gd name="T5" fmla="*/ 390 h 391"/>
              <a:gd name="T6" fmla="*/ 0 w 616"/>
              <a:gd name="T7" fmla="*/ 330 h 391"/>
              <a:gd name="T8" fmla="*/ 0 w 616"/>
              <a:gd name="T9" fmla="*/ 78 h 391"/>
              <a:gd name="T10" fmla="*/ 35 w 616"/>
              <a:gd name="T11" fmla="*/ 52 h 391"/>
              <a:gd name="T12" fmla="*/ 35 w 616"/>
              <a:gd name="T13" fmla="*/ 52 h 391"/>
              <a:gd name="T14" fmla="*/ 61 w 616"/>
              <a:gd name="T15" fmla="*/ 78 h 391"/>
              <a:gd name="T16" fmla="*/ 61 w 616"/>
              <a:gd name="T17" fmla="*/ 330 h 391"/>
              <a:gd name="T18" fmla="*/ 69 w 616"/>
              <a:gd name="T19" fmla="*/ 339 h 391"/>
              <a:gd name="T20" fmla="*/ 546 w 616"/>
              <a:gd name="T21" fmla="*/ 339 h 391"/>
              <a:gd name="T22" fmla="*/ 555 w 616"/>
              <a:gd name="T23" fmla="*/ 330 h 391"/>
              <a:gd name="T24" fmla="*/ 555 w 616"/>
              <a:gd name="T25" fmla="*/ 0 h 391"/>
              <a:gd name="T26" fmla="*/ 615 w 616"/>
              <a:gd name="T27" fmla="*/ 0 h 391"/>
              <a:gd name="T28" fmla="*/ 615 w 616"/>
              <a:gd name="T29" fmla="*/ 330 h 391"/>
              <a:gd name="T30" fmla="*/ 546 w 616"/>
              <a:gd name="T31" fmla="*/ 390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6" h="391">
                <a:moveTo>
                  <a:pt x="546" y="390"/>
                </a:moveTo>
                <a:lnTo>
                  <a:pt x="546" y="390"/>
                </a:lnTo>
                <a:cubicBezTo>
                  <a:pt x="69" y="390"/>
                  <a:pt x="69" y="390"/>
                  <a:pt x="69" y="390"/>
                </a:cubicBezTo>
                <a:cubicBezTo>
                  <a:pt x="35" y="390"/>
                  <a:pt x="0" y="364"/>
                  <a:pt x="0" y="330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61"/>
                  <a:pt x="17" y="52"/>
                  <a:pt x="35" y="52"/>
                </a:cubicBezTo>
                <a:lnTo>
                  <a:pt x="35" y="52"/>
                </a:lnTo>
                <a:cubicBezTo>
                  <a:pt x="43" y="52"/>
                  <a:pt x="61" y="61"/>
                  <a:pt x="61" y="78"/>
                </a:cubicBezTo>
                <a:cubicBezTo>
                  <a:pt x="61" y="330"/>
                  <a:pt x="61" y="330"/>
                  <a:pt x="61" y="330"/>
                </a:cubicBezTo>
                <a:cubicBezTo>
                  <a:pt x="61" y="330"/>
                  <a:pt x="61" y="339"/>
                  <a:pt x="69" y="339"/>
                </a:cubicBezTo>
                <a:cubicBezTo>
                  <a:pt x="546" y="339"/>
                  <a:pt x="546" y="339"/>
                  <a:pt x="546" y="339"/>
                </a:cubicBezTo>
                <a:cubicBezTo>
                  <a:pt x="555" y="339"/>
                  <a:pt x="555" y="330"/>
                  <a:pt x="555" y="330"/>
                </a:cubicBezTo>
                <a:cubicBezTo>
                  <a:pt x="555" y="0"/>
                  <a:pt x="555" y="0"/>
                  <a:pt x="555" y="0"/>
                </a:cubicBezTo>
                <a:cubicBezTo>
                  <a:pt x="615" y="0"/>
                  <a:pt x="615" y="0"/>
                  <a:pt x="615" y="0"/>
                </a:cubicBezTo>
                <a:cubicBezTo>
                  <a:pt x="615" y="330"/>
                  <a:pt x="615" y="330"/>
                  <a:pt x="615" y="330"/>
                </a:cubicBezTo>
                <a:cubicBezTo>
                  <a:pt x="615" y="364"/>
                  <a:pt x="589" y="390"/>
                  <a:pt x="546" y="3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61">
            <a:extLst>
              <a:ext uri="{FF2B5EF4-FFF2-40B4-BE49-F238E27FC236}">
                <a16:creationId xmlns:a16="http://schemas.microsoft.com/office/drawing/2014/main" id="{D4E6D3F7-6CBE-7546-A4E8-C1057EDA0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8968" y="4504906"/>
            <a:ext cx="721556" cy="298731"/>
          </a:xfrm>
          <a:custGeom>
            <a:avLst/>
            <a:gdLst>
              <a:gd name="T0" fmla="*/ 589 w 694"/>
              <a:gd name="T1" fmla="*/ 286 h 287"/>
              <a:gd name="T2" fmla="*/ 589 w 694"/>
              <a:gd name="T3" fmla="*/ 286 h 287"/>
              <a:gd name="T4" fmla="*/ 502 w 694"/>
              <a:gd name="T5" fmla="*/ 251 h 287"/>
              <a:gd name="T6" fmla="*/ 424 w 694"/>
              <a:gd name="T7" fmla="*/ 286 h 287"/>
              <a:gd name="T8" fmla="*/ 346 w 694"/>
              <a:gd name="T9" fmla="*/ 251 h 287"/>
              <a:gd name="T10" fmla="*/ 268 w 694"/>
              <a:gd name="T11" fmla="*/ 286 h 287"/>
              <a:gd name="T12" fmla="*/ 182 w 694"/>
              <a:gd name="T13" fmla="*/ 251 h 287"/>
              <a:gd name="T14" fmla="*/ 95 w 694"/>
              <a:gd name="T15" fmla="*/ 286 h 287"/>
              <a:gd name="T16" fmla="*/ 0 w 694"/>
              <a:gd name="T17" fmla="*/ 173 h 287"/>
              <a:gd name="T18" fmla="*/ 0 w 694"/>
              <a:gd name="T19" fmla="*/ 165 h 287"/>
              <a:gd name="T20" fmla="*/ 86 w 694"/>
              <a:gd name="T21" fmla="*/ 26 h 287"/>
              <a:gd name="T22" fmla="*/ 138 w 694"/>
              <a:gd name="T23" fmla="*/ 0 h 287"/>
              <a:gd name="T24" fmla="*/ 554 w 694"/>
              <a:gd name="T25" fmla="*/ 0 h 287"/>
              <a:gd name="T26" fmla="*/ 554 w 694"/>
              <a:gd name="T27" fmla="*/ 0 h 287"/>
              <a:gd name="T28" fmla="*/ 606 w 694"/>
              <a:gd name="T29" fmla="*/ 26 h 287"/>
              <a:gd name="T30" fmla="*/ 693 w 694"/>
              <a:gd name="T31" fmla="*/ 165 h 287"/>
              <a:gd name="T32" fmla="*/ 693 w 694"/>
              <a:gd name="T33" fmla="*/ 173 h 287"/>
              <a:gd name="T34" fmla="*/ 598 w 694"/>
              <a:gd name="T35" fmla="*/ 286 h 287"/>
              <a:gd name="T36" fmla="*/ 589 w 694"/>
              <a:gd name="T37" fmla="*/ 286 h 287"/>
              <a:gd name="T38" fmla="*/ 502 w 694"/>
              <a:gd name="T39" fmla="*/ 182 h 287"/>
              <a:gd name="T40" fmla="*/ 502 w 694"/>
              <a:gd name="T41" fmla="*/ 182 h 287"/>
              <a:gd name="T42" fmla="*/ 502 w 694"/>
              <a:gd name="T43" fmla="*/ 182 h 287"/>
              <a:gd name="T44" fmla="*/ 537 w 694"/>
              <a:gd name="T45" fmla="*/ 199 h 287"/>
              <a:gd name="T46" fmla="*/ 589 w 694"/>
              <a:gd name="T47" fmla="*/ 234 h 287"/>
              <a:gd name="T48" fmla="*/ 641 w 694"/>
              <a:gd name="T49" fmla="*/ 182 h 287"/>
              <a:gd name="T50" fmla="*/ 554 w 694"/>
              <a:gd name="T51" fmla="*/ 52 h 287"/>
              <a:gd name="T52" fmla="*/ 138 w 694"/>
              <a:gd name="T53" fmla="*/ 52 h 287"/>
              <a:gd name="T54" fmla="*/ 138 w 694"/>
              <a:gd name="T55" fmla="*/ 61 h 287"/>
              <a:gd name="T56" fmla="*/ 51 w 694"/>
              <a:gd name="T57" fmla="*/ 182 h 287"/>
              <a:gd name="T58" fmla="*/ 104 w 694"/>
              <a:gd name="T59" fmla="*/ 234 h 287"/>
              <a:gd name="T60" fmla="*/ 155 w 694"/>
              <a:gd name="T61" fmla="*/ 199 h 287"/>
              <a:gd name="T62" fmla="*/ 182 w 694"/>
              <a:gd name="T63" fmla="*/ 182 h 287"/>
              <a:gd name="T64" fmla="*/ 182 w 694"/>
              <a:gd name="T65" fmla="*/ 182 h 287"/>
              <a:gd name="T66" fmla="*/ 216 w 694"/>
              <a:gd name="T67" fmla="*/ 199 h 287"/>
              <a:gd name="T68" fmla="*/ 268 w 694"/>
              <a:gd name="T69" fmla="*/ 234 h 287"/>
              <a:gd name="T70" fmla="*/ 312 w 694"/>
              <a:gd name="T71" fmla="*/ 199 h 287"/>
              <a:gd name="T72" fmla="*/ 346 w 694"/>
              <a:gd name="T73" fmla="*/ 182 h 287"/>
              <a:gd name="T74" fmla="*/ 346 w 694"/>
              <a:gd name="T75" fmla="*/ 182 h 287"/>
              <a:gd name="T76" fmla="*/ 381 w 694"/>
              <a:gd name="T77" fmla="*/ 199 h 287"/>
              <a:gd name="T78" fmla="*/ 424 w 694"/>
              <a:gd name="T79" fmla="*/ 234 h 287"/>
              <a:gd name="T80" fmla="*/ 476 w 694"/>
              <a:gd name="T81" fmla="*/ 199 h 287"/>
              <a:gd name="T82" fmla="*/ 502 w 694"/>
              <a:gd name="T83" fmla="*/ 182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94" h="287">
                <a:moveTo>
                  <a:pt x="589" y="286"/>
                </a:moveTo>
                <a:lnTo>
                  <a:pt x="589" y="286"/>
                </a:lnTo>
                <a:cubicBezTo>
                  <a:pt x="554" y="286"/>
                  <a:pt x="528" y="278"/>
                  <a:pt x="502" y="251"/>
                </a:cubicBezTo>
                <a:cubicBezTo>
                  <a:pt x="485" y="278"/>
                  <a:pt x="459" y="286"/>
                  <a:pt x="424" y="286"/>
                </a:cubicBezTo>
                <a:cubicBezTo>
                  <a:pt x="398" y="286"/>
                  <a:pt x="364" y="278"/>
                  <a:pt x="346" y="251"/>
                </a:cubicBezTo>
                <a:cubicBezTo>
                  <a:pt x="329" y="278"/>
                  <a:pt x="294" y="286"/>
                  <a:pt x="268" y="286"/>
                </a:cubicBezTo>
                <a:cubicBezTo>
                  <a:pt x="233" y="286"/>
                  <a:pt x="208" y="278"/>
                  <a:pt x="182" y="251"/>
                </a:cubicBezTo>
                <a:cubicBezTo>
                  <a:pt x="164" y="278"/>
                  <a:pt x="129" y="286"/>
                  <a:pt x="95" y="286"/>
                </a:cubicBezTo>
                <a:cubicBezTo>
                  <a:pt x="43" y="286"/>
                  <a:pt x="0" y="234"/>
                  <a:pt x="0" y="173"/>
                </a:cubicBezTo>
                <a:cubicBezTo>
                  <a:pt x="0" y="165"/>
                  <a:pt x="0" y="165"/>
                  <a:pt x="0" y="165"/>
                </a:cubicBezTo>
                <a:cubicBezTo>
                  <a:pt x="86" y="26"/>
                  <a:pt x="86" y="26"/>
                  <a:pt x="86" y="26"/>
                </a:cubicBezTo>
                <a:cubicBezTo>
                  <a:pt x="104" y="9"/>
                  <a:pt x="121" y="0"/>
                  <a:pt x="138" y="0"/>
                </a:cubicBezTo>
                <a:cubicBezTo>
                  <a:pt x="554" y="0"/>
                  <a:pt x="554" y="0"/>
                  <a:pt x="554" y="0"/>
                </a:cubicBezTo>
                <a:lnTo>
                  <a:pt x="554" y="0"/>
                </a:lnTo>
                <a:cubicBezTo>
                  <a:pt x="572" y="0"/>
                  <a:pt x="589" y="9"/>
                  <a:pt x="606" y="26"/>
                </a:cubicBezTo>
                <a:cubicBezTo>
                  <a:pt x="693" y="165"/>
                  <a:pt x="693" y="165"/>
                  <a:pt x="693" y="165"/>
                </a:cubicBezTo>
                <a:cubicBezTo>
                  <a:pt x="693" y="173"/>
                  <a:pt x="693" y="173"/>
                  <a:pt x="693" y="173"/>
                </a:cubicBezTo>
                <a:cubicBezTo>
                  <a:pt x="693" y="234"/>
                  <a:pt x="649" y="286"/>
                  <a:pt x="598" y="286"/>
                </a:cubicBezTo>
                <a:cubicBezTo>
                  <a:pt x="589" y="286"/>
                  <a:pt x="589" y="286"/>
                  <a:pt x="589" y="286"/>
                </a:cubicBezTo>
                <a:close/>
                <a:moveTo>
                  <a:pt x="502" y="182"/>
                </a:moveTo>
                <a:lnTo>
                  <a:pt x="502" y="182"/>
                </a:lnTo>
                <a:lnTo>
                  <a:pt x="502" y="182"/>
                </a:lnTo>
                <a:cubicBezTo>
                  <a:pt x="520" y="182"/>
                  <a:pt x="537" y="191"/>
                  <a:pt x="537" y="199"/>
                </a:cubicBezTo>
                <a:cubicBezTo>
                  <a:pt x="545" y="225"/>
                  <a:pt x="572" y="234"/>
                  <a:pt x="589" y="234"/>
                </a:cubicBezTo>
                <a:cubicBezTo>
                  <a:pt x="615" y="234"/>
                  <a:pt x="632" y="208"/>
                  <a:pt x="641" y="182"/>
                </a:cubicBezTo>
                <a:cubicBezTo>
                  <a:pt x="554" y="52"/>
                  <a:pt x="554" y="52"/>
                  <a:pt x="554" y="52"/>
                </a:cubicBezTo>
                <a:cubicBezTo>
                  <a:pt x="138" y="52"/>
                  <a:pt x="138" y="52"/>
                  <a:pt x="138" y="52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51" y="182"/>
                  <a:pt x="51" y="182"/>
                  <a:pt x="51" y="182"/>
                </a:cubicBezTo>
                <a:cubicBezTo>
                  <a:pt x="51" y="208"/>
                  <a:pt x="78" y="225"/>
                  <a:pt x="104" y="234"/>
                </a:cubicBezTo>
                <a:cubicBezTo>
                  <a:pt x="121" y="234"/>
                  <a:pt x="147" y="217"/>
                  <a:pt x="155" y="199"/>
                </a:cubicBezTo>
                <a:cubicBezTo>
                  <a:pt x="155" y="182"/>
                  <a:pt x="173" y="182"/>
                  <a:pt x="182" y="182"/>
                </a:cubicBezTo>
                <a:lnTo>
                  <a:pt x="182" y="182"/>
                </a:lnTo>
                <a:cubicBezTo>
                  <a:pt x="199" y="182"/>
                  <a:pt x="216" y="182"/>
                  <a:pt x="216" y="199"/>
                </a:cubicBezTo>
                <a:cubicBezTo>
                  <a:pt x="225" y="217"/>
                  <a:pt x="242" y="234"/>
                  <a:pt x="268" y="234"/>
                </a:cubicBezTo>
                <a:cubicBezTo>
                  <a:pt x="286" y="234"/>
                  <a:pt x="303" y="217"/>
                  <a:pt x="312" y="199"/>
                </a:cubicBezTo>
                <a:cubicBezTo>
                  <a:pt x="320" y="191"/>
                  <a:pt x="329" y="182"/>
                  <a:pt x="346" y="182"/>
                </a:cubicBezTo>
                <a:lnTo>
                  <a:pt x="346" y="182"/>
                </a:lnTo>
                <a:cubicBezTo>
                  <a:pt x="364" y="182"/>
                  <a:pt x="372" y="191"/>
                  <a:pt x="381" y="199"/>
                </a:cubicBezTo>
                <a:cubicBezTo>
                  <a:pt x="390" y="217"/>
                  <a:pt x="407" y="234"/>
                  <a:pt x="424" y="234"/>
                </a:cubicBezTo>
                <a:cubicBezTo>
                  <a:pt x="450" y="234"/>
                  <a:pt x="468" y="217"/>
                  <a:pt x="476" y="199"/>
                </a:cubicBezTo>
                <a:cubicBezTo>
                  <a:pt x="476" y="191"/>
                  <a:pt x="494" y="182"/>
                  <a:pt x="502" y="18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162">
            <a:extLst>
              <a:ext uri="{FF2B5EF4-FFF2-40B4-BE49-F238E27FC236}">
                <a16:creationId xmlns:a16="http://schemas.microsoft.com/office/drawing/2014/main" id="{10C76D8B-CA33-AA4F-A9E5-A76052672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7175" y="4766870"/>
            <a:ext cx="188430" cy="45959"/>
          </a:xfrm>
          <a:custGeom>
            <a:avLst/>
            <a:gdLst>
              <a:gd name="T0" fmla="*/ 182 w 183"/>
              <a:gd name="T1" fmla="*/ 44 h 45"/>
              <a:gd name="T2" fmla="*/ 0 w 183"/>
              <a:gd name="T3" fmla="*/ 44 h 45"/>
              <a:gd name="T4" fmla="*/ 0 w 183"/>
              <a:gd name="T5" fmla="*/ 0 h 45"/>
              <a:gd name="T6" fmla="*/ 182 w 183"/>
              <a:gd name="T7" fmla="*/ 0 h 45"/>
              <a:gd name="T8" fmla="*/ 182 w 183"/>
              <a:gd name="T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45">
                <a:moveTo>
                  <a:pt x="182" y="44"/>
                </a:moveTo>
                <a:lnTo>
                  <a:pt x="0" y="44"/>
                </a:lnTo>
                <a:lnTo>
                  <a:pt x="0" y="0"/>
                </a:lnTo>
                <a:lnTo>
                  <a:pt x="182" y="0"/>
                </a:lnTo>
                <a:lnTo>
                  <a:pt x="182" y="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163">
            <a:extLst>
              <a:ext uri="{FF2B5EF4-FFF2-40B4-BE49-F238E27FC236}">
                <a16:creationId xmlns:a16="http://schemas.microsoft.com/office/drawing/2014/main" id="{F2141EB8-62C7-5A46-BB88-C64081925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5559" y="4647377"/>
            <a:ext cx="188430" cy="353885"/>
          </a:xfrm>
          <a:custGeom>
            <a:avLst/>
            <a:gdLst>
              <a:gd name="T0" fmla="*/ 78 w 183"/>
              <a:gd name="T1" fmla="*/ 0 h 339"/>
              <a:gd name="T2" fmla="*/ 78 w 183"/>
              <a:gd name="T3" fmla="*/ 0 h 339"/>
              <a:gd name="T4" fmla="*/ 0 w 183"/>
              <a:gd name="T5" fmla="*/ 0 h 339"/>
              <a:gd name="T6" fmla="*/ 0 w 183"/>
              <a:gd name="T7" fmla="*/ 43 h 339"/>
              <a:gd name="T8" fmla="*/ 61 w 183"/>
              <a:gd name="T9" fmla="*/ 43 h 339"/>
              <a:gd name="T10" fmla="*/ 78 w 183"/>
              <a:gd name="T11" fmla="*/ 52 h 339"/>
              <a:gd name="T12" fmla="*/ 139 w 183"/>
              <a:gd name="T13" fmla="*/ 130 h 339"/>
              <a:gd name="T14" fmla="*/ 139 w 183"/>
              <a:gd name="T15" fmla="*/ 294 h 339"/>
              <a:gd name="T16" fmla="*/ 35 w 183"/>
              <a:gd name="T17" fmla="*/ 294 h 339"/>
              <a:gd name="T18" fmla="*/ 35 w 183"/>
              <a:gd name="T19" fmla="*/ 312 h 339"/>
              <a:gd name="T20" fmla="*/ 26 w 183"/>
              <a:gd name="T21" fmla="*/ 338 h 339"/>
              <a:gd name="T22" fmla="*/ 139 w 183"/>
              <a:gd name="T23" fmla="*/ 338 h 339"/>
              <a:gd name="T24" fmla="*/ 182 w 183"/>
              <a:gd name="T25" fmla="*/ 294 h 339"/>
              <a:gd name="T26" fmla="*/ 182 w 183"/>
              <a:gd name="T27" fmla="*/ 112 h 339"/>
              <a:gd name="T28" fmla="*/ 182 w 183"/>
              <a:gd name="T29" fmla="*/ 112 h 339"/>
              <a:gd name="T30" fmla="*/ 96 w 183"/>
              <a:gd name="T31" fmla="*/ 8 h 339"/>
              <a:gd name="T32" fmla="*/ 78 w 183"/>
              <a:gd name="T33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3" h="339">
                <a:moveTo>
                  <a:pt x="78" y="0"/>
                </a:moveTo>
                <a:lnTo>
                  <a:pt x="78" y="0"/>
                </a:lnTo>
                <a:cubicBezTo>
                  <a:pt x="0" y="0"/>
                  <a:pt x="0" y="0"/>
                  <a:pt x="0" y="0"/>
                </a:cubicBezTo>
                <a:cubicBezTo>
                  <a:pt x="0" y="43"/>
                  <a:pt x="0" y="43"/>
                  <a:pt x="0" y="43"/>
                </a:cubicBezTo>
                <a:cubicBezTo>
                  <a:pt x="61" y="43"/>
                  <a:pt x="61" y="43"/>
                  <a:pt x="61" y="43"/>
                </a:cubicBezTo>
                <a:cubicBezTo>
                  <a:pt x="61" y="43"/>
                  <a:pt x="70" y="43"/>
                  <a:pt x="78" y="52"/>
                </a:cubicBezTo>
                <a:cubicBezTo>
                  <a:pt x="139" y="130"/>
                  <a:pt x="139" y="130"/>
                  <a:pt x="139" y="130"/>
                </a:cubicBezTo>
                <a:cubicBezTo>
                  <a:pt x="139" y="294"/>
                  <a:pt x="139" y="294"/>
                  <a:pt x="139" y="294"/>
                </a:cubicBezTo>
                <a:cubicBezTo>
                  <a:pt x="35" y="294"/>
                  <a:pt x="35" y="294"/>
                  <a:pt x="35" y="294"/>
                </a:cubicBezTo>
                <a:cubicBezTo>
                  <a:pt x="35" y="303"/>
                  <a:pt x="35" y="303"/>
                  <a:pt x="35" y="312"/>
                </a:cubicBezTo>
                <a:cubicBezTo>
                  <a:pt x="35" y="320"/>
                  <a:pt x="35" y="329"/>
                  <a:pt x="26" y="338"/>
                </a:cubicBezTo>
                <a:cubicBezTo>
                  <a:pt x="139" y="338"/>
                  <a:pt x="139" y="338"/>
                  <a:pt x="139" y="338"/>
                </a:cubicBezTo>
                <a:cubicBezTo>
                  <a:pt x="165" y="338"/>
                  <a:pt x="182" y="320"/>
                  <a:pt x="182" y="294"/>
                </a:cubicBezTo>
                <a:cubicBezTo>
                  <a:pt x="182" y="112"/>
                  <a:pt x="182" y="112"/>
                  <a:pt x="182" y="112"/>
                </a:cubicBezTo>
                <a:lnTo>
                  <a:pt x="182" y="112"/>
                </a:lnTo>
                <a:cubicBezTo>
                  <a:pt x="96" y="8"/>
                  <a:pt x="96" y="8"/>
                  <a:pt x="96" y="8"/>
                </a:cubicBezTo>
                <a:cubicBezTo>
                  <a:pt x="87" y="0"/>
                  <a:pt x="87" y="0"/>
                  <a:pt x="7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164">
            <a:extLst>
              <a:ext uri="{FF2B5EF4-FFF2-40B4-BE49-F238E27FC236}">
                <a16:creationId xmlns:a16="http://schemas.microsoft.com/office/drawing/2014/main" id="{5CFD2C9E-C787-F64B-A4AC-056082B59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5208" y="4946111"/>
            <a:ext cx="216008" cy="64342"/>
          </a:xfrm>
          <a:custGeom>
            <a:avLst/>
            <a:gdLst>
              <a:gd name="T0" fmla="*/ 199 w 209"/>
              <a:gd name="T1" fmla="*/ 0 h 62"/>
              <a:gd name="T2" fmla="*/ 199 w 209"/>
              <a:gd name="T3" fmla="*/ 0 h 62"/>
              <a:gd name="T4" fmla="*/ 0 w 209"/>
              <a:gd name="T5" fmla="*/ 0 h 62"/>
              <a:gd name="T6" fmla="*/ 8 w 209"/>
              <a:gd name="T7" fmla="*/ 26 h 62"/>
              <a:gd name="T8" fmla="*/ 0 w 209"/>
              <a:gd name="T9" fmla="*/ 61 h 62"/>
              <a:gd name="T10" fmla="*/ 208 w 209"/>
              <a:gd name="T11" fmla="*/ 61 h 62"/>
              <a:gd name="T12" fmla="*/ 199 w 209"/>
              <a:gd name="T13" fmla="*/ 26 h 62"/>
              <a:gd name="T14" fmla="*/ 199 w 209"/>
              <a:gd name="T15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9" h="62">
                <a:moveTo>
                  <a:pt x="199" y="0"/>
                </a:moveTo>
                <a:lnTo>
                  <a:pt x="199" y="0"/>
                </a:lnTo>
                <a:cubicBezTo>
                  <a:pt x="0" y="0"/>
                  <a:pt x="0" y="0"/>
                  <a:pt x="0" y="0"/>
                </a:cubicBezTo>
                <a:cubicBezTo>
                  <a:pt x="0" y="8"/>
                  <a:pt x="8" y="17"/>
                  <a:pt x="8" y="26"/>
                </a:cubicBezTo>
                <a:cubicBezTo>
                  <a:pt x="8" y="34"/>
                  <a:pt x="0" y="52"/>
                  <a:pt x="0" y="61"/>
                </a:cubicBezTo>
                <a:cubicBezTo>
                  <a:pt x="208" y="61"/>
                  <a:pt x="208" y="61"/>
                  <a:pt x="208" y="61"/>
                </a:cubicBezTo>
                <a:cubicBezTo>
                  <a:pt x="199" y="52"/>
                  <a:pt x="199" y="34"/>
                  <a:pt x="199" y="26"/>
                </a:cubicBezTo>
                <a:cubicBezTo>
                  <a:pt x="199" y="17"/>
                  <a:pt x="199" y="8"/>
                  <a:pt x="19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165">
            <a:extLst>
              <a:ext uri="{FF2B5EF4-FFF2-40B4-BE49-F238E27FC236}">
                <a16:creationId xmlns:a16="http://schemas.microsoft.com/office/drawing/2014/main" id="{12CA3F76-706C-3249-B81D-7B538B698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4053" y="4541673"/>
            <a:ext cx="551506" cy="390649"/>
          </a:xfrm>
          <a:custGeom>
            <a:avLst/>
            <a:gdLst>
              <a:gd name="T0" fmla="*/ 511 w 529"/>
              <a:gd name="T1" fmla="*/ 364 h 373"/>
              <a:gd name="T2" fmla="*/ 511 w 529"/>
              <a:gd name="T3" fmla="*/ 364 h 373"/>
              <a:gd name="T4" fmla="*/ 528 w 529"/>
              <a:gd name="T5" fmla="*/ 364 h 373"/>
              <a:gd name="T6" fmla="*/ 528 w 529"/>
              <a:gd name="T7" fmla="*/ 147 h 373"/>
              <a:gd name="T8" fmla="*/ 528 w 529"/>
              <a:gd name="T9" fmla="*/ 104 h 373"/>
              <a:gd name="T10" fmla="*/ 528 w 529"/>
              <a:gd name="T11" fmla="*/ 52 h 373"/>
              <a:gd name="T12" fmla="*/ 485 w 529"/>
              <a:gd name="T13" fmla="*/ 0 h 373"/>
              <a:gd name="T14" fmla="*/ 34 w 529"/>
              <a:gd name="T15" fmla="*/ 0 h 373"/>
              <a:gd name="T16" fmla="*/ 0 w 529"/>
              <a:gd name="T17" fmla="*/ 26 h 373"/>
              <a:gd name="T18" fmla="*/ 34 w 529"/>
              <a:gd name="T19" fmla="*/ 52 h 373"/>
              <a:gd name="T20" fmla="*/ 476 w 529"/>
              <a:gd name="T21" fmla="*/ 52 h 373"/>
              <a:gd name="T22" fmla="*/ 476 w 529"/>
              <a:gd name="T23" fmla="*/ 372 h 373"/>
              <a:gd name="T24" fmla="*/ 511 w 529"/>
              <a:gd name="T25" fmla="*/ 364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9" h="373">
                <a:moveTo>
                  <a:pt x="511" y="364"/>
                </a:moveTo>
                <a:lnTo>
                  <a:pt x="511" y="364"/>
                </a:lnTo>
                <a:cubicBezTo>
                  <a:pt x="520" y="364"/>
                  <a:pt x="528" y="364"/>
                  <a:pt x="528" y="364"/>
                </a:cubicBezTo>
                <a:cubicBezTo>
                  <a:pt x="528" y="147"/>
                  <a:pt x="528" y="147"/>
                  <a:pt x="528" y="147"/>
                </a:cubicBezTo>
                <a:cubicBezTo>
                  <a:pt x="528" y="104"/>
                  <a:pt x="528" y="104"/>
                  <a:pt x="528" y="104"/>
                </a:cubicBezTo>
                <a:cubicBezTo>
                  <a:pt x="528" y="52"/>
                  <a:pt x="528" y="52"/>
                  <a:pt x="528" y="52"/>
                </a:cubicBezTo>
                <a:cubicBezTo>
                  <a:pt x="528" y="17"/>
                  <a:pt x="511" y="0"/>
                  <a:pt x="485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17" y="0"/>
                  <a:pt x="0" y="8"/>
                  <a:pt x="0" y="26"/>
                </a:cubicBezTo>
                <a:cubicBezTo>
                  <a:pt x="0" y="43"/>
                  <a:pt x="17" y="52"/>
                  <a:pt x="34" y="52"/>
                </a:cubicBezTo>
                <a:cubicBezTo>
                  <a:pt x="476" y="52"/>
                  <a:pt x="476" y="52"/>
                  <a:pt x="476" y="52"/>
                </a:cubicBezTo>
                <a:cubicBezTo>
                  <a:pt x="476" y="372"/>
                  <a:pt x="476" y="372"/>
                  <a:pt x="476" y="372"/>
                </a:cubicBezTo>
                <a:cubicBezTo>
                  <a:pt x="485" y="364"/>
                  <a:pt x="494" y="364"/>
                  <a:pt x="511" y="3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66">
            <a:extLst>
              <a:ext uri="{FF2B5EF4-FFF2-40B4-BE49-F238E27FC236}">
                <a16:creationId xmlns:a16="http://schemas.microsoft.com/office/drawing/2014/main" id="{0B8526A8-79F7-F945-8F57-AE3E64372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8395" y="4748486"/>
            <a:ext cx="119493" cy="261967"/>
          </a:xfrm>
          <a:custGeom>
            <a:avLst/>
            <a:gdLst>
              <a:gd name="T0" fmla="*/ 104 w 114"/>
              <a:gd name="T1" fmla="*/ 191 h 253"/>
              <a:gd name="T2" fmla="*/ 104 w 114"/>
              <a:gd name="T3" fmla="*/ 191 h 253"/>
              <a:gd name="T4" fmla="*/ 61 w 114"/>
              <a:gd name="T5" fmla="*/ 191 h 253"/>
              <a:gd name="T6" fmla="*/ 61 w 114"/>
              <a:gd name="T7" fmla="*/ 0 h 253"/>
              <a:gd name="T8" fmla="*/ 0 w 114"/>
              <a:gd name="T9" fmla="*/ 0 h 253"/>
              <a:gd name="T10" fmla="*/ 0 w 114"/>
              <a:gd name="T11" fmla="*/ 199 h 253"/>
              <a:gd name="T12" fmla="*/ 9 w 114"/>
              <a:gd name="T13" fmla="*/ 225 h 253"/>
              <a:gd name="T14" fmla="*/ 52 w 114"/>
              <a:gd name="T15" fmla="*/ 252 h 253"/>
              <a:gd name="T16" fmla="*/ 52 w 114"/>
              <a:gd name="T17" fmla="*/ 252 h 253"/>
              <a:gd name="T18" fmla="*/ 113 w 114"/>
              <a:gd name="T19" fmla="*/ 252 h 253"/>
              <a:gd name="T20" fmla="*/ 96 w 114"/>
              <a:gd name="T21" fmla="*/ 217 h 253"/>
              <a:gd name="T22" fmla="*/ 104 w 114"/>
              <a:gd name="T23" fmla="*/ 191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4" h="253">
                <a:moveTo>
                  <a:pt x="104" y="191"/>
                </a:moveTo>
                <a:lnTo>
                  <a:pt x="104" y="191"/>
                </a:lnTo>
                <a:cubicBezTo>
                  <a:pt x="61" y="191"/>
                  <a:pt x="61" y="191"/>
                  <a:pt x="61" y="191"/>
                </a:cubicBezTo>
                <a:cubicBezTo>
                  <a:pt x="61" y="0"/>
                  <a:pt x="61" y="0"/>
                  <a:pt x="6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208"/>
                  <a:pt x="9" y="217"/>
                  <a:pt x="9" y="225"/>
                </a:cubicBezTo>
                <a:cubicBezTo>
                  <a:pt x="26" y="243"/>
                  <a:pt x="35" y="252"/>
                  <a:pt x="52" y="252"/>
                </a:cubicBezTo>
                <a:lnTo>
                  <a:pt x="52" y="252"/>
                </a:lnTo>
                <a:cubicBezTo>
                  <a:pt x="113" y="252"/>
                  <a:pt x="113" y="252"/>
                  <a:pt x="113" y="252"/>
                </a:cubicBezTo>
                <a:cubicBezTo>
                  <a:pt x="104" y="243"/>
                  <a:pt x="96" y="225"/>
                  <a:pt x="96" y="217"/>
                </a:cubicBezTo>
                <a:cubicBezTo>
                  <a:pt x="96" y="208"/>
                  <a:pt x="104" y="199"/>
                  <a:pt x="104" y="1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167">
            <a:extLst>
              <a:ext uri="{FF2B5EF4-FFF2-40B4-BE49-F238E27FC236}">
                <a16:creationId xmlns:a16="http://schemas.microsoft.com/office/drawing/2014/main" id="{3B2C50F9-F783-6844-AC5F-E64D16259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9044" y="4890960"/>
            <a:ext cx="165452" cy="165452"/>
          </a:xfrm>
          <a:custGeom>
            <a:avLst/>
            <a:gdLst>
              <a:gd name="T0" fmla="*/ 78 w 157"/>
              <a:gd name="T1" fmla="*/ 156 h 157"/>
              <a:gd name="T2" fmla="*/ 78 w 157"/>
              <a:gd name="T3" fmla="*/ 156 h 157"/>
              <a:gd name="T4" fmla="*/ 0 w 157"/>
              <a:gd name="T5" fmla="*/ 78 h 157"/>
              <a:gd name="T6" fmla="*/ 78 w 157"/>
              <a:gd name="T7" fmla="*/ 0 h 157"/>
              <a:gd name="T8" fmla="*/ 156 w 157"/>
              <a:gd name="T9" fmla="*/ 78 h 157"/>
              <a:gd name="T10" fmla="*/ 78 w 157"/>
              <a:gd name="T11" fmla="*/ 156 h 157"/>
              <a:gd name="T12" fmla="*/ 78 w 157"/>
              <a:gd name="T13" fmla="*/ 43 h 157"/>
              <a:gd name="T14" fmla="*/ 78 w 157"/>
              <a:gd name="T15" fmla="*/ 43 h 157"/>
              <a:gd name="T16" fmla="*/ 43 w 157"/>
              <a:gd name="T17" fmla="*/ 78 h 157"/>
              <a:gd name="T18" fmla="*/ 78 w 157"/>
              <a:gd name="T19" fmla="*/ 113 h 157"/>
              <a:gd name="T20" fmla="*/ 113 w 157"/>
              <a:gd name="T21" fmla="*/ 78 h 157"/>
              <a:gd name="T22" fmla="*/ 78 w 157"/>
              <a:gd name="T23" fmla="*/ 43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7" h="157">
                <a:moveTo>
                  <a:pt x="78" y="156"/>
                </a:moveTo>
                <a:lnTo>
                  <a:pt x="78" y="156"/>
                </a:lnTo>
                <a:cubicBezTo>
                  <a:pt x="35" y="156"/>
                  <a:pt x="0" y="121"/>
                  <a:pt x="0" y="78"/>
                </a:cubicBezTo>
                <a:cubicBezTo>
                  <a:pt x="0" y="34"/>
                  <a:pt x="35" y="0"/>
                  <a:pt x="78" y="0"/>
                </a:cubicBezTo>
                <a:cubicBezTo>
                  <a:pt x="121" y="0"/>
                  <a:pt x="156" y="34"/>
                  <a:pt x="156" y="78"/>
                </a:cubicBezTo>
                <a:cubicBezTo>
                  <a:pt x="156" y="121"/>
                  <a:pt x="121" y="156"/>
                  <a:pt x="78" y="156"/>
                </a:cubicBezTo>
                <a:close/>
                <a:moveTo>
                  <a:pt x="78" y="43"/>
                </a:moveTo>
                <a:lnTo>
                  <a:pt x="78" y="43"/>
                </a:lnTo>
                <a:cubicBezTo>
                  <a:pt x="61" y="43"/>
                  <a:pt x="43" y="60"/>
                  <a:pt x="43" y="78"/>
                </a:cubicBezTo>
                <a:cubicBezTo>
                  <a:pt x="43" y="95"/>
                  <a:pt x="61" y="113"/>
                  <a:pt x="78" y="113"/>
                </a:cubicBezTo>
                <a:cubicBezTo>
                  <a:pt x="95" y="113"/>
                  <a:pt x="113" y="95"/>
                  <a:pt x="113" y="78"/>
                </a:cubicBezTo>
                <a:cubicBezTo>
                  <a:pt x="113" y="60"/>
                  <a:pt x="95" y="43"/>
                  <a:pt x="78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168">
            <a:extLst>
              <a:ext uri="{FF2B5EF4-FFF2-40B4-BE49-F238E27FC236}">
                <a16:creationId xmlns:a16="http://schemas.microsoft.com/office/drawing/2014/main" id="{C8149A99-3253-F848-BD07-4B7BF4E84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1121" y="4890960"/>
            <a:ext cx="156260" cy="165452"/>
          </a:xfrm>
          <a:custGeom>
            <a:avLst/>
            <a:gdLst>
              <a:gd name="T0" fmla="*/ 78 w 149"/>
              <a:gd name="T1" fmla="*/ 156 h 157"/>
              <a:gd name="T2" fmla="*/ 78 w 149"/>
              <a:gd name="T3" fmla="*/ 156 h 157"/>
              <a:gd name="T4" fmla="*/ 0 w 149"/>
              <a:gd name="T5" fmla="*/ 78 h 157"/>
              <a:gd name="T6" fmla="*/ 78 w 149"/>
              <a:gd name="T7" fmla="*/ 0 h 157"/>
              <a:gd name="T8" fmla="*/ 148 w 149"/>
              <a:gd name="T9" fmla="*/ 78 h 157"/>
              <a:gd name="T10" fmla="*/ 78 w 149"/>
              <a:gd name="T11" fmla="*/ 156 h 157"/>
              <a:gd name="T12" fmla="*/ 78 w 149"/>
              <a:gd name="T13" fmla="*/ 43 h 157"/>
              <a:gd name="T14" fmla="*/ 78 w 149"/>
              <a:gd name="T15" fmla="*/ 43 h 157"/>
              <a:gd name="T16" fmla="*/ 44 w 149"/>
              <a:gd name="T17" fmla="*/ 78 h 157"/>
              <a:gd name="T18" fmla="*/ 78 w 149"/>
              <a:gd name="T19" fmla="*/ 113 h 157"/>
              <a:gd name="T20" fmla="*/ 104 w 149"/>
              <a:gd name="T21" fmla="*/ 78 h 157"/>
              <a:gd name="T22" fmla="*/ 78 w 149"/>
              <a:gd name="T23" fmla="*/ 43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9" h="157">
                <a:moveTo>
                  <a:pt x="78" y="156"/>
                </a:moveTo>
                <a:lnTo>
                  <a:pt x="78" y="156"/>
                </a:lnTo>
                <a:cubicBezTo>
                  <a:pt x="35" y="156"/>
                  <a:pt x="0" y="121"/>
                  <a:pt x="0" y="78"/>
                </a:cubicBezTo>
                <a:cubicBezTo>
                  <a:pt x="0" y="34"/>
                  <a:pt x="35" y="0"/>
                  <a:pt x="78" y="0"/>
                </a:cubicBezTo>
                <a:cubicBezTo>
                  <a:pt x="113" y="0"/>
                  <a:pt x="148" y="34"/>
                  <a:pt x="148" y="78"/>
                </a:cubicBezTo>
                <a:cubicBezTo>
                  <a:pt x="148" y="121"/>
                  <a:pt x="113" y="156"/>
                  <a:pt x="78" y="156"/>
                </a:cubicBezTo>
                <a:close/>
                <a:moveTo>
                  <a:pt x="78" y="43"/>
                </a:moveTo>
                <a:lnTo>
                  <a:pt x="78" y="43"/>
                </a:lnTo>
                <a:cubicBezTo>
                  <a:pt x="52" y="43"/>
                  <a:pt x="44" y="60"/>
                  <a:pt x="44" y="78"/>
                </a:cubicBezTo>
                <a:cubicBezTo>
                  <a:pt x="44" y="95"/>
                  <a:pt x="52" y="113"/>
                  <a:pt x="78" y="113"/>
                </a:cubicBezTo>
                <a:cubicBezTo>
                  <a:pt x="96" y="113"/>
                  <a:pt x="104" y="95"/>
                  <a:pt x="104" y="78"/>
                </a:cubicBezTo>
                <a:cubicBezTo>
                  <a:pt x="104" y="60"/>
                  <a:pt x="96" y="43"/>
                  <a:pt x="78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169">
            <a:extLst>
              <a:ext uri="{FF2B5EF4-FFF2-40B4-BE49-F238E27FC236}">
                <a16:creationId xmlns:a16="http://schemas.microsoft.com/office/drawing/2014/main" id="{93AC07A4-5E77-4747-8508-2797F36DB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2436" y="4638185"/>
            <a:ext cx="225197" cy="55151"/>
          </a:xfrm>
          <a:custGeom>
            <a:avLst/>
            <a:gdLst>
              <a:gd name="T0" fmla="*/ 199 w 218"/>
              <a:gd name="T1" fmla="*/ 52 h 53"/>
              <a:gd name="T2" fmla="*/ 199 w 218"/>
              <a:gd name="T3" fmla="*/ 52 h 53"/>
              <a:gd name="T4" fmla="*/ 26 w 218"/>
              <a:gd name="T5" fmla="*/ 52 h 53"/>
              <a:gd name="T6" fmla="*/ 0 w 218"/>
              <a:gd name="T7" fmla="*/ 26 h 53"/>
              <a:gd name="T8" fmla="*/ 0 w 218"/>
              <a:gd name="T9" fmla="*/ 26 h 53"/>
              <a:gd name="T10" fmla="*/ 26 w 218"/>
              <a:gd name="T11" fmla="*/ 0 h 53"/>
              <a:gd name="T12" fmla="*/ 199 w 218"/>
              <a:gd name="T13" fmla="*/ 0 h 53"/>
              <a:gd name="T14" fmla="*/ 217 w 218"/>
              <a:gd name="T15" fmla="*/ 26 h 53"/>
              <a:gd name="T16" fmla="*/ 217 w 218"/>
              <a:gd name="T17" fmla="*/ 26 h 53"/>
              <a:gd name="T18" fmla="*/ 199 w 218"/>
              <a:gd name="T1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8" h="53">
                <a:moveTo>
                  <a:pt x="199" y="52"/>
                </a:moveTo>
                <a:lnTo>
                  <a:pt x="199" y="52"/>
                </a:lnTo>
                <a:cubicBezTo>
                  <a:pt x="26" y="52"/>
                  <a:pt x="26" y="52"/>
                  <a:pt x="26" y="52"/>
                </a:cubicBezTo>
                <a:cubicBezTo>
                  <a:pt x="9" y="52"/>
                  <a:pt x="0" y="35"/>
                  <a:pt x="0" y="26"/>
                </a:cubicBezTo>
                <a:lnTo>
                  <a:pt x="0" y="26"/>
                </a:lnTo>
                <a:cubicBezTo>
                  <a:pt x="0" y="9"/>
                  <a:pt x="9" y="0"/>
                  <a:pt x="2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08" y="0"/>
                  <a:pt x="217" y="9"/>
                  <a:pt x="217" y="26"/>
                </a:cubicBezTo>
                <a:lnTo>
                  <a:pt x="217" y="26"/>
                </a:lnTo>
                <a:cubicBezTo>
                  <a:pt x="217" y="35"/>
                  <a:pt x="208" y="52"/>
                  <a:pt x="199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170">
            <a:extLst>
              <a:ext uri="{FF2B5EF4-FFF2-40B4-BE49-F238E27FC236}">
                <a16:creationId xmlns:a16="http://schemas.microsoft.com/office/drawing/2014/main" id="{9FFF8E3C-AF6D-2D4F-A030-0661B1DFF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9203" y="4720911"/>
            <a:ext cx="119493" cy="45959"/>
          </a:xfrm>
          <a:custGeom>
            <a:avLst/>
            <a:gdLst>
              <a:gd name="T0" fmla="*/ 95 w 113"/>
              <a:gd name="T1" fmla="*/ 43 h 44"/>
              <a:gd name="T2" fmla="*/ 95 w 113"/>
              <a:gd name="T3" fmla="*/ 43 h 44"/>
              <a:gd name="T4" fmla="*/ 26 w 113"/>
              <a:gd name="T5" fmla="*/ 43 h 44"/>
              <a:gd name="T6" fmla="*/ 0 w 113"/>
              <a:gd name="T7" fmla="*/ 26 h 44"/>
              <a:gd name="T8" fmla="*/ 0 w 113"/>
              <a:gd name="T9" fmla="*/ 26 h 44"/>
              <a:gd name="T10" fmla="*/ 26 w 113"/>
              <a:gd name="T11" fmla="*/ 0 h 44"/>
              <a:gd name="T12" fmla="*/ 95 w 113"/>
              <a:gd name="T13" fmla="*/ 9 h 44"/>
              <a:gd name="T14" fmla="*/ 112 w 113"/>
              <a:gd name="T15" fmla="*/ 26 h 44"/>
              <a:gd name="T16" fmla="*/ 112 w 113"/>
              <a:gd name="T17" fmla="*/ 26 h 44"/>
              <a:gd name="T18" fmla="*/ 95 w 113"/>
              <a:gd name="T1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44">
                <a:moveTo>
                  <a:pt x="95" y="43"/>
                </a:moveTo>
                <a:lnTo>
                  <a:pt x="95" y="43"/>
                </a:lnTo>
                <a:cubicBezTo>
                  <a:pt x="26" y="43"/>
                  <a:pt x="26" y="43"/>
                  <a:pt x="26" y="43"/>
                </a:cubicBezTo>
                <a:cubicBezTo>
                  <a:pt x="8" y="43"/>
                  <a:pt x="0" y="35"/>
                  <a:pt x="0" y="26"/>
                </a:cubicBezTo>
                <a:lnTo>
                  <a:pt x="0" y="26"/>
                </a:lnTo>
                <a:cubicBezTo>
                  <a:pt x="0" y="9"/>
                  <a:pt x="8" y="0"/>
                  <a:pt x="26" y="0"/>
                </a:cubicBezTo>
                <a:cubicBezTo>
                  <a:pt x="95" y="9"/>
                  <a:pt x="95" y="9"/>
                  <a:pt x="95" y="9"/>
                </a:cubicBezTo>
                <a:cubicBezTo>
                  <a:pt x="104" y="9"/>
                  <a:pt x="112" y="17"/>
                  <a:pt x="112" y="26"/>
                </a:cubicBezTo>
                <a:lnTo>
                  <a:pt x="112" y="26"/>
                </a:lnTo>
                <a:cubicBezTo>
                  <a:pt x="112" y="35"/>
                  <a:pt x="104" y="43"/>
                  <a:pt x="95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171">
            <a:extLst>
              <a:ext uri="{FF2B5EF4-FFF2-40B4-BE49-F238E27FC236}">
                <a16:creationId xmlns:a16="http://schemas.microsoft.com/office/drawing/2014/main" id="{CEF53787-D8C3-564B-8B67-3473E4DA1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7289" y="8827306"/>
            <a:ext cx="661808" cy="73534"/>
          </a:xfrm>
          <a:custGeom>
            <a:avLst/>
            <a:gdLst>
              <a:gd name="T0" fmla="*/ 633 w 634"/>
              <a:gd name="T1" fmla="*/ 69 h 70"/>
              <a:gd name="T2" fmla="*/ 0 w 634"/>
              <a:gd name="T3" fmla="*/ 69 h 70"/>
              <a:gd name="T4" fmla="*/ 0 w 634"/>
              <a:gd name="T5" fmla="*/ 0 h 70"/>
              <a:gd name="T6" fmla="*/ 633 w 634"/>
              <a:gd name="T7" fmla="*/ 0 h 70"/>
              <a:gd name="T8" fmla="*/ 633 w 634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4" h="70">
                <a:moveTo>
                  <a:pt x="633" y="69"/>
                </a:moveTo>
                <a:lnTo>
                  <a:pt x="0" y="69"/>
                </a:lnTo>
                <a:lnTo>
                  <a:pt x="0" y="0"/>
                </a:lnTo>
                <a:lnTo>
                  <a:pt x="633" y="0"/>
                </a:lnTo>
                <a:lnTo>
                  <a:pt x="633" y="6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172">
            <a:extLst>
              <a:ext uri="{FF2B5EF4-FFF2-40B4-BE49-F238E27FC236}">
                <a16:creationId xmlns:a16="http://schemas.microsoft.com/office/drawing/2014/main" id="{C14FAFDB-9969-E247-82E8-0F384130B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6229" y="9015735"/>
            <a:ext cx="137877" cy="55151"/>
          </a:xfrm>
          <a:custGeom>
            <a:avLst/>
            <a:gdLst>
              <a:gd name="T0" fmla="*/ 104 w 131"/>
              <a:gd name="T1" fmla="*/ 52 h 53"/>
              <a:gd name="T2" fmla="*/ 104 w 131"/>
              <a:gd name="T3" fmla="*/ 52 h 53"/>
              <a:gd name="T4" fmla="*/ 26 w 131"/>
              <a:gd name="T5" fmla="*/ 52 h 53"/>
              <a:gd name="T6" fmla="*/ 0 w 131"/>
              <a:gd name="T7" fmla="*/ 26 h 53"/>
              <a:gd name="T8" fmla="*/ 0 w 131"/>
              <a:gd name="T9" fmla="*/ 26 h 53"/>
              <a:gd name="T10" fmla="*/ 26 w 131"/>
              <a:gd name="T11" fmla="*/ 0 h 53"/>
              <a:gd name="T12" fmla="*/ 104 w 131"/>
              <a:gd name="T13" fmla="*/ 0 h 53"/>
              <a:gd name="T14" fmla="*/ 130 w 131"/>
              <a:gd name="T15" fmla="*/ 26 h 53"/>
              <a:gd name="T16" fmla="*/ 130 w 131"/>
              <a:gd name="T17" fmla="*/ 26 h 53"/>
              <a:gd name="T18" fmla="*/ 104 w 131"/>
              <a:gd name="T1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53">
                <a:moveTo>
                  <a:pt x="104" y="52"/>
                </a:moveTo>
                <a:lnTo>
                  <a:pt x="104" y="52"/>
                </a:lnTo>
                <a:cubicBezTo>
                  <a:pt x="26" y="52"/>
                  <a:pt x="26" y="52"/>
                  <a:pt x="26" y="52"/>
                </a:cubicBezTo>
                <a:cubicBezTo>
                  <a:pt x="9" y="52"/>
                  <a:pt x="0" y="43"/>
                  <a:pt x="0" y="26"/>
                </a:cubicBezTo>
                <a:lnTo>
                  <a:pt x="0" y="26"/>
                </a:lnTo>
                <a:cubicBezTo>
                  <a:pt x="0" y="9"/>
                  <a:pt x="9" y="0"/>
                  <a:pt x="26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13" y="0"/>
                  <a:pt x="130" y="9"/>
                  <a:pt x="130" y="26"/>
                </a:cubicBezTo>
                <a:lnTo>
                  <a:pt x="130" y="26"/>
                </a:lnTo>
                <a:cubicBezTo>
                  <a:pt x="130" y="43"/>
                  <a:pt x="113" y="52"/>
                  <a:pt x="104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173">
            <a:extLst>
              <a:ext uri="{FF2B5EF4-FFF2-40B4-BE49-F238E27FC236}">
                <a16:creationId xmlns:a16="http://schemas.microsoft.com/office/drawing/2014/main" id="{4452B705-BB98-B04E-8D00-97A63B6B6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1330" y="8629681"/>
            <a:ext cx="730747" cy="560698"/>
          </a:xfrm>
          <a:custGeom>
            <a:avLst/>
            <a:gdLst>
              <a:gd name="T0" fmla="*/ 598 w 703"/>
              <a:gd name="T1" fmla="*/ 537 h 538"/>
              <a:gd name="T2" fmla="*/ 598 w 703"/>
              <a:gd name="T3" fmla="*/ 537 h 538"/>
              <a:gd name="T4" fmla="*/ 104 w 703"/>
              <a:gd name="T5" fmla="*/ 537 h 538"/>
              <a:gd name="T6" fmla="*/ 0 w 703"/>
              <a:gd name="T7" fmla="*/ 433 h 538"/>
              <a:gd name="T8" fmla="*/ 0 w 703"/>
              <a:gd name="T9" fmla="*/ 104 h 538"/>
              <a:gd name="T10" fmla="*/ 104 w 703"/>
              <a:gd name="T11" fmla="*/ 0 h 538"/>
              <a:gd name="T12" fmla="*/ 598 w 703"/>
              <a:gd name="T13" fmla="*/ 0 h 538"/>
              <a:gd name="T14" fmla="*/ 702 w 703"/>
              <a:gd name="T15" fmla="*/ 104 h 538"/>
              <a:gd name="T16" fmla="*/ 702 w 703"/>
              <a:gd name="T17" fmla="*/ 433 h 538"/>
              <a:gd name="T18" fmla="*/ 598 w 703"/>
              <a:gd name="T19" fmla="*/ 537 h 538"/>
              <a:gd name="T20" fmla="*/ 104 w 703"/>
              <a:gd name="T21" fmla="*/ 52 h 538"/>
              <a:gd name="T22" fmla="*/ 104 w 703"/>
              <a:gd name="T23" fmla="*/ 52 h 538"/>
              <a:gd name="T24" fmla="*/ 60 w 703"/>
              <a:gd name="T25" fmla="*/ 104 h 538"/>
              <a:gd name="T26" fmla="*/ 60 w 703"/>
              <a:gd name="T27" fmla="*/ 433 h 538"/>
              <a:gd name="T28" fmla="*/ 104 w 703"/>
              <a:gd name="T29" fmla="*/ 477 h 538"/>
              <a:gd name="T30" fmla="*/ 598 w 703"/>
              <a:gd name="T31" fmla="*/ 477 h 538"/>
              <a:gd name="T32" fmla="*/ 641 w 703"/>
              <a:gd name="T33" fmla="*/ 433 h 538"/>
              <a:gd name="T34" fmla="*/ 641 w 703"/>
              <a:gd name="T35" fmla="*/ 104 h 538"/>
              <a:gd name="T36" fmla="*/ 598 w 703"/>
              <a:gd name="T37" fmla="*/ 52 h 538"/>
              <a:gd name="T38" fmla="*/ 104 w 703"/>
              <a:gd name="T39" fmla="*/ 52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03" h="538">
                <a:moveTo>
                  <a:pt x="598" y="537"/>
                </a:moveTo>
                <a:lnTo>
                  <a:pt x="598" y="537"/>
                </a:lnTo>
                <a:cubicBezTo>
                  <a:pt x="104" y="537"/>
                  <a:pt x="104" y="537"/>
                  <a:pt x="104" y="537"/>
                </a:cubicBezTo>
                <a:cubicBezTo>
                  <a:pt x="52" y="537"/>
                  <a:pt x="0" y="486"/>
                  <a:pt x="0" y="433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43"/>
                  <a:pt x="52" y="0"/>
                  <a:pt x="104" y="0"/>
                </a:cubicBezTo>
                <a:cubicBezTo>
                  <a:pt x="598" y="0"/>
                  <a:pt x="598" y="0"/>
                  <a:pt x="598" y="0"/>
                </a:cubicBezTo>
                <a:cubicBezTo>
                  <a:pt x="650" y="0"/>
                  <a:pt x="702" y="43"/>
                  <a:pt x="702" y="104"/>
                </a:cubicBezTo>
                <a:cubicBezTo>
                  <a:pt x="702" y="433"/>
                  <a:pt x="702" y="433"/>
                  <a:pt x="702" y="433"/>
                </a:cubicBezTo>
                <a:cubicBezTo>
                  <a:pt x="702" y="486"/>
                  <a:pt x="650" y="537"/>
                  <a:pt x="598" y="537"/>
                </a:cubicBezTo>
                <a:close/>
                <a:moveTo>
                  <a:pt x="104" y="52"/>
                </a:moveTo>
                <a:lnTo>
                  <a:pt x="104" y="52"/>
                </a:lnTo>
                <a:cubicBezTo>
                  <a:pt x="78" y="52"/>
                  <a:pt x="60" y="78"/>
                  <a:pt x="60" y="104"/>
                </a:cubicBezTo>
                <a:cubicBezTo>
                  <a:pt x="60" y="433"/>
                  <a:pt x="60" y="433"/>
                  <a:pt x="60" y="433"/>
                </a:cubicBezTo>
                <a:cubicBezTo>
                  <a:pt x="60" y="460"/>
                  <a:pt x="78" y="477"/>
                  <a:pt x="104" y="477"/>
                </a:cubicBezTo>
                <a:cubicBezTo>
                  <a:pt x="598" y="477"/>
                  <a:pt x="598" y="477"/>
                  <a:pt x="598" y="477"/>
                </a:cubicBezTo>
                <a:cubicBezTo>
                  <a:pt x="624" y="477"/>
                  <a:pt x="641" y="460"/>
                  <a:pt x="641" y="433"/>
                </a:cubicBezTo>
                <a:cubicBezTo>
                  <a:pt x="641" y="104"/>
                  <a:pt x="641" y="104"/>
                  <a:pt x="641" y="104"/>
                </a:cubicBezTo>
                <a:cubicBezTo>
                  <a:pt x="641" y="78"/>
                  <a:pt x="624" y="52"/>
                  <a:pt x="598" y="52"/>
                </a:cubicBezTo>
                <a:lnTo>
                  <a:pt x="104" y="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174">
            <a:extLst>
              <a:ext uri="{FF2B5EF4-FFF2-40B4-BE49-F238E27FC236}">
                <a16:creationId xmlns:a16="http://schemas.microsoft.com/office/drawing/2014/main" id="{44BC9014-4EC4-AD4A-BBD5-1D4B15317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8081" y="9210717"/>
            <a:ext cx="413630" cy="45959"/>
          </a:xfrm>
          <a:custGeom>
            <a:avLst/>
            <a:gdLst>
              <a:gd name="T0" fmla="*/ 398 w 399"/>
              <a:gd name="T1" fmla="*/ 43 h 44"/>
              <a:gd name="T2" fmla="*/ 398 w 399"/>
              <a:gd name="T3" fmla="*/ 43 h 44"/>
              <a:gd name="T4" fmla="*/ 17 w 399"/>
              <a:gd name="T5" fmla="*/ 34 h 44"/>
              <a:gd name="T6" fmla="*/ 0 w 399"/>
              <a:gd name="T7" fmla="*/ 17 h 44"/>
              <a:gd name="T8" fmla="*/ 0 w 399"/>
              <a:gd name="T9" fmla="*/ 17 h 44"/>
              <a:gd name="T10" fmla="*/ 17 w 399"/>
              <a:gd name="T11" fmla="*/ 0 h 44"/>
              <a:gd name="T12" fmla="*/ 398 w 399"/>
              <a:gd name="T13" fmla="*/ 0 h 44"/>
              <a:gd name="T14" fmla="*/ 398 w 399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9" h="44">
                <a:moveTo>
                  <a:pt x="398" y="43"/>
                </a:moveTo>
                <a:lnTo>
                  <a:pt x="398" y="43"/>
                </a:lnTo>
                <a:cubicBezTo>
                  <a:pt x="17" y="34"/>
                  <a:pt x="17" y="34"/>
                  <a:pt x="17" y="34"/>
                </a:cubicBezTo>
                <a:cubicBezTo>
                  <a:pt x="8" y="34"/>
                  <a:pt x="0" y="26"/>
                  <a:pt x="0" y="17"/>
                </a:cubicBezTo>
                <a:lnTo>
                  <a:pt x="0" y="17"/>
                </a:lnTo>
                <a:cubicBezTo>
                  <a:pt x="0" y="8"/>
                  <a:pt x="8" y="0"/>
                  <a:pt x="17" y="0"/>
                </a:cubicBezTo>
                <a:cubicBezTo>
                  <a:pt x="398" y="0"/>
                  <a:pt x="398" y="0"/>
                  <a:pt x="398" y="0"/>
                </a:cubicBezTo>
                <a:lnTo>
                  <a:pt x="398" y="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175">
            <a:extLst>
              <a:ext uri="{FF2B5EF4-FFF2-40B4-BE49-F238E27FC236}">
                <a16:creationId xmlns:a16="http://schemas.microsoft.com/office/drawing/2014/main" id="{0BF596CD-E0F7-6C4C-A592-9FCE7965B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5355" y="8774106"/>
            <a:ext cx="533123" cy="597465"/>
          </a:xfrm>
          <a:custGeom>
            <a:avLst/>
            <a:gdLst>
              <a:gd name="T0" fmla="*/ 391 w 513"/>
              <a:gd name="T1" fmla="*/ 572 h 573"/>
              <a:gd name="T2" fmla="*/ 391 w 513"/>
              <a:gd name="T3" fmla="*/ 572 h 573"/>
              <a:gd name="T4" fmla="*/ 122 w 513"/>
              <a:gd name="T5" fmla="*/ 572 h 573"/>
              <a:gd name="T6" fmla="*/ 35 w 513"/>
              <a:gd name="T7" fmla="*/ 537 h 573"/>
              <a:gd name="T8" fmla="*/ 0 w 513"/>
              <a:gd name="T9" fmla="*/ 450 h 573"/>
              <a:gd name="T10" fmla="*/ 26 w 513"/>
              <a:gd name="T11" fmla="*/ 78 h 573"/>
              <a:gd name="T12" fmla="*/ 113 w 513"/>
              <a:gd name="T13" fmla="*/ 0 h 573"/>
              <a:gd name="T14" fmla="*/ 399 w 513"/>
              <a:gd name="T15" fmla="*/ 0 h 573"/>
              <a:gd name="T16" fmla="*/ 486 w 513"/>
              <a:gd name="T17" fmla="*/ 78 h 573"/>
              <a:gd name="T18" fmla="*/ 503 w 513"/>
              <a:gd name="T19" fmla="*/ 450 h 573"/>
              <a:gd name="T20" fmla="*/ 477 w 513"/>
              <a:gd name="T21" fmla="*/ 537 h 573"/>
              <a:gd name="T22" fmla="*/ 391 w 513"/>
              <a:gd name="T23" fmla="*/ 572 h 573"/>
              <a:gd name="T24" fmla="*/ 113 w 513"/>
              <a:gd name="T25" fmla="*/ 52 h 573"/>
              <a:gd name="T26" fmla="*/ 113 w 513"/>
              <a:gd name="T27" fmla="*/ 52 h 573"/>
              <a:gd name="T28" fmla="*/ 79 w 513"/>
              <a:gd name="T29" fmla="*/ 78 h 573"/>
              <a:gd name="T30" fmla="*/ 61 w 513"/>
              <a:gd name="T31" fmla="*/ 450 h 573"/>
              <a:gd name="T32" fmla="*/ 70 w 513"/>
              <a:gd name="T33" fmla="*/ 503 h 573"/>
              <a:gd name="T34" fmla="*/ 122 w 513"/>
              <a:gd name="T35" fmla="*/ 520 h 573"/>
              <a:gd name="T36" fmla="*/ 391 w 513"/>
              <a:gd name="T37" fmla="*/ 520 h 573"/>
              <a:gd name="T38" fmla="*/ 434 w 513"/>
              <a:gd name="T39" fmla="*/ 503 h 573"/>
              <a:gd name="T40" fmla="*/ 451 w 513"/>
              <a:gd name="T41" fmla="*/ 450 h 573"/>
              <a:gd name="T42" fmla="*/ 425 w 513"/>
              <a:gd name="T43" fmla="*/ 78 h 573"/>
              <a:gd name="T44" fmla="*/ 399 w 513"/>
              <a:gd name="T45" fmla="*/ 52 h 573"/>
              <a:gd name="T46" fmla="*/ 113 w 513"/>
              <a:gd name="T47" fmla="*/ 52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13" h="573">
                <a:moveTo>
                  <a:pt x="391" y="572"/>
                </a:moveTo>
                <a:lnTo>
                  <a:pt x="391" y="572"/>
                </a:lnTo>
                <a:cubicBezTo>
                  <a:pt x="122" y="572"/>
                  <a:pt x="122" y="572"/>
                  <a:pt x="122" y="572"/>
                </a:cubicBezTo>
                <a:cubicBezTo>
                  <a:pt x="87" y="572"/>
                  <a:pt x="52" y="563"/>
                  <a:pt x="35" y="537"/>
                </a:cubicBezTo>
                <a:cubicBezTo>
                  <a:pt x="9" y="511"/>
                  <a:pt x="0" y="485"/>
                  <a:pt x="0" y="450"/>
                </a:cubicBezTo>
                <a:cubicBezTo>
                  <a:pt x="26" y="78"/>
                  <a:pt x="26" y="78"/>
                  <a:pt x="26" y="78"/>
                </a:cubicBezTo>
                <a:cubicBezTo>
                  <a:pt x="26" y="34"/>
                  <a:pt x="61" y="0"/>
                  <a:pt x="113" y="0"/>
                </a:cubicBezTo>
                <a:cubicBezTo>
                  <a:pt x="399" y="0"/>
                  <a:pt x="399" y="0"/>
                  <a:pt x="399" y="0"/>
                </a:cubicBezTo>
                <a:cubicBezTo>
                  <a:pt x="442" y="0"/>
                  <a:pt x="486" y="34"/>
                  <a:pt x="486" y="78"/>
                </a:cubicBezTo>
                <a:cubicBezTo>
                  <a:pt x="503" y="450"/>
                  <a:pt x="503" y="450"/>
                  <a:pt x="503" y="450"/>
                </a:cubicBezTo>
                <a:cubicBezTo>
                  <a:pt x="512" y="485"/>
                  <a:pt x="495" y="511"/>
                  <a:pt x="477" y="537"/>
                </a:cubicBezTo>
                <a:cubicBezTo>
                  <a:pt x="451" y="563"/>
                  <a:pt x="425" y="572"/>
                  <a:pt x="391" y="572"/>
                </a:cubicBezTo>
                <a:close/>
                <a:moveTo>
                  <a:pt x="113" y="52"/>
                </a:moveTo>
                <a:lnTo>
                  <a:pt x="113" y="52"/>
                </a:lnTo>
                <a:cubicBezTo>
                  <a:pt x="96" y="52"/>
                  <a:pt x="79" y="69"/>
                  <a:pt x="79" y="78"/>
                </a:cubicBezTo>
                <a:cubicBezTo>
                  <a:pt x="61" y="450"/>
                  <a:pt x="61" y="450"/>
                  <a:pt x="61" y="450"/>
                </a:cubicBezTo>
                <a:cubicBezTo>
                  <a:pt x="52" y="468"/>
                  <a:pt x="61" y="485"/>
                  <a:pt x="70" y="503"/>
                </a:cubicBezTo>
                <a:cubicBezTo>
                  <a:pt x="87" y="511"/>
                  <a:pt x="104" y="520"/>
                  <a:pt x="122" y="520"/>
                </a:cubicBezTo>
                <a:cubicBezTo>
                  <a:pt x="391" y="520"/>
                  <a:pt x="391" y="520"/>
                  <a:pt x="391" y="520"/>
                </a:cubicBezTo>
                <a:cubicBezTo>
                  <a:pt x="408" y="520"/>
                  <a:pt x="425" y="511"/>
                  <a:pt x="434" y="503"/>
                </a:cubicBezTo>
                <a:cubicBezTo>
                  <a:pt x="442" y="485"/>
                  <a:pt x="451" y="468"/>
                  <a:pt x="451" y="450"/>
                </a:cubicBezTo>
                <a:cubicBezTo>
                  <a:pt x="425" y="78"/>
                  <a:pt x="425" y="78"/>
                  <a:pt x="425" y="78"/>
                </a:cubicBezTo>
                <a:cubicBezTo>
                  <a:pt x="425" y="69"/>
                  <a:pt x="416" y="52"/>
                  <a:pt x="399" y="52"/>
                </a:cubicBezTo>
                <a:lnTo>
                  <a:pt x="113" y="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176">
            <a:extLst>
              <a:ext uri="{FF2B5EF4-FFF2-40B4-BE49-F238E27FC236}">
                <a16:creationId xmlns:a16="http://schemas.microsoft.com/office/drawing/2014/main" id="{809CDEBC-A565-3F40-9E6D-05C8CB966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634" y="8631635"/>
            <a:ext cx="261967" cy="280348"/>
          </a:xfrm>
          <a:custGeom>
            <a:avLst/>
            <a:gdLst>
              <a:gd name="T0" fmla="*/ 226 w 253"/>
              <a:gd name="T1" fmla="*/ 269 h 270"/>
              <a:gd name="T2" fmla="*/ 226 w 253"/>
              <a:gd name="T3" fmla="*/ 269 h 270"/>
              <a:gd name="T4" fmla="*/ 226 w 253"/>
              <a:gd name="T5" fmla="*/ 269 h 270"/>
              <a:gd name="T6" fmla="*/ 200 w 253"/>
              <a:gd name="T7" fmla="*/ 243 h 270"/>
              <a:gd name="T8" fmla="*/ 200 w 253"/>
              <a:gd name="T9" fmla="*/ 139 h 270"/>
              <a:gd name="T10" fmla="*/ 130 w 253"/>
              <a:gd name="T11" fmla="*/ 61 h 270"/>
              <a:gd name="T12" fmla="*/ 53 w 253"/>
              <a:gd name="T13" fmla="*/ 130 h 270"/>
              <a:gd name="T14" fmla="*/ 53 w 253"/>
              <a:gd name="T15" fmla="*/ 243 h 270"/>
              <a:gd name="T16" fmla="*/ 26 w 253"/>
              <a:gd name="T17" fmla="*/ 269 h 270"/>
              <a:gd name="T18" fmla="*/ 26 w 253"/>
              <a:gd name="T19" fmla="*/ 269 h 270"/>
              <a:gd name="T20" fmla="*/ 0 w 253"/>
              <a:gd name="T21" fmla="*/ 243 h 270"/>
              <a:gd name="T22" fmla="*/ 0 w 253"/>
              <a:gd name="T23" fmla="*/ 139 h 270"/>
              <a:gd name="T24" fmla="*/ 122 w 253"/>
              <a:gd name="T25" fmla="*/ 9 h 270"/>
              <a:gd name="T26" fmla="*/ 252 w 253"/>
              <a:gd name="T27" fmla="*/ 130 h 270"/>
              <a:gd name="T28" fmla="*/ 252 w 253"/>
              <a:gd name="T29" fmla="*/ 243 h 270"/>
              <a:gd name="T30" fmla="*/ 226 w 253"/>
              <a:gd name="T31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3" h="270">
                <a:moveTo>
                  <a:pt x="226" y="269"/>
                </a:moveTo>
                <a:lnTo>
                  <a:pt x="226" y="269"/>
                </a:lnTo>
                <a:lnTo>
                  <a:pt x="226" y="269"/>
                </a:lnTo>
                <a:cubicBezTo>
                  <a:pt x="208" y="269"/>
                  <a:pt x="200" y="260"/>
                  <a:pt x="200" y="243"/>
                </a:cubicBezTo>
                <a:cubicBezTo>
                  <a:pt x="200" y="139"/>
                  <a:pt x="200" y="139"/>
                  <a:pt x="200" y="139"/>
                </a:cubicBezTo>
                <a:cubicBezTo>
                  <a:pt x="200" y="95"/>
                  <a:pt x="174" y="69"/>
                  <a:pt x="130" y="61"/>
                </a:cubicBezTo>
                <a:cubicBezTo>
                  <a:pt x="96" y="61"/>
                  <a:pt x="53" y="95"/>
                  <a:pt x="53" y="130"/>
                </a:cubicBezTo>
                <a:cubicBezTo>
                  <a:pt x="53" y="243"/>
                  <a:pt x="53" y="243"/>
                  <a:pt x="53" y="243"/>
                </a:cubicBezTo>
                <a:cubicBezTo>
                  <a:pt x="53" y="260"/>
                  <a:pt x="44" y="269"/>
                  <a:pt x="26" y="269"/>
                </a:cubicBezTo>
                <a:lnTo>
                  <a:pt x="26" y="269"/>
                </a:lnTo>
                <a:cubicBezTo>
                  <a:pt x="9" y="269"/>
                  <a:pt x="0" y="260"/>
                  <a:pt x="0" y="243"/>
                </a:cubicBezTo>
                <a:cubicBezTo>
                  <a:pt x="0" y="139"/>
                  <a:pt x="0" y="139"/>
                  <a:pt x="0" y="139"/>
                </a:cubicBezTo>
                <a:cubicBezTo>
                  <a:pt x="0" y="69"/>
                  <a:pt x="53" y="9"/>
                  <a:pt x="122" y="9"/>
                </a:cubicBezTo>
                <a:cubicBezTo>
                  <a:pt x="191" y="0"/>
                  <a:pt x="252" y="61"/>
                  <a:pt x="252" y="130"/>
                </a:cubicBezTo>
                <a:cubicBezTo>
                  <a:pt x="252" y="243"/>
                  <a:pt x="252" y="243"/>
                  <a:pt x="252" y="243"/>
                </a:cubicBezTo>
                <a:cubicBezTo>
                  <a:pt x="252" y="260"/>
                  <a:pt x="243" y="269"/>
                  <a:pt x="226" y="2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21" name="Group 71">
            <a:extLst>
              <a:ext uri="{FF2B5EF4-FFF2-40B4-BE49-F238E27FC236}">
                <a16:creationId xmlns:a16="http://schemas.microsoft.com/office/drawing/2014/main" id="{F712D7F8-646A-DD44-9DD1-2F3454F0DA0B}"/>
              </a:ext>
            </a:extLst>
          </p:cNvPr>
          <p:cNvGrpSpPr/>
          <p:nvPr/>
        </p:nvGrpSpPr>
        <p:grpSpPr>
          <a:xfrm>
            <a:off x="1228908" y="5365528"/>
            <a:ext cx="10445178" cy="3369892"/>
            <a:chOff x="2232442" y="3512946"/>
            <a:chExt cx="8954788" cy="3369892"/>
          </a:xfrm>
        </p:grpSpPr>
        <p:sp>
          <p:nvSpPr>
            <p:cNvPr id="122" name="CuadroTexto 598">
              <a:extLst>
                <a:ext uri="{FF2B5EF4-FFF2-40B4-BE49-F238E27FC236}">
                  <a16:creationId xmlns:a16="http://schemas.microsoft.com/office/drawing/2014/main" id="{2AA4F1D5-6C93-8B40-B5DC-C01DE567958A}"/>
                </a:ext>
              </a:extLst>
            </p:cNvPr>
            <p:cNvSpPr txBox="1"/>
            <p:nvPr/>
          </p:nvSpPr>
          <p:spPr>
            <a:xfrm>
              <a:off x="2232442" y="3512946"/>
              <a:ext cx="3611068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Health</a:t>
              </a:r>
            </a:p>
          </p:txBody>
        </p:sp>
        <p:sp>
          <p:nvSpPr>
            <p:cNvPr id="123" name="CuadroTexto 599">
              <a:extLst>
                <a:ext uri="{FF2B5EF4-FFF2-40B4-BE49-F238E27FC236}">
                  <a16:creationId xmlns:a16="http://schemas.microsoft.com/office/drawing/2014/main" id="{62B831F2-8177-9C43-803C-A06A514FD70B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sz="4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124" name="Grupo 123">
            <a:extLst>
              <a:ext uri="{FF2B5EF4-FFF2-40B4-BE49-F238E27FC236}">
                <a16:creationId xmlns:a16="http://schemas.microsoft.com/office/drawing/2014/main" id="{B41F0738-2896-3D48-AC30-15C6AD833C99}"/>
              </a:ext>
            </a:extLst>
          </p:cNvPr>
          <p:cNvGrpSpPr/>
          <p:nvPr/>
        </p:nvGrpSpPr>
        <p:grpSpPr>
          <a:xfrm>
            <a:off x="11521311" y="5290800"/>
            <a:ext cx="3090654" cy="1112384"/>
            <a:chOff x="4263265" y="1847017"/>
            <a:chExt cx="4236804" cy="1112384"/>
          </a:xfrm>
        </p:grpSpPr>
        <p:sp>
          <p:nvSpPr>
            <p:cNvPr id="125" name="CuadroTexto 395">
              <a:extLst>
                <a:ext uri="{FF2B5EF4-FFF2-40B4-BE49-F238E27FC236}">
                  <a16:creationId xmlns:a16="http://schemas.microsoft.com/office/drawing/2014/main" id="{3D92CC07-4ECF-CE46-8CF9-C11A94428014}"/>
                </a:ext>
              </a:extLst>
            </p:cNvPr>
            <p:cNvSpPr txBox="1"/>
            <p:nvPr/>
          </p:nvSpPr>
          <p:spPr>
            <a:xfrm flipH="1">
              <a:off x="5179663" y="1847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26" name="Rectangle 40">
              <a:extLst>
                <a:ext uri="{FF2B5EF4-FFF2-40B4-BE49-F238E27FC236}">
                  <a16:creationId xmlns:a16="http://schemas.microsoft.com/office/drawing/2014/main" id="{83C83BF7-A106-5842-AF8E-11F9C6AB8B1E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734DEE28-3DB6-5145-95D5-060EB9F1739F}"/>
              </a:ext>
            </a:extLst>
          </p:cNvPr>
          <p:cNvGrpSpPr/>
          <p:nvPr/>
        </p:nvGrpSpPr>
        <p:grpSpPr>
          <a:xfrm>
            <a:off x="19037885" y="5175905"/>
            <a:ext cx="3090654" cy="1112384"/>
            <a:chOff x="4263265" y="1847017"/>
            <a:chExt cx="4236804" cy="1112384"/>
          </a:xfrm>
        </p:grpSpPr>
        <p:sp>
          <p:nvSpPr>
            <p:cNvPr id="131" name="CuadroTexto 395">
              <a:extLst>
                <a:ext uri="{FF2B5EF4-FFF2-40B4-BE49-F238E27FC236}">
                  <a16:creationId xmlns:a16="http://schemas.microsoft.com/office/drawing/2014/main" id="{73CFB059-353D-844D-879E-2BBCB23A2444}"/>
                </a:ext>
              </a:extLst>
            </p:cNvPr>
            <p:cNvSpPr txBox="1"/>
            <p:nvPr/>
          </p:nvSpPr>
          <p:spPr>
            <a:xfrm flipH="1">
              <a:off x="5179663" y="1847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32" name="Rectangle 40">
              <a:extLst>
                <a:ext uri="{FF2B5EF4-FFF2-40B4-BE49-F238E27FC236}">
                  <a16:creationId xmlns:a16="http://schemas.microsoft.com/office/drawing/2014/main" id="{1B89F211-D4FE-4F43-96FE-BF517323F311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2C5C7683-D0A1-034F-83A4-2889D87FE84F}"/>
              </a:ext>
            </a:extLst>
          </p:cNvPr>
          <p:cNvGrpSpPr/>
          <p:nvPr/>
        </p:nvGrpSpPr>
        <p:grpSpPr>
          <a:xfrm>
            <a:off x="17799691" y="9429646"/>
            <a:ext cx="3090654" cy="1112384"/>
            <a:chOff x="4263265" y="1847017"/>
            <a:chExt cx="4236804" cy="1112384"/>
          </a:xfrm>
        </p:grpSpPr>
        <p:sp>
          <p:nvSpPr>
            <p:cNvPr id="134" name="CuadroTexto 395">
              <a:extLst>
                <a:ext uri="{FF2B5EF4-FFF2-40B4-BE49-F238E27FC236}">
                  <a16:creationId xmlns:a16="http://schemas.microsoft.com/office/drawing/2014/main" id="{5CE885A8-7C55-2D4E-B358-E89677CCCD0C}"/>
                </a:ext>
              </a:extLst>
            </p:cNvPr>
            <p:cNvSpPr txBox="1"/>
            <p:nvPr/>
          </p:nvSpPr>
          <p:spPr>
            <a:xfrm flipH="1">
              <a:off x="5179663" y="1847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35" name="Rectangle 40">
              <a:extLst>
                <a:ext uri="{FF2B5EF4-FFF2-40B4-BE49-F238E27FC236}">
                  <a16:creationId xmlns:a16="http://schemas.microsoft.com/office/drawing/2014/main" id="{7C059E0D-7DD6-5745-B302-4605C8DB7DF9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438F1E1D-B561-D842-8E93-90086B3D5C14}"/>
              </a:ext>
            </a:extLst>
          </p:cNvPr>
          <p:cNvGrpSpPr/>
          <p:nvPr/>
        </p:nvGrpSpPr>
        <p:grpSpPr>
          <a:xfrm>
            <a:off x="12541376" y="9310528"/>
            <a:ext cx="3090654" cy="1112384"/>
            <a:chOff x="4263265" y="1847017"/>
            <a:chExt cx="4236804" cy="1112384"/>
          </a:xfrm>
        </p:grpSpPr>
        <p:sp>
          <p:nvSpPr>
            <p:cNvPr id="137" name="CuadroTexto 395">
              <a:extLst>
                <a:ext uri="{FF2B5EF4-FFF2-40B4-BE49-F238E27FC236}">
                  <a16:creationId xmlns:a16="http://schemas.microsoft.com/office/drawing/2014/main" id="{6A17C051-73A0-EB4A-B20F-9473790B14E5}"/>
                </a:ext>
              </a:extLst>
            </p:cNvPr>
            <p:cNvSpPr txBox="1"/>
            <p:nvPr/>
          </p:nvSpPr>
          <p:spPr>
            <a:xfrm flipH="1">
              <a:off x="5179663" y="1847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38" name="Rectangle 40">
              <a:extLst>
                <a:ext uri="{FF2B5EF4-FFF2-40B4-BE49-F238E27FC236}">
                  <a16:creationId xmlns:a16="http://schemas.microsoft.com/office/drawing/2014/main" id="{6043AFAB-1403-844D-AE47-A9A2EB26A97D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804A6845-8029-684C-BC1F-D7DC00891D0A}"/>
              </a:ext>
            </a:extLst>
          </p:cNvPr>
          <p:cNvGrpSpPr/>
          <p:nvPr/>
        </p:nvGrpSpPr>
        <p:grpSpPr>
          <a:xfrm>
            <a:off x="14985733" y="3576286"/>
            <a:ext cx="3359149" cy="6961176"/>
            <a:chOff x="2581275" y="1833563"/>
            <a:chExt cx="1295400" cy="2684462"/>
          </a:xfrm>
        </p:grpSpPr>
        <p:sp>
          <p:nvSpPr>
            <p:cNvPr id="139" name="Freeform 157">
              <a:extLst>
                <a:ext uri="{FF2B5EF4-FFF2-40B4-BE49-F238E27FC236}">
                  <a16:creationId xmlns:a16="http://schemas.microsoft.com/office/drawing/2014/main" id="{6844A369-A039-C54D-BC18-A177D8539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4450" y="1979613"/>
              <a:ext cx="1292225" cy="2325687"/>
            </a:xfrm>
            <a:custGeom>
              <a:avLst/>
              <a:gdLst>
                <a:gd name="T0" fmla="*/ 1389 w 3590"/>
                <a:gd name="T1" fmla="*/ 6451 h 6461"/>
                <a:gd name="T2" fmla="*/ 1389 w 3590"/>
                <a:gd name="T3" fmla="*/ 6451 h 6461"/>
                <a:gd name="T4" fmla="*/ 2329 w 3590"/>
                <a:gd name="T5" fmla="*/ 6443 h 6461"/>
                <a:gd name="T6" fmla="*/ 3287 w 3590"/>
                <a:gd name="T7" fmla="*/ 5520 h 6461"/>
                <a:gd name="T8" fmla="*/ 3589 w 3590"/>
                <a:gd name="T9" fmla="*/ 0 h 6461"/>
                <a:gd name="T10" fmla="*/ 0 w 3590"/>
                <a:gd name="T11" fmla="*/ 35 h 6461"/>
                <a:gd name="T12" fmla="*/ 414 w 3590"/>
                <a:gd name="T13" fmla="*/ 5554 h 6461"/>
                <a:gd name="T14" fmla="*/ 1389 w 3590"/>
                <a:gd name="T15" fmla="*/ 6451 h 6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90" h="6461">
                  <a:moveTo>
                    <a:pt x="1389" y="6451"/>
                  </a:moveTo>
                  <a:lnTo>
                    <a:pt x="1389" y="6451"/>
                  </a:lnTo>
                  <a:cubicBezTo>
                    <a:pt x="2329" y="6443"/>
                    <a:pt x="2329" y="6443"/>
                    <a:pt x="2329" y="6443"/>
                  </a:cubicBezTo>
                  <a:cubicBezTo>
                    <a:pt x="2847" y="6434"/>
                    <a:pt x="3261" y="6029"/>
                    <a:pt x="3287" y="5520"/>
                  </a:cubicBezTo>
                  <a:cubicBezTo>
                    <a:pt x="3589" y="0"/>
                    <a:pt x="3589" y="0"/>
                    <a:pt x="3589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14" y="5554"/>
                    <a:pt x="414" y="5554"/>
                    <a:pt x="414" y="5554"/>
                  </a:cubicBezTo>
                  <a:cubicBezTo>
                    <a:pt x="449" y="6063"/>
                    <a:pt x="871" y="6460"/>
                    <a:pt x="1389" y="64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0" name="Freeform 158">
              <a:extLst>
                <a:ext uri="{FF2B5EF4-FFF2-40B4-BE49-F238E27FC236}">
                  <a16:creationId xmlns:a16="http://schemas.microsoft.com/office/drawing/2014/main" id="{4795ABD3-7842-F848-87A6-3F522E400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4295775"/>
              <a:ext cx="415925" cy="112713"/>
            </a:xfrm>
            <a:custGeom>
              <a:avLst/>
              <a:gdLst>
                <a:gd name="T0" fmla="*/ 0 w 1157"/>
                <a:gd name="T1" fmla="*/ 311 h 312"/>
                <a:gd name="T2" fmla="*/ 1156 w 1157"/>
                <a:gd name="T3" fmla="*/ 302 h 312"/>
                <a:gd name="T4" fmla="*/ 1156 w 1157"/>
                <a:gd name="T5" fmla="*/ 0 h 312"/>
                <a:gd name="T6" fmla="*/ 0 w 1157"/>
                <a:gd name="T7" fmla="*/ 9 h 312"/>
                <a:gd name="T8" fmla="*/ 0 w 1157"/>
                <a:gd name="T9" fmla="*/ 311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7" h="312">
                  <a:moveTo>
                    <a:pt x="0" y="311"/>
                  </a:moveTo>
                  <a:lnTo>
                    <a:pt x="1156" y="302"/>
                  </a:lnTo>
                  <a:lnTo>
                    <a:pt x="1156" y="0"/>
                  </a:lnTo>
                  <a:lnTo>
                    <a:pt x="0" y="9"/>
                  </a:lnTo>
                  <a:lnTo>
                    <a:pt x="0" y="31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1" name="Freeform 159">
              <a:extLst>
                <a:ext uri="{FF2B5EF4-FFF2-40B4-BE49-F238E27FC236}">
                  <a16:creationId xmlns:a16="http://schemas.microsoft.com/office/drawing/2014/main" id="{B81FE3CA-B650-2542-9DB2-4A51B010A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8463" y="4402138"/>
              <a:ext cx="642937" cy="115887"/>
            </a:xfrm>
            <a:custGeom>
              <a:avLst/>
              <a:gdLst>
                <a:gd name="T0" fmla="*/ 86 w 1786"/>
                <a:gd name="T1" fmla="*/ 319 h 320"/>
                <a:gd name="T2" fmla="*/ 86 w 1786"/>
                <a:gd name="T3" fmla="*/ 319 h 320"/>
                <a:gd name="T4" fmla="*/ 1699 w 1786"/>
                <a:gd name="T5" fmla="*/ 301 h 320"/>
                <a:gd name="T6" fmla="*/ 1785 w 1786"/>
                <a:gd name="T7" fmla="*/ 215 h 320"/>
                <a:gd name="T8" fmla="*/ 1776 w 1786"/>
                <a:gd name="T9" fmla="*/ 77 h 320"/>
                <a:gd name="T10" fmla="*/ 1699 w 1786"/>
                <a:gd name="T11" fmla="*/ 0 h 320"/>
                <a:gd name="T12" fmla="*/ 86 w 1786"/>
                <a:gd name="T13" fmla="*/ 17 h 320"/>
                <a:gd name="T14" fmla="*/ 0 w 1786"/>
                <a:gd name="T15" fmla="*/ 103 h 320"/>
                <a:gd name="T16" fmla="*/ 0 w 1786"/>
                <a:gd name="T17" fmla="*/ 232 h 320"/>
                <a:gd name="T18" fmla="*/ 86 w 1786"/>
                <a:gd name="T19" fmla="*/ 31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6" h="320">
                  <a:moveTo>
                    <a:pt x="86" y="319"/>
                  </a:moveTo>
                  <a:lnTo>
                    <a:pt x="86" y="319"/>
                  </a:lnTo>
                  <a:cubicBezTo>
                    <a:pt x="1699" y="301"/>
                    <a:pt x="1699" y="301"/>
                    <a:pt x="1699" y="301"/>
                  </a:cubicBezTo>
                  <a:cubicBezTo>
                    <a:pt x="1742" y="301"/>
                    <a:pt x="1785" y="258"/>
                    <a:pt x="1785" y="215"/>
                  </a:cubicBezTo>
                  <a:cubicBezTo>
                    <a:pt x="1776" y="77"/>
                    <a:pt x="1776" y="77"/>
                    <a:pt x="1776" y="77"/>
                  </a:cubicBezTo>
                  <a:cubicBezTo>
                    <a:pt x="1776" y="34"/>
                    <a:pt x="1742" y="0"/>
                    <a:pt x="1699" y="0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34" y="17"/>
                    <a:pt x="0" y="51"/>
                    <a:pt x="0" y="103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76"/>
                    <a:pt x="34" y="319"/>
                    <a:pt x="86" y="3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2" name="Freeform 160">
              <a:extLst>
                <a:ext uri="{FF2B5EF4-FFF2-40B4-BE49-F238E27FC236}">
                  <a16:creationId xmlns:a16="http://schemas.microsoft.com/office/drawing/2014/main" id="{CADFA573-348B-4F4C-90DC-1D387ED06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275" y="1833563"/>
              <a:ext cx="1295400" cy="158750"/>
            </a:xfrm>
            <a:custGeom>
              <a:avLst/>
              <a:gdLst>
                <a:gd name="T0" fmla="*/ 0 w 3598"/>
                <a:gd name="T1" fmla="*/ 35 h 441"/>
                <a:gd name="T2" fmla="*/ 3597 w 3598"/>
                <a:gd name="T3" fmla="*/ 0 h 441"/>
                <a:gd name="T4" fmla="*/ 3597 w 3598"/>
                <a:gd name="T5" fmla="*/ 405 h 441"/>
                <a:gd name="T6" fmla="*/ 8 w 3598"/>
                <a:gd name="T7" fmla="*/ 440 h 441"/>
                <a:gd name="T8" fmla="*/ 0 w 3598"/>
                <a:gd name="T9" fmla="*/ 35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98" h="441">
                  <a:moveTo>
                    <a:pt x="0" y="35"/>
                  </a:moveTo>
                  <a:lnTo>
                    <a:pt x="3597" y="0"/>
                  </a:lnTo>
                  <a:lnTo>
                    <a:pt x="3597" y="405"/>
                  </a:lnTo>
                  <a:lnTo>
                    <a:pt x="8" y="440"/>
                  </a:lnTo>
                  <a:lnTo>
                    <a:pt x="0" y="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888482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reeform 86">
            <a:extLst>
              <a:ext uri="{FF2B5EF4-FFF2-40B4-BE49-F238E27FC236}">
                <a16:creationId xmlns:a16="http://schemas.microsoft.com/office/drawing/2014/main" id="{D6DF58B1-F06D-3D40-8911-F206C6D12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8383" y="1450182"/>
            <a:ext cx="5407818" cy="5407819"/>
          </a:xfrm>
          <a:custGeom>
            <a:avLst/>
            <a:gdLst>
              <a:gd name="T0" fmla="*/ 1028 w 4877"/>
              <a:gd name="T1" fmla="*/ 3212 h 4878"/>
              <a:gd name="T2" fmla="*/ 3348 w 4877"/>
              <a:gd name="T3" fmla="*/ 3212 h 4878"/>
              <a:gd name="T4" fmla="*/ 3348 w 4877"/>
              <a:gd name="T5" fmla="*/ 883 h 4878"/>
              <a:gd name="T6" fmla="*/ 4876 w 4877"/>
              <a:gd name="T7" fmla="*/ 883 h 4878"/>
              <a:gd name="T8" fmla="*/ 4876 w 4877"/>
              <a:gd name="T9" fmla="*/ 0 h 4878"/>
              <a:gd name="T10" fmla="*/ 0 w 4877"/>
              <a:gd name="T11" fmla="*/ 0 h 4878"/>
              <a:gd name="T12" fmla="*/ 0 w 4877"/>
              <a:gd name="T13" fmla="*/ 4877 h 4878"/>
              <a:gd name="T14" fmla="*/ 1028 w 4877"/>
              <a:gd name="T15" fmla="*/ 4877 h 4878"/>
              <a:gd name="T16" fmla="*/ 1028 w 4877"/>
              <a:gd name="T17" fmla="*/ 3212 h 4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77" h="4878">
                <a:moveTo>
                  <a:pt x="1028" y="3212"/>
                </a:moveTo>
                <a:lnTo>
                  <a:pt x="3348" y="3212"/>
                </a:lnTo>
                <a:lnTo>
                  <a:pt x="3348" y="883"/>
                </a:lnTo>
                <a:lnTo>
                  <a:pt x="4876" y="883"/>
                </a:lnTo>
                <a:lnTo>
                  <a:pt x="4876" y="0"/>
                </a:lnTo>
                <a:lnTo>
                  <a:pt x="0" y="0"/>
                </a:lnTo>
                <a:lnTo>
                  <a:pt x="0" y="4877"/>
                </a:lnTo>
                <a:lnTo>
                  <a:pt x="1028" y="4877"/>
                </a:lnTo>
                <a:lnTo>
                  <a:pt x="1028" y="321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87">
            <a:extLst>
              <a:ext uri="{FF2B5EF4-FFF2-40B4-BE49-F238E27FC236}">
                <a16:creationId xmlns:a16="http://schemas.microsoft.com/office/drawing/2014/main" id="{FA604CF7-FB44-5844-8D80-8ECFEACFB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6202" y="1450182"/>
            <a:ext cx="5417597" cy="5407819"/>
          </a:xfrm>
          <a:custGeom>
            <a:avLst/>
            <a:gdLst>
              <a:gd name="T0" fmla="*/ 0 w 4888"/>
              <a:gd name="T1" fmla="*/ 0 h 4878"/>
              <a:gd name="T2" fmla="*/ 0 w 4888"/>
              <a:gd name="T3" fmla="*/ 883 h 4878"/>
              <a:gd name="T4" fmla="*/ 1538 w 4888"/>
              <a:gd name="T5" fmla="*/ 883 h 4878"/>
              <a:gd name="T6" fmla="*/ 1538 w 4888"/>
              <a:gd name="T7" fmla="*/ 3212 h 4878"/>
              <a:gd name="T8" fmla="*/ 3858 w 4888"/>
              <a:gd name="T9" fmla="*/ 3212 h 4878"/>
              <a:gd name="T10" fmla="*/ 3858 w 4888"/>
              <a:gd name="T11" fmla="*/ 4877 h 4878"/>
              <a:gd name="T12" fmla="*/ 4887 w 4888"/>
              <a:gd name="T13" fmla="*/ 4877 h 4878"/>
              <a:gd name="T14" fmla="*/ 4887 w 4888"/>
              <a:gd name="T15" fmla="*/ 0 h 4878"/>
              <a:gd name="T16" fmla="*/ 0 w 4888"/>
              <a:gd name="T17" fmla="*/ 0 h 4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88" h="4878">
                <a:moveTo>
                  <a:pt x="0" y="0"/>
                </a:moveTo>
                <a:lnTo>
                  <a:pt x="0" y="883"/>
                </a:lnTo>
                <a:lnTo>
                  <a:pt x="1538" y="883"/>
                </a:lnTo>
                <a:lnTo>
                  <a:pt x="1538" y="3212"/>
                </a:lnTo>
                <a:lnTo>
                  <a:pt x="3858" y="3212"/>
                </a:lnTo>
                <a:lnTo>
                  <a:pt x="3858" y="4877"/>
                </a:lnTo>
                <a:lnTo>
                  <a:pt x="4887" y="4877"/>
                </a:lnTo>
                <a:lnTo>
                  <a:pt x="4887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88">
            <a:extLst>
              <a:ext uri="{FF2B5EF4-FFF2-40B4-BE49-F238E27FC236}">
                <a16:creationId xmlns:a16="http://schemas.microsoft.com/office/drawing/2014/main" id="{51D16366-4CB8-6447-B2C6-1F430C0AB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8383" y="6858001"/>
            <a:ext cx="5407818" cy="5407819"/>
          </a:xfrm>
          <a:custGeom>
            <a:avLst/>
            <a:gdLst>
              <a:gd name="T0" fmla="*/ 3348 w 4877"/>
              <a:gd name="T1" fmla="*/ 3711 h 4877"/>
              <a:gd name="T2" fmla="*/ 3348 w 4877"/>
              <a:gd name="T3" fmla="*/ 1391 h 4877"/>
              <a:gd name="T4" fmla="*/ 1028 w 4877"/>
              <a:gd name="T5" fmla="*/ 1391 h 4877"/>
              <a:gd name="T6" fmla="*/ 1028 w 4877"/>
              <a:gd name="T7" fmla="*/ 0 h 4877"/>
              <a:gd name="T8" fmla="*/ 0 w 4877"/>
              <a:gd name="T9" fmla="*/ 0 h 4877"/>
              <a:gd name="T10" fmla="*/ 0 w 4877"/>
              <a:gd name="T11" fmla="*/ 4876 h 4877"/>
              <a:gd name="T12" fmla="*/ 4876 w 4877"/>
              <a:gd name="T13" fmla="*/ 4876 h 4877"/>
              <a:gd name="T14" fmla="*/ 4876 w 4877"/>
              <a:gd name="T15" fmla="*/ 3711 h 4877"/>
              <a:gd name="T16" fmla="*/ 3348 w 4877"/>
              <a:gd name="T17" fmla="*/ 3711 h 4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77" h="4877">
                <a:moveTo>
                  <a:pt x="3348" y="3711"/>
                </a:moveTo>
                <a:lnTo>
                  <a:pt x="3348" y="1391"/>
                </a:lnTo>
                <a:lnTo>
                  <a:pt x="1028" y="1391"/>
                </a:lnTo>
                <a:lnTo>
                  <a:pt x="1028" y="0"/>
                </a:lnTo>
                <a:lnTo>
                  <a:pt x="0" y="0"/>
                </a:lnTo>
                <a:lnTo>
                  <a:pt x="0" y="4876"/>
                </a:lnTo>
                <a:lnTo>
                  <a:pt x="4876" y="4876"/>
                </a:lnTo>
                <a:lnTo>
                  <a:pt x="4876" y="3711"/>
                </a:lnTo>
                <a:lnTo>
                  <a:pt x="3348" y="371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89">
            <a:extLst>
              <a:ext uri="{FF2B5EF4-FFF2-40B4-BE49-F238E27FC236}">
                <a16:creationId xmlns:a16="http://schemas.microsoft.com/office/drawing/2014/main" id="{9861AA66-082D-1945-9C99-D8E517CDE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6202" y="6858001"/>
            <a:ext cx="5417597" cy="5407819"/>
          </a:xfrm>
          <a:custGeom>
            <a:avLst/>
            <a:gdLst>
              <a:gd name="T0" fmla="*/ 3858 w 4888"/>
              <a:gd name="T1" fmla="*/ 1391 h 4877"/>
              <a:gd name="T2" fmla="*/ 1538 w 4888"/>
              <a:gd name="T3" fmla="*/ 1391 h 4877"/>
              <a:gd name="T4" fmla="*/ 1538 w 4888"/>
              <a:gd name="T5" fmla="*/ 3711 h 4877"/>
              <a:gd name="T6" fmla="*/ 0 w 4888"/>
              <a:gd name="T7" fmla="*/ 3711 h 4877"/>
              <a:gd name="T8" fmla="*/ 0 w 4888"/>
              <a:gd name="T9" fmla="*/ 4876 h 4877"/>
              <a:gd name="T10" fmla="*/ 4887 w 4888"/>
              <a:gd name="T11" fmla="*/ 4876 h 4877"/>
              <a:gd name="T12" fmla="*/ 4887 w 4888"/>
              <a:gd name="T13" fmla="*/ 0 h 4877"/>
              <a:gd name="T14" fmla="*/ 3858 w 4888"/>
              <a:gd name="T15" fmla="*/ 0 h 4877"/>
              <a:gd name="T16" fmla="*/ 3858 w 4888"/>
              <a:gd name="T17" fmla="*/ 1391 h 4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88" h="4877">
                <a:moveTo>
                  <a:pt x="3858" y="1391"/>
                </a:moveTo>
                <a:lnTo>
                  <a:pt x="1538" y="1391"/>
                </a:lnTo>
                <a:lnTo>
                  <a:pt x="1538" y="3711"/>
                </a:lnTo>
                <a:lnTo>
                  <a:pt x="0" y="3711"/>
                </a:lnTo>
                <a:lnTo>
                  <a:pt x="0" y="4876"/>
                </a:lnTo>
                <a:lnTo>
                  <a:pt x="4887" y="4876"/>
                </a:lnTo>
                <a:lnTo>
                  <a:pt x="4887" y="0"/>
                </a:lnTo>
                <a:lnTo>
                  <a:pt x="3858" y="0"/>
                </a:lnTo>
                <a:lnTo>
                  <a:pt x="3858" y="139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90">
            <a:extLst>
              <a:ext uri="{FF2B5EF4-FFF2-40B4-BE49-F238E27FC236}">
                <a16:creationId xmlns:a16="http://schemas.microsoft.com/office/drawing/2014/main" id="{1B9295C1-BB76-EF4B-AE03-AE0273EEA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7645" y="2428088"/>
            <a:ext cx="8546896" cy="8546896"/>
          </a:xfrm>
          <a:custGeom>
            <a:avLst/>
            <a:gdLst>
              <a:gd name="T0" fmla="*/ 5386 w 7707"/>
              <a:gd name="T1" fmla="*/ 2329 h 7706"/>
              <a:gd name="T2" fmla="*/ 5386 w 7707"/>
              <a:gd name="T3" fmla="*/ 0 h 7706"/>
              <a:gd name="T4" fmla="*/ 3848 w 7707"/>
              <a:gd name="T5" fmla="*/ 0 h 7706"/>
              <a:gd name="T6" fmla="*/ 2320 w 7707"/>
              <a:gd name="T7" fmla="*/ 0 h 7706"/>
              <a:gd name="T8" fmla="*/ 2320 w 7707"/>
              <a:gd name="T9" fmla="*/ 2329 h 7706"/>
              <a:gd name="T10" fmla="*/ 0 w 7707"/>
              <a:gd name="T11" fmla="*/ 2329 h 7706"/>
              <a:gd name="T12" fmla="*/ 0 w 7707"/>
              <a:gd name="T13" fmla="*/ 3994 h 7706"/>
              <a:gd name="T14" fmla="*/ 0 w 7707"/>
              <a:gd name="T15" fmla="*/ 5385 h 7706"/>
              <a:gd name="T16" fmla="*/ 2320 w 7707"/>
              <a:gd name="T17" fmla="*/ 5385 h 7706"/>
              <a:gd name="T18" fmla="*/ 2320 w 7707"/>
              <a:gd name="T19" fmla="*/ 7705 h 7706"/>
              <a:gd name="T20" fmla="*/ 3848 w 7707"/>
              <a:gd name="T21" fmla="*/ 7705 h 7706"/>
              <a:gd name="T22" fmla="*/ 5386 w 7707"/>
              <a:gd name="T23" fmla="*/ 7705 h 7706"/>
              <a:gd name="T24" fmla="*/ 5386 w 7707"/>
              <a:gd name="T25" fmla="*/ 5385 h 7706"/>
              <a:gd name="T26" fmla="*/ 7706 w 7707"/>
              <a:gd name="T27" fmla="*/ 5385 h 7706"/>
              <a:gd name="T28" fmla="*/ 7706 w 7707"/>
              <a:gd name="T29" fmla="*/ 3994 h 7706"/>
              <a:gd name="T30" fmla="*/ 7706 w 7707"/>
              <a:gd name="T31" fmla="*/ 2329 h 7706"/>
              <a:gd name="T32" fmla="*/ 5386 w 7707"/>
              <a:gd name="T33" fmla="*/ 2329 h 7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707" h="7706">
                <a:moveTo>
                  <a:pt x="5386" y="2329"/>
                </a:moveTo>
                <a:lnTo>
                  <a:pt x="5386" y="0"/>
                </a:lnTo>
                <a:lnTo>
                  <a:pt x="3848" y="0"/>
                </a:lnTo>
                <a:lnTo>
                  <a:pt x="2320" y="0"/>
                </a:lnTo>
                <a:lnTo>
                  <a:pt x="2320" y="2329"/>
                </a:lnTo>
                <a:lnTo>
                  <a:pt x="0" y="2329"/>
                </a:lnTo>
                <a:lnTo>
                  <a:pt x="0" y="3994"/>
                </a:lnTo>
                <a:lnTo>
                  <a:pt x="0" y="5385"/>
                </a:lnTo>
                <a:lnTo>
                  <a:pt x="2320" y="5385"/>
                </a:lnTo>
                <a:lnTo>
                  <a:pt x="2320" y="7705"/>
                </a:lnTo>
                <a:lnTo>
                  <a:pt x="3848" y="7705"/>
                </a:lnTo>
                <a:lnTo>
                  <a:pt x="5386" y="7705"/>
                </a:lnTo>
                <a:lnTo>
                  <a:pt x="5386" y="5385"/>
                </a:lnTo>
                <a:lnTo>
                  <a:pt x="7706" y="5385"/>
                </a:lnTo>
                <a:lnTo>
                  <a:pt x="7706" y="3994"/>
                </a:lnTo>
                <a:lnTo>
                  <a:pt x="7706" y="2329"/>
                </a:lnTo>
                <a:lnTo>
                  <a:pt x="5386" y="232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39">
            <a:extLst>
              <a:ext uri="{FF2B5EF4-FFF2-40B4-BE49-F238E27FC236}">
                <a16:creationId xmlns:a16="http://schemas.microsoft.com/office/drawing/2014/main" id="{DB055F68-D9DA-B940-8CC1-5CDE402CB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1958" y="2608999"/>
            <a:ext cx="200469" cy="293372"/>
          </a:xfrm>
          <a:custGeom>
            <a:avLst/>
            <a:gdLst>
              <a:gd name="T0" fmla="*/ 182 w 183"/>
              <a:gd name="T1" fmla="*/ 264 h 265"/>
              <a:gd name="T2" fmla="*/ 182 w 183"/>
              <a:gd name="T3" fmla="*/ 264 h 265"/>
              <a:gd name="T4" fmla="*/ 0 w 183"/>
              <a:gd name="T5" fmla="*/ 264 h 265"/>
              <a:gd name="T6" fmla="*/ 0 w 183"/>
              <a:gd name="T7" fmla="*/ 46 h 265"/>
              <a:gd name="T8" fmla="*/ 45 w 183"/>
              <a:gd name="T9" fmla="*/ 0 h 265"/>
              <a:gd name="T10" fmla="*/ 145 w 183"/>
              <a:gd name="T11" fmla="*/ 0 h 265"/>
              <a:gd name="T12" fmla="*/ 182 w 183"/>
              <a:gd name="T13" fmla="*/ 46 h 265"/>
              <a:gd name="T14" fmla="*/ 182 w 183"/>
              <a:gd name="T15" fmla="*/ 264 h 265"/>
              <a:gd name="T16" fmla="*/ 36 w 183"/>
              <a:gd name="T17" fmla="*/ 228 h 265"/>
              <a:gd name="T18" fmla="*/ 36 w 183"/>
              <a:gd name="T19" fmla="*/ 228 h 265"/>
              <a:gd name="T20" fmla="*/ 145 w 183"/>
              <a:gd name="T21" fmla="*/ 228 h 265"/>
              <a:gd name="T22" fmla="*/ 145 w 183"/>
              <a:gd name="T23" fmla="*/ 46 h 265"/>
              <a:gd name="T24" fmla="*/ 145 w 183"/>
              <a:gd name="T25" fmla="*/ 37 h 265"/>
              <a:gd name="T26" fmla="*/ 45 w 183"/>
              <a:gd name="T27" fmla="*/ 37 h 265"/>
              <a:gd name="T28" fmla="*/ 36 w 183"/>
              <a:gd name="T29" fmla="*/ 46 h 265"/>
              <a:gd name="T30" fmla="*/ 36 w 183"/>
              <a:gd name="T31" fmla="*/ 228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3" h="265">
                <a:moveTo>
                  <a:pt x="182" y="264"/>
                </a:moveTo>
                <a:lnTo>
                  <a:pt x="182" y="264"/>
                </a:lnTo>
                <a:cubicBezTo>
                  <a:pt x="0" y="264"/>
                  <a:pt x="0" y="264"/>
                  <a:pt x="0" y="26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9"/>
                  <a:pt x="18" y="0"/>
                  <a:pt x="45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3" y="0"/>
                  <a:pt x="182" y="19"/>
                  <a:pt x="182" y="46"/>
                </a:cubicBezTo>
                <a:lnTo>
                  <a:pt x="182" y="264"/>
                </a:lnTo>
                <a:close/>
                <a:moveTo>
                  <a:pt x="36" y="228"/>
                </a:moveTo>
                <a:lnTo>
                  <a:pt x="36" y="228"/>
                </a:lnTo>
                <a:cubicBezTo>
                  <a:pt x="145" y="228"/>
                  <a:pt x="145" y="228"/>
                  <a:pt x="145" y="228"/>
                </a:cubicBezTo>
                <a:cubicBezTo>
                  <a:pt x="145" y="46"/>
                  <a:pt x="145" y="46"/>
                  <a:pt x="145" y="46"/>
                </a:cubicBezTo>
                <a:lnTo>
                  <a:pt x="145" y="37"/>
                </a:lnTo>
                <a:cubicBezTo>
                  <a:pt x="45" y="37"/>
                  <a:pt x="45" y="37"/>
                  <a:pt x="45" y="37"/>
                </a:cubicBezTo>
                <a:cubicBezTo>
                  <a:pt x="36" y="37"/>
                  <a:pt x="36" y="46"/>
                  <a:pt x="36" y="46"/>
                </a:cubicBezTo>
                <a:lnTo>
                  <a:pt x="36" y="2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40">
            <a:extLst>
              <a:ext uri="{FF2B5EF4-FFF2-40B4-BE49-F238E27FC236}">
                <a16:creationId xmlns:a16="http://schemas.microsoft.com/office/drawing/2014/main" id="{0B8C4645-1DC3-6044-94D9-C1F005C0A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1044" y="2540545"/>
            <a:ext cx="596522" cy="376495"/>
          </a:xfrm>
          <a:custGeom>
            <a:avLst/>
            <a:gdLst>
              <a:gd name="T0" fmla="*/ 473 w 538"/>
              <a:gd name="T1" fmla="*/ 337 h 338"/>
              <a:gd name="T2" fmla="*/ 473 w 538"/>
              <a:gd name="T3" fmla="*/ 337 h 338"/>
              <a:gd name="T4" fmla="*/ 55 w 538"/>
              <a:gd name="T5" fmla="*/ 337 h 338"/>
              <a:gd name="T6" fmla="*/ 0 w 538"/>
              <a:gd name="T7" fmla="*/ 273 h 338"/>
              <a:gd name="T8" fmla="*/ 0 w 538"/>
              <a:gd name="T9" fmla="*/ 63 h 338"/>
              <a:gd name="T10" fmla="*/ 27 w 538"/>
              <a:gd name="T11" fmla="*/ 36 h 338"/>
              <a:gd name="T12" fmla="*/ 27 w 538"/>
              <a:gd name="T13" fmla="*/ 36 h 338"/>
              <a:gd name="T14" fmla="*/ 55 w 538"/>
              <a:gd name="T15" fmla="*/ 63 h 338"/>
              <a:gd name="T16" fmla="*/ 55 w 538"/>
              <a:gd name="T17" fmla="*/ 273 h 338"/>
              <a:gd name="T18" fmla="*/ 55 w 538"/>
              <a:gd name="T19" fmla="*/ 282 h 338"/>
              <a:gd name="T20" fmla="*/ 473 w 538"/>
              <a:gd name="T21" fmla="*/ 282 h 338"/>
              <a:gd name="T22" fmla="*/ 482 w 538"/>
              <a:gd name="T23" fmla="*/ 273 h 338"/>
              <a:gd name="T24" fmla="*/ 482 w 538"/>
              <a:gd name="T25" fmla="*/ 0 h 338"/>
              <a:gd name="T26" fmla="*/ 537 w 538"/>
              <a:gd name="T27" fmla="*/ 0 h 338"/>
              <a:gd name="T28" fmla="*/ 537 w 538"/>
              <a:gd name="T29" fmla="*/ 273 h 338"/>
              <a:gd name="T30" fmla="*/ 473 w 538"/>
              <a:gd name="T31" fmla="*/ 337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8" h="338">
                <a:moveTo>
                  <a:pt x="473" y="337"/>
                </a:moveTo>
                <a:lnTo>
                  <a:pt x="473" y="337"/>
                </a:lnTo>
                <a:cubicBezTo>
                  <a:pt x="55" y="337"/>
                  <a:pt x="55" y="337"/>
                  <a:pt x="55" y="337"/>
                </a:cubicBezTo>
                <a:cubicBezTo>
                  <a:pt x="27" y="337"/>
                  <a:pt x="0" y="309"/>
                  <a:pt x="0" y="27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45"/>
                  <a:pt x="9" y="36"/>
                  <a:pt x="27" y="36"/>
                </a:cubicBezTo>
                <a:lnTo>
                  <a:pt x="27" y="36"/>
                </a:lnTo>
                <a:cubicBezTo>
                  <a:pt x="36" y="36"/>
                  <a:pt x="55" y="45"/>
                  <a:pt x="55" y="63"/>
                </a:cubicBezTo>
                <a:cubicBezTo>
                  <a:pt x="55" y="273"/>
                  <a:pt x="55" y="273"/>
                  <a:pt x="55" y="273"/>
                </a:cubicBezTo>
                <a:cubicBezTo>
                  <a:pt x="55" y="282"/>
                  <a:pt x="55" y="282"/>
                  <a:pt x="55" y="282"/>
                </a:cubicBezTo>
                <a:cubicBezTo>
                  <a:pt x="473" y="282"/>
                  <a:pt x="473" y="282"/>
                  <a:pt x="473" y="282"/>
                </a:cubicBezTo>
                <a:cubicBezTo>
                  <a:pt x="482" y="282"/>
                  <a:pt x="482" y="282"/>
                  <a:pt x="482" y="273"/>
                </a:cubicBezTo>
                <a:cubicBezTo>
                  <a:pt x="482" y="0"/>
                  <a:pt x="482" y="0"/>
                  <a:pt x="482" y="0"/>
                </a:cubicBezTo>
                <a:cubicBezTo>
                  <a:pt x="537" y="0"/>
                  <a:pt x="537" y="0"/>
                  <a:pt x="537" y="0"/>
                </a:cubicBezTo>
                <a:cubicBezTo>
                  <a:pt x="537" y="273"/>
                  <a:pt x="537" y="273"/>
                  <a:pt x="537" y="273"/>
                </a:cubicBezTo>
                <a:cubicBezTo>
                  <a:pt x="537" y="309"/>
                  <a:pt x="509" y="337"/>
                  <a:pt x="473" y="33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41">
            <a:extLst>
              <a:ext uri="{FF2B5EF4-FFF2-40B4-BE49-F238E27FC236}">
                <a16:creationId xmlns:a16="http://schemas.microsoft.com/office/drawing/2014/main" id="{61829B07-515F-4647-9AA2-4B4D1601F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1927" y="2286290"/>
            <a:ext cx="669867" cy="283593"/>
          </a:xfrm>
          <a:custGeom>
            <a:avLst/>
            <a:gdLst>
              <a:gd name="T0" fmla="*/ 510 w 602"/>
              <a:gd name="T1" fmla="*/ 255 h 256"/>
              <a:gd name="T2" fmla="*/ 510 w 602"/>
              <a:gd name="T3" fmla="*/ 255 h 256"/>
              <a:gd name="T4" fmla="*/ 437 w 602"/>
              <a:gd name="T5" fmla="*/ 219 h 256"/>
              <a:gd name="T6" fmla="*/ 374 w 602"/>
              <a:gd name="T7" fmla="*/ 255 h 256"/>
              <a:gd name="T8" fmla="*/ 301 w 602"/>
              <a:gd name="T9" fmla="*/ 219 h 256"/>
              <a:gd name="T10" fmla="*/ 228 w 602"/>
              <a:gd name="T11" fmla="*/ 255 h 256"/>
              <a:gd name="T12" fmla="*/ 164 w 602"/>
              <a:gd name="T13" fmla="*/ 219 h 256"/>
              <a:gd name="T14" fmla="*/ 82 w 602"/>
              <a:gd name="T15" fmla="*/ 255 h 256"/>
              <a:gd name="T16" fmla="*/ 0 w 602"/>
              <a:gd name="T17" fmla="*/ 155 h 256"/>
              <a:gd name="T18" fmla="*/ 0 w 602"/>
              <a:gd name="T19" fmla="*/ 146 h 256"/>
              <a:gd name="T20" fmla="*/ 73 w 602"/>
              <a:gd name="T21" fmla="*/ 28 h 256"/>
              <a:gd name="T22" fmla="*/ 119 w 602"/>
              <a:gd name="T23" fmla="*/ 9 h 256"/>
              <a:gd name="T24" fmla="*/ 483 w 602"/>
              <a:gd name="T25" fmla="*/ 0 h 256"/>
              <a:gd name="T26" fmla="*/ 483 w 602"/>
              <a:gd name="T27" fmla="*/ 0 h 256"/>
              <a:gd name="T28" fmla="*/ 519 w 602"/>
              <a:gd name="T29" fmla="*/ 28 h 256"/>
              <a:gd name="T30" fmla="*/ 601 w 602"/>
              <a:gd name="T31" fmla="*/ 146 h 256"/>
              <a:gd name="T32" fmla="*/ 601 w 602"/>
              <a:gd name="T33" fmla="*/ 155 h 256"/>
              <a:gd name="T34" fmla="*/ 519 w 602"/>
              <a:gd name="T35" fmla="*/ 255 h 256"/>
              <a:gd name="T36" fmla="*/ 510 w 602"/>
              <a:gd name="T37" fmla="*/ 255 h 256"/>
              <a:gd name="T38" fmla="*/ 437 w 602"/>
              <a:gd name="T39" fmla="*/ 164 h 256"/>
              <a:gd name="T40" fmla="*/ 437 w 602"/>
              <a:gd name="T41" fmla="*/ 164 h 256"/>
              <a:gd name="T42" fmla="*/ 437 w 602"/>
              <a:gd name="T43" fmla="*/ 164 h 256"/>
              <a:gd name="T44" fmla="*/ 464 w 602"/>
              <a:gd name="T45" fmla="*/ 182 h 256"/>
              <a:gd name="T46" fmla="*/ 510 w 602"/>
              <a:gd name="T47" fmla="*/ 210 h 256"/>
              <a:gd name="T48" fmla="*/ 556 w 602"/>
              <a:gd name="T49" fmla="*/ 164 h 256"/>
              <a:gd name="T50" fmla="*/ 483 w 602"/>
              <a:gd name="T51" fmla="*/ 55 h 256"/>
              <a:gd name="T52" fmla="*/ 119 w 602"/>
              <a:gd name="T53" fmla="*/ 55 h 256"/>
              <a:gd name="T54" fmla="*/ 119 w 602"/>
              <a:gd name="T55" fmla="*/ 55 h 256"/>
              <a:gd name="T56" fmla="*/ 46 w 602"/>
              <a:gd name="T57" fmla="*/ 164 h 256"/>
              <a:gd name="T58" fmla="*/ 92 w 602"/>
              <a:gd name="T59" fmla="*/ 201 h 256"/>
              <a:gd name="T60" fmla="*/ 137 w 602"/>
              <a:gd name="T61" fmla="*/ 173 h 256"/>
              <a:gd name="T62" fmla="*/ 164 w 602"/>
              <a:gd name="T63" fmla="*/ 155 h 256"/>
              <a:gd name="T64" fmla="*/ 164 w 602"/>
              <a:gd name="T65" fmla="*/ 155 h 256"/>
              <a:gd name="T66" fmla="*/ 192 w 602"/>
              <a:gd name="T67" fmla="*/ 173 h 256"/>
              <a:gd name="T68" fmla="*/ 228 w 602"/>
              <a:gd name="T69" fmla="*/ 201 h 256"/>
              <a:gd name="T70" fmla="*/ 273 w 602"/>
              <a:gd name="T71" fmla="*/ 173 h 256"/>
              <a:gd name="T72" fmla="*/ 301 w 602"/>
              <a:gd name="T73" fmla="*/ 155 h 256"/>
              <a:gd name="T74" fmla="*/ 301 w 602"/>
              <a:gd name="T75" fmla="*/ 155 h 256"/>
              <a:gd name="T76" fmla="*/ 328 w 602"/>
              <a:gd name="T77" fmla="*/ 173 h 256"/>
              <a:gd name="T78" fmla="*/ 374 w 602"/>
              <a:gd name="T79" fmla="*/ 201 h 256"/>
              <a:gd name="T80" fmla="*/ 410 w 602"/>
              <a:gd name="T81" fmla="*/ 182 h 256"/>
              <a:gd name="T82" fmla="*/ 437 w 602"/>
              <a:gd name="T83" fmla="*/ 164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02" h="256">
                <a:moveTo>
                  <a:pt x="510" y="255"/>
                </a:moveTo>
                <a:lnTo>
                  <a:pt x="510" y="255"/>
                </a:lnTo>
                <a:cubicBezTo>
                  <a:pt x="483" y="255"/>
                  <a:pt x="455" y="246"/>
                  <a:pt x="437" y="219"/>
                </a:cubicBezTo>
                <a:cubicBezTo>
                  <a:pt x="419" y="246"/>
                  <a:pt x="392" y="255"/>
                  <a:pt x="374" y="255"/>
                </a:cubicBezTo>
                <a:cubicBezTo>
                  <a:pt x="346" y="255"/>
                  <a:pt x="319" y="246"/>
                  <a:pt x="301" y="219"/>
                </a:cubicBezTo>
                <a:cubicBezTo>
                  <a:pt x="283" y="246"/>
                  <a:pt x="255" y="255"/>
                  <a:pt x="228" y="255"/>
                </a:cubicBezTo>
                <a:cubicBezTo>
                  <a:pt x="201" y="255"/>
                  <a:pt x="182" y="237"/>
                  <a:pt x="164" y="219"/>
                </a:cubicBezTo>
                <a:cubicBezTo>
                  <a:pt x="146" y="246"/>
                  <a:pt x="110" y="255"/>
                  <a:pt x="82" y="255"/>
                </a:cubicBezTo>
                <a:cubicBezTo>
                  <a:pt x="37" y="246"/>
                  <a:pt x="0" y="210"/>
                  <a:pt x="0" y="155"/>
                </a:cubicBezTo>
                <a:cubicBezTo>
                  <a:pt x="0" y="146"/>
                  <a:pt x="0" y="146"/>
                  <a:pt x="0" y="146"/>
                </a:cubicBezTo>
                <a:cubicBezTo>
                  <a:pt x="73" y="28"/>
                  <a:pt x="73" y="28"/>
                  <a:pt x="73" y="28"/>
                </a:cubicBezTo>
                <a:cubicBezTo>
                  <a:pt x="92" y="9"/>
                  <a:pt x="101" y="9"/>
                  <a:pt x="119" y="9"/>
                </a:cubicBezTo>
                <a:cubicBezTo>
                  <a:pt x="483" y="0"/>
                  <a:pt x="483" y="0"/>
                  <a:pt x="483" y="0"/>
                </a:cubicBezTo>
                <a:lnTo>
                  <a:pt x="483" y="0"/>
                </a:lnTo>
                <a:cubicBezTo>
                  <a:pt x="501" y="0"/>
                  <a:pt x="510" y="9"/>
                  <a:pt x="519" y="28"/>
                </a:cubicBezTo>
                <a:cubicBezTo>
                  <a:pt x="601" y="146"/>
                  <a:pt x="601" y="146"/>
                  <a:pt x="601" y="146"/>
                </a:cubicBezTo>
                <a:cubicBezTo>
                  <a:pt x="601" y="155"/>
                  <a:pt x="601" y="155"/>
                  <a:pt x="601" y="155"/>
                </a:cubicBezTo>
                <a:cubicBezTo>
                  <a:pt x="601" y="210"/>
                  <a:pt x="565" y="255"/>
                  <a:pt x="519" y="255"/>
                </a:cubicBezTo>
                <a:cubicBezTo>
                  <a:pt x="510" y="255"/>
                  <a:pt x="510" y="255"/>
                  <a:pt x="510" y="255"/>
                </a:cubicBezTo>
                <a:close/>
                <a:moveTo>
                  <a:pt x="437" y="164"/>
                </a:moveTo>
                <a:lnTo>
                  <a:pt x="437" y="164"/>
                </a:lnTo>
                <a:lnTo>
                  <a:pt x="437" y="164"/>
                </a:lnTo>
                <a:cubicBezTo>
                  <a:pt x="455" y="164"/>
                  <a:pt x="464" y="164"/>
                  <a:pt x="464" y="182"/>
                </a:cubicBezTo>
                <a:cubicBezTo>
                  <a:pt x="474" y="201"/>
                  <a:pt x="492" y="210"/>
                  <a:pt x="510" y="210"/>
                </a:cubicBezTo>
                <a:cubicBezTo>
                  <a:pt x="537" y="201"/>
                  <a:pt x="546" y="182"/>
                  <a:pt x="556" y="164"/>
                </a:cubicBezTo>
                <a:cubicBezTo>
                  <a:pt x="483" y="55"/>
                  <a:pt x="483" y="55"/>
                  <a:pt x="483" y="55"/>
                </a:cubicBezTo>
                <a:cubicBezTo>
                  <a:pt x="119" y="55"/>
                  <a:pt x="119" y="55"/>
                  <a:pt x="119" y="55"/>
                </a:cubicBezTo>
                <a:lnTo>
                  <a:pt x="119" y="55"/>
                </a:lnTo>
                <a:cubicBezTo>
                  <a:pt x="46" y="164"/>
                  <a:pt x="46" y="164"/>
                  <a:pt x="46" y="164"/>
                </a:cubicBezTo>
                <a:cubicBezTo>
                  <a:pt x="46" y="182"/>
                  <a:pt x="64" y="201"/>
                  <a:pt x="92" y="201"/>
                </a:cubicBezTo>
                <a:cubicBezTo>
                  <a:pt x="110" y="210"/>
                  <a:pt x="128" y="191"/>
                  <a:pt x="137" y="173"/>
                </a:cubicBezTo>
                <a:cubicBezTo>
                  <a:pt x="137" y="164"/>
                  <a:pt x="146" y="155"/>
                  <a:pt x="164" y="155"/>
                </a:cubicBezTo>
                <a:lnTo>
                  <a:pt x="164" y="155"/>
                </a:lnTo>
                <a:cubicBezTo>
                  <a:pt x="173" y="155"/>
                  <a:pt x="182" y="164"/>
                  <a:pt x="192" y="173"/>
                </a:cubicBezTo>
                <a:cubicBezTo>
                  <a:pt x="192" y="191"/>
                  <a:pt x="210" y="201"/>
                  <a:pt x="228" y="201"/>
                </a:cubicBezTo>
                <a:cubicBezTo>
                  <a:pt x="246" y="201"/>
                  <a:pt x="264" y="191"/>
                  <a:pt x="273" y="173"/>
                </a:cubicBezTo>
                <a:cubicBezTo>
                  <a:pt x="273" y="164"/>
                  <a:pt x="292" y="155"/>
                  <a:pt x="301" y="155"/>
                </a:cubicBezTo>
                <a:lnTo>
                  <a:pt x="301" y="155"/>
                </a:lnTo>
                <a:cubicBezTo>
                  <a:pt x="310" y="155"/>
                  <a:pt x="319" y="164"/>
                  <a:pt x="328" y="173"/>
                </a:cubicBezTo>
                <a:cubicBezTo>
                  <a:pt x="337" y="191"/>
                  <a:pt x="355" y="201"/>
                  <a:pt x="374" y="201"/>
                </a:cubicBezTo>
                <a:cubicBezTo>
                  <a:pt x="383" y="201"/>
                  <a:pt x="401" y="191"/>
                  <a:pt x="410" y="182"/>
                </a:cubicBezTo>
                <a:cubicBezTo>
                  <a:pt x="419" y="164"/>
                  <a:pt x="428" y="164"/>
                  <a:pt x="437" y="1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42">
            <a:extLst>
              <a:ext uri="{FF2B5EF4-FFF2-40B4-BE49-F238E27FC236}">
                <a16:creationId xmlns:a16="http://schemas.microsoft.com/office/drawing/2014/main" id="{7F9FA87B-BF9A-D846-A80B-290B88EB1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6692" y="2520987"/>
            <a:ext cx="171132" cy="39116"/>
          </a:xfrm>
          <a:custGeom>
            <a:avLst/>
            <a:gdLst>
              <a:gd name="T0" fmla="*/ 155 w 156"/>
              <a:gd name="T1" fmla="*/ 36 h 37"/>
              <a:gd name="T2" fmla="*/ 0 w 156"/>
              <a:gd name="T3" fmla="*/ 36 h 37"/>
              <a:gd name="T4" fmla="*/ 0 w 156"/>
              <a:gd name="T5" fmla="*/ 0 h 37"/>
              <a:gd name="T6" fmla="*/ 155 w 156"/>
              <a:gd name="T7" fmla="*/ 0 h 37"/>
              <a:gd name="T8" fmla="*/ 155 w 156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" h="37">
                <a:moveTo>
                  <a:pt x="155" y="36"/>
                </a:moveTo>
                <a:lnTo>
                  <a:pt x="0" y="36"/>
                </a:lnTo>
                <a:lnTo>
                  <a:pt x="0" y="0"/>
                </a:lnTo>
                <a:lnTo>
                  <a:pt x="155" y="0"/>
                </a:lnTo>
                <a:lnTo>
                  <a:pt x="155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43">
            <a:extLst>
              <a:ext uri="{FF2B5EF4-FFF2-40B4-BE49-F238E27FC236}">
                <a16:creationId xmlns:a16="http://schemas.microsoft.com/office/drawing/2014/main" id="{41C8E70E-1777-504C-B7C9-AA22BA075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6250" y="2408530"/>
            <a:ext cx="171132" cy="322709"/>
          </a:xfrm>
          <a:custGeom>
            <a:avLst/>
            <a:gdLst>
              <a:gd name="T0" fmla="*/ 63 w 155"/>
              <a:gd name="T1" fmla="*/ 0 h 293"/>
              <a:gd name="T2" fmla="*/ 63 w 155"/>
              <a:gd name="T3" fmla="*/ 0 h 293"/>
              <a:gd name="T4" fmla="*/ 0 w 155"/>
              <a:gd name="T5" fmla="*/ 0 h 293"/>
              <a:gd name="T6" fmla="*/ 0 w 155"/>
              <a:gd name="T7" fmla="*/ 37 h 293"/>
              <a:gd name="T8" fmla="*/ 45 w 155"/>
              <a:gd name="T9" fmla="*/ 37 h 293"/>
              <a:gd name="T10" fmla="*/ 63 w 155"/>
              <a:gd name="T11" fmla="*/ 37 h 293"/>
              <a:gd name="T12" fmla="*/ 118 w 155"/>
              <a:gd name="T13" fmla="*/ 110 h 293"/>
              <a:gd name="T14" fmla="*/ 118 w 155"/>
              <a:gd name="T15" fmla="*/ 255 h 293"/>
              <a:gd name="T16" fmla="*/ 27 w 155"/>
              <a:gd name="T17" fmla="*/ 255 h 293"/>
              <a:gd name="T18" fmla="*/ 27 w 155"/>
              <a:gd name="T19" fmla="*/ 274 h 293"/>
              <a:gd name="T20" fmla="*/ 27 w 155"/>
              <a:gd name="T21" fmla="*/ 292 h 293"/>
              <a:gd name="T22" fmla="*/ 118 w 155"/>
              <a:gd name="T23" fmla="*/ 292 h 293"/>
              <a:gd name="T24" fmla="*/ 154 w 155"/>
              <a:gd name="T25" fmla="*/ 255 h 293"/>
              <a:gd name="T26" fmla="*/ 154 w 155"/>
              <a:gd name="T27" fmla="*/ 101 h 293"/>
              <a:gd name="T28" fmla="*/ 154 w 155"/>
              <a:gd name="T29" fmla="*/ 92 h 293"/>
              <a:gd name="T30" fmla="*/ 81 w 155"/>
              <a:gd name="T31" fmla="*/ 0 h 293"/>
              <a:gd name="T32" fmla="*/ 63 w 155"/>
              <a:gd name="T33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5" h="293">
                <a:moveTo>
                  <a:pt x="63" y="0"/>
                </a:moveTo>
                <a:lnTo>
                  <a:pt x="63" y="0"/>
                </a:lnTo>
                <a:cubicBezTo>
                  <a:pt x="0" y="0"/>
                  <a:pt x="0" y="0"/>
                  <a:pt x="0" y="0"/>
                </a:cubicBezTo>
                <a:cubicBezTo>
                  <a:pt x="0" y="37"/>
                  <a:pt x="0" y="37"/>
                  <a:pt x="0" y="37"/>
                </a:cubicBezTo>
                <a:cubicBezTo>
                  <a:pt x="45" y="37"/>
                  <a:pt x="45" y="37"/>
                  <a:pt x="45" y="37"/>
                </a:cubicBezTo>
                <a:cubicBezTo>
                  <a:pt x="54" y="37"/>
                  <a:pt x="63" y="37"/>
                  <a:pt x="63" y="37"/>
                </a:cubicBezTo>
                <a:cubicBezTo>
                  <a:pt x="118" y="110"/>
                  <a:pt x="118" y="110"/>
                  <a:pt x="118" y="110"/>
                </a:cubicBezTo>
                <a:cubicBezTo>
                  <a:pt x="118" y="255"/>
                  <a:pt x="118" y="255"/>
                  <a:pt x="118" y="255"/>
                </a:cubicBezTo>
                <a:cubicBezTo>
                  <a:pt x="27" y="255"/>
                  <a:pt x="27" y="255"/>
                  <a:pt x="27" y="255"/>
                </a:cubicBezTo>
                <a:cubicBezTo>
                  <a:pt x="27" y="264"/>
                  <a:pt x="27" y="264"/>
                  <a:pt x="27" y="274"/>
                </a:cubicBezTo>
                <a:cubicBezTo>
                  <a:pt x="27" y="274"/>
                  <a:pt x="27" y="283"/>
                  <a:pt x="27" y="292"/>
                </a:cubicBezTo>
                <a:cubicBezTo>
                  <a:pt x="118" y="292"/>
                  <a:pt x="118" y="292"/>
                  <a:pt x="118" y="292"/>
                </a:cubicBezTo>
                <a:cubicBezTo>
                  <a:pt x="145" y="292"/>
                  <a:pt x="154" y="274"/>
                  <a:pt x="154" y="255"/>
                </a:cubicBezTo>
                <a:cubicBezTo>
                  <a:pt x="154" y="101"/>
                  <a:pt x="154" y="101"/>
                  <a:pt x="154" y="101"/>
                </a:cubicBezTo>
                <a:lnTo>
                  <a:pt x="154" y="92"/>
                </a:lnTo>
                <a:cubicBezTo>
                  <a:pt x="81" y="0"/>
                  <a:pt x="81" y="0"/>
                  <a:pt x="81" y="0"/>
                </a:cubicBezTo>
                <a:cubicBezTo>
                  <a:pt x="72" y="0"/>
                  <a:pt x="72" y="0"/>
                  <a:pt x="6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44">
            <a:extLst>
              <a:ext uri="{FF2B5EF4-FFF2-40B4-BE49-F238E27FC236}">
                <a16:creationId xmlns:a16="http://schemas.microsoft.com/office/drawing/2014/main" id="{448A9470-BAFE-7541-92F1-8CE5DD334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7104" y="2682343"/>
            <a:ext cx="200472" cy="63562"/>
          </a:xfrm>
          <a:custGeom>
            <a:avLst/>
            <a:gdLst>
              <a:gd name="T0" fmla="*/ 182 w 183"/>
              <a:gd name="T1" fmla="*/ 0 h 56"/>
              <a:gd name="T2" fmla="*/ 182 w 183"/>
              <a:gd name="T3" fmla="*/ 0 h 56"/>
              <a:gd name="T4" fmla="*/ 0 w 183"/>
              <a:gd name="T5" fmla="*/ 0 h 56"/>
              <a:gd name="T6" fmla="*/ 9 w 183"/>
              <a:gd name="T7" fmla="*/ 28 h 56"/>
              <a:gd name="T8" fmla="*/ 0 w 183"/>
              <a:gd name="T9" fmla="*/ 55 h 56"/>
              <a:gd name="T10" fmla="*/ 182 w 183"/>
              <a:gd name="T11" fmla="*/ 55 h 56"/>
              <a:gd name="T12" fmla="*/ 173 w 183"/>
              <a:gd name="T13" fmla="*/ 28 h 56"/>
              <a:gd name="T14" fmla="*/ 182 w 183"/>
              <a:gd name="T1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3" h="56">
                <a:moveTo>
                  <a:pt x="182" y="0"/>
                </a:moveTo>
                <a:lnTo>
                  <a:pt x="182" y="0"/>
                </a:lnTo>
                <a:cubicBezTo>
                  <a:pt x="0" y="0"/>
                  <a:pt x="0" y="0"/>
                  <a:pt x="0" y="0"/>
                </a:cubicBezTo>
                <a:cubicBezTo>
                  <a:pt x="9" y="9"/>
                  <a:pt x="9" y="18"/>
                  <a:pt x="9" y="28"/>
                </a:cubicBezTo>
                <a:cubicBezTo>
                  <a:pt x="9" y="37"/>
                  <a:pt x="9" y="46"/>
                  <a:pt x="0" y="55"/>
                </a:cubicBezTo>
                <a:cubicBezTo>
                  <a:pt x="182" y="55"/>
                  <a:pt x="182" y="55"/>
                  <a:pt x="182" y="55"/>
                </a:cubicBezTo>
                <a:cubicBezTo>
                  <a:pt x="173" y="46"/>
                  <a:pt x="173" y="37"/>
                  <a:pt x="173" y="28"/>
                </a:cubicBezTo>
                <a:cubicBezTo>
                  <a:pt x="173" y="18"/>
                  <a:pt x="173" y="9"/>
                  <a:pt x="182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45">
            <a:extLst>
              <a:ext uri="{FF2B5EF4-FFF2-40B4-BE49-F238E27FC236}">
                <a16:creationId xmlns:a16="http://schemas.microsoft.com/office/drawing/2014/main" id="{526AA362-4A80-E248-9D1E-738F62F06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2627" y="2310739"/>
            <a:ext cx="508511" cy="361825"/>
          </a:xfrm>
          <a:custGeom>
            <a:avLst/>
            <a:gdLst>
              <a:gd name="T0" fmla="*/ 437 w 457"/>
              <a:gd name="T1" fmla="*/ 318 h 328"/>
              <a:gd name="T2" fmla="*/ 437 w 457"/>
              <a:gd name="T3" fmla="*/ 318 h 328"/>
              <a:gd name="T4" fmla="*/ 456 w 457"/>
              <a:gd name="T5" fmla="*/ 318 h 328"/>
              <a:gd name="T6" fmla="*/ 456 w 457"/>
              <a:gd name="T7" fmla="*/ 127 h 328"/>
              <a:gd name="T8" fmla="*/ 456 w 457"/>
              <a:gd name="T9" fmla="*/ 90 h 328"/>
              <a:gd name="T10" fmla="*/ 456 w 457"/>
              <a:gd name="T11" fmla="*/ 45 h 328"/>
              <a:gd name="T12" fmla="*/ 410 w 457"/>
              <a:gd name="T13" fmla="*/ 0 h 328"/>
              <a:gd name="T14" fmla="*/ 28 w 457"/>
              <a:gd name="T15" fmla="*/ 0 h 328"/>
              <a:gd name="T16" fmla="*/ 0 w 457"/>
              <a:gd name="T17" fmla="*/ 18 h 328"/>
              <a:gd name="T18" fmla="*/ 28 w 457"/>
              <a:gd name="T19" fmla="*/ 45 h 328"/>
              <a:gd name="T20" fmla="*/ 410 w 457"/>
              <a:gd name="T21" fmla="*/ 45 h 328"/>
              <a:gd name="T22" fmla="*/ 410 w 457"/>
              <a:gd name="T23" fmla="*/ 327 h 328"/>
              <a:gd name="T24" fmla="*/ 437 w 457"/>
              <a:gd name="T25" fmla="*/ 31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7" h="328">
                <a:moveTo>
                  <a:pt x="437" y="318"/>
                </a:moveTo>
                <a:lnTo>
                  <a:pt x="437" y="318"/>
                </a:lnTo>
                <a:cubicBezTo>
                  <a:pt x="446" y="318"/>
                  <a:pt x="456" y="318"/>
                  <a:pt x="456" y="318"/>
                </a:cubicBezTo>
                <a:cubicBezTo>
                  <a:pt x="456" y="127"/>
                  <a:pt x="456" y="127"/>
                  <a:pt x="456" y="127"/>
                </a:cubicBezTo>
                <a:cubicBezTo>
                  <a:pt x="456" y="90"/>
                  <a:pt x="456" y="90"/>
                  <a:pt x="456" y="90"/>
                </a:cubicBezTo>
                <a:cubicBezTo>
                  <a:pt x="456" y="45"/>
                  <a:pt x="456" y="45"/>
                  <a:pt x="456" y="45"/>
                </a:cubicBezTo>
                <a:cubicBezTo>
                  <a:pt x="456" y="18"/>
                  <a:pt x="437" y="0"/>
                  <a:pt x="41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9" y="0"/>
                  <a:pt x="0" y="9"/>
                  <a:pt x="0" y="18"/>
                </a:cubicBezTo>
                <a:cubicBezTo>
                  <a:pt x="0" y="36"/>
                  <a:pt x="9" y="45"/>
                  <a:pt x="28" y="45"/>
                </a:cubicBezTo>
                <a:cubicBezTo>
                  <a:pt x="410" y="45"/>
                  <a:pt x="410" y="45"/>
                  <a:pt x="410" y="45"/>
                </a:cubicBezTo>
                <a:cubicBezTo>
                  <a:pt x="410" y="327"/>
                  <a:pt x="410" y="327"/>
                  <a:pt x="410" y="327"/>
                </a:cubicBezTo>
                <a:cubicBezTo>
                  <a:pt x="419" y="318"/>
                  <a:pt x="428" y="318"/>
                  <a:pt x="437" y="3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46">
            <a:extLst>
              <a:ext uri="{FF2B5EF4-FFF2-40B4-BE49-F238E27FC236}">
                <a16:creationId xmlns:a16="http://schemas.microsoft.com/office/drawing/2014/main" id="{D7932F52-F1BA-EB4F-A1FF-2A71299FD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6193" y="2501429"/>
            <a:ext cx="102679" cy="244476"/>
          </a:xfrm>
          <a:custGeom>
            <a:avLst/>
            <a:gdLst>
              <a:gd name="T0" fmla="*/ 82 w 92"/>
              <a:gd name="T1" fmla="*/ 164 h 220"/>
              <a:gd name="T2" fmla="*/ 82 w 92"/>
              <a:gd name="T3" fmla="*/ 164 h 220"/>
              <a:gd name="T4" fmla="*/ 46 w 92"/>
              <a:gd name="T5" fmla="*/ 164 h 220"/>
              <a:gd name="T6" fmla="*/ 46 w 92"/>
              <a:gd name="T7" fmla="*/ 0 h 220"/>
              <a:gd name="T8" fmla="*/ 0 w 92"/>
              <a:gd name="T9" fmla="*/ 0 h 220"/>
              <a:gd name="T10" fmla="*/ 0 w 92"/>
              <a:gd name="T11" fmla="*/ 173 h 220"/>
              <a:gd name="T12" fmla="*/ 9 w 92"/>
              <a:gd name="T13" fmla="*/ 201 h 220"/>
              <a:gd name="T14" fmla="*/ 37 w 92"/>
              <a:gd name="T15" fmla="*/ 219 h 220"/>
              <a:gd name="T16" fmla="*/ 37 w 92"/>
              <a:gd name="T17" fmla="*/ 219 h 220"/>
              <a:gd name="T18" fmla="*/ 91 w 92"/>
              <a:gd name="T19" fmla="*/ 219 h 220"/>
              <a:gd name="T20" fmla="*/ 82 w 92"/>
              <a:gd name="T21" fmla="*/ 192 h 220"/>
              <a:gd name="T22" fmla="*/ 82 w 92"/>
              <a:gd name="T23" fmla="*/ 164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2" h="220">
                <a:moveTo>
                  <a:pt x="82" y="164"/>
                </a:moveTo>
                <a:lnTo>
                  <a:pt x="82" y="164"/>
                </a:lnTo>
                <a:cubicBezTo>
                  <a:pt x="46" y="164"/>
                  <a:pt x="46" y="164"/>
                  <a:pt x="46" y="164"/>
                </a:cubicBezTo>
                <a:cubicBezTo>
                  <a:pt x="46" y="0"/>
                  <a:pt x="46" y="0"/>
                  <a:pt x="4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82"/>
                  <a:pt x="0" y="192"/>
                  <a:pt x="9" y="201"/>
                </a:cubicBezTo>
                <a:cubicBezTo>
                  <a:pt x="9" y="210"/>
                  <a:pt x="27" y="219"/>
                  <a:pt x="37" y="219"/>
                </a:cubicBezTo>
                <a:lnTo>
                  <a:pt x="37" y="219"/>
                </a:lnTo>
                <a:cubicBezTo>
                  <a:pt x="91" y="219"/>
                  <a:pt x="91" y="219"/>
                  <a:pt x="91" y="219"/>
                </a:cubicBezTo>
                <a:cubicBezTo>
                  <a:pt x="82" y="210"/>
                  <a:pt x="82" y="201"/>
                  <a:pt x="82" y="192"/>
                </a:cubicBezTo>
                <a:cubicBezTo>
                  <a:pt x="82" y="182"/>
                  <a:pt x="82" y="173"/>
                  <a:pt x="82" y="16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47">
            <a:extLst>
              <a:ext uri="{FF2B5EF4-FFF2-40B4-BE49-F238E27FC236}">
                <a16:creationId xmlns:a16="http://schemas.microsoft.com/office/drawing/2014/main" id="{0DBFBAE9-0F94-6249-BE56-5B1035DDB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8239" y="2643227"/>
            <a:ext cx="141795" cy="141795"/>
          </a:xfrm>
          <a:custGeom>
            <a:avLst/>
            <a:gdLst>
              <a:gd name="T0" fmla="*/ 64 w 129"/>
              <a:gd name="T1" fmla="*/ 127 h 128"/>
              <a:gd name="T2" fmla="*/ 64 w 129"/>
              <a:gd name="T3" fmla="*/ 127 h 128"/>
              <a:gd name="T4" fmla="*/ 0 w 129"/>
              <a:gd name="T5" fmla="*/ 64 h 128"/>
              <a:gd name="T6" fmla="*/ 64 w 129"/>
              <a:gd name="T7" fmla="*/ 0 h 128"/>
              <a:gd name="T8" fmla="*/ 128 w 129"/>
              <a:gd name="T9" fmla="*/ 64 h 128"/>
              <a:gd name="T10" fmla="*/ 64 w 129"/>
              <a:gd name="T11" fmla="*/ 127 h 128"/>
              <a:gd name="T12" fmla="*/ 64 w 129"/>
              <a:gd name="T13" fmla="*/ 36 h 128"/>
              <a:gd name="T14" fmla="*/ 64 w 129"/>
              <a:gd name="T15" fmla="*/ 36 h 128"/>
              <a:gd name="T16" fmla="*/ 37 w 129"/>
              <a:gd name="T17" fmla="*/ 64 h 128"/>
              <a:gd name="T18" fmla="*/ 64 w 129"/>
              <a:gd name="T19" fmla="*/ 91 h 128"/>
              <a:gd name="T20" fmla="*/ 92 w 129"/>
              <a:gd name="T21" fmla="*/ 64 h 128"/>
              <a:gd name="T22" fmla="*/ 64 w 129"/>
              <a:gd name="T23" fmla="*/ 3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" h="128">
                <a:moveTo>
                  <a:pt x="64" y="127"/>
                </a:moveTo>
                <a:lnTo>
                  <a:pt x="64" y="127"/>
                </a:lnTo>
                <a:cubicBezTo>
                  <a:pt x="28" y="127"/>
                  <a:pt x="0" y="100"/>
                  <a:pt x="0" y="64"/>
                </a:cubicBezTo>
                <a:cubicBezTo>
                  <a:pt x="0" y="27"/>
                  <a:pt x="28" y="0"/>
                  <a:pt x="64" y="0"/>
                </a:cubicBezTo>
                <a:cubicBezTo>
                  <a:pt x="101" y="0"/>
                  <a:pt x="128" y="27"/>
                  <a:pt x="128" y="64"/>
                </a:cubicBezTo>
                <a:cubicBezTo>
                  <a:pt x="128" y="100"/>
                  <a:pt x="101" y="127"/>
                  <a:pt x="64" y="127"/>
                </a:cubicBezTo>
                <a:close/>
                <a:moveTo>
                  <a:pt x="64" y="36"/>
                </a:moveTo>
                <a:lnTo>
                  <a:pt x="64" y="36"/>
                </a:lnTo>
                <a:cubicBezTo>
                  <a:pt x="55" y="36"/>
                  <a:pt x="37" y="45"/>
                  <a:pt x="37" y="64"/>
                </a:cubicBezTo>
                <a:cubicBezTo>
                  <a:pt x="37" y="73"/>
                  <a:pt x="55" y="91"/>
                  <a:pt x="64" y="91"/>
                </a:cubicBezTo>
                <a:cubicBezTo>
                  <a:pt x="83" y="91"/>
                  <a:pt x="92" y="73"/>
                  <a:pt x="92" y="64"/>
                </a:cubicBezTo>
                <a:cubicBezTo>
                  <a:pt x="92" y="45"/>
                  <a:pt x="83" y="36"/>
                  <a:pt x="64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48">
            <a:extLst>
              <a:ext uri="{FF2B5EF4-FFF2-40B4-BE49-F238E27FC236}">
                <a16:creationId xmlns:a16="http://schemas.microsoft.com/office/drawing/2014/main" id="{23C2BE18-7601-A64E-A06A-33E7379D1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4646" y="2643227"/>
            <a:ext cx="141795" cy="141795"/>
          </a:xfrm>
          <a:custGeom>
            <a:avLst/>
            <a:gdLst>
              <a:gd name="T0" fmla="*/ 63 w 128"/>
              <a:gd name="T1" fmla="*/ 127 h 128"/>
              <a:gd name="T2" fmla="*/ 63 w 128"/>
              <a:gd name="T3" fmla="*/ 127 h 128"/>
              <a:gd name="T4" fmla="*/ 0 w 128"/>
              <a:gd name="T5" fmla="*/ 64 h 128"/>
              <a:gd name="T6" fmla="*/ 63 w 128"/>
              <a:gd name="T7" fmla="*/ 0 h 128"/>
              <a:gd name="T8" fmla="*/ 127 w 128"/>
              <a:gd name="T9" fmla="*/ 64 h 128"/>
              <a:gd name="T10" fmla="*/ 63 w 128"/>
              <a:gd name="T11" fmla="*/ 127 h 128"/>
              <a:gd name="T12" fmla="*/ 63 w 128"/>
              <a:gd name="T13" fmla="*/ 36 h 128"/>
              <a:gd name="T14" fmla="*/ 63 w 128"/>
              <a:gd name="T15" fmla="*/ 36 h 128"/>
              <a:gd name="T16" fmla="*/ 36 w 128"/>
              <a:gd name="T17" fmla="*/ 64 h 128"/>
              <a:gd name="T18" fmla="*/ 63 w 128"/>
              <a:gd name="T19" fmla="*/ 91 h 128"/>
              <a:gd name="T20" fmla="*/ 91 w 128"/>
              <a:gd name="T21" fmla="*/ 64 h 128"/>
              <a:gd name="T22" fmla="*/ 63 w 128"/>
              <a:gd name="T23" fmla="*/ 3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128">
                <a:moveTo>
                  <a:pt x="63" y="127"/>
                </a:moveTo>
                <a:lnTo>
                  <a:pt x="63" y="127"/>
                </a:lnTo>
                <a:cubicBezTo>
                  <a:pt x="27" y="127"/>
                  <a:pt x="0" y="100"/>
                  <a:pt x="0" y="64"/>
                </a:cubicBezTo>
                <a:cubicBezTo>
                  <a:pt x="0" y="27"/>
                  <a:pt x="27" y="0"/>
                  <a:pt x="63" y="0"/>
                </a:cubicBezTo>
                <a:cubicBezTo>
                  <a:pt x="100" y="0"/>
                  <a:pt x="127" y="27"/>
                  <a:pt x="127" y="64"/>
                </a:cubicBezTo>
                <a:cubicBezTo>
                  <a:pt x="127" y="100"/>
                  <a:pt x="100" y="127"/>
                  <a:pt x="63" y="127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36" y="45"/>
                  <a:pt x="36" y="64"/>
                </a:cubicBezTo>
                <a:cubicBezTo>
                  <a:pt x="36" y="73"/>
                  <a:pt x="45" y="91"/>
                  <a:pt x="63" y="91"/>
                </a:cubicBezTo>
                <a:cubicBezTo>
                  <a:pt x="82" y="91"/>
                  <a:pt x="91" y="73"/>
                  <a:pt x="91" y="64"/>
                </a:cubicBezTo>
                <a:cubicBezTo>
                  <a:pt x="91" y="45"/>
                  <a:pt x="82" y="36"/>
                  <a:pt x="63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49">
            <a:extLst>
              <a:ext uri="{FF2B5EF4-FFF2-40B4-BE49-F238E27FC236}">
                <a16:creationId xmlns:a16="http://schemas.microsoft.com/office/drawing/2014/main" id="{9DDDF25F-6CD0-B64A-85D4-35526D2CC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2407" y="2398751"/>
            <a:ext cx="215139" cy="53783"/>
          </a:xfrm>
          <a:custGeom>
            <a:avLst/>
            <a:gdLst>
              <a:gd name="T0" fmla="*/ 173 w 193"/>
              <a:gd name="T1" fmla="*/ 46 h 47"/>
              <a:gd name="T2" fmla="*/ 173 w 193"/>
              <a:gd name="T3" fmla="*/ 46 h 47"/>
              <a:gd name="T4" fmla="*/ 28 w 193"/>
              <a:gd name="T5" fmla="*/ 46 h 47"/>
              <a:gd name="T6" fmla="*/ 0 w 193"/>
              <a:gd name="T7" fmla="*/ 18 h 47"/>
              <a:gd name="T8" fmla="*/ 0 w 193"/>
              <a:gd name="T9" fmla="*/ 18 h 47"/>
              <a:gd name="T10" fmla="*/ 28 w 193"/>
              <a:gd name="T11" fmla="*/ 0 h 47"/>
              <a:gd name="T12" fmla="*/ 173 w 193"/>
              <a:gd name="T13" fmla="*/ 0 h 47"/>
              <a:gd name="T14" fmla="*/ 192 w 193"/>
              <a:gd name="T15" fmla="*/ 18 h 47"/>
              <a:gd name="T16" fmla="*/ 192 w 193"/>
              <a:gd name="T17" fmla="*/ 18 h 47"/>
              <a:gd name="T18" fmla="*/ 173 w 193"/>
              <a:gd name="T1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3" h="47">
                <a:moveTo>
                  <a:pt x="173" y="46"/>
                </a:moveTo>
                <a:lnTo>
                  <a:pt x="173" y="46"/>
                </a:lnTo>
                <a:cubicBezTo>
                  <a:pt x="28" y="46"/>
                  <a:pt x="28" y="46"/>
                  <a:pt x="28" y="46"/>
                </a:cubicBezTo>
                <a:cubicBezTo>
                  <a:pt x="10" y="46"/>
                  <a:pt x="0" y="37"/>
                  <a:pt x="0" y="18"/>
                </a:cubicBezTo>
                <a:lnTo>
                  <a:pt x="0" y="18"/>
                </a:lnTo>
                <a:cubicBezTo>
                  <a:pt x="0" y="9"/>
                  <a:pt x="10" y="0"/>
                  <a:pt x="28" y="0"/>
                </a:cubicBezTo>
                <a:cubicBezTo>
                  <a:pt x="173" y="0"/>
                  <a:pt x="173" y="0"/>
                  <a:pt x="173" y="0"/>
                </a:cubicBezTo>
                <a:cubicBezTo>
                  <a:pt x="182" y="0"/>
                  <a:pt x="192" y="9"/>
                  <a:pt x="192" y="18"/>
                </a:cubicBezTo>
                <a:lnTo>
                  <a:pt x="192" y="18"/>
                </a:lnTo>
                <a:cubicBezTo>
                  <a:pt x="192" y="37"/>
                  <a:pt x="182" y="46"/>
                  <a:pt x="173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50">
            <a:extLst>
              <a:ext uri="{FF2B5EF4-FFF2-40B4-BE49-F238E27FC236}">
                <a16:creationId xmlns:a16="http://schemas.microsoft.com/office/drawing/2014/main" id="{82EE6B3A-F477-0741-AA98-F037FEAE2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1523" y="2481871"/>
            <a:ext cx="102682" cy="44007"/>
          </a:xfrm>
          <a:custGeom>
            <a:avLst/>
            <a:gdLst>
              <a:gd name="T0" fmla="*/ 73 w 92"/>
              <a:gd name="T1" fmla="*/ 37 h 38"/>
              <a:gd name="T2" fmla="*/ 73 w 92"/>
              <a:gd name="T3" fmla="*/ 37 h 38"/>
              <a:gd name="T4" fmla="*/ 18 w 92"/>
              <a:gd name="T5" fmla="*/ 37 h 38"/>
              <a:gd name="T6" fmla="*/ 0 w 92"/>
              <a:gd name="T7" fmla="*/ 18 h 38"/>
              <a:gd name="T8" fmla="*/ 0 w 92"/>
              <a:gd name="T9" fmla="*/ 18 h 38"/>
              <a:gd name="T10" fmla="*/ 18 w 92"/>
              <a:gd name="T11" fmla="*/ 0 h 38"/>
              <a:gd name="T12" fmla="*/ 73 w 92"/>
              <a:gd name="T13" fmla="*/ 0 h 38"/>
              <a:gd name="T14" fmla="*/ 91 w 92"/>
              <a:gd name="T15" fmla="*/ 18 h 38"/>
              <a:gd name="T16" fmla="*/ 91 w 92"/>
              <a:gd name="T17" fmla="*/ 18 h 38"/>
              <a:gd name="T18" fmla="*/ 73 w 92"/>
              <a:gd name="T1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38">
                <a:moveTo>
                  <a:pt x="73" y="37"/>
                </a:moveTo>
                <a:lnTo>
                  <a:pt x="73" y="37"/>
                </a:ln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8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82" y="0"/>
                  <a:pt x="91" y="9"/>
                  <a:pt x="91" y="18"/>
                </a:cubicBezTo>
                <a:lnTo>
                  <a:pt x="91" y="18"/>
                </a:lnTo>
                <a:cubicBezTo>
                  <a:pt x="91" y="28"/>
                  <a:pt x="82" y="37"/>
                  <a:pt x="73" y="3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51">
            <a:extLst>
              <a:ext uri="{FF2B5EF4-FFF2-40B4-BE49-F238E27FC236}">
                <a16:creationId xmlns:a16="http://schemas.microsoft.com/office/drawing/2014/main" id="{F5BCF321-7785-204F-9295-ED9B03433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1044" y="9356548"/>
            <a:ext cx="606302" cy="73344"/>
          </a:xfrm>
          <a:custGeom>
            <a:avLst/>
            <a:gdLst>
              <a:gd name="T0" fmla="*/ 546 w 547"/>
              <a:gd name="T1" fmla="*/ 64 h 65"/>
              <a:gd name="T2" fmla="*/ 0 w 547"/>
              <a:gd name="T3" fmla="*/ 64 h 65"/>
              <a:gd name="T4" fmla="*/ 0 w 547"/>
              <a:gd name="T5" fmla="*/ 0 h 65"/>
              <a:gd name="T6" fmla="*/ 546 w 547"/>
              <a:gd name="T7" fmla="*/ 0 h 65"/>
              <a:gd name="T8" fmla="*/ 546 w 547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7" h="65">
                <a:moveTo>
                  <a:pt x="546" y="64"/>
                </a:moveTo>
                <a:lnTo>
                  <a:pt x="0" y="64"/>
                </a:lnTo>
                <a:lnTo>
                  <a:pt x="0" y="0"/>
                </a:lnTo>
                <a:lnTo>
                  <a:pt x="546" y="0"/>
                </a:lnTo>
                <a:lnTo>
                  <a:pt x="546" y="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52">
            <a:extLst>
              <a:ext uri="{FF2B5EF4-FFF2-40B4-BE49-F238E27FC236}">
                <a16:creationId xmlns:a16="http://schemas.microsoft.com/office/drawing/2014/main" id="{FE78A15B-89CE-594C-B86F-4B4284877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4609" y="9532571"/>
            <a:ext cx="132016" cy="63565"/>
          </a:xfrm>
          <a:custGeom>
            <a:avLst/>
            <a:gdLst>
              <a:gd name="T0" fmla="*/ 90 w 119"/>
              <a:gd name="T1" fmla="*/ 55 h 56"/>
              <a:gd name="T2" fmla="*/ 90 w 119"/>
              <a:gd name="T3" fmla="*/ 55 h 56"/>
              <a:gd name="T4" fmla="*/ 27 w 119"/>
              <a:gd name="T5" fmla="*/ 55 h 56"/>
              <a:gd name="T6" fmla="*/ 0 w 119"/>
              <a:gd name="T7" fmla="*/ 27 h 56"/>
              <a:gd name="T8" fmla="*/ 0 w 119"/>
              <a:gd name="T9" fmla="*/ 27 h 56"/>
              <a:gd name="T10" fmla="*/ 27 w 119"/>
              <a:gd name="T11" fmla="*/ 0 h 56"/>
              <a:gd name="T12" fmla="*/ 90 w 119"/>
              <a:gd name="T13" fmla="*/ 0 h 56"/>
              <a:gd name="T14" fmla="*/ 118 w 119"/>
              <a:gd name="T15" fmla="*/ 27 h 56"/>
              <a:gd name="T16" fmla="*/ 118 w 119"/>
              <a:gd name="T17" fmla="*/ 27 h 56"/>
              <a:gd name="T18" fmla="*/ 90 w 119"/>
              <a:gd name="T1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9" h="56">
                <a:moveTo>
                  <a:pt x="90" y="55"/>
                </a:moveTo>
                <a:lnTo>
                  <a:pt x="90" y="55"/>
                </a:ln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46"/>
                  <a:pt x="0" y="27"/>
                </a:cubicBezTo>
                <a:lnTo>
                  <a:pt x="0" y="27"/>
                </a:lnTo>
                <a:cubicBezTo>
                  <a:pt x="0" y="18"/>
                  <a:pt x="9" y="0"/>
                  <a:pt x="27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109" y="0"/>
                  <a:pt x="118" y="18"/>
                  <a:pt x="118" y="27"/>
                </a:cubicBezTo>
                <a:lnTo>
                  <a:pt x="118" y="27"/>
                </a:lnTo>
                <a:cubicBezTo>
                  <a:pt x="118" y="46"/>
                  <a:pt x="109" y="55"/>
                  <a:pt x="90" y="5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53">
            <a:extLst>
              <a:ext uri="{FF2B5EF4-FFF2-40B4-BE49-F238E27FC236}">
                <a16:creationId xmlns:a16="http://schemas.microsoft.com/office/drawing/2014/main" id="{DD73FB7C-B75B-B942-B729-936E89D18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1927" y="9175637"/>
            <a:ext cx="679646" cy="513399"/>
          </a:xfrm>
          <a:custGeom>
            <a:avLst/>
            <a:gdLst>
              <a:gd name="T0" fmla="*/ 519 w 611"/>
              <a:gd name="T1" fmla="*/ 464 h 465"/>
              <a:gd name="T2" fmla="*/ 519 w 611"/>
              <a:gd name="T3" fmla="*/ 464 h 465"/>
              <a:gd name="T4" fmla="*/ 92 w 611"/>
              <a:gd name="T5" fmla="*/ 464 h 465"/>
              <a:gd name="T6" fmla="*/ 0 w 611"/>
              <a:gd name="T7" fmla="*/ 373 h 465"/>
              <a:gd name="T8" fmla="*/ 0 w 611"/>
              <a:gd name="T9" fmla="*/ 91 h 465"/>
              <a:gd name="T10" fmla="*/ 92 w 611"/>
              <a:gd name="T11" fmla="*/ 0 h 465"/>
              <a:gd name="T12" fmla="*/ 519 w 611"/>
              <a:gd name="T13" fmla="*/ 0 h 465"/>
              <a:gd name="T14" fmla="*/ 610 w 611"/>
              <a:gd name="T15" fmla="*/ 91 h 465"/>
              <a:gd name="T16" fmla="*/ 610 w 611"/>
              <a:gd name="T17" fmla="*/ 373 h 465"/>
              <a:gd name="T18" fmla="*/ 519 w 611"/>
              <a:gd name="T19" fmla="*/ 464 h 465"/>
              <a:gd name="T20" fmla="*/ 92 w 611"/>
              <a:gd name="T21" fmla="*/ 45 h 465"/>
              <a:gd name="T22" fmla="*/ 92 w 611"/>
              <a:gd name="T23" fmla="*/ 45 h 465"/>
              <a:gd name="T24" fmla="*/ 55 w 611"/>
              <a:gd name="T25" fmla="*/ 91 h 465"/>
              <a:gd name="T26" fmla="*/ 55 w 611"/>
              <a:gd name="T27" fmla="*/ 373 h 465"/>
              <a:gd name="T28" fmla="*/ 92 w 611"/>
              <a:gd name="T29" fmla="*/ 418 h 465"/>
              <a:gd name="T30" fmla="*/ 519 w 611"/>
              <a:gd name="T31" fmla="*/ 418 h 465"/>
              <a:gd name="T32" fmla="*/ 556 w 611"/>
              <a:gd name="T33" fmla="*/ 373 h 465"/>
              <a:gd name="T34" fmla="*/ 556 w 611"/>
              <a:gd name="T35" fmla="*/ 91 h 465"/>
              <a:gd name="T36" fmla="*/ 519 w 611"/>
              <a:gd name="T37" fmla="*/ 45 h 465"/>
              <a:gd name="T38" fmla="*/ 92 w 611"/>
              <a:gd name="T39" fmla="*/ 45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11" h="465">
                <a:moveTo>
                  <a:pt x="519" y="464"/>
                </a:moveTo>
                <a:lnTo>
                  <a:pt x="519" y="464"/>
                </a:lnTo>
                <a:cubicBezTo>
                  <a:pt x="92" y="464"/>
                  <a:pt x="92" y="464"/>
                  <a:pt x="92" y="464"/>
                </a:cubicBezTo>
                <a:cubicBezTo>
                  <a:pt x="46" y="464"/>
                  <a:pt x="0" y="427"/>
                  <a:pt x="0" y="373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36"/>
                  <a:pt x="46" y="0"/>
                  <a:pt x="92" y="0"/>
                </a:cubicBezTo>
                <a:cubicBezTo>
                  <a:pt x="519" y="0"/>
                  <a:pt x="519" y="0"/>
                  <a:pt x="519" y="0"/>
                </a:cubicBezTo>
                <a:cubicBezTo>
                  <a:pt x="565" y="0"/>
                  <a:pt x="610" y="36"/>
                  <a:pt x="610" y="91"/>
                </a:cubicBezTo>
                <a:cubicBezTo>
                  <a:pt x="610" y="373"/>
                  <a:pt x="610" y="373"/>
                  <a:pt x="610" y="373"/>
                </a:cubicBezTo>
                <a:cubicBezTo>
                  <a:pt x="610" y="427"/>
                  <a:pt x="565" y="464"/>
                  <a:pt x="519" y="464"/>
                </a:cubicBezTo>
                <a:close/>
                <a:moveTo>
                  <a:pt x="92" y="45"/>
                </a:moveTo>
                <a:lnTo>
                  <a:pt x="92" y="45"/>
                </a:lnTo>
                <a:cubicBezTo>
                  <a:pt x="73" y="45"/>
                  <a:pt x="55" y="63"/>
                  <a:pt x="55" y="91"/>
                </a:cubicBezTo>
                <a:cubicBezTo>
                  <a:pt x="55" y="373"/>
                  <a:pt x="55" y="373"/>
                  <a:pt x="55" y="373"/>
                </a:cubicBezTo>
                <a:cubicBezTo>
                  <a:pt x="55" y="400"/>
                  <a:pt x="73" y="418"/>
                  <a:pt x="92" y="418"/>
                </a:cubicBezTo>
                <a:cubicBezTo>
                  <a:pt x="519" y="418"/>
                  <a:pt x="519" y="418"/>
                  <a:pt x="519" y="418"/>
                </a:cubicBezTo>
                <a:cubicBezTo>
                  <a:pt x="537" y="418"/>
                  <a:pt x="556" y="400"/>
                  <a:pt x="556" y="373"/>
                </a:cubicBezTo>
                <a:cubicBezTo>
                  <a:pt x="556" y="91"/>
                  <a:pt x="556" y="91"/>
                  <a:pt x="556" y="91"/>
                </a:cubicBezTo>
                <a:cubicBezTo>
                  <a:pt x="556" y="63"/>
                  <a:pt x="537" y="45"/>
                  <a:pt x="519" y="45"/>
                </a:cubicBezTo>
                <a:lnTo>
                  <a:pt x="92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54">
            <a:extLst>
              <a:ext uri="{FF2B5EF4-FFF2-40B4-BE49-F238E27FC236}">
                <a16:creationId xmlns:a16="http://schemas.microsoft.com/office/drawing/2014/main" id="{CDD8195B-47C8-BF43-B948-F4647F778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43762" y="9830834"/>
            <a:ext cx="386271" cy="39116"/>
          </a:xfrm>
          <a:custGeom>
            <a:avLst/>
            <a:gdLst>
              <a:gd name="T0" fmla="*/ 346 w 347"/>
              <a:gd name="T1" fmla="*/ 36 h 37"/>
              <a:gd name="T2" fmla="*/ 346 w 347"/>
              <a:gd name="T3" fmla="*/ 36 h 37"/>
              <a:gd name="T4" fmla="*/ 18 w 347"/>
              <a:gd name="T5" fmla="*/ 36 h 37"/>
              <a:gd name="T6" fmla="*/ 0 w 347"/>
              <a:gd name="T7" fmla="*/ 18 h 37"/>
              <a:gd name="T8" fmla="*/ 0 w 347"/>
              <a:gd name="T9" fmla="*/ 18 h 37"/>
              <a:gd name="T10" fmla="*/ 18 w 347"/>
              <a:gd name="T11" fmla="*/ 0 h 37"/>
              <a:gd name="T12" fmla="*/ 346 w 347"/>
              <a:gd name="T13" fmla="*/ 0 h 37"/>
              <a:gd name="T14" fmla="*/ 346 w 34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7" h="37">
                <a:moveTo>
                  <a:pt x="346" y="36"/>
                </a:moveTo>
                <a:lnTo>
                  <a:pt x="346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346" y="0"/>
                  <a:pt x="346" y="0"/>
                  <a:pt x="346" y="0"/>
                </a:cubicBezTo>
                <a:lnTo>
                  <a:pt x="346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55">
            <a:extLst>
              <a:ext uri="{FF2B5EF4-FFF2-40B4-BE49-F238E27FC236}">
                <a16:creationId xmlns:a16="http://schemas.microsoft.com/office/drawing/2014/main" id="{0ECF3120-15B2-A648-85EF-BBAF194B8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5309" y="9439672"/>
            <a:ext cx="484062" cy="557406"/>
          </a:xfrm>
          <a:custGeom>
            <a:avLst/>
            <a:gdLst>
              <a:gd name="T0" fmla="*/ 336 w 437"/>
              <a:gd name="T1" fmla="*/ 501 h 502"/>
              <a:gd name="T2" fmla="*/ 336 w 437"/>
              <a:gd name="T3" fmla="*/ 501 h 502"/>
              <a:gd name="T4" fmla="*/ 99 w 437"/>
              <a:gd name="T5" fmla="*/ 501 h 502"/>
              <a:gd name="T6" fmla="*/ 27 w 437"/>
              <a:gd name="T7" fmla="*/ 464 h 502"/>
              <a:gd name="T8" fmla="*/ 0 w 437"/>
              <a:gd name="T9" fmla="*/ 391 h 502"/>
              <a:gd name="T10" fmla="*/ 18 w 437"/>
              <a:gd name="T11" fmla="*/ 64 h 502"/>
              <a:gd name="T12" fmla="*/ 90 w 437"/>
              <a:gd name="T13" fmla="*/ 0 h 502"/>
              <a:gd name="T14" fmla="*/ 345 w 437"/>
              <a:gd name="T15" fmla="*/ 0 h 502"/>
              <a:gd name="T16" fmla="*/ 418 w 437"/>
              <a:gd name="T17" fmla="*/ 64 h 502"/>
              <a:gd name="T18" fmla="*/ 436 w 437"/>
              <a:gd name="T19" fmla="*/ 391 h 502"/>
              <a:gd name="T20" fmla="*/ 409 w 437"/>
              <a:gd name="T21" fmla="*/ 464 h 502"/>
              <a:gd name="T22" fmla="*/ 336 w 437"/>
              <a:gd name="T23" fmla="*/ 501 h 502"/>
              <a:gd name="T24" fmla="*/ 90 w 437"/>
              <a:gd name="T25" fmla="*/ 46 h 502"/>
              <a:gd name="T26" fmla="*/ 90 w 437"/>
              <a:gd name="T27" fmla="*/ 46 h 502"/>
              <a:gd name="T28" fmla="*/ 63 w 437"/>
              <a:gd name="T29" fmla="*/ 73 h 502"/>
              <a:gd name="T30" fmla="*/ 45 w 437"/>
              <a:gd name="T31" fmla="*/ 391 h 502"/>
              <a:gd name="T32" fmla="*/ 63 w 437"/>
              <a:gd name="T33" fmla="*/ 428 h 502"/>
              <a:gd name="T34" fmla="*/ 99 w 437"/>
              <a:gd name="T35" fmla="*/ 446 h 502"/>
              <a:gd name="T36" fmla="*/ 336 w 437"/>
              <a:gd name="T37" fmla="*/ 446 h 502"/>
              <a:gd name="T38" fmla="*/ 373 w 437"/>
              <a:gd name="T39" fmla="*/ 428 h 502"/>
              <a:gd name="T40" fmla="*/ 391 w 437"/>
              <a:gd name="T41" fmla="*/ 391 h 502"/>
              <a:gd name="T42" fmla="*/ 373 w 437"/>
              <a:gd name="T43" fmla="*/ 73 h 502"/>
              <a:gd name="T44" fmla="*/ 345 w 437"/>
              <a:gd name="T45" fmla="*/ 46 h 502"/>
              <a:gd name="T46" fmla="*/ 90 w 437"/>
              <a:gd name="T47" fmla="*/ 46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37" h="502">
                <a:moveTo>
                  <a:pt x="336" y="501"/>
                </a:moveTo>
                <a:lnTo>
                  <a:pt x="336" y="501"/>
                </a:lnTo>
                <a:cubicBezTo>
                  <a:pt x="99" y="501"/>
                  <a:pt x="99" y="501"/>
                  <a:pt x="99" y="501"/>
                </a:cubicBezTo>
                <a:cubicBezTo>
                  <a:pt x="72" y="501"/>
                  <a:pt x="45" y="483"/>
                  <a:pt x="27" y="464"/>
                </a:cubicBezTo>
                <a:cubicBezTo>
                  <a:pt x="9" y="446"/>
                  <a:pt x="0" y="419"/>
                  <a:pt x="0" y="391"/>
                </a:cubicBezTo>
                <a:cubicBezTo>
                  <a:pt x="18" y="64"/>
                  <a:pt x="18" y="64"/>
                  <a:pt x="18" y="64"/>
                </a:cubicBezTo>
                <a:cubicBezTo>
                  <a:pt x="18" y="27"/>
                  <a:pt x="54" y="0"/>
                  <a:pt x="90" y="0"/>
                </a:cubicBezTo>
                <a:cubicBezTo>
                  <a:pt x="345" y="0"/>
                  <a:pt x="345" y="0"/>
                  <a:pt x="345" y="0"/>
                </a:cubicBezTo>
                <a:cubicBezTo>
                  <a:pt x="382" y="0"/>
                  <a:pt x="418" y="27"/>
                  <a:pt x="418" y="64"/>
                </a:cubicBezTo>
                <a:cubicBezTo>
                  <a:pt x="436" y="391"/>
                  <a:pt x="436" y="391"/>
                  <a:pt x="436" y="391"/>
                </a:cubicBezTo>
                <a:cubicBezTo>
                  <a:pt x="436" y="419"/>
                  <a:pt x="427" y="446"/>
                  <a:pt x="409" y="464"/>
                </a:cubicBezTo>
                <a:cubicBezTo>
                  <a:pt x="391" y="483"/>
                  <a:pt x="364" y="501"/>
                  <a:pt x="336" y="501"/>
                </a:cubicBezTo>
                <a:close/>
                <a:moveTo>
                  <a:pt x="90" y="46"/>
                </a:moveTo>
                <a:lnTo>
                  <a:pt x="90" y="46"/>
                </a:lnTo>
                <a:cubicBezTo>
                  <a:pt x="81" y="46"/>
                  <a:pt x="63" y="55"/>
                  <a:pt x="63" y="73"/>
                </a:cubicBezTo>
                <a:cubicBezTo>
                  <a:pt x="45" y="391"/>
                  <a:pt x="45" y="391"/>
                  <a:pt x="45" y="391"/>
                </a:cubicBezTo>
                <a:cubicBezTo>
                  <a:pt x="45" y="410"/>
                  <a:pt x="54" y="419"/>
                  <a:pt x="63" y="428"/>
                </a:cubicBezTo>
                <a:cubicBezTo>
                  <a:pt x="72" y="446"/>
                  <a:pt x="81" y="446"/>
                  <a:pt x="99" y="446"/>
                </a:cubicBezTo>
                <a:cubicBezTo>
                  <a:pt x="336" y="446"/>
                  <a:pt x="336" y="446"/>
                  <a:pt x="336" y="446"/>
                </a:cubicBezTo>
                <a:cubicBezTo>
                  <a:pt x="354" y="446"/>
                  <a:pt x="364" y="446"/>
                  <a:pt x="373" y="428"/>
                </a:cubicBezTo>
                <a:cubicBezTo>
                  <a:pt x="382" y="419"/>
                  <a:pt x="391" y="410"/>
                  <a:pt x="391" y="391"/>
                </a:cubicBezTo>
                <a:cubicBezTo>
                  <a:pt x="373" y="73"/>
                  <a:pt x="373" y="73"/>
                  <a:pt x="373" y="73"/>
                </a:cubicBezTo>
                <a:cubicBezTo>
                  <a:pt x="373" y="55"/>
                  <a:pt x="354" y="46"/>
                  <a:pt x="345" y="46"/>
                </a:cubicBezTo>
                <a:lnTo>
                  <a:pt x="90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56">
            <a:extLst>
              <a:ext uri="{FF2B5EF4-FFF2-40B4-BE49-F238E27FC236}">
                <a16:creationId xmlns:a16="http://schemas.microsoft.com/office/drawing/2014/main" id="{090FC599-54AA-E64E-9CC3-B0C263D89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7546" y="9307653"/>
            <a:ext cx="244476" cy="254255"/>
          </a:xfrm>
          <a:custGeom>
            <a:avLst/>
            <a:gdLst>
              <a:gd name="T0" fmla="*/ 200 w 219"/>
              <a:gd name="T1" fmla="*/ 227 h 228"/>
              <a:gd name="T2" fmla="*/ 200 w 219"/>
              <a:gd name="T3" fmla="*/ 227 h 228"/>
              <a:gd name="T4" fmla="*/ 200 w 219"/>
              <a:gd name="T5" fmla="*/ 227 h 228"/>
              <a:gd name="T6" fmla="*/ 172 w 219"/>
              <a:gd name="T7" fmla="*/ 209 h 228"/>
              <a:gd name="T8" fmla="*/ 172 w 219"/>
              <a:gd name="T9" fmla="*/ 118 h 228"/>
              <a:gd name="T10" fmla="*/ 118 w 219"/>
              <a:gd name="T11" fmla="*/ 55 h 228"/>
              <a:gd name="T12" fmla="*/ 54 w 219"/>
              <a:gd name="T13" fmla="*/ 109 h 228"/>
              <a:gd name="T14" fmla="*/ 54 w 219"/>
              <a:gd name="T15" fmla="*/ 209 h 228"/>
              <a:gd name="T16" fmla="*/ 27 w 219"/>
              <a:gd name="T17" fmla="*/ 227 h 228"/>
              <a:gd name="T18" fmla="*/ 27 w 219"/>
              <a:gd name="T19" fmla="*/ 227 h 228"/>
              <a:gd name="T20" fmla="*/ 0 w 219"/>
              <a:gd name="T21" fmla="*/ 209 h 228"/>
              <a:gd name="T22" fmla="*/ 0 w 219"/>
              <a:gd name="T23" fmla="*/ 118 h 228"/>
              <a:gd name="T24" fmla="*/ 100 w 219"/>
              <a:gd name="T25" fmla="*/ 0 h 228"/>
              <a:gd name="T26" fmla="*/ 218 w 219"/>
              <a:gd name="T27" fmla="*/ 109 h 228"/>
              <a:gd name="T28" fmla="*/ 218 w 219"/>
              <a:gd name="T29" fmla="*/ 209 h 228"/>
              <a:gd name="T30" fmla="*/ 200 w 219"/>
              <a:gd name="T31" fmla="*/ 227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9" h="228">
                <a:moveTo>
                  <a:pt x="200" y="227"/>
                </a:moveTo>
                <a:lnTo>
                  <a:pt x="200" y="227"/>
                </a:lnTo>
                <a:lnTo>
                  <a:pt x="200" y="227"/>
                </a:lnTo>
                <a:cubicBezTo>
                  <a:pt x="182" y="227"/>
                  <a:pt x="172" y="218"/>
                  <a:pt x="172" y="209"/>
                </a:cubicBezTo>
                <a:cubicBezTo>
                  <a:pt x="172" y="118"/>
                  <a:pt x="172" y="118"/>
                  <a:pt x="172" y="118"/>
                </a:cubicBezTo>
                <a:cubicBezTo>
                  <a:pt x="172" y="82"/>
                  <a:pt x="145" y="55"/>
                  <a:pt x="118" y="55"/>
                </a:cubicBezTo>
                <a:cubicBezTo>
                  <a:pt x="82" y="45"/>
                  <a:pt x="54" y="73"/>
                  <a:pt x="54" y="109"/>
                </a:cubicBezTo>
                <a:cubicBezTo>
                  <a:pt x="54" y="209"/>
                  <a:pt x="54" y="209"/>
                  <a:pt x="54" y="209"/>
                </a:cubicBezTo>
                <a:cubicBezTo>
                  <a:pt x="54" y="218"/>
                  <a:pt x="36" y="227"/>
                  <a:pt x="27" y="227"/>
                </a:cubicBezTo>
                <a:lnTo>
                  <a:pt x="27" y="227"/>
                </a:lnTo>
                <a:cubicBezTo>
                  <a:pt x="9" y="227"/>
                  <a:pt x="0" y="218"/>
                  <a:pt x="0" y="209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5"/>
                  <a:pt x="45" y="9"/>
                  <a:pt x="100" y="0"/>
                </a:cubicBezTo>
                <a:cubicBezTo>
                  <a:pt x="163" y="0"/>
                  <a:pt x="218" y="45"/>
                  <a:pt x="218" y="109"/>
                </a:cubicBezTo>
                <a:cubicBezTo>
                  <a:pt x="218" y="209"/>
                  <a:pt x="218" y="209"/>
                  <a:pt x="218" y="209"/>
                </a:cubicBezTo>
                <a:cubicBezTo>
                  <a:pt x="218" y="218"/>
                  <a:pt x="209" y="227"/>
                  <a:pt x="200" y="2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43" name="Grupo 242">
            <a:extLst>
              <a:ext uri="{FF2B5EF4-FFF2-40B4-BE49-F238E27FC236}">
                <a16:creationId xmlns:a16="http://schemas.microsoft.com/office/drawing/2014/main" id="{2D1994B5-0A7F-AE4E-ADC4-0F408ACD4EF7}"/>
              </a:ext>
            </a:extLst>
          </p:cNvPr>
          <p:cNvGrpSpPr/>
          <p:nvPr/>
        </p:nvGrpSpPr>
        <p:grpSpPr>
          <a:xfrm>
            <a:off x="12587867" y="3068615"/>
            <a:ext cx="3090654" cy="1112384"/>
            <a:chOff x="4263265" y="1847017"/>
            <a:chExt cx="4236804" cy="1112384"/>
          </a:xfrm>
        </p:grpSpPr>
        <p:sp>
          <p:nvSpPr>
            <p:cNvPr id="244" name="CuadroTexto 395">
              <a:extLst>
                <a:ext uri="{FF2B5EF4-FFF2-40B4-BE49-F238E27FC236}">
                  <a16:creationId xmlns:a16="http://schemas.microsoft.com/office/drawing/2014/main" id="{3803CEF4-29E7-4647-917B-D09ADC16B3E7}"/>
                </a:ext>
              </a:extLst>
            </p:cNvPr>
            <p:cNvSpPr txBox="1"/>
            <p:nvPr/>
          </p:nvSpPr>
          <p:spPr>
            <a:xfrm flipH="1">
              <a:off x="5179663" y="1847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45" name="Rectangle 40">
              <a:extLst>
                <a:ext uri="{FF2B5EF4-FFF2-40B4-BE49-F238E27FC236}">
                  <a16:creationId xmlns:a16="http://schemas.microsoft.com/office/drawing/2014/main" id="{C0C2752F-682B-E541-B66C-FEC577D77971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6" name="Grupo 245">
            <a:extLst>
              <a:ext uri="{FF2B5EF4-FFF2-40B4-BE49-F238E27FC236}">
                <a16:creationId xmlns:a16="http://schemas.microsoft.com/office/drawing/2014/main" id="{E2A02FBA-E593-454A-9E94-F05758AC05F2}"/>
              </a:ext>
            </a:extLst>
          </p:cNvPr>
          <p:cNvGrpSpPr/>
          <p:nvPr/>
        </p:nvGrpSpPr>
        <p:grpSpPr>
          <a:xfrm>
            <a:off x="19672013" y="2974469"/>
            <a:ext cx="3090654" cy="1112384"/>
            <a:chOff x="4263265" y="1847017"/>
            <a:chExt cx="4236804" cy="1112384"/>
          </a:xfrm>
        </p:grpSpPr>
        <p:sp>
          <p:nvSpPr>
            <p:cNvPr id="247" name="CuadroTexto 395">
              <a:extLst>
                <a:ext uri="{FF2B5EF4-FFF2-40B4-BE49-F238E27FC236}">
                  <a16:creationId xmlns:a16="http://schemas.microsoft.com/office/drawing/2014/main" id="{CB141EBE-3E4D-F74D-9EC5-1F22C1DEB66F}"/>
                </a:ext>
              </a:extLst>
            </p:cNvPr>
            <p:cNvSpPr txBox="1"/>
            <p:nvPr/>
          </p:nvSpPr>
          <p:spPr>
            <a:xfrm flipH="1">
              <a:off x="5179663" y="1847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48" name="Rectangle 40">
              <a:extLst>
                <a:ext uri="{FF2B5EF4-FFF2-40B4-BE49-F238E27FC236}">
                  <a16:creationId xmlns:a16="http://schemas.microsoft.com/office/drawing/2014/main" id="{07E814AF-0848-1B4A-B03A-D4AF4A02F031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C7F42ABC-38EA-D343-BFE0-1CE866E572AD}"/>
              </a:ext>
            </a:extLst>
          </p:cNvPr>
          <p:cNvGrpSpPr/>
          <p:nvPr/>
        </p:nvGrpSpPr>
        <p:grpSpPr>
          <a:xfrm>
            <a:off x="19703556" y="10187960"/>
            <a:ext cx="3090654" cy="1112384"/>
            <a:chOff x="4263265" y="1847017"/>
            <a:chExt cx="4236804" cy="1112384"/>
          </a:xfrm>
        </p:grpSpPr>
        <p:sp>
          <p:nvSpPr>
            <p:cNvPr id="250" name="CuadroTexto 395">
              <a:extLst>
                <a:ext uri="{FF2B5EF4-FFF2-40B4-BE49-F238E27FC236}">
                  <a16:creationId xmlns:a16="http://schemas.microsoft.com/office/drawing/2014/main" id="{E7F01370-F26F-D24E-B4F9-78DD05FD81D5}"/>
                </a:ext>
              </a:extLst>
            </p:cNvPr>
            <p:cNvSpPr txBox="1"/>
            <p:nvPr/>
          </p:nvSpPr>
          <p:spPr>
            <a:xfrm flipH="1">
              <a:off x="5179663" y="1847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51" name="Rectangle 40">
              <a:extLst>
                <a:ext uri="{FF2B5EF4-FFF2-40B4-BE49-F238E27FC236}">
                  <a16:creationId xmlns:a16="http://schemas.microsoft.com/office/drawing/2014/main" id="{6DD366EF-0695-BB46-A7EA-C6CFDD33AC25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52" name="Grupo 251">
            <a:extLst>
              <a:ext uri="{FF2B5EF4-FFF2-40B4-BE49-F238E27FC236}">
                <a16:creationId xmlns:a16="http://schemas.microsoft.com/office/drawing/2014/main" id="{F1C9EB0C-6A9D-1248-9CF0-AAB6692CF62E}"/>
              </a:ext>
            </a:extLst>
          </p:cNvPr>
          <p:cNvGrpSpPr/>
          <p:nvPr/>
        </p:nvGrpSpPr>
        <p:grpSpPr>
          <a:xfrm>
            <a:off x="12600332" y="9944637"/>
            <a:ext cx="3090654" cy="1112384"/>
            <a:chOff x="4263265" y="1847017"/>
            <a:chExt cx="4236804" cy="1112384"/>
          </a:xfrm>
        </p:grpSpPr>
        <p:sp>
          <p:nvSpPr>
            <p:cNvPr id="253" name="CuadroTexto 395">
              <a:extLst>
                <a:ext uri="{FF2B5EF4-FFF2-40B4-BE49-F238E27FC236}">
                  <a16:creationId xmlns:a16="http://schemas.microsoft.com/office/drawing/2014/main" id="{F7537DFF-9DA5-C242-A9D8-F2344925B421}"/>
                </a:ext>
              </a:extLst>
            </p:cNvPr>
            <p:cNvSpPr txBox="1"/>
            <p:nvPr/>
          </p:nvSpPr>
          <p:spPr>
            <a:xfrm flipH="1">
              <a:off x="5179663" y="1847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54" name="Rectangle 40">
              <a:extLst>
                <a:ext uri="{FF2B5EF4-FFF2-40B4-BE49-F238E27FC236}">
                  <a16:creationId xmlns:a16="http://schemas.microsoft.com/office/drawing/2014/main" id="{786E2F3F-1C93-7C4F-9DF4-35A9382F3F3B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55" name="Group 71">
            <a:extLst>
              <a:ext uri="{FF2B5EF4-FFF2-40B4-BE49-F238E27FC236}">
                <a16:creationId xmlns:a16="http://schemas.microsoft.com/office/drawing/2014/main" id="{B16111AD-7096-D14F-AB56-F47B257A0F67}"/>
              </a:ext>
            </a:extLst>
          </p:cNvPr>
          <p:cNvGrpSpPr/>
          <p:nvPr/>
        </p:nvGrpSpPr>
        <p:grpSpPr>
          <a:xfrm>
            <a:off x="1717562" y="5173055"/>
            <a:ext cx="10445178" cy="3369892"/>
            <a:chOff x="2232442" y="3512946"/>
            <a:chExt cx="8954788" cy="3369892"/>
          </a:xfrm>
        </p:grpSpPr>
        <p:sp>
          <p:nvSpPr>
            <p:cNvPr id="256" name="CuadroTexto 598">
              <a:extLst>
                <a:ext uri="{FF2B5EF4-FFF2-40B4-BE49-F238E27FC236}">
                  <a16:creationId xmlns:a16="http://schemas.microsoft.com/office/drawing/2014/main" id="{6224332B-F775-2C47-9C83-BEA88E7B314C}"/>
                </a:ext>
              </a:extLst>
            </p:cNvPr>
            <p:cNvSpPr txBox="1"/>
            <p:nvPr/>
          </p:nvSpPr>
          <p:spPr>
            <a:xfrm>
              <a:off x="2232442" y="3512946"/>
              <a:ext cx="3611068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Health</a:t>
              </a:r>
            </a:p>
          </p:txBody>
        </p:sp>
        <p:sp>
          <p:nvSpPr>
            <p:cNvPr id="257" name="CuadroTexto 599">
              <a:extLst>
                <a:ext uri="{FF2B5EF4-FFF2-40B4-BE49-F238E27FC236}">
                  <a16:creationId xmlns:a16="http://schemas.microsoft.com/office/drawing/2014/main" id="{7F9B679D-CD75-4044-906E-0FDEAC58285B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sz="4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0234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Health 6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79C8E3"/>
      </a:accent1>
      <a:accent2>
        <a:srgbClr val="5C649B"/>
      </a:accent2>
      <a:accent3>
        <a:srgbClr val="E35A4B"/>
      </a:accent3>
      <a:accent4>
        <a:srgbClr val="E53737"/>
      </a:accent4>
      <a:accent5>
        <a:srgbClr val="584C6B"/>
      </a:accent5>
      <a:accent6>
        <a:srgbClr val="E1E2E1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92683</TotalTime>
  <Words>511</Words>
  <Application>Microsoft Macintosh PowerPoint</Application>
  <PresentationFormat>Personalizado</PresentationFormat>
  <Paragraphs>129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16677</cp:revision>
  <dcterms:created xsi:type="dcterms:W3CDTF">2014-11-12T21:47:38Z</dcterms:created>
  <dcterms:modified xsi:type="dcterms:W3CDTF">2019-10-15T19:43:34Z</dcterms:modified>
  <cp:category/>
</cp:coreProperties>
</file>