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11" r:id="rId6"/>
    <p:sldId id="307" r:id="rId7"/>
    <p:sldId id="308" r:id="rId8"/>
    <p:sldId id="30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Freeform 330">
            <a:extLst>
              <a:ext uri="{FF2B5EF4-FFF2-40B4-BE49-F238E27FC236}">
                <a16:creationId xmlns:a16="http://schemas.microsoft.com/office/drawing/2014/main" id="{DC36FDFA-82B3-E745-8A62-73EEBD18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554" y="6959791"/>
            <a:ext cx="2819161" cy="5850757"/>
          </a:xfrm>
          <a:custGeom>
            <a:avLst/>
            <a:gdLst>
              <a:gd name="T0" fmla="*/ 2413 w 2811"/>
              <a:gd name="T1" fmla="*/ 4879 h 5828"/>
              <a:gd name="T2" fmla="*/ 2177 w 2811"/>
              <a:gd name="T3" fmla="*/ 4743 h 5828"/>
              <a:gd name="T4" fmla="*/ 2512 w 2811"/>
              <a:gd name="T5" fmla="*/ 3713 h 5828"/>
              <a:gd name="T6" fmla="*/ 1635 w 2811"/>
              <a:gd name="T7" fmla="*/ 325 h 5828"/>
              <a:gd name="T8" fmla="*/ 1030 w 2811"/>
              <a:gd name="T9" fmla="*/ 45 h 5828"/>
              <a:gd name="T10" fmla="*/ 750 w 2811"/>
              <a:gd name="T11" fmla="*/ 298 h 5828"/>
              <a:gd name="T12" fmla="*/ 1139 w 2811"/>
              <a:gd name="T13" fmla="*/ 1753 h 5828"/>
              <a:gd name="T14" fmla="*/ 849 w 2811"/>
              <a:gd name="T15" fmla="*/ 2178 h 5828"/>
              <a:gd name="T16" fmla="*/ 831 w 2811"/>
              <a:gd name="T17" fmla="*/ 3262 h 5828"/>
              <a:gd name="T18" fmla="*/ 416 w 2811"/>
              <a:gd name="T19" fmla="*/ 4002 h 5828"/>
              <a:gd name="T20" fmla="*/ 380 w 2811"/>
              <a:gd name="T21" fmla="*/ 4752 h 5828"/>
              <a:gd name="T22" fmla="*/ 0 w 2811"/>
              <a:gd name="T23" fmla="*/ 5602 h 5828"/>
              <a:gd name="T24" fmla="*/ 370 w 2811"/>
              <a:gd name="T25" fmla="*/ 5611 h 5828"/>
              <a:gd name="T26" fmla="*/ 488 w 2811"/>
              <a:gd name="T27" fmla="*/ 5114 h 5828"/>
              <a:gd name="T28" fmla="*/ 2196 w 2811"/>
              <a:gd name="T29" fmla="*/ 5177 h 5828"/>
              <a:gd name="T30" fmla="*/ 2367 w 2811"/>
              <a:gd name="T31" fmla="*/ 5827 h 5828"/>
              <a:gd name="T32" fmla="*/ 2557 w 2811"/>
              <a:gd name="T33" fmla="*/ 5647 h 5828"/>
              <a:gd name="T34" fmla="*/ 2413 w 2811"/>
              <a:gd name="T35" fmla="*/ 4879 h 5828"/>
              <a:gd name="T36" fmla="*/ 777 w 2811"/>
              <a:gd name="T37" fmla="*/ 4075 h 5828"/>
              <a:gd name="T38" fmla="*/ 1184 w 2811"/>
              <a:gd name="T39" fmla="*/ 3352 h 5828"/>
              <a:gd name="T40" fmla="*/ 1256 w 2811"/>
              <a:gd name="T41" fmla="*/ 2114 h 5828"/>
              <a:gd name="T42" fmla="*/ 1418 w 2811"/>
              <a:gd name="T43" fmla="*/ 2114 h 5828"/>
              <a:gd name="T44" fmla="*/ 1455 w 2811"/>
              <a:gd name="T45" fmla="*/ 2204 h 5828"/>
              <a:gd name="T46" fmla="*/ 1500 w 2811"/>
              <a:gd name="T47" fmla="*/ 3469 h 5828"/>
              <a:gd name="T48" fmla="*/ 1961 w 2811"/>
              <a:gd name="T49" fmla="*/ 3578 h 5828"/>
              <a:gd name="T50" fmla="*/ 1798 w 2811"/>
              <a:gd name="T51" fmla="*/ 3235 h 5828"/>
              <a:gd name="T52" fmla="*/ 1690 w 2811"/>
              <a:gd name="T53" fmla="*/ 1870 h 5828"/>
              <a:gd name="T54" fmla="*/ 1075 w 2811"/>
              <a:gd name="T55" fmla="*/ 542 h 5828"/>
              <a:gd name="T56" fmla="*/ 1147 w 2811"/>
              <a:gd name="T57" fmla="*/ 397 h 5828"/>
              <a:gd name="T58" fmla="*/ 1238 w 2811"/>
              <a:gd name="T59" fmla="*/ 397 h 5828"/>
              <a:gd name="T60" fmla="*/ 1301 w 2811"/>
              <a:gd name="T61" fmla="*/ 479 h 5828"/>
              <a:gd name="T62" fmla="*/ 2187 w 2811"/>
              <a:gd name="T63" fmla="*/ 3551 h 5828"/>
              <a:gd name="T64" fmla="*/ 1807 w 2811"/>
              <a:gd name="T65" fmla="*/ 4770 h 5828"/>
              <a:gd name="T66" fmla="*/ 750 w 2811"/>
              <a:gd name="T67" fmla="*/ 4445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11" h="5828">
                <a:moveTo>
                  <a:pt x="2413" y="4879"/>
                </a:moveTo>
                <a:lnTo>
                  <a:pt x="2413" y="4879"/>
                </a:lnTo>
                <a:cubicBezTo>
                  <a:pt x="2349" y="4825"/>
                  <a:pt x="2268" y="4789"/>
                  <a:pt x="2177" y="4780"/>
                </a:cubicBezTo>
                <a:cubicBezTo>
                  <a:pt x="2177" y="4743"/>
                  <a:pt x="2177" y="4743"/>
                  <a:pt x="2177" y="4743"/>
                </a:cubicBezTo>
                <a:cubicBezTo>
                  <a:pt x="2187" y="4743"/>
                  <a:pt x="2187" y="4743"/>
                  <a:pt x="2187" y="4743"/>
                </a:cubicBezTo>
                <a:cubicBezTo>
                  <a:pt x="2205" y="4337"/>
                  <a:pt x="2367" y="4002"/>
                  <a:pt x="2512" y="3713"/>
                </a:cubicBezTo>
                <a:cubicBezTo>
                  <a:pt x="2666" y="3406"/>
                  <a:pt x="2810" y="3126"/>
                  <a:pt x="2747" y="2828"/>
                </a:cubicBezTo>
                <a:cubicBezTo>
                  <a:pt x="2702" y="2611"/>
                  <a:pt x="1888" y="867"/>
                  <a:pt x="1635" y="325"/>
                </a:cubicBezTo>
                <a:cubicBezTo>
                  <a:pt x="1599" y="208"/>
                  <a:pt x="1509" y="118"/>
                  <a:pt x="1400" y="63"/>
                </a:cubicBezTo>
                <a:cubicBezTo>
                  <a:pt x="1283" y="9"/>
                  <a:pt x="1156" y="0"/>
                  <a:pt x="1030" y="45"/>
                </a:cubicBezTo>
                <a:lnTo>
                  <a:pt x="1030" y="45"/>
                </a:lnTo>
                <a:cubicBezTo>
                  <a:pt x="903" y="90"/>
                  <a:pt x="804" y="181"/>
                  <a:pt x="750" y="298"/>
                </a:cubicBezTo>
                <a:cubicBezTo>
                  <a:pt x="696" y="416"/>
                  <a:pt x="687" y="542"/>
                  <a:pt x="732" y="669"/>
                </a:cubicBezTo>
                <a:cubicBezTo>
                  <a:pt x="867" y="1066"/>
                  <a:pt x="1048" y="1518"/>
                  <a:pt x="1139" y="1753"/>
                </a:cubicBezTo>
                <a:cubicBezTo>
                  <a:pt x="1084" y="1771"/>
                  <a:pt x="1039" y="1807"/>
                  <a:pt x="1003" y="1843"/>
                </a:cubicBezTo>
                <a:cubicBezTo>
                  <a:pt x="903" y="1934"/>
                  <a:pt x="849" y="2051"/>
                  <a:pt x="849" y="2178"/>
                </a:cubicBezTo>
                <a:cubicBezTo>
                  <a:pt x="849" y="2186"/>
                  <a:pt x="849" y="2195"/>
                  <a:pt x="849" y="2195"/>
                </a:cubicBezTo>
                <a:cubicBezTo>
                  <a:pt x="867" y="2512"/>
                  <a:pt x="876" y="3081"/>
                  <a:pt x="831" y="3262"/>
                </a:cubicBezTo>
                <a:cubicBezTo>
                  <a:pt x="795" y="3379"/>
                  <a:pt x="732" y="3451"/>
                  <a:pt x="659" y="3542"/>
                </a:cubicBezTo>
                <a:cubicBezTo>
                  <a:pt x="569" y="3650"/>
                  <a:pt x="461" y="3777"/>
                  <a:pt x="416" y="4002"/>
                </a:cubicBezTo>
                <a:cubicBezTo>
                  <a:pt x="388" y="4147"/>
                  <a:pt x="388" y="4409"/>
                  <a:pt x="388" y="4445"/>
                </a:cubicBezTo>
                <a:cubicBezTo>
                  <a:pt x="380" y="4752"/>
                  <a:pt x="380" y="4752"/>
                  <a:pt x="380" y="4752"/>
                </a:cubicBezTo>
                <a:cubicBezTo>
                  <a:pt x="172" y="4789"/>
                  <a:pt x="18" y="4942"/>
                  <a:pt x="9" y="5132"/>
                </a:cubicBezTo>
                <a:cubicBezTo>
                  <a:pt x="0" y="5602"/>
                  <a:pt x="0" y="5602"/>
                  <a:pt x="0" y="5602"/>
                </a:cubicBezTo>
                <a:cubicBezTo>
                  <a:pt x="0" y="5701"/>
                  <a:pt x="81" y="5792"/>
                  <a:pt x="181" y="5792"/>
                </a:cubicBezTo>
                <a:cubicBezTo>
                  <a:pt x="289" y="5792"/>
                  <a:pt x="370" y="5710"/>
                  <a:pt x="370" y="5611"/>
                </a:cubicBezTo>
                <a:cubicBezTo>
                  <a:pt x="380" y="5141"/>
                  <a:pt x="380" y="5141"/>
                  <a:pt x="380" y="5141"/>
                </a:cubicBezTo>
                <a:cubicBezTo>
                  <a:pt x="388" y="5132"/>
                  <a:pt x="425" y="5114"/>
                  <a:pt x="488" y="5114"/>
                </a:cubicBezTo>
                <a:cubicBezTo>
                  <a:pt x="2096" y="5141"/>
                  <a:pt x="2096" y="5141"/>
                  <a:pt x="2096" y="5141"/>
                </a:cubicBezTo>
                <a:cubicBezTo>
                  <a:pt x="2151" y="5141"/>
                  <a:pt x="2187" y="5168"/>
                  <a:pt x="2196" y="5177"/>
                </a:cubicBezTo>
                <a:cubicBezTo>
                  <a:pt x="2187" y="5647"/>
                  <a:pt x="2187" y="5647"/>
                  <a:pt x="2187" y="5647"/>
                </a:cubicBezTo>
                <a:cubicBezTo>
                  <a:pt x="2187" y="5746"/>
                  <a:pt x="2268" y="5827"/>
                  <a:pt x="2367" y="5827"/>
                </a:cubicBezTo>
                <a:lnTo>
                  <a:pt x="2376" y="5827"/>
                </a:lnTo>
                <a:cubicBezTo>
                  <a:pt x="2476" y="5827"/>
                  <a:pt x="2557" y="5746"/>
                  <a:pt x="2557" y="5647"/>
                </a:cubicBezTo>
                <a:cubicBezTo>
                  <a:pt x="2566" y="5177"/>
                  <a:pt x="2566" y="5177"/>
                  <a:pt x="2566" y="5177"/>
                </a:cubicBezTo>
                <a:cubicBezTo>
                  <a:pt x="2566" y="5060"/>
                  <a:pt x="2512" y="4951"/>
                  <a:pt x="2413" y="4879"/>
                </a:cubicBezTo>
                <a:close/>
                <a:moveTo>
                  <a:pt x="777" y="4075"/>
                </a:moveTo>
                <a:lnTo>
                  <a:pt x="777" y="4075"/>
                </a:lnTo>
                <a:cubicBezTo>
                  <a:pt x="804" y="3939"/>
                  <a:pt x="867" y="3867"/>
                  <a:pt x="940" y="3777"/>
                </a:cubicBezTo>
                <a:cubicBezTo>
                  <a:pt x="1030" y="3677"/>
                  <a:pt x="1129" y="3551"/>
                  <a:pt x="1184" y="3352"/>
                </a:cubicBezTo>
                <a:cubicBezTo>
                  <a:pt x="1256" y="3072"/>
                  <a:pt x="1220" y="2313"/>
                  <a:pt x="1220" y="2186"/>
                </a:cubicBezTo>
                <a:cubicBezTo>
                  <a:pt x="1220" y="2159"/>
                  <a:pt x="1229" y="2132"/>
                  <a:pt x="1256" y="2114"/>
                </a:cubicBezTo>
                <a:cubicBezTo>
                  <a:pt x="1274" y="2087"/>
                  <a:pt x="1301" y="2078"/>
                  <a:pt x="1337" y="2078"/>
                </a:cubicBezTo>
                <a:cubicBezTo>
                  <a:pt x="1364" y="2078"/>
                  <a:pt x="1400" y="2096"/>
                  <a:pt x="1418" y="2114"/>
                </a:cubicBezTo>
                <a:cubicBezTo>
                  <a:pt x="1437" y="2141"/>
                  <a:pt x="1455" y="2168"/>
                  <a:pt x="1455" y="2204"/>
                </a:cubicBezTo>
                <a:lnTo>
                  <a:pt x="1455" y="2204"/>
                </a:lnTo>
                <a:cubicBezTo>
                  <a:pt x="1428" y="3316"/>
                  <a:pt x="1428" y="3316"/>
                  <a:pt x="1428" y="3316"/>
                </a:cubicBezTo>
                <a:cubicBezTo>
                  <a:pt x="1418" y="3379"/>
                  <a:pt x="1455" y="3433"/>
                  <a:pt x="1500" y="3469"/>
                </a:cubicBezTo>
                <a:cubicBezTo>
                  <a:pt x="1699" y="3614"/>
                  <a:pt x="1699" y="3614"/>
                  <a:pt x="1699" y="3614"/>
                </a:cubicBezTo>
                <a:cubicBezTo>
                  <a:pt x="1780" y="3677"/>
                  <a:pt x="1898" y="3659"/>
                  <a:pt x="1961" y="3578"/>
                </a:cubicBezTo>
                <a:cubicBezTo>
                  <a:pt x="2015" y="3497"/>
                  <a:pt x="1997" y="3379"/>
                  <a:pt x="1915" y="3325"/>
                </a:cubicBezTo>
                <a:cubicBezTo>
                  <a:pt x="1798" y="3235"/>
                  <a:pt x="1798" y="3235"/>
                  <a:pt x="1798" y="3235"/>
                </a:cubicBezTo>
                <a:cubicBezTo>
                  <a:pt x="1816" y="2214"/>
                  <a:pt x="1816" y="2214"/>
                  <a:pt x="1816" y="2214"/>
                </a:cubicBezTo>
                <a:cubicBezTo>
                  <a:pt x="1825" y="2087"/>
                  <a:pt x="1771" y="1961"/>
                  <a:pt x="1690" y="1870"/>
                </a:cubicBezTo>
                <a:cubicBezTo>
                  <a:pt x="1644" y="1816"/>
                  <a:pt x="1590" y="1780"/>
                  <a:pt x="1536" y="1753"/>
                </a:cubicBezTo>
                <a:cubicBezTo>
                  <a:pt x="1491" y="1653"/>
                  <a:pt x="1256" y="1057"/>
                  <a:pt x="1075" y="542"/>
                </a:cubicBezTo>
                <a:cubicBezTo>
                  <a:pt x="1066" y="515"/>
                  <a:pt x="1066" y="488"/>
                  <a:pt x="1084" y="452"/>
                </a:cubicBezTo>
                <a:cubicBezTo>
                  <a:pt x="1093" y="425"/>
                  <a:pt x="1120" y="407"/>
                  <a:pt x="1147" y="397"/>
                </a:cubicBezTo>
                <a:cubicBezTo>
                  <a:pt x="1156" y="388"/>
                  <a:pt x="1156" y="388"/>
                  <a:pt x="1156" y="388"/>
                </a:cubicBezTo>
                <a:cubicBezTo>
                  <a:pt x="1184" y="379"/>
                  <a:pt x="1211" y="388"/>
                  <a:pt x="1238" y="397"/>
                </a:cubicBezTo>
                <a:cubicBezTo>
                  <a:pt x="1265" y="407"/>
                  <a:pt x="1283" y="434"/>
                  <a:pt x="1292" y="461"/>
                </a:cubicBezTo>
                <a:cubicBezTo>
                  <a:pt x="1301" y="461"/>
                  <a:pt x="1301" y="470"/>
                  <a:pt x="1301" y="479"/>
                </a:cubicBezTo>
                <a:cubicBezTo>
                  <a:pt x="1798" y="1545"/>
                  <a:pt x="2349" y="2756"/>
                  <a:pt x="2385" y="2900"/>
                </a:cubicBezTo>
                <a:cubicBezTo>
                  <a:pt x="2421" y="3072"/>
                  <a:pt x="2313" y="3280"/>
                  <a:pt x="2187" y="3551"/>
                </a:cubicBezTo>
                <a:cubicBezTo>
                  <a:pt x="2033" y="3858"/>
                  <a:pt x="1843" y="4238"/>
                  <a:pt x="1816" y="4716"/>
                </a:cubicBezTo>
                <a:cubicBezTo>
                  <a:pt x="1807" y="4770"/>
                  <a:pt x="1807" y="4770"/>
                  <a:pt x="1807" y="4770"/>
                </a:cubicBezTo>
                <a:cubicBezTo>
                  <a:pt x="750" y="4752"/>
                  <a:pt x="750" y="4752"/>
                  <a:pt x="750" y="4752"/>
                </a:cubicBezTo>
                <a:cubicBezTo>
                  <a:pt x="750" y="4445"/>
                  <a:pt x="750" y="4445"/>
                  <a:pt x="750" y="4445"/>
                </a:cubicBezTo>
                <a:cubicBezTo>
                  <a:pt x="750" y="4373"/>
                  <a:pt x="759" y="4165"/>
                  <a:pt x="777" y="40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1">
            <a:extLst>
              <a:ext uri="{FF2B5EF4-FFF2-40B4-BE49-F238E27FC236}">
                <a16:creationId xmlns:a16="http://schemas.microsoft.com/office/drawing/2014/main" id="{CB89A89D-B9AF-FE4F-93D8-FB28577A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954" y="6977494"/>
            <a:ext cx="2766055" cy="5824203"/>
          </a:xfrm>
          <a:custGeom>
            <a:avLst/>
            <a:gdLst>
              <a:gd name="T0" fmla="*/ 2593 w 2757"/>
              <a:gd name="T1" fmla="*/ 4843 h 5801"/>
              <a:gd name="T2" fmla="*/ 2394 w 2757"/>
              <a:gd name="T3" fmla="*/ 4454 h 5801"/>
              <a:gd name="T4" fmla="*/ 2141 w 2757"/>
              <a:gd name="T5" fmla="*/ 3542 h 5801"/>
              <a:gd name="T6" fmla="*/ 1979 w 2757"/>
              <a:gd name="T7" fmla="*/ 2196 h 5801"/>
              <a:gd name="T8" fmla="*/ 1834 w 2757"/>
              <a:gd name="T9" fmla="*/ 1834 h 5801"/>
              <a:gd name="T10" fmla="*/ 2123 w 2757"/>
              <a:gd name="T11" fmla="*/ 669 h 5801"/>
              <a:gd name="T12" fmla="*/ 1843 w 2757"/>
              <a:gd name="T13" fmla="*/ 45 h 5801"/>
              <a:gd name="T14" fmla="*/ 1473 w 2757"/>
              <a:gd name="T15" fmla="*/ 54 h 5801"/>
              <a:gd name="T16" fmla="*/ 63 w 2757"/>
              <a:gd name="T17" fmla="*/ 2792 h 5801"/>
              <a:gd name="T18" fmla="*/ 596 w 2757"/>
              <a:gd name="T19" fmla="*/ 4707 h 5801"/>
              <a:gd name="T20" fmla="*/ 596 w 2757"/>
              <a:gd name="T21" fmla="*/ 4752 h 5801"/>
              <a:gd name="T22" fmla="*/ 199 w 2757"/>
              <a:gd name="T23" fmla="*/ 5141 h 5801"/>
              <a:gd name="T24" fmla="*/ 379 w 2757"/>
              <a:gd name="T25" fmla="*/ 5800 h 5801"/>
              <a:gd name="T26" fmla="*/ 569 w 2757"/>
              <a:gd name="T27" fmla="*/ 5611 h 5801"/>
              <a:gd name="T28" fmla="*/ 677 w 2757"/>
              <a:gd name="T29" fmla="*/ 5114 h 5801"/>
              <a:gd name="T30" fmla="*/ 2277 w 2757"/>
              <a:gd name="T31" fmla="*/ 5114 h 5801"/>
              <a:gd name="T32" fmla="*/ 2385 w 2757"/>
              <a:gd name="T33" fmla="*/ 5620 h 5801"/>
              <a:gd name="T34" fmla="*/ 2566 w 2757"/>
              <a:gd name="T35" fmla="*/ 5800 h 5801"/>
              <a:gd name="T36" fmla="*/ 2756 w 2757"/>
              <a:gd name="T37" fmla="*/ 5150 h 5801"/>
              <a:gd name="T38" fmla="*/ 424 w 2757"/>
              <a:gd name="T39" fmla="*/ 2873 h 5801"/>
              <a:gd name="T40" fmla="*/ 1554 w 2757"/>
              <a:gd name="T41" fmla="*/ 461 h 5801"/>
              <a:gd name="T42" fmla="*/ 1626 w 2757"/>
              <a:gd name="T43" fmla="*/ 389 h 5801"/>
              <a:gd name="T44" fmla="*/ 1717 w 2757"/>
              <a:gd name="T45" fmla="*/ 389 h 5801"/>
              <a:gd name="T46" fmla="*/ 1780 w 2757"/>
              <a:gd name="T47" fmla="*/ 542 h 5801"/>
              <a:gd name="T48" fmla="*/ 1147 w 2757"/>
              <a:gd name="T49" fmla="*/ 1843 h 5801"/>
              <a:gd name="T50" fmla="*/ 1012 w 2757"/>
              <a:gd name="T51" fmla="*/ 3208 h 5801"/>
              <a:gd name="T52" fmla="*/ 840 w 2757"/>
              <a:gd name="T53" fmla="*/ 3551 h 5801"/>
              <a:gd name="T54" fmla="*/ 1301 w 2757"/>
              <a:gd name="T55" fmla="*/ 3461 h 5801"/>
              <a:gd name="T56" fmla="*/ 1373 w 2757"/>
              <a:gd name="T57" fmla="*/ 2186 h 5801"/>
              <a:gd name="T58" fmla="*/ 1409 w 2757"/>
              <a:gd name="T59" fmla="*/ 2105 h 5801"/>
              <a:gd name="T60" fmla="*/ 1572 w 2757"/>
              <a:gd name="T61" fmla="*/ 2105 h 5801"/>
              <a:gd name="T62" fmla="*/ 1617 w 2757"/>
              <a:gd name="T63" fmla="*/ 3343 h 5801"/>
              <a:gd name="T64" fmla="*/ 2006 w 2757"/>
              <a:gd name="T65" fmla="*/ 4066 h 5801"/>
              <a:gd name="T66" fmla="*/ 2024 w 2757"/>
              <a:gd name="T67" fmla="*/ 4752 h 5801"/>
              <a:gd name="T68" fmla="*/ 958 w 2757"/>
              <a:gd name="T69" fmla="*/ 4689 h 5801"/>
              <a:gd name="T70" fmla="*/ 424 w 2757"/>
              <a:gd name="T71" fmla="*/ 2873 h 5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57" h="5801">
                <a:moveTo>
                  <a:pt x="2593" y="4843"/>
                </a:moveTo>
                <a:lnTo>
                  <a:pt x="2593" y="4843"/>
                </a:lnTo>
                <a:cubicBezTo>
                  <a:pt x="2539" y="4807"/>
                  <a:pt x="2467" y="4771"/>
                  <a:pt x="2394" y="4762"/>
                </a:cubicBezTo>
                <a:cubicBezTo>
                  <a:pt x="2394" y="4454"/>
                  <a:pt x="2394" y="4454"/>
                  <a:pt x="2394" y="4454"/>
                </a:cubicBezTo>
                <a:cubicBezTo>
                  <a:pt x="2394" y="4418"/>
                  <a:pt x="2394" y="4156"/>
                  <a:pt x="2367" y="4012"/>
                </a:cubicBezTo>
                <a:cubicBezTo>
                  <a:pt x="2331" y="3786"/>
                  <a:pt x="2232" y="3659"/>
                  <a:pt x="2141" y="3542"/>
                </a:cubicBezTo>
                <a:cubicBezTo>
                  <a:pt x="2060" y="3451"/>
                  <a:pt x="2006" y="3379"/>
                  <a:pt x="1979" y="3253"/>
                </a:cubicBezTo>
                <a:cubicBezTo>
                  <a:pt x="1933" y="3081"/>
                  <a:pt x="1951" y="2512"/>
                  <a:pt x="1979" y="2196"/>
                </a:cubicBezTo>
                <a:cubicBezTo>
                  <a:pt x="1979" y="2186"/>
                  <a:pt x="1979" y="2186"/>
                  <a:pt x="1979" y="2177"/>
                </a:cubicBezTo>
                <a:cubicBezTo>
                  <a:pt x="1979" y="2051"/>
                  <a:pt x="1924" y="1924"/>
                  <a:pt x="1834" y="1834"/>
                </a:cubicBezTo>
                <a:cubicBezTo>
                  <a:pt x="1789" y="1798"/>
                  <a:pt x="1744" y="1771"/>
                  <a:pt x="1698" y="1744"/>
                </a:cubicBezTo>
                <a:cubicBezTo>
                  <a:pt x="1789" y="1518"/>
                  <a:pt x="1979" y="1066"/>
                  <a:pt x="2123" y="669"/>
                </a:cubicBezTo>
                <a:cubicBezTo>
                  <a:pt x="2168" y="551"/>
                  <a:pt x="2168" y="416"/>
                  <a:pt x="2114" y="298"/>
                </a:cubicBezTo>
                <a:cubicBezTo>
                  <a:pt x="2060" y="181"/>
                  <a:pt x="1961" y="90"/>
                  <a:pt x="1843" y="45"/>
                </a:cubicBezTo>
                <a:cubicBezTo>
                  <a:pt x="1834" y="36"/>
                  <a:pt x="1834" y="36"/>
                  <a:pt x="1834" y="36"/>
                </a:cubicBezTo>
                <a:cubicBezTo>
                  <a:pt x="1717" y="0"/>
                  <a:pt x="1590" y="0"/>
                  <a:pt x="1473" y="54"/>
                </a:cubicBezTo>
                <a:cubicBezTo>
                  <a:pt x="1355" y="108"/>
                  <a:pt x="1274" y="199"/>
                  <a:pt x="1228" y="307"/>
                </a:cubicBezTo>
                <a:cubicBezTo>
                  <a:pt x="958" y="849"/>
                  <a:pt x="117" y="2575"/>
                  <a:pt x="63" y="2792"/>
                </a:cubicBezTo>
                <a:cubicBezTo>
                  <a:pt x="0" y="3081"/>
                  <a:pt x="135" y="3370"/>
                  <a:pt x="280" y="3677"/>
                </a:cubicBezTo>
                <a:cubicBezTo>
                  <a:pt x="415" y="3976"/>
                  <a:pt x="578" y="4310"/>
                  <a:pt x="596" y="4707"/>
                </a:cubicBezTo>
                <a:cubicBezTo>
                  <a:pt x="596" y="4716"/>
                  <a:pt x="596" y="4716"/>
                  <a:pt x="596" y="4716"/>
                </a:cubicBezTo>
                <a:cubicBezTo>
                  <a:pt x="596" y="4752"/>
                  <a:pt x="596" y="4752"/>
                  <a:pt x="596" y="4752"/>
                </a:cubicBezTo>
                <a:cubicBezTo>
                  <a:pt x="506" y="4762"/>
                  <a:pt x="424" y="4798"/>
                  <a:pt x="361" y="4843"/>
                </a:cubicBezTo>
                <a:cubicBezTo>
                  <a:pt x="262" y="4915"/>
                  <a:pt x="199" y="5024"/>
                  <a:pt x="199" y="5141"/>
                </a:cubicBezTo>
                <a:cubicBezTo>
                  <a:pt x="199" y="5611"/>
                  <a:pt x="199" y="5611"/>
                  <a:pt x="199" y="5611"/>
                </a:cubicBezTo>
                <a:cubicBezTo>
                  <a:pt x="199" y="5710"/>
                  <a:pt x="280" y="5791"/>
                  <a:pt x="379" y="5800"/>
                </a:cubicBezTo>
                <a:lnTo>
                  <a:pt x="379" y="5800"/>
                </a:lnTo>
                <a:cubicBezTo>
                  <a:pt x="488" y="5800"/>
                  <a:pt x="569" y="5710"/>
                  <a:pt x="569" y="5611"/>
                </a:cubicBezTo>
                <a:cubicBezTo>
                  <a:pt x="569" y="5150"/>
                  <a:pt x="569" y="5150"/>
                  <a:pt x="569" y="5150"/>
                </a:cubicBezTo>
                <a:cubicBezTo>
                  <a:pt x="578" y="5132"/>
                  <a:pt x="614" y="5114"/>
                  <a:pt x="677" y="5114"/>
                </a:cubicBezTo>
                <a:lnTo>
                  <a:pt x="677" y="5114"/>
                </a:lnTo>
                <a:cubicBezTo>
                  <a:pt x="2277" y="5114"/>
                  <a:pt x="2277" y="5114"/>
                  <a:pt x="2277" y="5114"/>
                </a:cubicBezTo>
                <a:cubicBezTo>
                  <a:pt x="2340" y="5114"/>
                  <a:pt x="2376" y="5141"/>
                  <a:pt x="2385" y="5150"/>
                </a:cubicBezTo>
                <a:cubicBezTo>
                  <a:pt x="2385" y="5620"/>
                  <a:pt x="2385" y="5620"/>
                  <a:pt x="2385" y="5620"/>
                </a:cubicBezTo>
                <a:cubicBezTo>
                  <a:pt x="2385" y="5719"/>
                  <a:pt x="2467" y="5800"/>
                  <a:pt x="2566" y="5800"/>
                </a:cubicBezTo>
                <a:lnTo>
                  <a:pt x="2566" y="5800"/>
                </a:lnTo>
                <a:cubicBezTo>
                  <a:pt x="2674" y="5800"/>
                  <a:pt x="2756" y="5719"/>
                  <a:pt x="2756" y="5620"/>
                </a:cubicBezTo>
                <a:cubicBezTo>
                  <a:pt x="2756" y="5150"/>
                  <a:pt x="2756" y="5150"/>
                  <a:pt x="2756" y="5150"/>
                </a:cubicBezTo>
                <a:cubicBezTo>
                  <a:pt x="2756" y="5033"/>
                  <a:pt x="2692" y="4924"/>
                  <a:pt x="2593" y="4843"/>
                </a:cubicBezTo>
                <a:close/>
                <a:moveTo>
                  <a:pt x="424" y="2873"/>
                </a:moveTo>
                <a:lnTo>
                  <a:pt x="424" y="2873"/>
                </a:lnTo>
                <a:cubicBezTo>
                  <a:pt x="461" y="2720"/>
                  <a:pt x="1039" y="1518"/>
                  <a:pt x="1554" y="461"/>
                </a:cubicBezTo>
                <a:cubicBezTo>
                  <a:pt x="1563" y="461"/>
                  <a:pt x="1563" y="452"/>
                  <a:pt x="1563" y="452"/>
                </a:cubicBezTo>
                <a:cubicBezTo>
                  <a:pt x="1572" y="425"/>
                  <a:pt x="1599" y="398"/>
                  <a:pt x="1626" y="389"/>
                </a:cubicBezTo>
                <a:cubicBezTo>
                  <a:pt x="1644" y="379"/>
                  <a:pt x="1680" y="370"/>
                  <a:pt x="1708" y="389"/>
                </a:cubicBezTo>
                <a:cubicBezTo>
                  <a:pt x="1717" y="389"/>
                  <a:pt x="1717" y="389"/>
                  <a:pt x="1717" y="389"/>
                </a:cubicBezTo>
                <a:cubicBezTo>
                  <a:pt x="1744" y="398"/>
                  <a:pt x="1762" y="425"/>
                  <a:pt x="1780" y="452"/>
                </a:cubicBezTo>
                <a:cubicBezTo>
                  <a:pt x="1789" y="479"/>
                  <a:pt x="1789" y="506"/>
                  <a:pt x="1780" y="542"/>
                </a:cubicBezTo>
                <a:cubicBezTo>
                  <a:pt x="1590" y="1048"/>
                  <a:pt x="1346" y="1635"/>
                  <a:pt x="1301" y="1744"/>
                </a:cubicBezTo>
                <a:cubicBezTo>
                  <a:pt x="1247" y="1762"/>
                  <a:pt x="1192" y="1798"/>
                  <a:pt x="1147" y="1843"/>
                </a:cubicBezTo>
                <a:cubicBezTo>
                  <a:pt x="1057" y="1943"/>
                  <a:pt x="1003" y="2060"/>
                  <a:pt x="1012" y="2196"/>
                </a:cubicBezTo>
                <a:cubicBezTo>
                  <a:pt x="1012" y="3208"/>
                  <a:pt x="1012" y="3208"/>
                  <a:pt x="1012" y="3208"/>
                </a:cubicBezTo>
                <a:cubicBezTo>
                  <a:pt x="885" y="3298"/>
                  <a:pt x="885" y="3298"/>
                  <a:pt x="885" y="3298"/>
                </a:cubicBezTo>
                <a:cubicBezTo>
                  <a:pt x="804" y="3352"/>
                  <a:pt x="786" y="3470"/>
                  <a:pt x="840" y="3551"/>
                </a:cubicBezTo>
                <a:cubicBezTo>
                  <a:pt x="903" y="3632"/>
                  <a:pt x="1012" y="3659"/>
                  <a:pt x="1093" y="3596"/>
                </a:cubicBezTo>
                <a:cubicBezTo>
                  <a:pt x="1301" y="3461"/>
                  <a:pt x="1301" y="3461"/>
                  <a:pt x="1301" y="3461"/>
                </a:cubicBezTo>
                <a:cubicBezTo>
                  <a:pt x="1346" y="3424"/>
                  <a:pt x="1382" y="3370"/>
                  <a:pt x="1382" y="3307"/>
                </a:cubicBezTo>
                <a:cubicBezTo>
                  <a:pt x="1373" y="2186"/>
                  <a:pt x="1373" y="2186"/>
                  <a:pt x="1373" y="2186"/>
                </a:cubicBezTo>
                <a:lnTo>
                  <a:pt x="1373" y="2186"/>
                </a:lnTo>
                <a:cubicBezTo>
                  <a:pt x="1373" y="2160"/>
                  <a:pt x="1382" y="2123"/>
                  <a:pt x="1409" y="2105"/>
                </a:cubicBezTo>
                <a:cubicBezTo>
                  <a:pt x="1427" y="2078"/>
                  <a:pt x="1464" y="2069"/>
                  <a:pt x="1491" y="2069"/>
                </a:cubicBezTo>
                <a:cubicBezTo>
                  <a:pt x="1518" y="2069"/>
                  <a:pt x="1554" y="2078"/>
                  <a:pt x="1572" y="2105"/>
                </a:cubicBezTo>
                <a:cubicBezTo>
                  <a:pt x="1599" y="2123"/>
                  <a:pt x="1608" y="2150"/>
                  <a:pt x="1608" y="2177"/>
                </a:cubicBezTo>
                <a:cubicBezTo>
                  <a:pt x="1599" y="2304"/>
                  <a:pt x="1554" y="3063"/>
                  <a:pt x="1617" y="3343"/>
                </a:cubicBezTo>
                <a:cubicBezTo>
                  <a:pt x="1671" y="3542"/>
                  <a:pt x="1771" y="3668"/>
                  <a:pt x="1852" y="3777"/>
                </a:cubicBezTo>
                <a:cubicBezTo>
                  <a:pt x="1924" y="3867"/>
                  <a:pt x="1988" y="3939"/>
                  <a:pt x="2006" y="4066"/>
                </a:cubicBezTo>
                <a:cubicBezTo>
                  <a:pt x="2024" y="4165"/>
                  <a:pt x="2024" y="4373"/>
                  <a:pt x="2024" y="4445"/>
                </a:cubicBezTo>
                <a:cubicBezTo>
                  <a:pt x="2024" y="4752"/>
                  <a:pt x="2024" y="4752"/>
                  <a:pt x="2024" y="4752"/>
                </a:cubicBezTo>
                <a:cubicBezTo>
                  <a:pt x="967" y="4743"/>
                  <a:pt x="967" y="4743"/>
                  <a:pt x="967" y="4743"/>
                </a:cubicBezTo>
                <a:cubicBezTo>
                  <a:pt x="958" y="4689"/>
                  <a:pt x="958" y="4689"/>
                  <a:pt x="958" y="4689"/>
                </a:cubicBezTo>
                <a:cubicBezTo>
                  <a:pt x="939" y="4220"/>
                  <a:pt x="759" y="3831"/>
                  <a:pt x="614" y="3524"/>
                </a:cubicBezTo>
                <a:cubicBezTo>
                  <a:pt x="488" y="3253"/>
                  <a:pt x="388" y="3045"/>
                  <a:pt x="424" y="28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2">
            <a:extLst>
              <a:ext uri="{FF2B5EF4-FFF2-40B4-BE49-F238E27FC236}">
                <a16:creationId xmlns:a16="http://schemas.microsoft.com/office/drawing/2014/main" id="{5574AF6F-E2F8-DF48-97BB-BF529F35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103" y="5893199"/>
            <a:ext cx="2584601" cy="4018523"/>
          </a:xfrm>
          <a:custGeom>
            <a:avLst/>
            <a:gdLst>
              <a:gd name="T0" fmla="*/ 2574 w 2575"/>
              <a:gd name="T1" fmla="*/ 2709 h 4002"/>
              <a:gd name="T2" fmla="*/ 2574 w 2575"/>
              <a:gd name="T3" fmla="*/ 2709 h 4002"/>
              <a:gd name="T4" fmla="*/ 2014 w 2575"/>
              <a:gd name="T5" fmla="*/ 1137 h 4002"/>
              <a:gd name="T6" fmla="*/ 1463 w 2575"/>
              <a:gd name="T7" fmla="*/ 99 h 4002"/>
              <a:gd name="T8" fmla="*/ 1301 w 2575"/>
              <a:gd name="T9" fmla="*/ 0 h 4002"/>
              <a:gd name="T10" fmla="*/ 1301 w 2575"/>
              <a:gd name="T11" fmla="*/ 0 h 4002"/>
              <a:gd name="T12" fmla="*/ 1139 w 2575"/>
              <a:gd name="T13" fmla="*/ 90 h 4002"/>
              <a:gd name="T14" fmla="*/ 579 w 2575"/>
              <a:gd name="T15" fmla="*/ 1137 h 4002"/>
              <a:gd name="T16" fmla="*/ 0 w 2575"/>
              <a:gd name="T17" fmla="*/ 2709 h 4002"/>
              <a:gd name="T18" fmla="*/ 1291 w 2575"/>
              <a:gd name="T19" fmla="*/ 4001 h 4002"/>
              <a:gd name="T20" fmla="*/ 2574 w 2575"/>
              <a:gd name="T21" fmla="*/ 2709 h 4002"/>
              <a:gd name="T22" fmla="*/ 1291 w 2575"/>
              <a:gd name="T23" fmla="*/ 3631 h 4002"/>
              <a:gd name="T24" fmla="*/ 1291 w 2575"/>
              <a:gd name="T25" fmla="*/ 3631 h 4002"/>
              <a:gd name="T26" fmla="*/ 371 w 2575"/>
              <a:gd name="T27" fmla="*/ 2709 h 4002"/>
              <a:gd name="T28" fmla="*/ 904 w 2575"/>
              <a:gd name="T29" fmla="*/ 1300 h 4002"/>
              <a:gd name="T30" fmla="*/ 1301 w 2575"/>
              <a:gd name="T31" fmla="*/ 560 h 4002"/>
              <a:gd name="T32" fmla="*/ 1680 w 2575"/>
              <a:gd name="T33" fmla="*/ 1300 h 4002"/>
              <a:gd name="T34" fmla="*/ 2213 w 2575"/>
              <a:gd name="T35" fmla="*/ 2709 h 4002"/>
              <a:gd name="T36" fmla="*/ 1291 w 2575"/>
              <a:gd name="T37" fmla="*/ 3631 h 4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5" h="4002">
                <a:moveTo>
                  <a:pt x="2574" y="2709"/>
                </a:moveTo>
                <a:lnTo>
                  <a:pt x="2574" y="2709"/>
                </a:lnTo>
                <a:cubicBezTo>
                  <a:pt x="2574" y="2429"/>
                  <a:pt x="2394" y="1914"/>
                  <a:pt x="2014" y="1137"/>
                </a:cubicBezTo>
                <a:cubicBezTo>
                  <a:pt x="1743" y="587"/>
                  <a:pt x="1463" y="99"/>
                  <a:pt x="1463" y="99"/>
                </a:cubicBezTo>
                <a:cubicBezTo>
                  <a:pt x="1427" y="36"/>
                  <a:pt x="1364" y="0"/>
                  <a:pt x="1301" y="0"/>
                </a:cubicBezTo>
                <a:lnTo>
                  <a:pt x="1301" y="0"/>
                </a:lnTo>
                <a:cubicBezTo>
                  <a:pt x="1237" y="0"/>
                  <a:pt x="1175" y="36"/>
                  <a:pt x="1139" y="90"/>
                </a:cubicBezTo>
                <a:cubicBezTo>
                  <a:pt x="1139" y="99"/>
                  <a:pt x="859" y="587"/>
                  <a:pt x="579" y="1137"/>
                </a:cubicBezTo>
                <a:cubicBezTo>
                  <a:pt x="190" y="1914"/>
                  <a:pt x="0" y="2429"/>
                  <a:pt x="0" y="2709"/>
                </a:cubicBezTo>
                <a:cubicBezTo>
                  <a:pt x="0" y="3423"/>
                  <a:pt x="579" y="4001"/>
                  <a:pt x="1291" y="4001"/>
                </a:cubicBezTo>
                <a:cubicBezTo>
                  <a:pt x="1996" y="4001"/>
                  <a:pt x="2574" y="3423"/>
                  <a:pt x="2574" y="2709"/>
                </a:cubicBezTo>
                <a:close/>
                <a:moveTo>
                  <a:pt x="1291" y="3631"/>
                </a:moveTo>
                <a:lnTo>
                  <a:pt x="1291" y="3631"/>
                </a:lnTo>
                <a:cubicBezTo>
                  <a:pt x="786" y="3631"/>
                  <a:pt x="371" y="3215"/>
                  <a:pt x="371" y="2709"/>
                </a:cubicBezTo>
                <a:cubicBezTo>
                  <a:pt x="371" y="2583"/>
                  <a:pt x="434" y="2231"/>
                  <a:pt x="904" y="1300"/>
                </a:cubicBezTo>
                <a:cubicBezTo>
                  <a:pt x="1048" y="1020"/>
                  <a:pt x="1192" y="750"/>
                  <a:pt x="1301" y="560"/>
                </a:cubicBezTo>
                <a:cubicBezTo>
                  <a:pt x="1400" y="750"/>
                  <a:pt x="1544" y="1020"/>
                  <a:pt x="1680" y="1300"/>
                </a:cubicBezTo>
                <a:cubicBezTo>
                  <a:pt x="2141" y="2231"/>
                  <a:pt x="2213" y="2583"/>
                  <a:pt x="2213" y="2709"/>
                </a:cubicBezTo>
                <a:cubicBezTo>
                  <a:pt x="2213" y="3215"/>
                  <a:pt x="1797" y="3631"/>
                  <a:pt x="1291" y="36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3">
            <a:extLst>
              <a:ext uri="{FF2B5EF4-FFF2-40B4-BE49-F238E27FC236}">
                <a16:creationId xmlns:a16="http://schemas.microsoft.com/office/drawing/2014/main" id="{D0262C37-9A05-E344-B04F-F1BFD0FD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797" y="4233568"/>
            <a:ext cx="2133181" cy="2429700"/>
          </a:xfrm>
          <a:custGeom>
            <a:avLst/>
            <a:gdLst>
              <a:gd name="T0" fmla="*/ 1066 w 2124"/>
              <a:gd name="T1" fmla="*/ 0 h 2423"/>
              <a:gd name="T2" fmla="*/ 1066 w 2124"/>
              <a:gd name="T3" fmla="*/ 0 h 2423"/>
              <a:gd name="T4" fmla="*/ 379 w 2124"/>
              <a:gd name="T5" fmla="*/ 678 h 2423"/>
              <a:gd name="T6" fmla="*/ 379 w 2124"/>
              <a:gd name="T7" fmla="*/ 2051 h 2423"/>
              <a:gd name="T8" fmla="*/ 379 w 2124"/>
              <a:gd name="T9" fmla="*/ 2051 h 2423"/>
              <a:gd name="T10" fmla="*/ 1744 w 2124"/>
              <a:gd name="T11" fmla="*/ 2051 h 2423"/>
              <a:gd name="T12" fmla="*/ 1744 w 2124"/>
              <a:gd name="T13" fmla="*/ 2051 h 2423"/>
              <a:gd name="T14" fmla="*/ 1744 w 2124"/>
              <a:gd name="T15" fmla="*/ 678 h 2423"/>
              <a:gd name="T16" fmla="*/ 1066 w 2124"/>
              <a:gd name="T17" fmla="*/ 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4" h="2423">
                <a:moveTo>
                  <a:pt x="1066" y="0"/>
                </a:moveTo>
                <a:lnTo>
                  <a:pt x="1066" y="0"/>
                </a:lnTo>
                <a:cubicBezTo>
                  <a:pt x="379" y="678"/>
                  <a:pt x="379" y="678"/>
                  <a:pt x="379" y="678"/>
                </a:cubicBezTo>
                <a:cubicBezTo>
                  <a:pt x="0" y="1057"/>
                  <a:pt x="0" y="1672"/>
                  <a:pt x="379" y="2051"/>
                </a:cubicBezTo>
                <a:lnTo>
                  <a:pt x="379" y="2051"/>
                </a:lnTo>
                <a:cubicBezTo>
                  <a:pt x="759" y="2422"/>
                  <a:pt x="1364" y="2422"/>
                  <a:pt x="1744" y="2051"/>
                </a:cubicBezTo>
                <a:lnTo>
                  <a:pt x="1744" y="2051"/>
                </a:lnTo>
                <a:cubicBezTo>
                  <a:pt x="2123" y="1672"/>
                  <a:pt x="2123" y="1057"/>
                  <a:pt x="1744" y="678"/>
                </a:cubicBezTo>
                <a:lnTo>
                  <a:pt x="106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4">
            <a:extLst>
              <a:ext uri="{FF2B5EF4-FFF2-40B4-BE49-F238E27FC236}">
                <a16:creationId xmlns:a16="http://schemas.microsoft.com/office/drawing/2014/main" id="{9FD1842D-7EB7-1447-B05D-C93C4D47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797" y="8256515"/>
            <a:ext cx="2133181" cy="2438555"/>
          </a:xfrm>
          <a:custGeom>
            <a:avLst/>
            <a:gdLst>
              <a:gd name="T0" fmla="*/ 1066 w 2124"/>
              <a:gd name="T1" fmla="*/ 0 h 2431"/>
              <a:gd name="T2" fmla="*/ 1066 w 2124"/>
              <a:gd name="T3" fmla="*/ 0 h 2431"/>
              <a:gd name="T4" fmla="*/ 379 w 2124"/>
              <a:gd name="T5" fmla="*/ 687 h 2431"/>
              <a:gd name="T6" fmla="*/ 379 w 2124"/>
              <a:gd name="T7" fmla="*/ 2051 h 2431"/>
              <a:gd name="T8" fmla="*/ 379 w 2124"/>
              <a:gd name="T9" fmla="*/ 2051 h 2431"/>
              <a:gd name="T10" fmla="*/ 1744 w 2124"/>
              <a:gd name="T11" fmla="*/ 2051 h 2431"/>
              <a:gd name="T12" fmla="*/ 1744 w 2124"/>
              <a:gd name="T13" fmla="*/ 2051 h 2431"/>
              <a:gd name="T14" fmla="*/ 1744 w 2124"/>
              <a:gd name="T15" fmla="*/ 687 h 2431"/>
              <a:gd name="T16" fmla="*/ 1066 w 2124"/>
              <a:gd name="T17" fmla="*/ 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4" h="2431">
                <a:moveTo>
                  <a:pt x="1066" y="0"/>
                </a:moveTo>
                <a:lnTo>
                  <a:pt x="1066" y="0"/>
                </a:lnTo>
                <a:cubicBezTo>
                  <a:pt x="379" y="687"/>
                  <a:pt x="379" y="687"/>
                  <a:pt x="379" y="687"/>
                </a:cubicBezTo>
                <a:cubicBezTo>
                  <a:pt x="0" y="1066"/>
                  <a:pt x="0" y="1671"/>
                  <a:pt x="379" y="2051"/>
                </a:cubicBezTo>
                <a:lnTo>
                  <a:pt x="379" y="2051"/>
                </a:lnTo>
                <a:cubicBezTo>
                  <a:pt x="759" y="2430"/>
                  <a:pt x="1364" y="2430"/>
                  <a:pt x="1744" y="2051"/>
                </a:cubicBezTo>
                <a:lnTo>
                  <a:pt x="1744" y="2051"/>
                </a:lnTo>
                <a:cubicBezTo>
                  <a:pt x="2123" y="1671"/>
                  <a:pt x="2123" y="1066"/>
                  <a:pt x="1744" y="687"/>
                </a:cubicBezTo>
                <a:lnTo>
                  <a:pt x="106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5">
            <a:extLst>
              <a:ext uri="{FF2B5EF4-FFF2-40B4-BE49-F238E27FC236}">
                <a16:creationId xmlns:a16="http://schemas.microsoft.com/office/drawing/2014/main" id="{17C990FE-C029-4F4B-8886-D0AB2D19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481" y="4233568"/>
            <a:ext cx="2133181" cy="2429700"/>
          </a:xfrm>
          <a:custGeom>
            <a:avLst/>
            <a:gdLst>
              <a:gd name="T0" fmla="*/ 1067 w 2125"/>
              <a:gd name="T1" fmla="*/ 0 h 2423"/>
              <a:gd name="T2" fmla="*/ 1067 w 2125"/>
              <a:gd name="T3" fmla="*/ 0 h 2423"/>
              <a:gd name="T4" fmla="*/ 380 w 2125"/>
              <a:gd name="T5" fmla="*/ 678 h 2423"/>
              <a:gd name="T6" fmla="*/ 380 w 2125"/>
              <a:gd name="T7" fmla="*/ 2051 h 2423"/>
              <a:gd name="T8" fmla="*/ 380 w 2125"/>
              <a:gd name="T9" fmla="*/ 2051 h 2423"/>
              <a:gd name="T10" fmla="*/ 1744 w 2125"/>
              <a:gd name="T11" fmla="*/ 2051 h 2423"/>
              <a:gd name="T12" fmla="*/ 1744 w 2125"/>
              <a:gd name="T13" fmla="*/ 2051 h 2423"/>
              <a:gd name="T14" fmla="*/ 1744 w 2125"/>
              <a:gd name="T15" fmla="*/ 678 h 2423"/>
              <a:gd name="T16" fmla="*/ 1067 w 2125"/>
              <a:gd name="T17" fmla="*/ 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5" h="2423">
                <a:moveTo>
                  <a:pt x="1067" y="0"/>
                </a:moveTo>
                <a:lnTo>
                  <a:pt x="1067" y="0"/>
                </a:lnTo>
                <a:cubicBezTo>
                  <a:pt x="380" y="678"/>
                  <a:pt x="380" y="678"/>
                  <a:pt x="380" y="678"/>
                </a:cubicBezTo>
                <a:cubicBezTo>
                  <a:pt x="0" y="1057"/>
                  <a:pt x="0" y="1672"/>
                  <a:pt x="380" y="2051"/>
                </a:cubicBezTo>
                <a:lnTo>
                  <a:pt x="380" y="2051"/>
                </a:lnTo>
                <a:cubicBezTo>
                  <a:pt x="759" y="2422"/>
                  <a:pt x="1374" y="2422"/>
                  <a:pt x="1744" y="2051"/>
                </a:cubicBezTo>
                <a:lnTo>
                  <a:pt x="1744" y="2051"/>
                </a:lnTo>
                <a:cubicBezTo>
                  <a:pt x="2124" y="1672"/>
                  <a:pt x="2124" y="1057"/>
                  <a:pt x="1744" y="678"/>
                </a:cubicBezTo>
                <a:lnTo>
                  <a:pt x="106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6">
            <a:extLst>
              <a:ext uri="{FF2B5EF4-FFF2-40B4-BE49-F238E27FC236}">
                <a16:creationId xmlns:a16="http://schemas.microsoft.com/office/drawing/2014/main" id="{478B58AD-0B86-D649-93A6-C377E626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481" y="8256515"/>
            <a:ext cx="2133181" cy="2438555"/>
          </a:xfrm>
          <a:custGeom>
            <a:avLst/>
            <a:gdLst>
              <a:gd name="T0" fmla="*/ 1067 w 2125"/>
              <a:gd name="T1" fmla="*/ 0 h 2431"/>
              <a:gd name="T2" fmla="*/ 1067 w 2125"/>
              <a:gd name="T3" fmla="*/ 0 h 2431"/>
              <a:gd name="T4" fmla="*/ 380 w 2125"/>
              <a:gd name="T5" fmla="*/ 687 h 2431"/>
              <a:gd name="T6" fmla="*/ 380 w 2125"/>
              <a:gd name="T7" fmla="*/ 2051 h 2431"/>
              <a:gd name="T8" fmla="*/ 380 w 2125"/>
              <a:gd name="T9" fmla="*/ 2051 h 2431"/>
              <a:gd name="T10" fmla="*/ 1744 w 2125"/>
              <a:gd name="T11" fmla="*/ 2051 h 2431"/>
              <a:gd name="T12" fmla="*/ 1744 w 2125"/>
              <a:gd name="T13" fmla="*/ 2051 h 2431"/>
              <a:gd name="T14" fmla="*/ 1744 w 2125"/>
              <a:gd name="T15" fmla="*/ 687 h 2431"/>
              <a:gd name="T16" fmla="*/ 1067 w 2125"/>
              <a:gd name="T17" fmla="*/ 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5" h="2431">
                <a:moveTo>
                  <a:pt x="1067" y="0"/>
                </a:moveTo>
                <a:lnTo>
                  <a:pt x="1067" y="0"/>
                </a:lnTo>
                <a:cubicBezTo>
                  <a:pt x="380" y="687"/>
                  <a:pt x="380" y="687"/>
                  <a:pt x="380" y="687"/>
                </a:cubicBezTo>
                <a:cubicBezTo>
                  <a:pt x="0" y="1066"/>
                  <a:pt x="0" y="1671"/>
                  <a:pt x="380" y="2051"/>
                </a:cubicBezTo>
                <a:lnTo>
                  <a:pt x="380" y="2051"/>
                </a:lnTo>
                <a:cubicBezTo>
                  <a:pt x="759" y="2430"/>
                  <a:pt x="1374" y="2430"/>
                  <a:pt x="1744" y="2051"/>
                </a:cubicBezTo>
                <a:lnTo>
                  <a:pt x="1744" y="2051"/>
                </a:lnTo>
                <a:cubicBezTo>
                  <a:pt x="2124" y="1671"/>
                  <a:pt x="2124" y="1066"/>
                  <a:pt x="1744" y="687"/>
                </a:cubicBezTo>
                <a:lnTo>
                  <a:pt x="106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7">
            <a:extLst>
              <a:ext uri="{FF2B5EF4-FFF2-40B4-BE49-F238E27FC236}">
                <a16:creationId xmlns:a16="http://schemas.microsoft.com/office/drawing/2014/main" id="{10296698-9BCD-B145-B486-E6FC9C20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561" y="5101003"/>
            <a:ext cx="973651" cy="1035611"/>
          </a:xfrm>
          <a:custGeom>
            <a:avLst/>
            <a:gdLst>
              <a:gd name="T0" fmla="*/ 967 w 968"/>
              <a:gd name="T1" fmla="*/ 108 h 1031"/>
              <a:gd name="T2" fmla="*/ 967 w 968"/>
              <a:gd name="T3" fmla="*/ 108 h 1031"/>
              <a:gd name="T4" fmla="*/ 913 w 968"/>
              <a:gd name="T5" fmla="*/ 72 h 1031"/>
              <a:gd name="T6" fmla="*/ 813 w 968"/>
              <a:gd name="T7" fmla="*/ 72 h 1031"/>
              <a:gd name="T8" fmla="*/ 813 w 968"/>
              <a:gd name="T9" fmla="*/ 36 h 1031"/>
              <a:gd name="T10" fmla="*/ 777 w 968"/>
              <a:gd name="T11" fmla="*/ 0 h 1031"/>
              <a:gd name="T12" fmla="*/ 750 w 968"/>
              <a:gd name="T13" fmla="*/ 36 h 1031"/>
              <a:gd name="T14" fmla="*/ 750 w 968"/>
              <a:gd name="T15" fmla="*/ 72 h 1031"/>
              <a:gd name="T16" fmla="*/ 217 w 968"/>
              <a:gd name="T17" fmla="*/ 72 h 1031"/>
              <a:gd name="T18" fmla="*/ 217 w 968"/>
              <a:gd name="T19" fmla="*/ 36 h 1031"/>
              <a:gd name="T20" fmla="*/ 181 w 968"/>
              <a:gd name="T21" fmla="*/ 0 h 1031"/>
              <a:gd name="T22" fmla="*/ 154 w 968"/>
              <a:gd name="T23" fmla="*/ 36 h 1031"/>
              <a:gd name="T24" fmla="*/ 154 w 968"/>
              <a:gd name="T25" fmla="*/ 72 h 1031"/>
              <a:gd name="T26" fmla="*/ 54 w 968"/>
              <a:gd name="T27" fmla="*/ 72 h 1031"/>
              <a:gd name="T28" fmla="*/ 0 w 968"/>
              <a:gd name="T29" fmla="*/ 108 h 1031"/>
              <a:gd name="T30" fmla="*/ 0 w 968"/>
              <a:gd name="T31" fmla="*/ 361 h 1031"/>
              <a:gd name="T32" fmla="*/ 9 w 968"/>
              <a:gd name="T33" fmla="*/ 370 h 1031"/>
              <a:gd name="T34" fmla="*/ 0 w 968"/>
              <a:gd name="T35" fmla="*/ 388 h 1031"/>
              <a:gd name="T36" fmla="*/ 0 w 968"/>
              <a:gd name="T37" fmla="*/ 976 h 1031"/>
              <a:gd name="T38" fmla="*/ 54 w 968"/>
              <a:gd name="T39" fmla="*/ 1030 h 1031"/>
              <a:gd name="T40" fmla="*/ 913 w 968"/>
              <a:gd name="T41" fmla="*/ 1030 h 1031"/>
              <a:gd name="T42" fmla="*/ 967 w 968"/>
              <a:gd name="T43" fmla="*/ 976 h 1031"/>
              <a:gd name="T44" fmla="*/ 967 w 968"/>
              <a:gd name="T45" fmla="*/ 388 h 1031"/>
              <a:gd name="T46" fmla="*/ 958 w 968"/>
              <a:gd name="T47" fmla="*/ 370 h 1031"/>
              <a:gd name="T48" fmla="*/ 967 w 968"/>
              <a:gd name="T49" fmla="*/ 361 h 1031"/>
              <a:gd name="T50" fmla="*/ 967 w 968"/>
              <a:gd name="T51" fmla="*/ 108 h 1031"/>
              <a:gd name="T52" fmla="*/ 72 w 968"/>
              <a:gd name="T53" fmla="*/ 135 h 1031"/>
              <a:gd name="T54" fmla="*/ 72 w 968"/>
              <a:gd name="T55" fmla="*/ 135 h 1031"/>
              <a:gd name="T56" fmla="*/ 154 w 968"/>
              <a:gd name="T57" fmla="*/ 135 h 1031"/>
              <a:gd name="T58" fmla="*/ 154 w 968"/>
              <a:gd name="T59" fmla="*/ 180 h 1031"/>
              <a:gd name="T60" fmla="*/ 181 w 968"/>
              <a:gd name="T61" fmla="*/ 208 h 1031"/>
              <a:gd name="T62" fmla="*/ 217 w 968"/>
              <a:gd name="T63" fmla="*/ 180 h 1031"/>
              <a:gd name="T64" fmla="*/ 217 w 968"/>
              <a:gd name="T65" fmla="*/ 135 h 1031"/>
              <a:gd name="T66" fmla="*/ 750 w 968"/>
              <a:gd name="T67" fmla="*/ 135 h 1031"/>
              <a:gd name="T68" fmla="*/ 750 w 968"/>
              <a:gd name="T69" fmla="*/ 180 h 1031"/>
              <a:gd name="T70" fmla="*/ 777 w 968"/>
              <a:gd name="T71" fmla="*/ 208 h 1031"/>
              <a:gd name="T72" fmla="*/ 813 w 968"/>
              <a:gd name="T73" fmla="*/ 180 h 1031"/>
              <a:gd name="T74" fmla="*/ 813 w 968"/>
              <a:gd name="T75" fmla="*/ 135 h 1031"/>
              <a:gd name="T76" fmla="*/ 895 w 968"/>
              <a:gd name="T77" fmla="*/ 135 h 1031"/>
              <a:gd name="T78" fmla="*/ 895 w 968"/>
              <a:gd name="T79" fmla="*/ 334 h 1031"/>
              <a:gd name="T80" fmla="*/ 72 w 968"/>
              <a:gd name="T81" fmla="*/ 334 h 1031"/>
              <a:gd name="T82" fmla="*/ 72 w 968"/>
              <a:gd name="T83" fmla="*/ 135 h 1031"/>
              <a:gd name="T84" fmla="*/ 895 w 968"/>
              <a:gd name="T85" fmla="*/ 958 h 1031"/>
              <a:gd name="T86" fmla="*/ 895 w 968"/>
              <a:gd name="T87" fmla="*/ 958 h 1031"/>
              <a:gd name="T88" fmla="*/ 72 w 968"/>
              <a:gd name="T89" fmla="*/ 958 h 1031"/>
              <a:gd name="T90" fmla="*/ 72 w 968"/>
              <a:gd name="T91" fmla="*/ 406 h 1031"/>
              <a:gd name="T92" fmla="*/ 895 w 968"/>
              <a:gd name="T93" fmla="*/ 406 h 1031"/>
              <a:gd name="T94" fmla="*/ 895 w 968"/>
              <a:gd name="T95" fmla="*/ 958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68" h="1031">
                <a:moveTo>
                  <a:pt x="967" y="108"/>
                </a:moveTo>
                <a:lnTo>
                  <a:pt x="967" y="108"/>
                </a:lnTo>
                <a:cubicBezTo>
                  <a:pt x="967" y="90"/>
                  <a:pt x="940" y="72"/>
                  <a:pt x="913" y="72"/>
                </a:cubicBezTo>
                <a:cubicBezTo>
                  <a:pt x="813" y="72"/>
                  <a:pt x="813" y="72"/>
                  <a:pt x="813" y="72"/>
                </a:cubicBezTo>
                <a:cubicBezTo>
                  <a:pt x="813" y="36"/>
                  <a:pt x="813" y="36"/>
                  <a:pt x="813" y="36"/>
                </a:cubicBezTo>
                <a:cubicBezTo>
                  <a:pt x="813" y="9"/>
                  <a:pt x="804" y="0"/>
                  <a:pt x="777" y="0"/>
                </a:cubicBezTo>
                <a:cubicBezTo>
                  <a:pt x="759" y="0"/>
                  <a:pt x="750" y="9"/>
                  <a:pt x="750" y="36"/>
                </a:cubicBezTo>
                <a:cubicBezTo>
                  <a:pt x="750" y="72"/>
                  <a:pt x="750" y="72"/>
                  <a:pt x="750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17" y="9"/>
                  <a:pt x="199" y="0"/>
                  <a:pt x="181" y="0"/>
                </a:cubicBezTo>
                <a:cubicBezTo>
                  <a:pt x="162" y="0"/>
                  <a:pt x="154" y="9"/>
                  <a:pt x="154" y="36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18" y="72"/>
                  <a:pt x="0" y="90"/>
                  <a:pt x="0" y="108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0"/>
                  <a:pt x="0" y="370"/>
                  <a:pt x="9" y="370"/>
                </a:cubicBezTo>
                <a:cubicBezTo>
                  <a:pt x="0" y="379"/>
                  <a:pt x="0" y="379"/>
                  <a:pt x="0" y="388"/>
                </a:cubicBezTo>
                <a:cubicBezTo>
                  <a:pt x="0" y="976"/>
                  <a:pt x="0" y="976"/>
                  <a:pt x="0" y="976"/>
                </a:cubicBezTo>
                <a:cubicBezTo>
                  <a:pt x="0" y="1003"/>
                  <a:pt x="27" y="1030"/>
                  <a:pt x="54" y="1030"/>
                </a:cubicBezTo>
                <a:cubicBezTo>
                  <a:pt x="913" y="1030"/>
                  <a:pt x="913" y="1030"/>
                  <a:pt x="913" y="1030"/>
                </a:cubicBezTo>
                <a:cubicBezTo>
                  <a:pt x="940" y="1030"/>
                  <a:pt x="967" y="1003"/>
                  <a:pt x="967" y="976"/>
                </a:cubicBezTo>
                <a:cubicBezTo>
                  <a:pt x="967" y="388"/>
                  <a:pt x="967" y="388"/>
                  <a:pt x="967" y="388"/>
                </a:cubicBezTo>
                <a:cubicBezTo>
                  <a:pt x="967" y="379"/>
                  <a:pt x="967" y="379"/>
                  <a:pt x="958" y="370"/>
                </a:cubicBezTo>
                <a:cubicBezTo>
                  <a:pt x="967" y="370"/>
                  <a:pt x="967" y="370"/>
                  <a:pt x="967" y="361"/>
                </a:cubicBezTo>
                <a:lnTo>
                  <a:pt x="967" y="108"/>
                </a:lnTo>
                <a:close/>
                <a:moveTo>
                  <a:pt x="72" y="135"/>
                </a:moveTo>
                <a:lnTo>
                  <a:pt x="72" y="135"/>
                </a:lnTo>
                <a:cubicBezTo>
                  <a:pt x="154" y="135"/>
                  <a:pt x="154" y="135"/>
                  <a:pt x="154" y="135"/>
                </a:cubicBezTo>
                <a:cubicBezTo>
                  <a:pt x="154" y="180"/>
                  <a:pt x="154" y="180"/>
                  <a:pt x="154" y="180"/>
                </a:cubicBezTo>
                <a:cubicBezTo>
                  <a:pt x="154" y="199"/>
                  <a:pt x="162" y="208"/>
                  <a:pt x="181" y="208"/>
                </a:cubicBezTo>
                <a:cubicBezTo>
                  <a:pt x="199" y="208"/>
                  <a:pt x="217" y="199"/>
                  <a:pt x="217" y="180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750" y="135"/>
                  <a:pt x="750" y="135"/>
                  <a:pt x="750" y="135"/>
                </a:cubicBezTo>
                <a:cubicBezTo>
                  <a:pt x="750" y="180"/>
                  <a:pt x="750" y="180"/>
                  <a:pt x="750" y="180"/>
                </a:cubicBezTo>
                <a:cubicBezTo>
                  <a:pt x="750" y="199"/>
                  <a:pt x="759" y="208"/>
                  <a:pt x="777" y="208"/>
                </a:cubicBezTo>
                <a:cubicBezTo>
                  <a:pt x="804" y="208"/>
                  <a:pt x="813" y="199"/>
                  <a:pt x="813" y="180"/>
                </a:cubicBezTo>
                <a:cubicBezTo>
                  <a:pt x="813" y="135"/>
                  <a:pt x="813" y="135"/>
                  <a:pt x="813" y="135"/>
                </a:cubicBezTo>
                <a:cubicBezTo>
                  <a:pt x="895" y="135"/>
                  <a:pt x="895" y="135"/>
                  <a:pt x="895" y="135"/>
                </a:cubicBezTo>
                <a:cubicBezTo>
                  <a:pt x="895" y="334"/>
                  <a:pt x="895" y="334"/>
                  <a:pt x="895" y="334"/>
                </a:cubicBezTo>
                <a:cubicBezTo>
                  <a:pt x="72" y="334"/>
                  <a:pt x="72" y="334"/>
                  <a:pt x="72" y="334"/>
                </a:cubicBezTo>
                <a:lnTo>
                  <a:pt x="72" y="135"/>
                </a:lnTo>
                <a:close/>
                <a:moveTo>
                  <a:pt x="895" y="958"/>
                </a:moveTo>
                <a:lnTo>
                  <a:pt x="895" y="958"/>
                </a:lnTo>
                <a:cubicBezTo>
                  <a:pt x="72" y="958"/>
                  <a:pt x="72" y="958"/>
                  <a:pt x="72" y="958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895" y="406"/>
                  <a:pt x="895" y="406"/>
                  <a:pt x="895" y="406"/>
                </a:cubicBezTo>
                <a:lnTo>
                  <a:pt x="895" y="9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8">
            <a:extLst>
              <a:ext uri="{FF2B5EF4-FFF2-40B4-BE49-F238E27FC236}">
                <a16:creationId xmlns:a16="http://schemas.microsoft.com/office/drawing/2014/main" id="{90AA00D6-B056-454B-BBDA-EF57FC76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1935" y="5313436"/>
            <a:ext cx="362906" cy="66384"/>
          </a:xfrm>
          <a:custGeom>
            <a:avLst/>
            <a:gdLst>
              <a:gd name="T0" fmla="*/ 325 w 363"/>
              <a:gd name="T1" fmla="*/ 0 h 64"/>
              <a:gd name="T2" fmla="*/ 325 w 363"/>
              <a:gd name="T3" fmla="*/ 0 h 64"/>
              <a:gd name="T4" fmla="*/ 36 w 363"/>
              <a:gd name="T5" fmla="*/ 0 h 64"/>
              <a:gd name="T6" fmla="*/ 0 w 363"/>
              <a:gd name="T7" fmla="*/ 27 h 64"/>
              <a:gd name="T8" fmla="*/ 36 w 363"/>
              <a:gd name="T9" fmla="*/ 63 h 64"/>
              <a:gd name="T10" fmla="*/ 325 w 363"/>
              <a:gd name="T11" fmla="*/ 63 h 64"/>
              <a:gd name="T12" fmla="*/ 362 w 363"/>
              <a:gd name="T13" fmla="*/ 27 h 64"/>
              <a:gd name="T14" fmla="*/ 325 w 36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" h="64">
                <a:moveTo>
                  <a:pt x="325" y="0"/>
                </a:moveTo>
                <a:lnTo>
                  <a:pt x="325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325" y="63"/>
                  <a:pt x="325" y="63"/>
                  <a:pt x="325" y="63"/>
                </a:cubicBezTo>
                <a:cubicBezTo>
                  <a:pt x="344" y="63"/>
                  <a:pt x="362" y="45"/>
                  <a:pt x="362" y="27"/>
                </a:cubicBezTo>
                <a:cubicBezTo>
                  <a:pt x="362" y="9"/>
                  <a:pt x="344" y="0"/>
                  <a:pt x="3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9">
            <a:extLst>
              <a:ext uri="{FF2B5EF4-FFF2-40B4-BE49-F238E27FC236}">
                <a16:creationId xmlns:a16="http://schemas.microsoft.com/office/drawing/2014/main" id="{05F2B728-76FE-384D-AE8F-3FB585BF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9975" y="5654212"/>
            <a:ext cx="216857" cy="300947"/>
          </a:xfrm>
          <a:custGeom>
            <a:avLst/>
            <a:gdLst>
              <a:gd name="T0" fmla="*/ 99 w 218"/>
              <a:gd name="T1" fmla="*/ 163 h 299"/>
              <a:gd name="T2" fmla="*/ 99 w 218"/>
              <a:gd name="T3" fmla="*/ 163 h 299"/>
              <a:gd name="T4" fmla="*/ 18 w 218"/>
              <a:gd name="T5" fmla="*/ 235 h 299"/>
              <a:gd name="T6" fmla="*/ 0 w 218"/>
              <a:gd name="T7" fmla="*/ 262 h 299"/>
              <a:gd name="T8" fmla="*/ 36 w 218"/>
              <a:gd name="T9" fmla="*/ 298 h 299"/>
              <a:gd name="T10" fmla="*/ 190 w 218"/>
              <a:gd name="T11" fmla="*/ 298 h 299"/>
              <a:gd name="T12" fmla="*/ 217 w 218"/>
              <a:gd name="T13" fmla="*/ 271 h 299"/>
              <a:gd name="T14" fmla="*/ 190 w 218"/>
              <a:gd name="T15" fmla="*/ 244 h 299"/>
              <a:gd name="T16" fmla="*/ 90 w 218"/>
              <a:gd name="T17" fmla="*/ 244 h 299"/>
              <a:gd name="T18" fmla="*/ 135 w 218"/>
              <a:gd name="T19" fmla="*/ 208 h 299"/>
              <a:gd name="T20" fmla="*/ 217 w 218"/>
              <a:gd name="T21" fmla="*/ 90 h 299"/>
              <a:gd name="T22" fmla="*/ 217 w 218"/>
              <a:gd name="T23" fmla="*/ 90 h 299"/>
              <a:gd name="T24" fmla="*/ 117 w 218"/>
              <a:gd name="T25" fmla="*/ 0 h 299"/>
              <a:gd name="T26" fmla="*/ 18 w 218"/>
              <a:gd name="T27" fmla="*/ 45 h 299"/>
              <a:gd name="T28" fmla="*/ 9 w 218"/>
              <a:gd name="T29" fmla="*/ 63 h 299"/>
              <a:gd name="T30" fmla="*/ 36 w 218"/>
              <a:gd name="T31" fmla="*/ 90 h 299"/>
              <a:gd name="T32" fmla="*/ 63 w 218"/>
              <a:gd name="T33" fmla="*/ 81 h 299"/>
              <a:gd name="T34" fmla="*/ 108 w 218"/>
              <a:gd name="T35" fmla="*/ 54 h 299"/>
              <a:gd name="T36" fmla="*/ 145 w 218"/>
              <a:gd name="T37" fmla="*/ 99 h 299"/>
              <a:gd name="T38" fmla="*/ 99 w 218"/>
              <a:gd name="T39" fmla="*/ 16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8" h="299">
                <a:moveTo>
                  <a:pt x="99" y="163"/>
                </a:moveTo>
                <a:lnTo>
                  <a:pt x="99" y="163"/>
                </a:lnTo>
                <a:cubicBezTo>
                  <a:pt x="18" y="235"/>
                  <a:pt x="18" y="235"/>
                  <a:pt x="18" y="235"/>
                </a:cubicBezTo>
                <a:cubicBezTo>
                  <a:pt x="9" y="244"/>
                  <a:pt x="0" y="253"/>
                  <a:pt x="0" y="262"/>
                </a:cubicBezTo>
                <a:cubicBezTo>
                  <a:pt x="0" y="289"/>
                  <a:pt x="9" y="298"/>
                  <a:pt x="36" y="298"/>
                </a:cubicBezTo>
                <a:cubicBezTo>
                  <a:pt x="190" y="298"/>
                  <a:pt x="190" y="298"/>
                  <a:pt x="190" y="298"/>
                </a:cubicBezTo>
                <a:cubicBezTo>
                  <a:pt x="208" y="298"/>
                  <a:pt x="217" y="280"/>
                  <a:pt x="217" y="271"/>
                </a:cubicBezTo>
                <a:cubicBezTo>
                  <a:pt x="217" y="253"/>
                  <a:pt x="208" y="244"/>
                  <a:pt x="190" y="244"/>
                </a:cubicBezTo>
                <a:cubicBezTo>
                  <a:pt x="90" y="244"/>
                  <a:pt x="90" y="244"/>
                  <a:pt x="90" y="244"/>
                </a:cubicBezTo>
                <a:cubicBezTo>
                  <a:pt x="135" y="208"/>
                  <a:pt x="135" y="208"/>
                  <a:pt x="135" y="208"/>
                </a:cubicBezTo>
                <a:cubicBezTo>
                  <a:pt x="190" y="163"/>
                  <a:pt x="217" y="135"/>
                  <a:pt x="217" y="90"/>
                </a:cubicBezTo>
                <a:lnTo>
                  <a:pt x="217" y="90"/>
                </a:lnTo>
                <a:cubicBezTo>
                  <a:pt x="217" y="36"/>
                  <a:pt x="171" y="0"/>
                  <a:pt x="117" y="0"/>
                </a:cubicBezTo>
                <a:cubicBezTo>
                  <a:pt x="72" y="0"/>
                  <a:pt x="45" y="18"/>
                  <a:pt x="18" y="45"/>
                </a:cubicBezTo>
                <a:cubicBezTo>
                  <a:pt x="18" y="45"/>
                  <a:pt x="9" y="54"/>
                  <a:pt x="9" y="63"/>
                </a:cubicBezTo>
                <a:cubicBezTo>
                  <a:pt x="9" y="81"/>
                  <a:pt x="27" y="90"/>
                  <a:pt x="36" y="90"/>
                </a:cubicBezTo>
                <a:cubicBezTo>
                  <a:pt x="54" y="90"/>
                  <a:pt x="54" y="90"/>
                  <a:pt x="63" y="81"/>
                </a:cubicBezTo>
                <a:cubicBezTo>
                  <a:pt x="81" y="63"/>
                  <a:pt x="90" y="54"/>
                  <a:pt x="108" y="54"/>
                </a:cubicBezTo>
                <a:cubicBezTo>
                  <a:pt x="135" y="54"/>
                  <a:pt x="145" y="72"/>
                  <a:pt x="145" y="99"/>
                </a:cubicBezTo>
                <a:cubicBezTo>
                  <a:pt x="145" y="117"/>
                  <a:pt x="135" y="135"/>
                  <a:pt x="99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0">
            <a:extLst>
              <a:ext uri="{FF2B5EF4-FFF2-40B4-BE49-F238E27FC236}">
                <a16:creationId xmlns:a16="http://schemas.microsoft.com/office/drawing/2014/main" id="{590F87ED-A420-E14C-A35B-6E2FA006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516" y="5654212"/>
            <a:ext cx="216857" cy="300947"/>
          </a:xfrm>
          <a:custGeom>
            <a:avLst/>
            <a:gdLst>
              <a:gd name="T0" fmla="*/ 27 w 218"/>
              <a:gd name="T1" fmla="*/ 63 h 299"/>
              <a:gd name="T2" fmla="*/ 27 w 218"/>
              <a:gd name="T3" fmla="*/ 63 h 299"/>
              <a:gd name="T4" fmla="*/ 145 w 218"/>
              <a:gd name="T5" fmla="*/ 63 h 299"/>
              <a:gd name="T6" fmla="*/ 36 w 218"/>
              <a:gd name="T7" fmla="*/ 253 h 299"/>
              <a:gd name="T8" fmla="*/ 27 w 218"/>
              <a:gd name="T9" fmla="*/ 271 h 299"/>
              <a:gd name="T10" fmla="*/ 63 w 218"/>
              <a:gd name="T11" fmla="*/ 298 h 299"/>
              <a:gd name="T12" fmla="*/ 90 w 218"/>
              <a:gd name="T13" fmla="*/ 280 h 299"/>
              <a:gd name="T14" fmla="*/ 208 w 218"/>
              <a:gd name="T15" fmla="*/ 63 h 299"/>
              <a:gd name="T16" fmla="*/ 217 w 218"/>
              <a:gd name="T17" fmla="*/ 36 h 299"/>
              <a:gd name="T18" fmla="*/ 190 w 218"/>
              <a:gd name="T19" fmla="*/ 0 h 299"/>
              <a:gd name="T20" fmla="*/ 27 w 218"/>
              <a:gd name="T21" fmla="*/ 0 h 299"/>
              <a:gd name="T22" fmla="*/ 0 w 218"/>
              <a:gd name="T23" fmla="*/ 36 h 299"/>
              <a:gd name="T24" fmla="*/ 27 w 218"/>
              <a:gd name="T25" fmla="*/ 6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8" h="299">
                <a:moveTo>
                  <a:pt x="27" y="63"/>
                </a:moveTo>
                <a:lnTo>
                  <a:pt x="27" y="63"/>
                </a:lnTo>
                <a:cubicBezTo>
                  <a:pt x="145" y="63"/>
                  <a:pt x="145" y="63"/>
                  <a:pt x="145" y="63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27" y="253"/>
                  <a:pt x="27" y="262"/>
                  <a:pt x="27" y="271"/>
                </a:cubicBezTo>
                <a:cubicBezTo>
                  <a:pt x="27" y="289"/>
                  <a:pt x="45" y="298"/>
                  <a:pt x="63" y="298"/>
                </a:cubicBezTo>
                <a:cubicBezTo>
                  <a:pt x="72" y="298"/>
                  <a:pt x="81" y="289"/>
                  <a:pt x="90" y="280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217" y="54"/>
                  <a:pt x="217" y="45"/>
                  <a:pt x="217" y="36"/>
                </a:cubicBezTo>
                <a:cubicBezTo>
                  <a:pt x="217" y="18"/>
                  <a:pt x="208" y="0"/>
                  <a:pt x="19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5"/>
                  <a:pt x="18" y="63"/>
                  <a:pt x="2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1">
            <a:extLst>
              <a:ext uri="{FF2B5EF4-FFF2-40B4-BE49-F238E27FC236}">
                <a16:creationId xmlns:a16="http://schemas.microsoft.com/office/drawing/2014/main" id="{67CB0B69-FD83-6D40-9EDF-7F543503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099" y="9128377"/>
            <a:ext cx="960373" cy="1035611"/>
          </a:xfrm>
          <a:custGeom>
            <a:avLst/>
            <a:gdLst>
              <a:gd name="T0" fmla="*/ 732 w 959"/>
              <a:gd name="T1" fmla="*/ 1030 h 1031"/>
              <a:gd name="T2" fmla="*/ 596 w 959"/>
              <a:gd name="T3" fmla="*/ 1012 h 1031"/>
              <a:gd name="T4" fmla="*/ 551 w 959"/>
              <a:gd name="T5" fmla="*/ 1012 h 1031"/>
              <a:gd name="T6" fmla="*/ 235 w 959"/>
              <a:gd name="T7" fmla="*/ 940 h 1031"/>
              <a:gd name="T8" fmla="*/ 54 w 959"/>
              <a:gd name="T9" fmla="*/ 904 h 1031"/>
              <a:gd name="T10" fmla="*/ 63 w 959"/>
              <a:gd name="T11" fmla="*/ 470 h 1031"/>
              <a:gd name="T12" fmla="*/ 262 w 959"/>
              <a:gd name="T13" fmla="*/ 452 h 1031"/>
              <a:gd name="T14" fmla="*/ 397 w 959"/>
              <a:gd name="T15" fmla="*/ 272 h 1031"/>
              <a:gd name="T16" fmla="*/ 370 w 959"/>
              <a:gd name="T17" fmla="*/ 100 h 1031"/>
              <a:gd name="T18" fmla="*/ 533 w 959"/>
              <a:gd name="T19" fmla="*/ 27 h 1031"/>
              <a:gd name="T20" fmla="*/ 632 w 959"/>
              <a:gd name="T21" fmla="*/ 280 h 1031"/>
              <a:gd name="T22" fmla="*/ 632 w 959"/>
              <a:gd name="T23" fmla="*/ 362 h 1031"/>
              <a:gd name="T24" fmla="*/ 867 w 959"/>
              <a:gd name="T25" fmla="*/ 407 h 1031"/>
              <a:gd name="T26" fmla="*/ 921 w 959"/>
              <a:gd name="T27" fmla="*/ 588 h 1031"/>
              <a:gd name="T28" fmla="*/ 913 w 959"/>
              <a:gd name="T29" fmla="*/ 750 h 1031"/>
              <a:gd name="T30" fmla="*/ 867 w 959"/>
              <a:gd name="T31" fmla="*/ 895 h 1031"/>
              <a:gd name="T32" fmla="*/ 831 w 959"/>
              <a:gd name="T33" fmla="*/ 1003 h 1031"/>
              <a:gd name="T34" fmla="*/ 569 w 959"/>
              <a:gd name="T35" fmla="*/ 940 h 1031"/>
              <a:gd name="T36" fmla="*/ 614 w 959"/>
              <a:gd name="T37" fmla="*/ 949 h 1031"/>
              <a:gd name="T38" fmla="*/ 786 w 959"/>
              <a:gd name="T39" fmla="*/ 958 h 1031"/>
              <a:gd name="T40" fmla="*/ 795 w 959"/>
              <a:gd name="T41" fmla="*/ 895 h 1031"/>
              <a:gd name="T42" fmla="*/ 813 w 959"/>
              <a:gd name="T43" fmla="*/ 841 h 1031"/>
              <a:gd name="T44" fmla="*/ 831 w 959"/>
              <a:gd name="T45" fmla="*/ 759 h 1031"/>
              <a:gd name="T46" fmla="*/ 849 w 959"/>
              <a:gd name="T47" fmla="*/ 705 h 1031"/>
              <a:gd name="T48" fmla="*/ 885 w 959"/>
              <a:gd name="T49" fmla="*/ 660 h 1031"/>
              <a:gd name="T50" fmla="*/ 831 w 959"/>
              <a:gd name="T51" fmla="*/ 588 h 1031"/>
              <a:gd name="T52" fmla="*/ 876 w 959"/>
              <a:gd name="T53" fmla="*/ 524 h 1031"/>
              <a:gd name="T54" fmla="*/ 768 w 959"/>
              <a:gd name="T55" fmla="*/ 461 h 1031"/>
              <a:gd name="T56" fmla="*/ 569 w 959"/>
              <a:gd name="T57" fmla="*/ 272 h 1031"/>
              <a:gd name="T58" fmla="*/ 461 w 959"/>
              <a:gd name="T59" fmla="*/ 73 h 1031"/>
              <a:gd name="T60" fmla="*/ 443 w 959"/>
              <a:gd name="T61" fmla="*/ 109 h 1031"/>
              <a:gd name="T62" fmla="*/ 379 w 959"/>
              <a:gd name="T63" fmla="*/ 416 h 1031"/>
              <a:gd name="T64" fmla="*/ 271 w 959"/>
              <a:gd name="T65" fmla="*/ 515 h 1031"/>
              <a:gd name="T66" fmla="*/ 126 w 959"/>
              <a:gd name="T67" fmla="*/ 506 h 1031"/>
              <a:gd name="T68" fmla="*/ 63 w 959"/>
              <a:gd name="T69" fmla="*/ 696 h 1031"/>
              <a:gd name="T70" fmla="*/ 180 w 959"/>
              <a:gd name="T71" fmla="*/ 886 h 1031"/>
              <a:gd name="T72" fmla="*/ 280 w 959"/>
              <a:gd name="T73" fmla="*/ 859 h 1031"/>
              <a:gd name="T74" fmla="*/ 352 w 959"/>
              <a:gd name="T75" fmla="*/ 859 h 1031"/>
              <a:gd name="T76" fmla="*/ 551 w 959"/>
              <a:gd name="T77" fmla="*/ 940 h 1031"/>
              <a:gd name="T78" fmla="*/ 433 w 959"/>
              <a:gd name="T79" fmla="*/ 9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9" h="1031">
                <a:moveTo>
                  <a:pt x="732" y="1030"/>
                </a:moveTo>
                <a:lnTo>
                  <a:pt x="732" y="1030"/>
                </a:lnTo>
                <a:cubicBezTo>
                  <a:pt x="723" y="1030"/>
                  <a:pt x="714" y="1030"/>
                  <a:pt x="705" y="1030"/>
                </a:cubicBezTo>
                <a:cubicBezTo>
                  <a:pt x="668" y="1030"/>
                  <a:pt x="623" y="1021"/>
                  <a:pt x="596" y="1012"/>
                </a:cubicBezTo>
                <a:cubicBezTo>
                  <a:pt x="587" y="1012"/>
                  <a:pt x="578" y="1003"/>
                  <a:pt x="560" y="1012"/>
                </a:cubicBezTo>
                <a:lnTo>
                  <a:pt x="551" y="1012"/>
                </a:lnTo>
                <a:cubicBezTo>
                  <a:pt x="497" y="1012"/>
                  <a:pt x="397" y="985"/>
                  <a:pt x="316" y="922"/>
                </a:cubicBezTo>
                <a:cubicBezTo>
                  <a:pt x="298" y="922"/>
                  <a:pt x="253" y="931"/>
                  <a:pt x="235" y="940"/>
                </a:cubicBezTo>
                <a:cubicBezTo>
                  <a:pt x="217" y="940"/>
                  <a:pt x="208" y="940"/>
                  <a:pt x="199" y="949"/>
                </a:cubicBezTo>
                <a:cubicBezTo>
                  <a:pt x="144" y="958"/>
                  <a:pt x="90" y="940"/>
                  <a:pt x="54" y="904"/>
                </a:cubicBezTo>
                <a:cubicBezTo>
                  <a:pt x="18" y="859"/>
                  <a:pt x="0" y="786"/>
                  <a:pt x="0" y="696"/>
                </a:cubicBezTo>
                <a:cubicBezTo>
                  <a:pt x="0" y="570"/>
                  <a:pt x="36" y="497"/>
                  <a:pt x="63" y="470"/>
                </a:cubicBezTo>
                <a:cubicBezTo>
                  <a:pt x="81" y="452"/>
                  <a:pt x="108" y="443"/>
                  <a:pt x="135" y="443"/>
                </a:cubicBezTo>
                <a:cubicBezTo>
                  <a:pt x="262" y="452"/>
                  <a:pt x="262" y="452"/>
                  <a:pt x="262" y="452"/>
                </a:cubicBezTo>
                <a:cubicBezTo>
                  <a:pt x="271" y="434"/>
                  <a:pt x="298" y="407"/>
                  <a:pt x="325" y="380"/>
                </a:cubicBezTo>
                <a:cubicBezTo>
                  <a:pt x="388" y="298"/>
                  <a:pt x="397" y="272"/>
                  <a:pt x="397" y="272"/>
                </a:cubicBezTo>
                <a:cubicBezTo>
                  <a:pt x="397" y="172"/>
                  <a:pt x="388" y="154"/>
                  <a:pt x="379" y="127"/>
                </a:cubicBezTo>
                <a:cubicBezTo>
                  <a:pt x="379" y="127"/>
                  <a:pt x="379" y="118"/>
                  <a:pt x="370" y="100"/>
                </a:cubicBezTo>
                <a:cubicBezTo>
                  <a:pt x="361" y="64"/>
                  <a:pt x="388" y="27"/>
                  <a:pt x="433" y="9"/>
                </a:cubicBezTo>
                <a:cubicBezTo>
                  <a:pt x="470" y="0"/>
                  <a:pt x="497" y="0"/>
                  <a:pt x="533" y="27"/>
                </a:cubicBezTo>
                <a:cubicBezTo>
                  <a:pt x="569" y="45"/>
                  <a:pt x="605" y="82"/>
                  <a:pt x="632" y="136"/>
                </a:cubicBezTo>
                <a:cubicBezTo>
                  <a:pt x="650" y="172"/>
                  <a:pt x="641" y="226"/>
                  <a:pt x="632" y="280"/>
                </a:cubicBezTo>
                <a:cubicBezTo>
                  <a:pt x="632" y="298"/>
                  <a:pt x="623" y="326"/>
                  <a:pt x="623" y="335"/>
                </a:cubicBezTo>
                <a:cubicBezTo>
                  <a:pt x="623" y="353"/>
                  <a:pt x="623" y="362"/>
                  <a:pt x="632" y="362"/>
                </a:cubicBezTo>
                <a:cubicBezTo>
                  <a:pt x="668" y="398"/>
                  <a:pt x="714" y="398"/>
                  <a:pt x="768" y="398"/>
                </a:cubicBezTo>
                <a:cubicBezTo>
                  <a:pt x="795" y="398"/>
                  <a:pt x="831" y="398"/>
                  <a:pt x="867" y="407"/>
                </a:cubicBezTo>
                <a:cubicBezTo>
                  <a:pt x="921" y="416"/>
                  <a:pt x="949" y="461"/>
                  <a:pt x="949" y="524"/>
                </a:cubicBezTo>
                <a:cubicBezTo>
                  <a:pt x="939" y="551"/>
                  <a:pt x="930" y="570"/>
                  <a:pt x="921" y="588"/>
                </a:cubicBezTo>
                <a:cubicBezTo>
                  <a:pt x="939" y="606"/>
                  <a:pt x="958" y="633"/>
                  <a:pt x="958" y="660"/>
                </a:cubicBezTo>
                <a:cubicBezTo>
                  <a:pt x="958" y="705"/>
                  <a:pt x="930" y="732"/>
                  <a:pt x="913" y="750"/>
                </a:cubicBezTo>
                <a:cubicBezTo>
                  <a:pt x="921" y="768"/>
                  <a:pt x="930" y="795"/>
                  <a:pt x="921" y="832"/>
                </a:cubicBezTo>
                <a:cubicBezTo>
                  <a:pt x="913" y="859"/>
                  <a:pt x="894" y="877"/>
                  <a:pt x="867" y="895"/>
                </a:cubicBezTo>
                <a:cubicBezTo>
                  <a:pt x="867" y="895"/>
                  <a:pt x="867" y="895"/>
                  <a:pt x="867" y="904"/>
                </a:cubicBezTo>
                <a:cubicBezTo>
                  <a:pt x="876" y="940"/>
                  <a:pt x="858" y="976"/>
                  <a:pt x="831" y="1003"/>
                </a:cubicBezTo>
                <a:cubicBezTo>
                  <a:pt x="813" y="1021"/>
                  <a:pt x="777" y="1030"/>
                  <a:pt x="732" y="1030"/>
                </a:cubicBezTo>
                <a:close/>
                <a:moveTo>
                  <a:pt x="569" y="940"/>
                </a:moveTo>
                <a:lnTo>
                  <a:pt x="569" y="940"/>
                </a:lnTo>
                <a:cubicBezTo>
                  <a:pt x="587" y="940"/>
                  <a:pt x="596" y="940"/>
                  <a:pt x="614" y="949"/>
                </a:cubicBezTo>
                <a:cubicBezTo>
                  <a:pt x="641" y="949"/>
                  <a:pt x="677" y="958"/>
                  <a:pt x="714" y="967"/>
                </a:cubicBezTo>
                <a:cubicBezTo>
                  <a:pt x="768" y="967"/>
                  <a:pt x="786" y="958"/>
                  <a:pt x="786" y="958"/>
                </a:cubicBezTo>
                <a:cubicBezTo>
                  <a:pt x="795" y="940"/>
                  <a:pt x="804" y="931"/>
                  <a:pt x="804" y="913"/>
                </a:cubicBezTo>
                <a:cubicBezTo>
                  <a:pt x="795" y="904"/>
                  <a:pt x="795" y="895"/>
                  <a:pt x="795" y="895"/>
                </a:cubicBezTo>
                <a:cubicBezTo>
                  <a:pt x="786" y="886"/>
                  <a:pt x="786" y="877"/>
                  <a:pt x="786" y="859"/>
                </a:cubicBezTo>
                <a:cubicBezTo>
                  <a:pt x="786" y="850"/>
                  <a:pt x="795" y="841"/>
                  <a:pt x="813" y="841"/>
                </a:cubicBezTo>
                <a:cubicBezTo>
                  <a:pt x="840" y="832"/>
                  <a:pt x="858" y="823"/>
                  <a:pt x="858" y="814"/>
                </a:cubicBezTo>
                <a:cubicBezTo>
                  <a:pt x="858" y="795"/>
                  <a:pt x="840" y="768"/>
                  <a:pt x="831" y="759"/>
                </a:cubicBezTo>
                <a:cubicBezTo>
                  <a:pt x="822" y="750"/>
                  <a:pt x="822" y="741"/>
                  <a:pt x="822" y="723"/>
                </a:cubicBezTo>
                <a:cubicBezTo>
                  <a:pt x="831" y="714"/>
                  <a:pt x="840" y="705"/>
                  <a:pt x="849" y="705"/>
                </a:cubicBezTo>
                <a:cubicBezTo>
                  <a:pt x="849" y="705"/>
                  <a:pt x="858" y="696"/>
                  <a:pt x="867" y="696"/>
                </a:cubicBezTo>
                <a:cubicBezTo>
                  <a:pt x="885" y="687"/>
                  <a:pt x="885" y="669"/>
                  <a:pt x="885" y="660"/>
                </a:cubicBezTo>
                <a:cubicBezTo>
                  <a:pt x="885" y="651"/>
                  <a:pt x="885" y="633"/>
                  <a:pt x="849" y="615"/>
                </a:cubicBezTo>
                <a:cubicBezTo>
                  <a:pt x="840" y="606"/>
                  <a:pt x="831" y="597"/>
                  <a:pt x="831" y="588"/>
                </a:cubicBezTo>
                <a:cubicBezTo>
                  <a:pt x="831" y="570"/>
                  <a:pt x="840" y="561"/>
                  <a:pt x="849" y="561"/>
                </a:cubicBezTo>
                <a:cubicBezTo>
                  <a:pt x="858" y="551"/>
                  <a:pt x="876" y="533"/>
                  <a:pt x="876" y="524"/>
                </a:cubicBezTo>
                <a:cubicBezTo>
                  <a:pt x="885" y="470"/>
                  <a:pt x="867" y="470"/>
                  <a:pt x="849" y="470"/>
                </a:cubicBezTo>
                <a:cubicBezTo>
                  <a:pt x="822" y="461"/>
                  <a:pt x="795" y="461"/>
                  <a:pt x="768" y="461"/>
                </a:cubicBezTo>
                <a:cubicBezTo>
                  <a:pt x="705" y="461"/>
                  <a:pt x="650" y="461"/>
                  <a:pt x="587" y="416"/>
                </a:cubicBezTo>
                <a:cubicBezTo>
                  <a:pt x="551" y="389"/>
                  <a:pt x="560" y="335"/>
                  <a:pt x="569" y="272"/>
                </a:cubicBezTo>
                <a:cubicBezTo>
                  <a:pt x="569" y="235"/>
                  <a:pt x="578" y="181"/>
                  <a:pt x="569" y="163"/>
                </a:cubicBezTo>
                <a:cubicBezTo>
                  <a:pt x="533" y="100"/>
                  <a:pt x="497" y="64"/>
                  <a:pt x="461" y="73"/>
                </a:cubicBezTo>
                <a:cubicBezTo>
                  <a:pt x="452" y="73"/>
                  <a:pt x="443" y="82"/>
                  <a:pt x="433" y="91"/>
                </a:cubicBezTo>
                <a:cubicBezTo>
                  <a:pt x="443" y="100"/>
                  <a:pt x="443" y="100"/>
                  <a:pt x="443" y="109"/>
                </a:cubicBezTo>
                <a:cubicBezTo>
                  <a:pt x="452" y="136"/>
                  <a:pt x="461" y="163"/>
                  <a:pt x="461" y="272"/>
                </a:cubicBezTo>
                <a:cubicBezTo>
                  <a:pt x="461" y="289"/>
                  <a:pt x="452" y="326"/>
                  <a:pt x="379" y="416"/>
                </a:cubicBezTo>
                <a:cubicBezTo>
                  <a:pt x="334" y="470"/>
                  <a:pt x="298" y="506"/>
                  <a:pt x="298" y="506"/>
                </a:cubicBezTo>
                <a:cubicBezTo>
                  <a:pt x="289" y="515"/>
                  <a:pt x="280" y="515"/>
                  <a:pt x="271" y="515"/>
                </a:cubicBezTo>
                <a:cubicBezTo>
                  <a:pt x="126" y="506"/>
                  <a:pt x="126" y="506"/>
                  <a:pt x="126" y="506"/>
                </a:cubicBezTo>
                <a:lnTo>
                  <a:pt x="126" y="506"/>
                </a:lnTo>
                <a:cubicBezTo>
                  <a:pt x="126" y="506"/>
                  <a:pt x="117" y="506"/>
                  <a:pt x="117" y="515"/>
                </a:cubicBezTo>
                <a:cubicBezTo>
                  <a:pt x="99" y="533"/>
                  <a:pt x="63" y="588"/>
                  <a:pt x="63" y="696"/>
                </a:cubicBezTo>
                <a:cubicBezTo>
                  <a:pt x="63" y="768"/>
                  <a:pt x="81" y="823"/>
                  <a:pt x="108" y="859"/>
                </a:cubicBezTo>
                <a:cubicBezTo>
                  <a:pt x="126" y="877"/>
                  <a:pt x="154" y="886"/>
                  <a:pt x="180" y="886"/>
                </a:cubicBezTo>
                <a:cubicBezTo>
                  <a:pt x="190" y="877"/>
                  <a:pt x="199" y="877"/>
                  <a:pt x="217" y="877"/>
                </a:cubicBezTo>
                <a:cubicBezTo>
                  <a:pt x="235" y="868"/>
                  <a:pt x="262" y="859"/>
                  <a:pt x="280" y="859"/>
                </a:cubicBezTo>
                <a:cubicBezTo>
                  <a:pt x="289" y="859"/>
                  <a:pt x="307" y="850"/>
                  <a:pt x="316" y="850"/>
                </a:cubicBezTo>
                <a:cubicBezTo>
                  <a:pt x="325" y="850"/>
                  <a:pt x="343" y="850"/>
                  <a:pt x="352" y="859"/>
                </a:cubicBezTo>
                <a:cubicBezTo>
                  <a:pt x="388" y="895"/>
                  <a:pt x="433" y="913"/>
                  <a:pt x="470" y="922"/>
                </a:cubicBezTo>
                <a:cubicBezTo>
                  <a:pt x="506" y="940"/>
                  <a:pt x="542" y="940"/>
                  <a:pt x="551" y="940"/>
                </a:cubicBezTo>
                <a:cubicBezTo>
                  <a:pt x="560" y="940"/>
                  <a:pt x="569" y="940"/>
                  <a:pt x="569" y="940"/>
                </a:cubicBezTo>
                <a:close/>
                <a:moveTo>
                  <a:pt x="433" y="91"/>
                </a:moveTo>
                <a:lnTo>
                  <a:pt x="433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2">
            <a:extLst>
              <a:ext uri="{FF2B5EF4-FFF2-40B4-BE49-F238E27FC236}">
                <a16:creationId xmlns:a16="http://schemas.microsoft.com/office/drawing/2014/main" id="{A0DA1C77-E2F4-3047-A2F3-9065D7C6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926" y="9256721"/>
            <a:ext cx="380609" cy="380609"/>
          </a:xfrm>
          <a:custGeom>
            <a:avLst/>
            <a:gdLst>
              <a:gd name="T0" fmla="*/ 190 w 381"/>
              <a:gd name="T1" fmla="*/ 379 h 380"/>
              <a:gd name="T2" fmla="*/ 190 w 381"/>
              <a:gd name="T3" fmla="*/ 379 h 380"/>
              <a:gd name="T4" fmla="*/ 0 w 381"/>
              <a:gd name="T5" fmla="*/ 190 h 380"/>
              <a:gd name="T6" fmla="*/ 190 w 381"/>
              <a:gd name="T7" fmla="*/ 0 h 380"/>
              <a:gd name="T8" fmla="*/ 380 w 381"/>
              <a:gd name="T9" fmla="*/ 190 h 380"/>
              <a:gd name="T10" fmla="*/ 190 w 381"/>
              <a:gd name="T11" fmla="*/ 379 h 380"/>
              <a:gd name="T12" fmla="*/ 190 w 381"/>
              <a:gd name="T13" fmla="*/ 72 h 380"/>
              <a:gd name="T14" fmla="*/ 190 w 381"/>
              <a:gd name="T15" fmla="*/ 72 h 380"/>
              <a:gd name="T16" fmla="*/ 73 w 381"/>
              <a:gd name="T17" fmla="*/ 190 h 380"/>
              <a:gd name="T18" fmla="*/ 190 w 381"/>
              <a:gd name="T19" fmla="*/ 316 h 380"/>
              <a:gd name="T20" fmla="*/ 316 w 381"/>
              <a:gd name="T21" fmla="*/ 190 h 380"/>
              <a:gd name="T22" fmla="*/ 190 w 381"/>
              <a:gd name="T23" fmla="*/ 7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380">
                <a:moveTo>
                  <a:pt x="190" y="379"/>
                </a:moveTo>
                <a:lnTo>
                  <a:pt x="190" y="379"/>
                </a:lnTo>
                <a:cubicBezTo>
                  <a:pt x="91" y="379"/>
                  <a:pt x="0" y="298"/>
                  <a:pt x="0" y="190"/>
                </a:cubicBezTo>
                <a:cubicBezTo>
                  <a:pt x="0" y="90"/>
                  <a:pt x="91" y="0"/>
                  <a:pt x="190" y="0"/>
                </a:cubicBezTo>
                <a:cubicBezTo>
                  <a:pt x="299" y="0"/>
                  <a:pt x="380" y="90"/>
                  <a:pt x="380" y="190"/>
                </a:cubicBezTo>
                <a:cubicBezTo>
                  <a:pt x="380" y="298"/>
                  <a:pt x="299" y="379"/>
                  <a:pt x="190" y="379"/>
                </a:cubicBezTo>
                <a:close/>
                <a:moveTo>
                  <a:pt x="190" y="72"/>
                </a:moveTo>
                <a:lnTo>
                  <a:pt x="190" y="72"/>
                </a:lnTo>
                <a:cubicBezTo>
                  <a:pt x="127" y="72"/>
                  <a:pt x="73" y="126"/>
                  <a:pt x="73" y="190"/>
                </a:cubicBezTo>
                <a:cubicBezTo>
                  <a:pt x="73" y="262"/>
                  <a:pt x="127" y="316"/>
                  <a:pt x="190" y="316"/>
                </a:cubicBezTo>
                <a:cubicBezTo>
                  <a:pt x="262" y="316"/>
                  <a:pt x="316" y="262"/>
                  <a:pt x="316" y="190"/>
                </a:cubicBezTo>
                <a:cubicBezTo>
                  <a:pt x="316" y="126"/>
                  <a:pt x="262" y="72"/>
                  <a:pt x="190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3">
            <a:extLst>
              <a:ext uri="{FF2B5EF4-FFF2-40B4-BE49-F238E27FC236}">
                <a16:creationId xmlns:a16="http://schemas.microsoft.com/office/drawing/2014/main" id="{3B317CF9-6A8D-D84F-82BF-5AFA0634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007" y="9672735"/>
            <a:ext cx="646150" cy="362906"/>
          </a:xfrm>
          <a:custGeom>
            <a:avLst/>
            <a:gdLst>
              <a:gd name="T0" fmla="*/ 605 w 642"/>
              <a:gd name="T1" fmla="*/ 362 h 363"/>
              <a:gd name="T2" fmla="*/ 605 w 642"/>
              <a:gd name="T3" fmla="*/ 362 h 363"/>
              <a:gd name="T4" fmla="*/ 27 w 642"/>
              <a:gd name="T5" fmla="*/ 362 h 363"/>
              <a:gd name="T6" fmla="*/ 0 w 642"/>
              <a:gd name="T7" fmla="*/ 335 h 363"/>
              <a:gd name="T8" fmla="*/ 0 w 642"/>
              <a:gd name="T9" fmla="*/ 199 h 363"/>
              <a:gd name="T10" fmla="*/ 54 w 642"/>
              <a:gd name="T11" fmla="*/ 82 h 363"/>
              <a:gd name="T12" fmla="*/ 316 w 642"/>
              <a:gd name="T13" fmla="*/ 0 h 363"/>
              <a:gd name="T14" fmla="*/ 587 w 642"/>
              <a:gd name="T15" fmla="*/ 82 h 363"/>
              <a:gd name="T16" fmla="*/ 641 w 642"/>
              <a:gd name="T17" fmla="*/ 199 h 363"/>
              <a:gd name="T18" fmla="*/ 641 w 642"/>
              <a:gd name="T19" fmla="*/ 335 h 363"/>
              <a:gd name="T20" fmla="*/ 605 w 642"/>
              <a:gd name="T21" fmla="*/ 362 h 363"/>
              <a:gd name="T22" fmla="*/ 63 w 642"/>
              <a:gd name="T23" fmla="*/ 299 h 363"/>
              <a:gd name="T24" fmla="*/ 63 w 642"/>
              <a:gd name="T25" fmla="*/ 299 h 363"/>
              <a:gd name="T26" fmla="*/ 578 w 642"/>
              <a:gd name="T27" fmla="*/ 299 h 363"/>
              <a:gd name="T28" fmla="*/ 578 w 642"/>
              <a:gd name="T29" fmla="*/ 199 h 363"/>
              <a:gd name="T30" fmla="*/ 542 w 642"/>
              <a:gd name="T31" fmla="*/ 136 h 363"/>
              <a:gd name="T32" fmla="*/ 316 w 642"/>
              <a:gd name="T33" fmla="*/ 73 h 363"/>
              <a:gd name="T34" fmla="*/ 99 w 642"/>
              <a:gd name="T35" fmla="*/ 136 h 363"/>
              <a:gd name="T36" fmla="*/ 63 w 642"/>
              <a:gd name="T37" fmla="*/ 199 h 363"/>
              <a:gd name="T38" fmla="*/ 63 w 642"/>
              <a:gd name="T39" fmla="*/ 29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2" h="363">
                <a:moveTo>
                  <a:pt x="605" y="362"/>
                </a:moveTo>
                <a:lnTo>
                  <a:pt x="605" y="362"/>
                </a:lnTo>
                <a:cubicBezTo>
                  <a:pt x="27" y="362"/>
                  <a:pt x="27" y="362"/>
                  <a:pt x="27" y="362"/>
                </a:cubicBezTo>
                <a:cubicBezTo>
                  <a:pt x="9" y="362"/>
                  <a:pt x="0" y="353"/>
                  <a:pt x="0" y="335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54"/>
                  <a:pt x="18" y="109"/>
                  <a:pt x="54" y="82"/>
                </a:cubicBezTo>
                <a:cubicBezTo>
                  <a:pt x="135" y="28"/>
                  <a:pt x="226" y="0"/>
                  <a:pt x="316" y="0"/>
                </a:cubicBezTo>
                <a:cubicBezTo>
                  <a:pt x="416" y="0"/>
                  <a:pt x="506" y="37"/>
                  <a:pt x="587" y="82"/>
                </a:cubicBezTo>
                <a:cubicBezTo>
                  <a:pt x="623" y="109"/>
                  <a:pt x="641" y="154"/>
                  <a:pt x="641" y="199"/>
                </a:cubicBezTo>
                <a:cubicBezTo>
                  <a:pt x="641" y="235"/>
                  <a:pt x="641" y="290"/>
                  <a:pt x="641" y="335"/>
                </a:cubicBezTo>
                <a:cubicBezTo>
                  <a:pt x="641" y="353"/>
                  <a:pt x="623" y="362"/>
                  <a:pt x="605" y="362"/>
                </a:cubicBezTo>
                <a:close/>
                <a:moveTo>
                  <a:pt x="63" y="299"/>
                </a:moveTo>
                <a:lnTo>
                  <a:pt x="63" y="299"/>
                </a:lnTo>
                <a:cubicBezTo>
                  <a:pt x="578" y="299"/>
                  <a:pt x="578" y="299"/>
                  <a:pt x="578" y="299"/>
                </a:cubicBezTo>
                <a:cubicBezTo>
                  <a:pt x="578" y="262"/>
                  <a:pt x="578" y="226"/>
                  <a:pt x="578" y="199"/>
                </a:cubicBezTo>
                <a:cubicBezTo>
                  <a:pt x="578" y="172"/>
                  <a:pt x="560" y="154"/>
                  <a:pt x="542" y="136"/>
                </a:cubicBezTo>
                <a:cubicBezTo>
                  <a:pt x="479" y="91"/>
                  <a:pt x="406" y="73"/>
                  <a:pt x="316" y="73"/>
                </a:cubicBezTo>
                <a:cubicBezTo>
                  <a:pt x="235" y="73"/>
                  <a:pt x="163" y="91"/>
                  <a:pt x="99" y="136"/>
                </a:cubicBezTo>
                <a:cubicBezTo>
                  <a:pt x="72" y="154"/>
                  <a:pt x="63" y="172"/>
                  <a:pt x="63" y="199"/>
                </a:cubicBezTo>
                <a:lnTo>
                  <a:pt x="63" y="2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4">
            <a:extLst>
              <a:ext uri="{FF2B5EF4-FFF2-40B4-BE49-F238E27FC236}">
                <a16:creationId xmlns:a16="http://schemas.microsoft.com/office/drawing/2014/main" id="{F5E1471B-8BE3-794B-9BE7-9FB94598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0922" y="9327532"/>
            <a:ext cx="318649" cy="318649"/>
          </a:xfrm>
          <a:custGeom>
            <a:avLst/>
            <a:gdLst>
              <a:gd name="T0" fmla="*/ 163 w 317"/>
              <a:gd name="T1" fmla="*/ 316 h 317"/>
              <a:gd name="T2" fmla="*/ 163 w 317"/>
              <a:gd name="T3" fmla="*/ 316 h 317"/>
              <a:gd name="T4" fmla="*/ 0 w 317"/>
              <a:gd name="T5" fmla="*/ 154 h 317"/>
              <a:gd name="T6" fmla="*/ 163 w 317"/>
              <a:gd name="T7" fmla="*/ 0 h 317"/>
              <a:gd name="T8" fmla="*/ 316 w 317"/>
              <a:gd name="T9" fmla="*/ 154 h 317"/>
              <a:gd name="T10" fmla="*/ 163 w 317"/>
              <a:gd name="T11" fmla="*/ 316 h 317"/>
              <a:gd name="T12" fmla="*/ 163 w 317"/>
              <a:gd name="T13" fmla="*/ 63 h 317"/>
              <a:gd name="T14" fmla="*/ 163 w 317"/>
              <a:gd name="T15" fmla="*/ 63 h 317"/>
              <a:gd name="T16" fmla="*/ 63 w 317"/>
              <a:gd name="T17" fmla="*/ 154 h 317"/>
              <a:gd name="T18" fmla="*/ 163 w 317"/>
              <a:gd name="T19" fmla="*/ 253 h 317"/>
              <a:gd name="T20" fmla="*/ 253 w 317"/>
              <a:gd name="T21" fmla="*/ 154 h 317"/>
              <a:gd name="T22" fmla="*/ 163 w 317"/>
              <a:gd name="T23" fmla="*/ 6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" h="317">
                <a:moveTo>
                  <a:pt x="163" y="316"/>
                </a:moveTo>
                <a:lnTo>
                  <a:pt x="163" y="316"/>
                </a:lnTo>
                <a:cubicBezTo>
                  <a:pt x="72" y="316"/>
                  <a:pt x="0" y="244"/>
                  <a:pt x="0" y="154"/>
                </a:cubicBezTo>
                <a:cubicBezTo>
                  <a:pt x="0" y="73"/>
                  <a:pt x="72" y="0"/>
                  <a:pt x="163" y="0"/>
                </a:cubicBezTo>
                <a:cubicBezTo>
                  <a:pt x="244" y="0"/>
                  <a:pt x="316" y="73"/>
                  <a:pt x="316" y="154"/>
                </a:cubicBezTo>
                <a:cubicBezTo>
                  <a:pt x="316" y="244"/>
                  <a:pt x="244" y="316"/>
                  <a:pt x="163" y="316"/>
                </a:cubicBezTo>
                <a:close/>
                <a:moveTo>
                  <a:pt x="163" y="63"/>
                </a:moveTo>
                <a:lnTo>
                  <a:pt x="163" y="63"/>
                </a:lnTo>
                <a:cubicBezTo>
                  <a:pt x="109" y="63"/>
                  <a:pt x="63" y="109"/>
                  <a:pt x="63" y="154"/>
                </a:cubicBezTo>
                <a:cubicBezTo>
                  <a:pt x="63" y="208"/>
                  <a:pt x="109" y="253"/>
                  <a:pt x="163" y="253"/>
                </a:cubicBezTo>
                <a:cubicBezTo>
                  <a:pt x="208" y="253"/>
                  <a:pt x="253" y="208"/>
                  <a:pt x="253" y="154"/>
                </a:cubicBezTo>
                <a:cubicBezTo>
                  <a:pt x="253" y="109"/>
                  <a:pt x="208" y="63"/>
                  <a:pt x="163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5">
            <a:extLst>
              <a:ext uri="{FF2B5EF4-FFF2-40B4-BE49-F238E27FC236}">
                <a16:creationId xmlns:a16="http://schemas.microsoft.com/office/drawing/2014/main" id="{66AD3ABB-DCC0-0844-87CB-1056C460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5179" y="9690438"/>
            <a:ext cx="411587" cy="336352"/>
          </a:xfrm>
          <a:custGeom>
            <a:avLst/>
            <a:gdLst>
              <a:gd name="T0" fmla="*/ 380 w 408"/>
              <a:gd name="T1" fmla="*/ 334 h 335"/>
              <a:gd name="T2" fmla="*/ 380 w 408"/>
              <a:gd name="T3" fmla="*/ 334 h 335"/>
              <a:gd name="T4" fmla="*/ 118 w 408"/>
              <a:gd name="T5" fmla="*/ 334 h 335"/>
              <a:gd name="T6" fmla="*/ 91 w 408"/>
              <a:gd name="T7" fmla="*/ 298 h 335"/>
              <a:gd name="T8" fmla="*/ 118 w 408"/>
              <a:gd name="T9" fmla="*/ 262 h 335"/>
              <a:gd name="T10" fmla="*/ 344 w 408"/>
              <a:gd name="T11" fmla="*/ 262 h 335"/>
              <a:gd name="T12" fmla="*/ 344 w 408"/>
              <a:gd name="T13" fmla="*/ 180 h 335"/>
              <a:gd name="T14" fmla="*/ 317 w 408"/>
              <a:gd name="T15" fmla="*/ 126 h 335"/>
              <a:gd name="T16" fmla="*/ 118 w 408"/>
              <a:gd name="T17" fmla="*/ 72 h 335"/>
              <a:gd name="T18" fmla="*/ 45 w 408"/>
              <a:gd name="T19" fmla="*/ 72 h 335"/>
              <a:gd name="T20" fmla="*/ 0 w 408"/>
              <a:gd name="T21" fmla="*/ 54 h 335"/>
              <a:gd name="T22" fmla="*/ 27 w 408"/>
              <a:gd name="T23" fmla="*/ 9 h 335"/>
              <a:gd name="T24" fmla="*/ 118 w 408"/>
              <a:gd name="T25" fmla="*/ 0 h 335"/>
              <a:gd name="T26" fmla="*/ 353 w 408"/>
              <a:gd name="T27" fmla="*/ 72 h 335"/>
              <a:gd name="T28" fmla="*/ 407 w 408"/>
              <a:gd name="T29" fmla="*/ 180 h 335"/>
              <a:gd name="T30" fmla="*/ 407 w 408"/>
              <a:gd name="T31" fmla="*/ 298 h 335"/>
              <a:gd name="T32" fmla="*/ 380 w 408"/>
              <a:gd name="T33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8" h="335">
                <a:moveTo>
                  <a:pt x="380" y="334"/>
                </a:moveTo>
                <a:lnTo>
                  <a:pt x="380" y="334"/>
                </a:lnTo>
                <a:cubicBezTo>
                  <a:pt x="118" y="334"/>
                  <a:pt x="118" y="334"/>
                  <a:pt x="118" y="334"/>
                </a:cubicBezTo>
                <a:cubicBezTo>
                  <a:pt x="100" y="334"/>
                  <a:pt x="91" y="316"/>
                  <a:pt x="91" y="298"/>
                </a:cubicBezTo>
                <a:cubicBezTo>
                  <a:pt x="91" y="280"/>
                  <a:pt x="100" y="262"/>
                  <a:pt x="118" y="262"/>
                </a:cubicBezTo>
                <a:cubicBezTo>
                  <a:pt x="344" y="262"/>
                  <a:pt x="344" y="262"/>
                  <a:pt x="344" y="262"/>
                </a:cubicBezTo>
                <a:cubicBezTo>
                  <a:pt x="344" y="234"/>
                  <a:pt x="344" y="198"/>
                  <a:pt x="344" y="180"/>
                </a:cubicBezTo>
                <a:cubicBezTo>
                  <a:pt x="344" y="153"/>
                  <a:pt x="335" y="135"/>
                  <a:pt x="317" y="126"/>
                </a:cubicBezTo>
                <a:cubicBezTo>
                  <a:pt x="262" y="90"/>
                  <a:pt x="190" y="72"/>
                  <a:pt x="118" y="72"/>
                </a:cubicBezTo>
                <a:cubicBezTo>
                  <a:pt x="91" y="72"/>
                  <a:pt x="64" y="72"/>
                  <a:pt x="45" y="72"/>
                </a:cubicBezTo>
                <a:cubicBezTo>
                  <a:pt x="27" y="81"/>
                  <a:pt x="9" y="72"/>
                  <a:pt x="0" y="54"/>
                </a:cubicBezTo>
                <a:cubicBezTo>
                  <a:pt x="0" y="36"/>
                  <a:pt x="9" y="18"/>
                  <a:pt x="27" y="9"/>
                </a:cubicBezTo>
                <a:cubicBezTo>
                  <a:pt x="55" y="0"/>
                  <a:pt x="91" y="0"/>
                  <a:pt x="118" y="0"/>
                </a:cubicBezTo>
                <a:cubicBezTo>
                  <a:pt x="208" y="0"/>
                  <a:pt x="289" y="27"/>
                  <a:pt x="353" y="72"/>
                </a:cubicBezTo>
                <a:cubicBezTo>
                  <a:pt x="389" y="99"/>
                  <a:pt x="407" y="135"/>
                  <a:pt x="407" y="180"/>
                </a:cubicBezTo>
                <a:cubicBezTo>
                  <a:pt x="407" y="207"/>
                  <a:pt x="407" y="262"/>
                  <a:pt x="407" y="298"/>
                </a:cubicBezTo>
                <a:cubicBezTo>
                  <a:pt x="407" y="316"/>
                  <a:pt x="398" y="334"/>
                  <a:pt x="380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6">
            <a:extLst>
              <a:ext uri="{FF2B5EF4-FFF2-40B4-BE49-F238E27FC236}">
                <a16:creationId xmlns:a16="http://schemas.microsoft.com/office/drawing/2014/main" id="{9CE5005B-3F3D-914B-91B6-0E3A9E68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861" y="5065597"/>
            <a:ext cx="1097570" cy="1097570"/>
          </a:xfrm>
          <a:custGeom>
            <a:avLst/>
            <a:gdLst>
              <a:gd name="T0" fmla="*/ 552 w 1095"/>
              <a:gd name="T1" fmla="*/ 1093 h 1094"/>
              <a:gd name="T2" fmla="*/ 552 w 1095"/>
              <a:gd name="T3" fmla="*/ 1093 h 1094"/>
              <a:gd name="T4" fmla="*/ 163 w 1095"/>
              <a:gd name="T5" fmla="*/ 939 h 1094"/>
              <a:gd name="T6" fmla="*/ 0 w 1095"/>
              <a:gd name="T7" fmla="*/ 551 h 1094"/>
              <a:gd name="T8" fmla="*/ 163 w 1095"/>
              <a:gd name="T9" fmla="*/ 162 h 1094"/>
              <a:gd name="T10" fmla="*/ 552 w 1095"/>
              <a:gd name="T11" fmla="*/ 0 h 1094"/>
              <a:gd name="T12" fmla="*/ 940 w 1095"/>
              <a:gd name="T13" fmla="*/ 162 h 1094"/>
              <a:gd name="T14" fmla="*/ 1094 w 1095"/>
              <a:gd name="T15" fmla="*/ 551 h 1094"/>
              <a:gd name="T16" fmla="*/ 940 w 1095"/>
              <a:gd name="T17" fmla="*/ 939 h 1094"/>
              <a:gd name="T18" fmla="*/ 552 w 1095"/>
              <a:gd name="T19" fmla="*/ 1093 h 1094"/>
              <a:gd name="T20" fmla="*/ 552 w 1095"/>
              <a:gd name="T21" fmla="*/ 72 h 1094"/>
              <a:gd name="T22" fmla="*/ 552 w 1095"/>
              <a:gd name="T23" fmla="*/ 72 h 1094"/>
              <a:gd name="T24" fmla="*/ 217 w 1095"/>
              <a:gd name="T25" fmla="*/ 216 h 1094"/>
              <a:gd name="T26" fmla="*/ 73 w 1095"/>
              <a:gd name="T27" fmla="*/ 551 h 1094"/>
              <a:gd name="T28" fmla="*/ 217 w 1095"/>
              <a:gd name="T29" fmla="*/ 885 h 1094"/>
              <a:gd name="T30" fmla="*/ 552 w 1095"/>
              <a:gd name="T31" fmla="*/ 1020 h 1094"/>
              <a:gd name="T32" fmla="*/ 886 w 1095"/>
              <a:gd name="T33" fmla="*/ 885 h 1094"/>
              <a:gd name="T34" fmla="*/ 1022 w 1095"/>
              <a:gd name="T35" fmla="*/ 551 h 1094"/>
              <a:gd name="T36" fmla="*/ 886 w 1095"/>
              <a:gd name="T37" fmla="*/ 216 h 1094"/>
              <a:gd name="T38" fmla="*/ 552 w 1095"/>
              <a:gd name="T39" fmla="*/ 72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5" h="1094">
                <a:moveTo>
                  <a:pt x="552" y="1093"/>
                </a:moveTo>
                <a:lnTo>
                  <a:pt x="552" y="1093"/>
                </a:lnTo>
                <a:cubicBezTo>
                  <a:pt x="407" y="1093"/>
                  <a:pt x="263" y="1039"/>
                  <a:pt x="163" y="939"/>
                </a:cubicBezTo>
                <a:cubicBezTo>
                  <a:pt x="64" y="831"/>
                  <a:pt x="0" y="695"/>
                  <a:pt x="0" y="551"/>
                </a:cubicBezTo>
                <a:cubicBezTo>
                  <a:pt x="0" y="406"/>
                  <a:pt x="64" y="262"/>
                  <a:pt x="163" y="162"/>
                </a:cubicBezTo>
                <a:cubicBezTo>
                  <a:pt x="263" y="63"/>
                  <a:pt x="407" y="0"/>
                  <a:pt x="552" y="0"/>
                </a:cubicBezTo>
                <a:cubicBezTo>
                  <a:pt x="696" y="0"/>
                  <a:pt x="832" y="63"/>
                  <a:pt x="940" y="162"/>
                </a:cubicBezTo>
                <a:cubicBezTo>
                  <a:pt x="1040" y="262"/>
                  <a:pt x="1094" y="406"/>
                  <a:pt x="1094" y="551"/>
                </a:cubicBezTo>
                <a:cubicBezTo>
                  <a:pt x="1094" y="695"/>
                  <a:pt x="1040" y="831"/>
                  <a:pt x="940" y="939"/>
                </a:cubicBezTo>
                <a:cubicBezTo>
                  <a:pt x="832" y="1039"/>
                  <a:pt x="696" y="1093"/>
                  <a:pt x="552" y="1093"/>
                </a:cubicBezTo>
                <a:close/>
                <a:moveTo>
                  <a:pt x="552" y="72"/>
                </a:moveTo>
                <a:lnTo>
                  <a:pt x="552" y="72"/>
                </a:lnTo>
                <a:cubicBezTo>
                  <a:pt x="425" y="72"/>
                  <a:pt x="299" y="126"/>
                  <a:pt x="217" y="216"/>
                </a:cubicBezTo>
                <a:cubicBezTo>
                  <a:pt x="127" y="307"/>
                  <a:pt x="73" y="424"/>
                  <a:pt x="73" y="551"/>
                </a:cubicBezTo>
                <a:cubicBezTo>
                  <a:pt x="73" y="677"/>
                  <a:pt x="127" y="795"/>
                  <a:pt x="217" y="885"/>
                </a:cubicBezTo>
                <a:cubicBezTo>
                  <a:pt x="299" y="975"/>
                  <a:pt x="425" y="1020"/>
                  <a:pt x="552" y="1020"/>
                </a:cubicBezTo>
                <a:cubicBezTo>
                  <a:pt x="678" y="1020"/>
                  <a:pt x="796" y="975"/>
                  <a:pt x="886" y="885"/>
                </a:cubicBezTo>
                <a:cubicBezTo>
                  <a:pt x="976" y="795"/>
                  <a:pt x="1022" y="677"/>
                  <a:pt x="1022" y="551"/>
                </a:cubicBezTo>
                <a:cubicBezTo>
                  <a:pt x="1022" y="424"/>
                  <a:pt x="976" y="307"/>
                  <a:pt x="886" y="216"/>
                </a:cubicBezTo>
                <a:cubicBezTo>
                  <a:pt x="796" y="126"/>
                  <a:pt x="678" y="72"/>
                  <a:pt x="552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7">
            <a:extLst>
              <a:ext uri="{FF2B5EF4-FFF2-40B4-BE49-F238E27FC236}">
                <a16:creationId xmlns:a16="http://schemas.microsoft.com/office/drawing/2014/main" id="{DEAEC192-923B-AD43-B628-D1D9D2474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659" y="5291306"/>
            <a:ext cx="553212" cy="354055"/>
          </a:xfrm>
          <a:custGeom>
            <a:avLst/>
            <a:gdLst>
              <a:gd name="T0" fmla="*/ 542 w 552"/>
              <a:gd name="T1" fmla="*/ 64 h 354"/>
              <a:gd name="T2" fmla="*/ 542 w 552"/>
              <a:gd name="T3" fmla="*/ 64 h 354"/>
              <a:gd name="T4" fmla="*/ 262 w 552"/>
              <a:gd name="T5" fmla="*/ 344 h 354"/>
              <a:gd name="T6" fmla="*/ 235 w 552"/>
              <a:gd name="T7" fmla="*/ 353 h 354"/>
              <a:gd name="T8" fmla="*/ 27 w 552"/>
              <a:gd name="T9" fmla="*/ 353 h 354"/>
              <a:gd name="T10" fmla="*/ 0 w 552"/>
              <a:gd name="T11" fmla="*/ 317 h 354"/>
              <a:gd name="T12" fmla="*/ 27 w 552"/>
              <a:gd name="T13" fmla="*/ 290 h 354"/>
              <a:gd name="T14" fmla="*/ 217 w 552"/>
              <a:gd name="T15" fmla="*/ 290 h 354"/>
              <a:gd name="T16" fmla="*/ 488 w 552"/>
              <a:gd name="T17" fmla="*/ 19 h 354"/>
              <a:gd name="T18" fmla="*/ 542 w 552"/>
              <a:gd name="T19" fmla="*/ 19 h 354"/>
              <a:gd name="T20" fmla="*/ 542 w 552"/>
              <a:gd name="T21" fmla="*/ 6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2" h="354">
                <a:moveTo>
                  <a:pt x="542" y="64"/>
                </a:moveTo>
                <a:lnTo>
                  <a:pt x="542" y="64"/>
                </a:lnTo>
                <a:cubicBezTo>
                  <a:pt x="262" y="344"/>
                  <a:pt x="262" y="344"/>
                  <a:pt x="262" y="344"/>
                </a:cubicBezTo>
                <a:cubicBezTo>
                  <a:pt x="262" y="353"/>
                  <a:pt x="253" y="353"/>
                  <a:pt x="235" y="353"/>
                </a:cubicBezTo>
                <a:cubicBezTo>
                  <a:pt x="27" y="353"/>
                  <a:pt x="27" y="353"/>
                  <a:pt x="27" y="353"/>
                </a:cubicBezTo>
                <a:cubicBezTo>
                  <a:pt x="9" y="353"/>
                  <a:pt x="0" y="344"/>
                  <a:pt x="0" y="317"/>
                </a:cubicBezTo>
                <a:cubicBezTo>
                  <a:pt x="0" y="299"/>
                  <a:pt x="9" y="290"/>
                  <a:pt x="27" y="290"/>
                </a:cubicBezTo>
                <a:cubicBezTo>
                  <a:pt x="217" y="290"/>
                  <a:pt x="217" y="290"/>
                  <a:pt x="217" y="290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506" y="0"/>
                  <a:pt x="524" y="0"/>
                  <a:pt x="542" y="19"/>
                </a:cubicBezTo>
                <a:cubicBezTo>
                  <a:pt x="551" y="28"/>
                  <a:pt x="551" y="55"/>
                  <a:pt x="542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9" name="Group 38">
            <a:extLst>
              <a:ext uri="{FF2B5EF4-FFF2-40B4-BE49-F238E27FC236}">
                <a16:creationId xmlns:a16="http://schemas.microsoft.com/office/drawing/2014/main" id="{628E77B7-CBAC-C640-A156-927CAD92DF5C}"/>
              </a:ext>
            </a:extLst>
          </p:cNvPr>
          <p:cNvGrpSpPr/>
          <p:nvPr/>
        </p:nvGrpSpPr>
        <p:grpSpPr>
          <a:xfrm>
            <a:off x="2384112" y="6712376"/>
            <a:ext cx="3197155" cy="1267610"/>
            <a:chOff x="5762928" y="11069053"/>
            <a:chExt cx="3197155" cy="1267610"/>
          </a:xfrm>
        </p:grpSpPr>
        <p:sp>
          <p:nvSpPr>
            <p:cNvPr id="420" name="CuadroTexto 395">
              <a:extLst>
                <a:ext uri="{FF2B5EF4-FFF2-40B4-BE49-F238E27FC236}">
                  <a16:creationId xmlns:a16="http://schemas.microsoft.com/office/drawing/2014/main" id="{2EB4000A-A53E-CE4C-AD91-20DA096F433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1" name="Rectangle 40">
              <a:extLst>
                <a:ext uri="{FF2B5EF4-FFF2-40B4-BE49-F238E27FC236}">
                  <a16:creationId xmlns:a16="http://schemas.microsoft.com/office/drawing/2014/main" id="{7BEC7757-1982-F74A-987C-F8CB755BA760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2" name="Group 38">
            <a:extLst>
              <a:ext uri="{FF2B5EF4-FFF2-40B4-BE49-F238E27FC236}">
                <a16:creationId xmlns:a16="http://schemas.microsoft.com/office/drawing/2014/main" id="{C321BB0D-6F5E-0E4F-AA0B-522C8B3AC94E}"/>
              </a:ext>
            </a:extLst>
          </p:cNvPr>
          <p:cNvGrpSpPr/>
          <p:nvPr/>
        </p:nvGrpSpPr>
        <p:grpSpPr>
          <a:xfrm>
            <a:off x="2433707" y="10687498"/>
            <a:ext cx="3197155" cy="1267610"/>
            <a:chOff x="5762928" y="11069053"/>
            <a:chExt cx="3197155" cy="1267610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D17137AD-4825-EB47-A42C-DFB6AF71E49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4" name="Rectangle 40">
              <a:extLst>
                <a:ext uri="{FF2B5EF4-FFF2-40B4-BE49-F238E27FC236}">
                  <a16:creationId xmlns:a16="http://schemas.microsoft.com/office/drawing/2014/main" id="{6DF48EEC-268B-AD4C-9BB0-67E95F8D355E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5" name="Group 38">
            <a:extLst>
              <a:ext uri="{FF2B5EF4-FFF2-40B4-BE49-F238E27FC236}">
                <a16:creationId xmlns:a16="http://schemas.microsoft.com/office/drawing/2014/main" id="{68032758-FD1E-324C-A495-E897917174AC}"/>
              </a:ext>
            </a:extLst>
          </p:cNvPr>
          <p:cNvGrpSpPr/>
          <p:nvPr/>
        </p:nvGrpSpPr>
        <p:grpSpPr>
          <a:xfrm>
            <a:off x="18220130" y="10675461"/>
            <a:ext cx="3197155" cy="1267610"/>
            <a:chOff x="5762928" y="11069053"/>
            <a:chExt cx="3197155" cy="1267610"/>
          </a:xfrm>
        </p:grpSpPr>
        <p:sp>
          <p:nvSpPr>
            <p:cNvPr id="426" name="CuadroTexto 395">
              <a:extLst>
                <a:ext uri="{FF2B5EF4-FFF2-40B4-BE49-F238E27FC236}">
                  <a16:creationId xmlns:a16="http://schemas.microsoft.com/office/drawing/2014/main" id="{999970F5-8E86-974F-8E07-14A0F9E4371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7" name="Rectangle 40">
              <a:extLst>
                <a:ext uri="{FF2B5EF4-FFF2-40B4-BE49-F238E27FC236}">
                  <a16:creationId xmlns:a16="http://schemas.microsoft.com/office/drawing/2014/main" id="{DABD4A4D-E8B4-BC43-92C2-D595F6CAC97F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30D3DBD-77F6-1F41-8192-642E91139C63}"/>
              </a:ext>
            </a:extLst>
          </p:cNvPr>
          <p:cNvGrpSpPr/>
          <p:nvPr/>
        </p:nvGrpSpPr>
        <p:grpSpPr>
          <a:xfrm>
            <a:off x="2668308" y="648291"/>
            <a:ext cx="19041035" cy="2561450"/>
            <a:chOff x="2668308" y="861425"/>
            <a:chExt cx="19041035" cy="2561450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7D2D132E-E552-DC48-A34E-EB3DD01BF8B7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5B089DB-BCC7-C845-9407-9D1C06441A7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F83EF9-3671-8943-9F72-A3800A397901}"/>
              </a:ext>
            </a:extLst>
          </p:cNvPr>
          <p:cNvGrpSpPr/>
          <p:nvPr/>
        </p:nvGrpSpPr>
        <p:grpSpPr>
          <a:xfrm>
            <a:off x="18214402" y="6633843"/>
            <a:ext cx="3197155" cy="1267610"/>
            <a:chOff x="5762928" y="11069053"/>
            <a:chExt cx="3197155" cy="1267610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B3D4F6D1-B254-C84C-81FB-97EABFF1DC4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D88556-2F75-AD42-B393-8EAAEB4ECA02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08BB739D-CEC1-7C45-BA29-B294AD0AD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627" y="1906316"/>
            <a:ext cx="1361983" cy="1568211"/>
          </a:xfrm>
          <a:custGeom>
            <a:avLst/>
            <a:gdLst>
              <a:gd name="T0" fmla="*/ 0 w 1398"/>
              <a:gd name="T1" fmla="*/ 0 h 1611"/>
              <a:gd name="T2" fmla="*/ 0 w 1398"/>
              <a:gd name="T3" fmla="*/ 0 h 1611"/>
              <a:gd name="T4" fmla="*/ 196 w 1398"/>
              <a:gd name="T5" fmla="*/ 1503 h 1611"/>
              <a:gd name="T6" fmla="*/ 320 w 1398"/>
              <a:gd name="T7" fmla="*/ 1610 h 1611"/>
              <a:gd name="T8" fmla="*/ 1076 w 1398"/>
              <a:gd name="T9" fmla="*/ 1610 h 1611"/>
              <a:gd name="T10" fmla="*/ 1192 w 1398"/>
              <a:gd name="T11" fmla="*/ 1503 h 1611"/>
              <a:gd name="T12" fmla="*/ 1397 w 1398"/>
              <a:gd name="T13" fmla="*/ 0 h 1611"/>
              <a:gd name="T14" fmla="*/ 0 w 1398"/>
              <a:gd name="T15" fmla="*/ 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" h="1611">
                <a:moveTo>
                  <a:pt x="0" y="0"/>
                </a:moveTo>
                <a:lnTo>
                  <a:pt x="0" y="0"/>
                </a:lnTo>
                <a:cubicBezTo>
                  <a:pt x="196" y="1503"/>
                  <a:pt x="196" y="1503"/>
                  <a:pt x="196" y="1503"/>
                </a:cubicBezTo>
                <a:cubicBezTo>
                  <a:pt x="205" y="1565"/>
                  <a:pt x="258" y="1610"/>
                  <a:pt x="320" y="1610"/>
                </a:cubicBezTo>
                <a:cubicBezTo>
                  <a:pt x="1076" y="1610"/>
                  <a:pt x="1076" y="1610"/>
                  <a:pt x="1076" y="1610"/>
                </a:cubicBezTo>
                <a:cubicBezTo>
                  <a:pt x="1130" y="1610"/>
                  <a:pt x="1183" y="1565"/>
                  <a:pt x="1192" y="1503"/>
                </a:cubicBezTo>
                <a:cubicBezTo>
                  <a:pt x="1397" y="0"/>
                  <a:pt x="1397" y="0"/>
                  <a:pt x="1397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1">
            <a:extLst>
              <a:ext uri="{FF2B5EF4-FFF2-40B4-BE49-F238E27FC236}">
                <a16:creationId xmlns:a16="http://schemas.microsoft.com/office/drawing/2014/main" id="{3AAB037A-755B-6748-BEAB-48D94E66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446" y="3569050"/>
            <a:ext cx="5774460" cy="6595088"/>
          </a:xfrm>
          <a:custGeom>
            <a:avLst/>
            <a:gdLst>
              <a:gd name="T0" fmla="*/ 2963 w 5925"/>
              <a:gd name="T1" fmla="*/ 0 h 6770"/>
              <a:gd name="T2" fmla="*/ 2963 w 5925"/>
              <a:gd name="T3" fmla="*/ 0 h 6770"/>
              <a:gd name="T4" fmla="*/ 1059 w 5925"/>
              <a:gd name="T5" fmla="*/ 1904 h 6770"/>
              <a:gd name="T6" fmla="*/ 1059 w 5925"/>
              <a:gd name="T7" fmla="*/ 5719 h 6770"/>
              <a:gd name="T8" fmla="*/ 1059 w 5925"/>
              <a:gd name="T9" fmla="*/ 5719 h 6770"/>
              <a:gd name="T10" fmla="*/ 4866 w 5925"/>
              <a:gd name="T11" fmla="*/ 5719 h 6770"/>
              <a:gd name="T12" fmla="*/ 4866 w 5925"/>
              <a:gd name="T13" fmla="*/ 5719 h 6770"/>
              <a:gd name="T14" fmla="*/ 4866 w 5925"/>
              <a:gd name="T15" fmla="*/ 1904 h 6770"/>
              <a:gd name="T16" fmla="*/ 2963 w 5925"/>
              <a:gd name="T17" fmla="*/ 0 h 6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5" h="6770">
                <a:moveTo>
                  <a:pt x="2963" y="0"/>
                </a:moveTo>
                <a:lnTo>
                  <a:pt x="2963" y="0"/>
                </a:lnTo>
                <a:cubicBezTo>
                  <a:pt x="1059" y="1904"/>
                  <a:pt x="1059" y="1904"/>
                  <a:pt x="1059" y="1904"/>
                </a:cubicBezTo>
                <a:cubicBezTo>
                  <a:pt x="0" y="2953"/>
                  <a:pt x="0" y="4660"/>
                  <a:pt x="1059" y="5719"/>
                </a:cubicBezTo>
                <a:lnTo>
                  <a:pt x="1059" y="5719"/>
                </a:lnTo>
                <a:cubicBezTo>
                  <a:pt x="2109" y="6769"/>
                  <a:pt x="3816" y="6769"/>
                  <a:pt x="4866" y="5719"/>
                </a:cubicBezTo>
                <a:lnTo>
                  <a:pt x="4866" y="5719"/>
                </a:lnTo>
                <a:cubicBezTo>
                  <a:pt x="5924" y="4660"/>
                  <a:pt x="5924" y="2953"/>
                  <a:pt x="4866" y="1904"/>
                </a:cubicBezTo>
                <a:lnTo>
                  <a:pt x="296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2">
            <a:extLst>
              <a:ext uri="{FF2B5EF4-FFF2-40B4-BE49-F238E27FC236}">
                <a16:creationId xmlns:a16="http://schemas.microsoft.com/office/drawing/2014/main" id="{55F97212-4EAA-3F47-BF1B-0B7E1ABC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085" y="2172697"/>
            <a:ext cx="373792" cy="640173"/>
          </a:xfrm>
          <a:custGeom>
            <a:avLst/>
            <a:gdLst>
              <a:gd name="T0" fmla="*/ 311 w 383"/>
              <a:gd name="T1" fmla="*/ 258 h 659"/>
              <a:gd name="T2" fmla="*/ 311 w 383"/>
              <a:gd name="T3" fmla="*/ 258 h 659"/>
              <a:gd name="T4" fmla="*/ 302 w 383"/>
              <a:gd name="T5" fmla="*/ 231 h 659"/>
              <a:gd name="T6" fmla="*/ 355 w 383"/>
              <a:gd name="T7" fmla="*/ 133 h 659"/>
              <a:gd name="T8" fmla="*/ 320 w 383"/>
              <a:gd name="T9" fmla="*/ 44 h 659"/>
              <a:gd name="T10" fmla="*/ 231 w 383"/>
              <a:gd name="T11" fmla="*/ 8 h 659"/>
              <a:gd name="T12" fmla="*/ 133 w 383"/>
              <a:gd name="T13" fmla="*/ 44 h 659"/>
              <a:gd name="T14" fmla="*/ 62 w 383"/>
              <a:gd name="T15" fmla="*/ 115 h 659"/>
              <a:gd name="T16" fmla="*/ 0 w 383"/>
              <a:gd name="T17" fmla="*/ 293 h 659"/>
              <a:gd name="T18" fmla="*/ 44 w 383"/>
              <a:gd name="T19" fmla="*/ 471 h 659"/>
              <a:gd name="T20" fmla="*/ 106 w 383"/>
              <a:gd name="T21" fmla="*/ 533 h 659"/>
              <a:gd name="T22" fmla="*/ 195 w 383"/>
              <a:gd name="T23" fmla="*/ 569 h 659"/>
              <a:gd name="T24" fmla="*/ 213 w 383"/>
              <a:gd name="T25" fmla="*/ 569 h 659"/>
              <a:gd name="T26" fmla="*/ 311 w 383"/>
              <a:gd name="T27" fmla="*/ 498 h 659"/>
              <a:gd name="T28" fmla="*/ 302 w 383"/>
              <a:gd name="T29" fmla="*/ 400 h 659"/>
              <a:gd name="T30" fmla="*/ 293 w 383"/>
              <a:gd name="T31" fmla="*/ 338 h 659"/>
              <a:gd name="T32" fmla="*/ 311 w 383"/>
              <a:gd name="T33" fmla="*/ 311 h 659"/>
              <a:gd name="T34" fmla="*/ 337 w 383"/>
              <a:gd name="T35" fmla="*/ 373 h 659"/>
              <a:gd name="T36" fmla="*/ 337 w 383"/>
              <a:gd name="T37" fmla="*/ 373 h 659"/>
              <a:gd name="T38" fmla="*/ 337 w 383"/>
              <a:gd name="T39" fmla="*/ 631 h 659"/>
              <a:gd name="T40" fmla="*/ 355 w 383"/>
              <a:gd name="T41" fmla="*/ 658 h 659"/>
              <a:gd name="T42" fmla="*/ 355 w 383"/>
              <a:gd name="T43" fmla="*/ 658 h 659"/>
              <a:gd name="T44" fmla="*/ 373 w 383"/>
              <a:gd name="T45" fmla="*/ 631 h 659"/>
              <a:gd name="T46" fmla="*/ 382 w 383"/>
              <a:gd name="T47" fmla="*/ 382 h 659"/>
              <a:gd name="T48" fmla="*/ 311 w 383"/>
              <a:gd name="T49" fmla="*/ 258 h 659"/>
              <a:gd name="T50" fmla="*/ 266 w 383"/>
              <a:gd name="T51" fmla="*/ 489 h 659"/>
              <a:gd name="T52" fmla="*/ 266 w 383"/>
              <a:gd name="T53" fmla="*/ 489 h 659"/>
              <a:gd name="T54" fmla="*/ 204 w 383"/>
              <a:gd name="T55" fmla="*/ 533 h 659"/>
              <a:gd name="T56" fmla="*/ 195 w 383"/>
              <a:gd name="T57" fmla="*/ 533 h 659"/>
              <a:gd name="T58" fmla="*/ 80 w 383"/>
              <a:gd name="T59" fmla="*/ 453 h 659"/>
              <a:gd name="T60" fmla="*/ 44 w 383"/>
              <a:gd name="T61" fmla="*/ 293 h 659"/>
              <a:gd name="T62" fmla="*/ 88 w 383"/>
              <a:gd name="T63" fmla="*/ 142 h 659"/>
              <a:gd name="T64" fmla="*/ 231 w 383"/>
              <a:gd name="T65" fmla="*/ 44 h 659"/>
              <a:gd name="T66" fmla="*/ 231 w 383"/>
              <a:gd name="T67" fmla="*/ 44 h 659"/>
              <a:gd name="T68" fmla="*/ 284 w 383"/>
              <a:gd name="T69" fmla="*/ 71 h 659"/>
              <a:gd name="T70" fmla="*/ 311 w 383"/>
              <a:gd name="T71" fmla="*/ 133 h 659"/>
              <a:gd name="T72" fmla="*/ 266 w 383"/>
              <a:gd name="T73" fmla="*/ 213 h 659"/>
              <a:gd name="T74" fmla="*/ 257 w 383"/>
              <a:gd name="T75" fmla="*/ 240 h 659"/>
              <a:gd name="T76" fmla="*/ 257 w 383"/>
              <a:gd name="T77" fmla="*/ 240 h 659"/>
              <a:gd name="T78" fmla="*/ 266 w 383"/>
              <a:gd name="T79" fmla="*/ 275 h 659"/>
              <a:gd name="T80" fmla="*/ 257 w 383"/>
              <a:gd name="T81" fmla="*/ 320 h 659"/>
              <a:gd name="T82" fmla="*/ 249 w 383"/>
              <a:gd name="T83" fmla="*/ 338 h 659"/>
              <a:gd name="T84" fmla="*/ 266 w 383"/>
              <a:gd name="T85" fmla="*/ 409 h 659"/>
              <a:gd name="T86" fmla="*/ 266 w 383"/>
              <a:gd name="T87" fmla="*/ 489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3" h="659">
                <a:moveTo>
                  <a:pt x="311" y="258"/>
                </a:moveTo>
                <a:lnTo>
                  <a:pt x="311" y="258"/>
                </a:lnTo>
                <a:cubicBezTo>
                  <a:pt x="311" y="249"/>
                  <a:pt x="302" y="240"/>
                  <a:pt x="302" y="231"/>
                </a:cubicBezTo>
                <a:cubicBezTo>
                  <a:pt x="320" y="213"/>
                  <a:pt x="355" y="178"/>
                  <a:pt x="355" y="133"/>
                </a:cubicBezTo>
                <a:cubicBezTo>
                  <a:pt x="355" y="106"/>
                  <a:pt x="346" y="71"/>
                  <a:pt x="320" y="44"/>
                </a:cubicBezTo>
                <a:cubicBezTo>
                  <a:pt x="293" y="18"/>
                  <a:pt x="257" y="0"/>
                  <a:pt x="231" y="8"/>
                </a:cubicBezTo>
                <a:cubicBezTo>
                  <a:pt x="195" y="8"/>
                  <a:pt x="168" y="18"/>
                  <a:pt x="133" y="44"/>
                </a:cubicBezTo>
                <a:cubicBezTo>
                  <a:pt x="106" y="62"/>
                  <a:pt x="80" y="89"/>
                  <a:pt x="62" y="115"/>
                </a:cubicBezTo>
                <a:cubicBezTo>
                  <a:pt x="17" y="169"/>
                  <a:pt x="0" y="231"/>
                  <a:pt x="0" y="293"/>
                </a:cubicBezTo>
                <a:cubicBezTo>
                  <a:pt x="0" y="364"/>
                  <a:pt x="17" y="427"/>
                  <a:pt x="44" y="471"/>
                </a:cubicBezTo>
                <a:cubicBezTo>
                  <a:pt x="53" y="480"/>
                  <a:pt x="71" y="507"/>
                  <a:pt x="106" y="533"/>
                </a:cubicBezTo>
                <a:cubicBezTo>
                  <a:pt x="133" y="560"/>
                  <a:pt x="168" y="569"/>
                  <a:pt x="195" y="569"/>
                </a:cubicBezTo>
                <a:cubicBezTo>
                  <a:pt x="204" y="569"/>
                  <a:pt x="204" y="569"/>
                  <a:pt x="213" y="569"/>
                </a:cubicBezTo>
                <a:cubicBezTo>
                  <a:pt x="266" y="551"/>
                  <a:pt x="293" y="533"/>
                  <a:pt x="311" y="498"/>
                </a:cubicBezTo>
                <a:cubicBezTo>
                  <a:pt x="320" y="471"/>
                  <a:pt x="311" y="445"/>
                  <a:pt x="302" y="400"/>
                </a:cubicBezTo>
                <a:cubicBezTo>
                  <a:pt x="302" y="382"/>
                  <a:pt x="293" y="364"/>
                  <a:pt x="293" y="338"/>
                </a:cubicBezTo>
                <a:cubicBezTo>
                  <a:pt x="302" y="329"/>
                  <a:pt x="302" y="320"/>
                  <a:pt x="311" y="311"/>
                </a:cubicBezTo>
                <a:cubicBezTo>
                  <a:pt x="329" y="329"/>
                  <a:pt x="337" y="347"/>
                  <a:pt x="337" y="373"/>
                </a:cubicBezTo>
                <a:lnTo>
                  <a:pt x="337" y="373"/>
                </a:lnTo>
                <a:cubicBezTo>
                  <a:pt x="337" y="631"/>
                  <a:pt x="337" y="631"/>
                  <a:pt x="337" y="631"/>
                </a:cubicBezTo>
                <a:cubicBezTo>
                  <a:pt x="337" y="649"/>
                  <a:pt x="346" y="658"/>
                  <a:pt x="355" y="658"/>
                </a:cubicBezTo>
                <a:lnTo>
                  <a:pt x="355" y="658"/>
                </a:lnTo>
                <a:cubicBezTo>
                  <a:pt x="364" y="658"/>
                  <a:pt x="373" y="649"/>
                  <a:pt x="373" y="631"/>
                </a:cubicBezTo>
                <a:cubicBezTo>
                  <a:pt x="382" y="382"/>
                  <a:pt x="382" y="382"/>
                  <a:pt x="382" y="382"/>
                </a:cubicBezTo>
                <a:cubicBezTo>
                  <a:pt x="382" y="329"/>
                  <a:pt x="355" y="284"/>
                  <a:pt x="311" y="258"/>
                </a:cubicBezTo>
                <a:close/>
                <a:moveTo>
                  <a:pt x="266" y="489"/>
                </a:moveTo>
                <a:lnTo>
                  <a:pt x="266" y="489"/>
                </a:lnTo>
                <a:cubicBezTo>
                  <a:pt x="257" y="516"/>
                  <a:pt x="231" y="525"/>
                  <a:pt x="204" y="533"/>
                </a:cubicBezTo>
                <a:lnTo>
                  <a:pt x="195" y="533"/>
                </a:lnTo>
                <a:cubicBezTo>
                  <a:pt x="151" y="533"/>
                  <a:pt x="88" y="462"/>
                  <a:pt x="80" y="453"/>
                </a:cubicBezTo>
                <a:cubicBezTo>
                  <a:pt x="53" y="409"/>
                  <a:pt x="35" y="355"/>
                  <a:pt x="44" y="293"/>
                </a:cubicBezTo>
                <a:cubicBezTo>
                  <a:pt x="44" y="240"/>
                  <a:pt x="62" y="186"/>
                  <a:pt x="88" y="142"/>
                </a:cubicBezTo>
                <a:cubicBezTo>
                  <a:pt x="142" y="71"/>
                  <a:pt x="195" y="44"/>
                  <a:pt x="231" y="44"/>
                </a:cubicBezTo>
                <a:lnTo>
                  <a:pt x="231" y="44"/>
                </a:lnTo>
                <a:cubicBezTo>
                  <a:pt x="257" y="44"/>
                  <a:pt x="275" y="53"/>
                  <a:pt x="284" y="71"/>
                </a:cubicBezTo>
                <a:cubicBezTo>
                  <a:pt x="311" y="89"/>
                  <a:pt x="320" y="115"/>
                  <a:pt x="311" y="133"/>
                </a:cubicBezTo>
                <a:cubicBezTo>
                  <a:pt x="311" y="178"/>
                  <a:pt x="266" y="213"/>
                  <a:pt x="266" y="213"/>
                </a:cubicBezTo>
                <a:cubicBezTo>
                  <a:pt x="257" y="213"/>
                  <a:pt x="249" y="231"/>
                  <a:pt x="257" y="240"/>
                </a:cubicBezTo>
                <a:lnTo>
                  <a:pt x="257" y="240"/>
                </a:lnTo>
                <a:cubicBezTo>
                  <a:pt x="266" y="249"/>
                  <a:pt x="266" y="258"/>
                  <a:pt x="266" y="275"/>
                </a:cubicBezTo>
                <a:cubicBezTo>
                  <a:pt x="275" y="293"/>
                  <a:pt x="266" y="302"/>
                  <a:pt x="257" y="320"/>
                </a:cubicBezTo>
                <a:cubicBezTo>
                  <a:pt x="249" y="329"/>
                  <a:pt x="249" y="329"/>
                  <a:pt x="249" y="338"/>
                </a:cubicBezTo>
                <a:cubicBezTo>
                  <a:pt x="257" y="364"/>
                  <a:pt x="257" y="391"/>
                  <a:pt x="266" y="409"/>
                </a:cubicBezTo>
                <a:cubicBezTo>
                  <a:pt x="266" y="445"/>
                  <a:pt x="275" y="471"/>
                  <a:pt x="266" y="4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3">
            <a:extLst>
              <a:ext uri="{FF2B5EF4-FFF2-40B4-BE49-F238E27FC236}">
                <a16:creationId xmlns:a16="http://schemas.microsoft.com/office/drawing/2014/main" id="{0385CC0D-CC67-7B4A-A85F-A1BBB5C8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360" y="2172697"/>
            <a:ext cx="373792" cy="640173"/>
          </a:xfrm>
          <a:custGeom>
            <a:avLst/>
            <a:gdLst>
              <a:gd name="T0" fmla="*/ 382 w 383"/>
              <a:gd name="T1" fmla="*/ 293 h 659"/>
              <a:gd name="T2" fmla="*/ 382 w 383"/>
              <a:gd name="T3" fmla="*/ 293 h 659"/>
              <a:gd name="T4" fmla="*/ 320 w 383"/>
              <a:gd name="T5" fmla="*/ 115 h 659"/>
              <a:gd name="T6" fmla="*/ 249 w 383"/>
              <a:gd name="T7" fmla="*/ 44 h 659"/>
              <a:gd name="T8" fmla="*/ 151 w 383"/>
              <a:gd name="T9" fmla="*/ 8 h 659"/>
              <a:gd name="T10" fmla="*/ 62 w 383"/>
              <a:gd name="T11" fmla="*/ 44 h 659"/>
              <a:gd name="T12" fmla="*/ 26 w 383"/>
              <a:gd name="T13" fmla="*/ 133 h 659"/>
              <a:gd name="T14" fmla="*/ 80 w 383"/>
              <a:gd name="T15" fmla="*/ 231 h 659"/>
              <a:gd name="T16" fmla="*/ 71 w 383"/>
              <a:gd name="T17" fmla="*/ 258 h 659"/>
              <a:gd name="T18" fmla="*/ 0 w 383"/>
              <a:gd name="T19" fmla="*/ 382 h 659"/>
              <a:gd name="T20" fmla="*/ 8 w 383"/>
              <a:gd name="T21" fmla="*/ 631 h 659"/>
              <a:gd name="T22" fmla="*/ 26 w 383"/>
              <a:gd name="T23" fmla="*/ 658 h 659"/>
              <a:gd name="T24" fmla="*/ 26 w 383"/>
              <a:gd name="T25" fmla="*/ 658 h 659"/>
              <a:gd name="T26" fmla="*/ 44 w 383"/>
              <a:gd name="T27" fmla="*/ 631 h 659"/>
              <a:gd name="T28" fmla="*/ 44 w 383"/>
              <a:gd name="T29" fmla="*/ 373 h 659"/>
              <a:gd name="T30" fmla="*/ 44 w 383"/>
              <a:gd name="T31" fmla="*/ 373 h 659"/>
              <a:gd name="T32" fmla="*/ 71 w 383"/>
              <a:gd name="T33" fmla="*/ 311 h 659"/>
              <a:gd name="T34" fmla="*/ 89 w 383"/>
              <a:gd name="T35" fmla="*/ 338 h 659"/>
              <a:gd name="T36" fmla="*/ 80 w 383"/>
              <a:gd name="T37" fmla="*/ 400 h 659"/>
              <a:gd name="T38" fmla="*/ 71 w 383"/>
              <a:gd name="T39" fmla="*/ 498 h 659"/>
              <a:gd name="T40" fmla="*/ 169 w 383"/>
              <a:gd name="T41" fmla="*/ 569 h 659"/>
              <a:gd name="T42" fmla="*/ 186 w 383"/>
              <a:gd name="T43" fmla="*/ 569 h 659"/>
              <a:gd name="T44" fmla="*/ 275 w 383"/>
              <a:gd name="T45" fmla="*/ 533 h 659"/>
              <a:gd name="T46" fmla="*/ 338 w 383"/>
              <a:gd name="T47" fmla="*/ 471 h 659"/>
              <a:gd name="T48" fmla="*/ 382 w 383"/>
              <a:gd name="T49" fmla="*/ 293 h 659"/>
              <a:gd name="T50" fmla="*/ 302 w 383"/>
              <a:gd name="T51" fmla="*/ 453 h 659"/>
              <a:gd name="T52" fmla="*/ 302 w 383"/>
              <a:gd name="T53" fmla="*/ 453 h 659"/>
              <a:gd name="T54" fmla="*/ 186 w 383"/>
              <a:gd name="T55" fmla="*/ 533 h 659"/>
              <a:gd name="T56" fmla="*/ 178 w 383"/>
              <a:gd name="T57" fmla="*/ 533 h 659"/>
              <a:gd name="T58" fmla="*/ 115 w 383"/>
              <a:gd name="T59" fmla="*/ 489 h 659"/>
              <a:gd name="T60" fmla="*/ 115 w 383"/>
              <a:gd name="T61" fmla="*/ 409 h 659"/>
              <a:gd name="T62" fmla="*/ 133 w 383"/>
              <a:gd name="T63" fmla="*/ 338 h 659"/>
              <a:gd name="T64" fmla="*/ 124 w 383"/>
              <a:gd name="T65" fmla="*/ 320 h 659"/>
              <a:gd name="T66" fmla="*/ 115 w 383"/>
              <a:gd name="T67" fmla="*/ 275 h 659"/>
              <a:gd name="T68" fmla="*/ 124 w 383"/>
              <a:gd name="T69" fmla="*/ 240 h 659"/>
              <a:gd name="T70" fmla="*/ 124 w 383"/>
              <a:gd name="T71" fmla="*/ 240 h 659"/>
              <a:gd name="T72" fmla="*/ 115 w 383"/>
              <a:gd name="T73" fmla="*/ 213 h 659"/>
              <a:gd name="T74" fmla="*/ 71 w 383"/>
              <a:gd name="T75" fmla="*/ 133 h 659"/>
              <a:gd name="T76" fmla="*/ 98 w 383"/>
              <a:gd name="T77" fmla="*/ 71 h 659"/>
              <a:gd name="T78" fmla="*/ 151 w 383"/>
              <a:gd name="T79" fmla="*/ 44 h 659"/>
              <a:gd name="T80" fmla="*/ 151 w 383"/>
              <a:gd name="T81" fmla="*/ 44 h 659"/>
              <a:gd name="T82" fmla="*/ 293 w 383"/>
              <a:gd name="T83" fmla="*/ 142 h 659"/>
              <a:gd name="T84" fmla="*/ 338 w 383"/>
              <a:gd name="T85" fmla="*/ 293 h 659"/>
              <a:gd name="T86" fmla="*/ 302 w 383"/>
              <a:gd name="T87" fmla="*/ 453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3" h="659">
                <a:moveTo>
                  <a:pt x="382" y="293"/>
                </a:moveTo>
                <a:lnTo>
                  <a:pt x="382" y="293"/>
                </a:lnTo>
                <a:cubicBezTo>
                  <a:pt x="382" y="231"/>
                  <a:pt x="364" y="169"/>
                  <a:pt x="320" y="115"/>
                </a:cubicBezTo>
                <a:cubicBezTo>
                  <a:pt x="302" y="89"/>
                  <a:pt x="275" y="62"/>
                  <a:pt x="249" y="44"/>
                </a:cubicBezTo>
                <a:cubicBezTo>
                  <a:pt x="213" y="18"/>
                  <a:pt x="186" y="8"/>
                  <a:pt x="151" y="8"/>
                </a:cubicBezTo>
                <a:cubicBezTo>
                  <a:pt x="124" y="0"/>
                  <a:pt x="89" y="18"/>
                  <a:pt x="62" y="44"/>
                </a:cubicBezTo>
                <a:cubicBezTo>
                  <a:pt x="35" y="71"/>
                  <a:pt x="26" y="106"/>
                  <a:pt x="26" y="133"/>
                </a:cubicBezTo>
                <a:cubicBezTo>
                  <a:pt x="26" y="178"/>
                  <a:pt x="62" y="213"/>
                  <a:pt x="80" y="231"/>
                </a:cubicBezTo>
                <a:cubicBezTo>
                  <a:pt x="80" y="240"/>
                  <a:pt x="71" y="249"/>
                  <a:pt x="71" y="258"/>
                </a:cubicBezTo>
                <a:cubicBezTo>
                  <a:pt x="26" y="284"/>
                  <a:pt x="0" y="329"/>
                  <a:pt x="0" y="382"/>
                </a:cubicBezTo>
                <a:cubicBezTo>
                  <a:pt x="8" y="631"/>
                  <a:pt x="8" y="631"/>
                  <a:pt x="8" y="631"/>
                </a:cubicBezTo>
                <a:cubicBezTo>
                  <a:pt x="8" y="649"/>
                  <a:pt x="18" y="658"/>
                  <a:pt x="26" y="658"/>
                </a:cubicBezTo>
                <a:lnTo>
                  <a:pt x="26" y="658"/>
                </a:lnTo>
                <a:cubicBezTo>
                  <a:pt x="35" y="658"/>
                  <a:pt x="44" y="649"/>
                  <a:pt x="44" y="631"/>
                </a:cubicBezTo>
                <a:cubicBezTo>
                  <a:pt x="44" y="373"/>
                  <a:pt x="44" y="373"/>
                  <a:pt x="44" y="373"/>
                </a:cubicBezTo>
                <a:lnTo>
                  <a:pt x="44" y="373"/>
                </a:lnTo>
                <a:cubicBezTo>
                  <a:pt x="44" y="347"/>
                  <a:pt x="53" y="329"/>
                  <a:pt x="71" y="311"/>
                </a:cubicBezTo>
                <a:cubicBezTo>
                  <a:pt x="80" y="320"/>
                  <a:pt x="80" y="329"/>
                  <a:pt x="89" y="338"/>
                </a:cubicBezTo>
                <a:cubicBezTo>
                  <a:pt x="89" y="364"/>
                  <a:pt x="80" y="382"/>
                  <a:pt x="80" y="400"/>
                </a:cubicBezTo>
                <a:cubicBezTo>
                  <a:pt x="71" y="445"/>
                  <a:pt x="62" y="471"/>
                  <a:pt x="71" y="498"/>
                </a:cubicBezTo>
                <a:cubicBezTo>
                  <a:pt x="89" y="533"/>
                  <a:pt x="115" y="551"/>
                  <a:pt x="169" y="569"/>
                </a:cubicBezTo>
                <a:cubicBezTo>
                  <a:pt x="178" y="569"/>
                  <a:pt x="178" y="569"/>
                  <a:pt x="186" y="569"/>
                </a:cubicBezTo>
                <a:cubicBezTo>
                  <a:pt x="213" y="569"/>
                  <a:pt x="249" y="560"/>
                  <a:pt x="275" y="533"/>
                </a:cubicBezTo>
                <a:cubicBezTo>
                  <a:pt x="311" y="507"/>
                  <a:pt x="329" y="480"/>
                  <a:pt x="338" y="471"/>
                </a:cubicBezTo>
                <a:cubicBezTo>
                  <a:pt x="364" y="427"/>
                  <a:pt x="382" y="364"/>
                  <a:pt x="382" y="293"/>
                </a:cubicBezTo>
                <a:close/>
                <a:moveTo>
                  <a:pt x="302" y="453"/>
                </a:moveTo>
                <a:lnTo>
                  <a:pt x="302" y="453"/>
                </a:lnTo>
                <a:cubicBezTo>
                  <a:pt x="293" y="462"/>
                  <a:pt x="231" y="533"/>
                  <a:pt x="186" y="533"/>
                </a:cubicBezTo>
                <a:lnTo>
                  <a:pt x="178" y="533"/>
                </a:lnTo>
                <a:cubicBezTo>
                  <a:pt x="151" y="525"/>
                  <a:pt x="124" y="516"/>
                  <a:pt x="115" y="489"/>
                </a:cubicBezTo>
                <a:cubicBezTo>
                  <a:pt x="106" y="471"/>
                  <a:pt x="115" y="445"/>
                  <a:pt x="115" y="409"/>
                </a:cubicBezTo>
                <a:cubicBezTo>
                  <a:pt x="124" y="391"/>
                  <a:pt x="124" y="364"/>
                  <a:pt x="133" y="338"/>
                </a:cubicBezTo>
                <a:cubicBezTo>
                  <a:pt x="133" y="329"/>
                  <a:pt x="133" y="329"/>
                  <a:pt x="124" y="320"/>
                </a:cubicBezTo>
                <a:cubicBezTo>
                  <a:pt x="115" y="302"/>
                  <a:pt x="106" y="293"/>
                  <a:pt x="115" y="275"/>
                </a:cubicBezTo>
                <a:cubicBezTo>
                  <a:pt x="115" y="258"/>
                  <a:pt x="115" y="249"/>
                  <a:pt x="124" y="240"/>
                </a:cubicBezTo>
                <a:lnTo>
                  <a:pt x="124" y="240"/>
                </a:lnTo>
                <a:cubicBezTo>
                  <a:pt x="133" y="231"/>
                  <a:pt x="124" y="213"/>
                  <a:pt x="115" y="213"/>
                </a:cubicBezTo>
                <a:cubicBezTo>
                  <a:pt x="115" y="213"/>
                  <a:pt x="71" y="178"/>
                  <a:pt x="71" y="133"/>
                </a:cubicBezTo>
                <a:cubicBezTo>
                  <a:pt x="62" y="115"/>
                  <a:pt x="71" y="89"/>
                  <a:pt x="98" y="71"/>
                </a:cubicBezTo>
                <a:cubicBezTo>
                  <a:pt x="106" y="53"/>
                  <a:pt x="124" y="44"/>
                  <a:pt x="151" y="44"/>
                </a:cubicBezTo>
                <a:lnTo>
                  <a:pt x="151" y="44"/>
                </a:lnTo>
                <a:cubicBezTo>
                  <a:pt x="204" y="53"/>
                  <a:pt x="258" y="98"/>
                  <a:pt x="293" y="142"/>
                </a:cubicBezTo>
                <a:cubicBezTo>
                  <a:pt x="320" y="186"/>
                  <a:pt x="338" y="240"/>
                  <a:pt x="338" y="293"/>
                </a:cubicBezTo>
                <a:cubicBezTo>
                  <a:pt x="347" y="355"/>
                  <a:pt x="329" y="409"/>
                  <a:pt x="302" y="4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4">
            <a:extLst>
              <a:ext uri="{FF2B5EF4-FFF2-40B4-BE49-F238E27FC236}">
                <a16:creationId xmlns:a16="http://schemas.microsoft.com/office/drawing/2014/main" id="{AF1457C5-DAB0-9145-BFA4-79DE177AB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883" y="1420813"/>
            <a:ext cx="1499471" cy="2053714"/>
          </a:xfrm>
          <a:custGeom>
            <a:avLst/>
            <a:gdLst>
              <a:gd name="T0" fmla="*/ 1450 w 1540"/>
              <a:gd name="T1" fmla="*/ 0 h 2109"/>
              <a:gd name="T2" fmla="*/ 1450 w 1540"/>
              <a:gd name="T3" fmla="*/ 0 h 2109"/>
              <a:gd name="T4" fmla="*/ 89 w 1540"/>
              <a:gd name="T5" fmla="*/ 0 h 2109"/>
              <a:gd name="T6" fmla="*/ 0 w 1540"/>
              <a:gd name="T7" fmla="*/ 89 h 2109"/>
              <a:gd name="T8" fmla="*/ 0 w 1540"/>
              <a:gd name="T9" fmla="*/ 89 h 2109"/>
              <a:gd name="T10" fmla="*/ 35 w 1540"/>
              <a:gd name="T11" fmla="*/ 151 h 2109"/>
              <a:gd name="T12" fmla="*/ 258 w 1540"/>
              <a:gd name="T13" fmla="*/ 2028 h 2109"/>
              <a:gd name="T14" fmla="*/ 356 w 1540"/>
              <a:gd name="T15" fmla="*/ 2108 h 2109"/>
              <a:gd name="T16" fmla="*/ 1183 w 1540"/>
              <a:gd name="T17" fmla="*/ 2108 h 2109"/>
              <a:gd name="T18" fmla="*/ 1281 w 1540"/>
              <a:gd name="T19" fmla="*/ 2028 h 2109"/>
              <a:gd name="T20" fmla="*/ 1503 w 1540"/>
              <a:gd name="T21" fmla="*/ 151 h 2109"/>
              <a:gd name="T22" fmla="*/ 1539 w 1540"/>
              <a:gd name="T23" fmla="*/ 89 h 2109"/>
              <a:gd name="T24" fmla="*/ 1539 w 1540"/>
              <a:gd name="T25" fmla="*/ 89 h 2109"/>
              <a:gd name="T26" fmla="*/ 1450 w 1540"/>
              <a:gd name="T27" fmla="*/ 0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0" h="2109">
                <a:moveTo>
                  <a:pt x="1450" y="0"/>
                </a:moveTo>
                <a:lnTo>
                  <a:pt x="145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5"/>
                  <a:pt x="0" y="89"/>
                </a:cubicBezTo>
                <a:lnTo>
                  <a:pt x="0" y="89"/>
                </a:lnTo>
                <a:cubicBezTo>
                  <a:pt x="0" y="115"/>
                  <a:pt x="18" y="133"/>
                  <a:pt x="35" y="151"/>
                </a:cubicBezTo>
                <a:cubicBezTo>
                  <a:pt x="258" y="2028"/>
                  <a:pt x="258" y="2028"/>
                  <a:pt x="258" y="2028"/>
                </a:cubicBezTo>
                <a:cubicBezTo>
                  <a:pt x="267" y="2072"/>
                  <a:pt x="302" y="2108"/>
                  <a:pt x="356" y="2108"/>
                </a:cubicBezTo>
                <a:cubicBezTo>
                  <a:pt x="1183" y="2108"/>
                  <a:pt x="1183" y="2108"/>
                  <a:pt x="1183" y="2108"/>
                </a:cubicBezTo>
                <a:cubicBezTo>
                  <a:pt x="1236" y="2108"/>
                  <a:pt x="1272" y="2072"/>
                  <a:pt x="1281" y="2028"/>
                </a:cubicBezTo>
                <a:cubicBezTo>
                  <a:pt x="1503" y="151"/>
                  <a:pt x="1503" y="151"/>
                  <a:pt x="1503" y="151"/>
                </a:cubicBezTo>
                <a:cubicBezTo>
                  <a:pt x="1521" y="133"/>
                  <a:pt x="1539" y="115"/>
                  <a:pt x="1539" y="89"/>
                </a:cubicBezTo>
                <a:lnTo>
                  <a:pt x="1539" y="89"/>
                </a:lnTo>
                <a:cubicBezTo>
                  <a:pt x="1539" y="35"/>
                  <a:pt x="1494" y="0"/>
                  <a:pt x="1450" y="0"/>
                </a:cubicBezTo>
              </a:path>
            </a:pathLst>
          </a:custGeom>
          <a:noFill/>
          <a:ln w="223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5">
            <a:extLst>
              <a:ext uri="{FF2B5EF4-FFF2-40B4-BE49-F238E27FC236}">
                <a16:creationId xmlns:a16="http://schemas.microsoft.com/office/drawing/2014/main" id="{9D43E52C-909E-AD47-B38C-0D2A5277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627" y="4845103"/>
            <a:ext cx="1361983" cy="1576804"/>
          </a:xfrm>
          <a:custGeom>
            <a:avLst/>
            <a:gdLst>
              <a:gd name="T0" fmla="*/ 0 w 1398"/>
              <a:gd name="T1" fmla="*/ 0 h 1620"/>
              <a:gd name="T2" fmla="*/ 0 w 1398"/>
              <a:gd name="T3" fmla="*/ 0 h 1620"/>
              <a:gd name="T4" fmla="*/ 196 w 1398"/>
              <a:gd name="T5" fmla="*/ 1512 h 1620"/>
              <a:gd name="T6" fmla="*/ 320 w 1398"/>
              <a:gd name="T7" fmla="*/ 1619 h 1620"/>
              <a:gd name="T8" fmla="*/ 1076 w 1398"/>
              <a:gd name="T9" fmla="*/ 1619 h 1620"/>
              <a:gd name="T10" fmla="*/ 1192 w 1398"/>
              <a:gd name="T11" fmla="*/ 1512 h 1620"/>
              <a:gd name="T12" fmla="*/ 1397 w 1398"/>
              <a:gd name="T13" fmla="*/ 0 h 1620"/>
              <a:gd name="T14" fmla="*/ 0 w 1398"/>
              <a:gd name="T15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" h="1620">
                <a:moveTo>
                  <a:pt x="0" y="0"/>
                </a:moveTo>
                <a:lnTo>
                  <a:pt x="0" y="0"/>
                </a:lnTo>
                <a:cubicBezTo>
                  <a:pt x="196" y="1512"/>
                  <a:pt x="196" y="1512"/>
                  <a:pt x="196" y="1512"/>
                </a:cubicBezTo>
                <a:cubicBezTo>
                  <a:pt x="205" y="1565"/>
                  <a:pt x="258" y="1619"/>
                  <a:pt x="320" y="1619"/>
                </a:cubicBezTo>
                <a:cubicBezTo>
                  <a:pt x="1076" y="1619"/>
                  <a:pt x="1076" y="1619"/>
                  <a:pt x="1076" y="1619"/>
                </a:cubicBezTo>
                <a:cubicBezTo>
                  <a:pt x="1130" y="1619"/>
                  <a:pt x="1183" y="1565"/>
                  <a:pt x="1192" y="1512"/>
                </a:cubicBezTo>
                <a:cubicBezTo>
                  <a:pt x="1397" y="0"/>
                  <a:pt x="1397" y="0"/>
                  <a:pt x="1397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6">
            <a:extLst>
              <a:ext uri="{FF2B5EF4-FFF2-40B4-BE49-F238E27FC236}">
                <a16:creationId xmlns:a16="http://schemas.microsoft.com/office/drawing/2014/main" id="{F7FA2254-FEAA-B741-B411-FF8B66A4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883" y="4359601"/>
            <a:ext cx="1499471" cy="2066605"/>
          </a:xfrm>
          <a:custGeom>
            <a:avLst/>
            <a:gdLst>
              <a:gd name="T0" fmla="*/ 1450 w 1540"/>
              <a:gd name="T1" fmla="*/ 0 h 2119"/>
              <a:gd name="T2" fmla="*/ 1450 w 1540"/>
              <a:gd name="T3" fmla="*/ 0 h 2119"/>
              <a:gd name="T4" fmla="*/ 89 w 1540"/>
              <a:gd name="T5" fmla="*/ 0 h 2119"/>
              <a:gd name="T6" fmla="*/ 0 w 1540"/>
              <a:gd name="T7" fmla="*/ 89 h 2119"/>
              <a:gd name="T8" fmla="*/ 0 w 1540"/>
              <a:gd name="T9" fmla="*/ 89 h 2119"/>
              <a:gd name="T10" fmla="*/ 35 w 1540"/>
              <a:gd name="T11" fmla="*/ 152 h 2119"/>
              <a:gd name="T12" fmla="*/ 258 w 1540"/>
              <a:gd name="T13" fmla="*/ 2029 h 2119"/>
              <a:gd name="T14" fmla="*/ 356 w 1540"/>
              <a:gd name="T15" fmla="*/ 2118 h 2119"/>
              <a:gd name="T16" fmla="*/ 1183 w 1540"/>
              <a:gd name="T17" fmla="*/ 2118 h 2119"/>
              <a:gd name="T18" fmla="*/ 1281 w 1540"/>
              <a:gd name="T19" fmla="*/ 2029 h 2119"/>
              <a:gd name="T20" fmla="*/ 1503 w 1540"/>
              <a:gd name="T21" fmla="*/ 152 h 2119"/>
              <a:gd name="T22" fmla="*/ 1539 w 1540"/>
              <a:gd name="T23" fmla="*/ 89 h 2119"/>
              <a:gd name="T24" fmla="*/ 1539 w 1540"/>
              <a:gd name="T25" fmla="*/ 89 h 2119"/>
              <a:gd name="T26" fmla="*/ 1450 w 1540"/>
              <a:gd name="T2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0" h="2119">
                <a:moveTo>
                  <a:pt x="1450" y="0"/>
                </a:moveTo>
                <a:lnTo>
                  <a:pt x="145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6"/>
                  <a:pt x="0" y="89"/>
                </a:cubicBezTo>
                <a:lnTo>
                  <a:pt x="0" y="89"/>
                </a:lnTo>
                <a:cubicBezTo>
                  <a:pt x="0" y="116"/>
                  <a:pt x="18" y="134"/>
                  <a:pt x="35" y="152"/>
                </a:cubicBezTo>
                <a:cubicBezTo>
                  <a:pt x="258" y="2029"/>
                  <a:pt x="258" y="2029"/>
                  <a:pt x="258" y="2029"/>
                </a:cubicBezTo>
                <a:cubicBezTo>
                  <a:pt x="267" y="2073"/>
                  <a:pt x="302" y="2118"/>
                  <a:pt x="356" y="2118"/>
                </a:cubicBezTo>
                <a:cubicBezTo>
                  <a:pt x="1183" y="2118"/>
                  <a:pt x="1183" y="2118"/>
                  <a:pt x="1183" y="2118"/>
                </a:cubicBezTo>
                <a:cubicBezTo>
                  <a:pt x="1236" y="2118"/>
                  <a:pt x="1272" y="2073"/>
                  <a:pt x="1281" y="2029"/>
                </a:cubicBezTo>
                <a:cubicBezTo>
                  <a:pt x="1503" y="152"/>
                  <a:pt x="1503" y="152"/>
                  <a:pt x="1503" y="152"/>
                </a:cubicBezTo>
                <a:cubicBezTo>
                  <a:pt x="1521" y="134"/>
                  <a:pt x="1539" y="116"/>
                  <a:pt x="1539" y="89"/>
                </a:cubicBezTo>
                <a:lnTo>
                  <a:pt x="1539" y="89"/>
                </a:lnTo>
                <a:cubicBezTo>
                  <a:pt x="1539" y="36"/>
                  <a:pt x="1494" y="0"/>
                  <a:pt x="1450" y="0"/>
                </a:cubicBezTo>
              </a:path>
            </a:pathLst>
          </a:custGeom>
          <a:noFill/>
          <a:ln w="223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7">
            <a:extLst>
              <a:ext uri="{FF2B5EF4-FFF2-40B4-BE49-F238E27FC236}">
                <a16:creationId xmlns:a16="http://schemas.microsoft.com/office/drawing/2014/main" id="{B8AD4D0F-FE65-4A48-8974-496F0C78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627" y="7788186"/>
            <a:ext cx="1361983" cy="1568214"/>
          </a:xfrm>
          <a:custGeom>
            <a:avLst/>
            <a:gdLst>
              <a:gd name="T0" fmla="*/ 0 w 1398"/>
              <a:gd name="T1" fmla="*/ 0 h 1611"/>
              <a:gd name="T2" fmla="*/ 0 w 1398"/>
              <a:gd name="T3" fmla="*/ 0 h 1611"/>
              <a:gd name="T4" fmla="*/ 196 w 1398"/>
              <a:gd name="T5" fmla="*/ 1503 h 1611"/>
              <a:gd name="T6" fmla="*/ 320 w 1398"/>
              <a:gd name="T7" fmla="*/ 1610 h 1611"/>
              <a:gd name="T8" fmla="*/ 1076 w 1398"/>
              <a:gd name="T9" fmla="*/ 1610 h 1611"/>
              <a:gd name="T10" fmla="*/ 1192 w 1398"/>
              <a:gd name="T11" fmla="*/ 1503 h 1611"/>
              <a:gd name="T12" fmla="*/ 1397 w 1398"/>
              <a:gd name="T13" fmla="*/ 0 h 1611"/>
              <a:gd name="T14" fmla="*/ 0 w 1398"/>
              <a:gd name="T15" fmla="*/ 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" h="1611">
                <a:moveTo>
                  <a:pt x="0" y="0"/>
                </a:moveTo>
                <a:lnTo>
                  <a:pt x="0" y="0"/>
                </a:lnTo>
                <a:cubicBezTo>
                  <a:pt x="196" y="1503"/>
                  <a:pt x="196" y="1503"/>
                  <a:pt x="196" y="1503"/>
                </a:cubicBezTo>
                <a:cubicBezTo>
                  <a:pt x="205" y="1566"/>
                  <a:pt x="258" y="1610"/>
                  <a:pt x="320" y="1610"/>
                </a:cubicBezTo>
                <a:cubicBezTo>
                  <a:pt x="1076" y="1610"/>
                  <a:pt x="1076" y="1610"/>
                  <a:pt x="1076" y="1610"/>
                </a:cubicBezTo>
                <a:cubicBezTo>
                  <a:pt x="1130" y="1610"/>
                  <a:pt x="1183" y="1566"/>
                  <a:pt x="1192" y="1503"/>
                </a:cubicBezTo>
                <a:cubicBezTo>
                  <a:pt x="1397" y="0"/>
                  <a:pt x="1397" y="0"/>
                  <a:pt x="1397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8">
            <a:extLst>
              <a:ext uri="{FF2B5EF4-FFF2-40B4-BE49-F238E27FC236}">
                <a16:creationId xmlns:a16="http://schemas.microsoft.com/office/drawing/2014/main" id="{E9B90B52-B6E1-9247-AA74-C49A970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883" y="7294093"/>
            <a:ext cx="1499471" cy="2062307"/>
          </a:xfrm>
          <a:custGeom>
            <a:avLst/>
            <a:gdLst>
              <a:gd name="T0" fmla="*/ 1450 w 1540"/>
              <a:gd name="T1" fmla="*/ 0 h 2118"/>
              <a:gd name="T2" fmla="*/ 1450 w 1540"/>
              <a:gd name="T3" fmla="*/ 0 h 2118"/>
              <a:gd name="T4" fmla="*/ 89 w 1540"/>
              <a:gd name="T5" fmla="*/ 0 h 2118"/>
              <a:gd name="T6" fmla="*/ 0 w 1540"/>
              <a:gd name="T7" fmla="*/ 89 h 2118"/>
              <a:gd name="T8" fmla="*/ 0 w 1540"/>
              <a:gd name="T9" fmla="*/ 89 h 2118"/>
              <a:gd name="T10" fmla="*/ 35 w 1540"/>
              <a:gd name="T11" fmla="*/ 160 h 2118"/>
              <a:gd name="T12" fmla="*/ 258 w 1540"/>
              <a:gd name="T13" fmla="*/ 2028 h 2118"/>
              <a:gd name="T14" fmla="*/ 356 w 1540"/>
              <a:gd name="T15" fmla="*/ 2117 h 2118"/>
              <a:gd name="T16" fmla="*/ 1183 w 1540"/>
              <a:gd name="T17" fmla="*/ 2117 h 2118"/>
              <a:gd name="T18" fmla="*/ 1281 w 1540"/>
              <a:gd name="T19" fmla="*/ 2028 h 2118"/>
              <a:gd name="T20" fmla="*/ 1503 w 1540"/>
              <a:gd name="T21" fmla="*/ 160 h 2118"/>
              <a:gd name="T22" fmla="*/ 1539 w 1540"/>
              <a:gd name="T23" fmla="*/ 89 h 2118"/>
              <a:gd name="T24" fmla="*/ 1539 w 1540"/>
              <a:gd name="T25" fmla="*/ 89 h 2118"/>
              <a:gd name="T26" fmla="*/ 1450 w 1540"/>
              <a:gd name="T27" fmla="*/ 0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0" h="2118">
                <a:moveTo>
                  <a:pt x="1450" y="0"/>
                </a:moveTo>
                <a:lnTo>
                  <a:pt x="145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45"/>
                  <a:pt x="0" y="89"/>
                </a:cubicBezTo>
                <a:lnTo>
                  <a:pt x="0" y="89"/>
                </a:lnTo>
                <a:cubicBezTo>
                  <a:pt x="0" y="116"/>
                  <a:pt x="18" y="142"/>
                  <a:pt x="35" y="160"/>
                </a:cubicBezTo>
                <a:cubicBezTo>
                  <a:pt x="258" y="2028"/>
                  <a:pt x="258" y="2028"/>
                  <a:pt x="258" y="2028"/>
                </a:cubicBezTo>
                <a:cubicBezTo>
                  <a:pt x="267" y="2082"/>
                  <a:pt x="302" y="2117"/>
                  <a:pt x="356" y="2117"/>
                </a:cubicBezTo>
                <a:cubicBezTo>
                  <a:pt x="1183" y="2117"/>
                  <a:pt x="1183" y="2117"/>
                  <a:pt x="1183" y="2117"/>
                </a:cubicBezTo>
                <a:cubicBezTo>
                  <a:pt x="1236" y="2117"/>
                  <a:pt x="1272" y="2082"/>
                  <a:pt x="1281" y="2028"/>
                </a:cubicBezTo>
                <a:cubicBezTo>
                  <a:pt x="1503" y="160"/>
                  <a:pt x="1503" y="160"/>
                  <a:pt x="1503" y="160"/>
                </a:cubicBezTo>
                <a:cubicBezTo>
                  <a:pt x="1521" y="142"/>
                  <a:pt x="1539" y="116"/>
                  <a:pt x="1539" y="89"/>
                </a:cubicBezTo>
                <a:lnTo>
                  <a:pt x="1539" y="89"/>
                </a:lnTo>
                <a:cubicBezTo>
                  <a:pt x="1539" y="45"/>
                  <a:pt x="1494" y="0"/>
                  <a:pt x="1450" y="0"/>
                </a:cubicBezTo>
              </a:path>
            </a:pathLst>
          </a:custGeom>
          <a:noFill/>
          <a:ln w="223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9">
            <a:extLst>
              <a:ext uri="{FF2B5EF4-FFF2-40B4-BE49-F238E27FC236}">
                <a16:creationId xmlns:a16="http://schemas.microsoft.com/office/drawing/2014/main" id="{DD29343A-98FB-4241-9DDD-94555BFB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627" y="10726974"/>
            <a:ext cx="1361983" cy="1568214"/>
          </a:xfrm>
          <a:custGeom>
            <a:avLst/>
            <a:gdLst>
              <a:gd name="T0" fmla="*/ 0 w 1398"/>
              <a:gd name="T1" fmla="*/ 0 h 1611"/>
              <a:gd name="T2" fmla="*/ 0 w 1398"/>
              <a:gd name="T3" fmla="*/ 0 h 1611"/>
              <a:gd name="T4" fmla="*/ 196 w 1398"/>
              <a:gd name="T5" fmla="*/ 1503 h 1611"/>
              <a:gd name="T6" fmla="*/ 320 w 1398"/>
              <a:gd name="T7" fmla="*/ 1610 h 1611"/>
              <a:gd name="T8" fmla="*/ 1076 w 1398"/>
              <a:gd name="T9" fmla="*/ 1610 h 1611"/>
              <a:gd name="T10" fmla="*/ 1192 w 1398"/>
              <a:gd name="T11" fmla="*/ 1503 h 1611"/>
              <a:gd name="T12" fmla="*/ 1397 w 1398"/>
              <a:gd name="T13" fmla="*/ 0 h 1611"/>
              <a:gd name="T14" fmla="*/ 0 w 1398"/>
              <a:gd name="T15" fmla="*/ 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8" h="1611">
                <a:moveTo>
                  <a:pt x="0" y="0"/>
                </a:moveTo>
                <a:lnTo>
                  <a:pt x="0" y="0"/>
                </a:lnTo>
                <a:cubicBezTo>
                  <a:pt x="196" y="1503"/>
                  <a:pt x="196" y="1503"/>
                  <a:pt x="196" y="1503"/>
                </a:cubicBezTo>
                <a:cubicBezTo>
                  <a:pt x="205" y="1566"/>
                  <a:pt x="258" y="1610"/>
                  <a:pt x="320" y="1610"/>
                </a:cubicBezTo>
                <a:cubicBezTo>
                  <a:pt x="1076" y="1610"/>
                  <a:pt x="1076" y="1610"/>
                  <a:pt x="1076" y="1610"/>
                </a:cubicBezTo>
                <a:cubicBezTo>
                  <a:pt x="1130" y="1610"/>
                  <a:pt x="1183" y="1566"/>
                  <a:pt x="1192" y="1503"/>
                </a:cubicBezTo>
                <a:cubicBezTo>
                  <a:pt x="1397" y="0"/>
                  <a:pt x="1397" y="0"/>
                  <a:pt x="1397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0">
            <a:extLst>
              <a:ext uri="{FF2B5EF4-FFF2-40B4-BE49-F238E27FC236}">
                <a16:creationId xmlns:a16="http://schemas.microsoft.com/office/drawing/2014/main" id="{5709867F-18BE-7642-B937-5C99DC7F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883" y="10232881"/>
            <a:ext cx="1499471" cy="2062307"/>
          </a:xfrm>
          <a:custGeom>
            <a:avLst/>
            <a:gdLst>
              <a:gd name="T0" fmla="*/ 1450 w 1540"/>
              <a:gd name="T1" fmla="*/ 0 h 2118"/>
              <a:gd name="T2" fmla="*/ 1450 w 1540"/>
              <a:gd name="T3" fmla="*/ 0 h 2118"/>
              <a:gd name="T4" fmla="*/ 89 w 1540"/>
              <a:gd name="T5" fmla="*/ 0 h 2118"/>
              <a:gd name="T6" fmla="*/ 0 w 1540"/>
              <a:gd name="T7" fmla="*/ 89 h 2118"/>
              <a:gd name="T8" fmla="*/ 0 w 1540"/>
              <a:gd name="T9" fmla="*/ 89 h 2118"/>
              <a:gd name="T10" fmla="*/ 35 w 1540"/>
              <a:gd name="T11" fmla="*/ 160 h 2118"/>
              <a:gd name="T12" fmla="*/ 258 w 1540"/>
              <a:gd name="T13" fmla="*/ 2037 h 2118"/>
              <a:gd name="T14" fmla="*/ 356 w 1540"/>
              <a:gd name="T15" fmla="*/ 2117 h 2118"/>
              <a:gd name="T16" fmla="*/ 1183 w 1540"/>
              <a:gd name="T17" fmla="*/ 2117 h 2118"/>
              <a:gd name="T18" fmla="*/ 1281 w 1540"/>
              <a:gd name="T19" fmla="*/ 2037 h 2118"/>
              <a:gd name="T20" fmla="*/ 1503 w 1540"/>
              <a:gd name="T21" fmla="*/ 160 h 2118"/>
              <a:gd name="T22" fmla="*/ 1539 w 1540"/>
              <a:gd name="T23" fmla="*/ 89 h 2118"/>
              <a:gd name="T24" fmla="*/ 1539 w 1540"/>
              <a:gd name="T25" fmla="*/ 89 h 2118"/>
              <a:gd name="T26" fmla="*/ 1450 w 1540"/>
              <a:gd name="T27" fmla="*/ 0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0" h="2118">
                <a:moveTo>
                  <a:pt x="1450" y="0"/>
                </a:moveTo>
                <a:lnTo>
                  <a:pt x="145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44"/>
                  <a:pt x="0" y="89"/>
                </a:cubicBezTo>
                <a:lnTo>
                  <a:pt x="0" y="89"/>
                </a:lnTo>
                <a:cubicBezTo>
                  <a:pt x="0" y="115"/>
                  <a:pt x="18" y="142"/>
                  <a:pt x="35" y="160"/>
                </a:cubicBezTo>
                <a:cubicBezTo>
                  <a:pt x="258" y="2037"/>
                  <a:pt x="258" y="2037"/>
                  <a:pt x="258" y="2037"/>
                </a:cubicBezTo>
                <a:cubicBezTo>
                  <a:pt x="267" y="2081"/>
                  <a:pt x="302" y="2117"/>
                  <a:pt x="356" y="2117"/>
                </a:cubicBezTo>
                <a:cubicBezTo>
                  <a:pt x="1183" y="2117"/>
                  <a:pt x="1183" y="2117"/>
                  <a:pt x="1183" y="2117"/>
                </a:cubicBezTo>
                <a:cubicBezTo>
                  <a:pt x="1236" y="2117"/>
                  <a:pt x="1272" y="2081"/>
                  <a:pt x="1281" y="2037"/>
                </a:cubicBezTo>
                <a:cubicBezTo>
                  <a:pt x="1503" y="160"/>
                  <a:pt x="1503" y="160"/>
                  <a:pt x="1503" y="160"/>
                </a:cubicBezTo>
                <a:cubicBezTo>
                  <a:pt x="1521" y="142"/>
                  <a:pt x="1539" y="115"/>
                  <a:pt x="1539" y="89"/>
                </a:cubicBezTo>
                <a:lnTo>
                  <a:pt x="1539" y="89"/>
                </a:lnTo>
                <a:cubicBezTo>
                  <a:pt x="1539" y="44"/>
                  <a:pt x="1494" y="0"/>
                  <a:pt x="1450" y="0"/>
                </a:cubicBezTo>
              </a:path>
            </a:pathLst>
          </a:custGeom>
          <a:noFill/>
          <a:ln w="223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1">
            <a:extLst>
              <a:ext uri="{FF2B5EF4-FFF2-40B4-BE49-F238E27FC236}">
                <a16:creationId xmlns:a16="http://schemas.microsoft.com/office/drawing/2014/main" id="{61370EEA-F136-4E43-B93E-A1B2A16E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194" y="8136202"/>
            <a:ext cx="816330" cy="704622"/>
          </a:xfrm>
          <a:custGeom>
            <a:avLst/>
            <a:gdLst>
              <a:gd name="T0" fmla="*/ 419 w 838"/>
              <a:gd name="T1" fmla="*/ 720 h 721"/>
              <a:gd name="T2" fmla="*/ 419 w 838"/>
              <a:gd name="T3" fmla="*/ 720 h 721"/>
              <a:gd name="T4" fmla="*/ 401 w 838"/>
              <a:gd name="T5" fmla="*/ 712 h 721"/>
              <a:gd name="T6" fmla="*/ 125 w 838"/>
              <a:gd name="T7" fmla="*/ 436 h 721"/>
              <a:gd name="T8" fmla="*/ 125 w 838"/>
              <a:gd name="T9" fmla="*/ 436 h 721"/>
              <a:gd name="T10" fmla="*/ 63 w 838"/>
              <a:gd name="T11" fmla="*/ 383 h 721"/>
              <a:gd name="T12" fmla="*/ 0 w 838"/>
              <a:gd name="T13" fmla="*/ 222 h 721"/>
              <a:gd name="T14" fmla="*/ 63 w 838"/>
              <a:gd name="T15" fmla="*/ 62 h 721"/>
              <a:gd name="T16" fmla="*/ 223 w 838"/>
              <a:gd name="T17" fmla="*/ 0 h 721"/>
              <a:gd name="T18" fmla="*/ 383 w 838"/>
              <a:gd name="T19" fmla="*/ 62 h 721"/>
              <a:gd name="T20" fmla="*/ 419 w 838"/>
              <a:gd name="T21" fmla="*/ 98 h 721"/>
              <a:gd name="T22" fmla="*/ 454 w 838"/>
              <a:gd name="T23" fmla="*/ 62 h 721"/>
              <a:gd name="T24" fmla="*/ 614 w 838"/>
              <a:gd name="T25" fmla="*/ 0 h 721"/>
              <a:gd name="T26" fmla="*/ 774 w 838"/>
              <a:gd name="T27" fmla="*/ 62 h 721"/>
              <a:gd name="T28" fmla="*/ 837 w 838"/>
              <a:gd name="T29" fmla="*/ 222 h 721"/>
              <a:gd name="T30" fmla="*/ 774 w 838"/>
              <a:gd name="T31" fmla="*/ 383 h 721"/>
              <a:gd name="T32" fmla="*/ 774 w 838"/>
              <a:gd name="T33" fmla="*/ 383 h 721"/>
              <a:gd name="T34" fmla="*/ 721 w 838"/>
              <a:gd name="T35" fmla="*/ 436 h 721"/>
              <a:gd name="T36" fmla="*/ 712 w 838"/>
              <a:gd name="T37" fmla="*/ 436 h 721"/>
              <a:gd name="T38" fmla="*/ 437 w 838"/>
              <a:gd name="T39" fmla="*/ 712 h 721"/>
              <a:gd name="T40" fmla="*/ 419 w 838"/>
              <a:gd name="T41" fmla="*/ 720 h 721"/>
              <a:gd name="T42" fmla="*/ 161 w 838"/>
              <a:gd name="T43" fmla="*/ 400 h 721"/>
              <a:gd name="T44" fmla="*/ 161 w 838"/>
              <a:gd name="T45" fmla="*/ 400 h 721"/>
              <a:gd name="T46" fmla="*/ 419 w 838"/>
              <a:gd name="T47" fmla="*/ 658 h 721"/>
              <a:gd name="T48" fmla="*/ 677 w 838"/>
              <a:gd name="T49" fmla="*/ 400 h 721"/>
              <a:gd name="T50" fmla="*/ 677 w 838"/>
              <a:gd name="T51" fmla="*/ 400 h 721"/>
              <a:gd name="T52" fmla="*/ 730 w 838"/>
              <a:gd name="T53" fmla="*/ 347 h 721"/>
              <a:gd name="T54" fmla="*/ 783 w 838"/>
              <a:gd name="T55" fmla="*/ 222 h 721"/>
              <a:gd name="T56" fmla="*/ 730 w 838"/>
              <a:gd name="T57" fmla="*/ 107 h 721"/>
              <a:gd name="T58" fmla="*/ 614 w 838"/>
              <a:gd name="T59" fmla="*/ 53 h 721"/>
              <a:gd name="T60" fmla="*/ 490 w 838"/>
              <a:gd name="T61" fmla="*/ 107 h 721"/>
              <a:gd name="T62" fmla="*/ 437 w 838"/>
              <a:gd name="T63" fmla="*/ 160 h 721"/>
              <a:gd name="T64" fmla="*/ 419 w 838"/>
              <a:gd name="T65" fmla="*/ 169 h 721"/>
              <a:gd name="T66" fmla="*/ 401 w 838"/>
              <a:gd name="T67" fmla="*/ 160 h 721"/>
              <a:gd name="T68" fmla="*/ 347 w 838"/>
              <a:gd name="T69" fmla="*/ 107 h 721"/>
              <a:gd name="T70" fmla="*/ 223 w 838"/>
              <a:gd name="T71" fmla="*/ 53 h 721"/>
              <a:gd name="T72" fmla="*/ 107 w 838"/>
              <a:gd name="T73" fmla="*/ 107 h 721"/>
              <a:gd name="T74" fmla="*/ 54 w 838"/>
              <a:gd name="T75" fmla="*/ 222 h 721"/>
              <a:gd name="T76" fmla="*/ 107 w 838"/>
              <a:gd name="T77" fmla="*/ 347 h 721"/>
              <a:gd name="T78" fmla="*/ 161 w 838"/>
              <a:gd name="T79" fmla="*/ 400 h 721"/>
              <a:gd name="T80" fmla="*/ 757 w 838"/>
              <a:gd name="T81" fmla="*/ 365 h 721"/>
              <a:gd name="T82" fmla="*/ 757 w 838"/>
              <a:gd name="T83" fmla="*/ 365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8" h="721">
                <a:moveTo>
                  <a:pt x="419" y="720"/>
                </a:moveTo>
                <a:lnTo>
                  <a:pt x="419" y="720"/>
                </a:lnTo>
                <a:cubicBezTo>
                  <a:pt x="410" y="720"/>
                  <a:pt x="410" y="720"/>
                  <a:pt x="401" y="712"/>
                </a:cubicBezTo>
                <a:cubicBezTo>
                  <a:pt x="125" y="436"/>
                  <a:pt x="125" y="436"/>
                  <a:pt x="125" y="436"/>
                </a:cubicBezTo>
                <a:lnTo>
                  <a:pt x="125" y="436"/>
                </a:lnTo>
                <a:cubicBezTo>
                  <a:pt x="63" y="383"/>
                  <a:pt x="63" y="383"/>
                  <a:pt x="63" y="383"/>
                </a:cubicBezTo>
                <a:cubicBezTo>
                  <a:pt x="27" y="338"/>
                  <a:pt x="0" y="285"/>
                  <a:pt x="0" y="222"/>
                </a:cubicBezTo>
                <a:cubicBezTo>
                  <a:pt x="0" y="160"/>
                  <a:pt x="27" y="107"/>
                  <a:pt x="63" y="62"/>
                </a:cubicBezTo>
                <a:cubicBezTo>
                  <a:pt x="107" y="27"/>
                  <a:pt x="161" y="0"/>
                  <a:pt x="223" y="0"/>
                </a:cubicBezTo>
                <a:cubicBezTo>
                  <a:pt x="285" y="0"/>
                  <a:pt x="339" y="27"/>
                  <a:pt x="383" y="62"/>
                </a:cubicBezTo>
                <a:cubicBezTo>
                  <a:pt x="419" y="98"/>
                  <a:pt x="419" y="98"/>
                  <a:pt x="419" y="98"/>
                </a:cubicBezTo>
                <a:cubicBezTo>
                  <a:pt x="454" y="62"/>
                  <a:pt x="454" y="62"/>
                  <a:pt x="454" y="62"/>
                </a:cubicBezTo>
                <a:cubicBezTo>
                  <a:pt x="499" y="27"/>
                  <a:pt x="552" y="0"/>
                  <a:pt x="614" y="0"/>
                </a:cubicBezTo>
                <a:cubicBezTo>
                  <a:pt x="677" y="0"/>
                  <a:pt x="730" y="27"/>
                  <a:pt x="774" y="62"/>
                </a:cubicBezTo>
                <a:cubicBezTo>
                  <a:pt x="810" y="107"/>
                  <a:pt x="837" y="160"/>
                  <a:pt x="837" y="222"/>
                </a:cubicBezTo>
                <a:cubicBezTo>
                  <a:pt x="837" y="285"/>
                  <a:pt x="810" y="338"/>
                  <a:pt x="774" y="383"/>
                </a:cubicBezTo>
                <a:lnTo>
                  <a:pt x="774" y="383"/>
                </a:lnTo>
                <a:cubicBezTo>
                  <a:pt x="721" y="436"/>
                  <a:pt x="721" y="436"/>
                  <a:pt x="721" y="436"/>
                </a:cubicBezTo>
                <a:cubicBezTo>
                  <a:pt x="712" y="436"/>
                  <a:pt x="712" y="436"/>
                  <a:pt x="712" y="436"/>
                </a:cubicBezTo>
                <a:cubicBezTo>
                  <a:pt x="437" y="712"/>
                  <a:pt x="437" y="712"/>
                  <a:pt x="437" y="712"/>
                </a:cubicBezTo>
                <a:cubicBezTo>
                  <a:pt x="437" y="720"/>
                  <a:pt x="427" y="720"/>
                  <a:pt x="419" y="720"/>
                </a:cubicBezTo>
                <a:close/>
                <a:moveTo>
                  <a:pt x="161" y="400"/>
                </a:moveTo>
                <a:lnTo>
                  <a:pt x="161" y="400"/>
                </a:lnTo>
                <a:cubicBezTo>
                  <a:pt x="419" y="658"/>
                  <a:pt x="419" y="658"/>
                  <a:pt x="419" y="658"/>
                </a:cubicBezTo>
                <a:cubicBezTo>
                  <a:pt x="677" y="400"/>
                  <a:pt x="677" y="400"/>
                  <a:pt x="677" y="400"/>
                </a:cubicBezTo>
                <a:lnTo>
                  <a:pt x="677" y="400"/>
                </a:lnTo>
                <a:cubicBezTo>
                  <a:pt x="730" y="347"/>
                  <a:pt x="730" y="347"/>
                  <a:pt x="730" y="347"/>
                </a:cubicBezTo>
                <a:cubicBezTo>
                  <a:pt x="766" y="311"/>
                  <a:pt x="783" y="267"/>
                  <a:pt x="783" y="222"/>
                </a:cubicBezTo>
                <a:cubicBezTo>
                  <a:pt x="783" y="178"/>
                  <a:pt x="766" y="133"/>
                  <a:pt x="730" y="107"/>
                </a:cubicBezTo>
                <a:cubicBezTo>
                  <a:pt x="703" y="71"/>
                  <a:pt x="659" y="53"/>
                  <a:pt x="614" y="53"/>
                </a:cubicBezTo>
                <a:cubicBezTo>
                  <a:pt x="570" y="53"/>
                  <a:pt x="525" y="71"/>
                  <a:pt x="490" y="107"/>
                </a:cubicBezTo>
                <a:cubicBezTo>
                  <a:pt x="437" y="160"/>
                  <a:pt x="437" y="160"/>
                  <a:pt x="437" y="160"/>
                </a:cubicBezTo>
                <a:cubicBezTo>
                  <a:pt x="437" y="160"/>
                  <a:pt x="427" y="169"/>
                  <a:pt x="419" y="169"/>
                </a:cubicBezTo>
                <a:cubicBezTo>
                  <a:pt x="410" y="169"/>
                  <a:pt x="410" y="160"/>
                  <a:pt x="401" y="160"/>
                </a:cubicBezTo>
                <a:cubicBezTo>
                  <a:pt x="347" y="107"/>
                  <a:pt x="347" y="107"/>
                  <a:pt x="347" y="107"/>
                </a:cubicBezTo>
                <a:cubicBezTo>
                  <a:pt x="312" y="71"/>
                  <a:pt x="267" y="53"/>
                  <a:pt x="223" y="53"/>
                </a:cubicBezTo>
                <a:cubicBezTo>
                  <a:pt x="178" y="53"/>
                  <a:pt x="134" y="71"/>
                  <a:pt x="107" y="107"/>
                </a:cubicBezTo>
                <a:cubicBezTo>
                  <a:pt x="72" y="133"/>
                  <a:pt x="54" y="178"/>
                  <a:pt x="54" y="222"/>
                </a:cubicBezTo>
                <a:cubicBezTo>
                  <a:pt x="54" y="267"/>
                  <a:pt x="72" y="311"/>
                  <a:pt x="107" y="347"/>
                </a:cubicBezTo>
                <a:cubicBezTo>
                  <a:pt x="161" y="400"/>
                  <a:pt x="161" y="400"/>
                  <a:pt x="161" y="400"/>
                </a:cubicBezTo>
                <a:close/>
                <a:moveTo>
                  <a:pt x="757" y="365"/>
                </a:moveTo>
                <a:lnTo>
                  <a:pt x="757" y="3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2">
            <a:extLst>
              <a:ext uri="{FF2B5EF4-FFF2-40B4-BE49-F238E27FC236}">
                <a16:creationId xmlns:a16="http://schemas.microsoft.com/office/drawing/2014/main" id="{5C29EBB9-7560-C142-97C1-560CEC3A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822" y="5274751"/>
            <a:ext cx="859295" cy="545651"/>
          </a:xfrm>
          <a:custGeom>
            <a:avLst/>
            <a:gdLst>
              <a:gd name="T0" fmla="*/ 543 w 882"/>
              <a:gd name="T1" fmla="*/ 561 h 562"/>
              <a:gd name="T2" fmla="*/ 543 w 882"/>
              <a:gd name="T3" fmla="*/ 561 h 562"/>
              <a:gd name="T4" fmla="*/ 543 w 882"/>
              <a:gd name="T5" fmla="*/ 561 h 562"/>
              <a:gd name="T6" fmla="*/ 525 w 882"/>
              <a:gd name="T7" fmla="*/ 543 h 562"/>
              <a:gd name="T8" fmla="*/ 436 w 882"/>
              <a:gd name="T9" fmla="*/ 116 h 562"/>
              <a:gd name="T10" fmla="*/ 356 w 882"/>
              <a:gd name="T11" fmla="*/ 445 h 562"/>
              <a:gd name="T12" fmla="*/ 338 w 882"/>
              <a:gd name="T13" fmla="*/ 463 h 562"/>
              <a:gd name="T14" fmla="*/ 320 w 882"/>
              <a:gd name="T15" fmla="*/ 454 h 562"/>
              <a:gd name="T16" fmla="*/ 222 w 882"/>
              <a:gd name="T17" fmla="*/ 267 h 562"/>
              <a:gd name="T18" fmla="*/ 142 w 882"/>
              <a:gd name="T19" fmla="*/ 347 h 562"/>
              <a:gd name="T20" fmla="*/ 133 w 882"/>
              <a:gd name="T21" fmla="*/ 356 h 562"/>
              <a:gd name="T22" fmla="*/ 27 w 882"/>
              <a:gd name="T23" fmla="*/ 356 h 562"/>
              <a:gd name="T24" fmla="*/ 0 w 882"/>
              <a:gd name="T25" fmla="*/ 338 h 562"/>
              <a:gd name="T26" fmla="*/ 27 w 882"/>
              <a:gd name="T27" fmla="*/ 312 h 562"/>
              <a:gd name="T28" fmla="*/ 116 w 882"/>
              <a:gd name="T29" fmla="*/ 312 h 562"/>
              <a:gd name="T30" fmla="*/ 213 w 882"/>
              <a:gd name="T31" fmla="*/ 214 h 562"/>
              <a:gd name="T32" fmla="*/ 231 w 882"/>
              <a:gd name="T33" fmla="*/ 205 h 562"/>
              <a:gd name="T34" fmla="*/ 249 w 882"/>
              <a:gd name="T35" fmla="*/ 223 h 562"/>
              <a:gd name="T36" fmla="*/ 329 w 882"/>
              <a:gd name="T37" fmla="*/ 374 h 562"/>
              <a:gd name="T38" fmla="*/ 418 w 882"/>
              <a:gd name="T39" fmla="*/ 9 h 562"/>
              <a:gd name="T40" fmla="*/ 436 w 882"/>
              <a:gd name="T41" fmla="*/ 0 h 562"/>
              <a:gd name="T42" fmla="*/ 462 w 882"/>
              <a:gd name="T43" fmla="*/ 18 h 562"/>
              <a:gd name="T44" fmla="*/ 552 w 882"/>
              <a:gd name="T45" fmla="*/ 454 h 562"/>
              <a:gd name="T46" fmla="*/ 632 w 882"/>
              <a:gd name="T47" fmla="*/ 223 h 562"/>
              <a:gd name="T48" fmla="*/ 640 w 882"/>
              <a:gd name="T49" fmla="*/ 214 h 562"/>
              <a:gd name="T50" fmla="*/ 667 w 882"/>
              <a:gd name="T51" fmla="*/ 214 h 562"/>
              <a:gd name="T52" fmla="*/ 756 w 882"/>
              <a:gd name="T53" fmla="*/ 312 h 562"/>
              <a:gd name="T54" fmla="*/ 854 w 882"/>
              <a:gd name="T55" fmla="*/ 312 h 562"/>
              <a:gd name="T56" fmla="*/ 881 w 882"/>
              <a:gd name="T57" fmla="*/ 338 h 562"/>
              <a:gd name="T58" fmla="*/ 854 w 882"/>
              <a:gd name="T59" fmla="*/ 356 h 562"/>
              <a:gd name="T60" fmla="*/ 747 w 882"/>
              <a:gd name="T61" fmla="*/ 356 h 562"/>
              <a:gd name="T62" fmla="*/ 738 w 882"/>
              <a:gd name="T63" fmla="*/ 347 h 562"/>
              <a:gd name="T64" fmla="*/ 658 w 882"/>
              <a:gd name="T65" fmla="*/ 276 h 562"/>
              <a:gd name="T66" fmla="*/ 569 w 882"/>
              <a:gd name="T67" fmla="*/ 543 h 562"/>
              <a:gd name="T68" fmla="*/ 543 w 882"/>
              <a:gd name="T69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2" h="562">
                <a:moveTo>
                  <a:pt x="543" y="561"/>
                </a:moveTo>
                <a:lnTo>
                  <a:pt x="543" y="561"/>
                </a:lnTo>
                <a:lnTo>
                  <a:pt x="543" y="561"/>
                </a:lnTo>
                <a:cubicBezTo>
                  <a:pt x="534" y="561"/>
                  <a:pt x="525" y="552"/>
                  <a:pt x="525" y="543"/>
                </a:cubicBezTo>
                <a:cubicBezTo>
                  <a:pt x="436" y="116"/>
                  <a:pt x="436" y="116"/>
                  <a:pt x="436" y="116"/>
                </a:cubicBezTo>
                <a:cubicBezTo>
                  <a:pt x="356" y="445"/>
                  <a:pt x="356" y="445"/>
                  <a:pt x="356" y="445"/>
                </a:cubicBezTo>
                <a:cubicBezTo>
                  <a:pt x="356" y="454"/>
                  <a:pt x="347" y="463"/>
                  <a:pt x="338" y="463"/>
                </a:cubicBezTo>
                <a:cubicBezTo>
                  <a:pt x="329" y="463"/>
                  <a:pt x="320" y="454"/>
                  <a:pt x="320" y="454"/>
                </a:cubicBezTo>
                <a:cubicBezTo>
                  <a:pt x="222" y="267"/>
                  <a:pt x="222" y="267"/>
                  <a:pt x="222" y="267"/>
                </a:cubicBezTo>
                <a:cubicBezTo>
                  <a:pt x="142" y="347"/>
                  <a:pt x="142" y="347"/>
                  <a:pt x="142" y="347"/>
                </a:cubicBezTo>
                <a:cubicBezTo>
                  <a:pt x="142" y="356"/>
                  <a:pt x="133" y="356"/>
                  <a:pt x="133" y="356"/>
                </a:cubicBezTo>
                <a:cubicBezTo>
                  <a:pt x="27" y="356"/>
                  <a:pt x="27" y="356"/>
                  <a:pt x="27" y="356"/>
                </a:cubicBezTo>
                <a:cubicBezTo>
                  <a:pt x="9" y="356"/>
                  <a:pt x="0" y="347"/>
                  <a:pt x="0" y="338"/>
                </a:cubicBezTo>
                <a:cubicBezTo>
                  <a:pt x="0" y="321"/>
                  <a:pt x="9" y="312"/>
                  <a:pt x="27" y="312"/>
                </a:cubicBezTo>
                <a:cubicBezTo>
                  <a:pt x="116" y="312"/>
                  <a:pt x="116" y="312"/>
                  <a:pt x="116" y="312"/>
                </a:cubicBezTo>
                <a:cubicBezTo>
                  <a:pt x="213" y="214"/>
                  <a:pt x="213" y="214"/>
                  <a:pt x="213" y="214"/>
                </a:cubicBezTo>
                <a:cubicBezTo>
                  <a:pt x="213" y="205"/>
                  <a:pt x="222" y="205"/>
                  <a:pt x="231" y="205"/>
                </a:cubicBezTo>
                <a:cubicBezTo>
                  <a:pt x="240" y="205"/>
                  <a:pt x="240" y="214"/>
                  <a:pt x="249" y="223"/>
                </a:cubicBezTo>
                <a:cubicBezTo>
                  <a:pt x="329" y="374"/>
                  <a:pt x="329" y="374"/>
                  <a:pt x="329" y="374"/>
                </a:cubicBezTo>
                <a:cubicBezTo>
                  <a:pt x="418" y="9"/>
                  <a:pt x="418" y="9"/>
                  <a:pt x="418" y="9"/>
                </a:cubicBezTo>
                <a:cubicBezTo>
                  <a:pt x="418" y="0"/>
                  <a:pt x="427" y="0"/>
                  <a:pt x="436" y="0"/>
                </a:cubicBezTo>
                <a:cubicBezTo>
                  <a:pt x="454" y="0"/>
                  <a:pt x="462" y="0"/>
                  <a:pt x="462" y="18"/>
                </a:cubicBezTo>
                <a:cubicBezTo>
                  <a:pt x="552" y="454"/>
                  <a:pt x="552" y="454"/>
                  <a:pt x="552" y="454"/>
                </a:cubicBezTo>
                <a:cubicBezTo>
                  <a:pt x="632" y="223"/>
                  <a:pt x="632" y="223"/>
                  <a:pt x="632" y="223"/>
                </a:cubicBezTo>
                <a:cubicBezTo>
                  <a:pt x="632" y="214"/>
                  <a:pt x="640" y="214"/>
                  <a:pt x="640" y="214"/>
                </a:cubicBezTo>
                <a:cubicBezTo>
                  <a:pt x="649" y="205"/>
                  <a:pt x="658" y="214"/>
                  <a:pt x="667" y="214"/>
                </a:cubicBezTo>
                <a:cubicBezTo>
                  <a:pt x="756" y="312"/>
                  <a:pt x="756" y="312"/>
                  <a:pt x="756" y="312"/>
                </a:cubicBezTo>
                <a:cubicBezTo>
                  <a:pt x="854" y="312"/>
                  <a:pt x="854" y="312"/>
                  <a:pt x="854" y="312"/>
                </a:cubicBezTo>
                <a:cubicBezTo>
                  <a:pt x="872" y="312"/>
                  <a:pt x="881" y="321"/>
                  <a:pt x="881" y="338"/>
                </a:cubicBezTo>
                <a:cubicBezTo>
                  <a:pt x="881" y="347"/>
                  <a:pt x="872" y="356"/>
                  <a:pt x="854" y="356"/>
                </a:cubicBezTo>
                <a:cubicBezTo>
                  <a:pt x="747" y="356"/>
                  <a:pt x="747" y="356"/>
                  <a:pt x="747" y="356"/>
                </a:cubicBezTo>
                <a:cubicBezTo>
                  <a:pt x="747" y="356"/>
                  <a:pt x="738" y="356"/>
                  <a:pt x="738" y="347"/>
                </a:cubicBezTo>
                <a:cubicBezTo>
                  <a:pt x="658" y="276"/>
                  <a:pt x="658" y="276"/>
                  <a:pt x="658" y="276"/>
                </a:cubicBezTo>
                <a:cubicBezTo>
                  <a:pt x="569" y="543"/>
                  <a:pt x="569" y="543"/>
                  <a:pt x="569" y="543"/>
                </a:cubicBezTo>
                <a:cubicBezTo>
                  <a:pt x="560" y="552"/>
                  <a:pt x="560" y="561"/>
                  <a:pt x="543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3">
            <a:extLst>
              <a:ext uri="{FF2B5EF4-FFF2-40B4-BE49-F238E27FC236}">
                <a16:creationId xmlns:a16="http://schemas.microsoft.com/office/drawing/2014/main" id="{FDB6B042-9C22-5140-9582-91997C41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607" y="11057804"/>
            <a:ext cx="610099" cy="885073"/>
          </a:xfrm>
          <a:custGeom>
            <a:avLst/>
            <a:gdLst>
              <a:gd name="T0" fmla="*/ 552 w 624"/>
              <a:gd name="T1" fmla="*/ 0 h 908"/>
              <a:gd name="T2" fmla="*/ 552 w 624"/>
              <a:gd name="T3" fmla="*/ 0 h 908"/>
              <a:gd name="T4" fmla="*/ 71 w 624"/>
              <a:gd name="T5" fmla="*/ 0 h 908"/>
              <a:gd name="T6" fmla="*/ 0 w 624"/>
              <a:gd name="T7" fmla="*/ 71 h 908"/>
              <a:gd name="T8" fmla="*/ 0 w 624"/>
              <a:gd name="T9" fmla="*/ 836 h 908"/>
              <a:gd name="T10" fmla="*/ 71 w 624"/>
              <a:gd name="T11" fmla="*/ 907 h 908"/>
              <a:gd name="T12" fmla="*/ 552 w 624"/>
              <a:gd name="T13" fmla="*/ 907 h 908"/>
              <a:gd name="T14" fmla="*/ 623 w 624"/>
              <a:gd name="T15" fmla="*/ 836 h 908"/>
              <a:gd name="T16" fmla="*/ 623 w 624"/>
              <a:gd name="T17" fmla="*/ 71 h 908"/>
              <a:gd name="T18" fmla="*/ 552 w 624"/>
              <a:gd name="T19" fmla="*/ 0 h 908"/>
              <a:gd name="T20" fmla="*/ 54 w 624"/>
              <a:gd name="T21" fmla="*/ 196 h 908"/>
              <a:gd name="T22" fmla="*/ 54 w 624"/>
              <a:gd name="T23" fmla="*/ 196 h 908"/>
              <a:gd name="T24" fmla="*/ 570 w 624"/>
              <a:gd name="T25" fmla="*/ 196 h 908"/>
              <a:gd name="T26" fmla="*/ 570 w 624"/>
              <a:gd name="T27" fmla="*/ 711 h 908"/>
              <a:gd name="T28" fmla="*/ 54 w 624"/>
              <a:gd name="T29" fmla="*/ 711 h 908"/>
              <a:gd name="T30" fmla="*/ 54 w 624"/>
              <a:gd name="T31" fmla="*/ 196 h 908"/>
              <a:gd name="T32" fmla="*/ 71 w 624"/>
              <a:gd name="T33" fmla="*/ 53 h 908"/>
              <a:gd name="T34" fmla="*/ 71 w 624"/>
              <a:gd name="T35" fmla="*/ 53 h 908"/>
              <a:gd name="T36" fmla="*/ 552 w 624"/>
              <a:gd name="T37" fmla="*/ 53 h 908"/>
              <a:gd name="T38" fmla="*/ 570 w 624"/>
              <a:gd name="T39" fmla="*/ 71 h 908"/>
              <a:gd name="T40" fmla="*/ 570 w 624"/>
              <a:gd name="T41" fmla="*/ 142 h 908"/>
              <a:gd name="T42" fmla="*/ 54 w 624"/>
              <a:gd name="T43" fmla="*/ 142 h 908"/>
              <a:gd name="T44" fmla="*/ 54 w 624"/>
              <a:gd name="T45" fmla="*/ 71 h 908"/>
              <a:gd name="T46" fmla="*/ 71 w 624"/>
              <a:gd name="T47" fmla="*/ 53 h 908"/>
              <a:gd name="T48" fmla="*/ 552 w 624"/>
              <a:gd name="T49" fmla="*/ 854 h 908"/>
              <a:gd name="T50" fmla="*/ 552 w 624"/>
              <a:gd name="T51" fmla="*/ 854 h 908"/>
              <a:gd name="T52" fmla="*/ 71 w 624"/>
              <a:gd name="T53" fmla="*/ 854 h 908"/>
              <a:gd name="T54" fmla="*/ 54 w 624"/>
              <a:gd name="T55" fmla="*/ 836 h 908"/>
              <a:gd name="T56" fmla="*/ 54 w 624"/>
              <a:gd name="T57" fmla="*/ 765 h 908"/>
              <a:gd name="T58" fmla="*/ 570 w 624"/>
              <a:gd name="T59" fmla="*/ 765 h 908"/>
              <a:gd name="T60" fmla="*/ 570 w 624"/>
              <a:gd name="T61" fmla="*/ 836 h 908"/>
              <a:gd name="T62" fmla="*/ 552 w 624"/>
              <a:gd name="T63" fmla="*/ 854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4" h="908">
                <a:moveTo>
                  <a:pt x="552" y="0"/>
                </a:moveTo>
                <a:lnTo>
                  <a:pt x="552" y="0"/>
                </a:lnTo>
                <a:cubicBezTo>
                  <a:pt x="71" y="0"/>
                  <a:pt x="71" y="0"/>
                  <a:pt x="71" y="0"/>
                </a:cubicBezTo>
                <a:cubicBezTo>
                  <a:pt x="36" y="0"/>
                  <a:pt x="0" y="35"/>
                  <a:pt x="0" y="71"/>
                </a:cubicBezTo>
                <a:cubicBezTo>
                  <a:pt x="0" y="836"/>
                  <a:pt x="0" y="836"/>
                  <a:pt x="0" y="836"/>
                </a:cubicBezTo>
                <a:cubicBezTo>
                  <a:pt x="0" y="872"/>
                  <a:pt x="36" y="907"/>
                  <a:pt x="71" y="907"/>
                </a:cubicBezTo>
                <a:cubicBezTo>
                  <a:pt x="552" y="907"/>
                  <a:pt x="552" y="907"/>
                  <a:pt x="552" y="907"/>
                </a:cubicBezTo>
                <a:cubicBezTo>
                  <a:pt x="587" y="907"/>
                  <a:pt x="623" y="872"/>
                  <a:pt x="623" y="836"/>
                </a:cubicBezTo>
                <a:cubicBezTo>
                  <a:pt x="623" y="71"/>
                  <a:pt x="623" y="71"/>
                  <a:pt x="623" y="71"/>
                </a:cubicBezTo>
                <a:cubicBezTo>
                  <a:pt x="623" y="35"/>
                  <a:pt x="587" y="0"/>
                  <a:pt x="552" y="0"/>
                </a:cubicBezTo>
                <a:close/>
                <a:moveTo>
                  <a:pt x="54" y="196"/>
                </a:moveTo>
                <a:lnTo>
                  <a:pt x="54" y="196"/>
                </a:lnTo>
                <a:cubicBezTo>
                  <a:pt x="570" y="196"/>
                  <a:pt x="570" y="196"/>
                  <a:pt x="570" y="196"/>
                </a:cubicBezTo>
                <a:cubicBezTo>
                  <a:pt x="570" y="711"/>
                  <a:pt x="570" y="711"/>
                  <a:pt x="570" y="711"/>
                </a:cubicBezTo>
                <a:cubicBezTo>
                  <a:pt x="54" y="711"/>
                  <a:pt x="54" y="711"/>
                  <a:pt x="54" y="711"/>
                </a:cubicBezTo>
                <a:lnTo>
                  <a:pt x="54" y="196"/>
                </a:lnTo>
                <a:close/>
                <a:moveTo>
                  <a:pt x="71" y="53"/>
                </a:moveTo>
                <a:lnTo>
                  <a:pt x="71" y="53"/>
                </a:lnTo>
                <a:cubicBezTo>
                  <a:pt x="552" y="53"/>
                  <a:pt x="552" y="53"/>
                  <a:pt x="552" y="53"/>
                </a:cubicBezTo>
                <a:cubicBezTo>
                  <a:pt x="561" y="53"/>
                  <a:pt x="570" y="62"/>
                  <a:pt x="570" y="71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4" y="142"/>
                  <a:pt x="54" y="142"/>
                  <a:pt x="54" y="142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62"/>
                  <a:pt x="63" y="53"/>
                  <a:pt x="71" y="53"/>
                </a:cubicBezTo>
                <a:close/>
                <a:moveTo>
                  <a:pt x="552" y="854"/>
                </a:moveTo>
                <a:lnTo>
                  <a:pt x="552" y="854"/>
                </a:lnTo>
                <a:cubicBezTo>
                  <a:pt x="71" y="854"/>
                  <a:pt x="71" y="854"/>
                  <a:pt x="71" y="854"/>
                </a:cubicBezTo>
                <a:cubicBezTo>
                  <a:pt x="63" y="854"/>
                  <a:pt x="54" y="845"/>
                  <a:pt x="54" y="836"/>
                </a:cubicBezTo>
                <a:cubicBezTo>
                  <a:pt x="54" y="765"/>
                  <a:pt x="54" y="765"/>
                  <a:pt x="54" y="765"/>
                </a:cubicBezTo>
                <a:cubicBezTo>
                  <a:pt x="570" y="765"/>
                  <a:pt x="570" y="765"/>
                  <a:pt x="570" y="765"/>
                </a:cubicBezTo>
                <a:cubicBezTo>
                  <a:pt x="570" y="836"/>
                  <a:pt x="570" y="836"/>
                  <a:pt x="570" y="836"/>
                </a:cubicBezTo>
                <a:cubicBezTo>
                  <a:pt x="570" y="845"/>
                  <a:pt x="561" y="854"/>
                  <a:pt x="552" y="8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4">
            <a:extLst>
              <a:ext uri="{FF2B5EF4-FFF2-40B4-BE49-F238E27FC236}">
                <a16:creationId xmlns:a16="http://schemas.microsoft.com/office/drawing/2014/main" id="{16959B21-5A06-294E-8EE3-A1D13F7C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315" y="11306999"/>
            <a:ext cx="382385" cy="382385"/>
          </a:xfrm>
          <a:custGeom>
            <a:avLst/>
            <a:gdLst>
              <a:gd name="T0" fmla="*/ 338 w 392"/>
              <a:gd name="T1" fmla="*/ 106 h 392"/>
              <a:gd name="T2" fmla="*/ 338 w 392"/>
              <a:gd name="T3" fmla="*/ 106 h 392"/>
              <a:gd name="T4" fmla="*/ 285 w 392"/>
              <a:gd name="T5" fmla="*/ 106 h 392"/>
              <a:gd name="T6" fmla="*/ 285 w 392"/>
              <a:gd name="T7" fmla="*/ 53 h 392"/>
              <a:gd name="T8" fmla="*/ 231 w 392"/>
              <a:gd name="T9" fmla="*/ 0 h 392"/>
              <a:gd name="T10" fmla="*/ 160 w 392"/>
              <a:gd name="T11" fmla="*/ 0 h 392"/>
              <a:gd name="T12" fmla="*/ 107 w 392"/>
              <a:gd name="T13" fmla="*/ 53 h 392"/>
              <a:gd name="T14" fmla="*/ 107 w 392"/>
              <a:gd name="T15" fmla="*/ 106 h 392"/>
              <a:gd name="T16" fmla="*/ 53 w 392"/>
              <a:gd name="T17" fmla="*/ 106 h 392"/>
              <a:gd name="T18" fmla="*/ 0 w 392"/>
              <a:gd name="T19" fmla="*/ 160 h 392"/>
              <a:gd name="T20" fmla="*/ 0 w 392"/>
              <a:gd name="T21" fmla="*/ 231 h 392"/>
              <a:gd name="T22" fmla="*/ 53 w 392"/>
              <a:gd name="T23" fmla="*/ 284 h 392"/>
              <a:gd name="T24" fmla="*/ 107 w 392"/>
              <a:gd name="T25" fmla="*/ 284 h 392"/>
              <a:gd name="T26" fmla="*/ 107 w 392"/>
              <a:gd name="T27" fmla="*/ 338 h 392"/>
              <a:gd name="T28" fmla="*/ 160 w 392"/>
              <a:gd name="T29" fmla="*/ 391 h 392"/>
              <a:gd name="T30" fmla="*/ 231 w 392"/>
              <a:gd name="T31" fmla="*/ 391 h 392"/>
              <a:gd name="T32" fmla="*/ 285 w 392"/>
              <a:gd name="T33" fmla="*/ 338 h 392"/>
              <a:gd name="T34" fmla="*/ 285 w 392"/>
              <a:gd name="T35" fmla="*/ 284 h 392"/>
              <a:gd name="T36" fmla="*/ 338 w 392"/>
              <a:gd name="T37" fmla="*/ 284 h 392"/>
              <a:gd name="T38" fmla="*/ 391 w 392"/>
              <a:gd name="T39" fmla="*/ 231 h 392"/>
              <a:gd name="T40" fmla="*/ 391 w 392"/>
              <a:gd name="T41" fmla="*/ 160 h 392"/>
              <a:gd name="T42" fmla="*/ 338 w 392"/>
              <a:gd name="T43" fmla="*/ 106 h 392"/>
              <a:gd name="T44" fmla="*/ 338 w 392"/>
              <a:gd name="T45" fmla="*/ 231 h 392"/>
              <a:gd name="T46" fmla="*/ 338 w 392"/>
              <a:gd name="T47" fmla="*/ 231 h 392"/>
              <a:gd name="T48" fmla="*/ 231 w 392"/>
              <a:gd name="T49" fmla="*/ 231 h 392"/>
              <a:gd name="T50" fmla="*/ 231 w 392"/>
              <a:gd name="T51" fmla="*/ 338 h 392"/>
              <a:gd name="T52" fmla="*/ 160 w 392"/>
              <a:gd name="T53" fmla="*/ 338 h 392"/>
              <a:gd name="T54" fmla="*/ 160 w 392"/>
              <a:gd name="T55" fmla="*/ 231 h 392"/>
              <a:gd name="T56" fmla="*/ 53 w 392"/>
              <a:gd name="T57" fmla="*/ 231 h 392"/>
              <a:gd name="T58" fmla="*/ 53 w 392"/>
              <a:gd name="T59" fmla="*/ 160 h 392"/>
              <a:gd name="T60" fmla="*/ 160 w 392"/>
              <a:gd name="T61" fmla="*/ 160 h 392"/>
              <a:gd name="T62" fmla="*/ 160 w 392"/>
              <a:gd name="T63" fmla="*/ 53 h 392"/>
              <a:gd name="T64" fmla="*/ 231 w 392"/>
              <a:gd name="T65" fmla="*/ 53 h 392"/>
              <a:gd name="T66" fmla="*/ 231 w 392"/>
              <a:gd name="T67" fmla="*/ 160 h 392"/>
              <a:gd name="T68" fmla="*/ 338 w 392"/>
              <a:gd name="T69" fmla="*/ 160 h 392"/>
              <a:gd name="T70" fmla="*/ 338 w 392"/>
              <a:gd name="T71" fmla="*/ 23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2" h="392">
                <a:moveTo>
                  <a:pt x="338" y="106"/>
                </a:moveTo>
                <a:lnTo>
                  <a:pt x="338" y="106"/>
                </a:lnTo>
                <a:cubicBezTo>
                  <a:pt x="285" y="106"/>
                  <a:pt x="285" y="106"/>
                  <a:pt x="285" y="106"/>
                </a:cubicBezTo>
                <a:cubicBezTo>
                  <a:pt x="285" y="53"/>
                  <a:pt x="285" y="53"/>
                  <a:pt x="285" y="53"/>
                </a:cubicBezTo>
                <a:cubicBezTo>
                  <a:pt x="285" y="18"/>
                  <a:pt x="258" y="0"/>
                  <a:pt x="231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24" y="0"/>
                  <a:pt x="107" y="18"/>
                  <a:pt x="107" y="53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18" y="106"/>
                  <a:pt x="0" y="124"/>
                  <a:pt x="0" y="160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58"/>
                  <a:pt x="18" y="284"/>
                  <a:pt x="53" y="284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7" y="338"/>
                  <a:pt x="107" y="338"/>
                  <a:pt x="107" y="338"/>
                </a:cubicBezTo>
                <a:cubicBezTo>
                  <a:pt x="107" y="365"/>
                  <a:pt x="124" y="391"/>
                  <a:pt x="160" y="391"/>
                </a:cubicBezTo>
                <a:cubicBezTo>
                  <a:pt x="231" y="391"/>
                  <a:pt x="231" y="391"/>
                  <a:pt x="231" y="391"/>
                </a:cubicBezTo>
                <a:cubicBezTo>
                  <a:pt x="258" y="391"/>
                  <a:pt x="285" y="365"/>
                  <a:pt x="285" y="338"/>
                </a:cubicBezTo>
                <a:cubicBezTo>
                  <a:pt x="285" y="284"/>
                  <a:pt x="285" y="284"/>
                  <a:pt x="285" y="284"/>
                </a:cubicBezTo>
                <a:cubicBezTo>
                  <a:pt x="338" y="284"/>
                  <a:pt x="338" y="284"/>
                  <a:pt x="338" y="284"/>
                </a:cubicBezTo>
                <a:cubicBezTo>
                  <a:pt x="365" y="284"/>
                  <a:pt x="391" y="258"/>
                  <a:pt x="391" y="231"/>
                </a:cubicBezTo>
                <a:cubicBezTo>
                  <a:pt x="391" y="160"/>
                  <a:pt x="391" y="160"/>
                  <a:pt x="391" y="160"/>
                </a:cubicBezTo>
                <a:cubicBezTo>
                  <a:pt x="391" y="124"/>
                  <a:pt x="365" y="106"/>
                  <a:pt x="338" y="106"/>
                </a:cubicBezTo>
                <a:close/>
                <a:moveTo>
                  <a:pt x="338" y="231"/>
                </a:moveTo>
                <a:lnTo>
                  <a:pt x="338" y="231"/>
                </a:lnTo>
                <a:cubicBezTo>
                  <a:pt x="231" y="231"/>
                  <a:pt x="231" y="231"/>
                  <a:pt x="231" y="231"/>
                </a:cubicBezTo>
                <a:cubicBezTo>
                  <a:pt x="231" y="338"/>
                  <a:pt x="231" y="338"/>
                  <a:pt x="231" y="338"/>
                </a:cubicBezTo>
                <a:cubicBezTo>
                  <a:pt x="160" y="338"/>
                  <a:pt x="160" y="338"/>
                  <a:pt x="160" y="338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231" y="53"/>
                  <a:pt x="231" y="53"/>
                  <a:pt x="231" y="53"/>
                </a:cubicBezTo>
                <a:cubicBezTo>
                  <a:pt x="231" y="160"/>
                  <a:pt x="231" y="160"/>
                  <a:pt x="231" y="160"/>
                </a:cubicBezTo>
                <a:cubicBezTo>
                  <a:pt x="338" y="160"/>
                  <a:pt x="338" y="160"/>
                  <a:pt x="338" y="160"/>
                </a:cubicBezTo>
                <a:lnTo>
                  <a:pt x="338" y="2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5">
            <a:extLst>
              <a:ext uri="{FF2B5EF4-FFF2-40B4-BE49-F238E27FC236}">
                <a16:creationId xmlns:a16="http://schemas.microsoft.com/office/drawing/2014/main" id="{4C04A14B-23E7-E240-BFC6-0B887D01B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351" y="10916019"/>
            <a:ext cx="468314" cy="133192"/>
          </a:xfrm>
          <a:custGeom>
            <a:avLst/>
            <a:gdLst>
              <a:gd name="T0" fmla="*/ 27 w 482"/>
              <a:gd name="T1" fmla="*/ 134 h 135"/>
              <a:gd name="T2" fmla="*/ 27 w 482"/>
              <a:gd name="T3" fmla="*/ 134 h 135"/>
              <a:gd name="T4" fmla="*/ 54 w 482"/>
              <a:gd name="T5" fmla="*/ 107 h 135"/>
              <a:gd name="T6" fmla="*/ 54 w 482"/>
              <a:gd name="T7" fmla="*/ 81 h 135"/>
              <a:gd name="T8" fmla="*/ 81 w 482"/>
              <a:gd name="T9" fmla="*/ 54 h 135"/>
              <a:gd name="T10" fmla="*/ 401 w 482"/>
              <a:gd name="T11" fmla="*/ 54 h 135"/>
              <a:gd name="T12" fmla="*/ 427 w 482"/>
              <a:gd name="T13" fmla="*/ 81 h 135"/>
              <a:gd name="T14" fmla="*/ 427 w 482"/>
              <a:gd name="T15" fmla="*/ 107 h 135"/>
              <a:gd name="T16" fmla="*/ 454 w 482"/>
              <a:gd name="T17" fmla="*/ 134 h 135"/>
              <a:gd name="T18" fmla="*/ 481 w 482"/>
              <a:gd name="T19" fmla="*/ 107 h 135"/>
              <a:gd name="T20" fmla="*/ 481 w 482"/>
              <a:gd name="T21" fmla="*/ 81 h 135"/>
              <a:gd name="T22" fmla="*/ 401 w 482"/>
              <a:gd name="T23" fmla="*/ 0 h 135"/>
              <a:gd name="T24" fmla="*/ 81 w 482"/>
              <a:gd name="T25" fmla="*/ 0 h 135"/>
              <a:gd name="T26" fmla="*/ 0 w 482"/>
              <a:gd name="T27" fmla="*/ 81 h 135"/>
              <a:gd name="T28" fmla="*/ 0 w 482"/>
              <a:gd name="T29" fmla="*/ 107 h 135"/>
              <a:gd name="T30" fmla="*/ 27 w 482"/>
              <a:gd name="T31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135">
                <a:moveTo>
                  <a:pt x="27" y="134"/>
                </a:moveTo>
                <a:lnTo>
                  <a:pt x="27" y="134"/>
                </a:lnTo>
                <a:cubicBezTo>
                  <a:pt x="45" y="134"/>
                  <a:pt x="54" y="125"/>
                  <a:pt x="54" y="107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63"/>
                  <a:pt x="63" y="54"/>
                  <a:pt x="81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19" y="54"/>
                  <a:pt x="427" y="63"/>
                  <a:pt x="427" y="81"/>
                </a:cubicBezTo>
                <a:cubicBezTo>
                  <a:pt x="427" y="107"/>
                  <a:pt x="427" y="107"/>
                  <a:pt x="427" y="107"/>
                </a:cubicBezTo>
                <a:cubicBezTo>
                  <a:pt x="427" y="125"/>
                  <a:pt x="445" y="134"/>
                  <a:pt x="454" y="134"/>
                </a:cubicBezTo>
                <a:cubicBezTo>
                  <a:pt x="472" y="134"/>
                  <a:pt x="481" y="125"/>
                  <a:pt x="481" y="107"/>
                </a:cubicBezTo>
                <a:cubicBezTo>
                  <a:pt x="481" y="81"/>
                  <a:pt x="481" y="81"/>
                  <a:pt x="481" y="81"/>
                </a:cubicBezTo>
                <a:cubicBezTo>
                  <a:pt x="481" y="36"/>
                  <a:pt x="445" y="0"/>
                  <a:pt x="40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25"/>
                  <a:pt x="9" y="134"/>
                  <a:pt x="27" y="1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7">
            <a:extLst>
              <a:ext uri="{FF2B5EF4-FFF2-40B4-BE49-F238E27FC236}">
                <a16:creationId xmlns:a16="http://schemas.microsoft.com/office/drawing/2014/main" id="{EE3A9452-FB5A-284B-8242-F81A7EB8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689" y="5768844"/>
            <a:ext cx="1245977" cy="1241682"/>
          </a:xfrm>
          <a:custGeom>
            <a:avLst/>
            <a:gdLst>
              <a:gd name="T0" fmla="*/ 1093 w 1281"/>
              <a:gd name="T1" fmla="*/ 187 h 1273"/>
              <a:gd name="T2" fmla="*/ 1093 w 1281"/>
              <a:gd name="T3" fmla="*/ 187 h 1273"/>
              <a:gd name="T4" fmla="*/ 641 w 1281"/>
              <a:gd name="T5" fmla="*/ 0 h 1273"/>
              <a:gd name="T6" fmla="*/ 187 w 1281"/>
              <a:gd name="T7" fmla="*/ 187 h 1273"/>
              <a:gd name="T8" fmla="*/ 0 w 1281"/>
              <a:gd name="T9" fmla="*/ 641 h 1273"/>
              <a:gd name="T10" fmla="*/ 187 w 1281"/>
              <a:gd name="T11" fmla="*/ 1086 h 1273"/>
              <a:gd name="T12" fmla="*/ 632 w 1281"/>
              <a:gd name="T13" fmla="*/ 1272 h 1273"/>
              <a:gd name="T14" fmla="*/ 641 w 1281"/>
              <a:gd name="T15" fmla="*/ 1272 h 1273"/>
              <a:gd name="T16" fmla="*/ 641 w 1281"/>
              <a:gd name="T17" fmla="*/ 1272 h 1273"/>
              <a:gd name="T18" fmla="*/ 641 w 1281"/>
              <a:gd name="T19" fmla="*/ 1272 h 1273"/>
              <a:gd name="T20" fmla="*/ 1093 w 1281"/>
              <a:gd name="T21" fmla="*/ 1086 h 1273"/>
              <a:gd name="T22" fmla="*/ 1280 w 1281"/>
              <a:gd name="T23" fmla="*/ 641 h 1273"/>
              <a:gd name="T24" fmla="*/ 1093 w 1281"/>
              <a:gd name="T25" fmla="*/ 187 h 1273"/>
              <a:gd name="T26" fmla="*/ 276 w 1281"/>
              <a:gd name="T27" fmla="*/ 1032 h 1273"/>
              <a:gd name="T28" fmla="*/ 276 w 1281"/>
              <a:gd name="T29" fmla="*/ 1032 h 1273"/>
              <a:gd name="T30" fmla="*/ 267 w 1281"/>
              <a:gd name="T31" fmla="*/ 1032 h 1273"/>
              <a:gd name="T32" fmla="*/ 276 w 1281"/>
              <a:gd name="T33" fmla="*/ 1032 h 1273"/>
              <a:gd name="T34" fmla="*/ 632 w 1281"/>
              <a:gd name="T35" fmla="*/ 908 h 1273"/>
              <a:gd name="T36" fmla="*/ 1005 w 1281"/>
              <a:gd name="T37" fmla="*/ 1032 h 1273"/>
              <a:gd name="T38" fmla="*/ 1005 w 1281"/>
              <a:gd name="T39" fmla="*/ 1041 h 1273"/>
              <a:gd name="T40" fmla="*/ 1005 w 1281"/>
              <a:gd name="T41" fmla="*/ 1041 h 1273"/>
              <a:gd name="T42" fmla="*/ 641 w 1281"/>
              <a:gd name="T43" fmla="*/ 1191 h 1273"/>
              <a:gd name="T44" fmla="*/ 632 w 1281"/>
              <a:gd name="T45" fmla="*/ 1191 h 1273"/>
              <a:gd name="T46" fmla="*/ 276 w 1281"/>
              <a:gd name="T47" fmla="*/ 1032 h 1273"/>
              <a:gd name="T48" fmla="*/ 1067 w 1281"/>
              <a:gd name="T49" fmla="*/ 988 h 1273"/>
              <a:gd name="T50" fmla="*/ 1067 w 1281"/>
              <a:gd name="T51" fmla="*/ 988 h 1273"/>
              <a:gd name="T52" fmla="*/ 1058 w 1281"/>
              <a:gd name="T53" fmla="*/ 970 h 1273"/>
              <a:gd name="T54" fmla="*/ 872 w 1281"/>
              <a:gd name="T55" fmla="*/ 863 h 1273"/>
              <a:gd name="T56" fmla="*/ 632 w 1281"/>
              <a:gd name="T57" fmla="*/ 828 h 1273"/>
              <a:gd name="T58" fmla="*/ 214 w 1281"/>
              <a:gd name="T59" fmla="*/ 961 h 1273"/>
              <a:gd name="T60" fmla="*/ 205 w 1281"/>
              <a:gd name="T61" fmla="*/ 979 h 1273"/>
              <a:gd name="T62" fmla="*/ 89 w 1281"/>
              <a:gd name="T63" fmla="*/ 641 h 1273"/>
              <a:gd name="T64" fmla="*/ 249 w 1281"/>
              <a:gd name="T65" fmla="*/ 250 h 1273"/>
              <a:gd name="T66" fmla="*/ 641 w 1281"/>
              <a:gd name="T67" fmla="*/ 89 h 1273"/>
              <a:gd name="T68" fmla="*/ 1032 w 1281"/>
              <a:gd name="T69" fmla="*/ 250 h 1273"/>
              <a:gd name="T70" fmla="*/ 1191 w 1281"/>
              <a:gd name="T71" fmla="*/ 641 h 1273"/>
              <a:gd name="T72" fmla="*/ 1067 w 1281"/>
              <a:gd name="T73" fmla="*/ 988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1" h="1273">
                <a:moveTo>
                  <a:pt x="1093" y="187"/>
                </a:moveTo>
                <a:lnTo>
                  <a:pt x="1093" y="187"/>
                </a:lnTo>
                <a:cubicBezTo>
                  <a:pt x="970" y="72"/>
                  <a:pt x="810" y="0"/>
                  <a:pt x="641" y="0"/>
                </a:cubicBezTo>
                <a:cubicBezTo>
                  <a:pt x="472" y="0"/>
                  <a:pt x="312" y="72"/>
                  <a:pt x="187" y="187"/>
                </a:cubicBezTo>
                <a:cubicBezTo>
                  <a:pt x="71" y="312"/>
                  <a:pt x="0" y="472"/>
                  <a:pt x="0" y="641"/>
                </a:cubicBezTo>
                <a:cubicBezTo>
                  <a:pt x="0" y="810"/>
                  <a:pt x="71" y="970"/>
                  <a:pt x="187" y="1086"/>
                </a:cubicBezTo>
                <a:cubicBezTo>
                  <a:pt x="312" y="1209"/>
                  <a:pt x="463" y="1272"/>
                  <a:pt x="632" y="1272"/>
                </a:cubicBezTo>
                <a:lnTo>
                  <a:pt x="641" y="1272"/>
                </a:lnTo>
                <a:lnTo>
                  <a:pt x="641" y="1272"/>
                </a:lnTo>
                <a:lnTo>
                  <a:pt x="641" y="1272"/>
                </a:lnTo>
                <a:cubicBezTo>
                  <a:pt x="810" y="1272"/>
                  <a:pt x="970" y="1209"/>
                  <a:pt x="1093" y="1086"/>
                </a:cubicBezTo>
                <a:cubicBezTo>
                  <a:pt x="1209" y="970"/>
                  <a:pt x="1280" y="810"/>
                  <a:pt x="1280" y="641"/>
                </a:cubicBezTo>
                <a:cubicBezTo>
                  <a:pt x="1280" y="472"/>
                  <a:pt x="1209" y="312"/>
                  <a:pt x="1093" y="187"/>
                </a:cubicBezTo>
                <a:close/>
                <a:moveTo>
                  <a:pt x="276" y="1032"/>
                </a:moveTo>
                <a:lnTo>
                  <a:pt x="276" y="1032"/>
                </a:lnTo>
                <a:cubicBezTo>
                  <a:pt x="267" y="1032"/>
                  <a:pt x="267" y="1032"/>
                  <a:pt x="267" y="1032"/>
                </a:cubicBezTo>
                <a:lnTo>
                  <a:pt x="276" y="1032"/>
                </a:lnTo>
                <a:cubicBezTo>
                  <a:pt x="356" y="952"/>
                  <a:pt x="489" y="908"/>
                  <a:pt x="632" y="908"/>
                </a:cubicBezTo>
                <a:cubicBezTo>
                  <a:pt x="783" y="908"/>
                  <a:pt x="916" y="961"/>
                  <a:pt x="1005" y="1032"/>
                </a:cubicBezTo>
                <a:cubicBezTo>
                  <a:pt x="1005" y="1032"/>
                  <a:pt x="1005" y="1032"/>
                  <a:pt x="1005" y="1041"/>
                </a:cubicBezTo>
                <a:lnTo>
                  <a:pt x="1005" y="1041"/>
                </a:lnTo>
                <a:cubicBezTo>
                  <a:pt x="908" y="1138"/>
                  <a:pt x="774" y="1191"/>
                  <a:pt x="641" y="1191"/>
                </a:cubicBezTo>
                <a:cubicBezTo>
                  <a:pt x="632" y="1191"/>
                  <a:pt x="632" y="1191"/>
                  <a:pt x="632" y="1191"/>
                </a:cubicBezTo>
                <a:cubicBezTo>
                  <a:pt x="489" y="1183"/>
                  <a:pt x="365" y="1129"/>
                  <a:pt x="276" y="1032"/>
                </a:cubicBezTo>
                <a:close/>
                <a:moveTo>
                  <a:pt x="1067" y="988"/>
                </a:moveTo>
                <a:lnTo>
                  <a:pt x="1067" y="988"/>
                </a:lnTo>
                <a:cubicBezTo>
                  <a:pt x="1067" y="979"/>
                  <a:pt x="1067" y="979"/>
                  <a:pt x="1058" y="970"/>
                </a:cubicBezTo>
                <a:cubicBezTo>
                  <a:pt x="1014" y="926"/>
                  <a:pt x="943" y="890"/>
                  <a:pt x="872" y="863"/>
                </a:cubicBezTo>
                <a:cubicBezTo>
                  <a:pt x="801" y="837"/>
                  <a:pt x="721" y="828"/>
                  <a:pt x="632" y="828"/>
                </a:cubicBezTo>
                <a:cubicBezTo>
                  <a:pt x="472" y="828"/>
                  <a:pt x="320" y="881"/>
                  <a:pt x="214" y="961"/>
                </a:cubicBezTo>
                <a:cubicBezTo>
                  <a:pt x="214" y="970"/>
                  <a:pt x="205" y="970"/>
                  <a:pt x="205" y="979"/>
                </a:cubicBezTo>
                <a:cubicBezTo>
                  <a:pt x="134" y="881"/>
                  <a:pt x="89" y="765"/>
                  <a:pt x="89" y="641"/>
                </a:cubicBezTo>
                <a:cubicBezTo>
                  <a:pt x="89" y="490"/>
                  <a:pt x="142" y="356"/>
                  <a:pt x="249" y="250"/>
                </a:cubicBezTo>
                <a:cubicBezTo>
                  <a:pt x="356" y="143"/>
                  <a:pt x="489" y="89"/>
                  <a:pt x="641" y="89"/>
                </a:cubicBezTo>
                <a:cubicBezTo>
                  <a:pt x="792" y="89"/>
                  <a:pt x="925" y="143"/>
                  <a:pt x="1032" y="250"/>
                </a:cubicBezTo>
                <a:cubicBezTo>
                  <a:pt x="1138" y="356"/>
                  <a:pt x="1191" y="490"/>
                  <a:pt x="1191" y="641"/>
                </a:cubicBezTo>
                <a:cubicBezTo>
                  <a:pt x="1191" y="765"/>
                  <a:pt x="1147" y="890"/>
                  <a:pt x="1067" y="9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8">
            <a:extLst>
              <a:ext uri="{FF2B5EF4-FFF2-40B4-BE49-F238E27FC236}">
                <a16:creationId xmlns:a16="http://schemas.microsoft.com/office/drawing/2014/main" id="{4A48D825-C9F5-794F-944B-7090E3AC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849" y="5902036"/>
            <a:ext cx="640173" cy="640173"/>
          </a:xfrm>
          <a:custGeom>
            <a:avLst/>
            <a:gdLst>
              <a:gd name="T0" fmla="*/ 329 w 659"/>
              <a:gd name="T1" fmla="*/ 0 h 659"/>
              <a:gd name="T2" fmla="*/ 329 w 659"/>
              <a:gd name="T3" fmla="*/ 0 h 659"/>
              <a:gd name="T4" fmla="*/ 0 w 659"/>
              <a:gd name="T5" fmla="*/ 329 h 659"/>
              <a:gd name="T6" fmla="*/ 329 w 659"/>
              <a:gd name="T7" fmla="*/ 658 h 659"/>
              <a:gd name="T8" fmla="*/ 658 w 659"/>
              <a:gd name="T9" fmla="*/ 329 h 659"/>
              <a:gd name="T10" fmla="*/ 329 w 659"/>
              <a:gd name="T11" fmla="*/ 0 h 659"/>
              <a:gd name="T12" fmla="*/ 329 w 659"/>
              <a:gd name="T13" fmla="*/ 578 h 659"/>
              <a:gd name="T14" fmla="*/ 329 w 659"/>
              <a:gd name="T15" fmla="*/ 578 h 659"/>
              <a:gd name="T16" fmla="*/ 89 w 659"/>
              <a:gd name="T17" fmla="*/ 329 h 659"/>
              <a:gd name="T18" fmla="*/ 329 w 659"/>
              <a:gd name="T19" fmla="*/ 89 h 659"/>
              <a:gd name="T20" fmla="*/ 578 w 659"/>
              <a:gd name="T21" fmla="*/ 329 h 659"/>
              <a:gd name="T22" fmla="*/ 329 w 659"/>
              <a:gd name="T23" fmla="*/ 57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9" h="659">
                <a:moveTo>
                  <a:pt x="329" y="0"/>
                </a:moveTo>
                <a:lnTo>
                  <a:pt x="329" y="0"/>
                </a:lnTo>
                <a:cubicBezTo>
                  <a:pt x="151" y="0"/>
                  <a:pt x="0" y="151"/>
                  <a:pt x="0" y="329"/>
                </a:cubicBezTo>
                <a:cubicBezTo>
                  <a:pt x="0" y="516"/>
                  <a:pt x="151" y="658"/>
                  <a:pt x="329" y="658"/>
                </a:cubicBezTo>
                <a:cubicBezTo>
                  <a:pt x="516" y="658"/>
                  <a:pt x="658" y="516"/>
                  <a:pt x="658" y="329"/>
                </a:cubicBezTo>
                <a:cubicBezTo>
                  <a:pt x="658" y="151"/>
                  <a:pt x="516" y="0"/>
                  <a:pt x="329" y="0"/>
                </a:cubicBezTo>
                <a:close/>
                <a:moveTo>
                  <a:pt x="329" y="578"/>
                </a:moveTo>
                <a:lnTo>
                  <a:pt x="329" y="578"/>
                </a:lnTo>
                <a:cubicBezTo>
                  <a:pt x="195" y="578"/>
                  <a:pt x="89" y="463"/>
                  <a:pt x="89" y="329"/>
                </a:cubicBezTo>
                <a:cubicBezTo>
                  <a:pt x="89" y="196"/>
                  <a:pt x="195" y="89"/>
                  <a:pt x="329" y="89"/>
                </a:cubicBezTo>
                <a:cubicBezTo>
                  <a:pt x="471" y="89"/>
                  <a:pt x="578" y="196"/>
                  <a:pt x="578" y="329"/>
                </a:cubicBezTo>
                <a:cubicBezTo>
                  <a:pt x="578" y="463"/>
                  <a:pt x="471" y="578"/>
                  <a:pt x="329" y="57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6" name="Group 38">
            <a:extLst>
              <a:ext uri="{FF2B5EF4-FFF2-40B4-BE49-F238E27FC236}">
                <a16:creationId xmlns:a16="http://schemas.microsoft.com/office/drawing/2014/main" id="{D808F339-8B23-804B-ADCE-58AD6320EA93}"/>
              </a:ext>
            </a:extLst>
          </p:cNvPr>
          <p:cNvGrpSpPr/>
          <p:nvPr/>
        </p:nvGrpSpPr>
        <p:grpSpPr>
          <a:xfrm>
            <a:off x="10956188" y="7225349"/>
            <a:ext cx="3197155" cy="1267610"/>
            <a:chOff x="5762928" y="11069053"/>
            <a:chExt cx="3197155" cy="1267610"/>
          </a:xfrm>
        </p:grpSpPr>
        <p:sp>
          <p:nvSpPr>
            <p:cNvPr id="437" name="CuadroTexto 395">
              <a:extLst>
                <a:ext uri="{FF2B5EF4-FFF2-40B4-BE49-F238E27FC236}">
                  <a16:creationId xmlns:a16="http://schemas.microsoft.com/office/drawing/2014/main" id="{43380C0B-8E61-3844-B076-CB20C7BC93C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8" name="Rectangle 40">
              <a:extLst>
                <a:ext uri="{FF2B5EF4-FFF2-40B4-BE49-F238E27FC236}">
                  <a16:creationId xmlns:a16="http://schemas.microsoft.com/office/drawing/2014/main" id="{3EF58780-2B2D-A942-8F17-3DD353A98F7A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440" name="CuadroTexto 395">
            <a:extLst>
              <a:ext uri="{FF2B5EF4-FFF2-40B4-BE49-F238E27FC236}">
                <a16:creationId xmlns:a16="http://schemas.microsoft.com/office/drawing/2014/main" id="{911BFFD8-0E29-7B47-A394-671E5F5FE5A8}"/>
              </a:ext>
            </a:extLst>
          </p:cNvPr>
          <p:cNvSpPr txBox="1"/>
          <p:nvPr/>
        </p:nvSpPr>
        <p:spPr>
          <a:xfrm flipH="1">
            <a:off x="4277464" y="186145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3" name="CuadroTexto 395">
            <a:extLst>
              <a:ext uri="{FF2B5EF4-FFF2-40B4-BE49-F238E27FC236}">
                <a16:creationId xmlns:a16="http://schemas.microsoft.com/office/drawing/2014/main" id="{D8638CD5-6107-BF49-B721-A4228CF999E9}"/>
              </a:ext>
            </a:extLst>
          </p:cNvPr>
          <p:cNvSpPr txBox="1"/>
          <p:nvPr/>
        </p:nvSpPr>
        <p:spPr>
          <a:xfrm flipH="1">
            <a:off x="4250958" y="472194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46" name="CuadroTexto 395">
            <a:extLst>
              <a:ext uri="{FF2B5EF4-FFF2-40B4-BE49-F238E27FC236}">
                <a16:creationId xmlns:a16="http://schemas.microsoft.com/office/drawing/2014/main" id="{D49161D1-0EEF-7146-A732-57EBDE40D5BB}"/>
              </a:ext>
            </a:extLst>
          </p:cNvPr>
          <p:cNvSpPr txBox="1"/>
          <p:nvPr/>
        </p:nvSpPr>
        <p:spPr>
          <a:xfrm flipH="1">
            <a:off x="4263265" y="765069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49" name="CuadroTexto 395">
            <a:extLst>
              <a:ext uri="{FF2B5EF4-FFF2-40B4-BE49-F238E27FC236}">
                <a16:creationId xmlns:a16="http://schemas.microsoft.com/office/drawing/2014/main" id="{FF51A891-CB22-CD48-A866-FA48A04AD20B}"/>
              </a:ext>
            </a:extLst>
          </p:cNvPr>
          <p:cNvSpPr txBox="1"/>
          <p:nvPr/>
        </p:nvSpPr>
        <p:spPr>
          <a:xfrm flipH="1">
            <a:off x="4263265" y="1062044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grpSp>
        <p:nvGrpSpPr>
          <p:cNvPr id="38" name="Group 71">
            <a:extLst>
              <a:ext uri="{FF2B5EF4-FFF2-40B4-BE49-F238E27FC236}">
                <a16:creationId xmlns:a16="http://schemas.microsoft.com/office/drawing/2014/main" id="{B75E12E8-1109-9D48-BAA2-6899315D687B}"/>
              </a:ext>
            </a:extLst>
          </p:cNvPr>
          <p:cNvGrpSpPr/>
          <p:nvPr/>
        </p:nvGrpSpPr>
        <p:grpSpPr>
          <a:xfrm>
            <a:off x="16942071" y="4309975"/>
            <a:ext cx="5982437" cy="4716592"/>
            <a:chOff x="2232442" y="3643574"/>
            <a:chExt cx="5982437" cy="4716592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36E9C938-4117-5D42-B4DF-DC16E11A9173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D2D6F7CF-4855-AE49-B26E-39DDBF2674C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B35A5C7-3B1C-EC49-8022-5EF7A129C13C}"/>
              </a:ext>
            </a:extLst>
          </p:cNvPr>
          <p:cNvSpPr/>
          <p:nvPr/>
        </p:nvSpPr>
        <p:spPr>
          <a:xfrm>
            <a:off x="4263265" y="2395893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F140092A-239A-8B4A-A8D0-5E82B2147C35}"/>
              </a:ext>
            </a:extLst>
          </p:cNvPr>
          <p:cNvSpPr/>
          <p:nvPr/>
        </p:nvSpPr>
        <p:spPr>
          <a:xfrm>
            <a:off x="4250958" y="5291790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49985A2B-2EBC-DA42-B9E8-02A78FAE2FF3}"/>
              </a:ext>
            </a:extLst>
          </p:cNvPr>
          <p:cNvSpPr/>
          <p:nvPr/>
        </p:nvSpPr>
        <p:spPr>
          <a:xfrm>
            <a:off x="4208458" y="8251641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AAA54DFE-A3B9-0948-A7B3-DEB7F86E9ED6}"/>
              </a:ext>
            </a:extLst>
          </p:cNvPr>
          <p:cNvSpPr/>
          <p:nvPr/>
        </p:nvSpPr>
        <p:spPr>
          <a:xfrm>
            <a:off x="4247967" y="11180398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31">
            <a:extLst>
              <a:ext uri="{FF2B5EF4-FFF2-40B4-BE49-F238E27FC236}">
                <a16:creationId xmlns:a16="http://schemas.microsoft.com/office/drawing/2014/main" id="{AC466E9B-B718-164E-8E45-D49DD49F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92" y="1481182"/>
            <a:ext cx="1606312" cy="1841967"/>
          </a:xfrm>
          <a:custGeom>
            <a:avLst/>
            <a:gdLst>
              <a:gd name="T0" fmla="*/ 740 w 1473"/>
              <a:gd name="T1" fmla="*/ 0 h 1691"/>
              <a:gd name="T2" fmla="*/ 740 w 1473"/>
              <a:gd name="T3" fmla="*/ 0 h 1691"/>
              <a:gd name="T4" fmla="*/ 261 w 1473"/>
              <a:gd name="T5" fmla="*/ 479 h 1691"/>
              <a:gd name="T6" fmla="*/ 261 w 1473"/>
              <a:gd name="T7" fmla="*/ 1428 h 1691"/>
              <a:gd name="T8" fmla="*/ 261 w 1473"/>
              <a:gd name="T9" fmla="*/ 1428 h 1691"/>
              <a:gd name="T10" fmla="*/ 1210 w 1473"/>
              <a:gd name="T11" fmla="*/ 1428 h 1691"/>
              <a:gd name="T12" fmla="*/ 1210 w 1473"/>
              <a:gd name="T13" fmla="*/ 1428 h 1691"/>
              <a:gd name="T14" fmla="*/ 1210 w 1473"/>
              <a:gd name="T15" fmla="*/ 479 h 1691"/>
              <a:gd name="T16" fmla="*/ 740 w 1473"/>
              <a:gd name="T17" fmla="*/ 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3" h="1691">
                <a:moveTo>
                  <a:pt x="740" y="0"/>
                </a:moveTo>
                <a:lnTo>
                  <a:pt x="740" y="0"/>
                </a:lnTo>
                <a:cubicBezTo>
                  <a:pt x="261" y="479"/>
                  <a:pt x="261" y="479"/>
                  <a:pt x="261" y="479"/>
                </a:cubicBezTo>
                <a:cubicBezTo>
                  <a:pt x="0" y="740"/>
                  <a:pt x="0" y="1167"/>
                  <a:pt x="261" y="1428"/>
                </a:cubicBezTo>
                <a:lnTo>
                  <a:pt x="261" y="1428"/>
                </a:lnTo>
                <a:cubicBezTo>
                  <a:pt x="522" y="1690"/>
                  <a:pt x="949" y="1690"/>
                  <a:pt x="1210" y="1428"/>
                </a:cubicBezTo>
                <a:lnTo>
                  <a:pt x="1210" y="1428"/>
                </a:lnTo>
                <a:cubicBezTo>
                  <a:pt x="1472" y="1167"/>
                  <a:pt x="1472" y="740"/>
                  <a:pt x="1210" y="479"/>
                </a:cubicBezTo>
                <a:lnTo>
                  <a:pt x="74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2">
            <a:extLst>
              <a:ext uri="{FF2B5EF4-FFF2-40B4-BE49-F238E27FC236}">
                <a16:creationId xmlns:a16="http://schemas.microsoft.com/office/drawing/2014/main" id="{C974A5AF-FECF-D74C-AA3A-945E6CFE8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92" y="4405248"/>
            <a:ext cx="1606312" cy="1832349"/>
          </a:xfrm>
          <a:custGeom>
            <a:avLst/>
            <a:gdLst>
              <a:gd name="T0" fmla="*/ 740 w 1473"/>
              <a:gd name="T1" fmla="*/ 0 h 1682"/>
              <a:gd name="T2" fmla="*/ 740 w 1473"/>
              <a:gd name="T3" fmla="*/ 0 h 1682"/>
              <a:gd name="T4" fmla="*/ 261 w 1473"/>
              <a:gd name="T5" fmla="*/ 470 h 1682"/>
              <a:gd name="T6" fmla="*/ 261 w 1473"/>
              <a:gd name="T7" fmla="*/ 1419 h 1682"/>
              <a:gd name="T8" fmla="*/ 261 w 1473"/>
              <a:gd name="T9" fmla="*/ 1419 h 1682"/>
              <a:gd name="T10" fmla="*/ 1210 w 1473"/>
              <a:gd name="T11" fmla="*/ 1419 h 1682"/>
              <a:gd name="T12" fmla="*/ 1210 w 1473"/>
              <a:gd name="T13" fmla="*/ 1419 h 1682"/>
              <a:gd name="T14" fmla="*/ 1210 w 1473"/>
              <a:gd name="T15" fmla="*/ 470 h 1682"/>
              <a:gd name="T16" fmla="*/ 740 w 1473"/>
              <a:gd name="T17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3" h="1682">
                <a:moveTo>
                  <a:pt x="740" y="0"/>
                </a:moveTo>
                <a:lnTo>
                  <a:pt x="740" y="0"/>
                </a:lnTo>
                <a:cubicBezTo>
                  <a:pt x="261" y="470"/>
                  <a:pt x="261" y="470"/>
                  <a:pt x="261" y="470"/>
                </a:cubicBezTo>
                <a:cubicBezTo>
                  <a:pt x="0" y="731"/>
                  <a:pt x="0" y="1158"/>
                  <a:pt x="261" y="1419"/>
                </a:cubicBezTo>
                <a:lnTo>
                  <a:pt x="261" y="1419"/>
                </a:lnTo>
                <a:cubicBezTo>
                  <a:pt x="522" y="1681"/>
                  <a:pt x="949" y="1681"/>
                  <a:pt x="1210" y="1419"/>
                </a:cubicBezTo>
                <a:lnTo>
                  <a:pt x="1210" y="1419"/>
                </a:lnTo>
                <a:cubicBezTo>
                  <a:pt x="1472" y="1158"/>
                  <a:pt x="1472" y="731"/>
                  <a:pt x="1210" y="470"/>
                </a:cubicBezTo>
                <a:lnTo>
                  <a:pt x="74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3">
            <a:extLst>
              <a:ext uri="{FF2B5EF4-FFF2-40B4-BE49-F238E27FC236}">
                <a16:creationId xmlns:a16="http://schemas.microsoft.com/office/drawing/2014/main" id="{18C63E55-80B1-BF41-A7DC-13B315E6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92" y="7319695"/>
            <a:ext cx="1606312" cy="1832349"/>
          </a:xfrm>
          <a:custGeom>
            <a:avLst/>
            <a:gdLst>
              <a:gd name="T0" fmla="*/ 740 w 1473"/>
              <a:gd name="T1" fmla="*/ 0 h 1682"/>
              <a:gd name="T2" fmla="*/ 740 w 1473"/>
              <a:gd name="T3" fmla="*/ 0 h 1682"/>
              <a:gd name="T4" fmla="*/ 261 w 1473"/>
              <a:gd name="T5" fmla="*/ 479 h 1682"/>
              <a:gd name="T6" fmla="*/ 261 w 1473"/>
              <a:gd name="T7" fmla="*/ 1419 h 1682"/>
              <a:gd name="T8" fmla="*/ 261 w 1473"/>
              <a:gd name="T9" fmla="*/ 1419 h 1682"/>
              <a:gd name="T10" fmla="*/ 1210 w 1473"/>
              <a:gd name="T11" fmla="*/ 1419 h 1682"/>
              <a:gd name="T12" fmla="*/ 1210 w 1473"/>
              <a:gd name="T13" fmla="*/ 1419 h 1682"/>
              <a:gd name="T14" fmla="*/ 1210 w 1473"/>
              <a:gd name="T15" fmla="*/ 479 h 1682"/>
              <a:gd name="T16" fmla="*/ 740 w 1473"/>
              <a:gd name="T17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3" h="1682">
                <a:moveTo>
                  <a:pt x="740" y="0"/>
                </a:moveTo>
                <a:lnTo>
                  <a:pt x="740" y="0"/>
                </a:lnTo>
                <a:cubicBezTo>
                  <a:pt x="261" y="479"/>
                  <a:pt x="261" y="479"/>
                  <a:pt x="261" y="479"/>
                </a:cubicBezTo>
                <a:cubicBezTo>
                  <a:pt x="0" y="740"/>
                  <a:pt x="0" y="1158"/>
                  <a:pt x="261" y="1419"/>
                </a:cubicBezTo>
                <a:lnTo>
                  <a:pt x="261" y="1419"/>
                </a:lnTo>
                <a:cubicBezTo>
                  <a:pt x="522" y="1681"/>
                  <a:pt x="949" y="1681"/>
                  <a:pt x="1210" y="1419"/>
                </a:cubicBezTo>
                <a:lnTo>
                  <a:pt x="1210" y="1419"/>
                </a:lnTo>
                <a:cubicBezTo>
                  <a:pt x="1472" y="1158"/>
                  <a:pt x="1472" y="740"/>
                  <a:pt x="1210" y="479"/>
                </a:cubicBezTo>
                <a:lnTo>
                  <a:pt x="74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4">
            <a:extLst>
              <a:ext uri="{FF2B5EF4-FFF2-40B4-BE49-F238E27FC236}">
                <a16:creationId xmlns:a16="http://schemas.microsoft.com/office/drawing/2014/main" id="{DAB71631-57B3-A044-B818-D62FFB71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92" y="10243760"/>
            <a:ext cx="1606312" cy="1837160"/>
          </a:xfrm>
          <a:custGeom>
            <a:avLst/>
            <a:gdLst>
              <a:gd name="T0" fmla="*/ 740 w 1473"/>
              <a:gd name="T1" fmla="*/ 0 h 1683"/>
              <a:gd name="T2" fmla="*/ 740 w 1473"/>
              <a:gd name="T3" fmla="*/ 0 h 1683"/>
              <a:gd name="T4" fmla="*/ 261 w 1473"/>
              <a:gd name="T5" fmla="*/ 471 h 1683"/>
              <a:gd name="T6" fmla="*/ 261 w 1473"/>
              <a:gd name="T7" fmla="*/ 1420 h 1683"/>
              <a:gd name="T8" fmla="*/ 261 w 1473"/>
              <a:gd name="T9" fmla="*/ 1420 h 1683"/>
              <a:gd name="T10" fmla="*/ 1210 w 1473"/>
              <a:gd name="T11" fmla="*/ 1420 h 1683"/>
              <a:gd name="T12" fmla="*/ 1210 w 1473"/>
              <a:gd name="T13" fmla="*/ 1420 h 1683"/>
              <a:gd name="T14" fmla="*/ 1210 w 1473"/>
              <a:gd name="T15" fmla="*/ 471 h 1683"/>
              <a:gd name="T16" fmla="*/ 740 w 1473"/>
              <a:gd name="T1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3" h="1683">
                <a:moveTo>
                  <a:pt x="740" y="0"/>
                </a:moveTo>
                <a:lnTo>
                  <a:pt x="740" y="0"/>
                </a:lnTo>
                <a:cubicBezTo>
                  <a:pt x="261" y="471"/>
                  <a:pt x="261" y="471"/>
                  <a:pt x="261" y="471"/>
                </a:cubicBezTo>
                <a:cubicBezTo>
                  <a:pt x="0" y="732"/>
                  <a:pt x="0" y="1159"/>
                  <a:pt x="261" y="1420"/>
                </a:cubicBezTo>
                <a:lnTo>
                  <a:pt x="261" y="1420"/>
                </a:lnTo>
                <a:cubicBezTo>
                  <a:pt x="522" y="1682"/>
                  <a:pt x="949" y="1682"/>
                  <a:pt x="1210" y="1420"/>
                </a:cubicBezTo>
                <a:lnTo>
                  <a:pt x="1210" y="1420"/>
                </a:lnTo>
                <a:cubicBezTo>
                  <a:pt x="1472" y="1159"/>
                  <a:pt x="1472" y="732"/>
                  <a:pt x="1210" y="471"/>
                </a:cubicBezTo>
                <a:lnTo>
                  <a:pt x="74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5">
            <a:extLst>
              <a:ext uri="{FF2B5EF4-FFF2-40B4-BE49-F238E27FC236}">
                <a16:creationId xmlns:a16="http://schemas.microsoft.com/office/drawing/2014/main" id="{47B84DBE-384D-C543-B8BF-5BE9FDB9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048" y="2505565"/>
            <a:ext cx="7314975" cy="971482"/>
          </a:xfrm>
          <a:custGeom>
            <a:avLst/>
            <a:gdLst>
              <a:gd name="T0" fmla="*/ 6584 w 6707"/>
              <a:gd name="T1" fmla="*/ 888 h 889"/>
              <a:gd name="T2" fmla="*/ 6706 w 6707"/>
              <a:gd name="T3" fmla="*/ 0 h 889"/>
              <a:gd name="T4" fmla="*/ 0 w 6707"/>
              <a:gd name="T5" fmla="*/ 0 h 889"/>
              <a:gd name="T6" fmla="*/ 114 w 6707"/>
              <a:gd name="T7" fmla="*/ 888 h 889"/>
              <a:gd name="T8" fmla="*/ 6584 w 6707"/>
              <a:gd name="T9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7" h="889">
                <a:moveTo>
                  <a:pt x="6584" y="888"/>
                </a:moveTo>
                <a:lnTo>
                  <a:pt x="6706" y="0"/>
                </a:lnTo>
                <a:lnTo>
                  <a:pt x="0" y="0"/>
                </a:lnTo>
                <a:lnTo>
                  <a:pt x="114" y="888"/>
                </a:lnTo>
                <a:lnTo>
                  <a:pt x="6584" y="88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6">
            <a:extLst>
              <a:ext uri="{FF2B5EF4-FFF2-40B4-BE49-F238E27FC236}">
                <a16:creationId xmlns:a16="http://schemas.microsoft.com/office/drawing/2014/main" id="{BD786896-CE52-7C4E-9558-446D4046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090" y="3472240"/>
            <a:ext cx="7055272" cy="971482"/>
          </a:xfrm>
          <a:custGeom>
            <a:avLst/>
            <a:gdLst>
              <a:gd name="T0" fmla="*/ 104 w 6471"/>
              <a:gd name="T1" fmla="*/ 889 h 890"/>
              <a:gd name="T2" fmla="*/ 6357 w 6471"/>
              <a:gd name="T3" fmla="*/ 889 h 890"/>
              <a:gd name="T4" fmla="*/ 6470 w 6471"/>
              <a:gd name="T5" fmla="*/ 0 h 890"/>
              <a:gd name="T6" fmla="*/ 0 w 6471"/>
              <a:gd name="T7" fmla="*/ 0 h 890"/>
              <a:gd name="T8" fmla="*/ 104 w 6471"/>
              <a:gd name="T9" fmla="*/ 88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1" h="890">
                <a:moveTo>
                  <a:pt x="104" y="889"/>
                </a:moveTo>
                <a:lnTo>
                  <a:pt x="6357" y="889"/>
                </a:lnTo>
                <a:lnTo>
                  <a:pt x="6470" y="0"/>
                </a:lnTo>
                <a:lnTo>
                  <a:pt x="0" y="0"/>
                </a:lnTo>
                <a:lnTo>
                  <a:pt x="104" y="88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7">
            <a:extLst>
              <a:ext uri="{FF2B5EF4-FFF2-40B4-BE49-F238E27FC236}">
                <a16:creationId xmlns:a16="http://schemas.microsoft.com/office/drawing/2014/main" id="{68C2B2FF-C577-5946-8E53-70C5EDFA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706" y="4443722"/>
            <a:ext cx="6819614" cy="981101"/>
          </a:xfrm>
          <a:custGeom>
            <a:avLst/>
            <a:gdLst>
              <a:gd name="T0" fmla="*/ 113 w 6254"/>
              <a:gd name="T1" fmla="*/ 897 h 898"/>
              <a:gd name="T2" fmla="*/ 6140 w 6254"/>
              <a:gd name="T3" fmla="*/ 897 h 898"/>
              <a:gd name="T4" fmla="*/ 6253 w 6254"/>
              <a:gd name="T5" fmla="*/ 0 h 898"/>
              <a:gd name="T6" fmla="*/ 0 w 6254"/>
              <a:gd name="T7" fmla="*/ 0 h 898"/>
              <a:gd name="T8" fmla="*/ 113 w 6254"/>
              <a:gd name="T9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4" h="898">
                <a:moveTo>
                  <a:pt x="113" y="897"/>
                </a:moveTo>
                <a:lnTo>
                  <a:pt x="6140" y="897"/>
                </a:lnTo>
                <a:lnTo>
                  <a:pt x="6253" y="0"/>
                </a:lnTo>
                <a:lnTo>
                  <a:pt x="0" y="0"/>
                </a:lnTo>
                <a:lnTo>
                  <a:pt x="113" y="89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8">
            <a:extLst>
              <a:ext uri="{FF2B5EF4-FFF2-40B4-BE49-F238E27FC236}">
                <a16:creationId xmlns:a16="http://schemas.microsoft.com/office/drawing/2014/main" id="{85F2E31A-B2DE-E74F-BAD4-8644C4EBD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748" y="5420012"/>
            <a:ext cx="6574337" cy="971482"/>
          </a:xfrm>
          <a:custGeom>
            <a:avLst/>
            <a:gdLst>
              <a:gd name="T0" fmla="*/ 113 w 6028"/>
              <a:gd name="T1" fmla="*/ 888 h 889"/>
              <a:gd name="T2" fmla="*/ 5905 w 6028"/>
              <a:gd name="T3" fmla="*/ 888 h 889"/>
              <a:gd name="T4" fmla="*/ 6027 w 6028"/>
              <a:gd name="T5" fmla="*/ 0 h 889"/>
              <a:gd name="T6" fmla="*/ 0 w 6028"/>
              <a:gd name="T7" fmla="*/ 0 h 889"/>
              <a:gd name="T8" fmla="*/ 113 w 6028"/>
              <a:gd name="T9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8" h="889">
                <a:moveTo>
                  <a:pt x="113" y="888"/>
                </a:moveTo>
                <a:lnTo>
                  <a:pt x="5905" y="888"/>
                </a:lnTo>
                <a:lnTo>
                  <a:pt x="6027" y="0"/>
                </a:lnTo>
                <a:lnTo>
                  <a:pt x="0" y="0"/>
                </a:lnTo>
                <a:lnTo>
                  <a:pt x="113" y="88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9">
            <a:extLst>
              <a:ext uri="{FF2B5EF4-FFF2-40B4-BE49-F238E27FC236}">
                <a16:creationId xmlns:a16="http://schemas.microsoft.com/office/drawing/2014/main" id="{C9C9054B-9252-F94F-8C26-8412FD6C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790" y="6391495"/>
            <a:ext cx="6319445" cy="976293"/>
          </a:xfrm>
          <a:custGeom>
            <a:avLst/>
            <a:gdLst>
              <a:gd name="T0" fmla="*/ 114 w 5793"/>
              <a:gd name="T1" fmla="*/ 896 h 897"/>
              <a:gd name="T2" fmla="*/ 5679 w 5793"/>
              <a:gd name="T3" fmla="*/ 896 h 897"/>
              <a:gd name="T4" fmla="*/ 5792 w 5793"/>
              <a:gd name="T5" fmla="*/ 0 h 897"/>
              <a:gd name="T6" fmla="*/ 0 w 5793"/>
              <a:gd name="T7" fmla="*/ 0 h 897"/>
              <a:gd name="T8" fmla="*/ 114 w 5793"/>
              <a:gd name="T9" fmla="*/ 896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3" h="897">
                <a:moveTo>
                  <a:pt x="114" y="896"/>
                </a:moveTo>
                <a:lnTo>
                  <a:pt x="5679" y="896"/>
                </a:lnTo>
                <a:lnTo>
                  <a:pt x="5792" y="0"/>
                </a:lnTo>
                <a:lnTo>
                  <a:pt x="0" y="0"/>
                </a:lnTo>
                <a:lnTo>
                  <a:pt x="114" y="89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0">
            <a:extLst>
              <a:ext uri="{FF2B5EF4-FFF2-40B4-BE49-F238E27FC236}">
                <a16:creationId xmlns:a16="http://schemas.microsoft.com/office/drawing/2014/main" id="{FD901998-69B9-A646-973C-A3A9037B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833" y="7367788"/>
            <a:ext cx="6069360" cy="971482"/>
          </a:xfrm>
          <a:custGeom>
            <a:avLst/>
            <a:gdLst>
              <a:gd name="T0" fmla="*/ 113 w 5566"/>
              <a:gd name="T1" fmla="*/ 889 h 890"/>
              <a:gd name="T2" fmla="*/ 5451 w 5566"/>
              <a:gd name="T3" fmla="*/ 889 h 890"/>
              <a:gd name="T4" fmla="*/ 5565 w 5566"/>
              <a:gd name="T5" fmla="*/ 0 h 890"/>
              <a:gd name="T6" fmla="*/ 0 w 5566"/>
              <a:gd name="T7" fmla="*/ 0 h 890"/>
              <a:gd name="T8" fmla="*/ 113 w 5566"/>
              <a:gd name="T9" fmla="*/ 88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890">
                <a:moveTo>
                  <a:pt x="113" y="889"/>
                </a:moveTo>
                <a:lnTo>
                  <a:pt x="5451" y="889"/>
                </a:lnTo>
                <a:lnTo>
                  <a:pt x="5565" y="0"/>
                </a:lnTo>
                <a:lnTo>
                  <a:pt x="0" y="0"/>
                </a:lnTo>
                <a:lnTo>
                  <a:pt x="113" y="88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1">
            <a:extLst>
              <a:ext uri="{FF2B5EF4-FFF2-40B4-BE49-F238E27FC236}">
                <a16:creationId xmlns:a16="http://schemas.microsoft.com/office/drawing/2014/main" id="{2D2E0DFD-F35A-5848-8B8B-1C91EF34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064" y="8334459"/>
            <a:ext cx="5824086" cy="981101"/>
          </a:xfrm>
          <a:custGeom>
            <a:avLst/>
            <a:gdLst>
              <a:gd name="T0" fmla="*/ 113 w 5339"/>
              <a:gd name="T1" fmla="*/ 897 h 898"/>
              <a:gd name="T2" fmla="*/ 5217 w 5339"/>
              <a:gd name="T3" fmla="*/ 897 h 898"/>
              <a:gd name="T4" fmla="*/ 5338 w 5339"/>
              <a:gd name="T5" fmla="*/ 0 h 898"/>
              <a:gd name="T6" fmla="*/ 0 w 5339"/>
              <a:gd name="T7" fmla="*/ 0 h 898"/>
              <a:gd name="T8" fmla="*/ 113 w 5339"/>
              <a:gd name="T9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9" h="898">
                <a:moveTo>
                  <a:pt x="113" y="897"/>
                </a:moveTo>
                <a:lnTo>
                  <a:pt x="5217" y="897"/>
                </a:lnTo>
                <a:lnTo>
                  <a:pt x="5338" y="0"/>
                </a:lnTo>
                <a:lnTo>
                  <a:pt x="0" y="0"/>
                </a:lnTo>
                <a:lnTo>
                  <a:pt x="113" y="89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2">
            <a:extLst>
              <a:ext uri="{FF2B5EF4-FFF2-40B4-BE49-F238E27FC236}">
                <a16:creationId xmlns:a16="http://schemas.microsoft.com/office/drawing/2014/main" id="{20FB4A0B-40CA-4C4C-839D-C4CC3E6C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106" y="9315560"/>
            <a:ext cx="5569191" cy="971482"/>
          </a:xfrm>
          <a:custGeom>
            <a:avLst/>
            <a:gdLst>
              <a:gd name="T0" fmla="*/ 113 w 5105"/>
              <a:gd name="T1" fmla="*/ 888 h 889"/>
              <a:gd name="T2" fmla="*/ 4990 w 5105"/>
              <a:gd name="T3" fmla="*/ 888 h 889"/>
              <a:gd name="T4" fmla="*/ 5104 w 5105"/>
              <a:gd name="T5" fmla="*/ 0 h 889"/>
              <a:gd name="T6" fmla="*/ 0 w 5105"/>
              <a:gd name="T7" fmla="*/ 0 h 889"/>
              <a:gd name="T8" fmla="*/ 113 w 5105"/>
              <a:gd name="T9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5" h="889">
                <a:moveTo>
                  <a:pt x="113" y="888"/>
                </a:moveTo>
                <a:lnTo>
                  <a:pt x="4990" y="888"/>
                </a:lnTo>
                <a:lnTo>
                  <a:pt x="5104" y="0"/>
                </a:lnTo>
                <a:lnTo>
                  <a:pt x="0" y="0"/>
                </a:lnTo>
                <a:lnTo>
                  <a:pt x="113" y="88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3">
            <a:extLst>
              <a:ext uri="{FF2B5EF4-FFF2-40B4-BE49-F238E27FC236}">
                <a16:creationId xmlns:a16="http://schemas.microsoft.com/office/drawing/2014/main" id="{B84B6DB4-2497-9E48-A7C2-F57466BC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341" y="10282235"/>
            <a:ext cx="5319106" cy="971482"/>
          </a:xfrm>
          <a:custGeom>
            <a:avLst/>
            <a:gdLst>
              <a:gd name="T0" fmla="*/ 114 w 4878"/>
              <a:gd name="T1" fmla="*/ 889 h 890"/>
              <a:gd name="T2" fmla="*/ 4764 w 4878"/>
              <a:gd name="T3" fmla="*/ 889 h 890"/>
              <a:gd name="T4" fmla="*/ 4877 w 4878"/>
              <a:gd name="T5" fmla="*/ 0 h 890"/>
              <a:gd name="T6" fmla="*/ 0 w 4878"/>
              <a:gd name="T7" fmla="*/ 0 h 890"/>
              <a:gd name="T8" fmla="*/ 114 w 4878"/>
              <a:gd name="T9" fmla="*/ 88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8" h="890">
                <a:moveTo>
                  <a:pt x="114" y="889"/>
                </a:moveTo>
                <a:lnTo>
                  <a:pt x="4764" y="889"/>
                </a:lnTo>
                <a:lnTo>
                  <a:pt x="4877" y="0"/>
                </a:lnTo>
                <a:lnTo>
                  <a:pt x="0" y="0"/>
                </a:lnTo>
                <a:lnTo>
                  <a:pt x="114" y="88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4">
            <a:extLst>
              <a:ext uri="{FF2B5EF4-FFF2-40B4-BE49-F238E27FC236}">
                <a16:creationId xmlns:a16="http://schemas.microsoft.com/office/drawing/2014/main" id="{1E779731-795F-E347-9F11-920E517C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383" y="11253717"/>
            <a:ext cx="5073830" cy="981101"/>
          </a:xfrm>
          <a:custGeom>
            <a:avLst/>
            <a:gdLst>
              <a:gd name="T0" fmla="*/ 4598 w 4651"/>
              <a:gd name="T1" fmla="*/ 409 h 898"/>
              <a:gd name="T2" fmla="*/ 4598 w 4651"/>
              <a:gd name="T3" fmla="*/ 409 h 898"/>
              <a:gd name="T4" fmla="*/ 4650 w 4651"/>
              <a:gd name="T5" fmla="*/ 0 h 898"/>
              <a:gd name="T6" fmla="*/ 0 w 4651"/>
              <a:gd name="T7" fmla="*/ 0 h 898"/>
              <a:gd name="T8" fmla="*/ 43 w 4651"/>
              <a:gd name="T9" fmla="*/ 409 h 898"/>
              <a:gd name="T10" fmla="*/ 601 w 4651"/>
              <a:gd name="T11" fmla="*/ 897 h 898"/>
              <a:gd name="T12" fmla="*/ 4040 w 4651"/>
              <a:gd name="T13" fmla="*/ 897 h 898"/>
              <a:gd name="T14" fmla="*/ 4598 w 4651"/>
              <a:gd name="T15" fmla="*/ 409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1" h="898">
                <a:moveTo>
                  <a:pt x="4598" y="409"/>
                </a:moveTo>
                <a:lnTo>
                  <a:pt x="4598" y="409"/>
                </a:lnTo>
                <a:cubicBezTo>
                  <a:pt x="4650" y="0"/>
                  <a:pt x="4650" y="0"/>
                  <a:pt x="4650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409"/>
                  <a:pt x="43" y="409"/>
                  <a:pt x="43" y="409"/>
                </a:cubicBezTo>
                <a:cubicBezTo>
                  <a:pt x="87" y="688"/>
                  <a:pt x="322" y="897"/>
                  <a:pt x="601" y="897"/>
                </a:cubicBezTo>
                <a:cubicBezTo>
                  <a:pt x="4040" y="897"/>
                  <a:pt x="4040" y="897"/>
                  <a:pt x="4040" y="897"/>
                </a:cubicBezTo>
                <a:cubicBezTo>
                  <a:pt x="4319" y="897"/>
                  <a:pt x="4563" y="688"/>
                  <a:pt x="4598" y="40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5">
            <a:extLst>
              <a:ext uri="{FF2B5EF4-FFF2-40B4-BE49-F238E27FC236}">
                <a16:creationId xmlns:a16="http://schemas.microsoft.com/office/drawing/2014/main" id="{9A234826-209E-0147-8F3C-6011EEB9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960" y="1726456"/>
            <a:ext cx="7608342" cy="10508362"/>
          </a:xfrm>
          <a:custGeom>
            <a:avLst/>
            <a:gdLst>
              <a:gd name="T0" fmla="*/ 6566 w 6977"/>
              <a:gd name="T1" fmla="*/ 0 h 9634"/>
              <a:gd name="T2" fmla="*/ 6566 w 6977"/>
              <a:gd name="T3" fmla="*/ 0 h 9634"/>
              <a:gd name="T4" fmla="*/ 409 w 6977"/>
              <a:gd name="T5" fmla="*/ 0 h 9634"/>
              <a:gd name="T6" fmla="*/ 0 w 6977"/>
              <a:gd name="T7" fmla="*/ 410 h 9634"/>
              <a:gd name="T8" fmla="*/ 0 w 6977"/>
              <a:gd name="T9" fmla="*/ 410 h 9634"/>
              <a:gd name="T10" fmla="*/ 139 w 6977"/>
              <a:gd name="T11" fmla="*/ 715 h 9634"/>
              <a:gd name="T12" fmla="*/ 1176 w 6977"/>
              <a:gd name="T13" fmla="*/ 9250 h 9634"/>
              <a:gd name="T14" fmla="*/ 1585 w 6977"/>
              <a:gd name="T15" fmla="*/ 9633 h 9634"/>
              <a:gd name="T16" fmla="*/ 5390 w 6977"/>
              <a:gd name="T17" fmla="*/ 9633 h 9634"/>
              <a:gd name="T18" fmla="*/ 5809 w 6977"/>
              <a:gd name="T19" fmla="*/ 9250 h 9634"/>
              <a:gd name="T20" fmla="*/ 6845 w 6977"/>
              <a:gd name="T21" fmla="*/ 715 h 9634"/>
              <a:gd name="T22" fmla="*/ 6976 w 6977"/>
              <a:gd name="T23" fmla="*/ 410 h 9634"/>
              <a:gd name="T24" fmla="*/ 6976 w 6977"/>
              <a:gd name="T25" fmla="*/ 410 h 9634"/>
              <a:gd name="T26" fmla="*/ 6566 w 6977"/>
              <a:gd name="T27" fmla="*/ 0 h 9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977" h="9634">
                <a:moveTo>
                  <a:pt x="6566" y="0"/>
                </a:moveTo>
                <a:lnTo>
                  <a:pt x="6566" y="0"/>
                </a:lnTo>
                <a:cubicBezTo>
                  <a:pt x="409" y="0"/>
                  <a:pt x="409" y="0"/>
                  <a:pt x="409" y="0"/>
                </a:cubicBezTo>
                <a:cubicBezTo>
                  <a:pt x="183" y="0"/>
                  <a:pt x="0" y="183"/>
                  <a:pt x="0" y="410"/>
                </a:cubicBezTo>
                <a:lnTo>
                  <a:pt x="0" y="410"/>
                </a:lnTo>
                <a:cubicBezTo>
                  <a:pt x="0" y="532"/>
                  <a:pt x="52" y="636"/>
                  <a:pt x="139" y="715"/>
                </a:cubicBezTo>
                <a:cubicBezTo>
                  <a:pt x="1176" y="9250"/>
                  <a:pt x="1176" y="9250"/>
                  <a:pt x="1176" y="9250"/>
                </a:cubicBezTo>
                <a:cubicBezTo>
                  <a:pt x="1193" y="9467"/>
                  <a:pt x="1367" y="9633"/>
                  <a:pt x="1585" y="9633"/>
                </a:cubicBezTo>
                <a:cubicBezTo>
                  <a:pt x="5390" y="9633"/>
                  <a:pt x="5390" y="9633"/>
                  <a:pt x="5390" y="9633"/>
                </a:cubicBezTo>
                <a:cubicBezTo>
                  <a:pt x="5608" y="9633"/>
                  <a:pt x="5791" y="9467"/>
                  <a:pt x="5809" y="9250"/>
                </a:cubicBezTo>
                <a:cubicBezTo>
                  <a:pt x="6845" y="715"/>
                  <a:pt x="6845" y="715"/>
                  <a:pt x="6845" y="715"/>
                </a:cubicBezTo>
                <a:cubicBezTo>
                  <a:pt x="6924" y="636"/>
                  <a:pt x="6976" y="532"/>
                  <a:pt x="6976" y="410"/>
                </a:cubicBezTo>
                <a:lnTo>
                  <a:pt x="6976" y="410"/>
                </a:lnTo>
                <a:cubicBezTo>
                  <a:pt x="6976" y="183"/>
                  <a:pt x="6793" y="0"/>
                  <a:pt x="6566" y="0"/>
                </a:cubicBezTo>
              </a:path>
            </a:pathLst>
          </a:custGeom>
          <a:noFill/>
          <a:ln w="76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CuadroTexto 395">
            <a:extLst>
              <a:ext uri="{FF2B5EF4-FFF2-40B4-BE49-F238E27FC236}">
                <a16:creationId xmlns:a16="http://schemas.microsoft.com/office/drawing/2014/main" id="{4F8BEBD0-6AB3-1F42-A47B-2916648786EB}"/>
              </a:ext>
            </a:extLst>
          </p:cNvPr>
          <p:cNvSpPr txBox="1"/>
          <p:nvPr/>
        </p:nvSpPr>
        <p:spPr>
          <a:xfrm flipH="1">
            <a:off x="19303227" y="160450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27" name="CuadroTexto 395">
            <a:extLst>
              <a:ext uri="{FF2B5EF4-FFF2-40B4-BE49-F238E27FC236}">
                <a16:creationId xmlns:a16="http://schemas.microsoft.com/office/drawing/2014/main" id="{249B641D-64C9-8546-9590-5D93553F8ECD}"/>
              </a:ext>
            </a:extLst>
          </p:cNvPr>
          <p:cNvSpPr txBox="1"/>
          <p:nvPr/>
        </p:nvSpPr>
        <p:spPr>
          <a:xfrm flipH="1">
            <a:off x="19303227" y="455582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2AAD65FA-A7A7-C949-9F13-A0B114486115}"/>
              </a:ext>
            </a:extLst>
          </p:cNvPr>
          <p:cNvGrpSpPr/>
          <p:nvPr/>
        </p:nvGrpSpPr>
        <p:grpSpPr>
          <a:xfrm>
            <a:off x="1868371" y="4521345"/>
            <a:ext cx="5982437" cy="4716592"/>
            <a:chOff x="2232442" y="3643574"/>
            <a:chExt cx="5982437" cy="4716592"/>
          </a:xfrm>
        </p:grpSpPr>
        <p:sp>
          <p:nvSpPr>
            <p:cNvPr id="33" name="CuadroTexto 598">
              <a:extLst>
                <a:ext uri="{FF2B5EF4-FFF2-40B4-BE49-F238E27FC236}">
                  <a16:creationId xmlns:a16="http://schemas.microsoft.com/office/drawing/2014/main" id="{60197457-D730-4640-9377-1E3C631E8AD0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4" name="CuadroTexto 599">
              <a:extLst>
                <a:ext uri="{FF2B5EF4-FFF2-40B4-BE49-F238E27FC236}">
                  <a16:creationId xmlns:a16="http://schemas.microsoft.com/office/drawing/2014/main" id="{F06805FC-6D60-3E4B-A6F0-9D46C8031F98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" name="Rectangle 40">
            <a:extLst>
              <a:ext uri="{FF2B5EF4-FFF2-40B4-BE49-F238E27FC236}">
                <a16:creationId xmlns:a16="http://schemas.microsoft.com/office/drawing/2014/main" id="{1CB48589-BE8A-8A49-AACC-987E9FC86D11}"/>
              </a:ext>
            </a:extLst>
          </p:cNvPr>
          <p:cNvSpPr/>
          <p:nvPr/>
        </p:nvSpPr>
        <p:spPr>
          <a:xfrm>
            <a:off x="19303227" y="2127035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40125C21-E51C-B54B-A8D5-1F07946B786C}"/>
              </a:ext>
            </a:extLst>
          </p:cNvPr>
          <p:cNvSpPr/>
          <p:nvPr/>
        </p:nvSpPr>
        <p:spPr>
          <a:xfrm>
            <a:off x="19273730" y="5079042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5C19A9F7-4A96-EB42-BA0E-1A3A5A3FB7BF}"/>
              </a:ext>
            </a:extLst>
          </p:cNvPr>
          <p:cNvSpPr txBox="1"/>
          <p:nvPr/>
        </p:nvSpPr>
        <p:spPr>
          <a:xfrm flipH="1">
            <a:off x="19337659" y="744558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8" name="Rectangle 40">
            <a:extLst>
              <a:ext uri="{FF2B5EF4-FFF2-40B4-BE49-F238E27FC236}">
                <a16:creationId xmlns:a16="http://schemas.microsoft.com/office/drawing/2014/main" id="{D0A5EBB2-4766-004E-8F43-4B9DB09BFA19}"/>
              </a:ext>
            </a:extLst>
          </p:cNvPr>
          <p:cNvSpPr/>
          <p:nvPr/>
        </p:nvSpPr>
        <p:spPr>
          <a:xfrm>
            <a:off x="19308162" y="7968802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A30FD2D1-0433-814A-89E2-C11AD1081148}"/>
              </a:ext>
            </a:extLst>
          </p:cNvPr>
          <p:cNvSpPr txBox="1"/>
          <p:nvPr/>
        </p:nvSpPr>
        <p:spPr>
          <a:xfrm flipH="1">
            <a:off x="19273730" y="10336034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02C1EDA0-15CD-AA42-979D-0946ADC9C2D2}"/>
              </a:ext>
            </a:extLst>
          </p:cNvPr>
          <p:cNvSpPr/>
          <p:nvPr/>
        </p:nvSpPr>
        <p:spPr>
          <a:xfrm>
            <a:off x="19244233" y="10859254"/>
            <a:ext cx="4236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Freeform 329">
            <a:extLst>
              <a:ext uri="{FF2B5EF4-FFF2-40B4-BE49-F238E27FC236}">
                <a16:creationId xmlns:a16="http://schemas.microsoft.com/office/drawing/2014/main" id="{8266B87C-3B34-9647-BE04-3670D2CE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200" y="7720721"/>
            <a:ext cx="3007613" cy="471877"/>
          </a:xfrm>
          <a:custGeom>
            <a:avLst/>
            <a:gdLst>
              <a:gd name="T0" fmla="*/ 54 w 2784"/>
              <a:gd name="T1" fmla="*/ 434 h 435"/>
              <a:gd name="T2" fmla="*/ 2729 w 2784"/>
              <a:gd name="T3" fmla="*/ 434 h 435"/>
              <a:gd name="T4" fmla="*/ 2783 w 2784"/>
              <a:gd name="T5" fmla="*/ 0 h 435"/>
              <a:gd name="T6" fmla="*/ 0 w 2784"/>
              <a:gd name="T7" fmla="*/ 0 h 435"/>
              <a:gd name="T8" fmla="*/ 54 w 2784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" h="435">
                <a:moveTo>
                  <a:pt x="54" y="434"/>
                </a:moveTo>
                <a:lnTo>
                  <a:pt x="2729" y="434"/>
                </a:lnTo>
                <a:lnTo>
                  <a:pt x="2783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0">
            <a:extLst>
              <a:ext uri="{FF2B5EF4-FFF2-40B4-BE49-F238E27FC236}">
                <a16:creationId xmlns:a16="http://schemas.microsoft.com/office/drawing/2014/main" id="{AEB80AF4-3B3E-C844-AFB8-72E9EB24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397" y="8192598"/>
            <a:ext cx="2893219" cy="462341"/>
          </a:xfrm>
          <a:custGeom>
            <a:avLst/>
            <a:gdLst>
              <a:gd name="T0" fmla="*/ 45 w 2676"/>
              <a:gd name="T1" fmla="*/ 425 h 426"/>
              <a:gd name="T2" fmla="*/ 2612 w 2676"/>
              <a:gd name="T3" fmla="*/ 425 h 426"/>
              <a:gd name="T4" fmla="*/ 2675 w 2676"/>
              <a:gd name="T5" fmla="*/ 0 h 426"/>
              <a:gd name="T6" fmla="*/ 0 w 2676"/>
              <a:gd name="T7" fmla="*/ 0 h 426"/>
              <a:gd name="T8" fmla="*/ 45 w 2676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426">
                <a:moveTo>
                  <a:pt x="45" y="425"/>
                </a:moveTo>
                <a:lnTo>
                  <a:pt x="2612" y="425"/>
                </a:lnTo>
                <a:lnTo>
                  <a:pt x="2675" y="0"/>
                </a:lnTo>
                <a:lnTo>
                  <a:pt x="0" y="0"/>
                </a:lnTo>
                <a:lnTo>
                  <a:pt x="45" y="4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1">
            <a:extLst>
              <a:ext uri="{FF2B5EF4-FFF2-40B4-BE49-F238E27FC236}">
                <a16:creationId xmlns:a16="http://schemas.microsoft.com/office/drawing/2014/main" id="{7FFD36A1-CD3E-1F49-8917-523F6A75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061" y="8650174"/>
            <a:ext cx="2774057" cy="457576"/>
          </a:xfrm>
          <a:custGeom>
            <a:avLst/>
            <a:gdLst>
              <a:gd name="T0" fmla="*/ 55 w 2568"/>
              <a:gd name="T1" fmla="*/ 424 h 425"/>
              <a:gd name="T2" fmla="*/ 2512 w 2568"/>
              <a:gd name="T3" fmla="*/ 424 h 425"/>
              <a:gd name="T4" fmla="*/ 2567 w 2568"/>
              <a:gd name="T5" fmla="*/ 0 h 425"/>
              <a:gd name="T6" fmla="*/ 0 w 2568"/>
              <a:gd name="T7" fmla="*/ 0 h 425"/>
              <a:gd name="T8" fmla="*/ 55 w 2568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425">
                <a:moveTo>
                  <a:pt x="55" y="424"/>
                </a:moveTo>
                <a:lnTo>
                  <a:pt x="2512" y="424"/>
                </a:lnTo>
                <a:lnTo>
                  <a:pt x="2567" y="0"/>
                </a:lnTo>
                <a:lnTo>
                  <a:pt x="0" y="0"/>
                </a:lnTo>
                <a:lnTo>
                  <a:pt x="55" y="4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2">
            <a:extLst>
              <a:ext uri="{FF2B5EF4-FFF2-40B4-BE49-F238E27FC236}">
                <a16:creationId xmlns:a16="http://schemas.microsoft.com/office/drawing/2014/main" id="{DD5AD07A-83D5-0641-B45F-399EBEE9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026" y="9107750"/>
            <a:ext cx="2654895" cy="471874"/>
          </a:xfrm>
          <a:custGeom>
            <a:avLst/>
            <a:gdLst>
              <a:gd name="T0" fmla="*/ 54 w 2458"/>
              <a:gd name="T1" fmla="*/ 434 h 435"/>
              <a:gd name="T2" fmla="*/ 2403 w 2458"/>
              <a:gd name="T3" fmla="*/ 434 h 435"/>
              <a:gd name="T4" fmla="*/ 2457 w 2458"/>
              <a:gd name="T5" fmla="*/ 0 h 435"/>
              <a:gd name="T6" fmla="*/ 0 w 2458"/>
              <a:gd name="T7" fmla="*/ 0 h 435"/>
              <a:gd name="T8" fmla="*/ 54 w 2458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8" h="435">
                <a:moveTo>
                  <a:pt x="54" y="434"/>
                </a:moveTo>
                <a:lnTo>
                  <a:pt x="2403" y="434"/>
                </a:lnTo>
                <a:lnTo>
                  <a:pt x="2457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3">
            <a:extLst>
              <a:ext uri="{FF2B5EF4-FFF2-40B4-BE49-F238E27FC236}">
                <a16:creationId xmlns:a16="http://schemas.microsoft.com/office/drawing/2014/main" id="{4C8285E7-80B9-FA45-AF57-241C0F1F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223" y="9579624"/>
            <a:ext cx="2540500" cy="457576"/>
          </a:xfrm>
          <a:custGeom>
            <a:avLst/>
            <a:gdLst>
              <a:gd name="T0" fmla="*/ 54 w 2350"/>
              <a:gd name="T1" fmla="*/ 424 h 425"/>
              <a:gd name="T2" fmla="*/ 2295 w 2350"/>
              <a:gd name="T3" fmla="*/ 424 h 425"/>
              <a:gd name="T4" fmla="*/ 2349 w 2350"/>
              <a:gd name="T5" fmla="*/ 0 h 425"/>
              <a:gd name="T6" fmla="*/ 0 w 2350"/>
              <a:gd name="T7" fmla="*/ 0 h 425"/>
              <a:gd name="T8" fmla="*/ 54 w 2350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0" h="425">
                <a:moveTo>
                  <a:pt x="54" y="424"/>
                </a:moveTo>
                <a:lnTo>
                  <a:pt x="2295" y="424"/>
                </a:lnTo>
                <a:lnTo>
                  <a:pt x="2349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4">
            <a:extLst>
              <a:ext uri="{FF2B5EF4-FFF2-40B4-BE49-F238E27FC236}">
                <a16:creationId xmlns:a16="http://schemas.microsoft.com/office/drawing/2014/main" id="{33EDA008-58F0-4445-9F7A-F6F88139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420" y="10037201"/>
            <a:ext cx="2421341" cy="471877"/>
          </a:xfrm>
          <a:custGeom>
            <a:avLst/>
            <a:gdLst>
              <a:gd name="T0" fmla="*/ 2214 w 2242"/>
              <a:gd name="T1" fmla="*/ 199 h 435"/>
              <a:gd name="T2" fmla="*/ 2214 w 2242"/>
              <a:gd name="T3" fmla="*/ 199 h 435"/>
              <a:gd name="T4" fmla="*/ 2241 w 2242"/>
              <a:gd name="T5" fmla="*/ 0 h 435"/>
              <a:gd name="T6" fmla="*/ 0 w 2242"/>
              <a:gd name="T7" fmla="*/ 0 h 435"/>
              <a:gd name="T8" fmla="*/ 27 w 2242"/>
              <a:gd name="T9" fmla="*/ 199 h 435"/>
              <a:gd name="T10" fmla="*/ 289 w 2242"/>
              <a:gd name="T11" fmla="*/ 434 h 435"/>
              <a:gd name="T12" fmla="*/ 1952 w 2242"/>
              <a:gd name="T13" fmla="*/ 434 h 435"/>
              <a:gd name="T14" fmla="*/ 2214 w 2242"/>
              <a:gd name="T15" fmla="*/ 1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2" h="435">
                <a:moveTo>
                  <a:pt x="2214" y="199"/>
                </a:moveTo>
                <a:lnTo>
                  <a:pt x="2214" y="199"/>
                </a:lnTo>
                <a:cubicBezTo>
                  <a:pt x="2241" y="0"/>
                  <a:pt x="2241" y="0"/>
                  <a:pt x="2241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45" y="335"/>
                  <a:pt x="163" y="434"/>
                  <a:pt x="289" y="434"/>
                </a:cubicBezTo>
                <a:cubicBezTo>
                  <a:pt x="1952" y="434"/>
                  <a:pt x="1952" y="434"/>
                  <a:pt x="1952" y="434"/>
                </a:cubicBezTo>
                <a:cubicBezTo>
                  <a:pt x="2087" y="434"/>
                  <a:pt x="2196" y="335"/>
                  <a:pt x="2214" y="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5">
            <a:extLst>
              <a:ext uri="{FF2B5EF4-FFF2-40B4-BE49-F238E27FC236}">
                <a16:creationId xmlns:a16="http://schemas.microsoft.com/office/drawing/2014/main" id="{5CFEA17C-09DE-844C-9B18-61ED586E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149" y="5509102"/>
            <a:ext cx="3612946" cy="4999976"/>
          </a:xfrm>
          <a:custGeom>
            <a:avLst/>
            <a:gdLst>
              <a:gd name="T0" fmla="*/ 3154 w 3344"/>
              <a:gd name="T1" fmla="*/ 0 h 4626"/>
              <a:gd name="T2" fmla="*/ 3154 w 3344"/>
              <a:gd name="T3" fmla="*/ 0 h 4626"/>
              <a:gd name="T4" fmla="*/ 190 w 3344"/>
              <a:gd name="T5" fmla="*/ 0 h 4626"/>
              <a:gd name="T6" fmla="*/ 0 w 3344"/>
              <a:gd name="T7" fmla="*/ 190 h 4626"/>
              <a:gd name="T8" fmla="*/ 0 w 3344"/>
              <a:gd name="T9" fmla="*/ 190 h 4626"/>
              <a:gd name="T10" fmla="*/ 63 w 3344"/>
              <a:gd name="T11" fmla="*/ 335 h 4626"/>
              <a:gd name="T12" fmla="*/ 560 w 3344"/>
              <a:gd name="T13" fmla="*/ 4435 h 4626"/>
              <a:gd name="T14" fmla="*/ 759 w 3344"/>
              <a:gd name="T15" fmla="*/ 4625 h 4626"/>
              <a:gd name="T16" fmla="*/ 2584 w 3344"/>
              <a:gd name="T17" fmla="*/ 4625 h 4626"/>
              <a:gd name="T18" fmla="*/ 2783 w 3344"/>
              <a:gd name="T19" fmla="*/ 4435 h 4626"/>
              <a:gd name="T20" fmla="*/ 3280 w 3344"/>
              <a:gd name="T21" fmla="*/ 335 h 4626"/>
              <a:gd name="T22" fmla="*/ 3343 w 3344"/>
              <a:gd name="T23" fmla="*/ 190 h 4626"/>
              <a:gd name="T24" fmla="*/ 3343 w 3344"/>
              <a:gd name="T25" fmla="*/ 190 h 4626"/>
              <a:gd name="T26" fmla="*/ 3154 w 3344"/>
              <a:gd name="T27" fmla="*/ 0 h 4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44" h="4626">
                <a:moveTo>
                  <a:pt x="3154" y="0"/>
                </a:moveTo>
                <a:lnTo>
                  <a:pt x="3154" y="0"/>
                </a:lnTo>
                <a:cubicBezTo>
                  <a:pt x="190" y="0"/>
                  <a:pt x="190" y="0"/>
                  <a:pt x="190" y="0"/>
                </a:cubicBezTo>
                <a:cubicBezTo>
                  <a:pt x="81" y="0"/>
                  <a:pt x="0" y="82"/>
                  <a:pt x="0" y="190"/>
                </a:cubicBezTo>
                <a:lnTo>
                  <a:pt x="0" y="190"/>
                </a:lnTo>
                <a:cubicBezTo>
                  <a:pt x="0" y="253"/>
                  <a:pt x="18" y="298"/>
                  <a:pt x="63" y="335"/>
                </a:cubicBezTo>
                <a:cubicBezTo>
                  <a:pt x="560" y="4435"/>
                  <a:pt x="560" y="4435"/>
                  <a:pt x="560" y="4435"/>
                </a:cubicBezTo>
                <a:cubicBezTo>
                  <a:pt x="569" y="4544"/>
                  <a:pt x="650" y="4625"/>
                  <a:pt x="759" y="4625"/>
                </a:cubicBezTo>
                <a:cubicBezTo>
                  <a:pt x="2584" y="4625"/>
                  <a:pt x="2584" y="4625"/>
                  <a:pt x="2584" y="4625"/>
                </a:cubicBezTo>
                <a:cubicBezTo>
                  <a:pt x="2693" y="4625"/>
                  <a:pt x="2774" y="4544"/>
                  <a:pt x="2783" y="4435"/>
                </a:cubicBezTo>
                <a:cubicBezTo>
                  <a:pt x="3280" y="335"/>
                  <a:pt x="3280" y="335"/>
                  <a:pt x="3280" y="335"/>
                </a:cubicBezTo>
                <a:cubicBezTo>
                  <a:pt x="3325" y="298"/>
                  <a:pt x="3343" y="253"/>
                  <a:pt x="3343" y="190"/>
                </a:cubicBezTo>
                <a:lnTo>
                  <a:pt x="3343" y="190"/>
                </a:lnTo>
                <a:cubicBezTo>
                  <a:pt x="3343" y="82"/>
                  <a:pt x="3262" y="0"/>
                  <a:pt x="3154" y="0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6">
            <a:extLst>
              <a:ext uri="{FF2B5EF4-FFF2-40B4-BE49-F238E27FC236}">
                <a16:creationId xmlns:a16="http://schemas.microsoft.com/office/drawing/2014/main" id="{A894A11F-1C09-AD41-8590-2D1585CC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979" y="5871350"/>
            <a:ext cx="3479487" cy="467109"/>
          </a:xfrm>
          <a:custGeom>
            <a:avLst/>
            <a:gdLst>
              <a:gd name="T0" fmla="*/ 3163 w 3218"/>
              <a:gd name="T1" fmla="*/ 433 h 434"/>
              <a:gd name="T2" fmla="*/ 3217 w 3218"/>
              <a:gd name="T3" fmla="*/ 0 h 434"/>
              <a:gd name="T4" fmla="*/ 0 w 3218"/>
              <a:gd name="T5" fmla="*/ 0 h 434"/>
              <a:gd name="T6" fmla="*/ 45 w 3218"/>
              <a:gd name="T7" fmla="*/ 433 h 434"/>
              <a:gd name="T8" fmla="*/ 3163 w 3218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8" h="434">
                <a:moveTo>
                  <a:pt x="3163" y="433"/>
                </a:moveTo>
                <a:lnTo>
                  <a:pt x="3217" y="0"/>
                </a:lnTo>
                <a:lnTo>
                  <a:pt x="0" y="0"/>
                </a:lnTo>
                <a:lnTo>
                  <a:pt x="45" y="433"/>
                </a:lnTo>
                <a:lnTo>
                  <a:pt x="3163" y="4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7">
            <a:extLst>
              <a:ext uri="{FF2B5EF4-FFF2-40B4-BE49-F238E27FC236}">
                <a16:creationId xmlns:a16="http://schemas.microsoft.com/office/drawing/2014/main" id="{E4E5D00C-ACFE-D74C-AE5A-69FF9E43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643" y="6338459"/>
            <a:ext cx="3369858" cy="462344"/>
          </a:xfrm>
          <a:custGeom>
            <a:avLst/>
            <a:gdLst>
              <a:gd name="T0" fmla="*/ 54 w 3119"/>
              <a:gd name="T1" fmla="*/ 425 h 426"/>
              <a:gd name="T2" fmla="*/ 3064 w 3119"/>
              <a:gd name="T3" fmla="*/ 425 h 426"/>
              <a:gd name="T4" fmla="*/ 3118 w 3119"/>
              <a:gd name="T5" fmla="*/ 0 h 426"/>
              <a:gd name="T6" fmla="*/ 0 w 3119"/>
              <a:gd name="T7" fmla="*/ 0 h 426"/>
              <a:gd name="T8" fmla="*/ 54 w 3119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9" h="426">
                <a:moveTo>
                  <a:pt x="54" y="425"/>
                </a:moveTo>
                <a:lnTo>
                  <a:pt x="3064" y="425"/>
                </a:lnTo>
                <a:lnTo>
                  <a:pt x="3118" y="0"/>
                </a:lnTo>
                <a:lnTo>
                  <a:pt x="0" y="0"/>
                </a:lnTo>
                <a:lnTo>
                  <a:pt x="54" y="4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8">
            <a:extLst>
              <a:ext uri="{FF2B5EF4-FFF2-40B4-BE49-F238E27FC236}">
                <a16:creationId xmlns:a16="http://schemas.microsoft.com/office/drawing/2014/main" id="{8246F58B-45CA-D449-B6A0-8DA37382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840" y="6796035"/>
            <a:ext cx="3255463" cy="467109"/>
          </a:xfrm>
          <a:custGeom>
            <a:avLst/>
            <a:gdLst>
              <a:gd name="T0" fmla="*/ 55 w 3011"/>
              <a:gd name="T1" fmla="*/ 433 h 434"/>
              <a:gd name="T2" fmla="*/ 2955 w 3011"/>
              <a:gd name="T3" fmla="*/ 433 h 434"/>
              <a:gd name="T4" fmla="*/ 3010 w 3011"/>
              <a:gd name="T5" fmla="*/ 0 h 434"/>
              <a:gd name="T6" fmla="*/ 0 w 3011"/>
              <a:gd name="T7" fmla="*/ 0 h 434"/>
              <a:gd name="T8" fmla="*/ 55 w 3011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1" h="434">
                <a:moveTo>
                  <a:pt x="55" y="433"/>
                </a:moveTo>
                <a:lnTo>
                  <a:pt x="2955" y="433"/>
                </a:lnTo>
                <a:lnTo>
                  <a:pt x="3010" y="0"/>
                </a:lnTo>
                <a:lnTo>
                  <a:pt x="0" y="0"/>
                </a:lnTo>
                <a:lnTo>
                  <a:pt x="55" y="4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9">
            <a:extLst>
              <a:ext uri="{FF2B5EF4-FFF2-40B4-BE49-F238E27FC236}">
                <a16:creationId xmlns:a16="http://schemas.microsoft.com/office/drawing/2014/main" id="{067C292C-1E64-F94B-B716-ABEB07EC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802" y="7263144"/>
            <a:ext cx="3136304" cy="457576"/>
          </a:xfrm>
          <a:custGeom>
            <a:avLst/>
            <a:gdLst>
              <a:gd name="T0" fmla="*/ 54 w 2901"/>
              <a:gd name="T1" fmla="*/ 424 h 425"/>
              <a:gd name="T2" fmla="*/ 2846 w 2901"/>
              <a:gd name="T3" fmla="*/ 424 h 425"/>
              <a:gd name="T4" fmla="*/ 2900 w 2901"/>
              <a:gd name="T5" fmla="*/ 0 h 425"/>
              <a:gd name="T6" fmla="*/ 0 w 2901"/>
              <a:gd name="T7" fmla="*/ 0 h 425"/>
              <a:gd name="T8" fmla="*/ 54 w 2901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1" h="425">
                <a:moveTo>
                  <a:pt x="54" y="424"/>
                </a:moveTo>
                <a:lnTo>
                  <a:pt x="2846" y="424"/>
                </a:lnTo>
                <a:lnTo>
                  <a:pt x="2900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0">
            <a:extLst>
              <a:ext uri="{FF2B5EF4-FFF2-40B4-BE49-F238E27FC236}">
                <a16:creationId xmlns:a16="http://schemas.microsoft.com/office/drawing/2014/main" id="{E33C9E5D-D37A-C24D-B26B-2EE4ED84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99" y="7720721"/>
            <a:ext cx="3017145" cy="471877"/>
          </a:xfrm>
          <a:custGeom>
            <a:avLst/>
            <a:gdLst>
              <a:gd name="T0" fmla="*/ 54 w 2793"/>
              <a:gd name="T1" fmla="*/ 434 h 435"/>
              <a:gd name="T2" fmla="*/ 2729 w 2793"/>
              <a:gd name="T3" fmla="*/ 434 h 435"/>
              <a:gd name="T4" fmla="*/ 2792 w 2793"/>
              <a:gd name="T5" fmla="*/ 0 h 435"/>
              <a:gd name="T6" fmla="*/ 0 w 2793"/>
              <a:gd name="T7" fmla="*/ 0 h 435"/>
              <a:gd name="T8" fmla="*/ 54 w 2793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3" h="435">
                <a:moveTo>
                  <a:pt x="54" y="434"/>
                </a:moveTo>
                <a:lnTo>
                  <a:pt x="2729" y="434"/>
                </a:lnTo>
                <a:lnTo>
                  <a:pt x="2792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1">
            <a:extLst>
              <a:ext uri="{FF2B5EF4-FFF2-40B4-BE49-F238E27FC236}">
                <a16:creationId xmlns:a16="http://schemas.microsoft.com/office/drawing/2014/main" id="{77691168-317F-494D-AD9C-948EEBCA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196" y="8192598"/>
            <a:ext cx="2893219" cy="462341"/>
          </a:xfrm>
          <a:custGeom>
            <a:avLst/>
            <a:gdLst>
              <a:gd name="T0" fmla="*/ 54 w 2676"/>
              <a:gd name="T1" fmla="*/ 425 h 426"/>
              <a:gd name="T2" fmla="*/ 2621 w 2676"/>
              <a:gd name="T3" fmla="*/ 425 h 426"/>
              <a:gd name="T4" fmla="*/ 2675 w 2676"/>
              <a:gd name="T5" fmla="*/ 0 h 426"/>
              <a:gd name="T6" fmla="*/ 0 w 2676"/>
              <a:gd name="T7" fmla="*/ 0 h 426"/>
              <a:gd name="T8" fmla="*/ 54 w 2676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426">
                <a:moveTo>
                  <a:pt x="54" y="425"/>
                </a:moveTo>
                <a:lnTo>
                  <a:pt x="2621" y="425"/>
                </a:lnTo>
                <a:lnTo>
                  <a:pt x="2675" y="0"/>
                </a:lnTo>
                <a:lnTo>
                  <a:pt x="0" y="0"/>
                </a:lnTo>
                <a:lnTo>
                  <a:pt x="54" y="4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2">
            <a:extLst>
              <a:ext uri="{FF2B5EF4-FFF2-40B4-BE49-F238E27FC236}">
                <a16:creationId xmlns:a16="http://schemas.microsoft.com/office/drawing/2014/main" id="{241FAA90-49B4-F94E-B1E5-A702E773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393" y="8650174"/>
            <a:ext cx="2774057" cy="457576"/>
          </a:xfrm>
          <a:custGeom>
            <a:avLst/>
            <a:gdLst>
              <a:gd name="T0" fmla="*/ 55 w 2568"/>
              <a:gd name="T1" fmla="*/ 424 h 425"/>
              <a:gd name="T2" fmla="*/ 2512 w 2568"/>
              <a:gd name="T3" fmla="*/ 424 h 425"/>
              <a:gd name="T4" fmla="*/ 2567 w 2568"/>
              <a:gd name="T5" fmla="*/ 0 h 425"/>
              <a:gd name="T6" fmla="*/ 0 w 2568"/>
              <a:gd name="T7" fmla="*/ 0 h 425"/>
              <a:gd name="T8" fmla="*/ 55 w 2568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425">
                <a:moveTo>
                  <a:pt x="55" y="424"/>
                </a:moveTo>
                <a:lnTo>
                  <a:pt x="2512" y="424"/>
                </a:lnTo>
                <a:lnTo>
                  <a:pt x="2567" y="0"/>
                </a:lnTo>
                <a:lnTo>
                  <a:pt x="0" y="0"/>
                </a:lnTo>
                <a:lnTo>
                  <a:pt x="55" y="4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3">
            <a:extLst>
              <a:ext uri="{FF2B5EF4-FFF2-40B4-BE49-F238E27FC236}">
                <a16:creationId xmlns:a16="http://schemas.microsoft.com/office/drawing/2014/main" id="{3C3C330A-CE49-7744-9FB7-B5E73F09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358" y="9107750"/>
            <a:ext cx="2654895" cy="471874"/>
          </a:xfrm>
          <a:custGeom>
            <a:avLst/>
            <a:gdLst>
              <a:gd name="T0" fmla="*/ 54 w 2458"/>
              <a:gd name="T1" fmla="*/ 434 h 435"/>
              <a:gd name="T2" fmla="*/ 2403 w 2458"/>
              <a:gd name="T3" fmla="*/ 434 h 435"/>
              <a:gd name="T4" fmla="*/ 2457 w 2458"/>
              <a:gd name="T5" fmla="*/ 0 h 435"/>
              <a:gd name="T6" fmla="*/ 0 w 2458"/>
              <a:gd name="T7" fmla="*/ 0 h 435"/>
              <a:gd name="T8" fmla="*/ 54 w 2458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8" h="435">
                <a:moveTo>
                  <a:pt x="54" y="434"/>
                </a:moveTo>
                <a:lnTo>
                  <a:pt x="2403" y="434"/>
                </a:lnTo>
                <a:lnTo>
                  <a:pt x="2457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4">
            <a:extLst>
              <a:ext uri="{FF2B5EF4-FFF2-40B4-BE49-F238E27FC236}">
                <a16:creationId xmlns:a16="http://schemas.microsoft.com/office/drawing/2014/main" id="{20569CDF-AB38-D14A-9B37-37CB5A23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555" y="9579624"/>
            <a:ext cx="2540500" cy="457576"/>
          </a:xfrm>
          <a:custGeom>
            <a:avLst/>
            <a:gdLst>
              <a:gd name="T0" fmla="*/ 54 w 2350"/>
              <a:gd name="T1" fmla="*/ 424 h 425"/>
              <a:gd name="T2" fmla="*/ 2295 w 2350"/>
              <a:gd name="T3" fmla="*/ 424 h 425"/>
              <a:gd name="T4" fmla="*/ 2349 w 2350"/>
              <a:gd name="T5" fmla="*/ 0 h 425"/>
              <a:gd name="T6" fmla="*/ 0 w 2350"/>
              <a:gd name="T7" fmla="*/ 0 h 425"/>
              <a:gd name="T8" fmla="*/ 54 w 2350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0" h="425">
                <a:moveTo>
                  <a:pt x="54" y="424"/>
                </a:moveTo>
                <a:lnTo>
                  <a:pt x="2295" y="424"/>
                </a:lnTo>
                <a:lnTo>
                  <a:pt x="2349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5">
            <a:extLst>
              <a:ext uri="{FF2B5EF4-FFF2-40B4-BE49-F238E27FC236}">
                <a16:creationId xmlns:a16="http://schemas.microsoft.com/office/drawing/2014/main" id="{CDD799DB-7A45-AC40-AF3D-9350CD40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52" y="10037201"/>
            <a:ext cx="2421341" cy="471877"/>
          </a:xfrm>
          <a:custGeom>
            <a:avLst/>
            <a:gdLst>
              <a:gd name="T0" fmla="*/ 2214 w 2242"/>
              <a:gd name="T1" fmla="*/ 199 h 435"/>
              <a:gd name="T2" fmla="*/ 2214 w 2242"/>
              <a:gd name="T3" fmla="*/ 199 h 435"/>
              <a:gd name="T4" fmla="*/ 2241 w 2242"/>
              <a:gd name="T5" fmla="*/ 0 h 435"/>
              <a:gd name="T6" fmla="*/ 0 w 2242"/>
              <a:gd name="T7" fmla="*/ 0 h 435"/>
              <a:gd name="T8" fmla="*/ 27 w 2242"/>
              <a:gd name="T9" fmla="*/ 199 h 435"/>
              <a:gd name="T10" fmla="*/ 289 w 2242"/>
              <a:gd name="T11" fmla="*/ 434 h 435"/>
              <a:gd name="T12" fmla="*/ 1952 w 2242"/>
              <a:gd name="T13" fmla="*/ 434 h 435"/>
              <a:gd name="T14" fmla="*/ 2214 w 2242"/>
              <a:gd name="T15" fmla="*/ 1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2" h="435">
                <a:moveTo>
                  <a:pt x="2214" y="199"/>
                </a:moveTo>
                <a:lnTo>
                  <a:pt x="2214" y="199"/>
                </a:lnTo>
                <a:cubicBezTo>
                  <a:pt x="2241" y="0"/>
                  <a:pt x="2241" y="0"/>
                  <a:pt x="2241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45" y="335"/>
                  <a:pt x="154" y="434"/>
                  <a:pt x="289" y="434"/>
                </a:cubicBezTo>
                <a:cubicBezTo>
                  <a:pt x="1952" y="434"/>
                  <a:pt x="1952" y="434"/>
                  <a:pt x="1952" y="434"/>
                </a:cubicBezTo>
                <a:cubicBezTo>
                  <a:pt x="2078" y="434"/>
                  <a:pt x="2196" y="335"/>
                  <a:pt x="2214" y="1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6">
            <a:extLst>
              <a:ext uri="{FF2B5EF4-FFF2-40B4-BE49-F238E27FC236}">
                <a16:creationId xmlns:a16="http://schemas.microsoft.com/office/drawing/2014/main" id="{3CD39F6E-2828-954A-85AC-74099EA4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948" y="5509102"/>
            <a:ext cx="3622479" cy="4999976"/>
          </a:xfrm>
          <a:custGeom>
            <a:avLst/>
            <a:gdLst>
              <a:gd name="T0" fmla="*/ 3162 w 3353"/>
              <a:gd name="T1" fmla="*/ 0 h 4626"/>
              <a:gd name="T2" fmla="*/ 3162 w 3353"/>
              <a:gd name="T3" fmla="*/ 0 h 4626"/>
              <a:gd name="T4" fmla="*/ 199 w 3353"/>
              <a:gd name="T5" fmla="*/ 0 h 4626"/>
              <a:gd name="T6" fmla="*/ 0 w 3353"/>
              <a:gd name="T7" fmla="*/ 190 h 4626"/>
              <a:gd name="T8" fmla="*/ 0 w 3353"/>
              <a:gd name="T9" fmla="*/ 190 h 4626"/>
              <a:gd name="T10" fmla="*/ 72 w 3353"/>
              <a:gd name="T11" fmla="*/ 335 h 4626"/>
              <a:gd name="T12" fmla="*/ 569 w 3353"/>
              <a:gd name="T13" fmla="*/ 4435 h 4626"/>
              <a:gd name="T14" fmla="*/ 768 w 3353"/>
              <a:gd name="T15" fmla="*/ 4625 h 4626"/>
              <a:gd name="T16" fmla="*/ 2593 w 3353"/>
              <a:gd name="T17" fmla="*/ 4625 h 4626"/>
              <a:gd name="T18" fmla="*/ 2792 w 3353"/>
              <a:gd name="T19" fmla="*/ 4435 h 4626"/>
              <a:gd name="T20" fmla="*/ 3289 w 3353"/>
              <a:gd name="T21" fmla="*/ 335 h 4626"/>
              <a:gd name="T22" fmla="*/ 3352 w 3353"/>
              <a:gd name="T23" fmla="*/ 190 h 4626"/>
              <a:gd name="T24" fmla="*/ 3352 w 3353"/>
              <a:gd name="T25" fmla="*/ 190 h 4626"/>
              <a:gd name="T26" fmla="*/ 3162 w 3353"/>
              <a:gd name="T27" fmla="*/ 0 h 4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3" h="4626">
                <a:moveTo>
                  <a:pt x="3162" y="0"/>
                </a:moveTo>
                <a:lnTo>
                  <a:pt x="3162" y="0"/>
                </a:lnTo>
                <a:cubicBezTo>
                  <a:pt x="199" y="0"/>
                  <a:pt x="199" y="0"/>
                  <a:pt x="199" y="0"/>
                </a:cubicBezTo>
                <a:cubicBezTo>
                  <a:pt x="90" y="0"/>
                  <a:pt x="0" y="82"/>
                  <a:pt x="0" y="190"/>
                </a:cubicBezTo>
                <a:lnTo>
                  <a:pt x="0" y="190"/>
                </a:lnTo>
                <a:cubicBezTo>
                  <a:pt x="0" y="253"/>
                  <a:pt x="27" y="298"/>
                  <a:pt x="72" y="335"/>
                </a:cubicBezTo>
                <a:cubicBezTo>
                  <a:pt x="569" y="4435"/>
                  <a:pt x="569" y="4435"/>
                  <a:pt x="569" y="4435"/>
                </a:cubicBezTo>
                <a:cubicBezTo>
                  <a:pt x="578" y="4544"/>
                  <a:pt x="660" y="4625"/>
                  <a:pt x="768" y="4625"/>
                </a:cubicBezTo>
                <a:cubicBezTo>
                  <a:pt x="2593" y="4625"/>
                  <a:pt x="2593" y="4625"/>
                  <a:pt x="2593" y="4625"/>
                </a:cubicBezTo>
                <a:cubicBezTo>
                  <a:pt x="2702" y="4625"/>
                  <a:pt x="2783" y="4544"/>
                  <a:pt x="2792" y="4435"/>
                </a:cubicBezTo>
                <a:cubicBezTo>
                  <a:pt x="3289" y="335"/>
                  <a:pt x="3289" y="335"/>
                  <a:pt x="3289" y="335"/>
                </a:cubicBezTo>
                <a:cubicBezTo>
                  <a:pt x="3334" y="298"/>
                  <a:pt x="3352" y="253"/>
                  <a:pt x="3352" y="190"/>
                </a:cubicBezTo>
                <a:lnTo>
                  <a:pt x="3352" y="190"/>
                </a:lnTo>
                <a:cubicBezTo>
                  <a:pt x="3352" y="82"/>
                  <a:pt x="3271" y="0"/>
                  <a:pt x="3162" y="0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7">
            <a:extLst>
              <a:ext uri="{FF2B5EF4-FFF2-40B4-BE49-F238E27FC236}">
                <a16:creationId xmlns:a16="http://schemas.microsoft.com/office/drawing/2014/main" id="{0584CC5C-3115-8549-8EAF-69F7AEAA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3370" y="7263144"/>
            <a:ext cx="3136304" cy="457576"/>
          </a:xfrm>
          <a:custGeom>
            <a:avLst/>
            <a:gdLst>
              <a:gd name="T0" fmla="*/ 54 w 2901"/>
              <a:gd name="T1" fmla="*/ 424 h 425"/>
              <a:gd name="T2" fmla="*/ 2837 w 2901"/>
              <a:gd name="T3" fmla="*/ 424 h 425"/>
              <a:gd name="T4" fmla="*/ 2900 w 2901"/>
              <a:gd name="T5" fmla="*/ 0 h 425"/>
              <a:gd name="T6" fmla="*/ 0 w 2901"/>
              <a:gd name="T7" fmla="*/ 0 h 425"/>
              <a:gd name="T8" fmla="*/ 54 w 2901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1" h="425">
                <a:moveTo>
                  <a:pt x="54" y="424"/>
                </a:moveTo>
                <a:lnTo>
                  <a:pt x="2837" y="424"/>
                </a:lnTo>
                <a:lnTo>
                  <a:pt x="2900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8">
            <a:extLst>
              <a:ext uri="{FF2B5EF4-FFF2-40B4-BE49-F238E27FC236}">
                <a16:creationId xmlns:a16="http://schemas.microsoft.com/office/drawing/2014/main" id="{F63C7E26-9472-724F-9F78-998B480F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331" y="7720721"/>
            <a:ext cx="3007613" cy="471877"/>
          </a:xfrm>
          <a:custGeom>
            <a:avLst/>
            <a:gdLst>
              <a:gd name="T0" fmla="*/ 54 w 2784"/>
              <a:gd name="T1" fmla="*/ 434 h 435"/>
              <a:gd name="T2" fmla="*/ 2729 w 2784"/>
              <a:gd name="T3" fmla="*/ 434 h 435"/>
              <a:gd name="T4" fmla="*/ 2783 w 2784"/>
              <a:gd name="T5" fmla="*/ 0 h 435"/>
              <a:gd name="T6" fmla="*/ 0 w 2784"/>
              <a:gd name="T7" fmla="*/ 0 h 435"/>
              <a:gd name="T8" fmla="*/ 54 w 2784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" h="435">
                <a:moveTo>
                  <a:pt x="54" y="434"/>
                </a:moveTo>
                <a:lnTo>
                  <a:pt x="2729" y="434"/>
                </a:lnTo>
                <a:lnTo>
                  <a:pt x="2783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9">
            <a:extLst>
              <a:ext uri="{FF2B5EF4-FFF2-40B4-BE49-F238E27FC236}">
                <a16:creationId xmlns:a16="http://schemas.microsoft.com/office/drawing/2014/main" id="{E6424EB5-A570-6045-B896-C88E97CF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529" y="8192598"/>
            <a:ext cx="2893219" cy="462341"/>
          </a:xfrm>
          <a:custGeom>
            <a:avLst/>
            <a:gdLst>
              <a:gd name="T0" fmla="*/ 54 w 2676"/>
              <a:gd name="T1" fmla="*/ 425 h 426"/>
              <a:gd name="T2" fmla="*/ 2621 w 2676"/>
              <a:gd name="T3" fmla="*/ 425 h 426"/>
              <a:gd name="T4" fmla="*/ 2675 w 2676"/>
              <a:gd name="T5" fmla="*/ 0 h 426"/>
              <a:gd name="T6" fmla="*/ 0 w 2676"/>
              <a:gd name="T7" fmla="*/ 0 h 426"/>
              <a:gd name="T8" fmla="*/ 54 w 2676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426">
                <a:moveTo>
                  <a:pt x="54" y="425"/>
                </a:moveTo>
                <a:lnTo>
                  <a:pt x="2621" y="425"/>
                </a:lnTo>
                <a:lnTo>
                  <a:pt x="2675" y="0"/>
                </a:lnTo>
                <a:lnTo>
                  <a:pt x="0" y="0"/>
                </a:lnTo>
                <a:lnTo>
                  <a:pt x="54" y="4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0">
            <a:extLst>
              <a:ext uri="{FF2B5EF4-FFF2-40B4-BE49-F238E27FC236}">
                <a16:creationId xmlns:a16="http://schemas.microsoft.com/office/drawing/2014/main" id="{B2E2DE92-4EC7-9640-B325-B9FB5EA7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726" y="8650174"/>
            <a:ext cx="2774057" cy="457576"/>
          </a:xfrm>
          <a:custGeom>
            <a:avLst/>
            <a:gdLst>
              <a:gd name="T0" fmla="*/ 55 w 2568"/>
              <a:gd name="T1" fmla="*/ 424 h 425"/>
              <a:gd name="T2" fmla="*/ 2512 w 2568"/>
              <a:gd name="T3" fmla="*/ 424 h 425"/>
              <a:gd name="T4" fmla="*/ 2567 w 2568"/>
              <a:gd name="T5" fmla="*/ 0 h 425"/>
              <a:gd name="T6" fmla="*/ 0 w 2568"/>
              <a:gd name="T7" fmla="*/ 0 h 425"/>
              <a:gd name="T8" fmla="*/ 55 w 2568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425">
                <a:moveTo>
                  <a:pt x="55" y="424"/>
                </a:moveTo>
                <a:lnTo>
                  <a:pt x="2512" y="424"/>
                </a:lnTo>
                <a:lnTo>
                  <a:pt x="2567" y="0"/>
                </a:lnTo>
                <a:lnTo>
                  <a:pt x="0" y="0"/>
                </a:lnTo>
                <a:lnTo>
                  <a:pt x="55" y="4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1">
            <a:extLst>
              <a:ext uri="{FF2B5EF4-FFF2-40B4-BE49-F238E27FC236}">
                <a16:creationId xmlns:a16="http://schemas.microsoft.com/office/drawing/2014/main" id="{19E603FA-1B6A-0B42-9378-D4CD7B18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1691" y="9107750"/>
            <a:ext cx="2654895" cy="471874"/>
          </a:xfrm>
          <a:custGeom>
            <a:avLst/>
            <a:gdLst>
              <a:gd name="T0" fmla="*/ 54 w 2458"/>
              <a:gd name="T1" fmla="*/ 434 h 435"/>
              <a:gd name="T2" fmla="*/ 2403 w 2458"/>
              <a:gd name="T3" fmla="*/ 434 h 435"/>
              <a:gd name="T4" fmla="*/ 2457 w 2458"/>
              <a:gd name="T5" fmla="*/ 0 h 435"/>
              <a:gd name="T6" fmla="*/ 0 w 2458"/>
              <a:gd name="T7" fmla="*/ 0 h 435"/>
              <a:gd name="T8" fmla="*/ 54 w 2458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8" h="435">
                <a:moveTo>
                  <a:pt x="54" y="434"/>
                </a:moveTo>
                <a:lnTo>
                  <a:pt x="2403" y="434"/>
                </a:lnTo>
                <a:lnTo>
                  <a:pt x="2457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2">
            <a:extLst>
              <a:ext uri="{FF2B5EF4-FFF2-40B4-BE49-F238E27FC236}">
                <a16:creationId xmlns:a16="http://schemas.microsoft.com/office/drawing/2014/main" id="{566491D1-75A1-D64F-B90A-B7B750A5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88" y="9579624"/>
            <a:ext cx="2540500" cy="457576"/>
          </a:xfrm>
          <a:custGeom>
            <a:avLst/>
            <a:gdLst>
              <a:gd name="T0" fmla="*/ 54 w 2350"/>
              <a:gd name="T1" fmla="*/ 424 h 425"/>
              <a:gd name="T2" fmla="*/ 2295 w 2350"/>
              <a:gd name="T3" fmla="*/ 424 h 425"/>
              <a:gd name="T4" fmla="*/ 2349 w 2350"/>
              <a:gd name="T5" fmla="*/ 0 h 425"/>
              <a:gd name="T6" fmla="*/ 0 w 2350"/>
              <a:gd name="T7" fmla="*/ 0 h 425"/>
              <a:gd name="T8" fmla="*/ 54 w 2350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0" h="425">
                <a:moveTo>
                  <a:pt x="54" y="424"/>
                </a:moveTo>
                <a:lnTo>
                  <a:pt x="2295" y="424"/>
                </a:lnTo>
                <a:lnTo>
                  <a:pt x="2349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3">
            <a:extLst>
              <a:ext uri="{FF2B5EF4-FFF2-40B4-BE49-F238E27FC236}">
                <a16:creationId xmlns:a16="http://schemas.microsoft.com/office/drawing/2014/main" id="{7EF28ADE-E11C-9A44-85AB-6D88FFA2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085" y="10037201"/>
            <a:ext cx="2421341" cy="471877"/>
          </a:xfrm>
          <a:custGeom>
            <a:avLst/>
            <a:gdLst>
              <a:gd name="T0" fmla="*/ 2214 w 2242"/>
              <a:gd name="T1" fmla="*/ 199 h 435"/>
              <a:gd name="T2" fmla="*/ 2214 w 2242"/>
              <a:gd name="T3" fmla="*/ 199 h 435"/>
              <a:gd name="T4" fmla="*/ 2241 w 2242"/>
              <a:gd name="T5" fmla="*/ 0 h 435"/>
              <a:gd name="T6" fmla="*/ 0 w 2242"/>
              <a:gd name="T7" fmla="*/ 0 h 435"/>
              <a:gd name="T8" fmla="*/ 27 w 2242"/>
              <a:gd name="T9" fmla="*/ 199 h 435"/>
              <a:gd name="T10" fmla="*/ 289 w 2242"/>
              <a:gd name="T11" fmla="*/ 434 h 435"/>
              <a:gd name="T12" fmla="*/ 1943 w 2242"/>
              <a:gd name="T13" fmla="*/ 434 h 435"/>
              <a:gd name="T14" fmla="*/ 2214 w 2242"/>
              <a:gd name="T15" fmla="*/ 1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2" h="435">
                <a:moveTo>
                  <a:pt x="2214" y="199"/>
                </a:moveTo>
                <a:lnTo>
                  <a:pt x="2214" y="199"/>
                </a:lnTo>
                <a:cubicBezTo>
                  <a:pt x="2241" y="0"/>
                  <a:pt x="2241" y="0"/>
                  <a:pt x="2241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45" y="335"/>
                  <a:pt x="154" y="434"/>
                  <a:pt x="289" y="434"/>
                </a:cubicBezTo>
                <a:cubicBezTo>
                  <a:pt x="1943" y="434"/>
                  <a:pt x="1943" y="434"/>
                  <a:pt x="1943" y="434"/>
                </a:cubicBezTo>
                <a:cubicBezTo>
                  <a:pt x="2078" y="434"/>
                  <a:pt x="2196" y="335"/>
                  <a:pt x="2214" y="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4">
            <a:extLst>
              <a:ext uri="{FF2B5EF4-FFF2-40B4-BE49-F238E27FC236}">
                <a16:creationId xmlns:a16="http://schemas.microsoft.com/office/drawing/2014/main" id="{9B549148-B054-984B-B7B0-423687CD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281" y="5509102"/>
            <a:ext cx="3622479" cy="4999976"/>
          </a:xfrm>
          <a:custGeom>
            <a:avLst/>
            <a:gdLst>
              <a:gd name="T0" fmla="*/ 3153 w 3353"/>
              <a:gd name="T1" fmla="*/ 0 h 4626"/>
              <a:gd name="T2" fmla="*/ 3153 w 3353"/>
              <a:gd name="T3" fmla="*/ 0 h 4626"/>
              <a:gd name="T4" fmla="*/ 199 w 3353"/>
              <a:gd name="T5" fmla="*/ 0 h 4626"/>
              <a:gd name="T6" fmla="*/ 0 w 3353"/>
              <a:gd name="T7" fmla="*/ 190 h 4626"/>
              <a:gd name="T8" fmla="*/ 0 w 3353"/>
              <a:gd name="T9" fmla="*/ 190 h 4626"/>
              <a:gd name="T10" fmla="*/ 63 w 3353"/>
              <a:gd name="T11" fmla="*/ 335 h 4626"/>
              <a:gd name="T12" fmla="*/ 569 w 3353"/>
              <a:gd name="T13" fmla="*/ 4435 h 4626"/>
              <a:gd name="T14" fmla="*/ 768 w 3353"/>
              <a:gd name="T15" fmla="*/ 4625 h 4626"/>
              <a:gd name="T16" fmla="*/ 2593 w 3353"/>
              <a:gd name="T17" fmla="*/ 4625 h 4626"/>
              <a:gd name="T18" fmla="*/ 2792 w 3353"/>
              <a:gd name="T19" fmla="*/ 4435 h 4626"/>
              <a:gd name="T20" fmla="*/ 3289 w 3353"/>
              <a:gd name="T21" fmla="*/ 335 h 4626"/>
              <a:gd name="T22" fmla="*/ 3352 w 3353"/>
              <a:gd name="T23" fmla="*/ 190 h 4626"/>
              <a:gd name="T24" fmla="*/ 3352 w 3353"/>
              <a:gd name="T25" fmla="*/ 190 h 4626"/>
              <a:gd name="T26" fmla="*/ 3153 w 3353"/>
              <a:gd name="T27" fmla="*/ 0 h 4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3" h="4626">
                <a:moveTo>
                  <a:pt x="3153" y="0"/>
                </a:moveTo>
                <a:lnTo>
                  <a:pt x="3153" y="0"/>
                </a:lnTo>
                <a:cubicBezTo>
                  <a:pt x="199" y="0"/>
                  <a:pt x="199" y="0"/>
                  <a:pt x="199" y="0"/>
                </a:cubicBezTo>
                <a:cubicBezTo>
                  <a:pt x="90" y="0"/>
                  <a:pt x="0" y="82"/>
                  <a:pt x="0" y="190"/>
                </a:cubicBezTo>
                <a:lnTo>
                  <a:pt x="0" y="190"/>
                </a:lnTo>
                <a:cubicBezTo>
                  <a:pt x="0" y="253"/>
                  <a:pt x="27" y="298"/>
                  <a:pt x="63" y="335"/>
                </a:cubicBezTo>
                <a:cubicBezTo>
                  <a:pt x="569" y="4435"/>
                  <a:pt x="569" y="4435"/>
                  <a:pt x="569" y="4435"/>
                </a:cubicBezTo>
                <a:cubicBezTo>
                  <a:pt x="569" y="4544"/>
                  <a:pt x="659" y="4625"/>
                  <a:pt x="768" y="4625"/>
                </a:cubicBezTo>
                <a:cubicBezTo>
                  <a:pt x="2593" y="4625"/>
                  <a:pt x="2593" y="4625"/>
                  <a:pt x="2593" y="4625"/>
                </a:cubicBezTo>
                <a:cubicBezTo>
                  <a:pt x="2693" y="4625"/>
                  <a:pt x="2783" y="4544"/>
                  <a:pt x="2792" y="4435"/>
                </a:cubicBezTo>
                <a:cubicBezTo>
                  <a:pt x="3289" y="335"/>
                  <a:pt x="3289" y="335"/>
                  <a:pt x="3289" y="335"/>
                </a:cubicBezTo>
                <a:cubicBezTo>
                  <a:pt x="3325" y="298"/>
                  <a:pt x="3352" y="253"/>
                  <a:pt x="3352" y="190"/>
                </a:cubicBezTo>
                <a:lnTo>
                  <a:pt x="3352" y="190"/>
                </a:lnTo>
                <a:cubicBezTo>
                  <a:pt x="3352" y="82"/>
                  <a:pt x="3262" y="0"/>
                  <a:pt x="3153" y="0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5">
            <a:extLst>
              <a:ext uri="{FF2B5EF4-FFF2-40B4-BE49-F238E27FC236}">
                <a16:creationId xmlns:a16="http://schemas.microsoft.com/office/drawing/2014/main" id="{45C99C1A-3E66-9644-8CEF-C00A9E89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343" y="5871350"/>
            <a:ext cx="3489020" cy="467109"/>
          </a:xfrm>
          <a:custGeom>
            <a:avLst/>
            <a:gdLst>
              <a:gd name="T0" fmla="*/ 3172 w 3227"/>
              <a:gd name="T1" fmla="*/ 433 h 434"/>
              <a:gd name="T2" fmla="*/ 3226 w 3227"/>
              <a:gd name="T3" fmla="*/ 0 h 434"/>
              <a:gd name="T4" fmla="*/ 0 w 3227"/>
              <a:gd name="T5" fmla="*/ 0 h 434"/>
              <a:gd name="T6" fmla="*/ 54 w 3227"/>
              <a:gd name="T7" fmla="*/ 433 h 434"/>
              <a:gd name="T8" fmla="*/ 3172 w 3227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7" h="434">
                <a:moveTo>
                  <a:pt x="3172" y="433"/>
                </a:moveTo>
                <a:lnTo>
                  <a:pt x="3226" y="0"/>
                </a:lnTo>
                <a:lnTo>
                  <a:pt x="0" y="0"/>
                </a:lnTo>
                <a:lnTo>
                  <a:pt x="54" y="433"/>
                </a:lnTo>
                <a:lnTo>
                  <a:pt x="3172" y="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6">
            <a:extLst>
              <a:ext uri="{FF2B5EF4-FFF2-40B4-BE49-F238E27FC236}">
                <a16:creationId xmlns:a16="http://schemas.microsoft.com/office/drawing/2014/main" id="{542425C9-F216-7448-8811-7616E5F4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308" y="6338459"/>
            <a:ext cx="3369858" cy="462344"/>
          </a:xfrm>
          <a:custGeom>
            <a:avLst/>
            <a:gdLst>
              <a:gd name="T0" fmla="*/ 54 w 3119"/>
              <a:gd name="T1" fmla="*/ 425 h 426"/>
              <a:gd name="T2" fmla="*/ 3064 w 3119"/>
              <a:gd name="T3" fmla="*/ 425 h 426"/>
              <a:gd name="T4" fmla="*/ 3118 w 3119"/>
              <a:gd name="T5" fmla="*/ 0 h 426"/>
              <a:gd name="T6" fmla="*/ 0 w 3119"/>
              <a:gd name="T7" fmla="*/ 0 h 426"/>
              <a:gd name="T8" fmla="*/ 54 w 3119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9" h="426">
                <a:moveTo>
                  <a:pt x="54" y="425"/>
                </a:moveTo>
                <a:lnTo>
                  <a:pt x="3064" y="425"/>
                </a:lnTo>
                <a:lnTo>
                  <a:pt x="3118" y="0"/>
                </a:lnTo>
                <a:lnTo>
                  <a:pt x="0" y="0"/>
                </a:lnTo>
                <a:lnTo>
                  <a:pt x="54" y="4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57">
            <a:extLst>
              <a:ext uri="{FF2B5EF4-FFF2-40B4-BE49-F238E27FC236}">
                <a16:creationId xmlns:a16="http://schemas.microsoft.com/office/drawing/2014/main" id="{5085A6DC-5AC9-E44F-828C-6F157144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505" y="6796035"/>
            <a:ext cx="3255463" cy="467109"/>
          </a:xfrm>
          <a:custGeom>
            <a:avLst/>
            <a:gdLst>
              <a:gd name="T0" fmla="*/ 55 w 3011"/>
              <a:gd name="T1" fmla="*/ 433 h 434"/>
              <a:gd name="T2" fmla="*/ 2946 w 3011"/>
              <a:gd name="T3" fmla="*/ 433 h 434"/>
              <a:gd name="T4" fmla="*/ 3010 w 3011"/>
              <a:gd name="T5" fmla="*/ 0 h 434"/>
              <a:gd name="T6" fmla="*/ 0 w 3011"/>
              <a:gd name="T7" fmla="*/ 0 h 434"/>
              <a:gd name="T8" fmla="*/ 55 w 3011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1" h="434">
                <a:moveTo>
                  <a:pt x="55" y="433"/>
                </a:moveTo>
                <a:lnTo>
                  <a:pt x="2946" y="433"/>
                </a:lnTo>
                <a:lnTo>
                  <a:pt x="3010" y="0"/>
                </a:lnTo>
                <a:lnTo>
                  <a:pt x="0" y="0"/>
                </a:lnTo>
                <a:lnTo>
                  <a:pt x="55" y="43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58">
            <a:extLst>
              <a:ext uri="{FF2B5EF4-FFF2-40B4-BE49-F238E27FC236}">
                <a16:creationId xmlns:a16="http://schemas.microsoft.com/office/drawing/2014/main" id="{FCD5C2EF-AEB4-1C45-9078-6FB38C2F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9702" y="7263144"/>
            <a:ext cx="3126772" cy="457576"/>
          </a:xfrm>
          <a:custGeom>
            <a:avLst/>
            <a:gdLst>
              <a:gd name="T0" fmla="*/ 54 w 2892"/>
              <a:gd name="T1" fmla="*/ 424 h 425"/>
              <a:gd name="T2" fmla="*/ 2837 w 2892"/>
              <a:gd name="T3" fmla="*/ 424 h 425"/>
              <a:gd name="T4" fmla="*/ 2891 w 2892"/>
              <a:gd name="T5" fmla="*/ 0 h 425"/>
              <a:gd name="T6" fmla="*/ 0 w 2892"/>
              <a:gd name="T7" fmla="*/ 0 h 425"/>
              <a:gd name="T8" fmla="*/ 54 w 2892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2" h="425">
                <a:moveTo>
                  <a:pt x="54" y="424"/>
                </a:moveTo>
                <a:lnTo>
                  <a:pt x="2837" y="424"/>
                </a:lnTo>
                <a:lnTo>
                  <a:pt x="2891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9">
            <a:extLst>
              <a:ext uri="{FF2B5EF4-FFF2-40B4-BE49-F238E27FC236}">
                <a16:creationId xmlns:a16="http://schemas.microsoft.com/office/drawing/2014/main" id="{7EA04E3D-FEDF-4F4E-B2B6-B22EF677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664" y="7720721"/>
            <a:ext cx="3007613" cy="471877"/>
          </a:xfrm>
          <a:custGeom>
            <a:avLst/>
            <a:gdLst>
              <a:gd name="T0" fmla="*/ 54 w 2784"/>
              <a:gd name="T1" fmla="*/ 434 h 435"/>
              <a:gd name="T2" fmla="*/ 2729 w 2784"/>
              <a:gd name="T3" fmla="*/ 434 h 435"/>
              <a:gd name="T4" fmla="*/ 2783 w 2784"/>
              <a:gd name="T5" fmla="*/ 0 h 435"/>
              <a:gd name="T6" fmla="*/ 0 w 2784"/>
              <a:gd name="T7" fmla="*/ 0 h 435"/>
              <a:gd name="T8" fmla="*/ 54 w 2784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" h="435">
                <a:moveTo>
                  <a:pt x="54" y="434"/>
                </a:moveTo>
                <a:lnTo>
                  <a:pt x="2729" y="434"/>
                </a:lnTo>
                <a:lnTo>
                  <a:pt x="2783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0">
            <a:extLst>
              <a:ext uri="{FF2B5EF4-FFF2-40B4-BE49-F238E27FC236}">
                <a16:creationId xmlns:a16="http://schemas.microsoft.com/office/drawing/2014/main" id="{E6F4EA3D-3D11-444A-8455-8B770C0B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861" y="8192598"/>
            <a:ext cx="2893219" cy="462341"/>
          </a:xfrm>
          <a:custGeom>
            <a:avLst/>
            <a:gdLst>
              <a:gd name="T0" fmla="*/ 54 w 2676"/>
              <a:gd name="T1" fmla="*/ 425 h 426"/>
              <a:gd name="T2" fmla="*/ 2621 w 2676"/>
              <a:gd name="T3" fmla="*/ 425 h 426"/>
              <a:gd name="T4" fmla="*/ 2675 w 2676"/>
              <a:gd name="T5" fmla="*/ 0 h 426"/>
              <a:gd name="T6" fmla="*/ 0 w 2676"/>
              <a:gd name="T7" fmla="*/ 0 h 426"/>
              <a:gd name="T8" fmla="*/ 54 w 2676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426">
                <a:moveTo>
                  <a:pt x="54" y="425"/>
                </a:moveTo>
                <a:lnTo>
                  <a:pt x="2621" y="425"/>
                </a:lnTo>
                <a:lnTo>
                  <a:pt x="2675" y="0"/>
                </a:lnTo>
                <a:lnTo>
                  <a:pt x="0" y="0"/>
                </a:lnTo>
                <a:lnTo>
                  <a:pt x="54" y="4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1">
            <a:extLst>
              <a:ext uri="{FF2B5EF4-FFF2-40B4-BE49-F238E27FC236}">
                <a16:creationId xmlns:a16="http://schemas.microsoft.com/office/drawing/2014/main" id="{CDEADE38-F77D-634E-83AE-77210CEE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6058" y="8650174"/>
            <a:ext cx="2774057" cy="457576"/>
          </a:xfrm>
          <a:custGeom>
            <a:avLst/>
            <a:gdLst>
              <a:gd name="T0" fmla="*/ 55 w 2568"/>
              <a:gd name="T1" fmla="*/ 424 h 425"/>
              <a:gd name="T2" fmla="*/ 2512 w 2568"/>
              <a:gd name="T3" fmla="*/ 424 h 425"/>
              <a:gd name="T4" fmla="*/ 2567 w 2568"/>
              <a:gd name="T5" fmla="*/ 0 h 425"/>
              <a:gd name="T6" fmla="*/ 0 w 2568"/>
              <a:gd name="T7" fmla="*/ 0 h 425"/>
              <a:gd name="T8" fmla="*/ 55 w 2568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425">
                <a:moveTo>
                  <a:pt x="55" y="424"/>
                </a:moveTo>
                <a:lnTo>
                  <a:pt x="2512" y="424"/>
                </a:lnTo>
                <a:lnTo>
                  <a:pt x="2567" y="0"/>
                </a:lnTo>
                <a:lnTo>
                  <a:pt x="0" y="0"/>
                </a:lnTo>
                <a:lnTo>
                  <a:pt x="55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2">
            <a:extLst>
              <a:ext uri="{FF2B5EF4-FFF2-40B4-BE49-F238E27FC236}">
                <a16:creationId xmlns:a16="http://schemas.microsoft.com/office/drawing/2014/main" id="{044B20BA-6B7D-F643-8654-38361EA9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023" y="9107750"/>
            <a:ext cx="2654895" cy="471874"/>
          </a:xfrm>
          <a:custGeom>
            <a:avLst/>
            <a:gdLst>
              <a:gd name="T0" fmla="*/ 54 w 2458"/>
              <a:gd name="T1" fmla="*/ 434 h 435"/>
              <a:gd name="T2" fmla="*/ 2403 w 2458"/>
              <a:gd name="T3" fmla="*/ 434 h 435"/>
              <a:gd name="T4" fmla="*/ 2457 w 2458"/>
              <a:gd name="T5" fmla="*/ 0 h 435"/>
              <a:gd name="T6" fmla="*/ 0 w 2458"/>
              <a:gd name="T7" fmla="*/ 0 h 435"/>
              <a:gd name="T8" fmla="*/ 54 w 2458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8" h="435">
                <a:moveTo>
                  <a:pt x="54" y="434"/>
                </a:moveTo>
                <a:lnTo>
                  <a:pt x="2403" y="434"/>
                </a:lnTo>
                <a:lnTo>
                  <a:pt x="2457" y="0"/>
                </a:lnTo>
                <a:lnTo>
                  <a:pt x="0" y="0"/>
                </a:lnTo>
                <a:lnTo>
                  <a:pt x="54" y="4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3">
            <a:extLst>
              <a:ext uri="{FF2B5EF4-FFF2-40B4-BE49-F238E27FC236}">
                <a16:creationId xmlns:a16="http://schemas.microsoft.com/office/drawing/2014/main" id="{646AFB39-10E5-7F44-8E5E-7D3610BFA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220" y="9579624"/>
            <a:ext cx="2540500" cy="457576"/>
          </a:xfrm>
          <a:custGeom>
            <a:avLst/>
            <a:gdLst>
              <a:gd name="T0" fmla="*/ 54 w 2350"/>
              <a:gd name="T1" fmla="*/ 424 h 425"/>
              <a:gd name="T2" fmla="*/ 2286 w 2350"/>
              <a:gd name="T3" fmla="*/ 424 h 425"/>
              <a:gd name="T4" fmla="*/ 2349 w 2350"/>
              <a:gd name="T5" fmla="*/ 0 h 425"/>
              <a:gd name="T6" fmla="*/ 0 w 2350"/>
              <a:gd name="T7" fmla="*/ 0 h 425"/>
              <a:gd name="T8" fmla="*/ 54 w 2350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0" h="425">
                <a:moveTo>
                  <a:pt x="54" y="424"/>
                </a:moveTo>
                <a:lnTo>
                  <a:pt x="2286" y="424"/>
                </a:lnTo>
                <a:lnTo>
                  <a:pt x="2349" y="0"/>
                </a:lnTo>
                <a:lnTo>
                  <a:pt x="0" y="0"/>
                </a:lnTo>
                <a:lnTo>
                  <a:pt x="54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4">
            <a:extLst>
              <a:ext uri="{FF2B5EF4-FFF2-40B4-BE49-F238E27FC236}">
                <a16:creationId xmlns:a16="http://schemas.microsoft.com/office/drawing/2014/main" id="{C02FB248-2712-1347-8A66-DEF1234DC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417" y="10037201"/>
            <a:ext cx="2411809" cy="471877"/>
          </a:xfrm>
          <a:custGeom>
            <a:avLst/>
            <a:gdLst>
              <a:gd name="T0" fmla="*/ 2214 w 2233"/>
              <a:gd name="T1" fmla="*/ 199 h 435"/>
              <a:gd name="T2" fmla="*/ 2214 w 2233"/>
              <a:gd name="T3" fmla="*/ 199 h 435"/>
              <a:gd name="T4" fmla="*/ 2232 w 2233"/>
              <a:gd name="T5" fmla="*/ 0 h 435"/>
              <a:gd name="T6" fmla="*/ 0 w 2233"/>
              <a:gd name="T7" fmla="*/ 0 h 435"/>
              <a:gd name="T8" fmla="*/ 27 w 2233"/>
              <a:gd name="T9" fmla="*/ 199 h 435"/>
              <a:gd name="T10" fmla="*/ 289 w 2233"/>
              <a:gd name="T11" fmla="*/ 434 h 435"/>
              <a:gd name="T12" fmla="*/ 1943 w 2233"/>
              <a:gd name="T13" fmla="*/ 434 h 435"/>
              <a:gd name="T14" fmla="*/ 2214 w 2233"/>
              <a:gd name="T15" fmla="*/ 1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435">
                <a:moveTo>
                  <a:pt x="2214" y="199"/>
                </a:moveTo>
                <a:lnTo>
                  <a:pt x="2214" y="199"/>
                </a:lnTo>
                <a:cubicBezTo>
                  <a:pt x="2232" y="0"/>
                  <a:pt x="2232" y="0"/>
                  <a:pt x="2232" y="0"/>
                </a:cubicBezTo>
                <a:cubicBezTo>
                  <a:pt x="0" y="0"/>
                  <a:pt x="0" y="0"/>
                  <a:pt x="0" y="0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45" y="335"/>
                  <a:pt x="154" y="434"/>
                  <a:pt x="289" y="434"/>
                </a:cubicBezTo>
                <a:cubicBezTo>
                  <a:pt x="1943" y="434"/>
                  <a:pt x="1943" y="434"/>
                  <a:pt x="1943" y="434"/>
                </a:cubicBezTo>
                <a:cubicBezTo>
                  <a:pt x="2078" y="434"/>
                  <a:pt x="2196" y="335"/>
                  <a:pt x="2214" y="1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5">
            <a:extLst>
              <a:ext uri="{FF2B5EF4-FFF2-40B4-BE49-F238E27FC236}">
                <a16:creationId xmlns:a16="http://schemas.microsoft.com/office/drawing/2014/main" id="{5BB74D68-47D0-2C49-9E74-9532755C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613" y="5509102"/>
            <a:ext cx="3622479" cy="4999976"/>
          </a:xfrm>
          <a:custGeom>
            <a:avLst/>
            <a:gdLst>
              <a:gd name="T0" fmla="*/ 3153 w 3353"/>
              <a:gd name="T1" fmla="*/ 0 h 4626"/>
              <a:gd name="T2" fmla="*/ 3153 w 3353"/>
              <a:gd name="T3" fmla="*/ 0 h 4626"/>
              <a:gd name="T4" fmla="*/ 199 w 3353"/>
              <a:gd name="T5" fmla="*/ 0 h 4626"/>
              <a:gd name="T6" fmla="*/ 0 w 3353"/>
              <a:gd name="T7" fmla="*/ 190 h 4626"/>
              <a:gd name="T8" fmla="*/ 0 w 3353"/>
              <a:gd name="T9" fmla="*/ 190 h 4626"/>
              <a:gd name="T10" fmla="*/ 63 w 3353"/>
              <a:gd name="T11" fmla="*/ 335 h 4626"/>
              <a:gd name="T12" fmla="*/ 560 w 3353"/>
              <a:gd name="T13" fmla="*/ 4435 h 4626"/>
              <a:gd name="T14" fmla="*/ 759 w 3353"/>
              <a:gd name="T15" fmla="*/ 4625 h 4626"/>
              <a:gd name="T16" fmla="*/ 2593 w 3353"/>
              <a:gd name="T17" fmla="*/ 4625 h 4626"/>
              <a:gd name="T18" fmla="*/ 2792 w 3353"/>
              <a:gd name="T19" fmla="*/ 4435 h 4626"/>
              <a:gd name="T20" fmla="*/ 3289 w 3353"/>
              <a:gd name="T21" fmla="*/ 335 h 4626"/>
              <a:gd name="T22" fmla="*/ 3352 w 3353"/>
              <a:gd name="T23" fmla="*/ 190 h 4626"/>
              <a:gd name="T24" fmla="*/ 3352 w 3353"/>
              <a:gd name="T25" fmla="*/ 190 h 4626"/>
              <a:gd name="T26" fmla="*/ 3153 w 3353"/>
              <a:gd name="T27" fmla="*/ 0 h 4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3" h="4626">
                <a:moveTo>
                  <a:pt x="3153" y="0"/>
                </a:moveTo>
                <a:lnTo>
                  <a:pt x="3153" y="0"/>
                </a:lnTo>
                <a:cubicBezTo>
                  <a:pt x="199" y="0"/>
                  <a:pt x="199" y="0"/>
                  <a:pt x="199" y="0"/>
                </a:cubicBezTo>
                <a:cubicBezTo>
                  <a:pt x="90" y="0"/>
                  <a:pt x="0" y="82"/>
                  <a:pt x="0" y="190"/>
                </a:cubicBezTo>
                <a:lnTo>
                  <a:pt x="0" y="190"/>
                </a:lnTo>
                <a:cubicBezTo>
                  <a:pt x="0" y="253"/>
                  <a:pt x="27" y="298"/>
                  <a:pt x="63" y="335"/>
                </a:cubicBezTo>
                <a:cubicBezTo>
                  <a:pt x="560" y="4435"/>
                  <a:pt x="560" y="4435"/>
                  <a:pt x="560" y="4435"/>
                </a:cubicBezTo>
                <a:cubicBezTo>
                  <a:pt x="569" y="4544"/>
                  <a:pt x="660" y="4625"/>
                  <a:pt x="759" y="4625"/>
                </a:cubicBezTo>
                <a:cubicBezTo>
                  <a:pt x="2593" y="4625"/>
                  <a:pt x="2593" y="4625"/>
                  <a:pt x="2593" y="4625"/>
                </a:cubicBezTo>
                <a:cubicBezTo>
                  <a:pt x="2693" y="4625"/>
                  <a:pt x="2783" y="4544"/>
                  <a:pt x="2792" y="4435"/>
                </a:cubicBezTo>
                <a:cubicBezTo>
                  <a:pt x="3289" y="335"/>
                  <a:pt x="3289" y="335"/>
                  <a:pt x="3289" y="335"/>
                </a:cubicBezTo>
                <a:cubicBezTo>
                  <a:pt x="3325" y="298"/>
                  <a:pt x="3352" y="253"/>
                  <a:pt x="3352" y="190"/>
                </a:cubicBezTo>
                <a:lnTo>
                  <a:pt x="3352" y="190"/>
                </a:lnTo>
                <a:cubicBezTo>
                  <a:pt x="3352" y="82"/>
                  <a:pt x="3262" y="0"/>
                  <a:pt x="3153" y="0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6">
            <a:extLst>
              <a:ext uri="{FF2B5EF4-FFF2-40B4-BE49-F238E27FC236}">
                <a16:creationId xmlns:a16="http://schemas.microsoft.com/office/drawing/2014/main" id="{5CA5EA24-9824-5048-A7DF-B20D898C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375" y="6710239"/>
            <a:ext cx="2030495" cy="2030495"/>
          </a:xfrm>
          <a:custGeom>
            <a:avLst/>
            <a:gdLst>
              <a:gd name="T0" fmla="*/ 1879 w 1880"/>
              <a:gd name="T1" fmla="*/ 939 h 1880"/>
              <a:gd name="T2" fmla="*/ 1879 w 1880"/>
              <a:gd name="T3" fmla="*/ 939 h 1880"/>
              <a:gd name="T4" fmla="*/ 940 w 1880"/>
              <a:gd name="T5" fmla="*/ 1879 h 1880"/>
              <a:gd name="T6" fmla="*/ 0 w 1880"/>
              <a:gd name="T7" fmla="*/ 939 h 1880"/>
              <a:gd name="T8" fmla="*/ 940 w 1880"/>
              <a:gd name="T9" fmla="*/ 0 h 1880"/>
              <a:gd name="T10" fmla="*/ 1879 w 1880"/>
              <a:gd name="T11" fmla="*/ 93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80">
                <a:moveTo>
                  <a:pt x="1879" y="939"/>
                </a:moveTo>
                <a:lnTo>
                  <a:pt x="1879" y="939"/>
                </a:lnTo>
                <a:cubicBezTo>
                  <a:pt x="1879" y="1454"/>
                  <a:pt x="1455" y="1879"/>
                  <a:pt x="940" y="1879"/>
                </a:cubicBezTo>
                <a:cubicBezTo>
                  <a:pt x="424" y="1879"/>
                  <a:pt x="0" y="1454"/>
                  <a:pt x="0" y="939"/>
                </a:cubicBezTo>
                <a:cubicBezTo>
                  <a:pt x="0" y="424"/>
                  <a:pt x="424" y="0"/>
                  <a:pt x="940" y="0"/>
                </a:cubicBezTo>
                <a:cubicBezTo>
                  <a:pt x="1455" y="0"/>
                  <a:pt x="1879" y="424"/>
                  <a:pt x="1879" y="9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7">
            <a:extLst>
              <a:ext uri="{FF2B5EF4-FFF2-40B4-BE49-F238E27FC236}">
                <a16:creationId xmlns:a16="http://schemas.microsoft.com/office/drawing/2014/main" id="{1BC491A1-937D-284C-A4FF-C559C717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174" y="6710239"/>
            <a:ext cx="2030495" cy="2030495"/>
          </a:xfrm>
          <a:custGeom>
            <a:avLst/>
            <a:gdLst>
              <a:gd name="T0" fmla="*/ 1879 w 1880"/>
              <a:gd name="T1" fmla="*/ 939 h 1880"/>
              <a:gd name="T2" fmla="*/ 1879 w 1880"/>
              <a:gd name="T3" fmla="*/ 939 h 1880"/>
              <a:gd name="T4" fmla="*/ 940 w 1880"/>
              <a:gd name="T5" fmla="*/ 1879 h 1880"/>
              <a:gd name="T6" fmla="*/ 0 w 1880"/>
              <a:gd name="T7" fmla="*/ 939 h 1880"/>
              <a:gd name="T8" fmla="*/ 940 w 1880"/>
              <a:gd name="T9" fmla="*/ 0 h 1880"/>
              <a:gd name="T10" fmla="*/ 1879 w 1880"/>
              <a:gd name="T11" fmla="*/ 93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80">
                <a:moveTo>
                  <a:pt x="1879" y="939"/>
                </a:moveTo>
                <a:lnTo>
                  <a:pt x="1879" y="939"/>
                </a:lnTo>
                <a:cubicBezTo>
                  <a:pt x="1879" y="1454"/>
                  <a:pt x="1455" y="1879"/>
                  <a:pt x="940" y="1879"/>
                </a:cubicBezTo>
                <a:cubicBezTo>
                  <a:pt x="425" y="1879"/>
                  <a:pt x="0" y="1454"/>
                  <a:pt x="0" y="939"/>
                </a:cubicBezTo>
                <a:cubicBezTo>
                  <a:pt x="0" y="424"/>
                  <a:pt x="425" y="0"/>
                  <a:pt x="940" y="0"/>
                </a:cubicBezTo>
                <a:cubicBezTo>
                  <a:pt x="1455" y="0"/>
                  <a:pt x="1879" y="424"/>
                  <a:pt x="1879" y="9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8">
            <a:extLst>
              <a:ext uri="{FF2B5EF4-FFF2-40B4-BE49-F238E27FC236}">
                <a16:creationId xmlns:a16="http://schemas.microsoft.com/office/drawing/2014/main" id="{2A2940CF-13D8-B140-97A5-7140159F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973" y="6710239"/>
            <a:ext cx="2030495" cy="2030495"/>
          </a:xfrm>
          <a:custGeom>
            <a:avLst/>
            <a:gdLst>
              <a:gd name="T0" fmla="*/ 1879 w 1880"/>
              <a:gd name="T1" fmla="*/ 939 h 1880"/>
              <a:gd name="T2" fmla="*/ 1879 w 1880"/>
              <a:gd name="T3" fmla="*/ 939 h 1880"/>
              <a:gd name="T4" fmla="*/ 939 w 1880"/>
              <a:gd name="T5" fmla="*/ 1879 h 1880"/>
              <a:gd name="T6" fmla="*/ 0 w 1880"/>
              <a:gd name="T7" fmla="*/ 939 h 1880"/>
              <a:gd name="T8" fmla="*/ 939 w 1880"/>
              <a:gd name="T9" fmla="*/ 0 h 1880"/>
              <a:gd name="T10" fmla="*/ 1879 w 1880"/>
              <a:gd name="T11" fmla="*/ 93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80">
                <a:moveTo>
                  <a:pt x="1879" y="939"/>
                </a:moveTo>
                <a:lnTo>
                  <a:pt x="1879" y="939"/>
                </a:lnTo>
                <a:cubicBezTo>
                  <a:pt x="1879" y="1454"/>
                  <a:pt x="1454" y="1879"/>
                  <a:pt x="939" y="1879"/>
                </a:cubicBezTo>
                <a:cubicBezTo>
                  <a:pt x="424" y="1879"/>
                  <a:pt x="0" y="1454"/>
                  <a:pt x="0" y="939"/>
                </a:cubicBezTo>
                <a:cubicBezTo>
                  <a:pt x="0" y="424"/>
                  <a:pt x="424" y="0"/>
                  <a:pt x="939" y="0"/>
                </a:cubicBezTo>
                <a:cubicBezTo>
                  <a:pt x="1454" y="0"/>
                  <a:pt x="1879" y="424"/>
                  <a:pt x="1879" y="9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9">
            <a:extLst>
              <a:ext uri="{FF2B5EF4-FFF2-40B4-BE49-F238E27FC236}">
                <a16:creationId xmlns:a16="http://schemas.microsoft.com/office/drawing/2014/main" id="{F98D9065-7F5F-5C43-8406-54B9326C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8773" y="6710239"/>
            <a:ext cx="2030495" cy="2030495"/>
          </a:xfrm>
          <a:custGeom>
            <a:avLst/>
            <a:gdLst>
              <a:gd name="T0" fmla="*/ 1879 w 1880"/>
              <a:gd name="T1" fmla="*/ 939 h 1880"/>
              <a:gd name="T2" fmla="*/ 1879 w 1880"/>
              <a:gd name="T3" fmla="*/ 939 h 1880"/>
              <a:gd name="T4" fmla="*/ 939 w 1880"/>
              <a:gd name="T5" fmla="*/ 1879 h 1880"/>
              <a:gd name="T6" fmla="*/ 0 w 1880"/>
              <a:gd name="T7" fmla="*/ 939 h 1880"/>
              <a:gd name="T8" fmla="*/ 939 w 1880"/>
              <a:gd name="T9" fmla="*/ 0 h 1880"/>
              <a:gd name="T10" fmla="*/ 1879 w 1880"/>
              <a:gd name="T11" fmla="*/ 93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80">
                <a:moveTo>
                  <a:pt x="1879" y="939"/>
                </a:moveTo>
                <a:lnTo>
                  <a:pt x="1879" y="939"/>
                </a:lnTo>
                <a:cubicBezTo>
                  <a:pt x="1879" y="1454"/>
                  <a:pt x="1455" y="1879"/>
                  <a:pt x="939" y="1879"/>
                </a:cubicBezTo>
                <a:cubicBezTo>
                  <a:pt x="424" y="1879"/>
                  <a:pt x="0" y="1454"/>
                  <a:pt x="0" y="939"/>
                </a:cubicBezTo>
                <a:cubicBezTo>
                  <a:pt x="0" y="424"/>
                  <a:pt x="424" y="0"/>
                  <a:pt x="939" y="0"/>
                </a:cubicBezTo>
                <a:cubicBezTo>
                  <a:pt x="1455" y="0"/>
                  <a:pt x="1879" y="424"/>
                  <a:pt x="1879" y="9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70">
            <a:extLst>
              <a:ext uri="{FF2B5EF4-FFF2-40B4-BE49-F238E27FC236}">
                <a16:creationId xmlns:a16="http://schemas.microsoft.com/office/drawing/2014/main" id="{34490997-D320-E048-A032-8915297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937" y="7148750"/>
            <a:ext cx="605337" cy="1163006"/>
          </a:xfrm>
          <a:custGeom>
            <a:avLst/>
            <a:gdLst>
              <a:gd name="T0" fmla="*/ 524 w 562"/>
              <a:gd name="T1" fmla="*/ 678 h 1076"/>
              <a:gd name="T2" fmla="*/ 561 w 562"/>
              <a:gd name="T3" fmla="*/ 533 h 1076"/>
              <a:gd name="T4" fmla="*/ 515 w 562"/>
              <a:gd name="T5" fmla="*/ 389 h 1076"/>
              <a:gd name="T6" fmla="*/ 561 w 562"/>
              <a:gd name="T7" fmla="*/ 27 h 1076"/>
              <a:gd name="T8" fmla="*/ 506 w 562"/>
              <a:gd name="T9" fmla="*/ 18 h 1076"/>
              <a:gd name="T10" fmla="*/ 27 w 562"/>
              <a:gd name="T11" fmla="*/ 0 h 1076"/>
              <a:gd name="T12" fmla="*/ 163 w 562"/>
              <a:gd name="T13" fmla="*/ 280 h 1076"/>
              <a:gd name="T14" fmla="*/ 36 w 562"/>
              <a:gd name="T15" fmla="*/ 389 h 1076"/>
              <a:gd name="T16" fmla="*/ 163 w 562"/>
              <a:gd name="T17" fmla="*/ 786 h 1076"/>
              <a:gd name="T18" fmla="*/ 27 w 562"/>
              <a:gd name="T19" fmla="*/ 1075 h 1076"/>
              <a:gd name="T20" fmla="*/ 506 w 562"/>
              <a:gd name="T21" fmla="*/ 1048 h 1076"/>
              <a:gd name="T22" fmla="*/ 561 w 562"/>
              <a:gd name="T23" fmla="*/ 1048 h 1076"/>
              <a:gd name="T24" fmla="*/ 524 w 562"/>
              <a:gd name="T25" fmla="*/ 678 h 1076"/>
              <a:gd name="T26" fmla="*/ 55 w 562"/>
              <a:gd name="T27" fmla="*/ 73 h 1076"/>
              <a:gd name="T28" fmla="*/ 479 w 562"/>
              <a:gd name="T29" fmla="*/ 136 h 1076"/>
              <a:gd name="T30" fmla="*/ 55 w 562"/>
              <a:gd name="T31" fmla="*/ 73 h 1076"/>
              <a:gd name="T32" fmla="*/ 118 w 562"/>
              <a:gd name="T33" fmla="*/ 190 h 1076"/>
              <a:gd name="T34" fmla="*/ 280 w 562"/>
              <a:gd name="T35" fmla="*/ 253 h 1076"/>
              <a:gd name="T36" fmla="*/ 280 w 562"/>
              <a:gd name="T37" fmla="*/ 307 h 1076"/>
              <a:gd name="T38" fmla="*/ 443 w 562"/>
              <a:gd name="T39" fmla="*/ 371 h 1076"/>
              <a:gd name="T40" fmla="*/ 280 w 562"/>
              <a:gd name="T41" fmla="*/ 307 h 1076"/>
              <a:gd name="T42" fmla="*/ 82 w 562"/>
              <a:gd name="T43" fmla="*/ 425 h 1076"/>
              <a:gd name="T44" fmla="*/ 506 w 562"/>
              <a:gd name="T45" fmla="*/ 506 h 1076"/>
              <a:gd name="T46" fmla="*/ 82 w 562"/>
              <a:gd name="T47" fmla="*/ 425 h 1076"/>
              <a:gd name="T48" fmla="*/ 73 w 562"/>
              <a:gd name="T49" fmla="*/ 633 h 1076"/>
              <a:gd name="T50" fmla="*/ 506 w 562"/>
              <a:gd name="T51" fmla="*/ 560 h 1076"/>
              <a:gd name="T52" fmla="*/ 73 w 562"/>
              <a:gd name="T53" fmla="*/ 633 h 1076"/>
              <a:gd name="T54" fmla="*/ 506 w 562"/>
              <a:gd name="T55" fmla="*/ 994 h 1076"/>
              <a:gd name="T56" fmla="*/ 82 w 562"/>
              <a:gd name="T57" fmla="*/ 931 h 1076"/>
              <a:gd name="T58" fmla="*/ 506 w 562"/>
              <a:gd name="T59" fmla="*/ 994 h 1076"/>
              <a:gd name="T60" fmla="*/ 434 w 562"/>
              <a:gd name="T61" fmla="*/ 877 h 1076"/>
              <a:gd name="T62" fmla="*/ 280 w 562"/>
              <a:gd name="T63" fmla="*/ 813 h 1076"/>
              <a:gd name="T64" fmla="*/ 280 w 562"/>
              <a:gd name="T65" fmla="*/ 759 h 1076"/>
              <a:gd name="T66" fmla="*/ 109 w 562"/>
              <a:gd name="T67" fmla="*/ 687 h 1076"/>
              <a:gd name="T68" fmla="*/ 280 w 562"/>
              <a:gd name="T69" fmla="*/ 759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2" h="1076">
                <a:moveTo>
                  <a:pt x="524" y="678"/>
                </a:moveTo>
                <a:lnTo>
                  <a:pt x="524" y="678"/>
                </a:lnTo>
                <a:lnTo>
                  <a:pt x="524" y="678"/>
                </a:lnTo>
                <a:cubicBezTo>
                  <a:pt x="552" y="633"/>
                  <a:pt x="561" y="588"/>
                  <a:pt x="561" y="533"/>
                </a:cubicBezTo>
                <a:cubicBezTo>
                  <a:pt x="561" y="479"/>
                  <a:pt x="552" y="434"/>
                  <a:pt x="524" y="389"/>
                </a:cubicBezTo>
                <a:cubicBezTo>
                  <a:pt x="524" y="389"/>
                  <a:pt x="524" y="389"/>
                  <a:pt x="515" y="389"/>
                </a:cubicBezTo>
                <a:cubicBezTo>
                  <a:pt x="488" y="343"/>
                  <a:pt x="452" y="298"/>
                  <a:pt x="398" y="280"/>
                </a:cubicBezTo>
                <a:cubicBezTo>
                  <a:pt x="497" y="235"/>
                  <a:pt x="561" y="136"/>
                  <a:pt x="561" y="27"/>
                </a:cubicBezTo>
                <a:cubicBezTo>
                  <a:pt x="561" y="9"/>
                  <a:pt x="552" y="0"/>
                  <a:pt x="533" y="0"/>
                </a:cubicBezTo>
                <a:cubicBezTo>
                  <a:pt x="524" y="0"/>
                  <a:pt x="515" y="9"/>
                  <a:pt x="506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46" y="9"/>
                  <a:pt x="36" y="0"/>
                  <a:pt x="27" y="0"/>
                </a:cubicBezTo>
                <a:cubicBezTo>
                  <a:pt x="10" y="0"/>
                  <a:pt x="0" y="9"/>
                  <a:pt x="0" y="27"/>
                </a:cubicBezTo>
                <a:cubicBezTo>
                  <a:pt x="0" y="136"/>
                  <a:pt x="64" y="235"/>
                  <a:pt x="163" y="280"/>
                </a:cubicBezTo>
                <a:cubicBezTo>
                  <a:pt x="109" y="298"/>
                  <a:pt x="73" y="343"/>
                  <a:pt x="36" y="389"/>
                </a:cubicBezTo>
                <a:lnTo>
                  <a:pt x="36" y="389"/>
                </a:lnTo>
                <a:cubicBezTo>
                  <a:pt x="10" y="434"/>
                  <a:pt x="0" y="479"/>
                  <a:pt x="0" y="533"/>
                </a:cubicBezTo>
                <a:cubicBezTo>
                  <a:pt x="0" y="651"/>
                  <a:pt x="64" y="741"/>
                  <a:pt x="163" y="786"/>
                </a:cubicBezTo>
                <a:cubicBezTo>
                  <a:pt x="64" y="832"/>
                  <a:pt x="0" y="931"/>
                  <a:pt x="0" y="1048"/>
                </a:cubicBezTo>
                <a:cubicBezTo>
                  <a:pt x="0" y="1057"/>
                  <a:pt x="10" y="1075"/>
                  <a:pt x="27" y="1075"/>
                </a:cubicBezTo>
                <a:cubicBezTo>
                  <a:pt x="36" y="1075"/>
                  <a:pt x="46" y="1066"/>
                  <a:pt x="55" y="1048"/>
                </a:cubicBezTo>
                <a:cubicBezTo>
                  <a:pt x="506" y="1048"/>
                  <a:pt x="506" y="1048"/>
                  <a:pt x="506" y="1048"/>
                </a:cubicBezTo>
                <a:cubicBezTo>
                  <a:pt x="515" y="1066"/>
                  <a:pt x="524" y="1075"/>
                  <a:pt x="533" y="1075"/>
                </a:cubicBezTo>
                <a:cubicBezTo>
                  <a:pt x="552" y="1075"/>
                  <a:pt x="561" y="1057"/>
                  <a:pt x="561" y="1048"/>
                </a:cubicBezTo>
                <a:cubicBezTo>
                  <a:pt x="561" y="931"/>
                  <a:pt x="497" y="832"/>
                  <a:pt x="398" y="786"/>
                </a:cubicBezTo>
                <a:cubicBezTo>
                  <a:pt x="452" y="768"/>
                  <a:pt x="497" y="723"/>
                  <a:pt x="524" y="678"/>
                </a:cubicBezTo>
                <a:close/>
                <a:moveTo>
                  <a:pt x="55" y="73"/>
                </a:moveTo>
                <a:lnTo>
                  <a:pt x="55" y="73"/>
                </a:lnTo>
                <a:cubicBezTo>
                  <a:pt x="506" y="73"/>
                  <a:pt x="506" y="73"/>
                  <a:pt x="506" y="73"/>
                </a:cubicBezTo>
                <a:cubicBezTo>
                  <a:pt x="497" y="90"/>
                  <a:pt x="488" y="118"/>
                  <a:pt x="479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73" y="118"/>
                  <a:pt x="64" y="90"/>
                  <a:pt x="55" y="73"/>
                </a:cubicBezTo>
                <a:close/>
                <a:moveTo>
                  <a:pt x="118" y="190"/>
                </a:moveTo>
                <a:lnTo>
                  <a:pt x="118" y="190"/>
                </a:lnTo>
                <a:cubicBezTo>
                  <a:pt x="434" y="190"/>
                  <a:pt x="434" y="190"/>
                  <a:pt x="434" y="190"/>
                </a:cubicBezTo>
                <a:cubicBezTo>
                  <a:pt x="398" y="226"/>
                  <a:pt x="344" y="253"/>
                  <a:pt x="280" y="253"/>
                </a:cubicBezTo>
                <a:cubicBezTo>
                  <a:pt x="217" y="253"/>
                  <a:pt x="163" y="226"/>
                  <a:pt x="118" y="190"/>
                </a:cubicBezTo>
                <a:close/>
                <a:moveTo>
                  <a:pt x="280" y="307"/>
                </a:moveTo>
                <a:lnTo>
                  <a:pt x="280" y="307"/>
                </a:lnTo>
                <a:cubicBezTo>
                  <a:pt x="344" y="307"/>
                  <a:pt x="398" y="335"/>
                  <a:pt x="443" y="371"/>
                </a:cubicBezTo>
                <a:cubicBezTo>
                  <a:pt x="118" y="371"/>
                  <a:pt x="118" y="371"/>
                  <a:pt x="118" y="371"/>
                </a:cubicBezTo>
                <a:cubicBezTo>
                  <a:pt x="154" y="335"/>
                  <a:pt x="217" y="307"/>
                  <a:pt x="280" y="307"/>
                </a:cubicBezTo>
                <a:close/>
                <a:moveTo>
                  <a:pt x="82" y="425"/>
                </a:moveTo>
                <a:lnTo>
                  <a:pt x="82" y="425"/>
                </a:lnTo>
                <a:cubicBezTo>
                  <a:pt x="479" y="425"/>
                  <a:pt x="479" y="425"/>
                  <a:pt x="479" y="425"/>
                </a:cubicBezTo>
                <a:cubicBezTo>
                  <a:pt x="497" y="452"/>
                  <a:pt x="506" y="479"/>
                  <a:pt x="506" y="506"/>
                </a:cubicBezTo>
                <a:cubicBezTo>
                  <a:pt x="55" y="506"/>
                  <a:pt x="55" y="506"/>
                  <a:pt x="55" y="506"/>
                </a:cubicBezTo>
                <a:cubicBezTo>
                  <a:pt x="55" y="479"/>
                  <a:pt x="64" y="452"/>
                  <a:pt x="82" y="425"/>
                </a:cubicBezTo>
                <a:close/>
                <a:moveTo>
                  <a:pt x="73" y="633"/>
                </a:moveTo>
                <a:lnTo>
                  <a:pt x="73" y="633"/>
                </a:lnTo>
                <a:cubicBezTo>
                  <a:pt x="64" y="615"/>
                  <a:pt x="55" y="588"/>
                  <a:pt x="55" y="560"/>
                </a:cubicBezTo>
                <a:cubicBezTo>
                  <a:pt x="506" y="560"/>
                  <a:pt x="506" y="560"/>
                  <a:pt x="506" y="560"/>
                </a:cubicBezTo>
                <a:cubicBezTo>
                  <a:pt x="506" y="588"/>
                  <a:pt x="497" y="615"/>
                  <a:pt x="488" y="633"/>
                </a:cubicBezTo>
                <a:lnTo>
                  <a:pt x="73" y="633"/>
                </a:lnTo>
                <a:close/>
                <a:moveTo>
                  <a:pt x="506" y="994"/>
                </a:moveTo>
                <a:lnTo>
                  <a:pt x="506" y="994"/>
                </a:lnTo>
                <a:cubicBezTo>
                  <a:pt x="55" y="994"/>
                  <a:pt x="55" y="994"/>
                  <a:pt x="55" y="994"/>
                </a:cubicBezTo>
                <a:cubicBezTo>
                  <a:pt x="64" y="976"/>
                  <a:pt x="73" y="949"/>
                  <a:pt x="82" y="931"/>
                </a:cubicBezTo>
                <a:cubicBezTo>
                  <a:pt x="479" y="931"/>
                  <a:pt x="479" y="931"/>
                  <a:pt x="479" y="931"/>
                </a:cubicBezTo>
                <a:cubicBezTo>
                  <a:pt x="488" y="949"/>
                  <a:pt x="497" y="976"/>
                  <a:pt x="506" y="994"/>
                </a:cubicBezTo>
                <a:close/>
                <a:moveTo>
                  <a:pt x="434" y="877"/>
                </a:moveTo>
                <a:lnTo>
                  <a:pt x="434" y="877"/>
                </a:lnTo>
                <a:cubicBezTo>
                  <a:pt x="118" y="877"/>
                  <a:pt x="118" y="877"/>
                  <a:pt x="118" y="877"/>
                </a:cubicBezTo>
                <a:cubicBezTo>
                  <a:pt x="163" y="840"/>
                  <a:pt x="217" y="813"/>
                  <a:pt x="280" y="813"/>
                </a:cubicBezTo>
                <a:cubicBezTo>
                  <a:pt x="344" y="813"/>
                  <a:pt x="398" y="840"/>
                  <a:pt x="434" y="877"/>
                </a:cubicBezTo>
                <a:close/>
                <a:moveTo>
                  <a:pt x="280" y="759"/>
                </a:moveTo>
                <a:lnTo>
                  <a:pt x="280" y="759"/>
                </a:lnTo>
                <a:cubicBezTo>
                  <a:pt x="217" y="759"/>
                  <a:pt x="154" y="732"/>
                  <a:pt x="109" y="687"/>
                </a:cubicBezTo>
                <a:cubicBezTo>
                  <a:pt x="452" y="687"/>
                  <a:pt x="452" y="687"/>
                  <a:pt x="452" y="687"/>
                </a:cubicBezTo>
                <a:cubicBezTo>
                  <a:pt x="407" y="732"/>
                  <a:pt x="344" y="759"/>
                  <a:pt x="280" y="7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1">
            <a:extLst>
              <a:ext uri="{FF2B5EF4-FFF2-40B4-BE49-F238E27FC236}">
                <a16:creationId xmlns:a16="http://schemas.microsoft.com/office/drawing/2014/main" id="{31F26714-FAC1-FD48-8AAB-77E065D1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2241" y="7148750"/>
            <a:ext cx="734029" cy="1163006"/>
          </a:xfrm>
          <a:custGeom>
            <a:avLst/>
            <a:gdLst>
              <a:gd name="T0" fmla="*/ 524 w 679"/>
              <a:gd name="T1" fmla="*/ 298 h 1076"/>
              <a:gd name="T2" fmla="*/ 524 w 679"/>
              <a:gd name="T3" fmla="*/ 298 h 1076"/>
              <a:gd name="T4" fmla="*/ 371 w 679"/>
              <a:gd name="T5" fmla="*/ 9 h 1076"/>
              <a:gd name="T6" fmla="*/ 343 w 679"/>
              <a:gd name="T7" fmla="*/ 0 h 1076"/>
              <a:gd name="T8" fmla="*/ 343 w 679"/>
              <a:gd name="T9" fmla="*/ 0 h 1076"/>
              <a:gd name="T10" fmla="*/ 325 w 679"/>
              <a:gd name="T11" fmla="*/ 9 h 1076"/>
              <a:gd name="T12" fmla="*/ 163 w 679"/>
              <a:gd name="T13" fmla="*/ 298 h 1076"/>
              <a:gd name="T14" fmla="*/ 0 w 679"/>
              <a:gd name="T15" fmla="*/ 732 h 1076"/>
              <a:gd name="T16" fmla="*/ 100 w 679"/>
              <a:gd name="T17" fmla="*/ 976 h 1076"/>
              <a:gd name="T18" fmla="*/ 343 w 679"/>
              <a:gd name="T19" fmla="*/ 1075 h 1076"/>
              <a:gd name="T20" fmla="*/ 578 w 679"/>
              <a:gd name="T21" fmla="*/ 976 h 1076"/>
              <a:gd name="T22" fmla="*/ 678 w 679"/>
              <a:gd name="T23" fmla="*/ 732 h 1076"/>
              <a:gd name="T24" fmla="*/ 524 w 679"/>
              <a:gd name="T25" fmla="*/ 298 h 1076"/>
              <a:gd name="T26" fmla="*/ 343 w 679"/>
              <a:gd name="T27" fmla="*/ 1021 h 1076"/>
              <a:gd name="T28" fmla="*/ 343 w 679"/>
              <a:gd name="T29" fmla="*/ 1021 h 1076"/>
              <a:gd name="T30" fmla="*/ 54 w 679"/>
              <a:gd name="T31" fmla="*/ 732 h 1076"/>
              <a:gd name="T32" fmla="*/ 208 w 679"/>
              <a:gd name="T33" fmla="*/ 326 h 1076"/>
              <a:gd name="T34" fmla="*/ 343 w 679"/>
              <a:gd name="T35" fmla="*/ 82 h 1076"/>
              <a:gd name="T36" fmla="*/ 479 w 679"/>
              <a:gd name="T37" fmla="*/ 326 h 1076"/>
              <a:gd name="T38" fmla="*/ 624 w 679"/>
              <a:gd name="T39" fmla="*/ 732 h 1076"/>
              <a:gd name="T40" fmla="*/ 343 w 679"/>
              <a:gd name="T41" fmla="*/ 1021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9" h="1076">
                <a:moveTo>
                  <a:pt x="524" y="298"/>
                </a:moveTo>
                <a:lnTo>
                  <a:pt x="524" y="298"/>
                </a:lnTo>
                <a:cubicBezTo>
                  <a:pt x="443" y="145"/>
                  <a:pt x="371" y="9"/>
                  <a:pt x="371" y="9"/>
                </a:cubicBezTo>
                <a:cubicBezTo>
                  <a:pt x="362" y="0"/>
                  <a:pt x="353" y="0"/>
                  <a:pt x="343" y="0"/>
                </a:cubicBezTo>
                <a:lnTo>
                  <a:pt x="343" y="0"/>
                </a:lnTo>
                <a:cubicBezTo>
                  <a:pt x="334" y="0"/>
                  <a:pt x="325" y="0"/>
                  <a:pt x="325" y="9"/>
                </a:cubicBezTo>
                <a:cubicBezTo>
                  <a:pt x="325" y="9"/>
                  <a:pt x="244" y="145"/>
                  <a:pt x="163" y="298"/>
                </a:cubicBezTo>
                <a:cubicBezTo>
                  <a:pt x="54" y="515"/>
                  <a:pt x="0" y="660"/>
                  <a:pt x="0" y="732"/>
                </a:cubicBezTo>
                <a:cubicBezTo>
                  <a:pt x="0" y="822"/>
                  <a:pt x="36" y="913"/>
                  <a:pt x="100" y="976"/>
                </a:cubicBezTo>
                <a:cubicBezTo>
                  <a:pt x="163" y="1039"/>
                  <a:pt x="253" y="1075"/>
                  <a:pt x="343" y="1075"/>
                </a:cubicBezTo>
                <a:cubicBezTo>
                  <a:pt x="434" y="1075"/>
                  <a:pt x="515" y="1039"/>
                  <a:pt x="578" y="976"/>
                </a:cubicBezTo>
                <a:cubicBezTo>
                  <a:pt x="642" y="913"/>
                  <a:pt x="678" y="822"/>
                  <a:pt x="678" y="732"/>
                </a:cubicBezTo>
                <a:cubicBezTo>
                  <a:pt x="678" y="660"/>
                  <a:pt x="624" y="515"/>
                  <a:pt x="524" y="298"/>
                </a:cubicBezTo>
                <a:close/>
                <a:moveTo>
                  <a:pt x="343" y="1021"/>
                </a:moveTo>
                <a:lnTo>
                  <a:pt x="343" y="1021"/>
                </a:lnTo>
                <a:cubicBezTo>
                  <a:pt x="190" y="1021"/>
                  <a:pt x="54" y="895"/>
                  <a:pt x="54" y="732"/>
                </a:cubicBezTo>
                <a:cubicBezTo>
                  <a:pt x="54" y="687"/>
                  <a:pt x="81" y="579"/>
                  <a:pt x="208" y="326"/>
                </a:cubicBezTo>
                <a:cubicBezTo>
                  <a:pt x="262" y="226"/>
                  <a:pt x="316" y="127"/>
                  <a:pt x="343" y="82"/>
                </a:cubicBezTo>
                <a:cubicBezTo>
                  <a:pt x="371" y="127"/>
                  <a:pt x="425" y="226"/>
                  <a:pt x="479" y="326"/>
                </a:cubicBezTo>
                <a:cubicBezTo>
                  <a:pt x="596" y="579"/>
                  <a:pt x="624" y="687"/>
                  <a:pt x="624" y="732"/>
                </a:cubicBezTo>
                <a:cubicBezTo>
                  <a:pt x="624" y="895"/>
                  <a:pt x="497" y="1021"/>
                  <a:pt x="343" y="10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2">
            <a:extLst>
              <a:ext uri="{FF2B5EF4-FFF2-40B4-BE49-F238E27FC236}">
                <a16:creationId xmlns:a16="http://schemas.microsoft.com/office/drawing/2014/main" id="{EAAB8284-B25C-0741-8EEB-711FC51E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400" y="7720721"/>
            <a:ext cx="510008" cy="443279"/>
          </a:xfrm>
          <a:custGeom>
            <a:avLst/>
            <a:gdLst>
              <a:gd name="T0" fmla="*/ 433 w 470"/>
              <a:gd name="T1" fmla="*/ 36 h 408"/>
              <a:gd name="T2" fmla="*/ 433 w 470"/>
              <a:gd name="T3" fmla="*/ 36 h 408"/>
              <a:gd name="T4" fmla="*/ 334 w 470"/>
              <a:gd name="T5" fmla="*/ 0 h 408"/>
              <a:gd name="T6" fmla="*/ 244 w 470"/>
              <a:gd name="T7" fmla="*/ 36 h 408"/>
              <a:gd name="T8" fmla="*/ 234 w 470"/>
              <a:gd name="T9" fmla="*/ 46 h 408"/>
              <a:gd name="T10" fmla="*/ 225 w 470"/>
              <a:gd name="T11" fmla="*/ 36 h 408"/>
              <a:gd name="T12" fmla="*/ 126 w 470"/>
              <a:gd name="T13" fmla="*/ 0 h 408"/>
              <a:gd name="T14" fmla="*/ 36 w 470"/>
              <a:gd name="T15" fmla="*/ 36 h 408"/>
              <a:gd name="T16" fmla="*/ 0 w 470"/>
              <a:gd name="T17" fmla="*/ 127 h 408"/>
              <a:gd name="T18" fmla="*/ 36 w 470"/>
              <a:gd name="T19" fmla="*/ 226 h 408"/>
              <a:gd name="T20" fmla="*/ 63 w 470"/>
              <a:gd name="T21" fmla="*/ 253 h 408"/>
              <a:gd name="T22" fmla="*/ 63 w 470"/>
              <a:gd name="T23" fmla="*/ 253 h 408"/>
              <a:gd name="T24" fmla="*/ 216 w 470"/>
              <a:gd name="T25" fmla="*/ 398 h 408"/>
              <a:gd name="T26" fmla="*/ 234 w 470"/>
              <a:gd name="T27" fmla="*/ 407 h 408"/>
              <a:gd name="T28" fmla="*/ 253 w 470"/>
              <a:gd name="T29" fmla="*/ 398 h 408"/>
              <a:gd name="T30" fmla="*/ 397 w 470"/>
              <a:gd name="T31" fmla="*/ 253 h 408"/>
              <a:gd name="T32" fmla="*/ 406 w 470"/>
              <a:gd name="T33" fmla="*/ 253 h 408"/>
              <a:gd name="T34" fmla="*/ 433 w 470"/>
              <a:gd name="T35" fmla="*/ 226 h 408"/>
              <a:gd name="T36" fmla="*/ 433 w 470"/>
              <a:gd name="T37" fmla="*/ 226 h 408"/>
              <a:gd name="T38" fmla="*/ 469 w 470"/>
              <a:gd name="T39" fmla="*/ 127 h 408"/>
              <a:gd name="T40" fmla="*/ 433 w 470"/>
              <a:gd name="T41" fmla="*/ 36 h 408"/>
              <a:gd name="T42" fmla="*/ 397 w 470"/>
              <a:gd name="T43" fmla="*/ 181 h 408"/>
              <a:gd name="T44" fmla="*/ 397 w 470"/>
              <a:gd name="T45" fmla="*/ 181 h 408"/>
              <a:gd name="T46" fmla="*/ 361 w 470"/>
              <a:gd name="T47" fmla="*/ 217 h 408"/>
              <a:gd name="T48" fmla="*/ 361 w 470"/>
              <a:gd name="T49" fmla="*/ 217 h 408"/>
              <a:gd name="T50" fmla="*/ 234 w 470"/>
              <a:gd name="T51" fmla="*/ 344 h 408"/>
              <a:gd name="T52" fmla="*/ 108 w 470"/>
              <a:gd name="T53" fmla="*/ 217 h 408"/>
              <a:gd name="T54" fmla="*/ 108 w 470"/>
              <a:gd name="T55" fmla="*/ 217 h 408"/>
              <a:gd name="T56" fmla="*/ 72 w 470"/>
              <a:gd name="T57" fmla="*/ 181 h 408"/>
              <a:gd name="T58" fmla="*/ 54 w 470"/>
              <a:gd name="T59" fmla="*/ 127 h 408"/>
              <a:gd name="T60" fmla="*/ 72 w 470"/>
              <a:gd name="T61" fmla="*/ 72 h 408"/>
              <a:gd name="T62" fmla="*/ 126 w 470"/>
              <a:gd name="T63" fmla="*/ 55 h 408"/>
              <a:gd name="T64" fmla="*/ 180 w 470"/>
              <a:gd name="T65" fmla="*/ 72 h 408"/>
              <a:gd name="T66" fmla="*/ 216 w 470"/>
              <a:gd name="T67" fmla="*/ 100 h 408"/>
              <a:gd name="T68" fmla="*/ 234 w 470"/>
              <a:gd name="T69" fmla="*/ 109 h 408"/>
              <a:gd name="T70" fmla="*/ 253 w 470"/>
              <a:gd name="T71" fmla="*/ 100 h 408"/>
              <a:gd name="T72" fmla="*/ 280 w 470"/>
              <a:gd name="T73" fmla="*/ 72 h 408"/>
              <a:gd name="T74" fmla="*/ 334 w 470"/>
              <a:gd name="T75" fmla="*/ 55 h 408"/>
              <a:gd name="T76" fmla="*/ 397 w 470"/>
              <a:gd name="T77" fmla="*/ 72 h 408"/>
              <a:gd name="T78" fmla="*/ 415 w 470"/>
              <a:gd name="T79" fmla="*/ 127 h 408"/>
              <a:gd name="T80" fmla="*/ 397 w 470"/>
              <a:gd name="T81" fmla="*/ 181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0" h="408">
                <a:moveTo>
                  <a:pt x="433" y="36"/>
                </a:moveTo>
                <a:lnTo>
                  <a:pt x="433" y="36"/>
                </a:lnTo>
                <a:cubicBezTo>
                  <a:pt x="406" y="9"/>
                  <a:pt x="370" y="0"/>
                  <a:pt x="334" y="0"/>
                </a:cubicBezTo>
                <a:cubicBezTo>
                  <a:pt x="298" y="0"/>
                  <a:pt x="270" y="9"/>
                  <a:pt x="244" y="36"/>
                </a:cubicBezTo>
                <a:cubicBezTo>
                  <a:pt x="234" y="46"/>
                  <a:pt x="234" y="46"/>
                  <a:pt x="234" y="46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198" y="9"/>
                  <a:pt x="162" y="0"/>
                  <a:pt x="126" y="0"/>
                </a:cubicBezTo>
                <a:cubicBezTo>
                  <a:pt x="90" y="0"/>
                  <a:pt x="63" y="9"/>
                  <a:pt x="36" y="36"/>
                </a:cubicBezTo>
                <a:cubicBezTo>
                  <a:pt x="9" y="63"/>
                  <a:pt x="0" y="91"/>
                  <a:pt x="0" y="127"/>
                </a:cubicBezTo>
                <a:cubicBezTo>
                  <a:pt x="0" y="163"/>
                  <a:pt x="9" y="199"/>
                  <a:pt x="36" y="226"/>
                </a:cubicBezTo>
                <a:cubicBezTo>
                  <a:pt x="63" y="253"/>
                  <a:pt x="63" y="253"/>
                  <a:pt x="63" y="253"/>
                </a:cubicBezTo>
                <a:lnTo>
                  <a:pt x="63" y="253"/>
                </a:lnTo>
                <a:cubicBezTo>
                  <a:pt x="216" y="398"/>
                  <a:pt x="216" y="398"/>
                  <a:pt x="216" y="398"/>
                </a:cubicBezTo>
                <a:cubicBezTo>
                  <a:pt x="216" y="407"/>
                  <a:pt x="225" y="407"/>
                  <a:pt x="234" y="407"/>
                </a:cubicBezTo>
                <a:cubicBezTo>
                  <a:pt x="244" y="407"/>
                  <a:pt x="244" y="407"/>
                  <a:pt x="253" y="398"/>
                </a:cubicBezTo>
                <a:cubicBezTo>
                  <a:pt x="397" y="253"/>
                  <a:pt x="397" y="253"/>
                  <a:pt x="397" y="253"/>
                </a:cubicBezTo>
                <a:cubicBezTo>
                  <a:pt x="397" y="253"/>
                  <a:pt x="397" y="253"/>
                  <a:pt x="406" y="253"/>
                </a:cubicBezTo>
                <a:cubicBezTo>
                  <a:pt x="433" y="226"/>
                  <a:pt x="433" y="226"/>
                  <a:pt x="433" y="226"/>
                </a:cubicBezTo>
                <a:lnTo>
                  <a:pt x="433" y="226"/>
                </a:lnTo>
                <a:cubicBezTo>
                  <a:pt x="460" y="199"/>
                  <a:pt x="469" y="163"/>
                  <a:pt x="469" y="127"/>
                </a:cubicBezTo>
                <a:cubicBezTo>
                  <a:pt x="469" y="91"/>
                  <a:pt x="460" y="63"/>
                  <a:pt x="433" y="36"/>
                </a:cubicBezTo>
                <a:close/>
                <a:moveTo>
                  <a:pt x="397" y="181"/>
                </a:moveTo>
                <a:lnTo>
                  <a:pt x="397" y="181"/>
                </a:lnTo>
                <a:cubicBezTo>
                  <a:pt x="361" y="217"/>
                  <a:pt x="361" y="217"/>
                  <a:pt x="361" y="217"/>
                </a:cubicBezTo>
                <a:lnTo>
                  <a:pt x="361" y="217"/>
                </a:lnTo>
                <a:cubicBezTo>
                  <a:pt x="234" y="344"/>
                  <a:pt x="234" y="344"/>
                  <a:pt x="234" y="344"/>
                </a:cubicBezTo>
                <a:cubicBezTo>
                  <a:pt x="108" y="217"/>
                  <a:pt x="108" y="217"/>
                  <a:pt x="108" y="217"/>
                </a:cubicBezTo>
                <a:lnTo>
                  <a:pt x="108" y="217"/>
                </a:lnTo>
                <a:cubicBezTo>
                  <a:pt x="72" y="181"/>
                  <a:pt x="72" y="181"/>
                  <a:pt x="72" y="181"/>
                </a:cubicBezTo>
                <a:cubicBezTo>
                  <a:pt x="63" y="172"/>
                  <a:pt x="54" y="154"/>
                  <a:pt x="54" y="127"/>
                </a:cubicBezTo>
                <a:cubicBezTo>
                  <a:pt x="54" y="109"/>
                  <a:pt x="63" y="91"/>
                  <a:pt x="72" y="72"/>
                </a:cubicBezTo>
                <a:cubicBezTo>
                  <a:pt x="90" y="55"/>
                  <a:pt x="108" y="55"/>
                  <a:pt x="126" y="55"/>
                </a:cubicBezTo>
                <a:cubicBezTo>
                  <a:pt x="153" y="55"/>
                  <a:pt x="171" y="55"/>
                  <a:pt x="180" y="72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9"/>
                  <a:pt x="225" y="109"/>
                  <a:pt x="234" y="109"/>
                </a:cubicBezTo>
                <a:cubicBezTo>
                  <a:pt x="244" y="109"/>
                  <a:pt x="244" y="109"/>
                  <a:pt x="253" y="100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98" y="55"/>
                  <a:pt x="316" y="55"/>
                  <a:pt x="334" y="55"/>
                </a:cubicBezTo>
                <a:cubicBezTo>
                  <a:pt x="361" y="55"/>
                  <a:pt x="379" y="55"/>
                  <a:pt x="397" y="72"/>
                </a:cubicBezTo>
                <a:cubicBezTo>
                  <a:pt x="406" y="91"/>
                  <a:pt x="415" y="109"/>
                  <a:pt x="415" y="127"/>
                </a:cubicBezTo>
                <a:cubicBezTo>
                  <a:pt x="415" y="154"/>
                  <a:pt x="406" y="172"/>
                  <a:pt x="397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3">
            <a:extLst>
              <a:ext uri="{FF2B5EF4-FFF2-40B4-BE49-F238E27FC236}">
                <a16:creationId xmlns:a16="http://schemas.microsoft.com/office/drawing/2014/main" id="{AE65AAB1-0365-4347-9C0A-970D27F2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584" y="7186881"/>
            <a:ext cx="1077211" cy="1077211"/>
          </a:xfrm>
          <a:custGeom>
            <a:avLst/>
            <a:gdLst>
              <a:gd name="T0" fmla="*/ 975 w 995"/>
              <a:gd name="T1" fmla="*/ 786 h 995"/>
              <a:gd name="T2" fmla="*/ 975 w 995"/>
              <a:gd name="T3" fmla="*/ 786 h 995"/>
              <a:gd name="T4" fmla="*/ 650 w 995"/>
              <a:gd name="T5" fmla="*/ 588 h 995"/>
              <a:gd name="T6" fmla="*/ 750 w 995"/>
              <a:gd name="T7" fmla="*/ 452 h 995"/>
              <a:gd name="T8" fmla="*/ 795 w 995"/>
              <a:gd name="T9" fmla="*/ 316 h 995"/>
              <a:gd name="T10" fmla="*/ 795 w 995"/>
              <a:gd name="T11" fmla="*/ 316 h 995"/>
              <a:gd name="T12" fmla="*/ 795 w 995"/>
              <a:gd name="T13" fmla="*/ 299 h 995"/>
              <a:gd name="T14" fmla="*/ 795 w 995"/>
              <a:gd name="T15" fmla="*/ 299 h 995"/>
              <a:gd name="T16" fmla="*/ 497 w 995"/>
              <a:gd name="T17" fmla="*/ 0 h 995"/>
              <a:gd name="T18" fmla="*/ 198 w 995"/>
              <a:gd name="T19" fmla="*/ 299 h 995"/>
              <a:gd name="T20" fmla="*/ 207 w 995"/>
              <a:gd name="T21" fmla="*/ 299 h 995"/>
              <a:gd name="T22" fmla="*/ 207 w 995"/>
              <a:gd name="T23" fmla="*/ 326 h 995"/>
              <a:gd name="T24" fmla="*/ 207 w 995"/>
              <a:gd name="T25" fmla="*/ 326 h 995"/>
              <a:gd name="T26" fmla="*/ 244 w 995"/>
              <a:gd name="T27" fmla="*/ 443 h 995"/>
              <a:gd name="T28" fmla="*/ 343 w 995"/>
              <a:gd name="T29" fmla="*/ 579 h 995"/>
              <a:gd name="T30" fmla="*/ 18 w 995"/>
              <a:gd name="T31" fmla="*/ 786 h 995"/>
              <a:gd name="T32" fmla="*/ 0 w 995"/>
              <a:gd name="T33" fmla="*/ 822 h 995"/>
              <a:gd name="T34" fmla="*/ 27 w 995"/>
              <a:gd name="T35" fmla="*/ 841 h 995"/>
              <a:gd name="T36" fmla="*/ 36 w 995"/>
              <a:gd name="T37" fmla="*/ 841 h 995"/>
              <a:gd name="T38" fmla="*/ 514 w 995"/>
              <a:gd name="T39" fmla="*/ 479 h 995"/>
              <a:gd name="T40" fmla="*/ 514 w 995"/>
              <a:gd name="T41" fmla="*/ 479 h 995"/>
              <a:gd name="T42" fmla="*/ 605 w 995"/>
              <a:gd name="T43" fmla="*/ 262 h 995"/>
              <a:gd name="T44" fmla="*/ 497 w 995"/>
              <a:gd name="T45" fmla="*/ 163 h 995"/>
              <a:gd name="T46" fmla="*/ 388 w 995"/>
              <a:gd name="T47" fmla="*/ 262 h 995"/>
              <a:gd name="T48" fmla="*/ 388 w 995"/>
              <a:gd name="T49" fmla="*/ 271 h 995"/>
              <a:gd name="T50" fmla="*/ 460 w 995"/>
              <a:gd name="T51" fmla="*/ 461 h 995"/>
              <a:gd name="T52" fmla="*/ 388 w 995"/>
              <a:gd name="T53" fmla="*/ 543 h 995"/>
              <a:gd name="T54" fmla="*/ 289 w 995"/>
              <a:gd name="T55" fmla="*/ 416 h 995"/>
              <a:gd name="T56" fmla="*/ 261 w 995"/>
              <a:gd name="T57" fmla="*/ 316 h 995"/>
              <a:gd name="T58" fmla="*/ 253 w 995"/>
              <a:gd name="T59" fmla="*/ 299 h 995"/>
              <a:gd name="T60" fmla="*/ 497 w 995"/>
              <a:gd name="T61" fmla="*/ 54 h 995"/>
              <a:gd name="T62" fmla="*/ 741 w 995"/>
              <a:gd name="T63" fmla="*/ 299 h 995"/>
              <a:gd name="T64" fmla="*/ 741 w 995"/>
              <a:gd name="T65" fmla="*/ 316 h 995"/>
              <a:gd name="T66" fmla="*/ 704 w 995"/>
              <a:gd name="T67" fmla="*/ 425 h 995"/>
              <a:gd name="T68" fmla="*/ 433 w 995"/>
              <a:gd name="T69" fmla="*/ 714 h 995"/>
              <a:gd name="T70" fmla="*/ 81 w 995"/>
              <a:gd name="T71" fmla="*/ 940 h 995"/>
              <a:gd name="T72" fmla="*/ 72 w 995"/>
              <a:gd name="T73" fmla="*/ 976 h 995"/>
              <a:gd name="T74" fmla="*/ 90 w 995"/>
              <a:gd name="T75" fmla="*/ 994 h 995"/>
              <a:gd name="T76" fmla="*/ 108 w 995"/>
              <a:gd name="T77" fmla="*/ 994 h 995"/>
              <a:gd name="T78" fmla="*/ 469 w 995"/>
              <a:gd name="T79" fmla="*/ 759 h 995"/>
              <a:gd name="T80" fmla="*/ 497 w 995"/>
              <a:gd name="T81" fmla="*/ 732 h 995"/>
              <a:gd name="T82" fmla="*/ 885 w 995"/>
              <a:gd name="T83" fmla="*/ 994 h 995"/>
              <a:gd name="T84" fmla="*/ 894 w 995"/>
              <a:gd name="T85" fmla="*/ 994 h 995"/>
              <a:gd name="T86" fmla="*/ 921 w 995"/>
              <a:gd name="T87" fmla="*/ 985 h 995"/>
              <a:gd name="T88" fmla="*/ 912 w 995"/>
              <a:gd name="T89" fmla="*/ 949 h 995"/>
              <a:gd name="T90" fmla="*/ 542 w 995"/>
              <a:gd name="T91" fmla="*/ 696 h 995"/>
              <a:gd name="T92" fmla="*/ 614 w 995"/>
              <a:gd name="T93" fmla="*/ 624 h 995"/>
              <a:gd name="T94" fmla="*/ 614 w 995"/>
              <a:gd name="T95" fmla="*/ 624 h 995"/>
              <a:gd name="T96" fmla="*/ 957 w 995"/>
              <a:gd name="T97" fmla="*/ 841 h 995"/>
              <a:gd name="T98" fmla="*/ 966 w 995"/>
              <a:gd name="T99" fmla="*/ 841 h 995"/>
              <a:gd name="T100" fmla="*/ 994 w 995"/>
              <a:gd name="T101" fmla="*/ 822 h 995"/>
              <a:gd name="T102" fmla="*/ 975 w 995"/>
              <a:gd name="T103" fmla="*/ 786 h 995"/>
              <a:gd name="T104" fmla="*/ 442 w 995"/>
              <a:gd name="T105" fmla="*/ 262 h 995"/>
              <a:gd name="T106" fmla="*/ 442 w 995"/>
              <a:gd name="T107" fmla="*/ 262 h 995"/>
              <a:gd name="T108" fmla="*/ 497 w 995"/>
              <a:gd name="T109" fmla="*/ 208 h 995"/>
              <a:gd name="T110" fmla="*/ 551 w 995"/>
              <a:gd name="T111" fmla="*/ 262 h 995"/>
              <a:gd name="T112" fmla="*/ 497 w 995"/>
              <a:gd name="T113" fmla="*/ 416 h 995"/>
              <a:gd name="T114" fmla="*/ 442 w 995"/>
              <a:gd name="T115" fmla="*/ 271 h 995"/>
              <a:gd name="T116" fmla="*/ 442 w 995"/>
              <a:gd name="T117" fmla="*/ 262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95" h="995">
                <a:moveTo>
                  <a:pt x="975" y="786"/>
                </a:moveTo>
                <a:lnTo>
                  <a:pt x="975" y="786"/>
                </a:lnTo>
                <a:cubicBezTo>
                  <a:pt x="849" y="723"/>
                  <a:pt x="741" y="651"/>
                  <a:pt x="650" y="588"/>
                </a:cubicBezTo>
                <a:cubicBezTo>
                  <a:pt x="704" y="524"/>
                  <a:pt x="731" y="479"/>
                  <a:pt x="750" y="452"/>
                </a:cubicBezTo>
                <a:cubicBezTo>
                  <a:pt x="777" y="398"/>
                  <a:pt x="795" y="362"/>
                  <a:pt x="795" y="316"/>
                </a:cubicBezTo>
                <a:lnTo>
                  <a:pt x="795" y="316"/>
                </a:lnTo>
                <a:cubicBezTo>
                  <a:pt x="795" y="299"/>
                  <a:pt x="795" y="299"/>
                  <a:pt x="795" y="299"/>
                </a:cubicBezTo>
                <a:lnTo>
                  <a:pt x="795" y="299"/>
                </a:lnTo>
                <a:cubicBezTo>
                  <a:pt x="795" y="136"/>
                  <a:pt x="668" y="0"/>
                  <a:pt x="497" y="0"/>
                </a:cubicBezTo>
                <a:cubicBezTo>
                  <a:pt x="334" y="0"/>
                  <a:pt x="198" y="136"/>
                  <a:pt x="198" y="299"/>
                </a:cubicBezTo>
                <a:cubicBezTo>
                  <a:pt x="198" y="299"/>
                  <a:pt x="198" y="299"/>
                  <a:pt x="207" y="299"/>
                </a:cubicBezTo>
                <a:cubicBezTo>
                  <a:pt x="207" y="326"/>
                  <a:pt x="207" y="326"/>
                  <a:pt x="207" y="326"/>
                </a:cubicBezTo>
                <a:lnTo>
                  <a:pt x="207" y="326"/>
                </a:lnTo>
                <a:cubicBezTo>
                  <a:pt x="207" y="362"/>
                  <a:pt x="225" y="398"/>
                  <a:pt x="244" y="443"/>
                </a:cubicBezTo>
                <a:cubicBezTo>
                  <a:pt x="271" y="488"/>
                  <a:pt x="307" y="533"/>
                  <a:pt x="343" y="579"/>
                </a:cubicBezTo>
                <a:cubicBezTo>
                  <a:pt x="261" y="651"/>
                  <a:pt x="144" y="723"/>
                  <a:pt x="18" y="786"/>
                </a:cubicBezTo>
                <a:cubicBezTo>
                  <a:pt x="0" y="796"/>
                  <a:pt x="0" y="813"/>
                  <a:pt x="0" y="822"/>
                </a:cubicBezTo>
                <a:cubicBezTo>
                  <a:pt x="8" y="832"/>
                  <a:pt x="18" y="841"/>
                  <a:pt x="27" y="841"/>
                </a:cubicBezTo>
                <a:lnTo>
                  <a:pt x="36" y="841"/>
                </a:lnTo>
                <a:cubicBezTo>
                  <a:pt x="261" y="723"/>
                  <a:pt x="424" y="606"/>
                  <a:pt x="514" y="479"/>
                </a:cubicBezTo>
                <a:lnTo>
                  <a:pt x="514" y="479"/>
                </a:lnTo>
                <a:cubicBezTo>
                  <a:pt x="569" y="407"/>
                  <a:pt x="605" y="335"/>
                  <a:pt x="605" y="262"/>
                </a:cubicBezTo>
                <a:cubicBezTo>
                  <a:pt x="605" y="208"/>
                  <a:pt x="551" y="163"/>
                  <a:pt x="497" y="163"/>
                </a:cubicBezTo>
                <a:cubicBezTo>
                  <a:pt x="442" y="163"/>
                  <a:pt x="388" y="208"/>
                  <a:pt x="388" y="262"/>
                </a:cubicBezTo>
                <a:cubicBezTo>
                  <a:pt x="388" y="271"/>
                  <a:pt x="388" y="271"/>
                  <a:pt x="388" y="271"/>
                </a:cubicBezTo>
                <a:cubicBezTo>
                  <a:pt x="397" y="335"/>
                  <a:pt x="415" y="398"/>
                  <a:pt x="460" y="461"/>
                </a:cubicBezTo>
                <a:cubicBezTo>
                  <a:pt x="442" y="488"/>
                  <a:pt x="415" y="515"/>
                  <a:pt x="388" y="543"/>
                </a:cubicBezTo>
                <a:cubicBezTo>
                  <a:pt x="343" y="497"/>
                  <a:pt x="316" y="461"/>
                  <a:pt x="289" y="416"/>
                </a:cubicBezTo>
                <a:cubicBezTo>
                  <a:pt x="271" y="380"/>
                  <a:pt x="261" y="344"/>
                  <a:pt x="261" y="316"/>
                </a:cubicBezTo>
                <a:cubicBezTo>
                  <a:pt x="253" y="299"/>
                  <a:pt x="253" y="299"/>
                  <a:pt x="253" y="299"/>
                </a:cubicBezTo>
                <a:cubicBezTo>
                  <a:pt x="253" y="163"/>
                  <a:pt x="370" y="54"/>
                  <a:pt x="497" y="54"/>
                </a:cubicBezTo>
                <a:cubicBezTo>
                  <a:pt x="632" y="54"/>
                  <a:pt x="741" y="163"/>
                  <a:pt x="741" y="299"/>
                </a:cubicBezTo>
                <a:cubicBezTo>
                  <a:pt x="741" y="316"/>
                  <a:pt x="741" y="316"/>
                  <a:pt x="741" y="316"/>
                </a:cubicBezTo>
                <a:cubicBezTo>
                  <a:pt x="741" y="344"/>
                  <a:pt x="722" y="380"/>
                  <a:pt x="704" y="425"/>
                </a:cubicBezTo>
                <a:cubicBezTo>
                  <a:pt x="650" y="506"/>
                  <a:pt x="560" y="615"/>
                  <a:pt x="433" y="714"/>
                </a:cubicBezTo>
                <a:cubicBezTo>
                  <a:pt x="316" y="804"/>
                  <a:pt x="189" y="895"/>
                  <a:pt x="81" y="940"/>
                </a:cubicBezTo>
                <a:cubicBezTo>
                  <a:pt x="72" y="949"/>
                  <a:pt x="63" y="967"/>
                  <a:pt x="72" y="976"/>
                </a:cubicBezTo>
                <a:cubicBezTo>
                  <a:pt x="72" y="994"/>
                  <a:pt x="81" y="994"/>
                  <a:pt x="90" y="994"/>
                </a:cubicBezTo>
                <a:cubicBezTo>
                  <a:pt x="99" y="994"/>
                  <a:pt x="99" y="994"/>
                  <a:pt x="108" y="994"/>
                </a:cubicBezTo>
                <a:cubicBezTo>
                  <a:pt x="216" y="940"/>
                  <a:pt x="352" y="850"/>
                  <a:pt x="469" y="759"/>
                </a:cubicBezTo>
                <a:cubicBezTo>
                  <a:pt x="478" y="750"/>
                  <a:pt x="488" y="741"/>
                  <a:pt x="497" y="732"/>
                </a:cubicBezTo>
                <a:cubicBezTo>
                  <a:pt x="614" y="832"/>
                  <a:pt x="759" y="931"/>
                  <a:pt x="885" y="994"/>
                </a:cubicBezTo>
                <a:cubicBezTo>
                  <a:pt x="894" y="994"/>
                  <a:pt x="894" y="994"/>
                  <a:pt x="894" y="994"/>
                </a:cubicBezTo>
                <a:cubicBezTo>
                  <a:pt x="912" y="994"/>
                  <a:pt x="921" y="994"/>
                  <a:pt x="921" y="985"/>
                </a:cubicBezTo>
                <a:cubicBezTo>
                  <a:pt x="930" y="967"/>
                  <a:pt x="921" y="949"/>
                  <a:pt x="912" y="949"/>
                </a:cubicBezTo>
                <a:cubicBezTo>
                  <a:pt x="795" y="886"/>
                  <a:pt x="650" y="786"/>
                  <a:pt x="542" y="696"/>
                </a:cubicBezTo>
                <a:cubicBezTo>
                  <a:pt x="569" y="669"/>
                  <a:pt x="596" y="642"/>
                  <a:pt x="614" y="624"/>
                </a:cubicBezTo>
                <a:lnTo>
                  <a:pt x="614" y="624"/>
                </a:lnTo>
                <a:cubicBezTo>
                  <a:pt x="704" y="696"/>
                  <a:pt x="822" y="768"/>
                  <a:pt x="957" y="841"/>
                </a:cubicBezTo>
                <a:lnTo>
                  <a:pt x="966" y="841"/>
                </a:lnTo>
                <a:cubicBezTo>
                  <a:pt x="975" y="841"/>
                  <a:pt x="984" y="832"/>
                  <a:pt x="994" y="822"/>
                </a:cubicBezTo>
                <a:cubicBezTo>
                  <a:pt x="994" y="813"/>
                  <a:pt x="994" y="796"/>
                  <a:pt x="975" y="786"/>
                </a:cubicBezTo>
                <a:close/>
                <a:moveTo>
                  <a:pt x="442" y="262"/>
                </a:moveTo>
                <a:lnTo>
                  <a:pt x="442" y="262"/>
                </a:lnTo>
                <a:cubicBezTo>
                  <a:pt x="442" y="235"/>
                  <a:pt x="469" y="208"/>
                  <a:pt x="497" y="208"/>
                </a:cubicBezTo>
                <a:cubicBezTo>
                  <a:pt x="524" y="208"/>
                  <a:pt x="551" y="235"/>
                  <a:pt x="551" y="262"/>
                </a:cubicBezTo>
                <a:cubicBezTo>
                  <a:pt x="551" y="316"/>
                  <a:pt x="533" y="362"/>
                  <a:pt x="497" y="416"/>
                </a:cubicBezTo>
                <a:cubicBezTo>
                  <a:pt x="460" y="371"/>
                  <a:pt x="442" y="316"/>
                  <a:pt x="442" y="271"/>
                </a:cubicBezTo>
                <a:lnTo>
                  <a:pt x="442" y="2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4">
            <a:extLst>
              <a:ext uri="{FF2B5EF4-FFF2-40B4-BE49-F238E27FC236}">
                <a16:creationId xmlns:a16="http://schemas.microsoft.com/office/drawing/2014/main" id="{C41B5C4D-5C50-0D44-81E8-F42CAB17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113" y="7215480"/>
            <a:ext cx="881786" cy="1005716"/>
          </a:xfrm>
          <a:custGeom>
            <a:avLst/>
            <a:gdLst>
              <a:gd name="T0" fmla="*/ 813 w 814"/>
              <a:gd name="T1" fmla="*/ 217 h 932"/>
              <a:gd name="T2" fmla="*/ 813 w 814"/>
              <a:gd name="T3" fmla="*/ 217 h 932"/>
              <a:gd name="T4" fmla="*/ 795 w 814"/>
              <a:gd name="T5" fmla="*/ 118 h 932"/>
              <a:gd name="T6" fmla="*/ 596 w 814"/>
              <a:gd name="T7" fmla="*/ 27 h 932"/>
              <a:gd name="T8" fmla="*/ 407 w 814"/>
              <a:gd name="T9" fmla="*/ 64 h 932"/>
              <a:gd name="T10" fmla="*/ 614 w 814"/>
              <a:gd name="T11" fmla="*/ 82 h 932"/>
              <a:gd name="T12" fmla="*/ 759 w 814"/>
              <a:gd name="T13" fmla="*/ 217 h 932"/>
              <a:gd name="T14" fmla="*/ 732 w 814"/>
              <a:gd name="T15" fmla="*/ 344 h 932"/>
              <a:gd name="T16" fmla="*/ 660 w 814"/>
              <a:gd name="T17" fmla="*/ 461 h 932"/>
              <a:gd name="T18" fmla="*/ 163 w 814"/>
              <a:gd name="T19" fmla="*/ 461 h 932"/>
              <a:gd name="T20" fmla="*/ 54 w 814"/>
              <a:gd name="T21" fmla="*/ 208 h 932"/>
              <a:gd name="T22" fmla="*/ 199 w 814"/>
              <a:gd name="T23" fmla="*/ 73 h 932"/>
              <a:gd name="T24" fmla="*/ 470 w 814"/>
              <a:gd name="T25" fmla="*/ 172 h 932"/>
              <a:gd name="T26" fmla="*/ 470 w 814"/>
              <a:gd name="T27" fmla="*/ 118 h 932"/>
              <a:gd name="T28" fmla="*/ 217 w 814"/>
              <a:gd name="T29" fmla="*/ 19 h 932"/>
              <a:gd name="T30" fmla="*/ 0 w 814"/>
              <a:gd name="T31" fmla="*/ 217 h 932"/>
              <a:gd name="T32" fmla="*/ 9 w 814"/>
              <a:gd name="T33" fmla="*/ 317 h 932"/>
              <a:gd name="T34" fmla="*/ 63 w 814"/>
              <a:gd name="T35" fmla="*/ 678 h 932"/>
              <a:gd name="T36" fmla="*/ 235 w 814"/>
              <a:gd name="T37" fmla="*/ 931 h 932"/>
              <a:gd name="T38" fmla="*/ 325 w 814"/>
              <a:gd name="T39" fmla="*/ 814 h 932"/>
              <a:gd name="T40" fmla="*/ 379 w 814"/>
              <a:gd name="T41" fmla="*/ 732 h 932"/>
              <a:gd name="T42" fmla="*/ 425 w 814"/>
              <a:gd name="T43" fmla="*/ 814 h 932"/>
              <a:gd name="T44" fmla="*/ 524 w 814"/>
              <a:gd name="T45" fmla="*/ 922 h 932"/>
              <a:gd name="T46" fmla="*/ 705 w 814"/>
              <a:gd name="T47" fmla="*/ 705 h 932"/>
              <a:gd name="T48" fmla="*/ 813 w 814"/>
              <a:gd name="T49" fmla="*/ 226 h 932"/>
              <a:gd name="T50" fmla="*/ 660 w 814"/>
              <a:gd name="T51" fmla="*/ 687 h 932"/>
              <a:gd name="T52" fmla="*/ 524 w 814"/>
              <a:gd name="T53" fmla="*/ 868 h 932"/>
              <a:gd name="T54" fmla="*/ 479 w 814"/>
              <a:gd name="T55" fmla="*/ 795 h 932"/>
              <a:gd name="T56" fmla="*/ 316 w 814"/>
              <a:gd name="T57" fmla="*/ 723 h 932"/>
              <a:gd name="T58" fmla="*/ 253 w 814"/>
              <a:gd name="T59" fmla="*/ 850 h 932"/>
              <a:gd name="T60" fmla="*/ 118 w 814"/>
              <a:gd name="T61" fmla="*/ 669 h 932"/>
              <a:gd name="T62" fmla="*/ 118 w 814"/>
              <a:gd name="T63" fmla="*/ 506 h 932"/>
              <a:gd name="T64" fmla="*/ 696 w 814"/>
              <a:gd name="T65" fmla="*/ 506 h 932"/>
              <a:gd name="T66" fmla="*/ 660 w 814"/>
              <a:gd name="T67" fmla="*/ 687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4" h="932">
                <a:moveTo>
                  <a:pt x="813" y="217"/>
                </a:moveTo>
                <a:lnTo>
                  <a:pt x="813" y="217"/>
                </a:lnTo>
                <a:lnTo>
                  <a:pt x="813" y="217"/>
                </a:lnTo>
                <a:lnTo>
                  <a:pt x="813" y="217"/>
                </a:lnTo>
                <a:cubicBezTo>
                  <a:pt x="813" y="217"/>
                  <a:pt x="813" y="217"/>
                  <a:pt x="813" y="208"/>
                </a:cubicBezTo>
                <a:cubicBezTo>
                  <a:pt x="813" y="181"/>
                  <a:pt x="804" y="154"/>
                  <a:pt x="795" y="118"/>
                </a:cubicBezTo>
                <a:cubicBezTo>
                  <a:pt x="777" y="82"/>
                  <a:pt x="759" y="55"/>
                  <a:pt x="732" y="36"/>
                </a:cubicBezTo>
                <a:cubicBezTo>
                  <a:pt x="687" y="0"/>
                  <a:pt x="641" y="19"/>
                  <a:pt x="596" y="27"/>
                </a:cubicBezTo>
                <a:cubicBezTo>
                  <a:pt x="551" y="46"/>
                  <a:pt x="497" y="64"/>
                  <a:pt x="434" y="46"/>
                </a:cubicBezTo>
                <a:cubicBezTo>
                  <a:pt x="425" y="36"/>
                  <a:pt x="407" y="46"/>
                  <a:pt x="407" y="64"/>
                </a:cubicBezTo>
                <a:cubicBezTo>
                  <a:pt x="397" y="73"/>
                  <a:pt x="407" y="91"/>
                  <a:pt x="425" y="91"/>
                </a:cubicBezTo>
                <a:cubicBezTo>
                  <a:pt x="506" y="118"/>
                  <a:pt x="560" y="100"/>
                  <a:pt x="614" y="82"/>
                </a:cubicBezTo>
                <a:cubicBezTo>
                  <a:pt x="660" y="64"/>
                  <a:pt x="678" y="64"/>
                  <a:pt x="705" y="82"/>
                </a:cubicBezTo>
                <a:cubicBezTo>
                  <a:pt x="741" y="109"/>
                  <a:pt x="759" y="172"/>
                  <a:pt x="759" y="217"/>
                </a:cubicBezTo>
                <a:cubicBezTo>
                  <a:pt x="759" y="253"/>
                  <a:pt x="750" y="289"/>
                  <a:pt x="741" y="326"/>
                </a:cubicBezTo>
                <a:cubicBezTo>
                  <a:pt x="741" y="335"/>
                  <a:pt x="741" y="335"/>
                  <a:pt x="732" y="344"/>
                </a:cubicBezTo>
                <a:lnTo>
                  <a:pt x="732" y="344"/>
                </a:lnTo>
                <a:cubicBezTo>
                  <a:pt x="723" y="389"/>
                  <a:pt x="696" y="425"/>
                  <a:pt x="660" y="461"/>
                </a:cubicBezTo>
                <a:cubicBezTo>
                  <a:pt x="587" y="533"/>
                  <a:pt x="497" y="570"/>
                  <a:pt x="407" y="570"/>
                </a:cubicBezTo>
                <a:cubicBezTo>
                  <a:pt x="316" y="570"/>
                  <a:pt x="226" y="533"/>
                  <a:pt x="163" y="461"/>
                </a:cubicBezTo>
                <a:cubicBezTo>
                  <a:pt x="90" y="398"/>
                  <a:pt x="54" y="308"/>
                  <a:pt x="54" y="217"/>
                </a:cubicBezTo>
                <a:lnTo>
                  <a:pt x="54" y="208"/>
                </a:lnTo>
                <a:cubicBezTo>
                  <a:pt x="54" y="181"/>
                  <a:pt x="63" y="127"/>
                  <a:pt x="108" y="91"/>
                </a:cubicBezTo>
                <a:cubicBezTo>
                  <a:pt x="135" y="73"/>
                  <a:pt x="163" y="64"/>
                  <a:pt x="199" y="73"/>
                </a:cubicBezTo>
                <a:cubicBezTo>
                  <a:pt x="235" y="82"/>
                  <a:pt x="271" y="100"/>
                  <a:pt x="307" y="118"/>
                </a:cubicBezTo>
                <a:cubicBezTo>
                  <a:pt x="361" y="145"/>
                  <a:pt x="416" y="172"/>
                  <a:pt x="470" y="172"/>
                </a:cubicBezTo>
                <a:cubicBezTo>
                  <a:pt x="488" y="172"/>
                  <a:pt x="497" y="163"/>
                  <a:pt x="497" y="145"/>
                </a:cubicBezTo>
                <a:cubicBezTo>
                  <a:pt x="497" y="127"/>
                  <a:pt x="488" y="118"/>
                  <a:pt x="470" y="118"/>
                </a:cubicBezTo>
                <a:cubicBezTo>
                  <a:pt x="425" y="118"/>
                  <a:pt x="379" y="91"/>
                  <a:pt x="334" y="73"/>
                </a:cubicBezTo>
                <a:cubicBezTo>
                  <a:pt x="298" y="46"/>
                  <a:pt x="253" y="27"/>
                  <a:pt x="217" y="19"/>
                </a:cubicBezTo>
                <a:cubicBezTo>
                  <a:pt x="163" y="10"/>
                  <a:pt x="118" y="19"/>
                  <a:pt x="72" y="55"/>
                </a:cubicBezTo>
                <a:cubicBezTo>
                  <a:pt x="27" y="82"/>
                  <a:pt x="0" y="154"/>
                  <a:pt x="0" y="217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53"/>
                  <a:pt x="9" y="280"/>
                  <a:pt x="9" y="317"/>
                </a:cubicBezTo>
                <a:lnTo>
                  <a:pt x="9" y="317"/>
                </a:lnTo>
                <a:cubicBezTo>
                  <a:pt x="18" y="416"/>
                  <a:pt x="36" y="561"/>
                  <a:pt x="63" y="678"/>
                </a:cubicBezTo>
                <a:cubicBezTo>
                  <a:pt x="108" y="832"/>
                  <a:pt x="154" y="913"/>
                  <a:pt x="226" y="931"/>
                </a:cubicBezTo>
                <a:lnTo>
                  <a:pt x="235" y="931"/>
                </a:lnTo>
                <a:cubicBezTo>
                  <a:pt x="253" y="931"/>
                  <a:pt x="280" y="913"/>
                  <a:pt x="289" y="886"/>
                </a:cubicBezTo>
                <a:cubicBezTo>
                  <a:pt x="307" y="868"/>
                  <a:pt x="316" y="841"/>
                  <a:pt x="325" y="814"/>
                </a:cubicBezTo>
                <a:cubicBezTo>
                  <a:pt x="343" y="795"/>
                  <a:pt x="352" y="769"/>
                  <a:pt x="361" y="750"/>
                </a:cubicBezTo>
                <a:cubicBezTo>
                  <a:pt x="371" y="732"/>
                  <a:pt x="379" y="732"/>
                  <a:pt x="379" y="732"/>
                </a:cubicBezTo>
                <a:cubicBezTo>
                  <a:pt x="379" y="732"/>
                  <a:pt x="388" y="741"/>
                  <a:pt x="397" y="750"/>
                </a:cubicBezTo>
                <a:cubicBezTo>
                  <a:pt x="407" y="769"/>
                  <a:pt x="416" y="795"/>
                  <a:pt x="425" y="814"/>
                </a:cubicBezTo>
                <a:cubicBezTo>
                  <a:pt x="452" y="868"/>
                  <a:pt x="479" y="922"/>
                  <a:pt x="524" y="922"/>
                </a:cubicBezTo>
                <a:lnTo>
                  <a:pt x="524" y="922"/>
                </a:lnTo>
                <a:cubicBezTo>
                  <a:pt x="569" y="922"/>
                  <a:pt x="605" y="904"/>
                  <a:pt x="633" y="859"/>
                </a:cubicBezTo>
                <a:cubicBezTo>
                  <a:pt x="660" y="823"/>
                  <a:pt x="687" y="769"/>
                  <a:pt x="705" y="705"/>
                </a:cubicBezTo>
                <a:cubicBezTo>
                  <a:pt x="750" y="588"/>
                  <a:pt x="768" y="452"/>
                  <a:pt x="786" y="353"/>
                </a:cubicBezTo>
                <a:cubicBezTo>
                  <a:pt x="804" y="317"/>
                  <a:pt x="813" y="272"/>
                  <a:pt x="813" y="226"/>
                </a:cubicBezTo>
                <a:cubicBezTo>
                  <a:pt x="813" y="217"/>
                  <a:pt x="813" y="217"/>
                  <a:pt x="813" y="217"/>
                </a:cubicBezTo>
                <a:close/>
                <a:moveTo>
                  <a:pt x="660" y="687"/>
                </a:moveTo>
                <a:lnTo>
                  <a:pt x="660" y="687"/>
                </a:lnTo>
                <a:cubicBezTo>
                  <a:pt x="614" y="805"/>
                  <a:pt x="569" y="868"/>
                  <a:pt x="524" y="868"/>
                </a:cubicBezTo>
                <a:cubicBezTo>
                  <a:pt x="524" y="868"/>
                  <a:pt x="515" y="868"/>
                  <a:pt x="506" y="859"/>
                </a:cubicBezTo>
                <a:cubicBezTo>
                  <a:pt x="497" y="841"/>
                  <a:pt x="488" y="814"/>
                  <a:pt x="479" y="795"/>
                </a:cubicBezTo>
                <a:cubicBezTo>
                  <a:pt x="452" y="741"/>
                  <a:pt x="425" y="678"/>
                  <a:pt x="379" y="678"/>
                </a:cubicBezTo>
                <a:cubicBezTo>
                  <a:pt x="343" y="678"/>
                  <a:pt x="325" y="714"/>
                  <a:pt x="316" y="723"/>
                </a:cubicBezTo>
                <a:cubicBezTo>
                  <a:pt x="307" y="741"/>
                  <a:pt x="289" y="769"/>
                  <a:pt x="280" y="795"/>
                </a:cubicBezTo>
                <a:cubicBezTo>
                  <a:pt x="271" y="814"/>
                  <a:pt x="262" y="841"/>
                  <a:pt x="253" y="850"/>
                </a:cubicBezTo>
                <a:cubicBezTo>
                  <a:pt x="244" y="868"/>
                  <a:pt x="235" y="877"/>
                  <a:pt x="235" y="877"/>
                </a:cubicBezTo>
                <a:cubicBezTo>
                  <a:pt x="190" y="868"/>
                  <a:pt x="144" y="795"/>
                  <a:pt x="118" y="669"/>
                </a:cubicBezTo>
                <a:cubicBezTo>
                  <a:pt x="99" y="597"/>
                  <a:pt x="90" y="525"/>
                  <a:pt x="81" y="452"/>
                </a:cubicBezTo>
                <a:cubicBezTo>
                  <a:pt x="90" y="470"/>
                  <a:pt x="108" y="488"/>
                  <a:pt x="118" y="506"/>
                </a:cubicBezTo>
                <a:cubicBezTo>
                  <a:pt x="199" y="579"/>
                  <a:pt x="298" y="624"/>
                  <a:pt x="407" y="624"/>
                </a:cubicBezTo>
                <a:cubicBezTo>
                  <a:pt x="515" y="624"/>
                  <a:pt x="614" y="579"/>
                  <a:pt x="696" y="506"/>
                </a:cubicBezTo>
                <a:cubicBezTo>
                  <a:pt x="696" y="497"/>
                  <a:pt x="705" y="488"/>
                  <a:pt x="714" y="488"/>
                </a:cubicBezTo>
                <a:cubicBezTo>
                  <a:pt x="696" y="552"/>
                  <a:pt x="678" y="624"/>
                  <a:pt x="660" y="6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9" name="Group 38">
            <a:extLst>
              <a:ext uri="{FF2B5EF4-FFF2-40B4-BE49-F238E27FC236}">
                <a16:creationId xmlns:a16="http://schemas.microsoft.com/office/drawing/2014/main" id="{C4974F40-7BC4-B14D-8B35-8E8BC80FCE3D}"/>
              </a:ext>
            </a:extLst>
          </p:cNvPr>
          <p:cNvGrpSpPr/>
          <p:nvPr/>
        </p:nvGrpSpPr>
        <p:grpSpPr>
          <a:xfrm>
            <a:off x="2451398" y="11103124"/>
            <a:ext cx="3405051" cy="1420218"/>
            <a:chOff x="5656603" y="11069053"/>
            <a:chExt cx="3405051" cy="1420218"/>
          </a:xfrm>
        </p:grpSpPr>
        <p:sp>
          <p:nvSpPr>
            <p:cNvPr id="450" name="CuadroTexto 395">
              <a:extLst>
                <a:ext uri="{FF2B5EF4-FFF2-40B4-BE49-F238E27FC236}">
                  <a16:creationId xmlns:a16="http://schemas.microsoft.com/office/drawing/2014/main" id="{7AA9D50B-89F8-704A-BDAF-94C601CAEC5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1" name="Rectangle 40">
              <a:extLst>
                <a:ext uri="{FF2B5EF4-FFF2-40B4-BE49-F238E27FC236}">
                  <a16:creationId xmlns:a16="http://schemas.microsoft.com/office/drawing/2014/main" id="{5A89D5C5-645D-2E46-81D0-BB62949327DB}"/>
                </a:ext>
              </a:extLst>
            </p:cNvPr>
            <p:cNvSpPr/>
            <p:nvPr/>
          </p:nvSpPr>
          <p:spPr>
            <a:xfrm>
              <a:off x="5656603" y="11658274"/>
              <a:ext cx="34050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2" name="Group 38">
            <a:extLst>
              <a:ext uri="{FF2B5EF4-FFF2-40B4-BE49-F238E27FC236}">
                <a16:creationId xmlns:a16="http://schemas.microsoft.com/office/drawing/2014/main" id="{5D7BE73A-36F0-0C43-997F-9EA886BA663B}"/>
              </a:ext>
            </a:extLst>
          </p:cNvPr>
          <p:cNvGrpSpPr/>
          <p:nvPr/>
        </p:nvGrpSpPr>
        <p:grpSpPr>
          <a:xfrm>
            <a:off x="7656885" y="11108492"/>
            <a:ext cx="3405051" cy="1420218"/>
            <a:chOff x="5656603" y="11069053"/>
            <a:chExt cx="3405051" cy="1420218"/>
          </a:xfrm>
        </p:grpSpPr>
        <p:sp>
          <p:nvSpPr>
            <p:cNvPr id="453" name="CuadroTexto 395">
              <a:extLst>
                <a:ext uri="{FF2B5EF4-FFF2-40B4-BE49-F238E27FC236}">
                  <a16:creationId xmlns:a16="http://schemas.microsoft.com/office/drawing/2014/main" id="{550214B6-F5A5-0344-B124-B9115A7011F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4" name="Rectangle 40">
              <a:extLst>
                <a:ext uri="{FF2B5EF4-FFF2-40B4-BE49-F238E27FC236}">
                  <a16:creationId xmlns:a16="http://schemas.microsoft.com/office/drawing/2014/main" id="{655A483A-160F-D246-8017-C27DB896EFFC}"/>
                </a:ext>
              </a:extLst>
            </p:cNvPr>
            <p:cNvSpPr/>
            <p:nvPr/>
          </p:nvSpPr>
          <p:spPr>
            <a:xfrm>
              <a:off x="5656603" y="11658274"/>
              <a:ext cx="34050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8" name="Group 38">
            <a:extLst>
              <a:ext uri="{FF2B5EF4-FFF2-40B4-BE49-F238E27FC236}">
                <a16:creationId xmlns:a16="http://schemas.microsoft.com/office/drawing/2014/main" id="{0525371F-E662-EA40-8530-C18143BB19F0}"/>
              </a:ext>
            </a:extLst>
          </p:cNvPr>
          <p:cNvGrpSpPr/>
          <p:nvPr/>
        </p:nvGrpSpPr>
        <p:grpSpPr>
          <a:xfrm>
            <a:off x="12862372" y="11104513"/>
            <a:ext cx="3405051" cy="1420218"/>
            <a:chOff x="5656603" y="11069053"/>
            <a:chExt cx="3405051" cy="1420218"/>
          </a:xfrm>
        </p:grpSpPr>
        <p:sp>
          <p:nvSpPr>
            <p:cNvPr id="459" name="CuadroTexto 395">
              <a:extLst>
                <a:ext uri="{FF2B5EF4-FFF2-40B4-BE49-F238E27FC236}">
                  <a16:creationId xmlns:a16="http://schemas.microsoft.com/office/drawing/2014/main" id="{6B1ED128-66B7-F542-AB62-4A10436F2AC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60" name="Rectangle 40">
              <a:extLst>
                <a:ext uri="{FF2B5EF4-FFF2-40B4-BE49-F238E27FC236}">
                  <a16:creationId xmlns:a16="http://schemas.microsoft.com/office/drawing/2014/main" id="{304EDFD1-FE4B-8D45-92CE-F8CDF414FBE5}"/>
                </a:ext>
              </a:extLst>
            </p:cNvPr>
            <p:cNvSpPr/>
            <p:nvPr/>
          </p:nvSpPr>
          <p:spPr>
            <a:xfrm>
              <a:off x="5656603" y="11658274"/>
              <a:ext cx="34050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4" name="Group 38">
            <a:extLst>
              <a:ext uri="{FF2B5EF4-FFF2-40B4-BE49-F238E27FC236}">
                <a16:creationId xmlns:a16="http://schemas.microsoft.com/office/drawing/2014/main" id="{83246F2B-CB4A-3E44-897E-84788475650D}"/>
              </a:ext>
            </a:extLst>
          </p:cNvPr>
          <p:cNvGrpSpPr/>
          <p:nvPr/>
        </p:nvGrpSpPr>
        <p:grpSpPr>
          <a:xfrm>
            <a:off x="18003449" y="11103124"/>
            <a:ext cx="3405051" cy="1420218"/>
            <a:chOff x="5656603" y="11069053"/>
            <a:chExt cx="3405051" cy="1420218"/>
          </a:xfrm>
        </p:grpSpPr>
        <p:sp>
          <p:nvSpPr>
            <p:cNvPr id="465" name="CuadroTexto 395">
              <a:extLst>
                <a:ext uri="{FF2B5EF4-FFF2-40B4-BE49-F238E27FC236}">
                  <a16:creationId xmlns:a16="http://schemas.microsoft.com/office/drawing/2014/main" id="{86C27CA5-B211-1A4E-9DCE-33960F6CF02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6" name="Rectangle 40">
              <a:extLst>
                <a:ext uri="{FF2B5EF4-FFF2-40B4-BE49-F238E27FC236}">
                  <a16:creationId xmlns:a16="http://schemas.microsoft.com/office/drawing/2014/main" id="{4D7CB319-9905-8B49-9C23-F96EF0BB2C78}"/>
                </a:ext>
              </a:extLst>
            </p:cNvPr>
            <p:cNvSpPr/>
            <p:nvPr/>
          </p:nvSpPr>
          <p:spPr>
            <a:xfrm>
              <a:off x="5656603" y="11658274"/>
              <a:ext cx="340505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4B47EC9-E58A-1C48-9D02-8C90F2347B35}"/>
              </a:ext>
            </a:extLst>
          </p:cNvPr>
          <p:cNvGrpSpPr/>
          <p:nvPr/>
        </p:nvGrpSpPr>
        <p:grpSpPr>
          <a:xfrm>
            <a:off x="2668308" y="1024807"/>
            <a:ext cx="19041035" cy="2561450"/>
            <a:chOff x="2668308" y="861425"/>
            <a:chExt cx="19041035" cy="2561450"/>
          </a:xfrm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7B461370-3E18-4946-BB34-A340AB3380CD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947473B4-0161-734B-8D82-569ED978802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reeform 334">
            <a:extLst>
              <a:ext uri="{FF2B5EF4-FFF2-40B4-BE49-F238E27FC236}">
                <a16:creationId xmlns:a16="http://schemas.microsoft.com/office/drawing/2014/main" id="{EA879930-DBFD-4E40-8E90-7C0A3D04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30" y="4834183"/>
            <a:ext cx="6233362" cy="7209291"/>
          </a:xfrm>
          <a:custGeom>
            <a:avLst/>
            <a:gdLst>
              <a:gd name="T0" fmla="*/ 3056 w 6113"/>
              <a:gd name="T1" fmla="*/ 7067 h 7068"/>
              <a:gd name="T2" fmla="*/ 3056 w 6113"/>
              <a:gd name="T3" fmla="*/ 7067 h 7068"/>
              <a:gd name="T4" fmla="*/ 3002 w 6113"/>
              <a:gd name="T5" fmla="*/ 7058 h 7068"/>
              <a:gd name="T6" fmla="*/ 1289 w 6113"/>
              <a:gd name="T7" fmla="*/ 5724 h 7068"/>
              <a:gd name="T8" fmla="*/ 352 w 6113"/>
              <a:gd name="T9" fmla="*/ 3434 h 7068"/>
              <a:gd name="T10" fmla="*/ 18 w 6113"/>
              <a:gd name="T11" fmla="*/ 1479 h 7068"/>
              <a:gd name="T12" fmla="*/ 135 w 6113"/>
              <a:gd name="T13" fmla="*/ 1100 h 7068"/>
              <a:gd name="T14" fmla="*/ 487 w 6113"/>
              <a:gd name="T15" fmla="*/ 920 h 7068"/>
              <a:gd name="T16" fmla="*/ 2759 w 6113"/>
              <a:gd name="T17" fmla="*/ 136 h 7068"/>
              <a:gd name="T18" fmla="*/ 3362 w 6113"/>
              <a:gd name="T19" fmla="*/ 136 h 7068"/>
              <a:gd name="T20" fmla="*/ 5625 w 6113"/>
              <a:gd name="T21" fmla="*/ 911 h 7068"/>
              <a:gd name="T22" fmla="*/ 5976 w 6113"/>
              <a:gd name="T23" fmla="*/ 1091 h 7068"/>
              <a:gd name="T24" fmla="*/ 6093 w 6113"/>
              <a:gd name="T25" fmla="*/ 1470 h 7068"/>
              <a:gd name="T26" fmla="*/ 5760 w 6113"/>
              <a:gd name="T27" fmla="*/ 3425 h 7068"/>
              <a:gd name="T28" fmla="*/ 4822 w 6113"/>
              <a:gd name="T29" fmla="*/ 5733 h 7068"/>
              <a:gd name="T30" fmla="*/ 3110 w 6113"/>
              <a:gd name="T31" fmla="*/ 7058 h 7068"/>
              <a:gd name="T32" fmla="*/ 3056 w 6113"/>
              <a:gd name="T33" fmla="*/ 7067 h 7068"/>
              <a:gd name="T34" fmla="*/ 3065 w 6113"/>
              <a:gd name="T35" fmla="*/ 289 h 7068"/>
              <a:gd name="T36" fmla="*/ 3065 w 6113"/>
              <a:gd name="T37" fmla="*/ 289 h 7068"/>
              <a:gd name="T38" fmla="*/ 2912 w 6113"/>
              <a:gd name="T39" fmla="*/ 334 h 7068"/>
              <a:gd name="T40" fmla="*/ 505 w 6113"/>
              <a:gd name="T41" fmla="*/ 1172 h 7068"/>
              <a:gd name="T42" fmla="*/ 325 w 6113"/>
              <a:gd name="T43" fmla="*/ 1262 h 7068"/>
              <a:gd name="T44" fmla="*/ 271 w 6113"/>
              <a:gd name="T45" fmla="*/ 1452 h 7068"/>
              <a:gd name="T46" fmla="*/ 1497 w 6113"/>
              <a:gd name="T47" fmla="*/ 5588 h 7068"/>
              <a:gd name="T48" fmla="*/ 3056 w 6113"/>
              <a:gd name="T49" fmla="*/ 6805 h 7068"/>
              <a:gd name="T50" fmla="*/ 4615 w 6113"/>
              <a:gd name="T51" fmla="*/ 5588 h 7068"/>
              <a:gd name="T52" fmla="*/ 5841 w 6113"/>
              <a:gd name="T53" fmla="*/ 1443 h 7068"/>
              <a:gd name="T54" fmla="*/ 5787 w 6113"/>
              <a:gd name="T55" fmla="*/ 1253 h 7068"/>
              <a:gd name="T56" fmla="*/ 5607 w 6113"/>
              <a:gd name="T57" fmla="*/ 1163 h 7068"/>
              <a:gd name="T58" fmla="*/ 3209 w 6113"/>
              <a:gd name="T59" fmla="*/ 334 h 7068"/>
              <a:gd name="T60" fmla="*/ 3065 w 6113"/>
              <a:gd name="T61" fmla="*/ 289 h 7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13" h="7068">
                <a:moveTo>
                  <a:pt x="3056" y="7067"/>
                </a:moveTo>
                <a:lnTo>
                  <a:pt x="3056" y="7067"/>
                </a:lnTo>
                <a:cubicBezTo>
                  <a:pt x="3038" y="7067"/>
                  <a:pt x="3020" y="7067"/>
                  <a:pt x="3002" y="7058"/>
                </a:cubicBezTo>
                <a:cubicBezTo>
                  <a:pt x="2957" y="7031"/>
                  <a:pt x="1812" y="6490"/>
                  <a:pt x="1289" y="5724"/>
                </a:cubicBezTo>
                <a:cubicBezTo>
                  <a:pt x="902" y="5156"/>
                  <a:pt x="586" y="4380"/>
                  <a:pt x="352" y="3434"/>
                </a:cubicBezTo>
                <a:cubicBezTo>
                  <a:pt x="154" y="2659"/>
                  <a:pt x="63" y="1946"/>
                  <a:pt x="18" y="1479"/>
                </a:cubicBezTo>
                <a:cubicBezTo>
                  <a:pt x="0" y="1344"/>
                  <a:pt x="45" y="1208"/>
                  <a:pt x="135" y="1100"/>
                </a:cubicBezTo>
                <a:cubicBezTo>
                  <a:pt x="217" y="992"/>
                  <a:pt x="343" y="929"/>
                  <a:pt x="487" y="920"/>
                </a:cubicBezTo>
                <a:cubicBezTo>
                  <a:pt x="1650" y="830"/>
                  <a:pt x="2416" y="388"/>
                  <a:pt x="2759" y="136"/>
                </a:cubicBezTo>
                <a:cubicBezTo>
                  <a:pt x="2939" y="0"/>
                  <a:pt x="3182" y="0"/>
                  <a:pt x="3362" y="136"/>
                </a:cubicBezTo>
                <a:cubicBezTo>
                  <a:pt x="3704" y="388"/>
                  <a:pt x="4462" y="830"/>
                  <a:pt x="5625" y="911"/>
                </a:cubicBezTo>
                <a:cubicBezTo>
                  <a:pt x="5760" y="920"/>
                  <a:pt x="5886" y="983"/>
                  <a:pt x="5976" y="1091"/>
                </a:cubicBezTo>
                <a:cubicBezTo>
                  <a:pt x="6067" y="1190"/>
                  <a:pt x="6112" y="1325"/>
                  <a:pt x="6093" y="1470"/>
                </a:cubicBezTo>
                <a:cubicBezTo>
                  <a:pt x="6048" y="1937"/>
                  <a:pt x="5958" y="2650"/>
                  <a:pt x="5760" y="3425"/>
                </a:cubicBezTo>
                <a:cubicBezTo>
                  <a:pt x="5526" y="4380"/>
                  <a:pt x="5210" y="5156"/>
                  <a:pt x="4822" y="5733"/>
                </a:cubicBezTo>
                <a:cubicBezTo>
                  <a:pt x="4300" y="6499"/>
                  <a:pt x="3164" y="7031"/>
                  <a:pt x="3110" y="7058"/>
                </a:cubicBezTo>
                <a:cubicBezTo>
                  <a:pt x="3091" y="7067"/>
                  <a:pt x="3075" y="7067"/>
                  <a:pt x="3056" y="7067"/>
                </a:cubicBezTo>
                <a:close/>
                <a:moveTo>
                  <a:pt x="3065" y="289"/>
                </a:moveTo>
                <a:lnTo>
                  <a:pt x="3065" y="289"/>
                </a:lnTo>
                <a:cubicBezTo>
                  <a:pt x="3011" y="289"/>
                  <a:pt x="2957" y="298"/>
                  <a:pt x="2912" y="334"/>
                </a:cubicBezTo>
                <a:cubicBezTo>
                  <a:pt x="2543" y="604"/>
                  <a:pt x="1731" y="1082"/>
                  <a:pt x="505" y="1172"/>
                </a:cubicBezTo>
                <a:cubicBezTo>
                  <a:pt x="433" y="1181"/>
                  <a:pt x="370" y="1208"/>
                  <a:pt x="325" y="1262"/>
                </a:cubicBezTo>
                <a:cubicBezTo>
                  <a:pt x="280" y="1317"/>
                  <a:pt x="262" y="1389"/>
                  <a:pt x="271" y="1452"/>
                </a:cubicBezTo>
                <a:cubicBezTo>
                  <a:pt x="514" y="3912"/>
                  <a:pt x="1208" y="5165"/>
                  <a:pt x="1497" y="5588"/>
                </a:cubicBezTo>
                <a:cubicBezTo>
                  <a:pt x="1921" y="6201"/>
                  <a:pt x="2831" y="6688"/>
                  <a:pt x="3056" y="6805"/>
                </a:cubicBezTo>
                <a:cubicBezTo>
                  <a:pt x="3290" y="6688"/>
                  <a:pt x="4191" y="6201"/>
                  <a:pt x="4615" y="5588"/>
                </a:cubicBezTo>
                <a:cubicBezTo>
                  <a:pt x="4903" y="5165"/>
                  <a:pt x="5598" y="3912"/>
                  <a:pt x="5841" y="1443"/>
                </a:cubicBezTo>
                <a:cubicBezTo>
                  <a:pt x="5850" y="1370"/>
                  <a:pt x="5832" y="1308"/>
                  <a:pt x="5787" y="1253"/>
                </a:cubicBezTo>
                <a:cubicBezTo>
                  <a:pt x="5742" y="1199"/>
                  <a:pt x="5679" y="1163"/>
                  <a:pt x="5607" y="1163"/>
                </a:cubicBezTo>
                <a:cubicBezTo>
                  <a:pt x="4381" y="1073"/>
                  <a:pt x="3578" y="604"/>
                  <a:pt x="3209" y="334"/>
                </a:cubicBezTo>
                <a:cubicBezTo>
                  <a:pt x="3164" y="298"/>
                  <a:pt x="3119" y="289"/>
                  <a:pt x="3065" y="2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5">
            <a:extLst>
              <a:ext uri="{FF2B5EF4-FFF2-40B4-BE49-F238E27FC236}">
                <a16:creationId xmlns:a16="http://schemas.microsoft.com/office/drawing/2014/main" id="{169EFBC9-0782-6941-B8B9-820FCE0D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2866" y="6938955"/>
            <a:ext cx="4499" cy="44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BCD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6">
            <a:extLst>
              <a:ext uri="{FF2B5EF4-FFF2-40B4-BE49-F238E27FC236}">
                <a16:creationId xmlns:a16="http://schemas.microsoft.com/office/drawing/2014/main" id="{B95C5079-AB85-464A-9B69-060BB171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1524" y="4892648"/>
            <a:ext cx="1987840" cy="2271176"/>
          </a:xfrm>
          <a:custGeom>
            <a:avLst/>
            <a:gdLst>
              <a:gd name="T0" fmla="*/ 973 w 1948"/>
              <a:gd name="T1" fmla="*/ 2226 h 2227"/>
              <a:gd name="T2" fmla="*/ 973 w 1948"/>
              <a:gd name="T3" fmla="*/ 2226 h 2227"/>
              <a:gd name="T4" fmla="*/ 956 w 1948"/>
              <a:gd name="T5" fmla="*/ 2217 h 2227"/>
              <a:gd name="T6" fmla="*/ 405 w 1948"/>
              <a:gd name="T7" fmla="*/ 1803 h 2227"/>
              <a:gd name="T8" fmla="*/ 108 w 1948"/>
              <a:gd name="T9" fmla="*/ 1082 h 2227"/>
              <a:gd name="T10" fmla="*/ 0 w 1948"/>
              <a:gd name="T11" fmla="*/ 469 h 2227"/>
              <a:gd name="T12" fmla="*/ 36 w 1948"/>
              <a:gd name="T13" fmla="*/ 343 h 2227"/>
              <a:gd name="T14" fmla="*/ 153 w 1948"/>
              <a:gd name="T15" fmla="*/ 289 h 2227"/>
              <a:gd name="T16" fmla="*/ 874 w 1948"/>
              <a:gd name="T17" fmla="*/ 45 h 2227"/>
              <a:gd name="T18" fmla="*/ 1073 w 1948"/>
              <a:gd name="T19" fmla="*/ 45 h 2227"/>
              <a:gd name="T20" fmla="*/ 1794 w 1948"/>
              <a:gd name="T21" fmla="*/ 289 h 2227"/>
              <a:gd name="T22" fmla="*/ 1902 w 1948"/>
              <a:gd name="T23" fmla="*/ 343 h 2227"/>
              <a:gd name="T24" fmla="*/ 1938 w 1948"/>
              <a:gd name="T25" fmla="*/ 460 h 2227"/>
              <a:gd name="T26" fmla="*/ 1839 w 1948"/>
              <a:gd name="T27" fmla="*/ 1082 h 2227"/>
              <a:gd name="T28" fmla="*/ 1532 w 1948"/>
              <a:gd name="T29" fmla="*/ 1803 h 2227"/>
              <a:gd name="T30" fmla="*/ 992 w 1948"/>
              <a:gd name="T31" fmla="*/ 2217 h 2227"/>
              <a:gd name="T32" fmla="*/ 973 w 1948"/>
              <a:gd name="T33" fmla="*/ 222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48" h="2227">
                <a:moveTo>
                  <a:pt x="973" y="2226"/>
                </a:moveTo>
                <a:lnTo>
                  <a:pt x="973" y="2226"/>
                </a:lnTo>
                <a:cubicBezTo>
                  <a:pt x="964" y="2226"/>
                  <a:pt x="964" y="2226"/>
                  <a:pt x="956" y="2217"/>
                </a:cubicBezTo>
                <a:cubicBezTo>
                  <a:pt x="937" y="2208"/>
                  <a:pt x="577" y="2046"/>
                  <a:pt x="405" y="1803"/>
                </a:cubicBezTo>
                <a:cubicBezTo>
                  <a:pt x="279" y="1623"/>
                  <a:pt x="180" y="1380"/>
                  <a:pt x="108" y="1082"/>
                </a:cubicBezTo>
                <a:cubicBezTo>
                  <a:pt x="45" y="839"/>
                  <a:pt x="18" y="613"/>
                  <a:pt x="0" y="469"/>
                </a:cubicBezTo>
                <a:cubicBezTo>
                  <a:pt x="0" y="424"/>
                  <a:pt x="9" y="379"/>
                  <a:pt x="36" y="343"/>
                </a:cubicBezTo>
                <a:cubicBezTo>
                  <a:pt x="63" y="316"/>
                  <a:pt x="108" y="289"/>
                  <a:pt x="153" y="289"/>
                </a:cubicBezTo>
                <a:cubicBezTo>
                  <a:pt x="523" y="262"/>
                  <a:pt x="766" y="118"/>
                  <a:pt x="874" y="45"/>
                </a:cubicBezTo>
                <a:cubicBezTo>
                  <a:pt x="937" y="0"/>
                  <a:pt x="1009" y="0"/>
                  <a:pt x="1073" y="45"/>
                </a:cubicBezTo>
                <a:cubicBezTo>
                  <a:pt x="1181" y="118"/>
                  <a:pt x="1415" y="262"/>
                  <a:pt x="1794" y="289"/>
                </a:cubicBezTo>
                <a:cubicBezTo>
                  <a:pt x="1839" y="289"/>
                  <a:pt x="1875" y="307"/>
                  <a:pt x="1902" y="343"/>
                </a:cubicBezTo>
                <a:cubicBezTo>
                  <a:pt x="1929" y="379"/>
                  <a:pt x="1947" y="415"/>
                  <a:pt x="1938" y="460"/>
                </a:cubicBezTo>
                <a:cubicBezTo>
                  <a:pt x="1929" y="605"/>
                  <a:pt x="1893" y="839"/>
                  <a:pt x="1839" y="1082"/>
                </a:cubicBezTo>
                <a:cubicBezTo>
                  <a:pt x="1758" y="1380"/>
                  <a:pt x="1659" y="1623"/>
                  <a:pt x="1532" y="1803"/>
                </a:cubicBezTo>
                <a:cubicBezTo>
                  <a:pt x="1370" y="2046"/>
                  <a:pt x="1001" y="2208"/>
                  <a:pt x="992" y="2217"/>
                </a:cubicBezTo>
                <a:cubicBezTo>
                  <a:pt x="982" y="2226"/>
                  <a:pt x="973" y="2226"/>
                  <a:pt x="973" y="22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7">
            <a:extLst>
              <a:ext uri="{FF2B5EF4-FFF2-40B4-BE49-F238E27FC236}">
                <a16:creationId xmlns:a16="http://schemas.microsoft.com/office/drawing/2014/main" id="{BAED4A74-7D0B-D843-BA66-8BCACDAE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687" y="5553763"/>
            <a:ext cx="4496" cy="44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662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8">
            <a:extLst>
              <a:ext uri="{FF2B5EF4-FFF2-40B4-BE49-F238E27FC236}">
                <a16:creationId xmlns:a16="http://schemas.microsoft.com/office/drawing/2014/main" id="{F135F3F1-69C7-6149-B56B-68BCFFC2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1524" y="9183143"/>
            <a:ext cx="1987840" cy="2271176"/>
          </a:xfrm>
          <a:custGeom>
            <a:avLst/>
            <a:gdLst>
              <a:gd name="T0" fmla="*/ 973 w 1948"/>
              <a:gd name="T1" fmla="*/ 2227 h 2228"/>
              <a:gd name="T2" fmla="*/ 973 w 1948"/>
              <a:gd name="T3" fmla="*/ 2227 h 2228"/>
              <a:gd name="T4" fmla="*/ 956 w 1948"/>
              <a:gd name="T5" fmla="*/ 2218 h 2228"/>
              <a:gd name="T6" fmla="*/ 405 w 1948"/>
              <a:gd name="T7" fmla="*/ 1803 h 2228"/>
              <a:gd name="T8" fmla="*/ 108 w 1948"/>
              <a:gd name="T9" fmla="*/ 1082 h 2228"/>
              <a:gd name="T10" fmla="*/ 0 w 1948"/>
              <a:gd name="T11" fmla="*/ 469 h 2228"/>
              <a:gd name="T12" fmla="*/ 36 w 1948"/>
              <a:gd name="T13" fmla="*/ 343 h 2228"/>
              <a:gd name="T14" fmla="*/ 153 w 1948"/>
              <a:gd name="T15" fmla="*/ 289 h 2228"/>
              <a:gd name="T16" fmla="*/ 874 w 1948"/>
              <a:gd name="T17" fmla="*/ 45 h 2228"/>
              <a:gd name="T18" fmla="*/ 1073 w 1948"/>
              <a:gd name="T19" fmla="*/ 45 h 2228"/>
              <a:gd name="T20" fmla="*/ 1794 w 1948"/>
              <a:gd name="T21" fmla="*/ 289 h 2228"/>
              <a:gd name="T22" fmla="*/ 1902 w 1948"/>
              <a:gd name="T23" fmla="*/ 343 h 2228"/>
              <a:gd name="T24" fmla="*/ 1938 w 1948"/>
              <a:gd name="T25" fmla="*/ 460 h 2228"/>
              <a:gd name="T26" fmla="*/ 1839 w 1948"/>
              <a:gd name="T27" fmla="*/ 1082 h 2228"/>
              <a:gd name="T28" fmla="*/ 1532 w 1948"/>
              <a:gd name="T29" fmla="*/ 1803 h 2228"/>
              <a:gd name="T30" fmla="*/ 992 w 1948"/>
              <a:gd name="T31" fmla="*/ 2218 h 2228"/>
              <a:gd name="T32" fmla="*/ 973 w 1948"/>
              <a:gd name="T33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48" h="2228">
                <a:moveTo>
                  <a:pt x="973" y="2227"/>
                </a:moveTo>
                <a:lnTo>
                  <a:pt x="973" y="2227"/>
                </a:lnTo>
                <a:cubicBezTo>
                  <a:pt x="964" y="2227"/>
                  <a:pt x="964" y="2227"/>
                  <a:pt x="956" y="2218"/>
                </a:cubicBezTo>
                <a:cubicBezTo>
                  <a:pt x="937" y="2209"/>
                  <a:pt x="577" y="2046"/>
                  <a:pt x="405" y="1803"/>
                </a:cubicBezTo>
                <a:cubicBezTo>
                  <a:pt x="279" y="1623"/>
                  <a:pt x="180" y="1380"/>
                  <a:pt x="108" y="1082"/>
                </a:cubicBezTo>
                <a:cubicBezTo>
                  <a:pt x="45" y="839"/>
                  <a:pt x="18" y="613"/>
                  <a:pt x="0" y="469"/>
                </a:cubicBezTo>
                <a:cubicBezTo>
                  <a:pt x="0" y="424"/>
                  <a:pt x="9" y="379"/>
                  <a:pt x="36" y="343"/>
                </a:cubicBezTo>
                <a:cubicBezTo>
                  <a:pt x="63" y="316"/>
                  <a:pt x="108" y="289"/>
                  <a:pt x="153" y="289"/>
                </a:cubicBezTo>
                <a:cubicBezTo>
                  <a:pt x="523" y="262"/>
                  <a:pt x="766" y="126"/>
                  <a:pt x="874" y="45"/>
                </a:cubicBezTo>
                <a:cubicBezTo>
                  <a:pt x="937" y="0"/>
                  <a:pt x="1009" y="0"/>
                  <a:pt x="1073" y="45"/>
                </a:cubicBezTo>
                <a:cubicBezTo>
                  <a:pt x="1181" y="126"/>
                  <a:pt x="1415" y="262"/>
                  <a:pt x="1794" y="289"/>
                </a:cubicBezTo>
                <a:cubicBezTo>
                  <a:pt x="1839" y="289"/>
                  <a:pt x="1875" y="307"/>
                  <a:pt x="1902" y="343"/>
                </a:cubicBezTo>
                <a:cubicBezTo>
                  <a:pt x="1929" y="379"/>
                  <a:pt x="1947" y="415"/>
                  <a:pt x="1938" y="460"/>
                </a:cubicBezTo>
                <a:cubicBezTo>
                  <a:pt x="1929" y="613"/>
                  <a:pt x="1893" y="839"/>
                  <a:pt x="1839" y="1082"/>
                </a:cubicBezTo>
                <a:cubicBezTo>
                  <a:pt x="1758" y="1380"/>
                  <a:pt x="1659" y="1623"/>
                  <a:pt x="1532" y="1803"/>
                </a:cubicBezTo>
                <a:cubicBezTo>
                  <a:pt x="1370" y="2046"/>
                  <a:pt x="1001" y="2218"/>
                  <a:pt x="992" y="2218"/>
                </a:cubicBezTo>
                <a:cubicBezTo>
                  <a:pt x="982" y="2227"/>
                  <a:pt x="973" y="2227"/>
                  <a:pt x="973" y="22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9">
            <a:extLst>
              <a:ext uri="{FF2B5EF4-FFF2-40B4-BE49-F238E27FC236}">
                <a16:creationId xmlns:a16="http://schemas.microsoft.com/office/drawing/2014/main" id="{F613D657-9984-0F47-A1F1-B445CE1F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687" y="9844259"/>
            <a:ext cx="4496" cy="44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9EC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40">
            <a:extLst>
              <a:ext uri="{FF2B5EF4-FFF2-40B4-BE49-F238E27FC236}">
                <a16:creationId xmlns:a16="http://schemas.microsoft.com/office/drawing/2014/main" id="{95987172-6F92-F045-8CB9-36AC89C2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777" y="4892648"/>
            <a:ext cx="1987840" cy="2271176"/>
          </a:xfrm>
          <a:custGeom>
            <a:avLst/>
            <a:gdLst>
              <a:gd name="T0" fmla="*/ 974 w 1948"/>
              <a:gd name="T1" fmla="*/ 2226 h 2227"/>
              <a:gd name="T2" fmla="*/ 974 w 1948"/>
              <a:gd name="T3" fmla="*/ 2226 h 2227"/>
              <a:gd name="T4" fmla="*/ 964 w 1948"/>
              <a:gd name="T5" fmla="*/ 2217 h 2227"/>
              <a:gd name="T6" fmla="*/ 415 w 1948"/>
              <a:gd name="T7" fmla="*/ 1803 h 2227"/>
              <a:gd name="T8" fmla="*/ 117 w 1948"/>
              <a:gd name="T9" fmla="*/ 1082 h 2227"/>
              <a:gd name="T10" fmla="*/ 9 w 1948"/>
              <a:gd name="T11" fmla="*/ 469 h 2227"/>
              <a:gd name="T12" fmla="*/ 45 w 1948"/>
              <a:gd name="T13" fmla="*/ 343 h 2227"/>
              <a:gd name="T14" fmla="*/ 153 w 1948"/>
              <a:gd name="T15" fmla="*/ 289 h 2227"/>
              <a:gd name="T16" fmla="*/ 883 w 1948"/>
              <a:gd name="T17" fmla="*/ 45 h 2227"/>
              <a:gd name="T18" fmla="*/ 1073 w 1948"/>
              <a:gd name="T19" fmla="*/ 45 h 2227"/>
              <a:gd name="T20" fmla="*/ 1794 w 1948"/>
              <a:gd name="T21" fmla="*/ 289 h 2227"/>
              <a:gd name="T22" fmla="*/ 1911 w 1948"/>
              <a:gd name="T23" fmla="*/ 343 h 2227"/>
              <a:gd name="T24" fmla="*/ 1947 w 1948"/>
              <a:gd name="T25" fmla="*/ 460 h 2227"/>
              <a:gd name="T26" fmla="*/ 1839 w 1948"/>
              <a:gd name="T27" fmla="*/ 1082 h 2227"/>
              <a:gd name="T28" fmla="*/ 1541 w 1948"/>
              <a:gd name="T29" fmla="*/ 1803 h 2227"/>
              <a:gd name="T30" fmla="*/ 992 w 1948"/>
              <a:gd name="T31" fmla="*/ 2217 h 2227"/>
              <a:gd name="T32" fmla="*/ 974 w 1948"/>
              <a:gd name="T33" fmla="*/ 2226 h 2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48" h="2227">
                <a:moveTo>
                  <a:pt x="974" y="2226"/>
                </a:moveTo>
                <a:lnTo>
                  <a:pt x="974" y="2226"/>
                </a:lnTo>
                <a:cubicBezTo>
                  <a:pt x="974" y="2226"/>
                  <a:pt x="964" y="2226"/>
                  <a:pt x="964" y="2217"/>
                </a:cubicBezTo>
                <a:cubicBezTo>
                  <a:pt x="947" y="2208"/>
                  <a:pt x="577" y="2046"/>
                  <a:pt x="415" y="1803"/>
                </a:cubicBezTo>
                <a:cubicBezTo>
                  <a:pt x="289" y="1623"/>
                  <a:pt x="189" y="1380"/>
                  <a:pt x="117" y="1082"/>
                </a:cubicBezTo>
                <a:cubicBezTo>
                  <a:pt x="54" y="839"/>
                  <a:pt x="18" y="613"/>
                  <a:pt x="9" y="469"/>
                </a:cubicBezTo>
                <a:cubicBezTo>
                  <a:pt x="0" y="424"/>
                  <a:pt x="18" y="379"/>
                  <a:pt x="45" y="343"/>
                </a:cubicBezTo>
                <a:cubicBezTo>
                  <a:pt x="72" y="316"/>
                  <a:pt x="108" y="289"/>
                  <a:pt x="153" y="289"/>
                </a:cubicBezTo>
                <a:cubicBezTo>
                  <a:pt x="532" y="262"/>
                  <a:pt x="775" y="118"/>
                  <a:pt x="883" y="45"/>
                </a:cubicBezTo>
                <a:cubicBezTo>
                  <a:pt x="938" y="0"/>
                  <a:pt x="1019" y="0"/>
                  <a:pt x="1073" y="45"/>
                </a:cubicBezTo>
                <a:cubicBezTo>
                  <a:pt x="1181" y="118"/>
                  <a:pt x="1424" y="262"/>
                  <a:pt x="1794" y="289"/>
                </a:cubicBezTo>
                <a:cubicBezTo>
                  <a:pt x="1839" y="289"/>
                  <a:pt x="1884" y="307"/>
                  <a:pt x="1911" y="343"/>
                </a:cubicBezTo>
                <a:cubicBezTo>
                  <a:pt x="1938" y="379"/>
                  <a:pt x="1947" y="415"/>
                  <a:pt x="1947" y="460"/>
                </a:cubicBezTo>
                <a:cubicBezTo>
                  <a:pt x="1929" y="605"/>
                  <a:pt x="1902" y="839"/>
                  <a:pt x="1839" y="1082"/>
                </a:cubicBezTo>
                <a:cubicBezTo>
                  <a:pt x="1767" y="1380"/>
                  <a:pt x="1668" y="1623"/>
                  <a:pt x="1541" y="1803"/>
                </a:cubicBezTo>
                <a:cubicBezTo>
                  <a:pt x="1379" y="2046"/>
                  <a:pt x="1010" y="2208"/>
                  <a:pt x="992" y="2217"/>
                </a:cubicBezTo>
                <a:cubicBezTo>
                  <a:pt x="992" y="2226"/>
                  <a:pt x="983" y="2226"/>
                  <a:pt x="974" y="2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41">
            <a:extLst>
              <a:ext uri="{FF2B5EF4-FFF2-40B4-BE49-F238E27FC236}">
                <a16:creationId xmlns:a16="http://schemas.microsoft.com/office/drawing/2014/main" id="{B9671684-2A69-CD48-B392-4FF2DD2E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436" y="5553763"/>
            <a:ext cx="4499" cy="44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1CA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42">
            <a:extLst>
              <a:ext uri="{FF2B5EF4-FFF2-40B4-BE49-F238E27FC236}">
                <a16:creationId xmlns:a16="http://schemas.microsoft.com/office/drawing/2014/main" id="{4D263D83-862D-184A-A415-9B3CCCDF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777" y="9183143"/>
            <a:ext cx="1987840" cy="2271176"/>
          </a:xfrm>
          <a:custGeom>
            <a:avLst/>
            <a:gdLst>
              <a:gd name="T0" fmla="*/ 974 w 1948"/>
              <a:gd name="T1" fmla="*/ 2227 h 2228"/>
              <a:gd name="T2" fmla="*/ 974 w 1948"/>
              <a:gd name="T3" fmla="*/ 2227 h 2228"/>
              <a:gd name="T4" fmla="*/ 964 w 1948"/>
              <a:gd name="T5" fmla="*/ 2218 h 2228"/>
              <a:gd name="T6" fmla="*/ 415 w 1948"/>
              <a:gd name="T7" fmla="*/ 1803 h 2228"/>
              <a:gd name="T8" fmla="*/ 117 w 1948"/>
              <a:gd name="T9" fmla="*/ 1082 h 2228"/>
              <a:gd name="T10" fmla="*/ 9 w 1948"/>
              <a:gd name="T11" fmla="*/ 469 h 2228"/>
              <a:gd name="T12" fmla="*/ 45 w 1948"/>
              <a:gd name="T13" fmla="*/ 343 h 2228"/>
              <a:gd name="T14" fmla="*/ 153 w 1948"/>
              <a:gd name="T15" fmla="*/ 289 h 2228"/>
              <a:gd name="T16" fmla="*/ 883 w 1948"/>
              <a:gd name="T17" fmla="*/ 45 h 2228"/>
              <a:gd name="T18" fmla="*/ 1073 w 1948"/>
              <a:gd name="T19" fmla="*/ 45 h 2228"/>
              <a:gd name="T20" fmla="*/ 1794 w 1948"/>
              <a:gd name="T21" fmla="*/ 289 h 2228"/>
              <a:gd name="T22" fmla="*/ 1911 w 1948"/>
              <a:gd name="T23" fmla="*/ 343 h 2228"/>
              <a:gd name="T24" fmla="*/ 1947 w 1948"/>
              <a:gd name="T25" fmla="*/ 460 h 2228"/>
              <a:gd name="T26" fmla="*/ 1839 w 1948"/>
              <a:gd name="T27" fmla="*/ 1082 h 2228"/>
              <a:gd name="T28" fmla="*/ 1541 w 1948"/>
              <a:gd name="T29" fmla="*/ 1803 h 2228"/>
              <a:gd name="T30" fmla="*/ 992 w 1948"/>
              <a:gd name="T31" fmla="*/ 2218 h 2228"/>
              <a:gd name="T32" fmla="*/ 974 w 1948"/>
              <a:gd name="T33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48" h="2228">
                <a:moveTo>
                  <a:pt x="974" y="2227"/>
                </a:moveTo>
                <a:lnTo>
                  <a:pt x="974" y="2227"/>
                </a:lnTo>
                <a:cubicBezTo>
                  <a:pt x="974" y="2227"/>
                  <a:pt x="964" y="2227"/>
                  <a:pt x="964" y="2218"/>
                </a:cubicBezTo>
                <a:cubicBezTo>
                  <a:pt x="947" y="2209"/>
                  <a:pt x="577" y="2046"/>
                  <a:pt x="415" y="1803"/>
                </a:cubicBezTo>
                <a:cubicBezTo>
                  <a:pt x="289" y="1623"/>
                  <a:pt x="189" y="1380"/>
                  <a:pt x="117" y="1082"/>
                </a:cubicBezTo>
                <a:cubicBezTo>
                  <a:pt x="54" y="839"/>
                  <a:pt x="18" y="613"/>
                  <a:pt x="9" y="469"/>
                </a:cubicBezTo>
                <a:cubicBezTo>
                  <a:pt x="0" y="424"/>
                  <a:pt x="18" y="379"/>
                  <a:pt x="45" y="343"/>
                </a:cubicBezTo>
                <a:cubicBezTo>
                  <a:pt x="72" y="316"/>
                  <a:pt x="108" y="289"/>
                  <a:pt x="153" y="289"/>
                </a:cubicBezTo>
                <a:cubicBezTo>
                  <a:pt x="532" y="262"/>
                  <a:pt x="775" y="126"/>
                  <a:pt x="883" y="45"/>
                </a:cubicBezTo>
                <a:cubicBezTo>
                  <a:pt x="938" y="0"/>
                  <a:pt x="1019" y="0"/>
                  <a:pt x="1073" y="45"/>
                </a:cubicBezTo>
                <a:cubicBezTo>
                  <a:pt x="1181" y="126"/>
                  <a:pt x="1424" y="262"/>
                  <a:pt x="1794" y="289"/>
                </a:cubicBezTo>
                <a:cubicBezTo>
                  <a:pt x="1839" y="289"/>
                  <a:pt x="1884" y="307"/>
                  <a:pt x="1911" y="343"/>
                </a:cubicBezTo>
                <a:cubicBezTo>
                  <a:pt x="1938" y="379"/>
                  <a:pt x="1947" y="415"/>
                  <a:pt x="1947" y="460"/>
                </a:cubicBezTo>
                <a:cubicBezTo>
                  <a:pt x="1929" y="613"/>
                  <a:pt x="1902" y="839"/>
                  <a:pt x="1839" y="1082"/>
                </a:cubicBezTo>
                <a:cubicBezTo>
                  <a:pt x="1767" y="1380"/>
                  <a:pt x="1668" y="1623"/>
                  <a:pt x="1541" y="1803"/>
                </a:cubicBezTo>
                <a:cubicBezTo>
                  <a:pt x="1379" y="2046"/>
                  <a:pt x="1010" y="2218"/>
                  <a:pt x="992" y="2218"/>
                </a:cubicBezTo>
                <a:cubicBezTo>
                  <a:pt x="992" y="2227"/>
                  <a:pt x="983" y="2227"/>
                  <a:pt x="974" y="22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43">
            <a:extLst>
              <a:ext uri="{FF2B5EF4-FFF2-40B4-BE49-F238E27FC236}">
                <a16:creationId xmlns:a16="http://schemas.microsoft.com/office/drawing/2014/main" id="{55BCCCA5-ABFA-3947-8062-A6C8A90F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436" y="9844259"/>
            <a:ext cx="4499" cy="44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C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44">
            <a:extLst>
              <a:ext uri="{FF2B5EF4-FFF2-40B4-BE49-F238E27FC236}">
                <a16:creationId xmlns:a16="http://schemas.microsoft.com/office/drawing/2014/main" id="{1C185793-1395-BE47-A50D-59A1A601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17" y="6673608"/>
            <a:ext cx="3098690" cy="3521446"/>
          </a:xfrm>
          <a:custGeom>
            <a:avLst/>
            <a:gdLst>
              <a:gd name="T0" fmla="*/ 3037 w 3038"/>
              <a:gd name="T1" fmla="*/ 811 h 3453"/>
              <a:gd name="T2" fmla="*/ 3037 w 3038"/>
              <a:gd name="T3" fmla="*/ 792 h 3453"/>
              <a:gd name="T4" fmla="*/ 2965 w 3038"/>
              <a:gd name="T5" fmla="*/ 450 h 3453"/>
              <a:gd name="T6" fmla="*/ 2226 w 3038"/>
              <a:gd name="T7" fmla="*/ 108 h 3453"/>
              <a:gd name="T8" fmla="*/ 1505 w 3038"/>
              <a:gd name="T9" fmla="*/ 216 h 3453"/>
              <a:gd name="T10" fmla="*/ 2289 w 3038"/>
              <a:gd name="T11" fmla="*/ 297 h 3453"/>
              <a:gd name="T12" fmla="*/ 2839 w 3038"/>
              <a:gd name="T13" fmla="*/ 802 h 3453"/>
              <a:gd name="T14" fmla="*/ 2748 w 3038"/>
              <a:gd name="T15" fmla="*/ 1261 h 3453"/>
              <a:gd name="T16" fmla="*/ 2451 w 3038"/>
              <a:gd name="T17" fmla="*/ 1721 h 3453"/>
              <a:gd name="T18" fmla="*/ 595 w 3038"/>
              <a:gd name="T19" fmla="*/ 1721 h 3453"/>
              <a:gd name="T20" fmla="*/ 207 w 3038"/>
              <a:gd name="T21" fmla="*/ 766 h 3453"/>
              <a:gd name="T22" fmla="*/ 757 w 3038"/>
              <a:gd name="T23" fmla="*/ 252 h 3453"/>
              <a:gd name="T24" fmla="*/ 1757 w 3038"/>
              <a:gd name="T25" fmla="*/ 630 h 3453"/>
              <a:gd name="T26" fmla="*/ 1757 w 3038"/>
              <a:gd name="T27" fmla="*/ 432 h 3453"/>
              <a:gd name="T28" fmla="*/ 802 w 3038"/>
              <a:gd name="T29" fmla="*/ 54 h 3453"/>
              <a:gd name="T30" fmla="*/ 9 w 3038"/>
              <a:gd name="T31" fmla="*/ 811 h 3453"/>
              <a:gd name="T32" fmla="*/ 54 w 3038"/>
              <a:gd name="T33" fmla="*/ 1162 h 3453"/>
              <a:gd name="T34" fmla="*/ 252 w 3038"/>
              <a:gd name="T35" fmla="*/ 2523 h 3453"/>
              <a:gd name="T36" fmla="*/ 883 w 3038"/>
              <a:gd name="T37" fmla="*/ 3452 h 3453"/>
              <a:gd name="T38" fmla="*/ 1235 w 3038"/>
              <a:gd name="T39" fmla="*/ 3037 h 3453"/>
              <a:gd name="T40" fmla="*/ 1415 w 3038"/>
              <a:gd name="T41" fmla="*/ 2731 h 3453"/>
              <a:gd name="T42" fmla="*/ 1603 w 3038"/>
              <a:gd name="T43" fmla="*/ 3037 h 3453"/>
              <a:gd name="T44" fmla="*/ 1973 w 3038"/>
              <a:gd name="T45" fmla="*/ 3443 h 3453"/>
              <a:gd name="T46" fmla="*/ 2640 w 3038"/>
              <a:gd name="T47" fmla="*/ 2614 h 3453"/>
              <a:gd name="T48" fmla="*/ 3037 w 3038"/>
              <a:gd name="T49" fmla="*/ 820 h 3453"/>
              <a:gd name="T50" fmla="*/ 2451 w 3038"/>
              <a:gd name="T51" fmla="*/ 2550 h 3453"/>
              <a:gd name="T52" fmla="*/ 1964 w 3038"/>
              <a:gd name="T53" fmla="*/ 3244 h 3453"/>
              <a:gd name="T54" fmla="*/ 1784 w 3038"/>
              <a:gd name="T55" fmla="*/ 2947 h 3453"/>
              <a:gd name="T56" fmla="*/ 1181 w 3038"/>
              <a:gd name="T57" fmla="*/ 2695 h 3453"/>
              <a:gd name="T58" fmla="*/ 946 w 3038"/>
              <a:gd name="T59" fmla="*/ 3172 h 3453"/>
              <a:gd name="T60" fmla="*/ 442 w 3038"/>
              <a:gd name="T61" fmla="*/ 2478 h 3453"/>
              <a:gd name="T62" fmla="*/ 450 w 3038"/>
              <a:gd name="T63" fmla="*/ 1865 h 3453"/>
              <a:gd name="T64" fmla="*/ 2595 w 3038"/>
              <a:gd name="T65" fmla="*/ 1865 h 3453"/>
              <a:gd name="T66" fmla="*/ 2451 w 3038"/>
              <a:gd name="T67" fmla="*/ 2550 h 3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38" h="3453">
                <a:moveTo>
                  <a:pt x="3037" y="811"/>
                </a:moveTo>
                <a:lnTo>
                  <a:pt x="3037" y="811"/>
                </a:lnTo>
                <a:cubicBezTo>
                  <a:pt x="3037" y="811"/>
                  <a:pt x="3037" y="811"/>
                  <a:pt x="3037" y="802"/>
                </a:cubicBezTo>
                <a:lnTo>
                  <a:pt x="3037" y="792"/>
                </a:lnTo>
                <a:lnTo>
                  <a:pt x="3037" y="783"/>
                </a:lnTo>
                <a:cubicBezTo>
                  <a:pt x="3037" y="675"/>
                  <a:pt x="3010" y="549"/>
                  <a:pt x="2965" y="450"/>
                </a:cubicBezTo>
                <a:cubicBezTo>
                  <a:pt x="2911" y="306"/>
                  <a:pt x="2839" y="198"/>
                  <a:pt x="2739" y="126"/>
                </a:cubicBezTo>
                <a:cubicBezTo>
                  <a:pt x="2577" y="0"/>
                  <a:pt x="2397" y="54"/>
                  <a:pt x="2226" y="108"/>
                </a:cubicBezTo>
                <a:cubicBezTo>
                  <a:pt x="2063" y="162"/>
                  <a:pt x="1874" y="216"/>
                  <a:pt x="1631" y="153"/>
                </a:cubicBezTo>
                <a:cubicBezTo>
                  <a:pt x="1577" y="134"/>
                  <a:pt x="1523" y="162"/>
                  <a:pt x="1505" y="216"/>
                </a:cubicBezTo>
                <a:cubicBezTo>
                  <a:pt x="1487" y="270"/>
                  <a:pt x="1523" y="324"/>
                  <a:pt x="1577" y="342"/>
                </a:cubicBezTo>
                <a:cubicBezTo>
                  <a:pt x="1874" y="423"/>
                  <a:pt x="2099" y="351"/>
                  <a:pt x="2289" y="297"/>
                </a:cubicBezTo>
                <a:cubicBezTo>
                  <a:pt x="2451" y="243"/>
                  <a:pt x="2541" y="225"/>
                  <a:pt x="2622" y="288"/>
                </a:cubicBezTo>
                <a:cubicBezTo>
                  <a:pt x="2757" y="387"/>
                  <a:pt x="2839" y="621"/>
                  <a:pt x="2839" y="802"/>
                </a:cubicBezTo>
                <a:cubicBezTo>
                  <a:pt x="2839" y="946"/>
                  <a:pt x="2812" y="1081"/>
                  <a:pt x="2767" y="1216"/>
                </a:cubicBezTo>
                <a:cubicBezTo>
                  <a:pt x="2757" y="1225"/>
                  <a:pt x="2757" y="1243"/>
                  <a:pt x="2748" y="1261"/>
                </a:cubicBezTo>
                <a:cubicBezTo>
                  <a:pt x="2748" y="1261"/>
                  <a:pt x="2748" y="1261"/>
                  <a:pt x="2748" y="1270"/>
                </a:cubicBezTo>
                <a:cubicBezTo>
                  <a:pt x="2685" y="1441"/>
                  <a:pt x="2586" y="1595"/>
                  <a:pt x="2451" y="1721"/>
                </a:cubicBezTo>
                <a:cubicBezTo>
                  <a:pt x="2208" y="1973"/>
                  <a:pt x="1874" y="2109"/>
                  <a:pt x="1523" y="2109"/>
                </a:cubicBezTo>
                <a:cubicBezTo>
                  <a:pt x="1172" y="2109"/>
                  <a:pt x="847" y="1973"/>
                  <a:pt x="595" y="1721"/>
                </a:cubicBezTo>
                <a:cubicBezTo>
                  <a:pt x="352" y="1478"/>
                  <a:pt x="216" y="1144"/>
                  <a:pt x="216" y="792"/>
                </a:cubicBezTo>
                <a:cubicBezTo>
                  <a:pt x="216" y="783"/>
                  <a:pt x="207" y="775"/>
                  <a:pt x="207" y="766"/>
                </a:cubicBezTo>
                <a:cubicBezTo>
                  <a:pt x="207" y="666"/>
                  <a:pt x="234" y="459"/>
                  <a:pt x="397" y="342"/>
                </a:cubicBezTo>
                <a:cubicBezTo>
                  <a:pt x="505" y="252"/>
                  <a:pt x="622" y="225"/>
                  <a:pt x="757" y="252"/>
                </a:cubicBezTo>
                <a:cubicBezTo>
                  <a:pt x="892" y="279"/>
                  <a:pt x="1027" y="351"/>
                  <a:pt x="1163" y="423"/>
                </a:cubicBezTo>
                <a:cubicBezTo>
                  <a:pt x="1352" y="522"/>
                  <a:pt x="1549" y="630"/>
                  <a:pt x="1757" y="630"/>
                </a:cubicBezTo>
                <a:cubicBezTo>
                  <a:pt x="1820" y="630"/>
                  <a:pt x="1865" y="585"/>
                  <a:pt x="1865" y="531"/>
                </a:cubicBezTo>
                <a:cubicBezTo>
                  <a:pt x="1865" y="477"/>
                  <a:pt x="1820" y="432"/>
                  <a:pt x="1757" y="432"/>
                </a:cubicBezTo>
                <a:cubicBezTo>
                  <a:pt x="1603" y="432"/>
                  <a:pt x="1433" y="342"/>
                  <a:pt x="1262" y="252"/>
                </a:cubicBezTo>
                <a:cubicBezTo>
                  <a:pt x="1109" y="171"/>
                  <a:pt x="955" y="90"/>
                  <a:pt x="802" y="54"/>
                </a:cubicBezTo>
                <a:cubicBezTo>
                  <a:pt x="604" y="18"/>
                  <a:pt x="433" y="63"/>
                  <a:pt x="270" y="179"/>
                </a:cubicBezTo>
                <a:cubicBezTo>
                  <a:pt x="99" y="315"/>
                  <a:pt x="0" y="549"/>
                  <a:pt x="9" y="811"/>
                </a:cubicBezTo>
                <a:cubicBezTo>
                  <a:pt x="9" y="820"/>
                  <a:pt x="9" y="828"/>
                  <a:pt x="9" y="828"/>
                </a:cubicBezTo>
                <a:cubicBezTo>
                  <a:pt x="18" y="946"/>
                  <a:pt x="27" y="1054"/>
                  <a:pt x="54" y="1162"/>
                </a:cubicBezTo>
                <a:cubicBezTo>
                  <a:pt x="54" y="1171"/>
                  <a:pt x="54" y="1180"/>
                  <a:pt x="54" y="1189"/>
                </a:cubicBezTo>
                <a:cubicBezTo>
                  <a:pt x="81" y="1550"/>
                  <a:pt x="135" y="2073"/>
                  <a:pt x="252" y="2523"/>
                </a:cubicBezTo>
                <a:cubicBezTo>
                  <a:pt x="397" y="3100"/>
                  <a:pt x="586" y="3398"/>
                  <a:pt x="847" y="3452"/>
                </a:cubicBezTo>
                <a:cubicBezTo>
                  <a:pt x="856" y="3452"/>
                  <a:pt x="874" y="3452"/>
                  <a:pt x="883" y="3452"/>
                </a:cubicBezTo>
                <a:cubicBezTo>
                  <a:pt x="965" y="3452"/>
                  <a:pt x="1037" y="3407"/>
                  <a:pt x="1100" y="3308"/>
                </a:cubicBezTo>
                <a:cubicBezTo>
                  <a:pt x="1154" y="3235"/>
                  <a:pt x="1190" y="3136"/>
                  <a:pt x="1235" y="3037"/>
                </a:cubicBezTo>
                <a:cubicBezTo>
                  <a:pt x="1271" y="2947"/>
                  <a:pt x="1316" y="2866"/>
                  <a:pt x="1352" y="2803"/>
                </a:cubicBezTo>
                <a:cubicBezTo>
                  <a:pt x="1397" y="2740"/>
                  <a:pt x="1415" y="2731"/>
                  <a:pt x="1415" y="2731"/>
                </a:cubicBezTo>
                <a:cubicBezTo>
                  <a:pt x="1424" y="2731"/>
                  <a:pt x="1451" y="2749"/>
                  <a:pt x="1487" y="2803"/>
                </a:cubicBezTo>
                <a:cubicBezTo>
                  <a:pt x="1523" y="2857"/>
                  <a:pt x="1567" y="2947"/>
                  <a:pt x="1603" y="3037"/>
                </a:cubicBezTo>
                <a:cubicBezTo>
                  <a:pt x="1694" y="3235"/>
                  <a:pt x="1784" y="3443"/>
                  <a:pt x="1964" y="3443"/>
                </a:cubicBezTo>
                <a:cubicBezTo>
                  <a:pt x="1964" y="3443"/>
                  <a:pt x="1964" y="3443"/>
                  <a:pt x="1973" y="3443"/>
                </a:cubicBezTo>
                <a:cubicBezTo>
                  <a:pt x="2117" y="3434"/>
                  <a:pt x="2253" y="3353"/>
                  <a:pt x="2379" y="3172"/>
                </a:cubicBezTo>
                <a:cubicBezTo>
                  <a:pt x="2469" y="3046"/>
                  <a:pt x="2559" y="2857"/>
                  <a:pt x="2640" y="2614"/>
                </a:cubicBezTo>
                <a:cubicBezTo>
                  <a:pt x="2784" y="2199"/>
                  <a:pt x="2884" y="1685"/>
                  <a:pt x="2947" y="1324"/>
                </a:cubicBezTo>
                <a:cubicBezTo>
                  <a:pt x="3001" y="1162"/>
                  <a:pt x="3037" y="991"/>
                  <a:pt x="3037" y="820"/>
                </a:cubicBezTo>
                <a:lnTo>
                  <a:pt x="3037" y="811"/>
                </a:lnTo>
                <a:close/>
                <a:moveTo>
                  <a:pt x="2451" y="2550"/>
                </a:moveTo>
                <a:lnTo>
                  <a:pt x="2451" y="2550"/>
                </a:lnTo>
                <a:cubicBezTo>
                  <a:pt x="2298" y="2992"/>
                  <a:pt x="2126" y="3235"/>
                  <a:pt x="1964" y="3244"/>
                </a:cubicBezTo>
                <a:cubicBezTo>
                  <a:pt x="1964" y="3244"/>
                  <a:pt x="1946" y="3244"/>
                  <a:pt x="1901" y="3182"/>
                </a:cubicBezTo>
                <a:cubicBezTo>
                  <a:pt x="1865" y="3118"/>
                  <a:pt x="1820" y="3037"/>
                  <a:pt x="1784" y="2947"/>
                </a:cubicBezTo>
                <a:cubicBezTo>
                  <a:pt x="1694" y="2740"/>
                  <a:pt x="1594" y="2532"/>
                  <a:pt x="1415" y="2532"/>
                </a:cubicBezTo>
                <a:cubicBezTo>
                  <a:pt x="1289" y="2532"/>
                  <a:pt x="1208" y="2650"/>
                  <a:pt x="1181" y="2695"/>
                </a:cubicBezTo>
                <a:cubicBezTo>
                  <a:pt x="1136" y="2767"/>
                  <a:pt x="1091" y="2866"/>
                  <a:pt x="1055" y="2956"/>
                </a:cubicBezTo>
                <a:cubicBezTo>
                  <a:pt x="1019" y="3037"/>
                  <a:pt x="982" y="3109"/>
                  <a:pt x="946" y="3172"/>
                </a:cubicBezTo>
                <a:cubicBezTo>
                  <a:pt x="910" y="3235"/>
                  <a:pt x="892" y="3244"/>
                  <a:pt x="883" y="3254"/>
                </a:cubicBezTo>
                <a:cubicBezTo>
                  <a:pt x="721" y="3218"/>
                  <a:pt x="559" y="2938"/>
                  <a:pt x="442" y="2478"/>
                </a:cubicBezTo>
                <a:cubicBezTo>
                  <a:pt x="378" y="2226"/>
                  <a:pt x="333" y="1946"/>
                  <a:pt x="306" y="1694"/>
                </a:cubicBezTo>
                <a:cubicBezTo>
                  <a:pt x="352" y="1748"/>
                  <a:pt x="397" y="1811"/>
                  <a:pt x="450" y="1865"/>
                </a:cubicBezTo>
                <a:cubicBezTo>
                  <a:pt x="739" y="2154"/>
                  <a:pt x="1118" y="2307"/>
                  <a:pt x="1523" y="2307"/>
                </a:cubicBezTo>
                <a:cubicBezTo>
                  <a:pt x="1928" y="2307"/>
                  <a:pt x="2307" y="2154"/>
                  <a:pt x="2595" y="1865"/>
                </a:cubicBezTo>
                <a:cubicBezTo>
                  <a:pt x="2613" y="1847"/>
                  <a:pt x="2631" y="1820"/>
                  <a:pt x="2649" y="1802"/>
                </a:cubicBezTo>
                <a:cubicBezTo>
                  <a:pt x="2595" y="2054"/>
                  <a:pt x="2532" y="2316"/>
                  <a:pt x="2451" y="25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45">
            <a:extLst>
              <a:ext uri="{FF2B5EF4-FFF2-40B4-BE49-F238E27FC236}">
                <a16:creationId xmlns:a16="http://schemas.microsoft.com/office/drawing/2014/main" id="{33E5100A-94CD-7044-9115-2A9B133D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9251" y="5508789"/>
            <a:ext cx="1038895" cy="1038892"/>
          </a:xfrm>
          <a:custGeom>
            <a:avLst/>
            <a:gdLst>
              <a:gd name="T0" fmla="*/ 1009 w 1019"/>
              <a:gd name="T1" fmla="*/ 53 h 1019"/>
              <a:gd name="T2" fmla="*/ 1009 w 1019"/>
              <a:gd name="T3" fmla="*/ 53 h 1019"/>
              <a:gd name="T4" fmla="*/ 1009 w 1019"/>
              <a:gd name="T5" fmla="*/ 17 h 1019"/>
              <a:gd name="T6" fmla="*/ 964 w 1019"/>
              <a:gd name="T7" fmla="*/ 17 h 1019"/>
              <a:gd name="T8" fmla="*/ 513 w 1019"/>
              <a:gd name="T9" fmla="*/ 126 h 1019"/>
              <a:gd name="T10" fmla="*/ 513 w 1019"/>
              <a:gd name="T11" fmla="*/ 126 h 1019"/>
              <a:gd name="T12" fmla="*/ 234 w 1019"/>
              <a:gd name="T13" fmla="*/ 98 h 1019"/>
              <a:gd name="T14" fmla="*/ 54 w 1019"/>
              <a:gd name="T15" fmla="*/ 17 h 1019"/>
              <a:gd name="T16" fmla="*/ 18 w 1019"/>
              <a:gd name="T17" fmla="*/ 8 h 1019"/>
              <a:gd name="T18" fmla="*/ 9 w 1019"/>
              <a:gd name="T19" fmla="*/ 53 h 1019"/>
              <a:gd name="T20" fmla="*/ 45 w 1019"/>
              <a:gd name="T21" fmla="*/ 126 h 1019"/>
              <a:gd name="T22" fmla="*/ 72 w 1019"/>
              <a:gd name="T23" fmla="*/ 234 h 1019"/>
              <a:gd name="T24" fmla="*/ 45 w 1019"/>
              <a:gd name="T25" fmla="*/ 603 h 1019"/>
              <a:gd name="T26" fmla="*/ 135 w 1019"/>
              <a:gd name="T27" fmla="*/ 883 h 1019"/>
              <a:gd name="T28" fmla="*/ 513 w 1019"/>
              <a:gd name="T29" fmla="*/ 1018 h 1019"/>
              <a:gd name="T30" fmla="*/ 892 w 1019"/>
              <a:gd name="T31" fmla="*/ 883 h 1019"/>
              <a:gd name="T32" fmla="*/ 928 w 1019"/>
              <a:gd name="T33" fmla="*/ 234 h 1019"/>
              <a:gd name="T34" fmla="*/ 964 w 1019"/>
              <a:gd name="T35" fmla="*/ 135 h 1019"/>
              <a:gd name="T36" fmla="*/ 1009 w 1019"/>
              <a:gd name="T37" fmla="*/ 53 h 1019"/>
              <a:gd name="T38" fmla="*/ 513 w 1019"/>
              <a:gd name="T39" fmla="*/ 180 h 1019"/>
              <a:gd name="T40" fmla="*/ 513 w 1019"/>
              <a:gd name="T41" fmla="*/ 180 h 1019"/>
              <a:gd name="T42" fmla="*/ 513 w 1019"/>
              <a:gd name="T43" fmla="*/ 180 h 1019"/>
              <a:gd name="T44" fmla="*/ 802 w 1019"/>
              <a:gd name="T45" fmla="*/ 153 h 1019"/>
              <a:gd name="T46" fmla="*/ 901 w 1019"/>
              <a:gd name="T47" fmla="*/ 126 h 1019"/>
              <a:gd name="T48" fmla="*/ 874 w 1019"/>
              <a:gd name="T49" fmla="*/ 180 h 1019"/>
              <a:gd name="T50" fmla="*/ 865 w 1019"/>
              <a:gd name="T51" fmla="*/ 198 h 1019"/>
              <a:gd name="T52" fmla="*/ 766 w 1019"/>
              <a:gd name="T53" fmla="*/ 270 h 1019"/>
              <a:gd name="T54" fmla="*/ 504 w 1019"/>
              <a:gd name="T55" fmla="*/ 306 h 1019"/>
              <a:gd name="T56" fmla="*/ 234 w 1019"/>
              <a:gd name="T57" fmla="*/ 270 h 1019"/>
              <a:gd name="T58" fmla="*/ 135 w 1019"/>
              <a:gd name="T59" fmla="*/ 198 h 1019"/>
              <a:gd name="T60" fmla="*/ 126 w 1019"/>
              <a:gd name="T61" fmla="*/ 180 h 1019"/>
              <a:gd name="T62" fmla="*/ 108 w 1019"/>
              <a:gd name="T63" fmla="*/ 117 h 1019"/>
              <a:gd name="T64" fmla="*/ 513 w 1019"/>
              <a:gd name="T65" fmla="*/ 180 h 1019"/>
              <a:gd name="T66" fmla="*/ 910 w 1019"/>
              <a:gd name="T67" fmla="*/ 603 h 1019"/>
              <a:gd name="T68" fmla="*/ 910 w 1019"/>
              <a:gd name="T69" fmla="*/ 603 h 1019"/>
              <a:gd name="T70" fmla="*/ 847 w 1019"/>
              <a:gd name="T71" fmla="*/ 847 h 1019"/>
              <a:gd name="T72" fmla="*/ 513 w 1019"/>
              <a:gd name="T73" fmla="*/ 955 h 1019"/>
              <a:gd name="T74" fmla="*/ 180 w 1019"/>
              <a:gd name="T75" fmla="*/ 847 h 1019"/>
              <a:gd name="T76" fmla="*/ 126 w 1019"/>
              <a:gd name="T77" fmla="*/ 288 h 1019"/>
              <a:gd name="T78" fmla="*/ 216 w 1019"/>
              <a:gd name="T79" fmla="*/ 324 h 1019"/>
              <a:gd name="T80" fmla="*/ 477 w 1019"/>
              <a:gd name="T81" fmla="*/ 360 h 1019"/>
              <a:gd name="T82" fmla="*/ 486 w 1019"/>
              <a:gd name="T83" fmla="*/ 585 h 1019"/>
              <a:gd name="T84" fmla="*/ 513 w 1019"/>
              <a:gd name="T85" fmla="*/ 613 h 1019"/>
              <a:gd name="T86" fmla="*/ 513 w 1019"/>
              <a:gd name="T87" fmla="*/ 613 h 1019"/>
              <a:gd name="T88" fmla="*/ 541 w 1019"/>
              <a:gd name="T89" fmla="*/ 585 h 1019"/>
              <a:gd name="T90" fmla="*/ 541 w 1019"/>
              <a:gd name="T91" fmla="*/ 360 h 1019"/>
              <a:gd name="T92" fmla="*/ 874 w 1019"/>
              <a:gd name="T93" fmla="*/ 288 h 1019"/>
              <a:gd name="T94" fmla="*/ 910 w 1019"/>
              <a:gd name="T95" fmla="*/ 603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9" h="1019">
                <a:moveTo>
                  <a:pt x="1009" y="53"/>
                </a:moveTo>
                <a:lnTo>
                  <a:pt x="1009" y="53"/>
                </a:lnTo>
                <a:cubicBezTo>
                  <a:pt x="1018" y="45"/>
                  <a:pt x="1018" y="26"/>
                  <a:pt x="1009" y="17"/>
                </a:cubicBezTo>
                <a:cubicBezTo>
                  <a:pt x="991" y="0"/>
                  <a:pt x="973" y="8"/>
                  <a:pt x="964" y="17"/>
                </a:cubicBezTo>
                <a:cubicBezTo>
                  <a:pt x="901" y="81"/>
                  <a:pt x="721" y="126"/>
                  <a:pt x="513" y="126"/>
                </a:cubicBezTo>
                <a:lnTo>
                  <a:pt x="513" y="126"/>
                </a:lnTo>
                <a:cubicBezTo>
                  <a:pt x="414" y="126"/>
                  <a:pt x="315" y="117"/>
                  <a:pt x="234" y="98"/>
                </a:cubicBezTo>
                <a:cubicBezTo>
                  <a:pt x="153" y="72"/>
                  <a:pt x="90" y="45"/>
                  <a:pt x="54" y="17"/>
                </a:cubicBezTo>
                <a:cubicBezTo>
                  <a:pt x="45" y="8"/>
                  <a:pt x="27" y="0"/>
                  <a:pt x="18" y="8"/>
                </a:cubicBezTo>
                <a:cubicBezTo>
                  <a:pt x="9" y="17"/>
                  <a:pt x="0" y="36"/>
                  <a:pt x="9" y="53"/>
                </a:cubicBezTo>
                <a:cubicBezTo>
                  <a:pt x="9" y="53"/>
                  <a:pt x="27" y="90"/>
                  <a:pt x="45" y="126"/>
                </a:cubicBezTo>
                <a:cubicBezTo>
                  <a:pt x="81" y="207"/>
                  <a:pt x="81" y="225"/>
                  <a:pt x="72" y="234"/>
                </a:cubicBezTo>
                <a:cubicBezTo>
                  <a:pt x="54" y="342"/>
                  <a:pt x="36" y="486"/>
                  <a:pt x="45" y="603"/>
                </a:cubicBezTo>
                <a:cubicBezTo>
                  <a:pt x="45" y="730"/>
                  <a:pt x="72" y="820"/>
                  <a:pt x="135" y="883"/>
                </a:cubicBezTo>
                <a:cubicBezTo>
                  <a:pt x="207" y="973"/>
                  <a:pt x="333" y="1018"/>
                  <a:pt x="513" y="1018"/>
                </a:cubicBezTo>
                <a:cubicBezTo>
                  <a:pt x="694" y="1018"/>
                  <a:pt x="820" y="973"/>
                  <a:pt x="892" y="883"/>
                </a:cubicBezTo>
                <a:cubicBezTo>
                  <a:pt x="1009" y="730"/>
                  <a:pt x="982" y="477"/>
                  <a:pt x="928" y="234"/>
                </a:cubicBezTo>
                <a:cubicBezTo>
                  <a:pt x="928" y="234"/>
                  <a:pt x="919" y="207"/>
                  <a:pt x="964" y="135"/>
                </a:cubicBezTo>
                <a:cubicBezTo>
                  <a:pt x="982" y="90"/>
                  <a:pt x="1009" y="53"/>
                  <a:pt x="1009" y="53"/>
                </a:cubicBezTo>
                <a:close/>
                <a:moveTo>
                  <a:pt x="513" y="180"/>
                </a:moveTo>
                <a:lnTo>
                  <a:pt x="513" y="180"/>
                </a:lnTo>
                <a:lnTo>
                  <a:pt x="513" y="180"/>
                </a:lnTo>
                <a:cubicBezTo>
                  <a:pt x="613" y="180"/>
                  <a:pt x="712" y="171"/>
                  <a:pt x="802" y="153"/>
                </a:cubicBezTo>
                <a:cubicBezTo>
                  <a:pt x="838" y="144"/>
                  <a:pt x="874" y="135"/>
                  <a:pt x="901" y="126"/>
                </a:cubicBezTo>
                <a:cubicBezTo>
                  <a:pt x="892" y="144"/>
                  <a:pt x="883" y="162"/>
                  <a:pt x="874" y="180"/>
                </a:cubicBezTo>
                <a:cubicBezTo>
                  <a:pt x="874" y="180"/>
                  <a:pt x="865" y="189"/>
                  <a:pt x="865" y="198"/>
                </a:cubicBezTo>
                <a:cubicBezTo>
                  <a:pt x="865" y="225"/>
                  <a:pt x="829" y="252"/>
                  <a:pt x="766" y="270"/>
                </a:cubicBezTo>
                <a:cubicBezTo>
                  <a:pt x="694" y="288"/>
                  <a:pt x="604" y="306"/>
                  <a:pt x="504" y="306"/>
                </a:cubicBezTo>
                <a:cubicBezTo>
                  <a:pt x="405" y="306"/>
                  <a:pt x="306" y="288"/>
                  <a:pt x="234" y="270"/>
                </a:cubicBezTo>
                <a:cubicBezTo>
                  <a:pt x="171" y="252"/>
                  <a:pt x="135" y="225"/>
                  <a:pt x="135" y="198"/>
                </a:cubicBezTo>
                <a:cubicBezTo>
                  <a:pt x="135" y="189"/>
                  <a:pt x="135" y="189"/>
                  <a:pt x="126" y="180"/>
                </a:cubicBezTo>
                <a:cubicBezTo>
                  <a:pt x="126" y="162"/>
                  <a:pt x="117" y="144"/>
                  <a:pt x="108" y="117"/>
                </a:cubicBezTo>
                <a:cubicBezTo>
                  <a:pt x="216" y="162"/>
                  <a:pt x="378" y="180"/>
                  <a:pt x="513" y="180"/>
                </a:cubicBezTo>
                <a:close/>
                <a:moveTo>
                  <a:pt x="910" y="603"/>
                </a:moveTo>
                <a:lnTo>
                  <a:pt x="910" y="603"/>
                </a:lnTo>
                <a:cubicBezTo>
                  <a:pt x="910" y="711"/>
                  <a:pt x="892" y="784"/>
                  <a:pt x="847" y="847"/>
                </a:cubicBezTo>
                <a:cubicBezTo>
                  <a:pt x="784" y="919"/>
                  <a:pt x="676" y="955"/>
                  <a:pt x="513" y="955"/>
                </a:cubicBezTo>
                <a:cubicBezTo>
                  <a:pt x="351" y="955"/>
                  <a:pt x="243" y="919"/>
                  <a:pt x="180" y="847"/>
                </a:cubicBezTo>
                <a:cubicBezTo>
                  <a:pt x="81" y="739"/>
                  <a:pt x="90" y="540"/>
                  <a:pt x="126" y="288"/>
                </a:cubicBezTo>
                <a:cubicBezTo>
                  <a:pt x="153" y="306"/>
                  <a:pt x="180" y="315"/>
                  <a:pt x="216" y="324"/>
                </a:cubicBezTo>
                <a:cubicBezTo>
                  <a:pt x="288" y="351"/>
                  <a:pt x="378" y="360"/>
                  <a:pt x="477" y="360"/>
                </a:cubicBezTo>
                <a:cubicBezTo>
                  <a:pt x="486" y="585"/>
                  <a:pt x="486" y="585"/>
                  <a:pt x="486" y="585"/>
                </a:cubicBezTo>
                <a:cubicBezTo>
                  <a:pt x="486" y="603"/>
                  <a:pt x="496" y="613"/>
                  <a:pt x="513" y="613"/>
                </a:cubicBezTo>
                <a:lnTo>
                  <a:pt x="513" y="613"/>
                </a:lnTo>
                <a:cubicBezTo>
                  <a:pt x="532" y="613"/>
                  <a:pt x="541" y="603"/>
                  <a:pt x="541" y="585"/>
                </a:cubicBezTo>
                <a:cubicBezTo>
                  <a:pt x="541" y="360"/>
                  <a:pt x="541" y="360"/>
                  <a:pt x="541" y="360"/>
                </a:cubicBezTo>
                <a:cubicBezTo>
                  <a:pt x="667" y="360"/>
                  <a:pt x="802" y="333"/>
                  <a:pt x="874" y="288"/>
                </a:cubicBezTo>
                <a:cubicBezTo>
                  <a:pt x="901" y="414"/>
                  <a:pt x="919" y="513"/>
                  <a:pt x="910" y="6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6">
            <a:extLst>
              <a:ext uri="{FF2B5EF4-FFF2-40B4-BE49-F238E27FC236}">
                <a16:creationId xmlns:a16="http://schemas.microsoft.com/office/drawing/2014/main" id="{79E4EBB5-3ECC-E644-B92F-E7E13A90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530" y="5450322"/>
            <a:ext cx="1151328" cy="1160323"/>
          </a:xfrm>
          <a:custGeom>
            <a:avLst/>
            <a:gdLst>
              <a:gd name="T0" fmla="*/ 559 w 1127"/>
              <a:gd name="T1" fmla="*/ 1136 h 1137"/>
              <a:gd name="T2" fmla="*/ 559 w 1127"/>
              <a:gd name="T3" fmla="*/ 1136 h 1137"/>
              <a:gd name="T4" fmla="*/ 162 w 1127"/>
              <a:gd name="T5" fmla="*/ 965 h 1137"/>
              <a:gd name="T6" fmla="*/ 0 w 1127"/>
              <a:gd name="T7" fmla="*/ 568 h 1137"/>
              <a:gd name="T8" fmla="*/ 162 w 1127"/>
              <a:gd name="T9" fmla="*/ 172 h 1137"/>
              <a:gd name="T10" fmla="*/ 559 w 1127"/>
              <a:gd name="T11" fmla="*/ 0 h 1137"/>
              <a:gd name="T12" fmla="*/ 964 w 1127"/>
              <a:gd name="T13" fmla="*/ 172 h 1137"/>
              <a:gd name="T14" fmla="*/ 1126 w 1127"/>
              <a:gd name="T15" fmla="*/ 568 h 1137"/>
              <a:gd name="T16" fmla="*/ 964 w 1127"/>
              <a:gd name="T17" fmla="*/ 965 h 1137"/>
              <a:gd name="T18" fmla="*/ 559 w 1127"/>
              <a:gd name="T19" fmla="*/ 1136 h 1137"/>
              <a:gd name="T20" fmla="*/ 559 w 1127"/>
              <a:gd name="T21" fmla="*/ 72 h 1137"/>
              <a:gd name="T22" fmla="*/ 559 w 1127"/>
              <a:gd name="T23" fmla="*/ 72 h 1137"/>
              <a:gd name="T24" fmla="*/ 216 w 1127"/>
              <a:gd name="T25" fmla="*/ 217 h 1137"/>
              <a:gd name="T26" fmla="*/ 72 w 1127"/>
              <a:gd name="T27" fmla="*/ 568 h 1137"/>
              <a:gd name="T28" fmla="*/ 216 w 1127"/>
              <a:gd name="T29" fmla="*/ 911 h 1137"/>
              <a:gd name="T30" fmla="*/ 559 w 1127"/>
              <a:gd name="T31" fmla="*/ 1055 h 1137"/>
              <a:gd name="T32" fmla="*/ 910 w 1127"/>
              <a:gd name="T33" fmla="*/ 911 h 1137"/>
              <a:gd name="T34" fmla="*/ 1054 w 1127"/>
              <a:gd name="T35" fmla="*/ 568 h 1137"/>
              <a:gd name="T36" fmla="*/ 910 w 1127"/>
              <a:gd name="T37" fmla="*/ 217 h 1137"/>
              <a:gd name="T38" fmla="*/ 559 w 1127"/>
              <a:gd name="T39" fmla="*/ 72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7" h="1137">
                <a:moveTo>
                  <a:pt x="559" y="1136"/>
                </a:moveTo>
                <a:lnTo>
                  <a:pt x="559" y="1136"/>
                </a:lnTo>
                <a:cubicBezTo>
                  <a:pt x="414" y="1136"/>
                  <a:pt x="270" y="1073"/>
                  <a:pt x="162" y="965"/>
                </a:cubicBezTo>
                <a:cubicBezTo>
                  <a:pt x="54" y="857"/>
                  <a:pt x="0" y="721"/>
                  <a:pt x="0" y="568"/>
                </a:cubicBezTo>
                <a:cubicBezTo>
                  <a:pt x="0" y="415"/>
                  <a:pt x="54" y="271"/>
                  <a:pt x="162" y="172"/>
                </a:cubicBezTo>
                <a:cubicBezTo>
                  <a:pt x="270" y="63"/>
                  <a:pt x="414" y="0"/>
                  <a:pt x="559" y="0"/>
                </a:cubicBezTo>
                <a:cubicBezTo>
                  <a:pt x="712" y="0"/>
                  <a:pt x="856" y="63"/>
                  <a:pt x="964" y="172"/>
                </a:cubicBezTo>
                <a:cubicBezTo>
                  <a:pt x="1072" y="271"/>
                  <a:pt x="1126" y="415"/>
                  <a:pt x="1126" y="568"/>
                </a:cubicBezTo>
                <a:cubicBezTo>
                  <a:pt x="1126" y="721"/>
                  <a:pt x="1072" y="857"/>
                  <a:pt x="964" y="965"/>
                </a:cubicBezTo>
                <a:cubicBezTo>
                  <a:pt x="856" y="1073"/>
                  <a:pt x="712" y="1136"/>
                  <a:pt x="559" y="1136"/>
                </a:cubicBezTo>
                <a:close/>
                <a:moveTo>
                  <a:pt x="559" y="72"/>
                </a:moveTo>
                <a:lnTo>
                  <a:pt x="559" y="72"/>
                </a:lnTo>
                <a:cubicBezTo>
                  <a:pt x="432" y="72"/>
                  <a:pt x="306" y="127"/>
                  <a:pt x="216" y="217"/>
                </a:cubicBezTo>
                <a:cubicBezTo>
                  <a:pt x="117" y="316"/>
                  <a:pt x="72" y="433"/>
                  <a:pt x="72" y="568"/>
                </a:cubicBezTo>
                <a:cubicBezTo>
                  <a:pt x="72" y="694"/>
                  <a:pt x="117" y="821"/>
                  <a:pt x="216" y="911"/>
                </a:cubicBezTo>
                <a:cubicBezTo>
                  <a:pt x="306" y="1010"/>
                  <a:pt x="432" y="1055"/>
                  <a:pt x="559" y="1055"/>
                </a:cubicBezTo>
                <a:cubicBezTo>
                  <a:pt x="694" y="1055"/>
                  <a:pt x="820" y="1010"/>
                  <a:pt x="910" y="911"/>
                </a:cubicBezTo>
                <a:cubicBezTo>
                  <a:pt x="1000" y="821"/>
                  <a:pt x="1054" y="694"/>
                  <a:pt x="1054" y="568"/>
                </a:cubicBezTo>
                <a:cubicBezTo>
                  <a:pt x="1054" y="433"/>
                  <a:pt x="1000" y="316"/>
                  <a:pt x="910" y="217"/>
                </a:cubicBezTo>
                <a:cubicBezTo>
                  <a:pt x="820" y="127"/>
                  <a:pt x="694" y="72"/>
                  <a:pt x="559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7">
            <a:extLst>
              <a:ext uri="{FF2B5EF4-FFF2-40B4-BE49-F238E27FC236}">
                <a16:creationId xmlns:a16="http://schemas.microsoft.com/office/drawing/2014/main" id="{28242BED-0C78-BD40-A3EF-1EC126D1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850" y="5693180"/>
            <a:ext cx="589155" cy="377780"/>
          </a:xfrm>
          <a:custGeom>
            <a:avLst/>
            <a:gdLst>
              <a:gd name="T0" fmla="*/ 568 w 578"/>
              <a:gd name="T1" fmla="*/ 63 h 370"/>
              <a:gd name="T2" fmla="*/ 568 w 578"/>
              <a:gd name="T3" fmla="*/ 63 h 370"/>
              <a:gd name="T4" fmla="*/ 279 w 578"/>
              <a:gd name="T5" fmla="*/ 351 h 370"/>
              <a:gd name="T6" fmla="*/ 253 w 578"/>
              <a:gd name="T7" fmla="*/ 369 h 370"/>
              <a:gd name="T8" fmla="*/ 36 w 578"/>
              <a:gd name="T9" fmla="*/ 369 h 370"/>
              <a:gd name="T10" fmla="*/ 0 w 578"/>
              <a:gd name="T11" fmla="*/ 333 h 370"/>
              <a:gd name="T12" fmla="*/ 36 w 578"/>
              <a:gd name="T13" fmla="*/ 288 h 370"/>
              <a:gd name="T14" fmla="*/ 234 w 578"/>
              <a:gd name="T15" fmla="*/ 288 h 370"/>
              <a:gd name="T16" fmla="*/ 514 w 578"/>
              <a:gd name="T17" fmla="*/ 18 h 370"/>
              <a:gd name="T18" fmla="*/ 568 w 578"/>
              <a:gd name="T19" fmla="*/ 18 h 370"/>
              <a:gd name="T20" fmla="*/ 568 w 578"/>
              <a:gd name="T21" fmla="*/ 63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370">
                <a:moveTo>
                  <a:pt x="568" y="63"/>
                </a:moveTo>
                <a:lnTo>
                  <a:pt x="568" y="63"/>
                </a:lnTo>
                <a:cubicBezTo>
                  <a:pt x="279" y="351"/>
                  <a:pt x="279" y="351"/>
                  <a:pt x="279" y="351"/>
                </a:cubicBezTo>
                <a:cubicBezTo>
                  <a:pt x="271" y="360"/>
                  <a:pt x="262" y="369"/>
                  <a:pt x="253" y="369"/>
                </a:cubicBezTo>
                <a:cubicBezTo>
                  <a:pt x="36" y="369"/>
                  <a:pt x="36" y="369"/>
                  <a:pt x="36" y="369"/>
                </a:cubicBezTo>
                <a:cubicBezTo>
                  <a:pt x="18" y="369"/>
                  <a:pt x="0" y="351"/>
                  <a:pt x="0" y="333"/>
                </a:cubicBezTo>
                <a:cubicBezTo>
                  <a:pt x="0" y="306"/>
                  <a:pt x="18" y="288"/>
                  <a:pt x="36" y="288"/>
                </a:cubicBezTo>
                <a:cubicBezTo>
                  <a:pt x="234" y="288"/>
                  <a:pt x="234" y="288"/>
                  <a:pt x="234" y="288"/>
                </a:cubicBezTo>
                <a:cubicBezTo>
                  <a:pt x="514" y="18"/>
                  <a:pt x="514" y="18"/>
                  <a:pt x="514" y="18"/>
                </a:cubicBezTo>
                <a:cubicBezTo>
                  <a:pt x="532" y="0"/>
                  <a:pt x="550" y="0"/>
                  <a:pt x="568" y="18"/>
                </a:cubicBezTo>
                <a:cubicBezTo>
                  <a:pt x="577" y="27"/>
                  <a:pt x="577" y="54"/>
                  <a:pt x="56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8">
            <a:extLst>
              <a:ext uri="{FF2B5EF4-FFF2-40B4-BE49-F238E27FC236}">
                <a16:creationId xmlns:a16="http://schemas.microsoft.com/office/drawing/2014/main" id="{2849CB82-2E41-7045-B761-121BDA61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419" y="10388440"/>
            <a:ext cx="431748" cy="413759"/>
          </a:xfrm>
          <a:custGeom>
            <a:avLst/>
            <a:gdLst>
              <a:gd name="T0" fmla="*/ 298 w 425"/>
              <a:gd name="T1" fmla="*/ 406 h 407"/>
              <a:gd name="T2" fmla="*/ 298 w 425"/>
              <a:gd name="T3" fmla="*/ 406 h 407"/>
              <a:gd name="T4" fmla="*/ 280 w 425"/>
              <a:gd name="T5" fmla="*/ 397 h 407"/>
              <a:gd name="T6" fmla="*/ 46 w 425"/>
              <a:gd name="T7" fmla="*/ 162 h 407"/>
              <a:gd name="T8" fmla="*/ 36 w 425"/>
              <a:gd name="T9" fmla="*/ 27 h 407"/>
              <a:gd name="T10" fmla="*/ 109 w 425"/>
              <a:gd name="T11" fmla="*/ 0 h 407"/>
              <a:gd name="T12" fmla="*/ 181 w 425"/>
              <a:gd name="T13" fmla="*/ 27 h 407"/>
              <a:gd name="T14" fmla="*/ 415 w 425"/>
              <a:gd name="T15" fmla="*/ 262 h 407"/>
              <a:gd name="T16" fmla="*/ 424 w 425"/>
              <a:gd name="T17" fmla="*/ 280 h 407"/>
              <a:gd name="T18" fmla="*/ 415 w 425"/>
              <a:gd name="T19" fmla="*/ 307 h 407"/>
              <a:gd name="T20" fmla="*/ 325 w 425"/>
              <a:gd name="T21" fmla="*/ 397 h 407"/>
              <a:gd name="T22" fmla="*/ 298 w 425"/>
              <a:gd name="T23" fmla="*/ 406 h 407"/>
              <a:gd name="T24" fmla="*/ 109 w 425"/>
              <a:gd name="T25" fmla="*/ 63 h 407"/>
              <a:gd name="T26" fmla="*/ 109 w 425"/>
              <a:gd name="T27" fmla="*/ 63 h 407"/>
              <a:gd name="T28" fmla="*/ 109 w 425"/>
              <a:gd name="T29" fmla="*/ 63 h 407"/>
              <a:gd name="T30" fmla="*/ 91 w 425"/>
              <a:gd name="T31" fmla="*/ 72 h 407"/>
              <a:gd name="T32" fmla="*/ 91 w 425"/>
              <a:gd name="T33" fmla="*/ 117 h 407"/>
              <a:gd name="T34" fmla="*/ 298 w 425"/>
              <a:gd name="T35" fmla="*/ 325 h 407"/>
              <a:gd name="T36" fmla="*/ 343 w 425"/>
              <a:gd name="T37" fmla="*/ 280 h 407"/>
              <a:gd name="T38" fmla="*/ 136 w 425"/>
              <a:gd name="T39" fmla="*/ 72 h 407"/>
              <a:gd name="T40" fmla="*/ 109 w 425"/>
              <a:gd name="T41" fmla="*/ 6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5" h="407">
                <a:moveTo>
                  <a:pt x="298" y="406"/>
                </a:moveTo>
                <a:lnTo>
                  <a:pt x="298" y="406"/>
                </a:lnTo>
                <a:cubicBezTo>
                  <a:pt x="289" y="406"/>
                  <a:pt x="280" y="406"/>
                  <a:pt x="280" y="397"/>
                </a:cubicBezTo>
                <a:cubicBezTo>
                  <a:pt x="46" y="162"/>
                  <a:pt x="46" y="162"/>
                  <a:pt x="46" y="162"/>
                </a:cubicBezTo>
                <a:cubicBezTo>
                  <a:pt x="0" y="126"/>
                  <a:pt x="0" y="63"/>
                  <a:pt x="36" y="27"/>
                </a:cubicBezTo>
                <a:cubicBezTo>
                  <a:pt x="64" y="9"/>
                  <a:pt x="82" y="0"/>
                  <a:pt x="109" y="0"/>
                </a:cubicBezTo>
                <a:cubicBezTo>
                  <a:pt x="136" y="0"/>
                  <a:pt x="163" y="9"/>
                  <a:pt x="181" y="27"/>
                </a:cubicBezTo>
                <a:cubicBezTo>
                  <a:pt x="415" y="262"/>
                  <a:pt x="415" y="262"/>
                  <a:pt x="415" y="262"/>
                </a:cubicBezTo>
                <a:cubicBezTo>
                  <a:pt x="424" y="271"/>
                  <a:pt x="424" y="271"/>
                  <a:pt x="424" y="280"/>
                </a:cubicBezTo>
                <a:cubicBezTo>
                  <a:pt x="424" y="289"/>
                  <a:pt x="424" y="298"/>
                  <a:pt x="415" y="307"/>
                </a:cubicBezTo>
                <a:cubicBezTo>
                  <a:pt x="325" y="397"/>
                  <a:pt x="325" y="397"/>
                  <a:pt x="325" y="397"/>
                </a:cubicBezTo>
                <a:cubicBezTo>
                  <a:pt x="316" y="406"/>
                  <a:pt x="307" y="406"/>
                  <a:pt x="298" y="406"/>
                </a:cubicBezTo>
                <a:close/>
                <a:moveTo>
                  <a:pt x="109" y="63"/>
                </a:moveTo>
                <a:lnTo>
                  <a:pt x="109" y="63"/>
                </a:lnTo>
                <a:lnTo>
                  <a:pt x="109" y="63"/>
                </a:lnTo>
                <a:cubicBezTo>
                  <a:pt x="100" y="63"/>
                  <a:pt x="91" y="63"/>
                  <a:pt x="91" y="72"/>
                </a:cubicBezTo>
                <a:cubicBezTo>
                  <a:pt x="73" y="81"/>
                  <a:pt x="73" y="108"/>
                  <a:pt x="91" y="117"/>
                </a:cubicBezTo>
                <a:cubicBezTo>
                  <a:pt x="298" y="325"/>
                  <a:pt x="298" y="325"/>
                  <a:pt x="298" y="325"/>
                </a:cubicBezTo>
                <a:cubicBezTo>
                  <a:pt x="343" y="280"/>
                  <a:pt x="343" y="280"/>
                  <a:pt x="343" y="280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27" y="63"/>
                  <a:pt x="118" y="63"/>
                  <a:pt x="109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9">
            <a:extLst>
              <a:ext uri="{FF2B5EF4-FFF2-40B4-BE49-F238E27FC236}">
                <a16:creationId xmlns:a16="http://schemas.microsoft.com/office/drawing/2014/main" id="{5D57D0B7-C12D-B142-8365-17D4848D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230" y="9844259"/>
            <a:ext cx="643126" cy="643123"/>
          </a:xfrm>
          <a:custGeom>
            <a:avLst/>
            <a:gdLst>
              <a:gd name="T0" fmla="*/ 315 w 632"/>
              <a:gd name="T1" fmla="*/ 631 h 632"/>
              <a:gd name="T2" fmla="*/ 315 w 632"/>
              <a:gd name="T3" fmla="*/ 631 h 632"/>
              <a:gd name="T4" fmla="*/ 0 w 632"/>
              <a:gd name="T5" fmla="*/ 316 h 632"/>
              <a:gd name="T6" fmla="*/ 315 w 632"/>
              <a:gd name="T7" fmla="*/ 0 h 632"/>
              <a:gd name="T8" fmla="*/ 631 w 632"/>
              <a:gd name="T9" fmla="*/ 316 h 632"/>
              <a:gd name="T10" fmla="*/ 315 w 632"/>
              <a:gd name="T11" fmla="*/ 631 h 632"/>
              <a:gd name="T12" fmla="*/ 315 w 632"/>
              <a:gd name="T13" fmla="*/ 63 h 632"/>
              <a:gd name="T14" fmla="*/ 315 w 632"/>
              <a:gd name="T15" fmla="*/ 63 h 632"/>
              <a:gd name="T16" fmla="*/ 72 w 632"/>
              <a:gd name="T17" fmla="*/ 316 h 632"/>
              <a:gd name="T18" fmla="*/ 315 w 632"/>
              <a:gd name="T19" fmla="*/ 568 h 632"/>
              <a:gd name="T20" fmla="*/ 568 w 632"/>
              <a:gd name="T21" fmla="*/ 316 h 632"/>
              <a:gd name="T22" fmla="*/ 315 w 632"/>
              <a:gd name="T23" fmla="*/ 63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2" h="632">
                <a:moveTo>
                  <a:pt x="315" y="631"/>
                </a:moveTo>
                <a:lnTo>
                  <a:pt x="315" y="631"/>
                </a:lnTo>
                <a:cubicBezTo>
                  <a:pt x="144" y="631"/>
                  <a:pt x="0" y="487"/>
                  <a:pt x="0" y="316"/>
                </a:cubicBezTo>
                <a:cubicBezTo>
                  <a:pt x="0" y="145"/>
                  <a:pt x="144" y="0"/>
                  <a:pt x="315" y="0"/>
                </a:cubicBezTo>
                <a:cubicBezTo>
                  <a:pt x="496" y="0"/>
                  <a:pt x="631" y="145"/>
                  <a:pt x="631" y="316"/>
                </a:cubicBezTo>
                <a:cubicBezTo>
                  <a:pt x="631" y="487"/>
                  <a:pt x="496" y="631"/>
                  <a:pt x="315" y="631"/>
                </a:cubicBezTo>
                <a:close/>
                <a:moveTo>
                  <a:pt x="315" y="63"/>
                </a:moveTo>
                <a:lnTo>
                  <a:pt x="315" y="63"/>
                </a:lnTo>
                <a:cubicBezTo>
                  <a:pt x="180" y="63"/>
                  <a:pt x="72" y="181"/>
                  <a:pt x="72" y="316"/>
                </a:cubicBezTo>
                <a:cubicBezTo>
                  <a:pt x="72" y="451"/>
                  <a:pt x="180" y="568"/>
                  <a:pt x="315" y="568"/>
                </a:cubicBezTo>
                <a:cubicBezTo>
                  <a:pt x="460" y="568"/>
                  <a:pt x="568" y="451"/>
                  <a:pt x="568" y="316"/>
                </a:cubicBezTo>
                <a:cubicBezTo>
                  <a:pt x="568" y="181"/>
                  <a:pt x="460" y="63"/>
                  <a:pt x="315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50">
            <a:extLst>
              <a:ext uri="{FF2B5EF4-FFF2-40B4-BE49-F238E27FC236}">
                <a16:creationId xmlns:a16="http://schemas.microsoft.com/office/drawing/2014/main" id="{77F9A5BF-0CEF-2743-8CCB-070C42E7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509" y="9745317"/>
            <a:ext cx="1065879" cy="1151328"/>
          </a:xfrm>
          <a:custGeom>
            <a:avLst/>
            <a:gdLst>
              <a:gd name="T0" fmla="*/ 811 w 1046"/>
              <a:gd name="T1" fmla="*/ 1127 h 1128"/>
              <a:gd name="T2" fmla="*/ 658 w 1046"/>
              <a:gd name="T3" fmla="*/ 1109 h 1128"/>
              <a:gd name="T4" fmla="*/ 604 w 1046"/>
              <a:gd name="T5" fmla="*/ 1109 h 1128"/>
              <a:gd name="T6" fmla="*/ 261 w 1046"/>
              <a:gd name="T7" fmla="*/ 1028 h 1128"/>
              <a:gd name="T8" fmla="*/ 72 w 1046"/>
              <a:gd name="T9" fmla="*/ 992 h 1128"/>
              <a:gd name="T10" fmla="*/ 72 w 1046"/>
              <a:gd name="T11" fmla="*/ 514 h 1128"/>
              <a:gd name="T12" fmla="*/ 288 w 1046"/>
              <a:gd name="T13" fmla="*/ 496 h 1128"/>
              <a:gd name="T14" fmla="*/ 432 w 1046"/>
              <a:gd name="T15" fmla="*/ 298 h 1128"/>
              <a:gd name="T16" fmla="*/ 414 w 1046"/>
              <a:gd name="T17" fmla="*/ 117 h 1128"/>
              <a:gd name="T18" fmla="*/ 586 w 1046"/>
              <a:gd name="T19" fmla="*/ 27 h 1128"/>
              <a:gd name="T20" fmla="*/ 694 w 1046"/>
              <a:gd name="T21" fmla="*/ 307 h 1128"/>
              <a:gd name="T22" fmla="*/ 694 w 1046"/>
              <a:gd name="T23" fmla="*/ 397 h 1128"/>
              <a:gd name="T24" fmla="*/ 946 w 1046"/>
              <a:gd name="T25" fmla="*/ 442 h 1128"/>
              <a:gd name="T26" fmla="*/ 1009 w 1046"/>
              <a:gd name="T27" fmla="*/ 640 h 1128"/>
              <a:gd name="T28" fmla="*/ 1000 w 1046"/>
              <a:gd name="T29" fmla="*/ 821 h 1128"/>
              <a:gd name="T30" fmla="*/ 946 w 1046"/>
              <a:gd name="T31" fmla="*/ 974 h 1128"/>
              <a:gd name="T32" fmla="*/ 910 w 1046"/>
              <a:gd name="T33" fmla="*/ 1100 h 1128"/>
              <a:gd name="T34" fmla="*/ 631 w 1046"/>
              <a:gd name="T35" fmla="*/ 1028 h 1128"/>
              <a:gd name="T36" fmla="*/ 676 w 1046"/>
              <a:gd name="T37" fmla="*/ 1037 h 1128"/>
              <a:gd name="T38" fmla="*/ 865 w 1046"/>
              <a:gd name="T39" fmla="*/ 1046 h 1128"/>
              <a:gd name="T40" fmla="*/ 874 w 1046"/>
              <a:gd name="T41" fmla="*/ 983 h 1128"/>
              <a:gd name="T42" fmla="*/ 892 w 1046"/>
              <a:gd name="T43" fmla="*/ 920 h 1128"/>
              <a:gd name="T44" fmla="*/ 919 w 1046"/>
              <a:gd name="T45" fmla="*/ 830 h 1128"/>
              <a:gd name="T46" fmla="*/ 937 w 1046"/>
              <a:gd name="T47" fmla="*/ 766 h 1128"/>
              <a:gd name="T48" fmla="*/ 973 w 1046"/>
              <a:gd name="T49" fmla="*/ 721 h 1128"/>
              <a:gd name="T50" fmla="*/ 910 w 1046"/>
              <a:gd name="T51" fmla="*/ 640 h 1128"/>
              <a:gd name="T52" fmla="*/ 964 w 1046"/>
              <a:gd name="T53" fmla="*/ 568 h 1128"/>
              <a:gd name="T54" fmla="*/ 838 w 1046"/>
              <a:gd name="T55" fmla="*/ 505 h 1128"/>
              <a:gd name="T56" fmla="*/ 622 w 1046"/>
              <a:gd name="T57" fmla="*/ 298 h 1128"/>
              <a:gd name="T58" fmla="*/ 513 w 1046"/>
              <a:gd name="T59" fmla="*/ 81 h 1128"/>
              <a:gd name="T60" fmla="*/ 487 w 1046"/>
              <a:gd name="T61" fmla="*/ 117 h 1128"/>
              <a:gd name="T62" fmla="*/ 414 w 1046"/>
              <a:gd name="T63" fmla="*/ 460 h 1128"/>
              <a:gd name="T64" fmla="*/ 297 w 1046"/>
              <a:gd name="T65" fmla="*/ 568 h 1128"/>
              <a:gd name="T66" fmla="*/ 144 w 1046"/>
              <a:gd name="T67" fmla="*/ 559 h 1128"/>
              <a:gd name="T68" fmla="*/ 81 w 1046"/>
              <a:gd name="T69" fmla="*/ 766 h 1128"/>
              <a:gd name="T70" fmla="*/ 207 w 1046"/>
              <a:gd name="T71" fmla="*/ 965 h 1128"/>
              <a:gd name="T72" fmla="*/ 315 w 1046"/>
              <a:gd name="T73" fmla="*/ 938 h 1128"/>
              <a:gd name="T74" fmla="*/ 387 w 1046"/>
              <a:gd name="T75" fmla="*/ 947 h 1128"/>
              <a:gd name="T76" fmla="*/ 613 w 1046"/>
              <a:gd name="T77" fmla="*/ 1028 h 1128"/>
              <a:gd name="T78" fmla="*/ 487 w 1046"/>
              <a:gd name="T79" fmla="*/ 99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6" h="1128">
                <a:moveTo>
                  <a:pt x="811" y="1127"/>
                </a:moveTo>
                <a:lnTo>
                  <a:pt x="811" y="1127"/>
                </a:lnTo>
                <a:cubicBezTo>
                  <a:pt x="802" y="1127"/>
                  <a:pt x="793" y="1127"/>
                  <a:pt x="784" y="1127"/>
                </a:cubicBezTo>
                <a:cubicBezTo>
                  <a:pt x="739" y="1127"/>
                  <a:pt x="694" y="1118"/>
                  <a:pt x="658" y="1109"/>
                </a:cubicBezTo>
                <a:cubicBezTo>
                  <a:pt x="649" y="1100"/>
                  <a:pt x="631" y="1100"/>
                  <a:pt x="622" y="1100"/>
                </a:cubicBezTo>
                <a:cubicBezTo>
                  <a:pt x="613" y="1100"/>
                  <a:pt x="613" y="1109"/>
                  <a:pt x="604" y="1109"/>
                </a:cubicBezTo>
                <a:cubicBezTo>
                  <a:pt x="549" y="1109"/>
                  <a:pt x="441" y="1073"/>
                  <a:pt x="351" y="1010"/>
                </a:cubicBezTo>
                <a:cubicBezTo>
                  <a:pt x="333" y="1010"/>
                  <a:pt x="279" y="1019"/>
                  <a:pt x="261" y="1028"/>
                </a:cubicBezTo>
                <a:cubicBezTo>
                  <a:pt x="243" y="1028"/>
                  <a:pt x="234" y="1037"/>
                  <a:pt x="225" y="1037"/>
                </a:cubicBezTo>
                <a:cubicBezTo>
                  <a:pt x="162" y="1055"/>
                  <a:pt x="108" y="1037"/>
                  <a:pt x="72" y="992"/>
                </a:cubicBezTo>
                <a:cubicBezTo>
                  <a:pt x="27" y="938"/>
                  <a:pt x="0" y="857"/>
                  <a:pt x="0" y="766"/>
                </a:cubicBezTo>
                <a:cubicBezTo>
                  <a:pt x="0" y="622"/>
                  <a:pt x="45" y="550"/>
                  <a:pt x="72" y="514"/>
                </a:cubicBezTo>
                <a:cubicBezTo>
                  <a:pt x="99" y="496"/>
                  <a:pt x="126" y="478"/>
                  <a:pt x="153" y="487"/>
                </a:cubicBezTo>
                <a:cubicBezTo>
                  <a:pt x="288" y="496"/>
                  <a:pt x="288" y="496"/>
                  <a:pt x="288" y="496"/>
                </a:cubicBezTo>
                <a:cubicBezTo>
                  <a:pt x="297" y="478"/>
                  <a:pt x="333" y="451"/>
                  <a:pt x="360" y="415"/>
                </a:cubicBezTo>
                <a:cubicBezTo>
                  <a:pt x="432" y="325"/>
                  <a:pt x="432" y="298"/>
                  <a:pt x="432" y="298"/>
                </a:cubicBezTo>
                <a:cubicBezTo>
                  <a:pt x="432" y="189"/>
                  <a:pt x="432" y="162"/>
                  <a:pt x="423" y="144"/>
                </a:cubicBezTo>
                <a:cubicBezTo>
                  <a:pt x="414" y="135"/>
                  <a:pt x="414" y="126"/>
                  <a:pt x="414" y="117"/>
                </a:cubicBezTo>
                <a:cubicBezTo>
                  <a:pt x="405" y="72"/>
                  <a:pt x="432" y="27"/>
                  <a:pt x="477" y="9"/>
                </a:cubicBezTo>
                <a:cubicBezTo>
                  <a:pt x="513" y="0"/>
                  <a:pt x="549" y="0"/>
                  <a:pt x="586" y="27"/>
                </a:cubicBezTo>
                <a:cubicBezTo>
                  <a:pt x="631" y="45"/>
                  <a:pt x="667" y="90"/>
                  <a:pt x="694" y="153"/>
                </a:cubicBezTo>
                <a:cubicBezTo>
                  <a:pt x="712" y="189"/>
                  <a:pt x="703" y="253"/>
                  <a:pt x="694" y="307"/>
                </a:cubicBezTo>
                <a:cubicBezTo>
                  <a:pt x="694" y="334"/>
                  <a:pt x="694" y="352"/>
                  <a:pt x="694" y="370"/>
                </a:cubicBezTo>
                <a:cubicBezTo>
                  <a:pt x="685" y="388"/>
                  <a:pt x="694" y="397"/>
                  <a:pt x="694" y="397"/>
                </a:cubicBezTo>
                <a:cubicBezTo>
                  <a:pt x="739" y="433"/>
                  <a:pt x="784" y="433"/>
                  <a:pt x="838" y="433"/>
                </a:cubicBezTo>
                <a:cubicBezTo>
                  <a:pt x="874" y="433"/>
                  <a:pt x="910" y="433"/>
                  <a:pt x="946" y="442"/>
                </a:cubicBezTo>
                <a:cubicBezTo>
                  <a:pt x="1018" y="451"/>
                  <a:pt x="1045" y="505"/>
                  <a:pt x="1036" y="577"/>
                </a:cubicBezTo>
                <a:cubicBezTo>
                  <a:pt x="1036" y="604"/>
                  <a:pt x="1028" y="622"/>
                  <a:pt x="1009" y="640"/>
                </a:cubicBezTo>
                <a:cubicBezTo>
                  <a:pt x="1036" y="667"/>
                  <a:pt x="1045" y="694"/>
                  <a:pt x="1045" y="721"/>
                </a:cubicBezTo>
                <a:cubicBezTo>
                  <a:pt x="1045" y="766"/>
                  <a:pt x="1028" y="802"/>
                  <a:pt x="1000" y="821"/>
                </a:cubicBezTo>
                <a:cubicBezTo>
                  <a:pt x="1009" y="838"/>
                  <a:pt x="1028" y="875"/>
                  <a:pt x="1018" y="911"/>
                </a:cubicBezTo>
                <a:cubicBezTo>
                  <a:pt x="1009" y="938"/>
                  <a:pt x="982" y="965"/>
                  <a:pt x="946" y="974"/>
                </a:cubicBezTo>
                <a:cubicBezTo>
                  <a:pt x="946" y="983"/>
                  <a:pt x="955" y="983"/>
                  <a:pt x="955" y="992"/>
                </a:cubicBezTo>
                <a:cubicBezTo>
                  <a:pt x="964" y="1028"/>
                  <a:pt x="946" y="1064"/>
                  <a:pt x="910" y="1100"/>
                </a:cubicBezTo>
                <a:cubicBezTo>
                  <a:pt x="892" y="1118"/>
                  <a:pt x="856" y="1127"/>
                  <a:pt x="811" y="1127"/>
                </a:cubicBezTo>
                <a:close/>
                <a:moveTo>
                  <a:pt x="631" y="1028"/>
                </a:moveTo>
                <a:lnTo>
                  <a:pt x="631" y="1028"/>
                </a:lnTo>
                <a:cubicBezTo>
                  <a:pt x="649" y="1028"/>
                  <a:pt x="658" y="1037"/>
                  <a:pt x="676" y="1037"/>
                </a:cubicBezTo>
                <a:cubicBezTo>
                  <a:pt x="703" y="1046"/>
                  <a:pt x="748" y="1055"/>
                  <a:pt x="784" y="1055"/>
                </a:cubicBezTo>
                <a:cubicBezTo>
                  <a:pt x="847" y="1064"/>
                  <a:pt x="865" y="1046"/>
                  <a:pt x="865" y="1046"/>
                </a:cubicBezTo>
                <a:cubicBezTo>
                  <a:pt x="883" y="1028"/>
                  <a:pt x="883" y="1019"/>
                  <a:pt x="883" y="1001"/>
                </a:cubicBezTo>
                <a:cubicBezTo>
                  <a:pt x="874" y="992"/>
                  <a:pt x="874" y="983"/>
                  <a:pt x="874" y="983"/>
                </a:cubicBezTo>
                <a:cubicBezTo>
                  <a:pt x="865" y="965"/>
                  <a:pt x="865" y="956"/>
                  <a:pt x="865" y="947"/>
                </a:cubicBezTo>
                <a:cubicBezTo>
                  <a:pt x="874" y="938"/>
                  <a:pt x="883" y="929"/>
                  <a:pt x="892" y="920"/>
                </a:cubicBezTo>
                <a:cubicBezTo>
                  <a:pt x="919" y="911"/>
                  <a:pt x="937" y="902"/>
                  <a:pt x="946" y="893"/>
                </a:cubicBezTo>
                <a:cubicBezTo>
                  <a:pt x="946" y="875"/>
                  <a:pt x="928" y="838"/>
                  <a:pt x="919" y="830"/>
                </a:cubicBezTo>
                <a:cubicBezTo>
                  <a:pt x="910" y="821"/>
                  <a:pt x="901" y="802"/>
                  <a:pt x="910" y="793"/>
                </a:cubicBezTo>
                <a:cubicBezTo>
                  <a:pt x="910" y="785"/>
                  <a:pt x="919" y="775"/>
                  <a:pt x="937" y="766"/>
                </a:cubicBezTo>
                <a:cubicBezTo>
                  <a:pt x="937" y="766"/>
                  <a:pt x="946" y="766"/>
                  <a:pt x="955" y="757"/>
                </a:cubicBezTo>
                <a:cubicBezTo>
                  <a:pt x="973" y="748"/>
                  <a:pt x="973" y="739"/>
                  <a:pt x="973" y="721"/>
                </a:cubicBezTo>
                <a:cubicBezTo>
                  <a:pt x="973" y="712"/>
                  <a:pt x="973" y="694"/>
                  <a:pt x="928" y="676"/>
                </a:cubicBezTo>
                <a:cubicBezTo>
                  <a:pt x="919" y="667"/>
                  <a:pt x="910" y="658"/>
                  <a:pt x="910" y="640"/>
                </a:cubicBezTo>
                <a:cubicBezTo>
                  <a:pt x="910" y="631"/>
                  <a:pt x="919" y="613"/>
                  <a:pt x="928" y="613"/>
                </a:cubicBezTo>
                <a:cubicBezTo>
                  <a:pt x="946" y="604"/>
                  <a:pt x="964" y="586"/>
                  <a:pt x="964" y="568"/>
                </a:cubicBezTo>
                <a:cubicBezTo>
                  <a:pt x="973" y="523"/>
                  <a:pt x="955" y="514"/>
                  <a:pt x="937" y="514"/>
                </a:cubicBezTo>
                <a:cubicBezTo>
                  <a:pt x="901" y="505"/>
                  <a:pt x="874" y="505"/>
                  <a:pt x="838" y="505"/>
                </a:cubicBezTo>
                <a:cubicBezTo>
                  <a:pt x="775" y="505"/>
                  <a:pt x="712" y="505"/>
                  <a:pt x="649" y="460"/>
                </a:cubicBezTo>
                <a:cubicBezTo>
                  <a:pt x="604" y="424"/>
                  <a:pt x="613" y="361"/>
                  <a:pt x="622" y="298"/>
                </a:cubicBezTo>
                <a:cubicBezTo>
                  <a:pt x="631" y="253"/>
                  <a:pt x="640" y="198"/>
                  <a:pt x="631" y="180"/>
                </a:cubicBezTo>
                <a:cubicBezTo>
                  <a:pt x="595" y="108"/>
                  <a:pt x="549" y="72"/>
                  <a:pt x="513" y="81"/>
                </a:cubicBezTo>
                <a:cubicBezTo>
                  <a:pt x="496" y="81"/>
                  <a:pt x="487" y="90"/>
                  <a:pt x="487" y="99"/>
                </a:cubicBezTo>
                <a:cubicBezTo>
                  <a:pt x="487" y="108"/>
                  <a:pt x="487" y="108"/>
                  <a:pt x="487" y="117"/>
                </a:cubicBezTo>
                <a:cubicBezTo>
                  <a:pt x="496" y="144"/>
                  <a:pt x="513" y="172"/>
                  <a:pt x="513" y="298"/>
                </a:cubicBezTo>
                <a:cubicBezTo>
                  <a:pt x="513" y="316"/>
                  <a:pt x="496" y="361"/>
                  <a:pt x="414" y="460"/>
                </a:cubicBezTo>
                <a:cubicBezTo>
                  <a:pt x="369" y="514"/>
                  <a:pt x="333" y="559"/>
                  <a:pt x="324" y="559"/>
                </a:cubicBezTo>
                <a:cubicBezTo>
                  <a:pt x="315" y="568"/>
                  <a:pt x="306" y="568"/>
                  <a:pt x="297" y="568"/>
                </a:cubicBezTo>
                <a:cubicBezTo>
                  <a:pt x="144" y="559"/>
                  <a:pt x="144" y="559"/>
                  <a:pt x="144" y="559"/>
                </a:cubicBezTo>
                <a:lnTo>
                  <a:pt x="144" y="559"/>
                </a:lnTo>
                <a:cubicBezTo>
                  <a:pt x="135" y="559"/>
                  <a:pt x="135" y="559"/>
                  <a:pt x="126" y="559"/>
                </a:cubicBezTo>
                <a:cubicBezTo>
                  <a:pt x="108" y="586"/>
                  <a:pt x="81" y="640"/>
                  <a:pt x="81" y="766"/>
                </a:cubicBezTo>
                <a:cubicBezTo>
                  <a:pt x="81" y="838"/>
                  <a:pt x="90" y="902"/>
                  <a:pt x="126" y="938"/>
                </a:cubicBezTo>
                <a:cubicBezTo>
                  <a:pt x="144" y="965"/>
                  <a:pt x="171" y="974"/>
                  <a:pt x="207" y="965"/>
                </a:cubicBezTo>
                <a:cubicBezTo>
                  <a:pt x="216" y="965"/>
                  <a:pt x="225" y="956"/>
                  <a:pt x="234" y="956"/>
                </a:cubicBezTo>
                <a:cubicBezTo>
                  <a:pt x="252" y="947"/>
                  <a:pt x="288" y="947"/>
                  <a:pt x="315" y="938"/>
                </a:cubicBezTo>
                <a:cubicBezTo>
                  <a:pt x="324" y="938"/>
                  <a:pt x="333" y="938"/>
                  <a:pt x="342" y="938"/>
                </a:cubicBezTo>
                <a:cubicBezTo>
                  <a:pt x="360" y="929"/>
                  <a:pt x="378" y="929"/>
                  <a:pt x="387" y="947"/>
                </a:cubicBezTo>
                <a:cubicBezTo>
                  <a:pt x="432" y="983"/>
                  <a:pt x="487" y="1001"/>
                  <a:pt x="513" y="1010"/>
                </a:cubicBezTo>
                <a:cubicBezTo>
                  <a:pt x="559" y="1028"/>
                  <a:pt x="595" y="1037"/>
                  <a:pt x="613" y="1028"/>
                </a:cubicBezTo>
                <a:cubicBezTo>
                  <a:pt x="622" y="1028"/>
                  <a:pt x="622" y="1028"/>
                  <a:pt x="631" y="1028"/>
                </a:cubicBezTo>
                <a:close/>
                <a:moveTo>
                  <a:pt x="487" y="99"/>
                </a:moveTo>
                <a:lnTo>
                  <a:pt x="487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046F10B-72BA-F846-811F-26129ECC17E7}"/>
              </a:ext>
            </a:extLst>
          </p:cNvPr>
          <p:cNvGrpSpPr/>
          <p:nvPr/>
        </p:nvGrpSpPr>
        <p:grpSpPr>
          <a:xfrm>
            <a:off x="2668308" y="917231"/>
            <a:ext cx="19041035" cy="2561450"/>
            <a:chOff x="2668308" y="861425"/>
            <a:chExt cx="19041035" cy="2561450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0403C35-2526-9045-80A3-92E0501D6FC5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D06FB1CF-49B0-A845-BEC0-63DB24DACD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582C46A-2289-034A-91A7-180DBE222581}"/>
              </a:ext>
            </a:extLst>
          </p:cNvPr>
          <p:cNvGrpSpPr/>
          <p:nvPr/>
        </p:nvGrpSpPr>
        <p:grpSpPr>
          <a:xfrm>
            <a:off x="1515183" y="5271203"/>
            <a:ext cx="4236804" cy="1488549"/>
            <a:chOff x="4263265" y="1861451"/>
            <a:chExt cx="4236804" cy="1488549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4A4651D5-75ED-A341-951F-C6EEC523C2B8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4F343C96-3739-E849-96DB-FB62AC2ADBC5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2AC82CF-9A28-FF49-B9C6-A41DE29AC4E6}"/>
              </a:ext>
            </a:extLst>
          </p:cNvPr>
          <p:cNvGrpSpPr/>
          <p:nvPr/>
        </p:nvGrpSpPr>
        <p:grpSpPr>
          <a:xfrm>
            <a:off x="1480137" y="9556753"/>
            <a:ext cx="4240975" cy="1523955"/>
            <a:chOff x="4250958" y="4721942"/>
            <a:chExt cx="4240975" cy="1523955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37500947-1CCD-604E-B079-D906408ADFCA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27274D-2847-E941-9C9D-0DF7577666EF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EC264C9-5A53-774E-9491-F41277804709}"/>
              </a:ext>
            </a:extLst>
          </p:cNvPr>
          <p:cNvGrpSpPr/>
          <p:nvPr/>
        </p:nvGrpSpPr>
        <p:grpSpPr>
          <a:xfrm>
            <a:off x="18712571" y="9541206"/>
            <a:ext cx="4236804" cy="1555049"/>
            <a:chOff x="4208458" y="7650699"/>
            <a:chExt cx="4236804" cy="1555049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264D96CC-631A-1644-AC2C-80E926B28F84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459A83CC-217B-D14B-A306-A3D347F75E3B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CCC8EC0B-A948-6741-A126-A0862B1208D1}"/>
              </a:ext>
            </a:extLst>
          </p:cNvPr>
          <p:cNvGrpSpPr/>
          <p:nvPr/>
        </p:nvGrpSpPr>
        <p:grpSpPr>
          <a:xfrm>
            <a:off x="18747091" y="5271203"/>
            <a:ext cx="4236804" cy="1514064"/>
            <a:chOff x="4247967" y="10620441"/>
            <a:chExt cx="4236804" cy="1514064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F28ACFA1-D1BE-AF4D-8100-F0E1B42BBE8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ED0EAD1A-FE12-7A4A-98C9-E56217DCB7E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7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 291">
            <a:extLst>
              <a:ext uri="{FF2B5EF4-FFF2-40B4-BE49-F238E27FC236}">
                <a16:creationId xmlns:a16="http://schemas.microsoft.com/office/drawing/2014/main" id="{2E22B23C-E80D-7C49-A319-BA37969E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26" y="6365657"/>
            <a:ext cx="4937575" cy="2383982"/>
          </a:xfrm>
          <a:custGeom>
            <a:avLst/>
            <a:gdLst>
              <a:gd name="T0" fmla="*/ 4593 w 4621"/>
              <a:gd name="T1" fmla="*/ 262 h 2233"/>
              <a:gd name="T2" fmla="*/ 4593 w 4621"/>
              <a:gd name="T3" fmla="*/ 262 h 2233"/>
              <a:gd name="T4" fmla="*/ 4593 w 4621"/>
              <a:gd name="T5" fmla="*/ 262 h 2233"/>
              <a:gd name="T6" fmla="*/ 4520 w 4621"/>
              <a:gd name="T7" fmla="*/ 262 h 2233"/>
              <a:gd name="T8" fmla="*/ 4331 w 4621"/>
              <a:gd name="T9" fmla="*/ 335 h 2233"/>
              <a:gd name="T10" fmla="*/ 2025 w 4621"/>
              <a:gd name="T11" fmla="*/ 145 h 2233"/>
              <a:gd name="T12" fmla="*/ 597 w 4621"/>
              <a:gd name="T13" fmla="*/ 551 h 2233"/>
              <a:gd name="T14" fmla="*/ 36 w 4621"/>
              <a:gd name="T15" fmla="*/ 1662 h 2233"/>
              <a:gd name="T16" fmla="*/ 0 w 4621"/>
              <a:gd name="T17" fmla="*/ 1915 h 2233"/>
              <a:gd name="T18" fmla="*/ 27 w 4621"/>
              <a:gd name="T19" fmla="*/ 1970 h 2233"/>
              <a:gd name="T20" fmla="*/ 27 w 4621"/>
              <a:gd name="T21" fmla="*/ 1970 h 2233"/>
              <a:gd name="T22" fmla="*/ 91 w 4621"/>
              <a:gd name="T23" fmla="*/ 1979 h 2233"/>
              <a:gd name="T24" fmla="*/ 299 w 4621"/>
              <a:gd name="T25" fmla="*/ 1898 h 2233"/>
              <a:gd name="T26" fmla="*/ 2604 w 4621"/>
              <a:gd name="T27" fmla="*/ 2087 h 2233"/>
              <a:gd name="T28" fmla="*/ 4032 w 4621"/>
              <a:gd name="T29" fmla="*/ 1681 h 2233"/>
              <a:gd name="T30" fmla="*/ 4593 w 4621"/>
              <a:gd name="T31" fmla="*/ 569 h 2233"/>
              <a:gd name="T32" fmla="*/ 4620 w 4621"/>
              <a:gd name="T33" fmla="*/ 325 h 2233"/>
              <a:gd name="T34" fmla="*/ 4593 w 4621"/>
              <a:gd name="T35" fmla="*/ 262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1" h="2233">
                <a:moveTo>
                  <a:pt x="4593" y="262"/>
                </a:moveTo>
                <a:lnTo>
                  <a:pt x="4593" y="262"/>
                </a:lnTo>
                <a:lnTo>
                  <a:pt x="4593" y="262"/>
                </a:lnTo>
                <a:cubicBezTo>
                  <a:pt x="4575" y="253"/>
                  <a:pt x="4548" y="253"/>
                  <a:pt x="4520" y="262"/>
                </a:cubicBezTo>
                <a:cubicBezTo>
                  <a:pt x="4457" y="289"/>
                  <a:pt x="4394" y="307"/>
                  <a:pt x="4331" y="335"/>
                </a:cubicBezTo>
                <a:cubicBezTo>
                  <a:pt x="3562" y="569"/>
                  <a:pt x="2794" y="325"/>
                  <a:pt x="2025" y="145"/>
                </a:cubicBezTo>
                <a:cubicBezTo>
                  <a:pt x="1465" y="0"/>
                  <a:pt x="959" y="163"/>
                  <a:pt x="597" y="551"/>
                </a:cubicBezTo>
                <a:cubicBezTo>
                  <a:pt x="308" y="840"/>
                  <a:pt x="109" y="1265"/>
                  <a:pt x="36" y="1662"/>
                </a:cubicBezTo>
                <a:cubicBezTo>
                  <a:pt x="18" y="1753"/>
                  <a:pt x="9" y="1834"/>
                  <a:pt x="0" y="1915"/>
                </a:cubicBezTo>
                <a:cubicBezTo>
                  <a:pt x="0" y="1934"/>
                  <a:pt x="9" y="1961"/>
                  <a:pt x="27" y="1970"/>
                </a:cubicBezTo>
                <a:lnTo>
                  <a:pt x="27" y="1970"/>
                </a:lnTo>
                <a:cubicBezTo>
                  <a:pt x="45" y="1979"/>
                  <a:pt x="73" y="1988"/>
                  <a:pt x="91" y="1979"/>
                </a:cubicBezTo>
                <a:cubicBezTo>
                  <a:pt x="163" y="1943"/>
                  <a:pt x="226" y="1915"/>
                  <a:pt x="299" y="1898"/>
                </a:cubicBezTo>
                <a:cubicBezTo>
                  <a:pt x="1067" y="1653"/>
                  <a:pt x="1835" y="1907"/>
                  <a:pt x="2604" y="2087"/>
                </a:cubicBezTo>
                <a:cubicBezTo>
                  <a:pt x="3164" y="2232"/>
                  <a:pt x="3671" y="2069"/>
                  <a:pt x="4032" y="1681"/>
                </a:cubicBezTo>
                <a:cubicBezTo>
                  <a:pt x="4312" y="1382"/>
                  <a:pt x="4511" y="966"/>
                  <a:pt x="4593" y="569"/>
                </a:cubicBezTo>
                <a:cubicBezTo>
                  <a:pt x="4602" y="487"/>
                  <a:pt x="4620" y="406"/>
                  <a:pt x="4620" y="325"/>
                </a:cubicBezTo>
                <a:cubicBezTo>
                  <a:pt x="4620" y="299"/>
                  <a:pt x="4611" y="280"/>
                  <a:pt x="4593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2">
            <a:extLst>
              <a:ext uri="{FF2B5EF4-FFF2-40B4-BE49-F238E27FC236}">
                <a16:creationId xmlns:a16="http://schemas.microsoft.com/office/drawing/2014/main" id="{A43DD54B-B3C5-ED48-918E-D46F5999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829" y="11675434"/>
            <a:ext cx="5031804" cy="621908"/>
          </a:xfrm>
          <a:custGeom>
            <a:avLst/>
            <a:gdLst>
              <a:gd name="T0" fmla="*/ 289 w 4711"/>
              <a:gd name="T1" fmla="*/ 0 h 580"/>
              <a:gd name="T2" fmla="*/ 289 w 4711"/>
              <a:gd name="T3" fmla="*/ 0 h 580"/>
              <a:gd name="T4" fmla="*/ 0 w 4711"/>
              <a:gd name="T5" fmla="*/ 289 h 580"/>
              <a:gd name="T6" fmla="*/ 289 w 4711"/>
              <a:gd name="T7" fmla="*/ 579 h 580"/>
              <a:gd name="T8" fmla="*/ 4710 w 4711"/>
              <a:gd name="T9" fmla="*/ 579 h 580"/>
              <a:gd name="T10" fmla="*/ 4710 w 4711"/>
              <a:gd name="T11" fmla="*/ 0 h 580"/>
              <a:gd name="T12" fmla="*/ 289 w 4711"/>
              <a:gd name="T13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1" h="580">
                <a:moveTo>
                  <a:pt x="289" y="0"/>
                </a:moveTo>
                <a:lnTo>
                  <a:pt x="289" y="0"/>
                </a:lnTo>
                <a:cubicBezTo>
                  <a:pt x="126" y="0"/>
                  <a:pt x="0" y="127"/>
                  <a:pt x="0" y="289"/>
                </a:cubicBezTo>
                <a:cubicBezTo>
                  <a:pt x="0" y="452"/>
                  <a:pt x="126" y="579"/>
                  <a:pt x="289" y="579"/>
                </a:cubicBezTo>
                <a:cubicBezTo>
                  <a:pt x="4710" y="579"/>
                  <a:pt x="4710" y="579"/>
                  <a:pt x="4710" y="579"/>
                </a:cubicBezTo>
                <a:cubicBezTo>
                  <a:pt x="4710" y="0"/>
                  <a:pt x="4710" y="0"/>
                  <a:pt x="4710" y="0"/>
                </a:cubicBezTo>
                <a:lnTo>
                  <a:pt x="28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3">
            <a:extLst>
              <a:ext uri="{FF2B5EF4-FFF2-40B4-BE49-F238E27FC236}">
                <a16:creationId xmlns:a16="http://schemas.microsoft.com/office/drawing/2014/main" id="{4215E143-A1B6-AC43-8B63-2B2298F6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59" y="8787331"/>
            <a:ext cx="174321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1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1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cubicBezTo>
                  <a:pt x="126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4">
            <a:extLst>
              <a:ext uri="{FF2B5EF4-FFF2-40B4-BE49-F238E27FC236}">
                <a16:creationId xmlns:a16="http://schemas.microsoft.com/office/drawing/2014/main" id="{DCAE3CD3-46CE-1240-9E3F-0C2653CC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222" y="8787331"/>
            <a:ext cx="174321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1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1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5">
            <a:extLst>
              <a:ext uri="{FF2B5EF4-FFF2-40B4-BE49-F238E27FC236}">
                <a16:creationId xmlns:a16="http://schemas.microsoft.com/office/drawing/2014/main" id="{BCD8C48C-9906-1D41-BD3D-8814E539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195" y="8787331"/>
            <a:ext cx="174324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81 w 164"/>
              <a:gd name="T5" fmla="*/ 2658 h 2659"/>
              <a:gd name="T6" fmla="*/ 163 w 164"/>
              <a:gd name="T7" fmla="*/ 2576 h 2659"/>
              <a:gd name="T8" fmla="*/ 163 w 164"/>
              <a:gd name="T9" fmla="*/ 81 h 2659"/>
              <a:gd name="T10" fmla="*/ 81 w 164"/>
              <a:gd name="T11" fmla="*/ 0 h 2659"/>
              <a:gd name="T12" fmla="*/ 81 w 164"/>
              <a:gd name="T13" fmla="*/ 0 h 2659"/>
              <a:gd name="T14" fmla="*/ 0 w 164"/>
              <a:gd name="T15" fmla="*/ 81 h 2659"/>
              <a:gd name="T16" fmla="*/ 0 w 164"/>
              <a:gd name="T17" fmla="*/ 2576 h 2659"/>
              <a:gd name="T18" fmla="*/ 81 w 164"/>
              <a:gd name="T19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lnTo>
                  <a:pt x="81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96">
            <a:extLst>
              <a:ext uri="{FF2B5EF4-FFF2-40B4-BE49-F238E27FC236}">
                <a16:creationId xmlns:a16="http://schemas.microsoft.com/office/drawing/2014/main" id="{B0EF3B53-6FAB-A34E-8363-9A594E5C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748" y="8787331"/>
            <a:ext cx="174321" cy="2840989"/>
          </a:xfrm>
          <a:custGeom>
            <a:avLst/>
            <a:gdLst>
              <a:gd name="T0" fmla="*/ 82 w 164"/>
              <a:gd name="T1" fmla="*/ 2658 h 2659"/>
              <a:gd name="T2" fmla="*/ 82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2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2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2" y="2658"/>
                </a:moveTo>
                <a:lnTo>
                  <a:pt x="82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2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2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97">
            <a:extLst>
              <a:ext uri="{FF2B5EF4-FFF2-40B4-BE49-F238E27FC236}">
                <a16:creationId xmlns:a16="http://schemas.microsoft.com/office/drawing/2014/main" id="{E6DC36A7-1931-844B-9B2C-05E8A37B4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433" y="8787331"/>
            <a:ext cx="174321" cy="2840989"/>
          </a:xfrm>
          <a:custGeom>
            <a:avLst/>
            <a:gdLst>
              <a:gd name="T0" fmla="*/ 82 w 164"/>
              <a:gd name="T1" fmla="*/ 2658 h 2659"/>
              <a:gd name="T2" fmla="*/ 82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2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2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2" y="2658"/>
                </a:moveTo>
                <a:lnTo>
                  <a:pt x="82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2" y="0"/>
                </a:cubicBezTo>
                <a:cubicBezTo>
                  <a:pt x="37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7" y="2658"/>
                  <a:pt x="82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98">
            <a:extLst>
              <a:ext uri="{FF2B5EF4-FFF2-40B4-BE49-F238E27FC236}">
                <a16:creationId xmlns:a16="http://schemas.microsoft.com/office/drawing/2014/main" id="{4CCF428A-491C-FF44-810F-1ED17ED3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983" y="8787331"/>
            <a:ext cx="174324" cy="2840989"/>
          </a:xfrm>
          <a:custGeom>
            <a:avLst/>
            <a:gdLst>
              <a:gd name="T0" fmla="*/ 81 w 163"/>
              <a:gd name="T1" fmla="*/ 2658 h 2659"/>
              <a:gd name="T2" fmla="*/ 81 w 163"/>
              <a:gd name="T3" fmla="*/ 2658 h 2659"/>
              <a:gd name="T4" fmla="*/ 81 w 163"/>
              <a:gd name="T5" fmla="*/ 2658 h 2659"/>
              <a:gd name="T6" fmla="*/ 162 w 163"/>
              <a:gd name="T7" fmla="*/ 2576 h 2659"/>
              <a:gd name="T8" fmla="*/ 162 w 163"/>
              <a:gd name="T9" fmla="*/ 81 h 2659"/>
              <a:gd name="T10" fmla="*/ 81 w 163"/>
              <a:gd name="T11" fmla="*/ 0 h 2659"/>
              <a:gd name="T12" fmla="*/ 81 w 163"/>
              <a:gd name="T13" fmla="*/ 0 h 2659"/>
              <a:gd name="T14" fmla="*/ 0 w 163"/>
              <a:gd name="T15" fmla="*/ 81 h 2659"/>
              <a:gd name="T16" fmla="*/ 0 w 163"/>
              <a:gd name="T17" fmla="*/ 2576 h 2659"/>
              <a:gd name="T18" fmla="*/ 81 w 163"/>
              <a:gd name="T19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2659">
                <a:moveTo>
                  <a:pt x="81" y="2658"/>
                </a:moveTo>
                <a:lnTo>
                  <a:pt x="81" y="2658"/>
                </a:lnTo>
                <a:lnTo>
                  <a:pt x="81" y="2658"/>
                </a:lnTo>
                <a:cubicBezTo>
                  <a:pt x="126" y="2658"/>
                  <a:pt x="162" y="2622"/>
                  <a:pt x="162" y="2576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36"/>
                  <a:pt x="126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99">
            <a:extLst>
              <a:ext uri="{FF2B5EF4-FFF2-40B4-BE49-F238E27FC236}">
                <a16:creationId xmlns:a16="http://schemas.microsoft.com/office/drawing/2014/main" id="{612F77D1-8BF8-2541-8298-FB45B951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669" y="8787331"/>
            <a:ext cx="174324" cy="2840989"/>
          </a:xfrm>
          <a:custGeom>
            <a:avLst/>
            <a:gdLst>
              <a:gd name="T0" fmla="*/ 81 w 163"/>
              <a:gd name="T1" fmla="*/ 2658 h 2659"/>
              <a:gd name="T2" fmla="*/ 81 w 163"/>
              <a:gd name="T3" fmla="*/ 2658 h 2659"/>
              <a:gd name="T4" fmla="*/ 162 w 163"/>
              <a:gd name="T5" fmla="*/ 2576 h 2659"/>
              <a:gd name="T6" fmla="*/ 162 w 163"/>
              <a:gd name="T7" fmla="*/ 81 h 2659"/>
              <a:gd name="T8" fmla="*/ 81 w 163"/>
              <a:gd name="T9" fmla="*/ 0 h 2659"/>
              <a:gd name="T10" fmla="*/ 0 w 163"/>
              <a:gd name="T11" fmla="*/ 81 h 2659"/>
              <a:gd name="T12" fmla="*/ 0 w 163"/>
              <a:gd name="T13" fmla="*/ 2576 h 2659"/>
              <a:gd name="T14" fmla="*/ 81 w 163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2659">
                <a:moveTo>
                  <a:pt x="81" y="2658"/>
                </a:moveTo>
                <a:lnTo>
                  <a:pt x="81" y="2658"/>
                </a:lnTo>
                <a:cubicBezTo>
                  <a:pt x="126" y="2658"/>
                  <a:pt x="162" y="2622"/>
                  <a:pt x="162" y="2576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00">
            <a:extLst>
              <a:ext uri="{FF2B5EF4-FFF2-40B4-BE49-F238E27FC236}">
                <a16:creationId xmlns:a16="http://schemas.microsoft.com/office/drawing/2014/main" id="{2DFC5314-2E5E-744F-AA44-B9487A56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221" y="8787331"/>
            <a:ext cx="174321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1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1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cubicBezTo>
                  <a:pt x="126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01">
            <a:extLst>
              <a:ext uri="{FF2B5EF4-FFF2-40B4-BE49-F238E27FC236}">
                <a16:creationId xmlns:a16="http://schemas.microsoft.com/office/drawing/2014/main" id="{F551FDE5-690E-C44A-8259-FBE4204F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907" y="8787331"/>
            <a:ext cx="174321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81 w 164"/>
              <a:gd name="T5" fmla="*/ 2658 h 2659"/>
              <a:gd name="T6" fmla="*/ 163 w 164"/>
              <a:gd name="T7" fmla="*/ 2576 h 2659"/>
              <a:gd name="T8" fmla="*/ 163 w 164"/>
              <a:gd name="T9" fmla="*/ 81 h 2659"/>
              <a:gd name="T10" fmla="*/ 81 w 164"/>
              <a:gd name="T11" fmla="*/ 0 h 2659"/>
              <a:gd name="T12" fmla="*/ 81 w 164"/>
              <a:gd name="T13" fmla="*/ 0 h 2659"/>
              <a:gd name="T14" fmla="*/ 0 w 164"/>
              <a:gd name="T15" fmla="*/ 81 h 2659"/>
              <a:gd name="T16" fmla="*/ 0 w 164"/>
              <a:gd name="T17" fmla="*/ 2576 h 2659"/>
              <a:gd name="T18" fmla="*/ 81 w 164"/>
              <a:gd name="T19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lnTo>
                  <a:pt x="81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02">
            <a:extLst>
              <a:ext uri="{FF2B5EF4-FFF2-40B4-BE49-F238E27FC236}">
                <a16:creationId xmlns:a16="http://schemas.microsoft.com/office/drawing/2014/main" id="{46613968-CE87-DC4A-99CE-BDB6909E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7" y="8787331"/>
            <a:ext cx="174324" cy="2840989"/>
          </a:xfrm>
          <a:custGeom>
            <a:avLst/>
            <a:gdLst>
              <a:gd name="T0" fmla="*/ 82 w 164"/>
              <a:gd name="T1" fmla="*/ 2658 h 2659"/>
              <a:gd name="T2" fmla="*/ 82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2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2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2" y="2658"/>
                </a:moveTo>
                <a:lnTo>
                  <a:pt x="82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2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2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03">
            <a:extLst>
              <a:ext uri="{FF2B5EF4-FFF2-40B4-BE49-F238E27FC236}">
                <a16:creationId xmlns:a16="http://schemas.microsoft.com/office/drawing/2014/main" id="{685864C5-56FF-2747-8171-15532DE2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433" y="8787331"/>
            <a:ext cx="174321" cy="2840989"/>
          </a:xfrm>
          <a:custGeom>
            <a:avLst/>
            <a:gdLst>
              <a:gd name="T0" fmla="*/ 82 w 164"/>
              <a:gd name="T1" fmla="*/ 2658 h 2659"/>
              <a:gd name="T2" fmla="*/ 82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2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2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2" y="2658"/>
                </a:moveTo>
                <a:lnTo>
                  <a:pt x="82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2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2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04">
            <a:extLst>
              <a:ext uri="{FF2B5EF4-FFF2-40B4-BE49-F238E27FC236}">
                <a16:creationId xmlns:a16="http://schemas.microsoft.com/office/drawing/2014/main" id="{FE8F5741-3F64-3B42-AA77-218C05AA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695" y="8787331"/>
            <a:ext cx="174321" cy="2840989"/>
          </a:xfrm>
          <a:custGeom>
            <a:avLst/>
            <a:gdLst>
              <a:gd name="T0" fmla="*/ 82 w 164"/>
              <a:gd name="T1" fmla="*/ 2658 h 2659"/>
              <a:gd name="T2" fmla="*/ 82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2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2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2" y="2658"/>
                </a:moveTo>
                <a:lnTo>
                  <a:pt x="82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2" y="0"/>
                </a:cubicBezTo>
                <a:cubicBezTo>
                  <a:pt x="37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7" y="2658"/>
                  <a:pt x="82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05">
            <a:extLst>
              <a:ext uri="{FF2B5EF4-FFF2-40B4-BE49-F238E27FC236}">
                <a16:creationId xmlns:a16="http://schemas.microsoft.com/office/drawing/2014/main" id="{CEBB7C50-611B-E64F-BD86-ED38B2F9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668" y="8787331"/>
            <a:ext cx="174324" cy="2840989"/>
          </a:xfrm>
          <a:custGeom>
            <a:avLst/>
            <a:gdLst>
              <a:gd name="T0" fmla="*/ 81 w 163"/>
              <a:gd name="T1" fmla="*/ 2658 h 2659"/>
              <a:gd name="T2" fmla="*/ 81 w 163"/>
              <a:gd name="T3" fmla="*/ 2658 h 2659"/>
              <a:gd name="T4" fmla="*/ 162 w 163"/>
              <a:gd name="T5" fmla="*/ 2576 h 2659"/>
              <a:gd name="T6" fmla="*/ 162 w 163"/>
              <a:gd name="T7" fmla="*/ 81 h 2659"/>
              <a:gd name="T8" fmla="*/ 81 w 163"/>
              <a:gd name="T9" fmla="*/ 0 h 2659"/>
              <a:gd name="T10" fmla="*/ 0 w 163"/>
              <a:gd name="T11" fmla="*/ 81 h 2659"/>
              <a:gd name="T12" fmla="*/ 0 w 163"/>
              <a:gd name="T13" fmla="*/ 2576 h 2659"/>
              <a:gd name="T14" fmla="*/ 81 w 163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2659">
                <a:moveTo>
                  <a:pt x="81" y="2658"/>
                </a:moveTo>
                <a:lnTo>
                  <a:pt x="81" y="2658"/>
                </a:lnTo>
                <a:cubicBezTo>
                  <a:pt x="126" y="2658"/>
                  <a:pt x="162" y="2622"/>
                  <a:pt x="162" y="2576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06">
            <a:extLst>
              <a:ext uri="{FF2B5EF4-FFF2-40B4-BE49-F238E27FC236}">
                <a16:creationId xmlns:a16="http://schemas.microsoft.com/office/drawing/2014/main" id="{EADDE636-CFEF-0040-92F7-C1A7A5BF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931" y="8787331"/>
            <a:ext cx="174324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1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1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cubicBezTo>
                  <a:pt x="126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07">
            <a:extLst>
              <a:ext uri="{FF2B5EF4-FFF2-40B4-BE49-F238E27FC236}">
                <a16:creationId xmlns:a16="http://schemas.microsoft.com/office/drawing/2014/main" id="{3C18E574-6664-7143-BE1D-7C3360FD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906" y="8787331"/>
            <a:ext cx="174321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1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1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cubicBezTo>
                  <a:pt x="126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08">
            <a:extLst>
              <a:ext uri="{FF2B5EF4-FFF2-40B4-BE49-F238E27FC236}">
                <a16:creationId xmlns:a16="http://schemas.microsoft.com/office/drawing/2014/main" id="{2BED2EF8-20D8-7C49-B118-92DB8516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69" y="8787331"/>
            <a:ext cx="174321" cy="2840989"/>
          </a:xfrm>
          <a:custGeom>
            <a:avLst/>
            <a:gdLst>
              <a:gd name="T0" fmla="*/ 81 w 164"/>
              <a:gd name="T1" fmla="*/ 2658 h 2659"/>
              <a:gd name="T2" fmla="*/ 81 w 164"/>
              <a:gd name="T3" fmla="*/ 2658 h 2659"/>
              <a:gd name="T4" fmla="*/ 81 w 164"/>
              <a:gd name="T5" fmla="*/ 2658 h 2659"/>
              <a:gd name="T6" fmla="*/ 163 w 164"/>
              <a:gd name="T7" fmla="*/ 2576 h 2659"/>
              <a:gd name="T8" fmla="*/ 163 w 164"/>
              <a:gd name="T9" fmla="*/ 81 h 2659"/>
              <a:gd name="T10" fmla="*/ 81 w 164"/>
              <a:gd name="T11" fmla="*/ 0 h 2659"/>
              <a:gd name="T12" fmla="*/ 81 w 164"/>
              <a:gd name="T13" fmla="*/ 0 h 2659"/>
              <a:gd name="T14" fmla="*/ 0 w 164"/>
              <a:gd name="T15" fmla="*/ 81 h 2659"/>
              <a:gd name="T16" fmla="*/ 0 w 164"/>
              <a:gd name="T17" fmla="*/ 2576 h 2659"/>
              <a:gd name="T18" fmla="*/ 81 w 164"/>
              <a:gd name="T19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2659">
                <a:moveTo>
                  <a:pt x="81" y="2658"/>
                </a:moveTo>
                <a:lnTo>
                  <a:pt x="81" y="2658"/>
                </a:lnTo>
                <a:lnTo>
                  <a:pt x="81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1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09">
            <a:extLst>
              <a:ext uri="{FF2B5EF4-FFF2-40B4-BE49-F238E27FC236}">
                <a16:creationId xmlns:a16="http://schemas.microsoft.com/office/drawing/2014/main" id="{466D2049-0985-684D-BB69-466748A7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142" y="8787331"/>
            <a:ext cx="174324" cy="2840989"/>
          </a:xfrm>
          <a:custGeom>
            <a:avLst/>
            <a:gdLst>
              <a:gd name="T0" fmla="*/ 82 w 164"/>
              <a:gd name="T1" fmla="*/ 2658 h 2659"/>
              <a:gd name="T2" fmla="*/ 82 w 164"/>
              <a:gd name="T3" fmla="*/ 2658 h 2659"/>
              <a:gd name="T4" fmla="*/ 163 w 164"/>
              <a:gd name="T5" fmla="*/ 2576 h 2659"/>
              <a:gd name="T6" fmla="*/ 163 w 164"/>
              <a:gd name="T7" fmla="*/ 81 h 2659"/>
              <a:gd name="T8" fmla="*/ 82 w 164"/>
              <a:gd name="T9" fmla="*/ 0 h 2659"/>
              <a:gd name="T10" fmla="*/ 0 w 164"/>
              <a:gd name="T11" fmla="*/ 81 h 2659"/>
              <a:gd name="T12" fmla="*/ 0 w 164"/>
              <a:gd name="T13" fmla="*/ 2576 h 2659"/>
              <a:gd name="T14" fmla="*/ 82 w 164"/>
              <a:gd name="T15" fmla="*/ 2658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2659">
                <a:moveTo>
                  <a:pt x="82" y="2658"/>
                </a:moveTo>
                <a:lnTo>
                  <a:pt x="82" y="2658"/>
                </a:lnTo>
                <a:cubicBezTo>
                  <a:pt x="127" y="2658"/>
                  <a:pt x="163" y="2622"/>
                  <a:pt x="163" y="2576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36"/>
                  <a:pt x="127" y="0"/>
                  <a:pt x="82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76"/>
                  <a:pt x="0" y="2576"/>
                  <a:pt x="0" y="2576"/>
                </a:cubicBezTo>
                <a:cubicBezTo>
                  <a:pt x="0" y="2622"/>
                  <a:pt x="36" y="2658"/>
                  <a:pt x="82" y="2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0">
            <a:extLst>
              <a:ext uri="{FF2B5EF4-FFF2-40B4-BE49-F238E27FC236}">
                <a16:creationId xmlns:a16="http://schemas.microsoft.com/office/drawing/2014/main" id="{CB7DF91C-D9D8-E746-87EA-FB58B48B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843" y="11675434"/>
            <a:ext cx="4424028" cy="621908"/>
          </a:xfrm>
          <a:custGeom>
            <a:avLst/>
            <a:gdLst>
              <a:gd name="T0" fmla="*/ 4140 w 4141"/>
              <a:gd name="T1" fmla="*/ 0 h 580"/>
              <a:gd name="T2" fmla="*/ 0 w 4141"/>
              <a:gd name="T3" fmla="*/ 0 h 580"/>
              <a:gd name="T4" fmla="*/ 0 w 4141"/>
              <a:gd name="T5" fmla="*/ 579 h 580"/>
              <a:gd name="T6" fmla="*/ 4140 w 4141"/>
              <a:gd name="T7" fmla="*/ 579 h 580"/>
              <a:gd name="T8" fmla="*/ 4140 w 4141"/>
              <a:gd name="T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1" h="580">
                <a:moveTo>
                  <a:pt x="4140" y="0"/>
                </a:moveTo>
                <a:lnTo>
                  <a:pt x="0" y="0"/>
                </a:lnTo>
                <a:lnTo>
                  <a:pt x="0" y="579"/>
                </a:lnTo>
                <a:lnTo>
                  <a:pt x="4140" y="579"/>
                </a:lnTo>
                <a:lnTo>
                  <a:pt x="414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11">
            <a:extLst>
              <a:ext uri="{FF2B5EF4-FFF2-40B4-BE49-F238E27FC236}">
                <a16:creationId xmlns:a16="http://schemas.microsoft.com/office/drawing/2014/main" id="{DB233C4F-B9DC-1346-B246-8882966D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368" y="11675434"/>
            <a:ext cx="4424031" cy="621908"/>
          </a:xfrm>
          <a:custGeom>
            <a:avLst/>
            <a:gdLst>
              <a:gd name="T0" fmla="*/ 0 w 4142"/>
              <a:gd name="T1" fmla="*/ 579 h 580"/>
              <a:gd name="T2" fmla="*/ 4141 w 4142"/>
              <a:gd name="T3" fmla="*/ 579 h 580"/>
              <a:gd name="T4" fmla="*/ 4141 w 4142"/>
              <a:gd name="T5" fmla="*/ 0 h 580"/>
              <a:gd name="T6" fmla="*/ 0 w 4142"/>
              <a:gd name="T7" fmla="*/ 0 h 580"/>
              <a:gd name="T8" fmla="*/ 0 w 4142"/>
              <a:gd name="T9" fmla="*/ 57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2" h="580">
                <a:moveTo>
                  <a:pt x="0" y="579"/>
                </a:moveTo>
                <a:lnTo>
                  <a:pt x="4141" y="579"/>
                </a:lnTo>
                <a:lnTo>
                  <a:pt x="4141" y="0"/>
                </a:lnTo>
                <a:lnTo>
                  <a:pt x="0" y="0"/>
                </a:lnTo>
                <a:lnTo>
                  <a:pt x="0" y="57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12">
            <a:extLst>
              <a:ext uri="{FF2B5EF4-FFF2-40B4-BE49-F238E27FC236}">
                <a16:creationId xmlns:a16="http://schemas.microsoft.com/office/drawing/2014/main" id="{26C1686E-7E14-C149-A846-35D57C02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2607" y="11675434"/>
            <a:ext cx="4424031" cy="621908"/>
          </a:xfrm>
          <a:custGeom>
            <a:avLst/>
            <a:gdLst>
              <a:gd name="T0" fmla="*/ 3851 w 4141"/>
              <a:gd name="T1" fmla="*/ 0 h 580"/>
              <a:gd name="T2" fmla="*/ 3851 w 4141"/>
              <a:gd name="T3" fmla="*/ 0 h 580"/>
              <a:gd name="T4" fmla="*/ 0 w 4141"/>
              <a:gd name="T5" fmla="*/ 0 h 580"/>
              <a:gd name="T6" fmla="*/ 0 w 4141"/>
              <a:gd name="T7" fmla="*/ 579 h 580"/>
              <a:gd name="T8" fmla="*/ 3851 w 4141"/>
              <a:gd name="T9" fmla="*/ 579 h 580"/>
              <a:gd name="T10" fmla="*/ 4140 w 4141"/>
              <a:gd name="T11" fmla="*/ 289 h 580"/>
              <a:gd name="T12" fmla="*/ 3851 w 4141"/>
              <a:gd name="T13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1" h="580">
                <a:moveTo>
                  <a:pt x="3851" y="0"/>
                </a:moveTo>
                <a:lnTo>
                  <a:pt x="3851" y="0"/>
                </a:lnTo>
                <a:cubicBezTo>
                  <a:pt x="0" y="0"/>
                  <a:pt x="0" y="0"/>
                  <a:pt x="0" y="0"/>
                </a:cubicBezTo>
                <a:cubicBezTo>
                  <a:pt x="0" y="579"/>
                  <a:pt x="0" y="579"/>
                  <a:pt x="0" y="579"/>
                </a:cubicBezTo>
                <a:cubicBezTo>
                  <a:pt x="3851" y="579"/>
                  <a:pt x="3851" y="579"/>
                  <a:pt x="3851" y="579"/>
                </a:cubicBezTo>
                <a:cubicBezTo>
                  <a:pt x="4005" y="579"/>
                  <a:pt x="4140" y="452"/>
                  <a:pt x="4140" y="289"/>
                </a:cubicBezTo>
                <a:cubicBezTo>
                  <a:pt x="4140" y="127"/>
                  <a:pt x="4005" y="0"/>
                  <a:pt x="385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13">
            <a:extLst>
              <a:ext uri="{FF2B5EF4-FFF2-40B4-BE49-F238E27FC236}">
                <a16:creationId xmlns:a16="http://schemas.microsoft.com/office/drawing/2014/main" id="{855CC12C-DA9D-4D4F-9197-C3A081F0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431" y="7435150"/>
            <a:ext cx="2115429" cy="2115432"/>
          </a:xfrm>
          <a:custGeom>
            <a:avLst/>
            <a:gdLst>
              <a:gd name="T0" fmla="*/ 1980 w 1981"/>
              <a:gd name="T1" fmla="*/ 995 h 1981"/>
              <a:gd name="T2" fmla="*/ 1980 w 1981"/>
              <a:gd name="T3" fmla="*/ 995 h 1981"/>
              <a:gd name="T4" fmla="*/ 994 w 1981"/>
              <a:gd name="T5" fmla="*/ 1980 h 1981"/>
              <a:gd name="T6" fmla="*/ 0 w 1981"/>
              <a:gd name="T7" fmla="*/ 995 h 1981"/>
              <a:gd name="T8" fmla="*/ 994 w 1981"/>
              <a:gd name="T9" fmla="*/ 0 h 1981"/>
              <a:gd name="T10" fmla="*/ 1980 w 1981"/>
              <a:gd name="T11" fmla="*/ 995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1" h="1981">
                <a:moveTo>
                  <a:pt x="1980" y="995"/>
                </a:moveTo>
                <a:lnTo>
                  <a:pt x="1980" y="995"/>
                </a:lnTo>
                <a:cubicBezTo>
                  <a:pt x="1980" y="1537"/>
                  <a:pt x="1537" y="1980"/>
                  <a:pt x="994" y="1980"/>
                </a:cubicBezTo>
                <a:cubicBezTo>
                  <a:pt x="443" y="1980"/>
                  <a:pt x="0" y="1537"/>
                  <a:pt x="0" y="995"/>
                </a:cubicBezTo>
                <a:cubicBezTo>
                  <a:pt x="0" y="443"/>
                  <a:pt x="443" y="0"/>
                  <a:pt x="994" y="0"/>
                </a:cubicBezTo>
                <a:cubicBezTo>
                  <a:pt x="1537" y="0"/>
                  <a:pt x="1980" y="443"/>
                  <a:pt x="1980" y="9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14">
            <a:extLst>
              <a:ext uri="{FF2B5EF4-FFF2-40B4-BE49-F238E27FC236}">
                <a16:creationId xmlns:a16="http://schemas.microsoft.com/office/drawing/2014/main" id="{475135C0-F095-D54B-809B-84A760C4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957" y="7435150"/>
            <a:ext cx="2115432" cy="2115432"/>
          </a:xfrm>
          <a:custGeom>
            <a:avLst/>
            <a:gdLst>
              <a:gd name="T0" fmla="*/ 1980 w 1981"/>
              <a:gd name="T1" fmla="*/ 995 h 1981"/>
              <a:gd name="T2" fmla="*/ 1980 w 1981"/>
              <a:gd name="T3" fmla="*/ 995 h 1981"/>
              <a:gd name="T4" fmla="*/ 994 w 1981"/>
              <a:gd name="T5" fmla="*/ 1980 h 1981"/>
              <a:gd name="T6" fmla="*/ 0 w 1981"/>
              <a:gd name="T7" fmla="*/ 995 h 1981"/>
              <a:gd name="T8" fmla="*/ 994 w 1981"/>
              <a:gd name="T9" fmla="*/ 0 h 1981"/>
              <a:gd name="T10" fmla="*/ 1980 w 1981"/>
              <a:gd name="T11" fmla="*/ 995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1" h="1981">
                <a:moveTo>
                  <a:pt x="1980" y="995"/>
                </a:moveTo>
                <a:lnTo>
                  <a:pt x="1980" y="995"/>
                </a:lnTo>
                <a:cubicBezTo>
                  <a:pt x="1980" y="1537"/>
                  <a:pt x="1537" y="1980"/>
                  <a:pt x="994" y="1980"/>
                </a:cubicBezTo>
                <a:cubicBezTo>
                  <a:pt x="443" y="1980"/>
                  <a:pt x="0" y="1537"/>
                  <a:pt x="0" y="995"/>
                </a:cubicBezTo>
                <a:cubicBezTo>
                  <a:pt x="0" y="443"/>
                  <a:pt x="443" y="0"/>
                  <a:pt x="994" y="0"/>
                </a:cubicBezTo>
                <a:cubicBezTo>
                  <a:pt x="1537" y="0"/>
                  <a:pt x="1980" y="443"/>
                  <a:pt x="1980" y="9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15">
            <a:extLst>
              <a:ext uri="{FF2B5EF4-FFF2-40B4-BE49-F238E27FC236}">
                <a16:creationId xmlns:a16="http://schemas.microsoft.com/office/drawing/2014/main" id="{0079F76E-06D1-9D49-B43C-0BD6B0D0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195" y="7435150"/>
            <a:ext cx="2115432" cy="2115432"/>
          </a:xfrm>
          <a:custGeom>
            <a:avLst/>
            <a:gdLst>
              <a:gd name="T0" fmla="*/ 1979 w 1980"/>
              <a:gd name="T1" fmla="*/ 995 h 1981"/>
              <a:gd name="T2" fmla="*/ 1979 w 1980"/>
              <a:gd name="T3" fmla="*/ 995 h 1981"/>
              <a:gd name="T4" fmla="*/ 994 w 1980"/>
              <a:gd name="T5" fmla="*/ 1980 h 1981"/>
              <a:gd name="T6" fmla="*/ 0 w 1980"/>
              <a:gd name="T7" fmla="*/ 995 h 1981"/>
              <a:gd name="T8" fmla="*/ 994 w 1980"/>
              <a:gd name="T9" fmla="*/ 0 h 1981"/>
              <a:gd name="T10" fmla="*/ 1979 w 1980"/>
              <a:gd name="T11" fmla="*/ 995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0" h="1981">
                <a:moveTo>
                  <a:pt x="1979" y="995"/>
                </a:moveTo>
                <a:lnTo>
                  <a:pt x="1979" y="995"/>
                </a:lnTo>
                <a:cubicBezTo>
                  <a:pt x="1979" y="1537"/>
                  <a:pt x="1537" y="1980"/>
                  <a:pt x="994" y="1980"/>
                </a:cubicBezTo>
                <a:cubicBezTo>
                  <a:pt x="443" y="1980"/>
                  <a:pt x="0" y="1537"/>
                  <a:pt x="0" y="995"/>
                </a:cubicBezTo>
                <a:cubicBezTo>
                  <a:pt x="0" y="443"/>
                  <a:pt x="443" y="0"/>
                  <a:pt x="994" y="0"/>
                </a:cubicBezTo>
                <a:cubicBezTo>
                  <a:pt x="1537" y="0"/>
                  <a:pt x="1979" y="443"/>
                  <a:pt x="1979" y="9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16">
            <a:extLst>
              <a:ext uri="{FF2B5EF4-FFF2-40B4-BE49-F238E27FC236}">
                <a16:creationId xmlns:a16="http://schemas.microsoft.com/office/drawing/2014/main" id="{C7A4F951-BAD4-2D46-8CA5-27CF2B55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676" y="7976965"/>
            <a:ext cx="1196702" cy="1036514"/>
          </a:xfrm>
          <a:custGeom>
            <a:avLst/>
            <a:gdLst>
              <a:gd name="T0" fmla="*/ 1048 w 1122"/>
              <a:gd name="T1" fmla="*/ 199 h 968"/>
              <a:gd name="T2" fmla="*/ 1048 w 1122"/>
              <a:gd name="T3" fmla="*/ 199 h 968"/>
              <a:gd name="T4" fmla="*/ 940 w 1122"/>
              <a:gd name="T5" fmla="*/ 199 h 968"/>
              <a:gd name="T6" fmla="*/ 823 w 1122"/>
              <a:gd name="T7" fmla="*/ 63 h 968"/>
              <a:gd name="T8" fmla="*/ 551 w 1122"/>
              <a:gd name="T9" fmla="*/ 0 h 968"/>
              <a:gd name="T10" fmla="*/ 289 w 1122"/>
              <a:gd name="T11" fmla="*/ 63 h 968"/>
              <a:gd name="T12" fmla="*/ 172 w 1122"/>
              <a:gd name="T13" fmla="*/ 199 h 968"/>
              <a:gd name="T14" fmla="*/ 72 w 1122"/>
              <a:gd name="T15" fmla="*/ 199 h 968"/>
              <a:gd name="T16" fmla="*/ 0 w 1122"/>
              <a:gd name="T17" fmla="*/ 271 h 968"/>
              <a:gd name="T18" fmla="*/ 0 w 1122"/>
              <a:gd name="T19" fmla="*/ 904 h 968"/>
              <a:gd name="T20" fmla="*/ 72 w 1122"/>
              <a:gd name="T21" fmla="*/ 967 h 968"/>
              <a:gd name="T22" fmla="*/ 1048 w 1122"/>
              <a:gd name="T23" fmla="*/ 967 h 968"/>
              <a:gd name="T24" fmla="*/ 1121 w 1122"/>
              <a:gd name="T25" fmla="*/ 904 h 968"/>
              <a:gd name="T26" fmla="*/ 1121 w 1122"/>
              <a:gd name="T27" fmla="*/ 271 h 968"/>
              <a:gd name="T28" fmla="*/ 1048 w 1122"/>
              <a:gd name="T29" fmla="*/ 199 h 968"/>
              <a:gd name="T30" fmla="*/ 316 w 1122"/>
              <a:gd name="T31" fmla="*/ 108 h 968"/>
              <a:gd name="T32" fmla="*/ 316 w 1122"/>
              <a:gd name="T33" fmla="*/ 108 h 968"/>
              <a:gd name="T34" fmla="*/ 551 w 1122"/>
              <a:gd name="T35" fmla="*/ 63 h 968"/>
              <a:gd name="T36" fmla="*/ 795 w 1122"/>
              <a:gd name="T37" fmla="*/ 108 h 968"/>
              <a:gd name="T38" fmla="*/ 877 w 1122"/>
              <a:gd name="T39" fmla="*/ 199 h 968"/>
              <a:gd name="T40" fmla="*/ 226 w 1122"/>
              <a:gd name="T41" fmla="*/ 199 h 968"/>
              <a:gd name="T42" fmla="*/ 316 w 1122"/>
              <a:gd name="T43" fmla="*/ 108 h 968"/>
              <a:gd name="T44" fmla="*/ 1066 w 1122"/>
              <a:gd name="T45" fmla="*/ 904 h 968"/>
              <a:gd name="T46" fmla="*/ 1066 w 1122"/>
              <a:gd name="T47" fmla="*/ 904 h 968"/>
              <a:gd name="T48" fmla="*/ 1048 w 1122"/>
              <a:gd name="T49" fmla="*/ 913 h 968"/>
              <a:gd name="T50" fmla="*/ 72 w 1122"/>
              <a:gd name="T51" fmla="*/ 913 h 968"/>
              <a:gd name="T52" fmla="*/ 54 w 1122"/>
              <a:gd name="T53" fmla="*/ 904 h 968"/>
              <a:gd name="T54" fmla="*/ 54 w 1122"/>
              <a:gd name="T55" fmla="*/ 271 h 968"/>
              <a:gd name="T56" fmla="*/ 72 w 1122"/>
              <a:gd name="T57" fmla="*/ 253 h 968"/>
              <a:gd name="T58" fmla="*/ 1048 w 1122"/>
              <a:gd name="T59" fmla="*/ 253 h 968"/>
              <a:gd name="T60" fmla="*/ 1066 w 1122"/>
              <a:gd name="T61" fmla="*/ 271 h 968"/>
              <a:gd name="T62" fmla="*/ 1066 w 1122"/>
              <a:gd name="T63" fmla="*/ 90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22" h="968">
                <a:moveTo>
                  <a:pt x="1048" y="199"/>
                </a:moveTo>
                <a:lnTo>
                  <a:pt x="1048" y="199"/>
                </a:lnTo>
                <a:cubicBezTo>
                  <a:pt x="940" y="199"/>
                  <a:pt x="940" y="199"/>
                  <a:pt x="940" y="199"/>
                </a:cubicBezTo>
                <a:cubicBezTo>
                  <a:pt x="922" y="144"/>
                  <a:pt x="886" y="99"/>
                  <a:pt x="823" y="63"/>
                </a:cubicBezTo>
                <a:cubicBezTo>
                  <a:pt x="750" y="27"/>
                  <a:pt x="651" y="0"/>
                  <a:pt x="551" y="0"/>
                </a:cubicBezTo>
                <a:cubicBezTo>
                  <a:pt x="452" y="0"/>
                  <a:pt x="361" y="27"/>
                  <a:pt x="289" y="63"/>
                </a:cubicBezTo>
                <a:cubicBezTo>
                  <a:pt x="226" y="99"/>
                  <a:pt x="181" y="144"/>
                  <a:pt x="172" y="199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27" y="199"/>
                  <a:pt x="0" y="226"/>
                  <a:pt x="0" y="271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40"/>
                  <a:pt x="27" y="967"/>
                  <a:pt x="72" y="967"/>
                </a:cubicBezTo>
                <a:cubicBezTo>
                  <a:pt x="1048" y="967"/>
                  <a:pt x="1048" y="967"/>
                  <a:pt x="1048" y="967"/>
                </a:cubicBezTo>
                <a:cubicBezTo>
                  <a:pt x="1085" y="967"/>
                  <a:pt x="1121" y="940"/>
                  <a:pt x="1121" y="904"/>
                </a:cubicBezTo>
                <a:cubicBezTo>
                  <a:pt x="1121" y="271"/>
                  <a:pt x="1121" y="271"/>
                  <a:pt x="1121" y="271"/>
                </a:cubicBezTo>
                <a:cubicBezTo>
                  <a:pt x="1121" y="226"/>
                  <a:pt x="1085" y="199"/>
                  <a:pt x="1048" y="199"/>
                </a:cubicBezTo>
                <a:close/>
                <a:moveTo>
                  <a:pt x="316" y="108"/>
                </a:moveTo>
                <a:lnTo>
                  <a:pt x="316" y="108"/>
                </a:lnTo>
                <a:cubicBezTo>
                  <a:pt x="379" y="81"/>
                  <a:pt x="461" y="63"/>
                  <a:pt x="551" y="63"/>
                </a:cubicBezTo>
                <a:cubicBezTo>
                  <a:pt x="642" y="63"/>
                  <a:pt x="732" y="81"/>
                  <a:pt x="795" y="108"/>
                </a:cubicBezTo>
                <a:cubicBezTo>
                  <a:pt x="840" y="135"/>
                  <a:pt x="868" y="163"/>
                  <a:pt x="877" y="199"/>
                </a:cubicBezTo>
                <a:cubicBezTo>
                  <a:pt x="226" y="199"/>
                  <a:pt x="226" y="199"/>
                  <a:pt x="226" y="199"/>
                </a:cubicBezTo>
                <a:cubicBezTo>
                  <a:pt x="244" y="163"/>
                  <a:pt x="271" y="135"/>
                  <a:pt x="316" y="108"/>
                </a:cubicBezTo>
                <a:close/>
                <a:moveTo>
                  <a:pt x="1066" y="904"/>
                </a:moveTo>
                <a:lnTo>
                  <a:pt x="1066" y="904"/>
                </a:lnTo>
                <a:cubicBezTo>
                  <a:pt x="1066" y="904"/>
                  <a:pt x="1057" y="913"/>
                  <a:pt x="1048" y="913"/>
                </a:cubicBezTo>
                <a:cubicBezTo>
                  <a:pt x="72" y="913"/>
                  <a:pt x="72" y="913"/>
                  <a:pt x="72" y="913"/>
                </a:cubicBezTo>
                <a:cubicBezTo>
                  <a:pt x="63" y="913"/>
                  <a:pt x="54" y="904"/>
                  <a:pt x="54" y="904"/>
                </a:cubicBezTo>
                <a:cubicBezTo>
                  <a:pt x="54" y="271"/>
                  <a:pt x="54" y="271"/>
                  <a:pt x="54" y="271"/>
                </a:cubicBezTo>
                <a:cubicBezTo>
                  <a:pt x="54" y="262"/>
                  <a:pt x="63" y="253"/>
                  <a:pt x="72" y="253"/>
                </a:cubicBezTo>
                <a:cubicBezTo>
                  <a:pt x="1048" y="253"/>
                  <a:pt x="1048" y="253"/>
                  <a:pt x="1048" y="253"/>
                </a:cubicBezTo>
                <a:cubicBezTo>
                  <a:pt x="1057" y="253"/>
                  <a:pt x="1066" y="262"/>
                  <a:pt x="1066" y="271"/>
                </a:cubicBezTo>
                <a:lnTo>
                  <a:pt x="1066" y="9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17">
            <a:extLst>
              <a:ext uri="{FF2B5EF4-FFF2-40B4-BE49-F238E27FC236}">
                <a16:creationId xmlns:a16="http://schemas.microsoft.com/office/drawing/2014/main" id="{35000E54-67C4-2349-A619-7640FD9D4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0168" y="8372725"/>
            <a:ext cx="447587" cy="447584"/>
          </a:xfrm>
          <a:custGeom>
            <a:avLst/>
            <a:gdLst>
              <a:gd name="T0" fmla="*/ 389 w 417"/>
              <a:gd name="T1" fmla="*/ 91 h 417"/>
              <a:gd name="T2" fmla="*/ 389 w 417"/>
              <a:gd name="T3" fmla="*/ 91 h 417"/>
              <a:gd name="T4" fmla="*/ 326 w 417"/>
              <a:gd name="T5" fmla="*/ 91 h 417"/>
              <a:gd name="T6" fmla="*/ 326 w 417"/>
              <a:gd name="T7" fmla="*/ 36 h 417"/>
              <a:gd name="T8" fmla="*/ 299 w 417"/>
              <a:gd name="T9" fmla="*/ 0 h 417"/>
              <a:gd name="T10" fmla="*/ 127 w 417"/>
              <a:gd name="T11" fmla="*/ 0 h 417"/>
              <a:gd name="T12" fmla="*/ 91 w 417"/>
              <a:gd name="T13" fmla="*/ 36 h 417"/>
              <a:gd name="T14" fmla="*/ 91 w 417"/>
              <a:gd name="T15" fmla="*/ 91 h 417"/>
              <a:gd name="T16" fmla="*/ 36 w 417"/>
              <a:gd name="T17" fmla="*/ 91 h 417"/>
              <a:gd name="T18" fmla="*/ 0 w 417"/>
              <a:gd name="T19" fmla="*/ 127 h 417"/>
              <a:gd name="T20" fmla="*/ 0 w 417"/>
              <a:gd name="T21" fmla="*/ 299 h 417"/>
              <a:gd name="T22" fmla="*/ 36 w 417"/>
              <a:gd name="T23" fmla="*/ 326 h 417"/>
              <a:gd name="T24" fmla="*/ 91 w 417"/>
              <a:gd name="T25" fmla="*/ 326 h 417"/>
              <a:gd name="T26" fmla="*/ 91 w 417"/>
              <a:gd name="T27" fmla="*/ 389 h 417"/>
              <a:gd name="T28" fmla="*/ 127 w 417"/>
              <a:gd name="T29" fmla="*/ 416 h 417"/>
              <a:gd name="T30" fmla="*/ 299 w 417"/>
              <a:gd name="T31" fmla="*/ 416 h 417"/>
              <a:gd name="T32" fmla="*/ 326 w 417"/>
              <a:gd name="T33" fmla="*/ 389 h 417"/>
              <a:gd name="T34" fmla="*/ 326 w 417"/>
              <a:gd name="T35" fmla="*/ 326 h 417"/>
              <a:gd name="T36" fmla="*/ 389 w 417"/>
              <a:gd name="T37" fmla="*/ 326 h 417"/>
              <a:gd name="T38" fmla="*/ 416 w 417"/>
              <a:gd name="T39" fmla="*/ 299 h 417"/>
              <a:gd name="T40" fmla="*/ 416 w 417"/>
              <a:gd name="T41" fmla="*/ 127 h 417"/>
              <a:gd name="T42" fmla="*/ 389 w 417"/>
              <a:gd name="T43" fmla="*/ 91 h 417"/>
              <a:gd name="T44" fmla="*/ 362 w 417"/>
              <a:gd name="T45" fmla="*/ 272 h 417"/>
              <a:gd name="T46" fmla="*/ 362 w 417"/>
              <a:gd name="T47" fmla="*/ 272 h 417"/>
              <a:gd name="T48" fmla="*/ 299 w 417"/>
              <a:gd name="T49" fmla="*/ 272 h 417"/>
              <a:gd name="T50" fmla="*/ 272 w 417"/>
              <a:gd name="T51" fmla="*/ 299 h 417"/>
              <a:gd name="T52" fmla="*/ 272 w 417"/>
              <a:gd name="T53" fmla="*/ 362 h 417"/>
              <a:gd name="T54" fmla="*/ 154 w 417"/>
              <a:gd name="T55" fmla="*/ 362 h 417"/>
              <a:gd name="T56" fmla="*/ 154 w 417"/>
              <a:gd name="T57" fmla="*/ 299 h 417"/>
              <a:gd name="T58" fmla="*/ 127 w 417"/>
              <a:gd name="T59" fmla="*/ 272 h 417"/>
              <a:gd name="T60" fmla="*/ 64 w 417"/>
              <a:gd name="T61" fmla="*/ 272 h 417"/>
              <a:gd name="T62" fmla="*/ 64 w 417"/>
              <a:gd name="T63" fmla="*/ 154 h 417"/>
              <a:gd name="T64" fmla="*/ 127 w 417"/>
              <a:gd name="T65" fmla="*/ 154 h 417"/>
              <a:gd name="T66" fmla="*/ 154 w 417"/>
              <a:gd name="T67" fmla="*/ 127 h 417"/>
              <a:gd name="T68" fmla="*/ 154 w 417"/>
              <a:gd name="T69" fmla="*/ 64 h 417"/>
              <a:gd name="T70" fmla="*/ 272 w 417"/>
              <a:gd name="T71" fmla="*/ 64 h 417"/>
              <a:gd name="T72" fmla="*/ 272 w 417"/>
              <a:gd name="T73" fmla="*/ 127 h 417"/>
              <a:gd name="T74" fmla="*/ 299 w 417"/>
              <a:gd name="T75" fmla="*/ 154 h 417"/>
              <a:gd name="T76" fmla="*/ 362 w 417"/>
              <a:gd name="T77" fmla="*/ 154 h 417"/>
              <a:gd name="T78" fmla="*/ 362 w 417"/>
              <a:gd name="T79" fmla="*/ 27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7" h="417">
                <a:moveTo>
                  <a:pt x="389" y="91"/>
                </a:moveTo>
                <a:lnTo>
                  <a:pt x="389" y="91"/>
                </a:lnTo>
                <a:cubicBezTo>
                  <a:pt x="326" y="91"/>
                  <a:pt x="326" y="91"/>
                  <a:pt x="326" y="91"/>
                </a:cubicBezTo>
                <a:cubicBezTo>
                  <a:pt x="326" y="36"/>
                  <a:pt x="326" y="36"/>
                  <a:pt x="326" y="36"/>
                </a:cubicBezTo>
                <a:cubicBezTo>
                  <a:pt x="326" y="19"/>
                  <a:pt x="317" y="0"/>
                  <a:pt x="29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09" y="0"/>
                  <a:pt x="91" y="19"/>
                  <a:pt x="91" y="36"/>
                </a:cubicBezTo>
                <a:cubicBezTo>
                  <a:pt x="91" y="91"/>
                  <a:pt x="91" y="91"/>
                  <a:pt x="91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18" y="91"/>
                  <a:pt x="0" y="109"/>
                  <a:pt x="0" y="12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17"/>
                  <a:pt x="18" y="326"/>
                  <a:pt x="36" y="326"/>
                </a:cubicBezTo>
                <a:cubicBezTo>
                  <a:pt x="91" y="326"/>
                  <a:pt x="91" y="326"/>
                  <a:pt x="91" y="326"/>
                </a:cubicBezTo>
                <a:cubicBezTo>
                  <a:pt x="91" y="389"/>
                  <a:pt x="91" y="389"/>
                  <a:pt x="91" y="389"/>
                </a:cubicBezTo>
                <a:cubicBezTo>
                  <a:pt x="91" y="407"/>
                  <a:pt x="109" y="416"/>
                  <a:pt x="127" y="416"/>
                </a:cubicBezTo>
                <a:cubicBezTo>
                  <a:pt x="299" y="416"/>
                  <a:pt x="299" y="416"/>
                  <a:pt x="299" y="416"/>
                </a:cubicBezTo>
                <a:cubicBezTo>
                  <a:pt x="317" y="416"/>
                  <a:pt x="326" y="407"/>
                  <a:pt x="326" y="389"/>
                </a:cubicBezTo>
                <a:cubicBezTo>
                  <a:pt x="326" y="326"/>
                  <a:pt x="326" y="326"/>
                  <a:pt x="326" y="326"/>
                </a:cubicBezTo>
                <a:cubicBezTo>
                  <a:pt x="389" y="326"/>
                  <a:pt x="389" y="326"/>
                  <a:pt x="389" y="326"/>
                </a:cubicBezTo>
                <a:cubicBezTo>
                  <a:pt x="407" y="326"/>
                  <a:pt x="416" y="317"/>
                  <a:pt x="416" y="299"/>
                </a:cubicBezTo>
                <a:cubicBezTo>
                  <a:pt x="416" y="127"/>
                  <a:pt x="416" y="127"/>
                  <a:pt x="416" y="127"/>
                </a:cubicBezTo>
                <a:cubicBezTo>
                  <a:pt x="416" y="109"/>
                  <a:pt x="407" y="91"/>
                  <a:pt x="389" y="91"/>
                </a:cubicBezTo>
                <a:close/>
                <a:moveTo>
                  <a:pt x="362" y="272"/>
                </a:moveTo>
                <a:lnTo>
                  <a:pt x="362" y="272"/>
                </a:lnTo>
                <a:cubicBezTo>
                  <a:pt x="299" y="272"/>
                  <a:pt x="299" y="272"/>
                  <a:pt x="299" y="272"/>
                </a:cubicBezTo>
                <a:cubicBezTo>
                  <a:pt x="281" y="272"/>
                  <a:pt x="272" y="281"/>
                  <a:pt x="272" y="299"/>
                </a:cubicBezTo>
                <a:cubicBezTo>
                  <a:pt x="272" y="362"/>
                  <a:pt x="272" y="362"/>
                  <a:pt x="272" y="362"/>
                </a:cubicBezTo>
                <a:cubicBezTo>
                  <a:pt x="154" y="362"/>
                  <a:pt x="154" y="362"/>
                  <a:pt x="154" y="362"/>
                </a:cubicBezTo>
                <a:cubicBezTo>
                  <a:pt x="154" y="299"/>
                  <a:pt x="154" y="299"/>
                  <a:pt x="154" y="299"/>
                </a:cubicBezTo>
                <a:cubicBezTo>
                  <a:pt x="154" y="281"/>
                  <a:pt x="136" y="272"/>
                  <a:pt x="127" y="272"/>
                </a:cubicBezTo>
                <a:cubicBezTo>
                  <a:pt x="64" y="272"/>
                  <a:pt x="64" y="272"/>
                  <a:pt x="64" y="272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36" y="154"/>
                  <a:pt x="154" y="136"/>
                  <a:pt x="154" y="127"/>
                </a:cubicBezTo>
                <a:cubicBezTo>
                  <a:pt x="154" y="64"/>
                  <a:pt x="154" y="64"/>
                  <a:pt x="154" y="64"/>
                </a:cubicBezTo>
                <a:cubicBezTo>
                  <a:pt x="272" y="64"/>
                  <a:pt x="272" y="64"/>
                  <a:pt x="272" y="64"/>
                </a:cubicBezTo>
                <a:cubicBezTo>
                  <a:pt x="272" y="127"/>
                  <a:pt x="272" y="127"/>
                  <a:pt x="272" y="127"/>
                </a:cubicBezTo>
                <a:cubicBezTo>
                  <a:pt x="272" y="136"/>
                  <a:pt x="281" y="154"/>
                  <a:pt x="299" y="154"/>
                </a:cubicBezTo>
                <a:cubicBezTo>
                  <a:pt x="362" y="154"/>
                  <a:pt x="362" y="154"/>
                  <a:pt x="362" y="154"/>
                </a:cubicBezTo>
                <a:lnTo>
                  <a:pt x="362" y="2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18">
            <a:extLst>
              <a:ext uri="{FF2B5EF4-FFF2-40B4-BE49-F238E27FC236}">
                <a16:creationId xmlns:a16="http://schemas.microsoft.com/office/drawing/2014/main" id="{F347285F-945E-BE4C-B838-1647926B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646" y="7868601"/>
            <a:ext cx="1257952" cy="1257952"/>
          </a:xfrm>
          <a:custGeom>
            <a:avLst/>
            <a:gdLst>
              <a:gd name="T0" fmla="*/ 777 w 1176"/>
              <a:gd name="T1" fmla="*/ 1176 h 1177"/>
              <a:gd name="T2" fmla="*/ 777 w 1176"/>
              <a:gd name="T3" fmla="*/ 1176 h 1177"/>
              <a:gd name="T4" fmla="*/ 397 w 1176"/>
              <a:gd name="T5" fmla="*/ 1176 h 1177"/>
              <a:gd name="T6" fmla="*/ 361 w 1176"/>
              <a:gd name="T7" fmla="*/ 1139 h 1177"/>
              <a:gd name="T8" fmla="*/ 361 w 1176"/>
              <a:gd name="T9" fmla="*/ 805 h 1177"/>
              <a:gd name="T10" fmla="*/ 36 w 1176"/>
              <a:gd name="T11" fmla="*/ 805 h 1177"/>
              <a:gd name="T12" fmla="*/ 0 w 1176"/>
              <a:gd name="T13" fmla="*/ 778 h 1177"/>
              <a:gd name="T14" fmla="*/ 0 w 1176"/>
              <a:gd name="T15" fmla="*/ 398 h 1177"/>
              <a:gd name="T16" fmla="*/ 36 w 1176"/>
              <a:gd name="T17" fmla="*/ 362 h 1177"/>
              <a:gd name="T18" fmla="*/ 361 w 1176"/>
              <a:gd name="T19" fmla="*/ 362 h 1177"/>
              <a:gd name="T20" fmla="*/ 361 w 1176"/>
              <a:gd name="T21" fmla="*/ 36 h 1177"/>
              <a:gd name="T22" fmla="*/ 397 w 1176"/>
              <a:gd name="T23" fmla="*/ 0 h 1177"/>
              <a:gd name="T24" fmla="*/ 777 w 1176"/>
              <a:gd name="T25" fmla="*/ 0 h 1177"/>
              <a:gd name="T26" fmla="*/ 804 w 1176"/>
              <a:gd name="T27" fmla="*/ 36 h 1177"/>
              <a:gd name="T28" fmla="*/ 804 w 1176"/>
              <a:gd name="T29" fmla="*/ 362 h 1177"/>
              <a:gd name="T30" fmla="*/ 1139 w 1176"/>
              <a:gd name="T31" fmla="*/ 362 h 1177"/>
              <a:gd name="T32" fmla="*/ 1175 w 1176"/>
              <a:gd name="T33" fmla="*/ 398 h 1177"/>
              <a:gd name="T34" fmla="*/ 1175 w 1176"/>
              <a:gd name="T35" fmla="*/ 778 h 1177"/>
              <a:gd name="T36" fmla="*/ 1139 w 1176"/>
              <a:gd name="T37" fmla="*/ 805 h 1177"/>
              <a:gd name="T38" fmla="*/ 804 w 1176"/>
              <a:gd name="T39" fmla="*/ 805 h 1177"/>
              <a:gd name="T40" fmla="*/ 804 w 1176"/>
              <a:gd name="T41" fmla="*/ 1139 h 1177"/>
              <a:gd name="T42" fmla="*/ 777 w 1176"/>
              <a:gd name="T43" fmla="*/ 1176 h 1177"/>
              <a:gd name="T44" fmla="*/ 434 w 1176"/>
              <a:gd name="T45" fmla="*/ 1103 h 1177"/>
              <a:gd name="T46" fmla="*/ 434 w 1176"/>
              <a:gd name="T47" fmla="*/ 1103 h 1177"/>
              <a:gd name="T48" fmla="*/ 741 w 1176"/>
              <a:gd name="T49" fmla="*/ 1103 h 1177"/>
              <a:gd name="T50" fmla="*/ 741 w 1176"/>
              <a:gd name="T51" fmla="*/ 778 h 1177"/>
              <a:gd name="T52" fmla="*/ 777 w 1176"/>
              <a:gd name="T53" fmla="*/ 742 h 1177"/>
              <a:gd name="T54" fmla="*/ 1102 w 1176"/>
              <a:gd name="T55" fmla="*/ 742 h 1177"/>
              <a:gd name="T56" fmla="*/ 1102 w 1176"/>
              <a:gd name="T57" fmla="*/ 434 h 1177"/>
              <a:gd name="T58" fmla="*/ 777 w 1176"/>
              <a:gd name="T59" fmla="*/ 434 h 1177"/>
              <a:gd name="T60" fmla="*/ 741 w 1176"/>
              <a:gd name="T61" fmla="*/ 398 h 1177"/>
              <a:gd name="T62" fmla="*/ 741 w 1176"/>
              <a:gd name="T63" fmla="*/ 64 h 1177"/>
              <a:gd name="T64" fmla="*/ 434 w 1176"/>
              <a:gd name="T65" fmla="*/ 64 h 1177"/>
              <a:gd name="T66" fmla="*/ 434 w 1176"/>
              <a:gd name="T67" fmla="*/ 398 h 1177"/>
              <a:gd name="T68" fmla="*/ 397 w 1176"/>
              <a:gd name="T69" fmla="*/ 434 h 1177"/>
              <a:gd name="T70" fmla="*/ 63 w 1176"/>
              <a:gd name="T71" fmla="*/ 434 h 1177"/>
              <a:gd name="T72" fmla="*/ 63 w 1176"/>
              <a:gd name="T73" fmla="*/ 742 h 1177"/>
              <a:gd name="T74" fmla="*/ 397 w 1176"/>
              <a:gd name="T75" fmla="*/ 742 h 1177"/>
              <a:gd name="T76" fmla="*/ 434 w 1176"/>
              <a:gd name="T77" fmla="*/ 778 h 1177"/>
              <a:gd name="T78" fmla="*/ 434 w 1176"/>
              <a:gd name="T79" fmla="*/ 1103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6" h="1177">
                <a:moveTo>
                  <a:pt x="777" y="1176"/>
                </a:moveTo>
                <a:lnTo>
                  <a:pt x="777" y="1176"/>
                </a:lnTo>
                <a:cubicBezTo>
                  <a:pt x="397" y="1176"/>
                  <a:pt x="397" y="1176"/>
                  <a:pt x="397" y="1176"/>
                </a:cubicBezTo>
                <a:cubicBezTo>
                  <a:pt x="379" y="1176"/>
                  <a:pt x="361" y="1157"/>
                  <a:pt x="361" y="1139"/>
                </a:cubicBezTo>
                <a:cubicBezTo>
                  <a:pt x="361" y="805"/>
                  <a:pt x="361" y="805"/>
                  <a:pt x="361" y="805"/>
                </a:cubicBezTo>
                <a:cubicBezTo>
                  <a:pt x="36" y="805"/>
                  <a:pt x="36" y="805"/>
                  <a:pt x="36" y="805"/>
                </a:cubicBezTo>
                <a:cubicBezTo>
                  <a:pt x="9" y="805"/>
                  <a:pt x="0" y="796"/>
                  <a:pt x="0" y="778"/>
                </a:cubicBezTo>
                <a:cubicBezTo>
                  <a:pt x="0" y="398"/>
                  <a:pt x="0" y="398"/>
                  <a:pt x="0" y="398"/>
                </a:cubicBezTo>
                <a:cubicBezTo>
                  <a:pt x="0" y="380"/>
                  <a:pt x="9" y="362"/>
                  <a:pt x="36" y="362"/>
                </a:cubicBezTo>
                <a:cubicBezTo>
                  <a:pt x="361" y="362"/>
                  <a:pt x="361" y="362"/>
                  <a:pt x="361" y="362"/>
                </a:cubicBezTo>
                <a:cubicBezTo>
                  <a:pt x="361" y="36"/>
                  <a:pt x="361" y="36"/>
                  <a:pt x="361" y="36"/>
                </a:cubicBezTo>
                <a:cubicBezTo>
                  <a:pt x="361" y="9"/>
                  <a:pt x="379" y="0"/>
                  <a:pt x="397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795" y="0"/>
                  <a:pt x="804" y="9"/>
                  <a:pt x="804" y="36"/>
                </a:cubicBezTo>
                <a:cubicBezTo>
                  <a:pt x="804" y="362"/>
                  <a:pt x="804" y="362"/>
                  <a:pt x="804" y="362"/>
                </a:cubicBezTo>
                <a:cubicBezTo>
                  <a:pt x="1139" y="362"/>
                  <a:pt x="1139" y="362"/>
                  <a:pt x="1139" y="362"/>
                </a:cubicBezTo>
                <a:cubicBezTo>
                  <a:pt x="1157" y="362"/>
                  <a:pt x="1175" y="380"/>
                  <a:pt x="1175" y="398"/>
                </a:cubicBezTo>
                <a:cubicBezTo>
                  <a:pt x="1175" y="778"/>
                  <a:pt x="1175" y="778"/>
                  <a:pt x="1175" y="778"/>
                </a:cubicBezTo>
                <a:cubicBezTo>
                  <a:pt x="1175" y="796"/>
                  <a:pt x="1157" y="805"/>
                  <a:pt x="1139" y="805"/>
                </a:cubicBezTo>
                <a:cubicBezTo>
                  <a:pt x="804" y="805"/>
                  <a:pt x="804" y="805"/>
                  <a:pt x="804" y="805"/>
                </a:cubicBezTo>
                <a:cubicBezTo>
                  <a:pt x="804" y="1139"/>
                  <a:pt x="804" y="1139"/>
                  <a:pt x="804" y="1139"/>
                </a:cubicBezTo>
                <a:cubicBezTo>
                  <a:pt x="804" y="1157"/>
                  <a:pt x="795" y="1176"/>
                  <a:pt x="777" y="1176"/>
                </a:cubicBezTo>
                <a:close/>
                <a:moveTo>
                  <a:pt x="434" y="1103"/>
                </a:moveTo>
                <a:lnTo>
                  <a:pt x="434" y="1103"/>
                </a:lnTo>
                <a:cubicBezTo>
                  <a:pt x="741" y="1103"/>
                  <a:pt x="741" y="1103"/>
                  <a:pt x="741" y="1103"/>
                </a:cubicBezTo>
                <a:cubicBezTo>
                  <a:pt x="741" y="778"/>
                  <a:pt x="741" y="778"/>
                  <a:pt x="741" y="778"/>
                </a:cubicBezTo>
                <a:cubicBezTo>
                  <a:pt x="741" y="760"/>
                  <a:pt x="750" y="742"/>
                  <a:pt x="777" y="742"/>
                </a:cubicBezTo>
                <a:cubicBezTo>
                  <a:pt x="1102" y="742"/>
                  <a:pt x="1102" y="742"/>
                  <a:pt x="1102" y="742"/>
                </a:cubicBezTo>
                <a:cubicBezTo>
                  <a:pt x="1102" y="434"/>
                  <a:pt x="1102" y="434"/>
                  <a:pt x="1102" y="434"/>
                </a:cubicBezTo>
                <a:cubicBezTo>
                  <a:pt x="777" y="434"/>
                  <a:pt x="777" y="434"/>
                  <a:pt x="777" y="434"/>
                </a:cubicBezTo>
                <a:cubicBezTo>
                  <a:pt x="750" y="434"/>
                  <a:pt x="741" y="416"/>
                  <a:pt x="741" y="398"/>
                </a:cubicBezTo>
                <a:cubicBezTo>
                  <a:pt x="741" y="64"/>
                  <a:pt x="741" y="64"/>
                  <a:pt x="741" y="64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434" y="398"/>
                  <a:pt x="434" y="398"/>
                  <a:pt x="434" y="398"/>
                </a:cubicBezTo>
                <a:cubicBezTo>
                  <a:pt x="434" y="416"/>
                  <a:pt x="415" y="434"/>
                  <a:pt x="397" y="434"/>
                </a:cubicBezTo>
                <a:cubicBezTo>
                  <a:pt x="63" y="434"/>
                  <a:pt x="63" y="434"/>
                  <a:pt x="63" y="434"/>
                </a:cubicBezTo>
                <a:cubicBezTo>
                  <a:pt x="63" y="742"/>
                  <a:pt x="63" y="742"/>
                  <a:pt x="63" y="742"/>
                </a:cubicBezTo>
                <a:cubicBezTo>
                  <a:pt x="397" y="742"/>
                  <a:pt x="397" y="742"/>
                  <a:pt x="397" y="742"/>
                </a:cubicBezTo>
                <a:cubicBezTo>
                  <a:pt x="415" y="742"/>
                  <a:pt x="434" y="760"/>
                  <a:pt x="434" y="778"/>
                </a:cubicBezTo>
                <a:lnTo>
                  <a:pt x="434" y="1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9">
            <a:extLst>
              <a:ext uri="{FF2B5EF4-FFF2-40B4-BE49-F238E27FC236}">
                <a16:creationId xmlns:a16="http://schemas.microsoft.com/office/drawing/2014/main" id="{2FEBAE9A-F82D-CC4D-BDDD-2884F97B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957" y="7986388"/>
            <a:ext cx="1017668" cy="1012955"/>
          </a:xfrm>
          <a:custGeom>
            <a:avLst/>
            <a:gdLst>
              <a:gd name="T0" fmla="*/ 940 w 951"/>
              <a:gd name="T1" fmla="*/ 316 h 950"/>
              <a:gd name="T2" fmla="*/ 940 w 951"/>
              <a:gd name="T3" fmla="*/ 316 h 950"/>
              <a:gd name="T4" fmla="*/ 895 w 951"/>
              <a:gd name="T5" fmla="*/ 262 h 950"/>
              <a:gd name="T6" fmla="*/ 895 w 951"/>
              <a:gd name="T7" fmla="*/ 262 h 950"/>
              <a:gd name="T8" fmla="*/ 814 w 951"/>
              <a:gd name="T9" fmla="*/ 181 h 950"/>
              <a:gd name="T10" fmla="*/ 868 w 951"/>
              <a:gd name="T11" fmla="*/ 126 h 950"/>
              <a:gd name="T12" fmla="*/ 904 w 951"/>
              <a:gd name="T13" fmla="*/ 154 h 950"/>
              <a:gd name="T14" fmla="*/ 922 w 951"/>
              <a:gd name="T15" fmla="*/ 163 h 950"/>
              <a:gd name="T16" fmla="*/ 940 w 951"/>
              <a:gd name="T17" fmla="*/ 154 h 950"/>
              <a:gd name="T18" fmla="*/ 940 w 951"/>
              <a:gd name="T19" fmla="*/ 117 h 950"/>
              <a:gd name="T20" fmla="*/ 841 w 951"/>
              <a:gd name="T21" fmla="*/ 18 h 950"/>
              <a:gd name="T22" fmla="*/ 805 w 951"/>
              <a:gd name="T23" fmla="*/ 18 h 950"/>
              <a:gd name="T24" fmla="*/ 805 w 951"/>
              <a:gd name="T25" fmla="*/ 54 h 950"/>
              <a:gd name="T26" fmla="*/ 832 w 951"/>
              <a:gd name="T27" fmla="*/ 81 h 950"/>
              <a:gd name="T28" fmla="*/ 778 w 951"/>
              <a:gd name="T29" fmla="*/ 144 h 950"/>
              <a:gd name="T30" fmla="*/ 696 w 951"/>
              <a:gd name="T31" fmla="*/ 63 h 950"/>
              <a:gd name="T32" fmla="*/ 687 w 951"/>
              <a:gd name="T33" fmla="*/ 63 h 950"/>
              <a:gd name="T34" fmla="*/ 642 w 951"/>
              <a:gd name="T35" fmla="*/ 9 h 950"/>
              <a:gd name="T36" fmla="*/ 606 w 951"/>
              <a:gd name="T37" fmla="*/ 9 h 950"/>
              <a:gd name="T38" fmla="*/ 606 w 951"/>
              <a:gd name="T39" fmla="*/ 54 h 950"/>
              <a:gd name="T40" fmla="*/ 633 w 951"/>
              <a:gd name="T41" fmla="*/ 81 h 950"/>
              <a:gd name="T42" fmla="*/ 181 w 951"/>
              <a:gd name="T43" fmla="*/ 542 h 950"/>
              <a:gd name="T44" fmla="*/ 172 w 951"/>
              <a:gd name="T45" fmla="*/ 560 h 950"/>
              <a:gd name="T46" fmla="*/ 181 w 951"/>
              <a:gd name="T47" fmla="*/ 578 h 950"/>
              <a:gd name="T48" fmla="*/ 208 w 951"/>
              <a:gd name="T49" fmla="*/ 614 h 950"/>
              <a:gd name="T50" fmla="*/ 145 w 951"/>
              <a:gd name="T51" fmla="*/ 678 h 950"/>
              <a:gd name="T52" fmla="*/ 136 w 951"/>
              <a:gd name="T53" fmla="*/ 696 h 950"/>
              <a:gd name="T54" fmla="*/ 145 w 951"/>
              <a:gd name="T55" fmla="*/ 714 h 950"/>
              <a:gd name="T56" fmla="*/ 181 w 951"/>
              <a:gd name="T57" fmla="*/ 741 h 950"/>
              <a:gd name="T58" fmla="*/ 9 w 951"/>
              <a:gd name="T59" fmla="*/ 904 h 950"/>
              <a:gd name="T60" fmla="*/ 9 w 951"/>
              <a:gd name="T61" fmla="*/ 940 h 950"/>
              <a:gd name="T62" fmla="*/ 36 w 951"/>
              <a:gd name="T63" fmla="*/ 949 h 950"/>
              <a:gd name="T64" fmla="*/ 55 w 951"/>
              <a:gd name="T65" fmla="*/ 940 h 950"/>
              <a:gd name="T66" fmla="*/ 217 w 951"/>
              <a:gd name="T67" fmla="*/ 777 h 950"/>
              <a:gd name="T68" fmla="*/ 244 w 951"/>
              <a:gd name="T69" fmla="*/ 813 h 950"/>
              <a:gd name="T70" fmla="*/ 263 w 951"/>
              <a:gd name="T71" fmla="*/ 822 h 950"/>
              <a:gd name="T72" fmla="*/ 280 w 951"/>
              <a:gd name="T73" fmla="*/ 813 h 950"/>
              <a:gd name="T74" fmla="*/ 344 w 951"/>
              <a:gd name="T75" fmla="*/ 750 h 950"/>
              <a:gd name="T76" fmla="*/ 380 w 951"/>
              <a:gd name="T77" fmla="*/ 777 h 950"/>
              <a:gd name="T78" fmla="*/ 398 w 951"/>
              <a:gd name="T79" fmla="*/ 786 h 950"/>
              <a:gd name="T80" fmla="*/ 416 w 951"/>
              <a:gd name="T81" fmla="*/ 777 h 950"/>
              <a:gd name="T82" fmla="*/ 877 w 951"/>
              <a:gd name="T83" fmla="*/ 316 h 950"/>
              <a:gd name="T84" fmla="*/ 904 w 951"/>
              <a:gd name="T85" fmla="*/ 352 h 950"/>
              <a:gd name="T86" fmla="*/ 922 w 951"/>
              <a:gd name="T87" fmla="*/ 361 h 950"/>
              <a:gd name="T88" fmla="*/ 940 w 951"/>
              <a:gd name="T89" fmla="*/ 352 h 950"/>
              <a:gd name="T90" fmla="*/ 940 w 951"/>
              <a:gd name="T91" fmla="*/ 316 h 950"/>
              <a:gd name="T92" fmla="*/ 263 w 951"/>
              <a:gd name="T93" fmla="*/ 759 h 950"/>
              <a:gd name="T94" fmla="*/ 263 w 951"/>
              <a:gd name="T95" fmla="*/ 759 h 950"/>
              <a:gd name="T96" fmla="*/ 199 w 951"/>
              <a:gd name="T97" fmla="*/ 696 h 950"/>
              <a:gd name="T98" fmla="*/ 244 w 951"/>
              <a:gd name="T99" fmla="*/ 651 h 950"/>
              <a:gd name="T100" fmla="*/ 308 w 951"/>
              <a:gd name="T101" fmla="*/ 714 h 950"/>
              <a:gd name="T102" fmla="*/ 263 w 951"/>
              <a:gd name="T103" fmla="*/ 759 h 950"/>
              <a:gd name="T104" fmla="*/ 398 w 951"/>
              <a:gd name="T105" fmla="*/ 723 h 950"/>
              <a:gd name="T106" fmla="*/ 398 w 951"/>
              <a:gd name="T107" fmla="*/ 723 h 950"/>
              <a:gd name="T108" fmla="*/ 235 w 951"/>
              <a:gd name="T109" fmla="*/ 560 h 950"/>
              <a:gd name="T110" fmla="*/ 669 w 951"/>
              <a:gd name="T111" fmla="*/ 117 h 950"/>
              <a:gd name="T112" fmla="*/ 841 w 951"/>
              <a:gd name="T113" fmla="*/ 280 h 950"/>
              <a:gd name="T114" fmla="*/ 398 w 951"/>
              <a:gd name="T115" fmla="*/ 72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1" h="950">
                <a:moveTo>
                  <a:pt x="940" y="316"/>
                </a:moveTo>
                <a:lnTo>
                  <a:pt x="940" y="316"/>
                </a:lnTo>
                <a:cubicBezTo>
                  <a:pt x="895" y="262"/>
                  <a:pt x="895" y="262"/>
                  <a:pt x="895" y="262"/>
                </a:cubicBezTo>
                <a:lnTo>
                  <a:pt x="895" y="262"/>
                </a:lnTo>
                <a:cubicBezTo>
                  <a:pt x="814" y="181"/>
                  <a:pt x="814" y="181"/>
                  <a:pt x="814" y="181"/>
                </a:cubicBezTo>
                <a:cubicBezTo>
                  <a:pt x="868" y="126"/>
                  <a:pt x="868" y="126"/>
                  <a:pt x="868" y="126"/>
                </a:cubicBezTo>
                <a:cubicBezTo>
                  <a:pt x="904" y="154"/>
                  <a:pt x="904" y="154"/>
                  <a:pt x="904" y="154"/>
                </a:cubicBezTo>
                <a:cubicBezTo>
                  <a:pt x="904" y="163"/>
                  <a:pt x="913" y="163"/>
                  <a:pt x="922" y="163"/>
                </a:cubicBezTo>
                <a:cubicBezTo>
                  <a:pt x="931" y="163"/>
                  <a:pt x="931" y="163"/>
                  <a:pt x="940" y="154"/>
                </a:cubicBezTo>
                <a:cubicBezTo>
                  <a:pt x="950" y="144"/>
                  <a:pt x="950" y="126"/>
                  <a:pt x="940" y="117"/>
                </a:cubicBezTo>
                <a:cubicBezTo>
                  <a:pt x="841" y="18"/>
                  <a:pt x="841" y="18"/>
                  <a:pt x="841" y="18"/>
                </a:cubicBezTo>
                <a:cubicBezTo>
                  <a:pt x="832" y="9"/>
                  <a:pt x="814" y="9"/>
                  <a:pt x="805" y="18"/>
                </a:cubicBezTo>
                <a:cubicBezTo>
                  <a:pt x="796" y="27"/>
                  <a:pt x="796" y="45"/>
                  <a:pt x="805" y="54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778" y="144"/>
                  <a:pt x="778" y="144"/>
                  <a:pt x="778" y="144"/>
                </a:cubicBezTo>
                <a:cubicBezTo>
                  <a:pt x="696" y="63"/>
                  <a:pt x="696" y="63"/>
                  <a:pt x="696" y="63"/>
                </a:cubicBezTo>
                <a:cubicBezTo>
                  <a:pt x="687" y="63"/>
                  <a:pt x="687" y="63"/>
                  <a:pt x="687" y="63"/>
                </a:cubicBezTo>
                <a:cubicBezTo>
                  <a:pt x="642" y="9"/>
                  <a:pt x="642" y="9"/>
                  <a:pt x="642" y="9"/>
                </a:cubicBezTo>
                <a:cubicBezTo>
                  <a:pt x="633" y="0"/>
                  <a:pt x="615" y="0"/>
                  <a:pt x="606" y="9"/>
                </a:cubicBezTo>
                <a:cubicBezTo>
                  <a:pt x="597" y="27"/>
                  <a:pt x="597" y="36"/>
                  <a:pt x="606" y="54"/>
                </a:cubicBezTo>
                <a:cubicBezTo>
                  <a:pt x="633" y="81"/>
                  <a:pt x="633" y="81"/>
                  <a:pt x="633" y="81"/>
                </a:cubicBezTo>
                <a:cubicBezTo>
                  <a:pt x="181" y="542"/>
                  <a:pt x="181" y="542"/>
                  <a:pt x="181" y="542"/>
                </a:cubicBezTo>
                <a:cubicBezTo>
                  <a:pt x="172" y="551"/>
                  <a:pt x="172" y="551"/>
                  <a:pt x="172" y="560"/>
                </a:cubicBezTo>
                <a:cubicBezTo>
                  <a:pt x="172" y="569"/>
                  <a:pt x="172" y="578"/>
                  <a:pt x="181" y="578"/>
                </a:cubicBezTo>
                <a:cubicBezTo>
                  <a:pt x="208" y="614"/>
                  <a:pt x="208" y="614"/>
                  <a:pt x="208" y="614"/>
                </a:cubicBezTo>
                <a:cubicBezTo>
                  <a:pt x="145" y="678"/>
                  <a:pt x="145" y="678"/>
                  <a:pt x="145" y="678"/>
                </a:cubicBezTo>
                <a:cubicBezTo>
                  <a:pt x="145" y="678"/>
                  <a:pt x="136" y="687"/>
                  <a:pt x="136" y="696"/>
                </a:cubicBezTo>
                <a:cubicBezTo>
                  <a:pt x="136" y="696"/>
                  <a:pt x="145" y="705"/>
                  <a:pt x="145" y="714"/>
                </a:cubicBezTo>
                <a:cubicBezTo>
                  <a:pt x="181" y="741"/>
                  <a:pt x="181" y="741"/>
                  <a:pt x="181" y="741"/>
                </a:cubicBezTo>
                <a:cubicBezTo>
                  <a:pt x="9" y="904"/>
                  <a:pt x="9" y="904"/>
                  <a:pt x="9" y="904"/>
                </a:cubicBezTo>
                <a:cubicBezTo>
                  <a:pt x="0" y="913"/>
                  <a:pt x="0" y="931"/>
                  <a:pt x="9" y="940"/>
                </a:cubicBezTo>
                <a:cubicBezTo>
                  <a:pt x="18" y="949"/>
                  <a:pt x="27" y="949"/>
                  <a:pt x="36" y="949"/>
                </a:cubicBezTo>
                <a:cubicBezTo>
                  <a:pt x="36" y="949"/>
                  <a:pt x="46" y="949"/>
                  <a:pt x="55" y="940"/>
                </a:cubicBezTo>
                <a:cubicBezTo>
                  <a:pt x="217" y="777"/>
                  <a:pt x="217" y="777"/>
                  <a:pt x="217" y="777"/>
                </a:cubicBezTo>
                <a:cubicBezTo>
                  <a:pt x="244" y="813"/>
                  <a:pt x="244" y="813"/>
                  <a:pt x="244" y="813"/>
                </a:cubicBezTo>
                <a:cubicBezTo>
                  <a:pt x="253" y="813"/>
                  <a:pt x="253" y="822"/>
                  <a:pt x="263" y="822"/>
                </a:cubicBezTo>
                <a:cubicBezTo>
                  <a:pt x="272" y="822"/>
                  <a:pt x="280" y="813"/>
                  <a:pt x="280" y="813"/>
                </a:cubicBezTo>
                <a:cubicBezTo>
                  <a:pt x="344" y="750"/>
                  <a:pt x="344" y="750"/>
                  <a:pt x="344" y="750"/>
                </a:cubicBezTo>
                <a:cubicBezTo>
                  <a:pt x="380" y="777"/>
                  <a:pt x="380" y="777"/>
                  <a:pt x="380" y="777"/>
                </a:cubicBezTo>
                <a:cubicBezTo>
                  <a:pt x="380" y="786"/>
                  <a:pt x="389" y="786"/>
                  <a:pt x="398" y="786"/>
                </a:cubicBezTo>
                <a:cubicBezTo>
                  <a:pt x="407" y="786"/>
                  <a:pt x="407" y="786"/>
                  <a:pt x="416" y="777"/>
                </a:cubicBezTo>
                <a:cubicBezTo>
                  <a:pt x="877" y="316"/>
                  <a:pt x="877" y="316"/>
                  <a:pt x="877" y="316"/>
                </a:cubicBezTo>
                <a:cubicBezTo>
                  <a:pt x="904" y="352"/>
                  <a:pt x="904" y="352"/>
                  <a:pt x="904" y="352"/>
                </a:cubicBezTo>
                <a:cubicBezTo>
                  <a:pt x="913" y="361"/>
                  <a:pt x="922" y="361"/>
                  <a:pt x="922" y="361"/>
                </a:cubicBezTo>
                <a:cubicBezTo>
                  <a:pt x="931" y="361"/>
                  <a:pt x="940" y="361"/>
                  <a:pt x="940" y="352"/>
                </a:cubicBezTo>
                <a:cubicBezTo>
                  <a:pt x="950" y="343"/>
                  <a:pt x="950" y="325"/>
                  <a:pt x="940" y="316"/>
                </a:cubicBezTo>
                <a:close/>
                <a:moveTo>
                  <a:pt x="263" y="759"/>
                </a:moveTo>
                <a:lnTo>
                  <a:pt x="263" y="759"/>
                </a:lnTo>
                <a:cubicBezTo>
                  <a:pt x="199" y="696"/>
                  <a:pt x="199" y="696"/>
                  <a:pt x="199" y="696"/>
                </a:cubicBezTo>
                <a:cubicBezTo>
                  <a:pt x="244" y="651"/>
                  <a:pt x="244" y="651"/>
                  <a:pt x="244" y="651"/>
                </a:cubicBezTo>
                <a:cubicBezTo>
                  <a:pt x="308" y="714"/>
                  <a:pt x="308" y="714"/>
                  <a:pt x="308" y="714"/>
                </a:cubicBezTo>
                <a:lnTo>
                  <a:pt x="263" y="759"/>
                </a:lnTo>
                <a:close/>
                <a:moveTo>
                  <a:pt x="398" y="723"/>
                </a:moveTo>
                <a:lnTo>
                  <a:pt x="398" y="723"/>
                </a:lnTo>
                <a:cubicBezTo>
                  <a:pt x="235" y="560"/>
                  <a:pt x="235" y="560"/>
                  <a:pt x="235" y="560"/>
                </a:cubicBezTo>
                <a:cubicBezTo>
                  <a:pt x="669" y="117"/>
                  <a:pt x="669" y="117"/>
                  <a:pt x="669" y="117"/>
                </a:cubicBezTo>
                <a:cubicBezTo>
                  <a:pt x="841" y="280"/>
                  <a:pt x="841" y="280"/>
                  <a:pt x="841" y="280"/>
                </a:cubicBezTo>
                <a:lnTo>
                  <a:pt x="398" y="7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0">
            <a:extLst>
              <a:ext uri="{FF2B5EF4-FFF2-40B4-BE49-F238E27FC236}">
                <a16:creationId xmlns:a16="http://schemas.microsoft.com/office/drawing/2014/main" id="{C20B7F36-437A-ED48-AB74-685735AC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96" y="6064126"/>
            <a:ext cx="2996467" cy="2308599"/>
          </a:xfrm>
          <a:custGeom>
            <a:avLst/>
            <a:gdLst>
              <a:gd name="T0" fmla="*/ 0 w 2803"/>
              <a:gd name="T1" fmla="*/ 0 h 2160"/>
              <a:gd name="T2" fmla="*/ 0 w 2803"/>
              <a:gd name="T3" fmla="*/ 0 h 2160"/>
              <a:gd name="T4" fmla="*/ 877 w 2803"/>
              <a:gd name="T5" fmla="*/ 2159 h 2160"/>
              <a:gd name="T6" fmla="*/ 1329 w 2803"/>
              <a:gd name="T7" fmla="*/ 1454 h 2160"/>
              <a:gd name="T8" fmla="*/ 1645 w 2803"/>
              <a:gd name="T9" fmla="*/ 1789 h 2160"/>
              <a:gd name="T10" fmla="*/ 1943 w 2803"/>
              <a:gd name="T11" fmla="*/ 2159 h 2160"/>
              <a:gd name="T12" fmla="*/ 2712 w 2803"/>
              <a:gd name="T13" fmla="*/ 506 h 2160"/>
              <a:gd name="T14" fmla="*/ 2802 w 2803"/>
              <a:gd name="T15" fmla="*/ 72 h 2160"/>
              <a:gd name="T16" fmla="*/ 0 w 2803"/>
              <a:gd name="T1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3" h="216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316" y="2150"/>
                  <a:pt x="877" y="2159"/>
                </a:cubicBezTo>
                <a:cubicBezTo>
                  <a:pt x="1329" y="1454"/>
                  <a:pt x="1329" y="1454"/>
                  <a:pt x="1329" y="1454"/>
                </a:cubicBezTo>
                <a:cubicBezTo>
                  <a:pt x="1645" y="1789"/>
                  <a:pt x="1645" y="1789"/>
                  <a:pt x="1645" y="1789"/>
                </a:cubicBezTo>
                <a:cubicBezTo>
                  <a:pt x="1943" y="2159"/>
                  <a:pt x="1943" y="2159"/>
                  <a:pt x="1943" y="2159"/>
                </a:cubicBezTo>
                <a:cubicBezTo>
                  <a:pt x="1943" y="2159"/>
                  <a:pt x="2703" y="1707"/>
                  <a:pt x="2712" y="506"/>
                </a:cubicBezTo>
                <a:cubicBezTo>
                  <a:pt x="2802" y="72"/>
                  <a:pt x="2802" y="72"/>
                  <a:pt x="2802" y="72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1">
            <a:extLst>
              <a:ext uri="{FF2B5EF4-FFF2-40B4-BE49-F238E27FC236}">
                <a16:creationId xmlns:a16="http://schemas.microsoft.com/office/drawing/2014/main" id="{E7C57AF2-627A-974E-8F5B-86577E91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423" y="4792041"/>
            <a:ext cx="3265020" cy="3698469"/>
          </a:xfrm>
          <a:custGeom>
            <a:avLst/>
            <a:gdLst>
              <a:gd name="T0" fmla="*/ 3056 w 3057"/>
              <a:gd name="T1" fmla="*/ 822 h 3462"/>
              <a:gd name="T2" fmla="*/ 3056 w 3057"/>
              <a:gd name="T3" fmla="*/ 795 h 3462"/>
              <a:gd name="T4" fmla="*/ 2984 w 3057"/>
              <a:gd name="T5" fmla="*/ 452 h 3462"/>
              <a:gd name="T6" fmla="*/ 2242 w 3057"/>
              <a:gd name="T7" fmla="*/ 108 h 3462"/>
              <a:gd name="T8" fmla="*/ 1519 w 3057"/>
              <a:gd name="T9" fmla="*/ 226 h 3462"/>
              <a:gd name="T10" fmla="*/ 2297 w 3057"/>
              <a:gd name="T11" fmla="*/ 298 h 3462"/>
              <a:gd name="T12" fmla="*/ 2857 w 3057"/>
              <a:gd name="T13" fmla="*/ 813 h 3462"/>
              <a:gd name="T14" fmla="*/ 2767 w 3057"/>
              <a:gd name="T15" fmla="*/ 1265 h 3462"/>
              <a:gd name="T16" fmla="*/ 2469 w 3057"/>
              <a:gd name="T17" fmla="*/ 1726 h 3462"/>
              <a:gd name="T18" fmla="*/ 606 w 3057"/>
              <a:gd name="T19" fmla="*/ 1726 h 3462"/>
              <a:gd name="T20" fmla="*/ 217 w 3057"/>
              <a:gd name="T21" fmla="*/ 777 h 3462"/>
              <a:gd name="T22" fmla="*/ 769 w 3057"/>
              <a:gd name="T23" fmla="*/ 262 h 3462"/>
              <a:gd name="T24" fmla="*/ 1772 w 3057"/>
              <a:gd name="T25" fmla="*/ 632 h 3462"/>
              <a:gd name="T26" fmla="*/ 1772 w 3057"/>
              <a:gd name="T27" fmla="*/ 434 h 3462"/>
              <a:gd name="T28" fmla="*/ 805 w 3057"/>
              <a:gd name="T29" fmla="*/ 63 h 3462"/>
              <a:gd name="T30" fmla="*/ 19 w 3057"/>
              <a:gd name="T31" fmla="*/ 822 h 3462"/>
              <a:gd name="T32" fmla="*/ 64 w 3057"/>
              <a:gd name="T33" fmla="*/ 1166 h 3462"/>
              <a:gd name="T34" fmla="*/ 263 w 3057"/>
              <a:gd name="T35" fmla="*/ 2530 h 3462"/>
              <a:gd name="T36" fmla="*/ 895 w 3057"/>
              <a:gd name="T37" fmla="*/ 3461 h 3462"/>
              <a:gd name="T38" fmla="*/ 1248 w 3057"/>
              <a:gd name="T39" fmla="*/ 3045 h 3462"/>
              <a:gd name="T40" fmla="*/ 1429 w 3057"/>
              <a:gd name="T41" fmla="*/ 2738 h 3462"/>
              <a:gd name="T42" fmla="*/ 1619 w 3057"/>
              <a:gd name="T43" fmla="*/ 3045 h 3462"/>
              <a:gd name="T44" fmla="*/ 1980 w 3057"/>
              <a:gd name="T45" fmla="*/ 3452 h 3462"/>
              <a:gd name="T46" fmla="*/ 2658 w 3057"/>
              <a:gd name="T47" fmla="*/ 2629 h 3462"/>
              <a:gd name="T48" fmla="*/ 3056 w 3057"/>
              <a:gd name="T49" fmla="*/ 822 h 3462"/>
              <a:gd name="T50" fmla="*/ 2469 w 3057"/>
              <a:gd name="T51" fmla="*/ 2566 h 3462"/>
              <a:gd name="T52" fmla="*/ 1917 w 3057"/>
              <a:gd name="T53" fmla="*/ 3190 h 3462"/>
              <a:gd name="T54" fmla="*/ 1429 w 3057"/>
              <a:gd name="T55" fmla="*/ 2539 h 3462"/>
              <a:gd name="T56" fmla="*/ 1058 w 3057"/>
              <a:gd name="T57" fmla="*/ 2964 h 3462"/>
              <a:gd name="T58" fmla="*/ 895 w 3057"/>
              <a:gd name="T59" fmla="*/ 3262 h 3462"/>
              <a:gd name="T60" fmla="*/ 317 w 3057"/>
              <a:gd name="T61" fmla="*/ 1699 h 3462"/>
              <a:gd name="T62" fmla="*/ 1537 w 3057"/>
              <a:gd name="T63" fmla="*/ 2313 h 3462"/>
              <a:gd name="T64" fmla="*/ 2667 w 3057"/>
              <a:gd name="T65" fmla="*/ 1808 h 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57" h="3462">
                <a:moveTo>
                  <a:pt x="3056" y="822"/>
                </a:moveTo>
                <a:lnTo>
                  <a:pt x="3056" y="822"/>
                </a:lnTo>
                <a:cubicBezTo>
                  <a:pt x="3056" y="813"/>
                  <a:pt x="3056" y="813"/>
                  <a:pt x="3056" y="813"/>
                </a:cubicBezTo>
                <a:cubicBezTo>
                  <a:pt x="3056" y="804"/>
                  <a:pt x="3056" y="804"/>
                  <a:pt x="3056" y="795"/>
                </a:cubicBezTo>
                <a:cubicBezTo>
                  <a:pt x="3056" y="795"/>
                  <a:pt x="3056" y="795"/>
                  <a:pt x="3056" y="786"/>
                </a:cubicBezTo>
                <a:cubicBezTo>
                  <a:pt x="3047" y="677"/>
                  <a:pt x="3029" y="560"/>
                  <a:pt x="2984" y="452"/>
                </a:cubicBezTo>
                <a:cubicBezTo>
                  <a:pt x="2929" y="307"/>
                  <a:pt x="2848" y="198"/>
                  <a:pt x="2758" y="126"/>
                </a:cubicBezTo>
                <a:cubicBezTo>
                  <a:pt x="2586" y="0"/>
                  <a:pt x="2414" y="54"/>
                  <a:pt x="2242" y="108"/>
                </a:cubicBezTo>
                <a:cubicBezTo>
                  <a:pt x="2071" y="162"/>
                  <a:pt x="1890" y="217"/>
                  <a:pt x="1637" y="153"/>
                </a:cubicBezTo>
                <a:cubicBezTo>
                  <a:pt x="1583" y="135"/>
                  <a:pt x="1528" y="171"/>
                  <a:pt x="1519" y="226"/>
                </a:cubicBezTo>
                <a:cubicBezTo>
                  <a:pt x="1501" y="280"/>
                  <a:pt x="1537" y="334"/>
                  <a:pt x="1592" y="343"/>
                </a:cubicBezTo>
                <a:cubicBezTo>
                  <a:pt x="1890" y="424"/>
                  <a:pt x="2116" y="361"/>
                  <a:pt x="2297" y="298"/>
                </a:cubicBezTo>
                <a:cubicBezTo>
                  <a:pt x="2469" y="253"/>
                  <a:pt x="2559" y="226"/>
                  <a:pt x="2640" y="289"/>
                </a:cubicBezTo>
                <a:cubicBezTo>
                  <a:pt x="2767" y="388"/>
                  <a:pt x="2848" y="632"/>
                  <a:pt x="2857" y="813"/>
                </a:cubicBezTo>
                <a:cubicBezTo>
                  <a:pt x="2848" y="949"/>
                  <a:pt x="2830" y="1084"/>
                  <a:pt x="2785" y="1220"/>
                </a:cubicBezTo>
                <a:cubicBezTo>
                  <a:pt x="2776" y="1229"/>
                  <a:pt x="2767" y="1247"/>
                  <a:pt x="2767" y="1265"/>
                </a:cubicBezTo>
                <a:lnTo>
                  <a:pt x="2767" y="1274"/>
                </a:lnTo>
                <a:cubicBezTo>
                  <a:pt x="2704" y="1446"/>
                  <a:pt x="2595" y="1600"/>
                  <a:pt x="2469" y="1726"/>
                </a:cubicBezTo>
                <a:cubicBezTo>
                  <a:pt x="2215" y="1978"/>
                  <a:pt x="1890" y="2114"/>
                  <a:pt x="1537" y="2114"/>
                </a:cubicBezTo>
                <a:cubicBezTo>
                  <a:pt x="1185" y="2114"/>
                  <a:pt x="850" y="1978"/>
                  <a:pt x="606" y="1726"/>
                </a:cubicBezTo>
                <a:cubicBezTo>
                  <a:pt x="353" y="1482"/>
                  <a:pt x="217" y="1148"/>
                  <a:pt x="217" y="795"/>
                </a:cubicBezTo>
                <a:cubicBezTo>
                  <a:pt x="217" y="795"/>
                  <a:pt x="217" y="786"/>
                  <a:pt x="217" y="777"/>
                </a:cubicBezTo>
                <a:cubicBezTo>
                  <a:pt x="217" y="677"/>
                  <a:pt x="245" y="470"/>
                  <a:pt x="398" y="343"/>
                </a:cubicBezTo>
                <a:cubicBezTo>
                  <a:pt x="516" y="262"/>
                  <a:pt x="633" y="235"/>
                  <a:pt x="769" y="262"/>
                </a:cubicBezTo>
                <a:cubicBezTo>
                  <a:pt x="904" y="280"/>
                  <a:pt x="1031" y="352"/>
                  <a:pt x="1176" y="434"/>
                </a:cubicBezTo>
                <a:cubicBezTo>
                  <a:pt x="1366" y="533"/>
                  <a:pt x="1565" y="632"/>
                  <a:pt x="1772" y="632"/>
                </a:cubicBezTo>
                <a:cubicBezTo>
                  <a:pt x="1827" y="632"/>
                  <a:pt x="1872" y="587"/>
                  <a:pt x="1872" y="533"/>
                </a:cubicBezTo>
                <a:cubicBezTo>
                  <a:pt x="1872" y="479"/>
                  <a:pt x="1827" y="434"/>
                  <a:pt x="1772" y="434"/>
                </a:cubicBezTo>
                <a:cubicBezTo>
                  <a:pt x="1610" y="434"/>
                  <a:pt x="1447" y="343"/>
                  <a:pt x="1266" y="253"/>
                </a:cubicBezTo>
                <a:cubicBezTo>
                  <a:pt x="1121" y="171"/>
                  <a:pt x="968" y="90"/>
                  <a:pt x="805" y="63"/>
                </a:cubicBezTo>
                <a:cubicBezTo>
                  <a:pt x="615" y="27"/>
                  <a:pt x="444" y="63"/>
                  <a:pt x="281" y="180"/>
                </a:cubicBezTo>
                <a:cubicBezTo>
                  <a:pt x="100" y="316"/>
                  <a:pt x="0" y="551"/>
                  <a:pt x="19" y="822"/>
                </a:cubicBezTo>
                <a:cubicBezTo>
                  <a:pt x="19" y="822"/>
                  <a:pt x="19" y="831"/>
                  <a:pt x="19" y="840"/>
                </a:cubicBezTo>
                <a:cubicBezTo>
                  <a:pt x="19" y="949"/>
                  <a:pt x="37" y="1057"/>
                  <a:pt x="64" y="1166"/>
                </a:cubicBezTo>
                <a:cubicBezTo>
                  <a:pt x="64" y="1175"/>
                  <a:pt x="64" y="1184"/>
                  <a:pt x="64" y="1193"/>
                </a:cubicBezTo>
                <a:cubicBezTo>
                  <a:pt x="91" y="1555"/>
                  <a:pt x="145" y="2087"/>
                  <a:pt x="263" y="2530"/>
                </a:cubicBezTo>
                <a:cubicBezTo>
                  <a:pt x="398" y="3108"/>
                  <a:pt x="597" y="3407"/>
                  <a:pt x="859" y="3461"/>
                </a:cubicBezTo>
                <a:cubicBezTo>
                  <a:pt x="868" y="3461"/>
                  <a:pt x="887" y="3461"/>
                  <a:pt x="895" y="3461"/>
                </a:cubicBezTo>
                <a:cubicBezTo>
                  <a:pt x="977" y="3461"/>
                  <a:pt x="1049" y="3416"/>
                  <a:pt x="1112" y="3316"/>
                </a:cubicBezTo>
                <a:cubicBezTo>
                  <a:pt x="1158" y="3244"/>
                  <a:pt x="1203" y="3145"/>
                  <a:pt x="1248" y="3045"/>
                </a:cubicBezTo>
                <a:cubicBezTo>
                  <a:pt x="1284" y="2964"/>
                  <a:pt x="1320" y="2873"/>
                  <a:pt x="1366" y="2810"/>
                </a:cubicBezTo>
                <a:cubicBezTo>
                  <a:pt x="1402" y="2747"/>
                  <a:pt x="1429" y="2738"/>
                  <a:pt x="1429" y="2738"/>
                </a:cubicBezTo>
                <a:cubicBezTo>
                  <a:pt x="1438" y="2738"/>
                  <a:pt x="1465" y="2756"/>
                  <a:pt x="1501" y="2810"/>
                </a:cubicBezTo>
                <a:cubicBezTo>
                  <a:pt x="1537" y="2873"/>
                  <a:pt x="1574" y="2955"/>
                  <a:pt x="1619" y="3045"/>
                </a:cubicBezTo>
                <a:cubicBezTo>
                  <a:pt x="1709" y="3244"/>
                  <a:pt x="1799" y="3452"/>
                  <a:pt x="1980" y="3452"/>
                </a:cubicBezTo>
                <a:lnTo>
                  <a:pt x="1980" y="3452"/>
                </a:lnTo>
                <a:cubicBezTo>
                  <a:pt x="2134" y="3452"/>
                  <a:pt x="2270" y="3362"/>
                  <a:pt x="2387" y="3190"/>
                </a:cubicBezTo>
                <a:cubicBezTo>
                  <a:pt x="2487" y="3054"/>
                  <a:pt x="2577" y="2864"/>
                  <a:pt x="2658" y="2629"/>
                </a:cubicBezTo>
                <a:cubicBezTo>
                  <a:pt x="2803" y="2204"/>
                  <a:pt x="2903" y="1699"/>
                  <a:pt x="2957" y="1328"/>
                </a:cubicBezTo>
                <a:cubicBezTo>
                  <a:pt x="3020" y="1166"/>
                  <a:pt x="3047" y="1003"/>
                  <a:pt x="3056" y="822"/>
                </a:cubicBezTo>
                <a:close/>
                <a:moveTo>
                  <a:pt x="2469" y="2566"/>
                </a:moveTo>
                <a:lnTo>
                  <a:pt x="2469" y="2566"/>
                </a:lnTo>
                <a:cubicBezTo>
                  <a:pt x="2315" y="3000"/>
                  <a:pt x="2143" y="3253"/>
                  <a:pt x="1980" y="3253"/>
                </a:cubicBezTo>
                <a:cubicBezTo>
                  <a:pt x="1980" y="3253"/>
                  <a:pt x="1953" y="3253"/>
                  <a:pt x="1917" y="3190"/>
                </a:cubicBezTo>
                <a:cubicBezTo>
                  <a:pt x="1872" y="3135"/>
                  <a:pt x="1836" y="3045"/>
                  <a:pt x="1799" y="2964"/>
                </a:cubicBezTo>
                <a:cubicBezTo>
                  <a:pt x="1709" y="2756"/>
                  <a:pt x="1610" y="2539"/>
                  <a:pt x="1429" y="2539"/>
                </a:cubicBezTo>
                <a:cubicBezTo>
                  <a:pt x="1302" y="2539"/>
                  <a:pt x="1221" y="2665"/>
                  <a:pt x="1194" y="2701"/>
                </a:cubicBezTo>
                <a:cubicBezTo>
                  <a:pt x="1149" y="2774"/>
                  <a:pt x="1103" y="2873"/>
                  <a:pt x="1058" y="2964"/>
                </a:cubicBezTo>
                <a:cubicBezTo>
                  <a:pt x="1031" y="3045"/>
                  <a:pt x="995" y="3126"/>
                  <a:pt x="959" y="3181"/>
                </a:cubicBezTo>
                <a:cubicBezTo>
                  <a:pt x="923" y="3244"/>
                  <a:pt x="895" y="3262"/>
                  <a:pt x="895" y="3262"/>
                </a:cubicBezTo>
                <a:cubicBezTo>
                  <a:pt x="724" y="3226"/>
                  <a:pt x="570" y="2955"/>
                  <a:pt x="453" y="2484"/>
                </a:cubicBezTo>
                <a:cubicBezTo>
                  <a:pt x="389" y="2231"/>
                  <a:pt x="344" y="1960"/>
                  <a:pt x="317" y="1699"/>
                </a:cubicBezTo>
                <a:cubicBezTo>
                  <a:pt x="362" y="1762"/>
                  <a:pt x="407" y="1817"/>
                  <a:pt x="462" y="1871"/>
                </a:cubicBezTo>
                <a:cubicBezTo>
                  <a:pt x="751" y="2159"/>
                  <a:pt x="1131" y="2313"/>
                  <a:pt x="1537" y="2313"/>
                </a:cubicBezTo>
                <a:cubicBezTo>
                  <a:pt x="1944" y="2313"/>
                  <a:pt x="2324" y="2159"/>
                  <a:pt x="2613" y="1871"/>
                </a:cubicBezTo>
                <a:cubicBezTo>
                  <a:pt x="2631" y="1853"/>
                  <a:pt x="2649" y="1835"/>
                  <a:pt x="2667" y="1808"/>
                </a:cubicBezTo>
                <a:cubicBezTo>
                  <a:pt x="2613" y="2060"/>
                  <a:pt x="2550" y="2331"/>
                  <a:pt x="2469" y="25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0" name="Group 38">
            <a:extLst>
              <a:ext uri="{FF2B5EF4-FFF2-40B4-BE49-F238E27FC236}">
                <a16:creationId xmlns:a16="http://schemas.microsoft.com/office/drawing/2014/main" id="{594FCADA-F7F6-854C-A6DD-DB965D6CA6F2}"/>
              </a:ext>
            </a:extLst>
          </p:cNvPr>
          <p:cNvGrpSpPr/>
          <p:nvPr/>
        </p:nvGrpSpPr>
        <p:grpSpPr>
          <a:xfrm>
            <a:off x="8418280" y="9760333"/>
            <a:ext cx="3197155" cy="1267610"/>
            <a:chOff x="5762928" y="11069053"/>
            <a:chExt cx="3197155" cy="1267610"/>
          </a:xfrm>
        </p:grpSpPr>
        <p:sp>
          <p:nvSpPr>
            <p:cNvPr id="401" name="CuadroTexto 395">
              <a:extLst>
                <a:ext uri="{FF2B5EF4-FFF2-40B4-BE49-F238E27FC236}">
                  <a16:creationId xmlns:a16="http://schemas.microsoft.com/office/drawing/2014/main" id="{852DDE82-D3D0-F043-A41F-0B410185999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2" name="Rectangle 40">
              <a:extLst>
                <a:ext uri="{FF2B5EF4-FFF2-40B4-BE49-F238E27FC236}">
                  <a16:creationId xmlns:a16="http://schemas.microsoft.com/office/drawing/2014/main" id="{A0140BAD-A5EF-2F4A-AD06-2461BDE5B90E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3" name="Group 38">
            <a:extLst>
              <a:ext uri="{FF2B5EF4-FFF2-40B4-BE49-F238E27FC236}">
                <a16:creationId xmlns:a16="http://schemas.microsoft.com/office/drawing/2014/main" id="{422E65BD-5FB5-2F42-998F-BC72B9D34B7C}"/>
              </a:ext>
            </a:extLst>
          </p:cNvPr>
          <p:cNvGrpSpPr/>
          <p:nvPr/>
        </p:nvGrpSpPr>
        <p:grpSpPr>
          <a:xfrm>
            <a:off x="12962449" y="9749132"/>
            <a:ext cx="3197155" cy="1267610"/>
            <a:chOff x="5762928" y="11069053"/>
            <a:chExt cx="3197155" cy="1267610"/>
          </a:xfrm>
        </p:grpSpPr>
        <p:sp>
          <p:nvSpPr>
            <p:cNvPr id="404" name="CuadroTexto 395">
              <a:extLst>
                <a:ext uri="{FF2B5EF4-FFF2-40B4-BE49-F238E27FC236}">
                  <a16:creationId xmlns:a16="http://schemas.microsoft.com/office/drawing/2014/main" id="{9AAE8557-134A-0141-A9D6-6A31197208C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5" name="Rectangle 40">
              <a:extLst>
                <a:ext uri="{FF2B5EF4-FFF2-40B4-BE49-F238E27FC236}">
                  <a16:creationId xmlns:a16="http://schemas.microsoft.com/office/drawing/2014/main" id="{BE6B31F4-49B9-F640-9665-2AD6D86A9F11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6" name="Group 38">
            <a:extLst>
              <a:ext uri="{FF2B5EF4-FFF2-40B4-BE49-F238E27FC236}">
                <a16:creationId xmlns:a16="http://schemas.microsoft.com/office/drawing/2014/main" id="{A8241966-BD01-CB49-AF5C-655806786F31}"/>
              </a:ext>
            </a:extLst>
          </p:cNvPr>
          <p:cNvGrpSpPr/>
          <p:nvPr/>
        </p:nvGrpSpPr>
        <p:grpSpPr>
          <a:xfrm>
            <a:off x="17511333" y="9748507"/>
            <a:ext cx="3197155" cy="1267610"/>
            <a:chOff x="5762928" y="11069053"/>
            <a:chExt cx="3197155" cy="1267610"/>
          </a:xfrm>
        </p:grpSpPr>
        <p:sp>
          <p:nvSpPr>
            <p:cNvPr id="407" name="CuadroTexto 395">
              <a:extLst>
                <a:ext uri="{FF2B5EF4-FFF2-40B4-BE49-F238E27FC236}">
                  <a16:creationId xmlns:a16="http://schemas.microsoft.com/office/drawing/2014/main" id="{43232B60-4A68-7C4D-9E96-62FA5024CFD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08" name="Rectangle 40">
              <a:extLst>
                <a:ext uri="{FF2B5EF4-FFF2-40B4-BE49-F238E27FC236}">
                  <a16:creationId xmlns:a16="http://schemas.microsoft.com/office/drawing/2014/main" id="{94168103-3A21-B047-9E83-04CB58F9768B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56CEC3B-2BE3-6D43-AA4F-4C863BC7C5AC}"/>
              </a:ext>
            </a:extLst>
          </p:cNvPr>
          <p:cNvGrpSpPr/>
          <p:nvPr/>
        </p:nvGrpSpPr>
        <p:grpSpPr>
          <a:xfrm>
            <a:off x="2668308" y="944125"/>
            <a:ext cx="19041035" cy="2561450"/>
            <a:chOff x="2668308" y="861425"/>
            <a:chExt cx="19041035" cy="2561450"/>
          </a:xfrm>
        </p:grpSpPr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08AFE639-B895-A744-A297-B386F813B4E3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F62189B-EEBD-1B46-A6FC-18D095FC183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reeform 331">
            <a:extLst>
              <a:ext uri="{FF2B5EF4-FFF2-40B4-BE49-F238E27FC236}">
                <a16:creationId xmlns:a16="http://schemas.microsoft.com/office/drawing/2014/main" id="{B0A34D10-C4D3-B049-BE1E-E7621FA2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91" y="8961225"/>
            <a:ext cx="22493069" cy="3595245"/>
          </a:xfrm>
          <a:custGeom>
            <a:avLst/>
            <a:gdLst>
              <a:gd name="T0" fmla="*/ 19589 w 19590"/>
              <a:gd name="T1" fmla="*/ 3130 h 3131"/>
              <a:gd name="T2" fmla="*/ 0 w 19590"/>
              <a:gd name="T3" fmla="*/ 3130 h 3131"/>
              <a:gd name="T4" fmla="*/ 0 w 19590"/>
              <a:gd name="T5" fmla="*/ 0 h 3131"/>
              <a:gd name="T6" fmla="*/ 19589 w 19590"/>
              <a:gd name="T7" fmla="*/ 0 h 3131"/>
              <a:gd name="T8" fmla="*/ 19589 w 19590"/>
              <a:gd name="T9" fmla="*/ 3130 h 3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3131">
                <a:moveTo>
                  <a:pt x="19589" y="3130"/>
                </a:moveTo>
                <a:lnTo>
                  <a:pt x="0" y="3130"/>
                </a:lnTo>
                <a:lnTo>
                  <a:pt x="0" y="0"/>
                </a:lnTo>
                <a:lnTo>
                  <a:pt x="19589" y="0"/>
                </a:lnTo>
                <a:lnTo>
                  <a:pt x="19589" y="31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32">
            <a:extLst>
              <a:ext uri="{FF2B5EF4-FFF2-40B4-BE49-F238E27FC236}">
                <a16:creationId xmlns:a16="http://schemas.microsoft.com/office/drawing/2014/main" id="{D804B910-C196-D447-A2E2-F4748AB8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503" y="8323195"/>
            <a:ext cx="3331931" cy="2567310"/>
          </a:xfrm>
          <a:custGeom>
            <a:avLst/>
            <a:gdLst>
              <a:gd name="T0" fmla="*/ 0 w 2902"/>
              <a:gd name="T1" fmla="*/ 0 h 2235"/>
              <a:gd name="T2" fmla="*/ 0 w 2902"/>
              <a:gd name="T3" fmla="*/ 0 h 2235"/>
              <a:gd name="T4" fmla="*/ 911 w 2902"/>
              <a:gd name="T5" fmla="*/ 2234 h 2235"/>
              <a:gd name="T6" fmla="*/ 1378 w 2902"/>
              <a:gd name="T7" fmla="*/ 1499 h 2235"/>
              <a:gd name="T8" fmla="*/ 1707 w 2902"/>
              <a:gd name="T9" fmla="*/ 1844 h 2235"/>
              <a:gd name="T10" fmla="*/ 2005 w 2902"/>
              <a:gd name="T11" fmla="*/ 2234 h 2235"/>
              <a:gd name="T12" fmla="*/ 2809 w 2902"/>
              <a:gd name="T13" fmla="*/ 520 h 2235"/>
              <a:gd name="T14" fmla="*/ 2901 w 2902"/>
              <a:gd name="T15" fmla="*/ 68 h 2235"/>
              <a:gd name="T16" fmla="*/ 0 w 2902"/>
              <a:gd name="T17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235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337" y="2211"/>
                  <a:pt x="911" y="2234"/>
                </a:cubicBezTo>
                <a:cubicBezTo>
                  <a:pt x="1378" y="1499"/>
                  <a:pt x="1378" y="1499"/>
                  <a:pt x="1378" y="1499"/>
                </a:cubicBezTo>
                <a:cubicBezTo>
                  <a:pt x="1707" y="1844"/>
                  <a:pt x="1707" y="1844"/>
                  <a:pt x="1707" y="1844"/>
                </a:cubicBezTo>
                <a:cubicBezTo>
                  <a:pt x="2005" y="2234"/>
                  <a:pt x="2005" y="2234"/>
                  <a:pt x="2005" y="2234"/>
                </a:cubicBezTo>
                <a:cubicBezTo>
                  <a:pt x="2005" y="2234"/>
                  <a:pt x="2793" y="1759"/>
                  <a:pt x="2809" y="520"/>
                </a:cubicBezTo>
                <a:cubicBezTo>
                  <a:pt x="2901" y="68"/>
                  <a:pt x="2901" y="68"/>
                  <a:pt x="2901" y="68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3">
            <a:extLst>
              <a:ext uri="{FF2B5EF4-FFF2-40B4-BE49-F238E27FC236}">
                <a16:creationId xmlns:a16="http://schemas.microsoft.com/office/drawing/2014/main" id="{415FFB91-77BB-A94F-9CB4-43713796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39" y="6900290"/>
            <a:ext cx="3610435" cy="4111745"/>
          </a:xfrm>
          <a:custGeom>
            <a:avLst/>
            <a:gdLst>
              <a:gd name="T0" fmla="*/ 3145 w 3146"/>
              <a:gd name="T1" fmla="*/ 849 h 3582"/>
              <a:gd name="T2" fmla="*/ 3145 w 3146"/>
              <a:gd name="T3" fmla="*/ 826 h 3582"/>
              <a:gd name="T4" fmla="*/ 3076 w 3146"/>
              <a:gd name="T5" fmla="*/ 467 h 3582"/>
              <a:gd name="T6" fmla="*/ 2311 w 3146"/>
              <a:gd name="T7" fmla="*/ 115 h 3582"/>
              <a:gd name="T8" fmla="*/ 1561 w 3146"/>
              <a:gd name="T9" fmla="*/ 229 h 3582"/>
              <a:gd name="T10" fmla="*/ 2372 w 3146"/>
              <a:gd name="T11" fmla="*/ 314 h 3582"/>
              <a:gd name="T12" fmla="*/ 2938 w 3146"/>
              <a:gd name="T13" fmla="*/ 842 h 3582"/>
              <a:gd name="T14" fmla="*/ 2854 w 3146"/>
              <a:gd name="T15" fmla="*/ 1308 h 3582"/>
              <a:gd name="T16" fmla="*/ 2540 w 3146"/>
              <a:gd name="T17" fmla="*/ 1791 h 3582"/>
              <a:gd name="T18" fmla="*/ 620 w 3146"/>
              <a:gd name="T19" fmla="*/ 1791 h 3582"/>
              <a:gd name="T20" fmla="*/ 214 w 3146"/>
              <a:gd name="T21" fmla="*/ 803 h 3582"/>
              <a:gd name="T22" fmla="*/ 788 w 3146"/>
              <a:gd name="T23" fmla="*/ 268 h 3582"/>
              <a:gd name="T24" fmla="*/ 1821 w 3146"/>
              <a:gd name="T25" fmla="*/ 658 h 3582"/>
              <a:gd name="T26" fmla="*/ 1821 w 3146"/>
              <a:gd name="T27" fmla="*/ 451 h 3582"/>
              <a:gd name="T28" fmla="*/ 826 w 3146"/>
              <a:gd name="T29" fmla="*/ 61 h 3582"/>
              <a:gd name="T30" fmla="*/ 8 w 3146"/>
              <a:gd name="T31" fmla="*/ 849 h 3582"/>
              <a:gd name="T32" fmla="*/ 61 w 3146"/>
              <a:gd name="T33" fmla="*/ 1209 h 3582"/>
              <a:gd name="T34" fmla="*/ 260 w 3146"/>
              <a:gd name="T35" fmla="*/ 2617 h 3582"/>
              <a:gd name="T36" fmla="*/ 918 w 3146"/>
              <a:gd name="T37" fmla="*/ 3581 h 3582"/>
              <a:gd name="T38" fmla="*/ 1278 w 3146"/>
              <a:gd name="T39" fmla="*/ 3152 h 3582"/>
              <a:gd name="T40" fmla="*/ 1469 w 3146"/>
              <a:gd name="T41" fmla="*/ 2831 h 3582"/>
              <a:gd name="T42" fmla="*/ 1661 w 3146"/>
              <a:gd name="T43" fmla="*/ 3145 h 3582"/>
              <a:gd name="T44" fmla="*/ 2043 w 3146"/>
              <a:gd name="T45" fmla="*/ 3573 h 3582"/>
              <a:gd name="T46" fmla="*/ 2739 w 3146"/>
              <a:gd name="T47" fmla="*/ 2716 h 3582"/>
              <a:gd name="T48" fmla="*/ 3145 w 3146"/>
              <a:gd name="T49" fmla="*/ 849 h 3582"/>
              <a:gd name="T50" fmla="*/ 2540 w 3146"/>
              <a:gd name="T51" fmla="*/ 2648 h 3582"/>
              <a:gd name="T52" fmla="*/ 1974 w 3146"/>
              <a:gd name="T53" fmla="*/ 3298 h 3582"/>
              <a:gd name="T54" fmla="*/ 1469 w 3146"/>
              <a:gd name="T55" fmla="*/ 2625 h 3582"/>
              <a:gd name="T56" fmla="*/ 1087 w 3146"/>
              <a:gd name="T57" fmla="*/ 3068 h 3582"/>
              <a:gd name="T58" fmla="*/ 918 w 3146"/>
              <a:gd name="T59" fmla="*/ 3375 h 3582"/>
              <a:gd name="T60" fmla="*/ 314 w 3146"/>
              <a:gd name="T61" fmla="*/ 1760 h 3582"/>
              <a:gd name="T62" fmla="*/ 1576 w 3146"/>
              <a:gd name="T63" fmla="*/ 2395 h 3582"/>
              <a:gd name="T64" fmla="*/ 2747 w 3146"/>
              <a:gd name="T65" fmla="*/ 1875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46" h="3582">
                <a:moveTo>
                  <a:pt x="3145" y="849"/>
                </a:moveTo>
                <a:lnTo>
                  <a:pt x="3145" y="849"/>
                </a:lnTo>
                <a:cubicBezTo>
                  <a:pt x="3145" y="842"/>
                  <a:pt x="3145" y="842"/>
                  <a:pt x="3145" y="834"/>
                </a:cubicBezTo>
                <a:cubicBezTo>
                  <a:pt x="3145" y="834"/>
                  <a:pt x="3145" y="834"/>
                  <a:pt x="3145" y="826"/>
                </a:cubicBezTo>
                <a:lnTo>
                  <a:pt x="3145" y="819"/>
                </a:lnTo>
                <a:cubicBezTo>
                  <a:pt x="3145" y="704"/>
                  <a:pt x="3114" y="581"/>
                  <a:pt x="3076" y="467"/>
                </a:cubicBezTo>
                <a:cubicBezTo>
                  <a:pt x="3022" y="321"/>
                  <a:pt x="2938" y="206"/>
                  <a:pt x="2839" y="138"/>
                </a:cubicBezTo>
                <a:cubicBezTo>
                  <a:pt x="2671" y="0"/>
                  <a:pt x="2487" y="61"/>
                  <a:pt x="2311" y="115"/>
                </a:cubicBezTo>
                <a:cubicBezTo>
                  <a:pt x="2135" y="168"/>
                  <a:pt x="1944" y="229"/>
                  <a:pt x="1691" y="161"/>
                </a:cubicBezTo>
                <a:cubicBezTo>
                  <a:pt x="1630" y="145"/>
                  <a:pt x="1576" y="176"/>
                  <a:pt x="1561" y="229"/>
                </a:cubicBezTo>
                <a:cubicBezTo>
                  <a:pt x="1546" y="291"/>
                  <a:pt x="1576" y="344"/>
                  <a:pt x="1630" y="360"/>
                </a:cubicBezTo>
                <a:cubicBezTo>
                  <a:pt x="1944" y="444"/>
                  <a:pt x="2181" y="375"/>
                  <a:pt x="2372" y="314"/>
                </a:cubicBezTo>
                <a:cubicBezTo>
                  <a:pt x="2540" y="260"/>
                  <a:pt x="2632" y="237"/>
                  <a:pt x="2716" y="298"/>
                </a:cubicBezTo>
                <a:cubicBezTo>
                  <a:pt x="2854" y="406"/>
                  <a:pt x="2938" y="650"/>
                  <a:pt x="2938" y="842"/>
                </a:cubicBezTo>
                <a:cubicBezTo>
                  <a:pt x="2938" y="987"/>
                  <a:pt x="2915" y="1125"/>
                  <a:pt x="2869" y="1263"/>
                </a:cubicBezTo>
                <a:cubicBezTo>
                  <a:pt x="2862" y="1278"/>
                  <a:pt x="2854" y="1293"/>
                  <a:pt x="2854" y="1308"/>
                </a:cubicBezTo>
                <a:cubicBezTo>
                  <a:pt x="2846" y="1308"/>
                  <a:pt x="2846" y="1316"/>
                  <a:pt x="2846" y="1324"/>
                </a:cubicBezTo>
                <a:cubicBezTo>
                  <a:pt x="2778" y="1492"/>
                  <a:pt x="2678" y="1653"/>
                  <a:pt x="2540" y="1791"/>
                </a:cubicBezTo>
                <a:cubicBezTo>
                  <a:pt x="2288" y="2043"/>
                  <a:pt x="1944" y="2188"/>
                  <a:pt x="1576" y="2188"/>
                </a:cubicBezTo>
                <a:cubicBezTo>
                  <a:pt x="1217" y="2188"/>
                  <a:pt x="872" y="2043"/>
                  <a:pt x="620" y="1791"/>
                </a:cubicBezTo>
                <a:cubicBezTo>
                  <a:pt x="360" y="1530"/>
                  <a:pt x="222" y="1194"/>
                  <a:pt x="222" y="826"/>
                </a:cubicBezTo>
                <a:cubicBezTo>
                  <a:pt x="222" y="819"/>
                  <a:pt x="222" y="811"/>
                  <a:pt x="214" y="803"/>
                </a:cubicBezTo>
                <a:cubicBezTo>
                  <a:pt x="214" y="696"/>
                  <a:pt x="237" y="482"/>
                  <a:pt x="406" y="360"/>
                </a:cubicBezTo>
                <a:cubicBezTo>
                  <a:pt x="528" y="268"/>
                  <a:pt x="650" y="237"/>
                  <a:pt x="788" y="268"/>
                </a:cubicBezTo>
                <a:cubicBezTo>
                  <a:pt x="926" y="298"/>
                  <a:pt x="1064" y="367"/>
                  <a:pt x="1209" y="444"/>
                </a:cubicBezTo>
                <a:cubicBezTo>
                  <a:pt x="1400" y="551"/>
                  <a:pt x="1607" y="658"/>
                  <a:pt x="1821" y="658"/>
                </a:cubicBezTo>
                <a:cubicBezTo>
                  <a:pt x="1882" y="658"/>
                  <a:pt x="1928" y="612"/>
                  <a:pt x="1928" y="551"/>
                </a:cubicBezTo>
                <a:cubicBezTo>
                  <a:pt x="1928" y="497"/>
                  <a:pt x="1882" y="451"/>
                  <a:pt x="1821" y="451"/>
                </a:cubicBezTo>
                <a:cubicBezTo>
                  <a:pt x="1661" y="451"/>
                  <a:pt x="1484" y="360"/>
                  <a:pt x="1301" y="260"/>
                </a:cubicBezTo>
                <a:cubicBezTo>
                  <a:pt x="1148" y="183"/>
                  <a:pt x="995" y="99"/>
                  <a:pt x="826" y="61"/>
                </a:cubicBezTo>
                <a:cubicBezTo>
                  <a:pt x="627" y="23"/>
                  <a:pt x="451" y="69"/>
                  <a:pt x="283" y="191"/>
                </a:cubicBezTo>
                <a:cubicBezTo>
                  <a:pt x="99" y="329"/>
                  <a:pt x="0" y="574"/>
                  <a:pt x="8" y="849"/>
                </a:cubicBezTo>
                <a:cubicBezTo>
                  <a:pt x="8" y="857"/>
                  <a:pt x="8" y="865"/>
                  <a:pt x="15" y="865"/>
                </a:cubicBezTo>
                <a:cubicBezTo>
                  <a:pt x="15" y="987"/>
                  <a:pt x="30" y="1094"/>
                  <a:pt x="61" y="1209"/>
                </a:cubicBezTo>
                <a:cubicBezTo>
                  <a:pt x="53" y="1217"/>
                  <a:pt x="53" y="1224"/>
                  <a:pt x="53" y="1240"/>
                </a:cubicBezTo>
                <a:cubicBezTo>
                  <a:pt x="84" y="1614"/>
                  <a:pt x="145" y="2158"/>
                  <a:pt x="260" y="2617"/>
                </a:cubicBezTo>
                <a:cubicBezTo>
                  <a:pt x="406" y="3214"/>
                  <a:pt x="612" y="3528"/>
                  <a:pt x="880" y="3573"/>
                </a:cubicBezTo>
                <a:cubicBezTo>
                  <a:pt x="895" y="3581"/>
                  <a:pt x="903" y="3581"/>
                  <a:pt x="918" y="3581"/>
                </a:cubicBezTo>
                <a:cubicBezTo>
                  <a:pt x="1002" y="3581"/>
                  <a:pt x="1071" y="3528"/>
                  <a:pt x="1140" y="3428"/>
                </a:cubicBezTo>
                <a:cubicBezTo>
                  <a:pt x="1194" y="3352"/>
                  <a:pt x="1240" y="3252"/>
                  <a:pt x="1278" y="3152"/>
                </a:cubicBezTo>
                <a:cubicBezTo>
                  <a:pt x="1316" y="3061"/>
                  <a:pt x="1362" y="2969"/>
                  <a:pt x="1400" y="2908"/>
                </a:cubicBezTo>
                <a:cubicBezTo>
                  <a:pt x="1446" y="2839"/>
                  <a:pt x="1469" y="2831"/>
                  <a:pt x="1469" y="2831"/>
                </a:cubicBezTo>
                <a:cubicBezTo>
                  <a:pt x="1477" y="2831"/>
                  <a:pt x="1500" y="2846"/>
                  <a:pt x="1538" y="2908"/>
                </a:cubicBezTo>
                <a:cubicBezTo>
                  <a:pt x="1584" y="2969"/>
                  <a:pt x="1622" y="3061"/>
                  <a:pt x="1661" y="3145"/>
                </a:cubicBezTo>
                <a:cubicBezTo>
                  <a:pt x="1760" y="3359"/>
                  <a:pt x="1852" y="3573"/>
                  <a:pt x="2035" y="3573"/>
                </a:cubicBezTo>
                <a:cubicBezTo>
                  <a:pt x="2035" y="3573"/>
                  <a:pt x="2035" y="3573"/>
                  <a:pt x="2043" y="3573"/>
                </a:cubicBezTo>
                <a:cubicBezTo>
                  <a:pt x="2196" y="3566"/>
                  <a:pt x="2334" y="3474"/>
                  <a:pt x="2464" y="3298"/>
                </a:cubicBezTo>
                <a:cubicBezTo>
                  <a:pt x="2563" y="3160"/>
                  <a:pt x="2655" y="2961"/>
                  <a:pt x="2739" y="2716"/>
                </a:cubicBezTo>
                <a:cubicBezTo>
                  <a:pt x="2885" y="2280"/>
                  <a:pt x="2992" y="1752"/>
                  <a:pt x="3053" y="1377"/>
                </a:cubicBezTo>
                <a:cubicBezTo>
                  <a:pt x="3114" y="1209"/>
                  <a:pt x="3145" y="1033"/>
                  <a:pt x="3145" y="849"/>
                </a:cubicBezTo>
                <a:close/>
                <a:moveTo>
                  <a:pt x="2540" y="2648"/>
                </a:moveTo>
                <a:lnTo>
                  <a:pt x="2540" y="2648"/>
                </a:lnTo>
                <a:cubicBezTo>
                  <a:pt x="2387" y="3107"/>
                  <a:pt x="2204" y="3359"/>
                  <a:pt x="2035" y="3367"/>
                </a:cubicBezTo>
                <a:cubicBezTo>
                  <a:pt x="2035" y="3367"/>
                  <a:pt x="2012" y="3359"/>
                  <a:pt x="1974" y="3298"/>
                </a:cubicBezTo>
                <a:cubicBezTo>
                  <a:pt x="1928" y="3237"/>
                  <a:pt x="1890" y="3152"/>
                  <a:pt x="1852" y="3061"/>
                </a:cubicBezTo>
                <a:cubicBezTo>
                  <a:pt x="1752" y="2846"/>
                  <a:pt x="1653" y="2625"/>
                  <a:pt x="1469" y="2625"/>
                </a:cubicBezTo>
                <a:cubicBezTo>
                  <a:pt x="1331" y="2625"/>
                  <a:pt x="1255" y="2755"/>
                  <a:pt x="1224" y="2793"/>
                </a:cubicBezTo>
                <a:cubicBezTo>
                  <a:pt x="1178" y="2869"/>
                  <a:pt x="1132" y="2969"/>
                  <a:pt x="1087" y="3068"/>
                </a:cubicBezTo>
                <a:cubicBezTo>
                  <a:pt x="1056" y="3145"/>
                  <a:pt x="1018" y="3229"/>
                  <a:pt x="979" y="3290"/>
                </a:cubicBezTo>
                <a:cubicBezTo>
                  <a:pt x="941" y="3359"/>
                  <a:pt x="918" y="3367"/>
                  <a:pt x="918" y="3375"/>
                </a:cubicBezTo>
                <a:cubicBezTo>
                  <a:pt x="742" y="3336"/>
                  <a:pt x="581" y="3053"/>
                  <a:pt x="459" y="2571"/>
                </a:cubicBezTo>
                <a:cubicBezTo>
                  <a:pt x="398" y="2311"/>
                  <a:pt x="352" y="2020"/>
                  <a:pt x="314" y="1760"/>
                </a:cubicBezTo>
                <a:cubicBezTo>
                  <a:pt x="360" y="1821"/>
                  <a:pt x="413" y="1882"/>
                  <a:pt x="474" y="1936"/>
                </a:cubicBezTo>
                <a:cubicBezTo>
                  <a:pt x="765" y="2234"/>
                  <a:pt x="1163" y="2395"/>
                  <a:pt x="1576" y="2395"/>
                </a:cubicBezTo>
                <a:cubicBezTo>
                  <a:pt x="1997" y="2395"/>
                  <a:pt x="2395" y="2234"/>
                  <a:pt x="2686" y="1936"/>
                </a:cubicBezTo>
                <a:cubicBezTo>
                  <a:pt x="2709" y="1913"/>
                  <a:pt x="2732" y="1898"/>
                  <a:pt x="2747" y="1875"/>
                </a:cubicBezTo>
                <a:cubicBezTo>
                  <a:pt x="2693" y="2135"/>
                  <a:pt x="2625" y="2410"/>
                  <a:pt x="2540" y="26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4">
            <a:extLst>
              <a:ext uri="{FF2B5EF4-FFF2-40B4-BE49-F238E27FC236}">
                <a16:creationId xmlns:a16="http://schemas.microsoft.com/office/drawing/2014/main" id="{17E335BA-B367-3148-AFA2-DA26D088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693" y="8323195"/>
            <a:ext cx="3331931" cy="2567310"/>
          </a:xfrm>
          <a:custGeom>
            <a:avLst/>
            <a:gdLst>
              <a:gd name="T0" fmla="*/ 0 w 2902"/>
              <a:gd name="T1" fmla="*/ 0 h 2235"/>
              <a:gd name="T2" fmla="*/ 0 w 2902"/>
              <a:gd name="T3" fmla="*/ 0 h 2235"/>
              <a:gd name="T4" fmla="*/ 903 w 2902"/>
              <a:gd name="T5" fmla="*/ 2234 h 2235"/>
              <a:gd name="T6" fmla="*/ 1378 w 2902"/>
              <a:gd name="T7" fmla="*/ 1499 h 2235"/>
              <a:gd name="T8" fmla="*/ 1707 w 2902"/>
              <a:gd name="T9" fmla="*/ 1844 h 2235"/>
              <a:gd name="T10" fmla="*/ 2005 w 2902"/>
              <a:gd name="T11" fmla="*/ 2234 h 2235"/>
              <a:gd name="T12" fmla="*/ 2801 w 2902"/>
              <a:gd name="T13" fmla="*/ 520 h 2235"/>
              <a:gd name="T14" fmla="*/ 2901 w 2902"/>
              <a:gd name="T15" fmla="*/ 68 h 2235"/>
              <a:gd name="T16" fmla="*/ 0 w 2902"/>
              <a:gd name="T17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2" h="2235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329" y="2211"/>
                  <a:pt x="903" y="2234"/>
                </a:cubicBezTo>
                <a:cubicBezTo>
                  <a:pt x="1378" y="1499"/>
                  <a:pt x="1378" y="1499"/>
                  <a:pt x="1378" y="1499"/>
                </a:cubicBezTo>
                <a:cubicBezTo>
                  <a:pt x="1707" y="1844"/>
                  <a:pt x="1707" y="1844"/>
                  <a:pt x="1707" y="1844"/>
                </a:cubicBezTo>
                <a:cubicBezTo>
                  <a:pt x="2005" y="2234"/>
                  <a:pt x="2005" y="2234"/>
                  <a:pt x="2005" y="2234"/>
                </a:cubicBezTo>
                <a:cubicBezTo>
                  <a:pt x="2005" y="2234"/>
                  <a:pt x="2793" y="1759"/>
                  <a:pt x="2801" y="520"/>
                </a:cubicBezTo>
                <a:cubicBezTo>
                  <a:pt x="2901" y="68"/>
                  <a:pt x="2901" y="68"/>
                  <a:pt x="2901" y="68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5">
            <a:extLst>
              <a:ext uri="{FF2B5EF4-FFF2-40B4-BE49-F238E27FC236}">
                <a16:creationId xmlns:a16="http://schemas.microsoft.com/office/drawing/2014/main" id="{7AAC5DBE-2F26-6446-BAE3-F109E35F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866" y="6900290"/>
            <a:ext cx="3620562" cy="4111745"/>
          </a:xfrm>
          <a:custGeom>
            <a:avLst/>
            <a:gdLst>
              <a:gd name="T0" fmla="*/ 3153 w 3154"/>
              <a:gd name="T1" fmla="*/ 849 h 3582"/>
              <a:gd name="T2" fmla="*/ 3153 w 3154"/>
              <a:gd name="T3" fmla="*/ 826 h 3582"/>
              <a:gd name="T4" fmla="*/ 3084 w 3154"/>
              <a:gd name="T5" fmla="*/ 467 h 3582"/>
              <a:gd name="T6" fmla="*/ 2311 w 3154"/>
              <a:gd name="T7" fmla="*/ 115 h 3582"/>
              <a:gd name="T8" fmla="*/ 1569 w 3154"/>
              <a:gd name="T9" fmla="*/ 229 h 3582"/>
              <a:gd name="T10" fmla="*/ 2372 w 3154"/>
              <a:gd name="T11" fmla="*/ 314 h 3582"/>
              <a:gd name="T12" fmla="*/ 2946 w 3154"/>
              <a:gd name="T13" fmla="*/ 842 h 3582"/>
              <a:gd name="T14" fmla="*/ 2854 w 3154"/>
              <a:gd name="T15" fmla="*/ 1308 h 3582"/>
              <a:gd name="T16" fmla="*/ 2548 w 3154"/>
              <a:gd name="T17" fmla="*/ 1791 h 3582"/>
              <a:gd name="T18" fmla="*/ 628 w 3154"/>
              <a:gd name="T19" fmla="*/ 1791 h 3582"/>
              <a:gd name="T20" fmla="*/ 222 w 3154"/>
              <a:gd name="T21" fmla="*/ 803 h 3582"/>
              <a:gd name="T22" fmla="*/ 796 w 3154"/>
              <a:gd name="T23" fmla="*/ 268 h 3582"/>
              <a:gd name="T24" fmla="*/ 1829 w 3154"/>
              <a:gd name="T25" fmla="*/ 658 h 3582"/>
              <a:gd name="T26" fmla="*/ 1829 w 3154"/>
              <a:gd name="T27" fmla="*/ 451 h 3582"/>
              <a:gd name="T28" fmla="*/ 834 w 3154"/>
              <a:gd name="T29" fmla="*/ 61 h 3582"/>
              <a:gd name="T30" fmla="*/ 15 w 3154"/>
              <a:gd name="T31" fmla="*/ 849 h 3582"/>
              <a:gd name="T32" fmla="*/ 61 w 3154"/>
              <a:gd name="T33" fmla="*/ 1209 h 3582"/>
              <a:gd name="T34" fmla="*/ 268 w 3154"/>
              <a:gd name="T35" fmla="*/ 2617 h 3582"/>
              <a:gd name="T36" fmla="*/ 926 w 3154"/>
              <a:gd name="T37" fmla="*/ 3581 h 3582"/>
              <a:gd name="T38" fmla="*/ 1286 w 3154"/>
              <a:gd name="T39" fmla="*/ 3152 h 3582"/>
              <a:gd name="T40" fmla="*/ 1477 w 3154"/>
              <a:gd name="T41" fmla="*/ 2831 h 3582"/>
              <a:gd name="T42" fmla="*/ 1668 w 3154"/>
              <a:gd name="T43" fmla="*/ 3145 h 3582"/>
              <a:gd name="T44" fmla="*/ 2051 w 3154"/>
              <a:gd name="T45" fmla="*/ 3573 h 3582"/>
              <a:gd name="T46" fmla="*/ 2747 w 3154"/>
              <a:gd name="T47" fmla="*/ 2716 h 3582"/>
              <a:gd name="T48" fmla="*/ 3153 w 3154"/>
              <a:gd name="T49" fmla="*/ 849 h 3582"/>
              <a:gd name="T50" fmla="*/ 2548 w 3154"/>
              <a:gd name="T51" fmla="*/ 2648 h 3582"/>
              <a:gd name="T52" fmla="*/ 1974 w 3154"/>
              <a:gd name="T53" fmla="*/ 3298 h 3582"/>
              <a:gd name="T54" fmla="*/ 1477 w 3154"/>
              <a:gd name="T55" fmla="*/ 2625 h 3582"/>
              <a:gd name="T56" fmla="*/ 1094 w 3154"/>
              <a:gd name="T57" fmla="*/ 3068 h 3582"/>
              <a:gd name="T58" fmla="*/ 918 w 3154"/>
              <a:gd name="T59" fmla="*/ 3375 h 3582"/>
              <a:gd name="T60" fmla="*/ 322 w 3154"/>
              <a:gd name="T61" fmla="*/ 1760 h 3582"/>
              <a:gd name="T62" fmla="*/ 1584 w 3154"/>
              <a:gd name="T63" fmla="*/ 2395 h 3582"/>
              <a:gd name="T64" fmla="*/ 2755 w 3154"/>
              <a:gd name="T65" fmla="*/ 1875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54" h="3582">
                <a:moveTo>
                  <a:pt x="3153" y="849"/>
                </a:moveTo>
                <a:lnTo>
                  <a:pt x="3153" y="849"/>
                </a:lnTo>
                <a:cubicBezTo>
                  <a:pt x="3153" y="842"/>
                  <a:pt x="3153" y="842"/>
                  <a:pt x="3153" y="834"/>
                </a:cubicBezTo>
                <a:cubicBezTo>
                  <a:pt x="3153" y="834"/>
                  <a:pt x="3153" y="834"/>
                  <a:pt x="3153" y="826"/>
                </a:cubicBezTo>
                <a:lnTo>
                  <a:pt x="3153" y="819"/>
                </a:lnTo>
                <a:cubicBezTo>
                  <a:pt x="3153" y="704"/>
                  <a:pt x="3122" y="581"/>
                  <a:pt x="3084" y="467"/>
                </a:cubicBezTo>
                <a:cubicBezTo>
                  <a:pt x="3023" y="321"/>
                  <a:pt x="2946" y="206"/>
                  <a:pt x="2847" y="138"/>
                </a:cubicBezTo>
                <a:cubicBezTo>
                  <a:pt x="2671" y="0"/>
                  <a:pt x="2487" y="61"/>
                  <a:pt x="2311" y="115"/>
                </a:cubicBezTo>
                <a:cubicBezTo>
                  <a:pt x="2143" y="168"/>
                  <a:pt x="1944" y="229"/>
                  <a:pt x="1691" y="161"/>
                </a:cubicBezTo>
                <a:cubicBezTo>
                  <a:pt x="1638" y="145"/>
                  <a:pt x="1584" y="176"/>
                  <a:pt x="1569" y="229"/>
                </a:cubicBezTo>
                <a:cubicBezTo>
                  <a:pt x="1554" y="291"/>
                  <a:pt x="1584" y="344"/>
                  <a:pt x="1638" y="360"/>
                </a:cubicBezTo>
                <a:cubicBezTo>
                  <a:pt x="1951" y="444"/>
                  <a:pt x="2189" y="375"/>
                  <a:pt x="2372" y="314"/>
                </a:cubicBezTo>
                <a:cubicBezTo>
                  <a:pt x="2548" y="260"/>
                  <a:pt x="2640" y="237"/>
                  <a:pt x="2724" y="298"/>
                </a:cubicBezTo>
                <a:cubicBezTo>
                  <a:pt x="2862" y="406"/>
                  <a:pt x="2946" y="650"/>
                  <a:pt x="2946" y="842"/>
                </a:cubicBezTo>
                <a:cubicBezTo>
                  <a:pt x="2946" y="987"/>
                  <a:pt x="2923" y="1125"/>
                  <a:pt x="2877" y="1263"/>
                </a:cubicBezTo>
                <a:cubicBezTo>
                  <a:pt x="2870" y="1278"/>
                  <a:pt x="2862" y="1293"/>
                  <a:pt x="2854" y="1308"/>
                </a:cubicBezTo>
                <a:cubicBezTo>
                  <a:pt x="2854" y="1308"/>
                  <a:pt x="2854" y="1316"/>
                  <a:pt x="2854" y="1324"/>
                </a:cubicBezTo>
                <a:cubicBezTo>
                  <a:pt x="2785" y="1492"/>
                  <a:pt x="2686" y="1653"/>
                  <a:pt x="2548" y="1791"/>
                </a:cubicBezTo>
                <a:cubicBezTo>
                  <a:pt x="2288" y="2043"/>
                  <a:pt x="1951" y="2188"/>
                  <a:pt x="1584" y="2188"/>
                </a:cubicBezTo>
                <a:cubicBezTo>
                  <a:pt x="1224" y="2188"/>
                  <a:pt x="880" y="2043"/>
                  <a:pt x="628" y="1791"/>
                </a:cubicBezTo>
                <a:cubicBezTo>
                  <a:pt x="367" y="1530"/>
                  <a:pt x="222" y="1194"/>
                  <a:pt x="222" y="826"/>
                </a:cubicBezTo>
                <a:cubicBezTo>
                  <a:pt x="222" y="819"/>
                  <a:pt x="222" y="811"/>
                  <a:pt x="222" y="803"/>
                </a:cubicBezTo>
                <a:cubicBezTo>
                  <a:pt x="222" y="696"/>
                  <a:pt x="245" y="482"/>
                  <a:pt x="413" y="360"/>
                </a:cubicBezTo>
                <a:cubicBezTo>
                  <a:pt x="536" y="268"/>
                  <a:pt x="650" y="237"/>
                  <a:pt x="796" y="268"/>
                </a:cubicBezTo>
                <a:cubicBezTo>
                  <a:pt x="926" y="298"/>
                  <a:pt x="1064" y="367"/>
                  <a:pt x="1209" y="444"/>
                </a:cubicBezTo>
                <a:cubicBezTo>
                  <a:pt x="1408" y="551"/>
                  <a:pt x="1615" y="658"/>
                  <a:pt x="1829" y="658"/>
                </a:cubicBezTo>
                <a:cubicBezTo>
                  <a:pt x="1890" y="658"/>
                  <a:pt x="1936" y="612"/>
                  <a:pt x="1936" y="551"/>
                </a:cubicBezTo>
                <a:cubicBezTo>
                  <a:pt x="1936" y="497"/>
                  <a:pt x="1890" y="451"/>
                  <a:pt x="1829" y="451"/>
                </a:cubicBezTo>
                <a:cubicBezTo>
                  <a:pt x="1661" y="451"/>
                  <a:pt x="1492" y="360"/>
                  <a:pt x="1309" y="260"/>
                </a:cubicBezTo>
                <a:cubicBezTo>
                  <a:pt x="1156" y="183"/>
                  <a:pt x="1003" y="99"/>
                  <a:pt x="834" y="61"/>
                </a:cubicBezTo>
                <a:cubicBezTo>
                  <a:pt x="635" y="23"/>
                  <a:pt x="459" y="69"/>
                  <a:pt x="291" y="191"/>
                </a:cubicBezTo>
                <a:cubicBezTo>
                  <a:pt x="107" y="329"/>
                  <a:pt x="0" y="574"/>
                  <a:pt x="15" y="849"/>
                </a:cubicBezTo>
                <a:cubicBezTo>
                  <a:pt x="15" y="857"/>
                  <a:pt x="15" y="865"/>
                  <a:pt x="15" y="865"/>
                </a:cubicBezTo>
                <a:cubicBezTo>
                  <a:pt x="23" y="987"/>
                  <a:pt x="38" y="1094"/>
                  <a:pt x="61" y="1209"/>
                </a:cubicBezTo>
                <a:cubicBezTo>
                  <a:pt x="61" y="1217"/>
                  <a:pt x="61" y="1224"/>
                  <a:pt x="61" y="1240"/>
                </a:cubicBezTo>
                <a:cubicBezTo>
                  <a:pt x="92" y="1614"/>
                  <a:pt x="153" y="2158"/>
                  <a:pt x="268" y="2617"/>
                </a:cubicBezTo>
                <a:cubicBezTo>
                  <a:pt x="413" y="3214"/>
                  <a:pt x="620" y="3528"/>
                  <a:pt x="888" y="3573"/>
                </a:cubicBezTo>
                <a:cubicBezTo>
                  <a:pt x="895" y="3581"/>
                  <a:pt x="911" y="3581"/>
                  <a:pt x="926" y="3581"/>
                </a:cubicBezTo>
                <a:cubicBezTo>
                  <a:pt x="1003" y="3581"/>
                  <a:pt x="1079" y="3528"/>
                  <a:pt x="1148" y="3428"/>
                </a:cubicBezTo>
                <a:cubicBezTo>
                  <a:pt x="1194" y="3352"/>
                  <a:pt x="1240" y="3252"/>
                  <a:pt x="1286" y="3152"/>
                </a:cubicBezTo>
                <a:cubicBezTo>
                  <a:pt x="1324" y="3061"/>
                  <a:pt x="1370" y="2969"/>
                  <a:pt x="1408" y="2908"/>
                </a:cubicBezTo>
                <a:cubicBezTo>
                  <a:pt x="1446" y="2839"/>
                  <a:pt x="1477" y="2831"/>
                  <a:pt x="1477" y="2831"/>
                </a:cubicBezTo>
                <a:cubicBezTo>
                  <a:pt x="1485" y="2831"/>
                  <a:pt x="1507" y="2846"/>
                  <a:pt x="1546" y="2908"/>
                </a:cubicBezTo>
                <a:cubicBezTo>
                  <a:pt x="1584" y="2969"/>
                  <a:pt x="1630" y="3061"/>
                  <a:pt x="1668" y="3145"/>
                </a:cubicBezTo>
                <a:cubicBezTo>
                  <a:pt x="1760" y="3359"/>
                  <a:pt x="1860" y="3573"/>
                  <a:pt x="2043" y="3573"/>
                </a:cubicBezTo>
                <a:cubicBezTo>
                  <a:pt x="2043" y="3573"/>
                  <a:pt x="2043" y="3573"/>
                  <a:pt x="2051" y="3573"/>
                </a:cubicBezTo>
                <a:cubicBezTo>
                  <a:pt x="2204" y="3566"/>
                  <a:pt x="2342" y="3474"/>
                  <a:pt x="2472" y="3298"/>
                </a:cubicBezTo>
                <a:cubicBezTo>
                  <a:pt x="2564" y="3160"/>
                  <a:pt x="2663" y="2961"/>
                  <a:pt x="2747" y="2716"/>
                </a:cubicBezTo>
                <a:cubicBezTo>
                  <a:pt x="2893" y="2280"/>
                  <a:pt x="3000" y="1752"/>
                  <a:pt x="3053" y="1377"/>
                </a:cubicBezTo>
                <a:cubicBezTo>
                  <a:pt x="3115" y="1209"/>
                  <a:pt x="3153" y="1033"/>
                  <a:pt x="3153" y="849"/>
                </a:cubicBezTo>
                <a:close/>
                <a:moveTo>
                  <a:pt x="2548" y="2648"/>
                </a:moveTo>
                <a:lnTo>
                  <a:pt x="2548" y="2648"/>
                </a:lnTo>
                <a:cubicBezTo>
                  <a:pt x="2395" y="3107"/>
                  <a:pt x="2211" y="3359"/>
                  <a:pt x="2043" y="3367"/>
                </a:cubicBezTo>
                <a:cubicBezTo>
                  <a:pt x="2043" y="3367"/>
                  <a:pt x="2020" y="3359"/>
                  <a:pt x="1974" y="3298"/>
                </a:cubicBezTo>
                <a:cubicBezTo>
                  <a:pt x="1936" y="3237"/>
                  <a:pt x="1898" y="3152"/>
                  <a:pt x="1860" y="3061"/>
                </a:cubicBezTo>
                <a:cubicBezTo>
                  <a:pt x="1760" y="2846"/>
                  <a:pt x="1661" y="2625"/>
                  <a:pt x="1477" y="2625"/>
                </a:cubicBezTo>
                <a:cubicBezTo>
                  <a:pt x="1339" y="2625"/>
                  <a:pt x="1263" y="2755"/>
                  <a:pt x="1232" y="2793"/>
                </a:cubicBezTo>
                <a:cubicBezTo>
                  <a:pt x="1186" y="2869"/>
                  <a:pt x="1140" y="2969"/>
                  <a:pt x="1094" y="3068"/>
                </a:cubicBezTo>
                <a:cubicBezTo>
                  <a:pt x="1064" y="3145"/>
                  <a:pt x="1026" y="3229"/>
                  <a:pt x="987" y="3290"/>
                </a:cubicBezTo>
                <a:cubicBezTo>
                  <a:pt x="949" y="3359"/>
                  <a:pt x="926" y="3367"/>
                  <a:pt x="918" y="3375"/>
                </a:cubicBezTo>
                <a:cubicBezTo>
                  <a:pt x="750" y="3336"/>
                  <a:pt x="589" y="3053"/>
                  <a:pt x="467" y="2571"/>
                </a:cubicBezTo>
                <a:cubicBezTo>
                  <a:pt x="406" y="2311"/>
                  <a:pt x="360" y="2020"/>
                  <a:pt x="322" y="1760"/>
                </a:cubicBezTo>
                <a:cubicBezTo>
                  <a:pt x="367" y="1821"/>
                  <a:pt x="421" y="1882"/>
                  <a:pt x="475" y="1936"/>
                </a:cubicBezTo>
                <a:cubicBezTo>
                  <a:pt x="773" y="2234"/>
                  <a:pt x="1171" y="2395"/>
                  <a:pt x="1584" y="2395"/>
                </a:cubicBezTo>
                <a:cubicBezTo>
                  <a:pt x="2005" y="2395"/>
                  <a:pt x="2395" y="2234"/>
                  <a:pt x="2694" y="1936"/>
                </a:cubicBezTo>
                <a:cubicBezTo>
                  <a:pt x="2717" y="1913"/>
                  <a:pt x="2732" y="1898"/>
                  <a:pt x="2755" y="1875"/>
                </a:cubicBezTo>
                <a:cubicBezTo>
                  <a:pt x="2701" y="2135"/>
                  <a:pt x="2632" y="2410"/>
                  <a:pt x="2548" y="26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6">
            <a:extLst>
              <a:ext uri="{FF2B5EF4-FFF2-40B4-BE49-F238E27FC236}">
                <a16:creationId xmlns:a16="http://schemas.microsoft.com/office/drawing/2014/main" id="{0A04E3DF-4733-8F41-8F68-59E0E66D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886" y="8323195"/>
            <a:ext cx="3321804" cy="2567310"/>
          </a:xfrm>
          <a:custGeom>
            <a:avLst/>
            <a:gdLst>
              <a:gd name="T0" fmla="*/ 0 w 2894"/>
              <a:gd name="T1" fmla="*/ 0 h 2235"/>
              <a:gd name="T2" fmla="*/ 0 w 2894"/>
              <a:gd name="T3" fmla="*/ 0 h 2235"/>
              <a:gd name="T4" fmla="*/ 903 w 2894"/>
              <a:gd name="T5" fmla="*/ 2234 h 2235"/>
              <a:gd name="T6" fmla="*/ 1378 w 2894"/>
              <a:gd name="T7" fmla="*/ 1499 h 2235"/>
              <a:gd name="T8" fmla="*/ 1707 w 2894"/>
              <a:gd name="T9" fmla="*/ 1844 h 2235"/>
              <a:gd name="T10" fmla="*/ 2005 w 2894"/>
              <a:gd name="T11" fmla="*/ 2234 h 2235"/>
              <a:gd name="T12" fmla="*/ 2801 w 2894"/>
              <a:gd name="T13" fmla="*/ 520 h 2235"/>
              <a:gd name="T14" fmla="*/ 2893 w 2894"/>
              <a:gd name="T15" fmla="*/ 68 h 2235"/>
              <a:gd name="T16" fmla="*/ 0 w 2894"/>
              <a:gd name="T17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4" h="2235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329" y="2211"/>
                  <a:pt x="903" y="2234"/>
                </a:cubicBezTo>
                <a:cubicBezTo>
                  <a:pt x="1378" y="1499"/>
                  <a:pt x="1378" y="1499"/>
                  <a:pt x="1378" y="1499"/>
                </a:cubicBezTo>
                <a:cubicBezTo>
                  <a:pt x="1707" y="1844"/>
                  <a:pt x="1707" y="1844"/>
                  <a:pt x="1707" y="1844"/>
                </a:cubicBezTo>
                <a:cubicBezTo>
                  <a:pt x="2005" y="2234"/>
                  <a:pt x="2005" y="2234"/>
                  <a:pt x="2005" y="2234"/>
                </a:cubicBezTo>
                <a:cubicBezTo>
                  <a:pt x="2005" y="2234"/>
                  <a:pt x="2793" y="1759"/>
                  <a:pt x="2801" y="520"/>
                </a:cubicBezTo>
                <a:cubicBezTo>
                  <a:pt x="2893" y="68"/>
                  <a:pt x="2893" y="68"/>
                  <a:pt x="2893" y="68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37">
            <a:extLst>
              <a:ext uri="{FF2B5EF4-FFF2-40B4-BE49-F238E27FC236}">
                <a16:creationId xmlns:a16="http://schemas.microsoft.com/office/drawing/2014/main" id="{AA8E0746-E358-3A49-80ED-E7477534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994" y="6900290"/>
            <a:ext cx="3620562" cy="4111745"/>
          </a:xfrm>
          <a:custGeom>
            <a:avLst/>
            <a:gdLst>
              <a:gd name="T0" fmla="*/ 3153 w 3154"/>
              <a:gd name="T1" fmla="*/ 849 h 3582"/>
              <a:gd name="T2" fmla="*/ 3153 w 3154"/>
              <a:gd name="T3" fmla="*/ 826 h 3582"/>
              <a:gd name="T4" fmla="*/ 3076 w 3154"/>
              <a:gd name="T5" fmla="*/ 467 h 3582"/>
              <a:gd name="T6" fmla="*/ 2311 w 3154"/>
              <a:gd name="T7" fmla="*/ 115 h 3582"/>
              <a:gd name="T8" fmla="*/ 1561 w 3154"/>
              <a:gd name="T9" fmla="*/ 229 h 3582"/>
              <a:gd name="T10" fmla="*/ 2372 w 3154"/>
              <a:gd name="T11" fmla="*/ 314 h 3582"/>
              <a:gd name="T12" fmla="*/ 2946 w 3154"/>
              <a:gd name="T13" fmla="*/ 842 h 3582"/>
              <a:gd name="T14" fmla="*/ 2854 w 3154"/>
              <a:gd name="T15" fmla="*/ 1308 h 3582"/>
              <a:gd name="T16" fmla="*/ 2548 w 3154"/>
              <a:gd name="T17" fmla="*/ 1791 h 3582"/>
              <a:gd name="T18" fmla="*/ 620 w 3154"/>
              <a:gd name="T19" fmla="*/ 1791 h 3582"/>
              <a:gd name="T20" fmla="*/ 222 w 3154"/>
              <a:gd name="T21" fmla="*/ 803 h 3582"/>
              <a:gd name="T22" fmla="*/ 796 w 3154"/>
              <a:gd name="T23" fmla="*/ 268 h 3582"/>
              <a:gd name="T24" fmla="*/ 1829 w 3154"/>
              <a:gd name="T25" fmla="*/ 658 h 3582"/>
              <a:gd name="T26" fmla="*/ 1829 w 3154"/>
              <a:gd name="T27" fmla="*/ 451 h 3582"/>
              <a:gd name="T28" fmla="*/ 834 w 3154"/>
              <a:gd name="T29" fmla="*/ 61 h 3582"/>
              <a:gd name="T30" fmla="*/ 15 w 3154"/>
              <a:gd name="T31" fmla="*/ 849 h 3582"/>
              <a:gd name="T32" fmla="*/ 61 w 3154"/>
              <a:gd name="T33" fmla="*/ 1209 h 3582"/>
              <a:gd name="T34" fmla="*/ 268 w 3154"/>
              <a:gd name="T35" fmla="*/ 2617 h 3582"/>
              <a:gd name="T36" fmla="*/ 918 w 3154"/>
              <a:gd name="T37" fmla="*/ 3581 h 3582"/>
              <a:gd name="T38" fmla="*/ 1286 w 3154"/>
              <a:gd name="T39" fmla="*/ 3152 h 3582"/>
              <a:gd name="T40" fmla="*/ 1469 w 3154"/>
              <a:gd name="T41" fmla="*/ 2831 h 3582"/>
              <a:gd name="T42" fmla="*/ 1668 w 3154"/>
              <a:gd name="T43" fmla="*/ 3145 h 3582"/>
              <a:gd name="T44" fmla="*/ 2043 w 3154"/>
              <a:gd name="T45" fmla="*/ 3573 h 3582"/>
              <a:gd name="T46" fmla="*/ 2740 w 3154"/>
              <a:gd name="T47" fmla="*/ 2716 h 3582"/>
              <a:gd name="T48" fmla="*/ 3153 w 3154"/>
              <a:gd name="T49" fmla="*/ 849 h 3582"/>
              <a:gd name="T50" fmla="*/ 2548 w 3154"/>
              <a:gd name="T51" fmla="*/ 2648 h 3582"/>
              <a:gd name="T52" fmla="*/ 1974 w 3154"/>
              <a:gd name="T53" fmla="*/ 3298 h 3582"/>
              <a:gd name="T54" fmla="*/ 1469 w 3154"/>
              <a:gd name="T55" fmla="*/ 2625 h 3582"/>
              <a:gd name="T56" fmla="*/ 1094 w 3154"/>
              <a:gd name="T57" fmla="*/ 3068 h 3582"/>
              <a:gd name="T58" fmla="*/ 918 w 3154"/>
              <a:gd name="T59" fmla="*/ 3375 h 3582"/>
              <a:gd name="T60" fmla="*/ 321 w 3154"/>
              <a:gd name="T61" fmla="*/ 1760 h 3582"/>
              <a:gd name="T62" fmla="*/ 1584 w 3154"/>
              <a:gd name="T63" fmla="*/ 2395 h 3582"/>
              <a:gd name="T64" fmla="*/ 2755 w 3154"/>
              <a:gd name="T65" fmla="*/ 1875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54" h="3582">
                <a:moveTo>
                  <a:pt x="3153" y="849"/>
                </a:moveTo>
                <a:lnTo>
                  <a:pt x="3153" y="849"/>
                </a:lnTo>
                <a:cubicBezTo>
                  <a:pt x="3153" y="842"/>
                  <a:pt x="3153" y="842"/>
                  <a:pt x="3153" y="834"/>
                </a:cubicBezTo>
                <a:cubicBezTo>
                  <a:pt x="3153" y="834"/>
                  <a:pt x="3153" y="834"/>
                  <a:pt x="3153" y="826"/>
                </a:cubicBezTo>
                <a:lnTo>
                  <a:pt x="3153" y="819"/>
                </a:lnTo>
                <a:cubicBezTo>
                  <a:pt x="3145" y="704"/>
                  <a:pt x="3122" y="581"/>
                  <a:pt x="3076" y="467"/>
                </a:cubicBezTo>
                <a:cubicBezTo>
                  <a:pt x="3023" y="321"/>
                  <a:pt x="2946" y="206"/>
                  <a:pt x="2847" y="138"/>
                </a:cubicBezTo>
                <a:cubicBezTo>
                  <a:pt x="2670" y="0"/>
                  <a:pt x="2487" y="61"/>
                  <a:pt x="2311" y="115"/>
                </a:cubicBezTo>
                <a:cubicBezTo>
                  <a:pt x="2143" y="168"/>
                  <a:pt x="1944" y="229"/>
                  <a:pt x="1691" y="161"/>
                </a:cubicBezTo>
                <a:cubicBezTo>
                  <a:pt x="1638" y="145"/>
                  <a:pt x="1576" y="176"/>
                  <a:pt x="1561" y="229"/>
                </a:cubicBezTo>
                <a:cubicBezTo>
                  <a:pt x="1546" y="291"/>
                  <a:pt x="1584" y="344"/>
                  <a:pt x="1638" y="360"/>
                </a:cubicBezTo>
                <a:cubicBezTo>
                  <a:pt x="1951" y="444"/>
                  <a:pt x="2189" y="375"/>
                  <a:pt x="2372" y="314"/>
                </a:cubicBezTo>
                <a:cubicBezTo>
                  <a:pt x="2548" y="260"/>
                  <a:pt x="2632" y="237"/>
                  <a:pt x="2724" y="298"/>
                </a:cubicBezTo>
                <a:cubicBezTo>
                  <a:pt x="2862" y="406"/>
                  <a:pt x="2938" y="650"/>
                  <a:pt x="2946" y="842"/>
                </a:cubicBezTo>
                <a:cubicBezTo>
                  <a:pt x="2946" y="987"/>
                  <a:pt x="2923" y="1125"/>
                  <a:pt x="2877" y="1263"/>
                </a:cubicBezTo>
                <a:cubicBezTo>
                  <a:pt x="2862" y="1278"/>
                  <a:pt x="2854" y="1293"/>
                  <a:pt x="2854" y="1308"/>
                </a:cubicBezTo>
                <a:cubicBezTo>
                  <a:pt x="2854" y="1308"/>
                  <a:pt x="2854" y="1316"/>
                  <a:pt x="2854" y="1324"/>
                </a:cubicBezTo>
                <a:cubicBezTo>
                  <a:pt x="2785" y="1492"/>
                  <a:pt x="2678" y="1653"/>
                  <a:pt x="2548" y="1791"/>
                </a:cubicBezTo>
                <a:cubicBezTo>
                  <a:pt x="2288" y="2043"/>
                  <a:pt x="1951" y="2188"/>
                  <a:pt x="1584" y="2188"/>
                </a:cubicBezTo>
                <a:cubicBezTo>
                  <a:pt x="1224" y="2188"/>
                  <a:pt x="880" y="2043"/>
                  <a:pt x="620" y="1791"/>
                </a:cubicBezTo>
                <a:cubicBezTo>
                  <a:pt x="367" y="1530"/>
                  <a:pt x="222" y="1194"/>
                  <a:pt x="222" y="826"/>
                </a:cubicBezTo>
                <a:cubicBezTo>
                  <a:pt x="222" y="819"/>
                  <a:pt x="222" y="811"/>
                  <a:pt x="222" y="803"/>
                </a:cubicBezTo>
                <a:cubicBezTo>
                  <a:pt x="222" y="696"/>
                  <a:pt x="245" y="482"/>
                  <a:pt x="413" y="360"/>
                </a:cubicBezTo>
                <a:cubicBezTo>
                  <a:pt x="528" y="268"/>
                  <a:pt x="650" y="237"/>
                  <a:pt x="796" y="268"/>
                </a:cubicBezTo>
                <a:cubicBezTo>
                  <a:pt x="926" y="298"/>
                  <a:pt x="1064" y="367"/>
                  <a:pt x="1209" y="444"/>
                </a:cubicBezTo>
                <a:cubicBezTo>
                  <a:pt x="1408" y="551"/>
                  <a:pt x="1607" y="658"/>
                  <a:pt x="1829" y="658"/>
                </a:cubicBezTo>
                <a:cubicBezTo>
                  <a:pt x="1890" y="658"/>
                  <a:pt x="1936" y="612"/>
                  <a:pt x="1936" y="551"/>
                </a:cubicBezTo>
                <a:cubicBezTo>
                  <a:pt x="1936" y="497"/>
                  <a:pt x="1890" y="451"/>
                  <a:pt x="1829" y="451"/>
                </a:cubicBezTo>
                <a:cubicBezTo>
                  <a:pt x="1660" y="451"/>
                  <a:pt x="1492" y="360"/>
                  <a:pt x="1309" y="260"/>
                </a:cubicBezTo>
                <a:cubicBezTo>
                  <a:pt x="1155" y="183"/>
                  <a:pt x="995" y="99"/>
                  <a:pt x="834" y="61"/>
                </a:cubicBezTo>
                <a:cubicBezTo>
                  <a:pt x="635" y="23"/>
                  <a:pt x="451" y="69"/>
                  <a:pt x="291" y="191"/>
                </a:cubicBezTo>
                <a:cubicBezTo>
                  <a:pt x="107" y="329"/>
                  <a:pt x="0" y="574"/>
                  <a:pt x="15" y="849"/>
                </a:cubicBezTo>
                <a:cubicBezTo>
                  <a:pt x="15" y="857"/>
                  <a:pt x="15" y="865"/>
                  <a:pt x="15" y="865"/>
                </a:cubicBezTo>
                <a:cubicBezTo>
                  <a:pt x="23" y="987"/>
                  <a:pt x="38" y="1094"/>
                  <a:pt x="61" y="1209"/>
                </a:cubicBezTo>
                <a:cubicBezTo>
                  <a:pt x="61" y="1217"/>
                  <a:pt x="61" y="1224"/>
                  <a:pt x="61" y="1240"/>
                </a:cubicBezTo>
                <a:cubicBezTo>
                  <a:pt x="92" y="1614"/>
                  <a:pt x="145" y="2158"/>
                  <a:pt x="268" y="2617"/>
                </a:cubicBezTo>
                <a:cubicBezTo>
                  <a:pt x="413" y="3214"/>
                  <a:pt x="612" y="3528"/>
                  <a:pt x="880" y="3573"/>
                </a:cubicBezTo>
                <a:cubicBezTo>
                  <a:pt x="895" y="3581"/>
                  <a:pt x="911" y="3581"/>
                  <a:pt x="918" y="3581"/>
                </a:cubicBezTo>
                <a:cubicBezTo>
                  <a:pt x="1002" y="3581"/>
                  <a:pt x="1079" y="3528"/>
                  <a:pt x="1140" y="3428"/>
                </a:cubicBezTo>
                <a:cubicBezTo>
                  <a:pt x="1194" y="3352"/>
                  <a:pt x="1240" y="3252"/>
                  <a:pt x="1286" y="3152"/>
                </a:cubicBezTo>
                <a:cubicBezTo>
                  <a:pt x="1324" y="3061"/>
                  <a:pt x="1362" y="2969"/>
                  <a:pt x="1408" y="2908"/>
                </a:cubicBezTo>
                <a:cubicBezTo>
                  <a:pt x="1446" y="2839"/>
                  <a:pt x="1469" y="2831"/>
                  <a:pt x="1469" y="2831"/>
                </a:cubicBezTo>
                <a:cubicBezTo>
                  <a:pt x="1485" y="2831"/>
                  <a:pt x="1507" y="2846"/>
                  <a:pt x="1546" y="2908"/>
                </a:cubicBezTo>
                <a:cubicBezTo>
                  <a:pt x="1584" y="2969"/>
                  <a:pt x="1630" y="3061"/>
                  <a:pt x="1668" y="3145"/>
                </a:cubicBezTo>
                <a:cubicBezTo>
                  <a:pt x="1760" y="3359"/>
                  <a:pt x="1859" y="3573"/>
                  <a:pt x="2036" y="3573"/>
                </a:cubicBezTo>
                <a:cubicBezTo>
                  <a:pt x="2043" y="3573"/>
                  <a:pt x="2043" y="3573"/>
                  <a:pt x="2043" y="3573"/>
                </a:cubicBezTo>
                <a:cubicBezTo>
                  <a:pt x="2196" y="3566"/>
                  <a:pt x="2342" y="3474"/>
                  <a:pt x="2464" y="3298"/>
                </a:cubicBezTo>
                <a:cubicBezTo>
                  <a:pt x="2563" y="3160"/>
                  <a:pt x="2655" y="2961"/>
                  <a:pt x="2740" y="2716"/>
                </a:cubicBezTo>
                <a:cubicBezTo>
                  <a:pt x="2893" y="2280"/>
                  <a:pt x="2992" y="1752"/>
                  <a:pt x="3053" y="1377"/>
                </a:cubicBezTo>
                <a:cubicBezTo>
                  <a:pt x="3114" y="1209"/>
                  <a:pt x="3153" y="1033"/>
                  <a:pt x="3153" y="849"/>
                </a:cubicBezTo>
                <a:close/>
                <a:moveTo>
                  <a:pt x="2548" y="2648"/>
                </a:moveTo>
                <a:lnTo>
                  <a:pt x="2548" y="2648"/>
                </a:lnTo>
                <a:cubicBezTo>
                  <a:pt x="2387" y="3107"/>
                  <a:pt x="2211" y="3359"/>
                  <a:pt x="2036" y="3367"/>
                </a:cubicBezTo>
                <a:cubicBezTo>
                  <a:pt x="2036" y="3367"/>
                  <a:pt x="2020" y="3359"/>
                  <a:pt x="1974" y="3298"/>
                </a:cubicBezTo>
                <a:cubicBezTo>
                  <a:pt x="1936" y="3237"/>
                  <a:pt x="1898" y="3152"/>
                  <a:pt x="1859" y="3061"/>
                </a:cubicBezTo>
                <a:cubicBezTo>
                  <a:pt x="1760" y="2846"/>
                  <a:pt x="1660" y="2625"/>
                  <a:pt x="1469" y="2625"/>
                </a:cubicBezTo>
                <a:cubicBezTo>
                  <a:pt x="1339" y="2625"/>
                  <a:pt x="1255" y="2755"/>
                  <a:pt x="1232" y="2793"/>
                </a:cubicBezTo>
                <a:cubicBezTo>
                  <a:pt x="1178" y="2869"/>
                  <a:pt x="1140" y="2969"/>
                  <a:pt x="1094" y="3068"/>
                </a:cubicBezTo>
                <a:cubicBezTo>
                  <a:pt x="1056" y="3145"/>
                  <a:pt x="1025" y="3229"/>
                  <a:pt x="987" y="3290"/>
                </a:cubicBezTo>
                <a:cubicBezTo>
                  <a:pt x="949" y="3359"/>
                  <a:pt x="926" y="3367"/>
                  <a:pt x="918" y="3375"/>
                </a:cubicBezTo>
                <a:cubicBezTo>
                  <a:pt x="750" y="3336"/>
                  <a:pt x="589" y="3053"/>
                  <a:pt x="467" y="2571"/>
                </a:cubicBezTo>
                <a:cubicBezTo>
                  <a:pt x="398" y="2311"/>
                  <a:pt x="352" y="2020"/>
                  <a:pt x="321" y="1760"/>
                </a:cubicBezTo>
                <a:cubicBezTo>
                  <a:pt x="367" y="1821"/>
                  <a:pt x="421" y="1882"/>
                  <a:pt x="474" y="1936"/>
                </a:cubicBezTo>
                <a:cubicBezTo>
                  <a:pt x="773" y="2234"/>
                  <a:pt x="1163" y="2395"/>
                  <a:pt x="1584" y="2395"/>
                </a:cubicBezTo>
                <a:cubicBezTo>
                  <a:pt x="2005" y="2395"/>
                  <a:pt x="2395" y="2234"/>
                  <a:pt x="2694" y="1936"/>
                </a:cubicBezTo>
                <a:cubicBezTo>
                  <a:pt x="2717" y="1913"/>
                  <a:pt x="2732" y="1898"/>
                  <a:pt x="2755" y="1875"/>
                </a:cubicBezTo>
                <a:cubicBezTo>
                  <a:pt x="2701" y="2135"/>
                  <a:pt x="2632" y="2410"/>
                  <a:pt x="2548" y="26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38">
            <a:extLst>
              <a:ext uri="{FF2B5EF4-FFF2-40B4-BE49-F238E27FC236}">
                <a16:creationId xmlns:a16="http://schemas.microsoft.com/office/drawing/2014/main" id="{24600CE2-F559-1140-86D8-55E0D3AF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9076" y="8323195"/>
            <a:ext cx="3321804" cy="2567310"/>
          </a:xfrm>
          <a:custGeom>
            <a:avLst/>
            <a:gdLst>
              <a:gd name="T0" fmla="*/ 0 w 2894"/>
              <a:gd name="T1" fmla="*/ 0 h 2235"/>
              <a:gd name="T2" fmla="*/ 0 w 2894"/>
              <a:gd name="T3" fmla="*/ 0 h 2235"/>
              <a:gd name="T4" fmla="*/ 903 w 2894"/>
              <a:gd name="T5" fmla="*/ 2234 h 2235"/>
              <a:gd name="T6" fmla="*/ 1377 w 2894"/>
              <a:gd name="T7" fmla="*/ 1499 h 2235"/>
              <a:gd name="T8" fmla="*/ 1699 w 2894"/>
              <a:gd name="T9" fmla="*/ 1844 h 2235"/>
              <a:gd name="T10" fmla="*/ 2005 w 2894"/>
              <a:gd name="T11" fmla="*/ 2234 h 2235"/>
              <a:gd name="T12" fmla="*/ 2801 w 2894"/>
              <a:gd name="T13" fmla="*/ 520 h 2235"/>
              <a:gd name="T14" fmla="*/ 2893 w 2894"/>
              <a:gd name="T15" fmla="*/ 68 h 2235"/>
              <a:gd name="T16" fmla="*/ 0 w 2894"/>
              <a:gd name="T17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4" h="2235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329" y="2211"/>
                  <a:pt x="903" y="2234"/>
                </a:cubicBezTo>
                <a:cubicBezTo>
                  <a:pt x="1377" y="1499"/>
                  <a:pt x="1377" y="1499"/>
                  <a:pt x="1377" y="1499"/>
                </a:cubicBezTo>
                <a:cubicBezTo>
                  <a:pt x="1699" y="1844"/>
                  <a:pt x="1699" y="1844"/>
                  <a:pt x="1699" y="1844"/>
                </a:cubicBezTo>
                <a:cubicBezTo>
                  <a:pt x="2005" y="2234"/>
                  <a:pt x="2005" y="2234"/>
                  <a:pt x="2005" y="2234"/>
                </a:cubicBezTo>
                <a:cubicBezTo>
                  <a:pt x="2005" y="2234"/>
                  <a:pt x="2793" y="1759"/>
                  <a:pt x="2801" y="520"/>
                </a:cubicBezTo>
                <a:cubicBezTo>
                  <a:pt x="2893" y="68"/>
                  <a:pt x="2893" y="68"/>
                  <a:pt x="2893" y="68"/>
                </a:cubicBezTo>
                <a:lnTo>
                  <a:pt x="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39">
            <a:extLst>
              <a:ext uri="{FF2B5EF4-FFF2-40B4-BE49-F238E27FC236}">
                <a16:creationId xmlns:a16="http://schemas.microsoft.com/office/drawing/2014/main" id="{7C9A68F2-D464-7943-BB7C-67979F32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3249" y="6900290"/>
            <a:ext cx="3620562" cy="4111745"/>
          </a:xfrm>
          <a:custGeom>
            <a:avLst/>
            <a:gdLst>
              <a:gd name="T0" fmla="*/ 3153 w 3154"/>
              <a:gd name="T1" fmla="*/ 849 h 3582"/>
              <a:gd name="T2" fmla="*/ 3153 w 3154"/>
              <a:gd name="T3" fmla="*/ 826 h 3582"/>
              <a:gd name="T4" fmla="*/ 3076 w 3154"/>
              <a:gd name="T5" fmla="*/ 467 h 3582"/>
              <a:gd name="T6" fmla="*/ 2311 w 3154"/>
              <a:gd name="T7" fmla="*/ 115 h 3582"/>
              <a:gd name="T8" fmla="*/ 1561 w 3154"/>
              <a:gd name="T9" fmla="*/ 229 h 3582"/>
              <a:gd name="T10" fmla="*/ 2372 w 3154"/>
              <a:gd name="T11" fmla="*/ 314 h 3582"/>
              <a:gd name="T12" fmla="*/ 2946 w 3154"/>
              <a:gd name="T13" fmla="*/ 842 h 3582"/>
              <a:gd name="T14" fmla="*/ 2854 w 3154"/>
              <a:gd name="T15" fmla="*/ 1308 h 3582"/>
              <a:gd name="T16" fmla="*/ 2548 w 3154"/>
              <a:gd name="T17" fmla="*/ 1791 h 3582"/>
              <a:gd name="T18" fmla="*/ 620 w 3154"/>
              <a:gd name="T19" fmla="*/ 1791 h 3582"/>
              <a:gd name="T20" fmla="*/ 222 w 3154"/>
              <a:gd name="T21" fmla="*/ 803 h 3582"/>
              <a:gd name="T22" fmla="*/ 788 w 3154"/>
              <a:gd name="T23" fmla="*/ 268 h 3582"/>
              <a:gd name="T24" fmla="*/ 1829 w 3154"/>
              <a:gd name="T25" fmla="*/ 658 h 3582"/>
              <a:gd name="T26" fmla="*/ 1829 w 3154"/>
              <a:gd name="T27" fmla="*/ 451 h 3582"/>
              <a:gd name="T28" fmla="*/ 834 w 3154"/>
              <a:gd name="T29" fmla="*/ 61 h 3582"/>
              <a:gd name="T30" fmla="*/ 15 w 3154"/>
              <a:gd name="T31" fmla="*/ 849 h 3582"/>
              <a:gd name="T32" fmla="*/ 61 w 3154"/>
              <a:gd name="T33" fmla="*/ 1209 h 3582"/>
              <a:gd name="T34" fmla="*/ 260 w 3154"/>
              <a:gd name="T35" fmla="*/ 2617 h 3582"/>
              <a:gd name="T36" fmla="*/ 918 w 3154"/>
              <a:gd name="T37" fmla="*/ 3581 h 3582"/>
              <a:gd name="T38" fmla="*/ 1285 w 3154"/>
              <a:gd name="T39" fmla="*/ 3152 h 3582"/>
              <a:gd name="T40" fmla="*/ 1469 w 3154"/>
              <a:gd name="T41" fmla="*/ 2831 h 3582"/>
              <a:gd name="T42" fmla="*/ 1668 w 3154"/>
              <a:gd name="T43" fmla="*/ 3145 h 3582"/>
              <a:gd name="T44" fmla="*/ 2043 w 3154"/>
              <a:gd name="T45" fmla="*/ 3573 h 3582"/>
              <a:gd name="T46" fmla="*/ 2739 w 3154"/>
              <a:gd name="T47" fmla="*/ 2716 h 3582"/>
              <a:gd name="T48" fmla="*/ 3153 w 3154"/>
              <a:gd name="T49" fmla="*/ 849 h 3582"/>
              <a:gd name="T50" fmla="*/ 2548 w 3154"/>
              <a:gd name="T51" fmla="*/ 2648 h 3582"/>
              <a:gd name="T52" fmla="*/ 1974 w 3154"/>
              <a:gd name="T53" fmla="*/ 3298 h 3582"/>
              <a:gd name="T54" fmla="*/ 1469 w 3154"/>
              <a:gd name="T55" fmla="*/ 2625 h 3582"/>
              <a:gd name="T56" fmla="*/ 1094 w 3154"/>
              <a:gd name="T57" fmla="*/ 3068 h 3582"/>
              <a:gd name="T58" fmla="*/ 918 w 3154"/>
              <a:gd name="T59" fmla="*/ 3375 h 3582"/>
              <a:gd name="T60" fmla="*/ 321 w 3154"/>
              <a:gd name="T61" fmla="*/ 1760 h 3582"/>
              <a:gd name="T62" fmla="*/ 1584 w 3154"/>
              <a:gd name="T63" fmla="*/ 2395 h 3582"/>
              <a:gd name="T64" fmla="*/ 2747 w 3154"/>
              <a:gd name="T65" fmla="*/ 1875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54" h="3582">
                <a:moveTo>
                  <a:pt x="3153" y="849"/>
                </a:moveTo>
                <a:lnTo>
                  <a:pt x="3153" y="849"/>
                </a:lnTo>
                <a:cubicBezTo>
                  <a:pt x="3153" y="842"/>
                  <a:pt x="3153" y="842"/>
                  <a:pt x="3153" y="834"/>
                </a:cubicBezTo>
                <a:cubicBezTo>
                  <a:pt x="3153" y="834"/>
                  <a:pt x="3153" y="834"/>
                  <a:pt x="3153" y="826"/>
                </a:cubicBezTo>
                <a:lnTo>
                  <a:pt x="3153" y="819"/>
                </a:lnTo>
                <a:cubicBezTo>
                  <a:pt x="3145" y="704"/>
                  <a:pt x="3122" y="581"/>
                  <a:pt x="3076" y="467"/>
                </a:cubicBezTo>
                <a:cubicBezTo>
                  <a:pt x="3022" y="321"/>
                  <a:pt x="2938" y="206"/>
                  <a:pt x="2846" y="138"/>
                </a:cubicBezTo>
                <a:cubicBezTo>
                  <a:pt x="2670" y="0"/>
                  <a:pt x="2487" y="61"/>
                  <a:pt x="2311" y="115"/>
                </a:cubicBezTo>
                <a:cubicBezTo>
                  <a:pt x="2142" y="168"/>
                  <a:pt x="1944" y="229"/>
                  <a:pt x="1691" y="161"/>
                </a:cubicBezTo>
                <a:cubicBezTo>
                  <a:pt x="1637" y="145"/>
                  <a:pt x="1576" y="176"/>
                  <a:pt x="1561" y="229"/>
                </a:cubicBezTo>
                <a:cubicBezTo>
                  <a:pt x="1546" y="291"/>
                  <a:pt x="1584" y="344"/>
                  <a:pt x="1637" y="360"/>
                </a:cubicBezTo>
                <a:cubicBezTo>
                  <a:pt x="1951" y="444"/>
                  <a:pt x="2181" y="375"/>
                  <a:pt x="2372" y="314"/>
                </a:cubicBezTo>
                <a:cubicBezTo>
                  <a:pt x="2548" y="260"/>
                  <a:pt x="2632" y="237"/>
                  <a:pt x="2724" y="298"/>
                </a:cubicBezTo>
                <a:cubicBezTo>
                  <a:pt x="2854" y="406"/>
                  <a:pt x="2938" y="650"/>
                  <a:pt x="2946" y="842"/>
                </a:cubicBezTo>
                <a:cubicBezTo>
                  <a:pt x="2938" y="987"/>
                  <a:pt x="2915" y="1125"/>
                  <a:pt x="2869" y="1263"/>
                </a:cubicBezTo>
                <a:cubicBezTo>
                  <a:pt x="2862" y="1278"/>
                  <a:pt x="2854" y="1293"/>
                  <a:pt x="2854" y="1308"/>
                </a:cubicBezTo>
                <a:cubicBezTo>
                  <a:pt x="2854" y="1308"/>
                  <a:pt x="2854" y="1316"/>
                  <a:pt x="2854" y="1324"/>
                </a:cubicBezTo>
                <a:cubicBezTo>
                  <a:pt x="2785" y="1492"/>
                  <a:pt x="2678" y="1653"/>
                  <a:pt x="2548" y="1791"/>
                </a:cubicBezTo>
                <a:cubicBezTo>
                  <a:pt x="2288" y="2043"/>
                  <a:pt x="1944" y="2188"/>
                  <a:pt x="1584" y="2188"/>
                </a:cubicBezTo>
                <a:cubicBezTo>
                  <a:pt x="1217" y="2188"/>
                  <a:pt x="880" y="2043"/>
                  <a:pt x="620" y="1791"/>
                </a:cubicBezTo>
                <a:cubicBezTo>
                  <a:pt x="367" y="1530"/>
                  <a:pt x="222" y="1194"/>
                  <a:pt x="222" y="826"/>
                </a:cubicBezTo>
                <a:cubicBezTo>
                  <a:pt x="222" y="819"/>
                  <a:pt x="222" y="811"/>
                  <a:pt x="222" y="803"/>
                </a:cubicBezTo>
                <a:cubicBezTo>
                  <a:pt x="222" y="696"/>
                  <a:pt x="245" y="482"/>
                  <a:pt x="413" y="360"/>
                </a:cubicBezTo>
                <a:cubicBezTo>
                  <a:pt x="528" y="268"/>
                  <a:pt x="650" y="237"/>
                  <a:pt x="788" y="268"/>
                </a:cubicBezTo>
                <a:cubicBezTo>
                  <a:pt x="926" y="298"/>
                  <a:pt x="1064" y="367"/>
                  <a:pt x="1209" y="444"/>
                </a:cubicBezTo>
                <a:cubicBezTo>
                  <a:pt x="1408" y="551"/>
                  <a:pt x="1607" y="658"/>
                  <a:pt x="1829" y="658"/>
                </a:cubicBezTo>
                <a:cubicBezTo>
                  <a:pt x="1882" y="658"/>
                  <a:pt x="1928" y="612"/>
                  <a:pt x="1928" y="551"/>
                </a:cubicBezTo>
                <a:cubicBezTo>
                  <a:pt x="1928" y="497"/>
                  <a:pt x="1882" y="451"/>
                  <a:pt x="1829" y="451"/>
                </a:cubicBezTo>
                <a:cubicBezTo>
                  <a:pt x="1660" y="451"/>
                  <a:pt x="1492" y="360"/>
                  <a:pt x="1308" y="260"/>
                </a:cubicBezTo>
                <a:cubicBezTo>
                  <a:pt x="1155" y="183"/>
                  <a:pt x="995" y="99"/>
                  <a:pt x="834" y="61"/>
                </a:cubicBezTo>
                <a:cubicBezTo>
                  <a:pt x="627" y="23"/>
                  <a:pt x="451" y="69"/>
                  <a:pt x="283" y="191"/>
                </a:cubicBezTo>
                <a:cubicBezTo>
                  <a:pt x="99" y="329"/>
                  <a:pt x="0" y="574"/>
                  <a:pt x="15" y="849"/>
                </a:cubicBezTo>
                <a:cubicBezTo>
                  <a:pt x="15" y="857"/>
                  <a:pt x="15" y="865"/>
                  <a:pt x="15" y="865"/>
                </a:cubicBezTo>
                <a:cubicBezTo>
                  <a:pt x="15" y="987"/>
                  <a:pt x="30" y="1094"/>
                  <a:pt x="61" y="1209"/>
                </a:cubicBezTo>
                <a:cubicBezTo>
                  <a:pt x="61" y="1217"/>
                  <a:pt x="61" y="1224"/>
                  <a:pt x="61" y="1240"/>
                </a:cubicBezTo>
                <a:cubicBezTo>
                  <a:pt x="84" y="1614"/>
                  <a:pt x="145" y="2158"/>
                  <a:pt x="260" y="2617"/>
                </a:cubicBezTo>
                <a:cubicBezTo>
                  <a:pt x="413" y="3214"/>
                  <a:pt x="612" y="3528"/>
                  <a:pt x="880" y="3573"/>
                </a:cubicBezTo>
                <a:cubicBezTo>
                  <a:pt x="895" y="3581"/>
                  <a:pt x="910" y="3581"/>
                  <a:pt x="918" y="3581"/>
                </a:cubicBezTo>
                <a:cubicBezTo>
                  <a:pt x="1002" y="3581"/>
                  <a:pt x="1079" y="3528"/>
                  <a:pt x="1140" y="3428"/>
                </a:cubicBezTo>
                <a:cubicBezTo>
                  <a:pt x="1194" y="3352"/>
                  <a:pt x="1240" y="3252"/>
                  <a:pt x="1285" y="3152"/>
                </a:cubicBezTo>
                <a:cubicBezTo>
                  <a:pt x="1324" y="3061"/>
                  <a:pt x="1362" y="2969"/>
                  <a:pt x="1400" y="2908"/>
                </a:cubicBezTo>
                <a:cubicBezTo>
                  <a:pt x="1446" y="2839"/>
                  <a:pt x="1469" y="2831"/>
                  <a:pt x="1469" y="2831"/>
                </a:cubicBezTo>
                <a:cubicBezTo>
                  <a:pt x="1477" y="2831"/>
                  <a:pt x="1507" y="2846"/>
                  <a:pt x="1546" y="2908"/>
                </a:cubicBezTo>
                <a:cubicBezTo>
                  <a:pt x="1584" y="2969"/>
                  <a:pt x="1622" y="3061"/>
                  <a:pt x="1668" y="3145"/>
                </a:cubicBezTo>
                <a:cubicBezTo>
                  <a:pt x="1760" y="3359"/>
                  <a:pt x="1859" y="3573"/>
                  <a:pt x="2035" y="3573"/>
                </a:cubicBezTo>
                <a:cubicBezTo>
                  <a:pt x="2043" y="3573"/>
                  <a:pt x="2043" y="3573"/>
                  <a:pt x="2043" y="3573"/>
                </a:cubicBezTo>
                <a:cubicBezTo>
                  <a:pt x="2196" y="3566"/>
                  <a:pt x="2341" y="3474"/>
                  <a:pt x="2464" y="3298"/>
                </a:cubicBezTo>
                <a:cubicBezTo>
                  <a:pt x="2563" y="3160"/>
                  <a:pt x="2655" y="2961"/>
                  <a:pt x="2739" y="2716"/>
                </a:cubicBezTo>
                <a:cubicBezTo>
                  <a:pt x="2892" y="2280"/>
                  <a:pt x="2992" y="1752"/>
                  <a:pt x="3053" y="1377"/>
                </a:cubicBezTo>
                <a:cubicBezTo>
                  <a:pt x="3114" y="1209"/>
                  <a:pt x="3145" y="1033"/>
                  <a:pt x="3153" y="849"/>
                </a:cubicBezTo>
                <a:close/>
                <a:moveTo>
                  <a:pt x="2548" y="2648"/>
                </a:moveTo>
                <a:lnTo>
                  <a:pt x="2548" y="2648"/>
                </a:lnTo>
                <a:cubicBezTo>
                  <a:pt x="2387" y="3107"/>
                  <a:pt x="2211" y="3359"/>
                  <a:pt x="2035" y="3367"/>
                </a:cubicBezTo>
                <a:cubicBezTo>
                  <a:pt x="2035" y="3367"/>
                  <a:pt x="2012" y="3359"/>
                  <a:pt x="1974" y="3298"/>
                </a:cubicBezTo>
                <a:cubicBezTo>
                  <a:pt x="1936" y="3237"/>
                  <a:pt x="1890" y="3152"/>
                  <a:pt x="1852" y="3061"/>
                </a:cubicBezTo>
                <a:cubicBezTo>
                  <a:pt x="1760" y="2846"/>
                  <a:pt x="1660" y="2625"/>
                  <a:pt x="1469" y="2625"/>
                </a:cubicBezTo>
                <a:cubicBezTo>
                  <a:pt x="1339" y="2625"/>
                  <a:pt x="1255" y="2755"/>
                  <a:pt x="1232" y="2793"/>
                </a:cubicBezTo>
                <a:cubicBezTo>
                  <a:pt x="1178" y="2869"/>
                  <a:pt x="1132" y="2969"/>
                  <a:pt x="1094" y="3068"/>
                </a:cubicBezTo>
                <a:cubicBezTo>
                  <a:pt x="1056" y="3145"/>
                  <a:pt x="1017" y="3229"/>
                  <a:pt x="987" y="3290"/>
                </a:cubicBezTo>
                <a:cubicBezTo>
                  <a:pt x="949" y="3359"/>
                  <a:pt x="926" y="3367"/>
                  <a:pt x="918" y="3375"/>
                </a:cubicBezTo>
                <a:cubicBezTo>
                  <a:pt x="750" y="3336"/>
                  <a:pt x="581" y="3053"/>
                  <a:pt x="467" y="2571"/>
                </a:cubicBezTo>
                <a:cubicBezTo>
                  <a:pt x="398" y="2311"/>
                  <a:pt x="352" y="2020"/>
                  <a:pt x="321" y="1760"/>
                </a:cubicBezTo>
                <a:cubicBezTo>
                  <a:pt x="367" y="1821"/>
                  <a:pt x="421" y="1882"/>
                  <a:pt x="474" y="1936"/>
                </a:cubicBezTo>
                <a:cubicBezTo>
                  <a:pt x="773" y="2234"/>
                  <a:pt x="1163" y="2395"/>
                  <a:pt x="1584" y="2395"/>
                </a:cubicBezTo>
                <a:cubicBezTo>
                  <a:pt x="2005" y="2395"/>
                  <a:pt x="2395" y="2234"/>
                  <a:pt x="2693" y="1936"/>
                </a:cubicBezTo>
                <a:cubicBezTo>
                  <a:pt x="2709" y="1913"/>
                  <a:pt x="2732" y="1898"/>
                  <a:pt x="2747" y="1875"/>
                </a:cubicBezTo>
                <a:cubicBezTo>
                  <a:pt x="2693" y="2135"/>
                  <a:pt x="2625" y="2410"/>
                  <a:pt x="2548" y="26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0">
            <a:extLst>
              <a:ext uri="{FF2B5EF4-FFF2-40B4-BE49-F238E27FC236}">
                <a16:creationId xmlns:a16="http://schemas.microsoft.com/office/drawing/2014/main" id="{B93BDA5C-D469-B346-ACAD-CD2B88AD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223" y="7801633"/>
            <a:ext cx="1073510" cy="1240611"/>
          </a:xfrm>
          <a:custGeom>
            <a:avLst/>
            <a:gdLst>
              <a:gd name="T0" fmla="*/ 804 w 935"/>
              <a:gd name="T1" fmla="*/ 903 h 1080"/>
              <a:gd name="T2" fmla="*/ 804 w 935"/>
              <a:gd name="T3" fmla="*/ 903 h 1080"/>
              <a:gd name="T4" fmla="*/ 934 w 935"/>
              <a:gd name="T5" fmla="*/ 612 h 1080"/>
              <a:gd name="T6" fmla="*/ 773 w 935"/>
              <a:gd name="T7" fmla="*/ 299 h 1080"/>
              <a:gd name="T8" fmla="*/ 781 w 935"/>
              <a:gd name="T9" fmla="*/ 252 h 1080"/>
              <a:gd name="T10" fmla="*/ 751 w 935"/>
              <a:gd name="T11" fmla="*/ 176 h 1080"/>
              <a:gd name="T12" fmla="*/ 781 w 935"/>
              <a:gd name="T13" fmla="*/ 122 h 1080"/>
              <a:gd name="T14" fmla="*/ 773 w 935"/>
              <a:gd name="T15" fmla="*/ 77 h 1080"/>
              <a:gd name="T16" fmla="*/ 651 w 935"/>
              <a:gd name="T17" fmla="*/ 8 h 1080"/>
              <a:gd name="T18" fmla="*/ 628 w 935"/>
              <a:gd name="T19" fmla="*/ 0 h 1080"/>
              <a:gd name="T20" fmla="*/ 605 w 935"/>
              <a:gd name="T21" fmla="*/ 15 h 1080"/>
              <a:gd name="T22" fmla="*/ 322 w 935"/>
              <a:gd name="T23" fmla="*/ 513 h 1080"/>
              <a:gd name="T24" fmla="*/ 314 w 935"/>
              <a:gd name="T25" fmla="*/ 536 h 1080"/>
              <a:gd name="T26" fmla="*/ 330 w 935"/>
              <a:gd name="T27" fmla="*/ 551 h 1080"/>
              <a:gd name="T28" fmla="*/ 460 w 935"/>
              <a:gd name="T29" fmla="*/ 628 h 1080"/>
              <a:gd name="T30" fmla="*/ 467 w 935"/>
              <a:gd name="T31" fmla="*/ 628 h 1080"/>
              <a:gd name="T32" fmla="*/ 498 w 935"/>
              <a:gd name="T33" fmla="*/ 612 h 1080"/>
              <a:gd name="T34" fmla="*/ 651 w 935"/>
              <a:gd name="T35" fmla="*/ 352 h 1080"/>
              <a:gd name="T36" fmla="*/ 681 w 935"/>
              <a:gd name="T37" fmla="*/ 352 h 1080"/>
              <a:gd name="T38" fmla="*/ 735 w 935"/>
              <a:gd name="T39" fmla="*/ 344 h 1080"/>
              <a:gd name="T40" fmla="*/ 873 w 935"/>
              <a:gd name="T41" fmla="*/ 612 h 1080"/>
              <a:gd name="T42" fmla="*/ 758 w 935"/>
              <a:gd name="T43" fmla="*/ 865 h 1080"/>
              <a:gd name="T44" fmla="*/ 751 w 935"/>
              <a:gd name="T45" fmla="*/ 865 h 1080"/>
              <a:gd name="T46" fmla="*/ 184 w 935"/>
              <a:gd name="T47" fmla="*/ 865 h 1080"/>
              <a:gd name="T48" fmla="*/ 169 w 935"/>
              <a:gd name="T49" fmla="*/ 872 h 1080"/>
              <a:gd name="T50" fmla="*/ 8 w 935"/>
              <a:gd name="T51" fmla="*/ 1026 h 1080"/>
              <a:gd name="T52" fmla="*/ 8 w 935"/>
              <a:gd name="T53" fmla="*/ 1064 h 1080"/>
              <a:gd name="T54" fmla="*/ 31 w 935"/>
              <a:gd name="T55" fmla="*/ 1079 h 1080"/>
              <a:gd name="T56" fmla="*/ 904 w 935"/>
              <a:gd name="T57" fmla="*/ 1079 h 1080"/>
              <a:gd name="T58" fmla="*/ 926 w 935"/>
              <a:gd name="T59" fmla="*/ 1064 h 1080"/>
              <a:gd name="T60" fmla="*/ 926 w 935"/>
              <a:gd name="T61" fmla="*/ 1033 h 1080"/>
              <a:gd name="T62" fmla="*/ 804 w 935"/>
              <a:gd name="T63" fmla="*/ 903 h 1080"/>
              <a:gd name="T64" fmla="*/ 460 w 935"/>
              <a:gd name="T65" fmla="*/ 559 h 1080"/>
              <a:gd name="T66" fmla="*/ 460 w 935"/>
              <a:gd name="T67" fmla="*/ 559 h 1080"/>
              <a:gd name="T68" fmla="*/ 383 w 935"/>
              <a:gd name="T69" fmla="*/ 513 h 1080"/>
              <a:gd name="T70" fmla="*/ 643 w 935"/>
              <a:gd name="T71" fmla="*/ 69 h 1080"/>
              <a:gd name="T72" fmla="*/ 720 w 935"/>
              <a:gd name="T73" fmla="*/ 115 h 1080"/>
              <a:gd name="T74" fmla="*/ 697 w 935"/>
              <a:gd name="T75" fmla="*/ 153 h 1080"/>
              <a:gd name="T76" fmla="*/ 697 w 935"/>
              <a:gd name="T77" fmla="*/ 153 h 1080"/>
              <a:gd name="T78" fmla="*/ 681 w 935"/>
              <a:gd name="T79" fmla="*/ 153 h 1080"/>
              <a:gd name="T80" fmla="*/ 582 w 935"/>
              <a:gd name="T81" fmla="*/ 252 h 1080"/>
              <a:gd name="T82" fmla="*/ 605 w 935"/>
              <a:gd name="T83" fmla="*/ 314 h 1080"/>
              <a:gd name="T84" fmla="*/ 460 w 935"/>
              <a:gd name="T85" fmla="*/ 559 h 1080"/>
              <a:gd name="T86" fmla="*/ 681 w 935"/>
              <a:gd name="T87" fmla="*/ 299 h 1080"/>
              <a:gd name="T88" fmla="*/ 681 w 935"/>
              <a:gd name="T89" fmla="*/ 299 h 1080"/>
              <a:gd name="T90" fmla="*/ 636 w 935"/>
              <a:gd name="T91" fmla="*/ 252 h 1080"/>
              <a:gd name="T92" fmla="*/ 681 w 935"/>
              <a:gd name="T93" fmla="*/ 207 h 1080"/>
              <a:gd name="T94" fmla="*/ 728 w 935"/>
              <a:gd name="T95" fmla="*/ 252 h 1080"/>
              <a:gd name="T96" fmla="*/ 681 w 935"/>
              <a:gd name="T97" fmla="*/ 299 h 1080"/>
              <a:gd name="T98" fmla="*/ 100 w 935"/>
              <a:gd name="T99" fmla="*/ 1018 h 1080"/>
              <a:gd name="T100" fmla="*/ 100 w 935"/>
              <a:gd name="T101" fmla="*/ 1018 h 1080"/>
              <a:gd name="T102" fmla="*/ 200 w 935"/>
              <a:gd name="T103" fmla="*/ 926 h 1080"/>
              <a:gd name="T104" fmla="*/ 743 w 935"/>
              <a:gd name="T105" fmla="*/ 926 h 1080"/>
              <a:gd name="T106" fmla="*/ 835 w 935"/>
              <a:gd name="T107" fmla="*/ 1018 h 1080"/>
              <a:gd name="T108" fmla="*/ 100 w 935"/>
              <a:gd name="T109" fmla="*/ 1018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5" h="1080">
                <a:moveTo>
                  <a:pt x="804" y="903"/>
                </a:moveTo>
                <a:lnTo>
                  <a:pt x="804" y="903"/>
                </a:lnTo>
                <a:cubicBezTo>
                  <a:pt x="881" y="826"/>
                  <a:pt x="934" y="719"/>
                  <a:pt x="934" y="612"/>
                </a:cubicBezTo>
                <a:cubicBezTo>
                  <a:pt x="934" y="490"/>
                  <a:pt x="873" y="375"/>
                  <a:pt x="773" y="299"/>
                </a:cubicBezTo>
                <a:cubicBezTo>
                  <a:pt x="781" y="283"/>
                  <a:pt x="781" y="268"/>
                  <a:pt x="781" y="252"/>
                </a:cubicBezTo>
                <a:cubicBezTo>
                  <a:pt x="781" y="222"/>
                  <a:pt x="773" y="199"/>
                  <a:pt x="751" y="176"/>
                </a:cubicBezTo>
                <a:cubicBezTo>
                  <a:pt x="781" y="122"/>
                  <a:pt x="781" y="122"/>
                  <a:pt x="781" y="122"/>
                </a:cubicBezTo>
                <a:cubicBezTo>
                  <a:pt x="796" y="107"/>
                  <a:pt x="789" y="92"/>
                  <a:pt x="773" y="77"/>
                </a:cubicBezTo>
                <a:cubicBezTo>
                  <a:pt x="651" y="8"/>
                  <a:pt x="651" y="8"/>
                  <a:pt x="651" y="8"/>
                </a:cubicBezTo>
                <a:cubicBezTo>
                  <a:pt x="643" y="0"/>
                  <a:pt x="636" y="0"/>
                  <a:pt x="628" y="0"/>
                </a:cubicBezTo>
                <a:cubicBezTo>
                  <a:pt x="620" y="8"/>
                  <a:pt x="613" y="8"/>
                  <a:pt x="605" y="15"/>
                </a:cubicBezTo>
                <a:cubicBezTo>
                  <a:pt x="322" y="513"/>
                  <a:pt x="322" y="513"/>
                  <a:pt x="322" y="513"/>
                </a:cubicBezTo>
                <a:cubicBezTo>
                  <a:pt x="314" y="520"/>
                  <a:pt x="314" y="528"/>
                  <a:pt x="314" y="536"/>
                </a:cubicBezTo>
                <a:cubicBezTo>
                  <a:pt x="322" y="543"/>
                  <a:pt x="322" y="543"/>
                  <a:pt x="330" y="551"/>
                </a:cubicBezTo>
                <a:cubicBezTo>
                  <a:pt x="460" y="628"/>
                  <a:pt x="460" y="628"/>
                  <a:pt x="460" y="628"/>
                </a:cubicBezTo>
                <a:lnTo>
                  <a:pt x="467" y="628"/>
                </a:lnTo>
                <a:cubicBezTo>
                  <a:pt x="483" y="628"/>
                  <a:pt x="490" y="620"/>
                  <a:pt x="498" y="612"/>
                </a:cubicBezTo>
                <a:cubicBezTo>
                  <a:pt x="651" y="352"/>
                  <a:pt x="651" y="352"/>
                  <a:pt x="651" y="352"/>
                </a:cubicBezTo>
                <a:cubicBezTo>
                  <a:pt x="659" y="352"/>
                  <a:pt x="674" y="352"/>
                  <a:pt x="681" y="352"/>
                </a:cubicBezTo>
                <a:cubicBezTo>
                  <a:pt x="697" y="352"/>
                  <a:pt x="720" y="352"/>
                  <a:pt x="735" y="344"/>
                </a:cubicBezTo>
                <a:cubicBezTo>
                  <a:pt x="819" y="406"/>
                  <a:pt x="873" y="505"/>
                  <a:pt x="873" y="612"/>
                </a:cubicBezTo>
                <a:cubicBezTo>
                  <a:pt x="873" y="712"/>
                  <a:pt x="827" y="803"/>
                  <a:pt x="758" y="865"/>
                </a:cubicBezTo>
                <a:lnTo>
                  <a:pt x="751" y="865"/>
                </a:lnTo>
                <a:cubicBezTo>
                  <a:pt x="184" y="865"/>
                  <a:pt x="184" y="865"/>
                  <a:pt x="184" y="865"/>
                </a:cubicBezTo>
                <a:cubicBezTo>
                  <a:pt x="177" y="865"/>
                  <a:pt x="169" y="872"/>
                  <a:pt x="169" y="872"/>
                </a:cubicBezTo>
                <a:cubicBezTo>
                  <a:pt x="8" y="1026"/>
                  <a:pt x="8" y="1026"/>
                  <a:pt x="8" y="1026"/>
                </a:cubicBezTo>
                <a:cubicBezTo>
                  <a:pt x="0" y="1041"/>
                  <a:pt x="0" y="1048"/>
                  <a:pt x="8" y="1064"/>
                </a:cubicBezTo>
                <a:cubicBezTo>
                  <a:pt x="8" y="1071"/>
                  <a:pt x="24" y="1079"/>
                  <a:pt x="31" y="1079"/>
                </a:cubicBezTo>
                <a:cubicBezTo>
                  <a:pt x="904" y="1079"/>
                  <a:pt x="904" y="1079"/>
                  <a:pt x="904" y="1079"/>
                </a:cubicBezTo>
                <a:cubicBezTo>
                  <a:pt x="911" y="1079"/>
                  <a:pt x="926" y="1071"/>
                  <a:pt x="926" y="1064"/>
                </a:cubicBezTo>
                <a:cubicBezTo>
                  <a:pt x="934" y="1048"/>
                  <a:pt x="934" y="1041"/>
                  <a:pt x="926" y="1033"/>
                </a:cubicBezTo>
                <a:lnTo>
                  <a:pt x="804" y="903"/>
                </a:lnTo>
                <a:close/>
                <a:moveTo>
                  <a:pt x="460" y="559"/>
                </a:moveTo>
                <a:lnTo>
                  <a:pt x="460" y="559"/>
                </a:lnTo>
                <a:cubicBezTo>
                  <a:pt x="383" y="513"/>
                  <a:pt x="383" y="513"/>
                  <a:pt x="383" y="513"/>
                </a:cubicBezTo>
                <a:cubicBezTo>
                  <a:pt x="643" y="69"/>
                  <a:pt x="643" y="69"/>
                  <a:pt x="643" y="69"/>
                </a:cubicBezTo>
                <a:cubicBezTo>
                  <a:pt x="720" y="115"/>
                  <a:pt x="720" y="115"/>
                  <a:pt x="720" y="115"/>
                </a:cubicBezTo>
                <a:cubicBezTo>
                  <a:pt x="697" y="153"/>
                  <a:pt x="697" y="153"/>
                  <a:pt x="697" y="153"/>
                </a:cubicBezTo>
                <a:lnTo>
                  <a:pt x="697" y="153"/>
                </a:lnTo>
                <a:cubicBezTo>
                  <a:pt x="689" y="153"/>
                  <a:pt x="689" y="153"/>
                  <a:pt x="681" y="153"/>
                </a:cubicBezTo>
                <a:cubicBezTo>
                  <a:pt x="628" y="153"/>
                  <a:pt x="582" y="199"/>
                  <a:pt x="582" y="252"/>
                </a:cubicBezTo>
                <a:cubicBezTo>
                  <a:pt x="582" y="275"/>
                  <a:pt x="590" y="299"/>
                  <a:pt x="605" y="314"/>
                </a:cubicBezTo>
                <a:lnTo>
                  <a:pt x="460" y="559"/>
                </a:lnTo>
                <a:close/>
                <a:moveTo>
                  <a:pt x="681" y="299"/>
                </a:moveTo>
                <a:lnTo>
                  <a:pt x="681" y="299"/>
                </a:lnTo>
                <a:cubicBezTo>
                  <a:pt x="659" y="299"/>
                  <a:pt x="636" y="275"/>
                  <a:pt x="636" y="252"/>
                </a:cubicBezTo>
                <a:cubicBezTo>
                  <a:pt x="636" y="230"/>
                  <a:pt x="659" y="207"/>
                  <a:pt x="681" y="207"/>
                </a:cubicBezTo>
                <a:cubicBezTo>
                  <a:pt x="704" y="207"/>
                  <a:pt x="728" y="230"/>
                  <a:pt x="728" y="252"/>
                </a:cubicBezTo>
                <a:cubicBezTo>
                  <a:pt x="728" y="275"/>
                  <a:pt x="704" y="299"/>
                  <a:pt x="681" y="299"/>
                </a:cubicBezTo>
                <a:close/>
                <a:moveTo>
                  <a:pt x="100" y="1018"/>
                </a:moveTo>
                <a:lnTo>
                  <a:pt x="100" y="1018"/>
                </a:lnTo>
                <a:cubicBezTo>
                  <a:pt x="200" y="926"/>
                  <a:pt x="200" y="926"/>
                  <a:pt x="200" y="926"/>
                </a:cubicBezTo>
                <a:cubicBezTo>
                  <a:pt x="743" y="926"/>
                  <a:pt x="743" y="926"/>
                  <a:pt x="743" y="926"/>
                </a:cubicBezTo>
                <a:cubicBezTo>
                  <a:pt x="835" y="1018"/>
                  <a:pt x="835" y="1018"/>
                  <a:pt x="835" y="1018"/>
                </a:cubicBezTo>
                <a:lnTo>
                  <a:pt x="100" y="10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1">
            <a:extLst>
              <a:ext uri="{FF2B5EF4-FFF2-40B4-BE49-F238E27FC236}">
                <a16:creationId xmlns:a16="http://schemas.microsoft.com/office/drawing/2014/main" id="{6A6D563E-D564-C041-B34E-5A3A0AA93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281" y="7761124"/>
            <a:ext cx="703859" cy="1336824"/>
          </a:xfrm>
          <a:custGeom>
            <a:avLst/>
            <a:gdLst>
              <a:gd name="T0" fmla="*/ 566 w 613"/>
              <a:gd name="T1" fmla="*/ 734 h 1164"/>
              <a:gd name="T2" fmla="*/ 612 w 613"/>
              <a:gd name="T3" fmla="*/ 581 h 1164"/>
              <a:gd name="T4" fmla="*/ 566 w 613"/>
              <a:gd name="T5" fmla="*/ 421 h 1164"/>
              <a:gd name="T6" fmla="*/ 612 w 613"/>
              <a:gd name="T7" fmla="*/ 23 h 1164"/>
              <a:gd name="T8" fmla="*/ 551 w 613"/>
              <a:gd name="T9" fmla="*/ 23 h 1164"/>
              <a:gd name="T10" fmla="*/ 31 w 613"/>
              <a:gd name="T11" fmla="*/ 0 h 1164"/>
              <a:gd name="T12" fmla="*/ 176 w 613"/>
              <a:gd name="T13" fmla="*/ 306 h 1164"/>
              <a:gd name="T14" fmla="*/ 46 w 613"/>
              <a:gd name="T15" fmla="*/ 421 h 1164"/>
              <a:gd name="T16" fmla="*/ 176 w 613"/>
              <a:gd name="T17" fmla="*/ 857 h 1164"/>
              <a:gd name="T18" fmla="*/ 31 w 613"/>
              <a:gd name="T19" fmla="*/ 1163 h 1164"/>
              <a:gd name="T20" fmla="*/ 551 w 613"/>
              <a:gd name="T21" fmla="*/ 1140 h 1164"/>
              <a:gd name="T22" fmla="*/ 612 w 613"/>
              <a:gd name="T23" fmla="*/ 1132 h 1164"/>
              <a:gd name="T24" fmla="*/ 566 w 613"/>
              <a:gd name="T25" fmla="*/ 734 h 1164"/>
              <a:gd name="T26" fmla="*/ 61 w 613"/>
              <a:gd name="T27" fmla="*/ 76 h 1164"/>
              <a:gd name="T28" fmla="*/ 520 w 613"/>
              <a:gd name="T29" fmla="*/ 145 h 1164"/>
              <a:gd name="T30" fmla="*/ 61 w 613"/>
              <a:gd name="T31" fmla="*/ 76 h 1164"/>
              <a:gd name="T32" fmla="*/ 138 w 613"/>
              <a:gd name="T33" fmla="*/ 206 h 1164"/>
              <a:gd name="T34" fmla="*/ 306 w 613"/>
              <a:gd name="T35" fmla="*/ 275 h 1164"/>
              <a:gd name="T36" fmla="*/ 306 w 613"/>
              <a:gd name="T37" fmla="*/ 329 h 1164"/>
              <a:gd name="T38" fmla="*/ 482 w 613"/>
              <a:gd name="T39" fmla="*/ 405 h 1164"/>
              <a:gd name="T40" fmla="*/ 306 w 613"/>
              <a:gd name="T41" fmla="*/ 329 h 1164"/>
              <a:gd name="T42" fmla="*/ 84 w 613"/>
              <a:gd name="T43" fmla="*/ 467 h 1164"/>
              <a:gd name="T44" fmla="*/ 551 w 613"/>
              <a:gd name="T45" fmla="*/ 551 h 1164"/>
              <a:gd name="T46" fmla="*/ 84 w 613"/>
              <a:gd name="T47" fmla="*/ 467 h 1164"/>
              <a:gd name="T48" fmla="*/ 84 w 613"/>
              <a:gd name="T49" fmla="*/ 688 h 1164"/>
              <a:gd name="T50" fmla="*/ 551 w 613"/>
              <a:gd name="T51" fmla="*/ 604 h 1164"/>
              <a:gd name="T52" fmla="*/ 84 w 613"/>
              <a:gd name="T53" fmla="*/ 688 h 1164"/>
              <a:gd name="T54" fmla="*/ 551 w 613"/>
              <a:gd name="T55" fmla="*/ 1079 h 1164"/>
              <a:gd name="T56" fmla="*/ 92 w 613"/>
              <a:gd name="T57" fmla="*/ 1010 h 1164"/>
              <a:gd name="T58" fmla="*/ 551 w 613"/>
              <a:gd name="T59" fmla="*/ 1079 h 1164"/>
              <a:gd name="T60" fmla="*/ 474 w 613"/>
              <a:gd name="T61" fmla="*/ 956 h 1164"/>
              <a:gd name="T62" fmla="*/ 306 w 613"/>
              <a:gd name="T63" fmla="*/ 887 h 1164"/>
              <a:gd name="T64" fmla="*/ 306 w 613"/>
              <a:gd name="T65" fmla="*/ 826 h 1164"/>
              <a:gd name="T66" fmla="*/ 122 w 613"/>
              <a:gd name="T67" fmla="*/ 750 h 1164"/>
              <a:gd name="T68" fmla="*/ 306 w 613"/>
              <a:gd name="T69" fmla="*/ 826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3" h="1164">
                <a:moveTo>
                  <a:pt x="566" y="734"/>
                </a:moveTo>
                <a:lnTo>
                  <a:pt x="566" y="734"/>
                </a:lnTo>
                <a:cubicBezTo>
                  <a:pt x="574" y="734"/>
                  <a:pt x="574" y="734"/>
                  <a:pt x="574" y="727"/>
                </a:cubicBezTo>
                <a:cubicBezTo>
                  <a:pt x="597" y="688"/>
                  <a:pt x="612" y="635"/>
                  <a:pt x="612" y="581"/>
                </a:cubicBezTo>
                <a:cubicBezTo>
                  <a:pt x="612" y="520"/>
                  <a:pt x="597" y="467"/>
                  <a:pt x="566" y="421"/>
                </a:cubicBezTo>
                <a:lnTo>
                  <a:pt x="566" y="421"/>
                </a:lnTo>
                <a:cubicBezTo>
                  <a:pt x="536" y="367"/>
                  <a:pt x="490" y="329"/>
                  <a:pt x="436" y="306"/>
                </a:cubicBezTo>
                <a:cubicBezTo>
                  <a:pt x="543" y="252"/>
                  <a:pt x="612" y="145"/>
                  <a:pt x="612" y="23"/>
                </a:cubicBezTo>
                <a:cubicBezTo>
                  <a:pt x="612" y="7"/>
                  <a:pt x="597" y="0"/>
                  <a:pt x="582" y="0"/>
                </a:cubicBezTo>
                <a:cubicBezTo>
                  <a:pt x="566" y="0"/>
                  <a:pt x="559" y="7"/>
                  <a:pt x="551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54" y="7"/>
                  <a:pt x="46" y="0"/>
                  <a:pt x="31" y="0"/>
                </a:cubicBezTo>
                <a:cubicBezTo>
                  <a:pt x="15" y="0"/>
                  <a:pt x="0" y="7"/>
                  <a:pt x="0" y="23"/>
                </a:cubicBezTo>
                <a:cubicBezTo>
                  <a:pt x="0" y="145"/>
                  <a:pt x="69" y="252"/>
                  <a:pt x="176" y="306"/>
                </a:cubicBezTo>
                <a:cubicBezTo>
                  <a:pt x="122" y="329"/>
                  <a:pt x="76" y="367"/>
                  <a:pt x="46" y="421"/>
                </a:cubicBezTo>
                <a:lnTo>
                  <a:pt x="46" y="421"/>
                </a:lnTo>
                <a:cubicBezTo>
                  <a:pt x="15" y="467"/>
                  <a:pt x="0" y="520"/>
                  <a:pt x="0" y="581"/>
                </a:cubicBezTo>
                <a:cubicBezTo>
                  <a:pt x="0" y="704"/>
                  <a:pt x="69" y="803"/>
                  <a:pt x="176" y="857"/>
                </a:cubicBezTo>
                <a:cubicBezTo>
                  <a:pt x="69" y="903"/>
                  <a:pt x="0" y="1010"/>
                  <a:pt x="0" y="1132"/>
                </a:cubicBezTo>
                <a:cubicBezTo>
                  <a:pt x="0" y="1148"/>
                  <a:pt x="15" y="1163"/>
                  <a:pt x="31" y="1163"/>
                </a:cubicBezTo>
                <a:cubicBezTo>
                  <a:pt x="46" y="1163"/>
                  <a:pt x="54" y="1148"/>
                  <a:pt x="61" y="1140"/>
                </a:cubicBezTo>
                <a:cubicBezTo>
                  <a:pt x="551" y="1140"/>
                  <a:pt x="551" y="1140"/>
                  <a:pt x="551" y="1140"/>
                </a:cubicBezTo>
                <a:cubicBezTo>
                  <a:pt x="559" y="1148"/>
                  <a:pt x="566" y="1163"/>
                  <a:pt x="582" y="1163"/>
                </a:cubicBezTo>
                <a:cubicBezTo>
                  <a:pt x="597" y="1163"/>
                  <a:pt x="612" y="1148"/>
                  <a:pt x="612" y="1132"/>
                </a:cubicBezTo>
                <a:cubicBezTo>
                  <a:pt x="612" y="1010"/>
                  <a:pt x="543" y="903"/>
                  <a:pt x="436" y="857"/>
                </a:cubicBezTo>
                <a:cubicBezTo>
                  <a:pt x="490" y="826"/>
                  <a:pt x="536" y="788"/>
                  <a:pt x="566" y="734"/>
                </a:cubicBezTo>
                <a:close/>
                <a:moveTo>
                  <a:pt x="61" y="76"/>
                </a:moveTo>
                <a:lnTo>
                  <a:pt x="61" y="76"/>
                </a:lnTo>
                <a:cubicBezTo>
                  <a:pt x="551" y="76"/>
                  <a:pt x="551" y="76"/>
                  <a:pt x="551" y="76"/>
                </a:cubicBezTo>
                <a:cubicBezTo>
                  <a:pt x="543" y="99"/>
                  <a:pt x="536" y="122"/>
                  <a:pt x="520" y="145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76" y="122"/>
                  <a:pt x="69" y="99"/>
                  <a:pt x="61" y="76"/>
                </a:cubicBezTo>
                <a:close/>
                <a:moveTo>
                  <a:pt x="138" y="206"/>
                </a:moveTo>
                <a:lnTo>
                  <a:pt x="138" y="206"/>
                </a:lnTo>
                <a:cubicBezTo>
                  <a:pt x="474" y="206"/>
                  <a:pt x="474" y="206"/>
                  <a:pt x="474" y="206"/>
                </a:cubicBezTo>
                <a:cubicBezTo>
                  <a:pt x="436" y="245"/>
                  <a:pt x="375" y="275"/>
                  <a:pt x="306" y="275"/>
                </a:cubicBezTo>
                <a:cubicBezTo>
                  <a:pt x="237" y="275"/>
                  <a:pt x="176" y="245"/>
                  <a:pt x="138" y="206"/>
                </a:cubicBezTo>
                <a:close/>
                <a:moveTo>
                  <a:pt x="306" y="329"/>
                </a:moveTo>
                <a:lnTo>
                  <a:pt x="306" y="329"/>
                </a:lnTo>
                <a:cubicBezTo>
                  <a:pt x="375" y="329"/>
                  <a:pt x="436" y="360"/>
                  <a:pt x="482" y="405"/>
                </a:cubicBezTo>
                <a:cubicBezTo>
                  <a:pt x="130" y="405"/>
                  <a:pt x="130" y="405"/>
                  <a:pt x="130" y="405"/>
                </a:cubicBezTo>
                <a:cubicBezTo>
                  <a:pt x="176" y="360"/>
                  <a:pt x="237" y="329"/>
                  <a:pt x="306" y="329"/>
                </a:cubicBezTo>
                <a:close/>
                <a:moveTo>
                  <a:pt x="84" y="467"/>
                </a:moveTo>
                <a:lnTo>
                  <a:pt x="84" y="467"/>
                </a:lnTo>
                <a:cubicBezTo>
                  <a:pt x="528" y="467"/>
                  <a:pt x="528" y="467"/>
                  <a:pt x="528" y="467"/>
                </a:cubicBezTo>
                <a:cubicBezTo>
                  <a:pt x="536" y="490"/>
                  <a:pt x="551" y="520"/>
                  <a:pt x="551" y="551"/>
                </a:cubicBezTo>
                <a:cubicBezTo>
                  <a:pt x="61" y="551"/>
                  <a:pt x="61" y="551"/>
                  <a:pt x="61" y="551"/>
                </a:cubicBezTo>
                <a:cubicBezTo>
                  <a:pt x="61" y="520"/>
                  <a:pt x="76" y="490"/>
                  <a:pt x="84" y="467"/>
                </a:cubicBezTo>
                <a:close/>
                <a:moveTo>
                  <a:pt x="84" y="688"/>
                </a:moveTo>
                <a:lnTo>
                  <a:pt x="84" y="688"/>
                </a:lnTo>
                <a:cubicBezTo>
                  <a:pt x="69" y="666"/>
                  <a:pt x="61" y="635"/>
                  <a:pt x="61" y="604"/>
                </a:cubicBezTo>
                <a:cubicBezTo>
                  <a:pt x="551" y="604"/>
                  <a:pt x="551" y="604"/>
                  <a:pt x="551" y="604"/>
                </a:cubicBezTo>
                <a:cubicBezTo>
                  <a:pt x="551" y="635"/>
                  <a:pt x="543" y="666"/>
                  <a:pt x="528" y="688"/>
                </a:cubicBezTo>
                <a:lnTo>
                  <a:pt x="84" y="688"/>
                </a:lnTo>
                <a:close/>
                <a:moveTo>
                  <a:pt x="551" y="1079"/>
                </a:moveTo>
                <a:lnTo>
                  <a:pt x="551" y="1079"/>
                </a:lnTo>
                <a:cubicBezTo>
                  <a:pt x="61" y="1079"/>
                  <a:pt x="61" y="1079"/>
                  <a:pt x="61" y="1079"/>
                </a:cubicBezTo>
                <a:cubicBezTo>
                  <a:pt x="69" y="1056"/>
                  <a:pt x="76" y="1033"/>
                  <a:pt x="92" y="1010"/>
                </a:cubicBezTo>
                <a:cubicBezTo>
                  <a:pt x="520" y="1010"/>
                  <a:pt x="520" y="1010"/>
                  <a:pt x="520" y="1010"/>
                </a:cubicBezTo>
                <a:cubicBezTo>
                  <a:pt x="536" y="1033"/>
                  <a:pt x="543" y="1056"/>
                  <a:pt x="551" y="1079"/>
                </a:cubicBezTo>
                <a:close/>
                <a:moveTo>
                  <a:pt x="474" y="956"/>
                </a:moveTo>
                <a:lnTo>
                  <a:pt x="474" y="956"/>
                </a:lnTo>
                <a:cubicBezTo>
                  <a:pt x="138" y="956"/>
                  <a:pt x="138" y="956"/>
                  <a:pt x="138" y="956"/>
                </a:cubicBezTo>
                <a:cubicBezTo>
                  <a:pt x="176" y="910"/>
                  <a:pt x="237" y="887"/>
                  <a:pt x="306" y="887"/>
                </a:cubicBezTo>
                <a:cubicBezTo>
                  <a:pt x="375" y="887"/>
                  <a:pt x="436" y="910"/>
                  <a:pt x="474" y="956"/>
                </a:cubicBezTo>
                <a:close/>
                <a:moveTo>
                  <a:pt x="306" y="826"/>
                </a:moveTo>
                <a:lnTo>
                  <a:pt x="306" y="826"/>
                </a:lnTo>
                <a:cubicBezTo>
                  <a:pt x="237" y="826"/>
                  <a:pt x="168" y="796"/>
                  <a:pt x="122" y="750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44" y="796"/>
                  <a:pt x="375" y="826"/>
                  <a:pt x="306" y="8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2">
            <a:extLst>
              <a:ext uri="{FF2B5EF4-FFF2-40B4-BE49-F238E27FC236}">
                <a16:creationId xmlns:a16="http://schemas.microsoft.com/office/drawing/2014/main" id="{27FD0DA3-D9C6-D54E-B2A9-7316C804B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389" y="7761124"/>
            <a:ext cx="926663" cy="1336824"/>
          </a:xfrm>
          <a:custGeom>
            <a:avLst/>
            <a:gdLst>
              <a:gd name="T0" fmla="*/ 735 w 805"/>
              <a:gd name="T1" fmla="*/ 0 h 1164"/>
              <a:gd name="T2" fmla="*/ 735 w 805"/>
              <a:gd name="T3" fmla="*/ 0 h 1164"/>
              <a:gd name="T4" fmla="*/ 77 w 805"/>
              <a:gd name="T5" fmla="*/ 0 h 1164"/>
              <a:gd name="T6" fmla="*/ 0 w 805"/>
              <a:gd name="T7" fmla="*/ 69 h 1164"/>
              <a:gd name="T8" fmla="*/ 0 w 805"/>
              <a:gd name="T9" fmla="*/ 1086 h 1164"/>
              <a:gd name="T10" fmla="*/ 77 w 805"/>
              <a:gd name="T11" fmla="*/ 1163 h 1164"/>
              <a:gd name="T12" fmla="*/ 735 w 805"/>
              <a:gd name="T13" fmla="*/ 1163 h 1164"/>
              <a:gd name="T14" fmla="*/ 804 w 805"/>
              <a:gd name="T15" fmla="*/ 1086 h 1164"/>
              <a:gd name="T16" fmla="*/ 804 w 805"/>
              <a:gd name="T17" fmla="*/ 69 h 1164"/>
              <a:gd name="T18" fmla="*/ 735 w 805"/>
              <a:gd name="T19" fmla="*/ 0 h 1164"/>
              <a:gd name="T20" fmla="*/ 750 w 805"/>
              <a:gd name="T21" fmla="*/ 1086 h 1164"/>
              <a:gd name="T22" fmla="*/ 750 w 805"/>
              <a:gd name="T23" fmla="*/ 1086 h 1164"/>
              <a:gd name="T24" fmla="*/ 735 w 805"/>
              <a:gd name="T25" fmla="*/ 1102 h 1164"/>
              <a:gd name="T26" fmla="*/ 77 w 805"/>
              <a:gd name="T27" fmla="*/ 1102 h 1164"/>
              <a:gd name="T28" fmla="*/ 61 w 805"/>
              <a:gd name="T29" fmla="*/ 1086 h 1164"/>
              <a:gd name="T30" fmla="*/ 61 w 805"/>
              <a:gd name="T31" fmla="*/ 69 h 1164"/>
              <a:gd name="T32" fmla="*/ 77 w 805"/>
              <a:gd name="T33" fmla="*/ 53 h 1164"/>
              <a:gd name="T34" fmla="*/ 735 w 805"/>
              <a:gd name="T35" fmla="*/ 53 h 1164"/>
              <a:gd name="T36" fmla="*/ 750 w 805"/>
              <a:gd name="T37" fmla="*/ 69 h 1164"/>
              <a:gd name="T38" fmla="*/ 750 w 805"/>
              <a:gd name="T39" fmla="*/ 1086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5" h="1164">
                <a:moveTo>
                  <a:pt x="735" y="0"/>
                </a:moveTo>
                <a:lnTo>
                  <a:pt x="735" y="0"/>
                </a:lnTo>
                <a:cubicBezTo>
                  <a:pt x="77" y="0"/>
                  <a:pt x="77" y="0"/>
                  <a:pt x="77" y="0"/>
                </a:cubicBezTo>
                <a:cubicBezTo>
                  <a:pt x="39" y="0"/>
                  <a:pt x="0" y="30"/>
                  <a:pt x="0" y="69"/>
                </a:cubicBezTo>
                <a:cubicBezTo>
                  <a:pt x="0" y="1086"/>
                  <a:pt x="0" y="1086"/>
                  <a:pt x="0" y="1086"/>
                </a:cubicBezTo>
                <a:cubicBezTo>
                  <a:pt x="0" y="1125"/>
                  <a:pt x="39" y="1163"/>
                  <a:pt x="77" y="1163"/>
                </a:cubicBezTo>
                <a:cubicBezTo>
                  <a:pt x="735" y="1163"/>
                  <a:pt x="735" y="1163"/>
                  <a:pt x="735" y="1163"/>
                </a:cubicBezTo>
                <a:cubicBezTo>
                  <a:pt x="773" y="1163"/>
                  <a:pt x="804" y="1125"/>
                  <a:pt x="804" y="1086"/>
                </a:cubicBezTo>
                <a:cubicBezTo>
                  <a:pt x="804" y="69"/>
                  <a:pt x="804" y="69"/>
                  <a:pt x="804" y="69"/>
                </a:cubicBezTo>
                <a:cubicBezTo>
                  <a:pt x="804" y="30"/>
                  <a:pt x="773" y="0"/>
                  <a:pt x="735" y="0"/>
                </a:cubicBezTo>
                <a:close/>
                <a:moveTo>
                  <a:pt x="750" y="1086"/>
                </a:moveTo>
                <a:lnTo>
                  <a:pt x="750" y="1086"/>
                </a:lnTo>
                <a:cubicBezTo>
                  <a:pt x="750" y="1094"/>
                  <a:pt x="743" y="1102"/>
                  <a:pt x="735" y="1102"/>
                </a:cubicBezTo>
                <a:cubicBezTo>
                  <a:pt x="77" y="1102"/>
                  <a:pt x="77" y="1102"/>
                  <a:pt x="77" y="1102"/>
                </a:cubicBezTo>
                <a:cubicBezTo>
                  <a:pt x="69" y="1102"/>
                  <a:pt x="61" y="1094"/>
                  <a:pt x="61" y="1086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1"/>
                  <a:pt x="69" y="53"/>
                  <a:pt x="77" y="53"/>
                </a:cubicBezTo>
                <a:cubicBezTo>
                  <a:pt x="735" y="53"/>
                  <a:pt x="735" y="53"/>
                  <a:pt x="735" y="53"/>
                </a:cubicBezTo>
                <a:cubicBezTo>
                  <a:pt x="743" y="53"/>
                  <a:pt x="750" y="61"/>
                  <a:pt x="750" y="69"/>
                </a:cubicBezTo>
                <a:lnTo>
                  <a:pt x="750" y="10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3">
            <a:extLst>
              <a:ext uri="{FF2B5EF4-FFF2-40B4-BE49-F238E27FC236}">
                <a16:creationId xmlns:a16="http://schemas.microsoft.com/office/drawing/2014/main" id="{EEBF50E4-9ECD-4C4E-A025-0C6CBC8B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66" y="7892780"/>
            <a:ext cx="227866" cy="227866"/>
          </a:xfrm>
          <a:custGeom>
            <a:avLst/>
            <a:gdLst>
              <a:gd name="T0" fmla="*/ 100 w 200"/>
              <a:gd name="T1" fmla="*/ 198 h 199"/>
              <a:gd name="T2" fmla="*/ 100 w 200"/>
              <a:gd name="T3" fmla="*/ 198 h 199"/>
              <a:gd name="T4" fmla="*/ 199 w 200"/>
              <a:gd name="T5" fmla="*/ 99 h 199"/>
              <a:gd name="T6" fmla="*/ 100 w 200"/>
              <a:gd name="T7" fmla="*/ 0 h 199"/>
              <a:gd name="T8" fmla="*/ 0 w 200"/>
              <a:gd name="T9" fmla="*/ 99 h 199"/>
              <a:gd name="T10" fmla="*/ 100 w 200"/>
              <a:gd name="T11" fmla="*/ 198 h 199"/>
              <a:gd name="T12" fmla="*/ 100 w 200"/>
              <a:gd name="T13" fmla="*/ 53 h 199"/>
              <a:gd name="T14" fmla="*/ 100 w 200"/>
              <a:gd name="T15" fmla="*/ 53 h 199"/>
              <a:gd name="T16" fmla="*/ 138 w 200"/>
              <a:gd name="T17" fmla="*/ 99 h 199"/>
              <a:gd name="T18" fmla="*/ 100 w 200"/>
              <a:gd name="T19" fmla="*/ 137 h 199"/>
              <a:gd name="T20" fmla="*/ 54 w 200"/>
              <a:gd name="T21" fmla="*/ 99 h 199"/>
              <a:gd name="T22" fmla="*/ 100 w 200"/>
              <a:gd name="T23" fmla="*/ 5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9">
                <a:moveTo>
                  <a:pt x="100" y="198"/>
                </a:moveTo>
                <a:lnTo>
                  <a:pt x="100" y="198"/>
                </a:lnTo>
                <a:cubicBezTo>
                  <a:pt x="153" y="198"/>
                  <a:pt x="199" y="153"/>
                  <a:pt x="199" y="99"/>
                </a:cubicBezTo>
                <a:cubicBezTo>
                  <a:pt x="199" y="38"/>
                  <a:pt x="153" y="0"/>
                  <a:pt x="100" y="0"/>
                </a:cubicBezTo>
                <a:cubicBezTo>
                  <a:pt x="46" y="0"/>
                  <a:pt x="0" y="38"/>
                  <a:pt x="0" y="99"/>
                </a:cubicBezTo>
                <a:cubicBezTo>
                  <a:pt x="0" y="153"/>
                  <a:pt x="46" y="198"/>
                  <a:pt x="100" y="198"/>
                </a:cubicBezTo>
                <a:close/>
                <a:moveTo>
                  <a:pt x="100" y="53"/>
                </a:moveTo>
                <a:lnTo>
                  <a:pt x="100" y="53"/>
                </a:lnTo>
                <a:cubicBezTo>
                  <a:pt x="123" y="53"/>
                  <a:pt x="138" y="76"/>
                  <a:pt x="138" y="99"/>
                </a:cubicBezTo>
                <a:cubicBezTo>
                  <a:pt x="138" y="122"/>
                  <a:pt x="123" y="137"/>
                  <a:pt x="100" y="137"/>
                </a:cubicBezTo>
                <a:cubicBezTo>
                  <a:pt x="77" y="137"/>
                  <a:pt x="54" y="122"/>
                  <a:pt x="54" y="99"/>
                </a:cubicBezTo>
                <a:cubicBezTo>
                  <a:pt x="54" y="76"/>
                  <a:pt x="77" y="53"/>
                  <a:pt x="100" y="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4">
            <a:extLst>
              <a:ext uri="{FF2B5EF4-FFF2-40B4-BE49-F238E27FC236}">
                <a16:creationId xmlns:a16="http://schemas.microsoft.com/office/drawing/2014/main" id="{E38327D1-F69E-4945-9FD9-2F48562F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5209" y="7892780"/>
            <a:ext cx="227866" cy="227866"/>
          </a:xfrm>
          <a:custGeom>
            <a:avLst/>
            <a:gdLst>
              <a:gd name="T0" fmla="*/ 99 w 200"/>
              <a:gd name="T1" fmla="*/ 198 h 199"/>
              <a:gd name="T2" fmla="*/ 99 w 200"/>
              <a:gd name="T3" fmla="*/ 198 h 199"/>
              <a:gd name="T4" fmla="*/ 199 w 200"/>
              <a:gd name="T5" fmla="*/ 99 h 199"/>
              <a:gd name="T6" fmla="*/ 99 w 200"/>
              <a:gd name="T7" fmla="*/ 0 h 199"/>
              <a:gd name="T8" fmla="*/ 0 w 200"/>
              <a:gd name="T9" fmla="*/ 99 h 199"/>
              <a:gd name="T10" fmla="*/ 99 w 200"/>
              <a:gd name="T11" fmla="*/ 198 h 199"/>
              <a:gd name="T12" fmla="*/ 99 w 200"/>
              <a:gd name="T13" fmla="*/ 53 h 199"/>
              <a:gd name="T14" fmla="*/ 99 w 200"/>
              <a:gd name="T15" fmla="*/ 53 h 199"/>
              <a:gd name="T16" fmla="*/ 145 w 200"/>
              <a:gd name="T17" fmla="*/ 99 h 199"/>
              <a:gd name="T18" fmla="*/ 99 w 200"/>
              <a:gd name="T19" fmla="*/ 137 h 199"/>
              <a:gd name="T20" fmla="*/ 53 w 200"/>
              <a:gd name="T21" fmla="*/ 99 h 199"/>
              <a:gd name="T22" fmla="*/ 99 w 200"/>
              <a:gd name="T23" fmla="*/ 5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9">
                <a:moveTo>
                  <a:pt x="99" y="198"/>
                </a:moveTo>
                <a:lnTo>
                  <a:pt x="99" y="198"/>
                </a:lnTo>
                <a:cubicBezTo>
                  <a:pt x="153" y="198"/>
                  <a:pt x="199" y="153"/>
                  <a:pt x="199" y="99"/>
                </a:cubicBezTo>
                <a:cubicBezTo>
                  <a:pt x="199" y="38"/>
                  <a:pt x="153" y="0"/>
                  <a:pt x="99" y="0"/>
                </a:cubicBezTo>
                <a:cubicBezTo>
                  <a:pt x="46" y="0"/>
                  <a:pt x="0" y="38"/>
                  <a:pt x="0" y="99"/>
                </a:cubicBezTo>
                <a:cubicBezTo>
                  <a:pt x="0" y="153"/>
                  <a:pt x="46" y="198"/>
                  <a:pt x="99" y="198"/>
                </a:cubicBezTo>
                <a:close/>
                <a:moveTo>
                  <a:pt x="99" y="53"/>
                </a:moveTo>
                <a:lnTo>
                  <a:pt x="99" y="53"/>
                </a:lnTo>
                <a:cubicBezTo>
                  <a:pt x="122" y="53"/>
                  <a:pt x="145" y="76"/>
                  <a:pt x="145" y="99"/>
                </a:cubicBezTo>
                <a:cubicBezTo>
                  <a:pt x="145" y="122"/>
                  <a:pt x="122" y="137"/>
                  <a:pt x="99" y="137"/>
                </a:cubicBezTo>
                <a:cubicBezTo>
                  <a:pt x="76" y="137"/>
                  <a:pt x="53" y="122"/>
                  <a:pt x="53" y="99"/>
                </a:cubicBezTo>
                <a:cubicBezTo>
                  <a:pt x="53" y="76"/>
                  <a:pt x="76" y="53"/>
                  <a:pt x="99" y="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5">
            <a:extLst>
              <a:ext uri="{FF2B5EF4-FFF2-40B4-BE49-F238E27FC236}">
                <a16:creationId xmlns:a16="http://schemas.microsoft.com/office/drawing/2014/main" id="{8BBED756-0351-8A44-B686-C89292A1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66" y="8302941"/>
            <a:ext cx="227866" cy="237997"/>
          </a:xfrm>
          <a:custGeom>
            <a:avLst/>
            <a:gdLst>
              <a:gd name="T0" fmla="*/ 100 w 200"/>
              <a:gd name="T1" fmla="*/ 0 h 208"/>
              <a:gd name="T2" fmla="*/ 100 w 200"/>
              <a:gd name="T3" fmla="*/ 0 h 208"/>
              <a:gd name="T4" fmla="*/ 0 w 200"/>
              <a:gd name="T5" fmla="*/ 107 h 208"/>
              <a:gd name="T6" fmla="*/ 100 w 200"/>
              <a:gd name="T7" fmla="*/ 207 h 208"/>
              <a:gd name="T8" fmla="*/ 199 w 200"/>
              <a:gd name="T9" fmla="*/ 107 h 208"/>
              <a:gd name="T10" fmla="*/ 100 w 200"/>
              <a:gd name="T11" fmla="*/ 0 h 208"/>
              <a:gd name="T12" fmla="*/ 100 w 200"/>
              <a:gd name="T13" fmla="*/ 146 h 208"/>
              <a:gd name="T14" fmla="*/ 100 w 200"/>
              <a:gd name="T15" fmla="*/ 146 h 208"/>
              <a:gd name="T16" fmla="*/ 54 w 200"/>
              <a:gd name="T17" fmla="*/ 107 h 208"/>
              <a:gd name="T18" fmla="*/ 100 w 200"/>
              <a:gd name="T19" fmla="*/ 61 h 208"/>
              <a:gd name="T20" fmla="*/ 146 w 200"/>
              <a:gd name="T21" fmla="*/ 107 h 208"/>
              <a:gd name="T22" fmla="*/ 100 w 200"/>
              <a:gd name="T23" fmla="*/ 14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8">
                <a:moveTo>
                  <a:pt x="100" y="0"/>
                </a:moveTo>
                <a:lnTo>
                  <a:pt x="100" y="0"/>
                </a:lnTo>
                <a:cubicBezTo>
                  <a:pt x="46" y="0"/>
                  <a:pt x="0" y="46"/>
                  <a:pt x="0" y="107"/>
                </a:cubicBezTo>
                <a:cubicBezTo>
                  <a:pt x="0" y="161"/>
                  <a:pt x="46" y="207"/>
                  <a:pt x="100" y="207"/>
                </a:cubicBezTo>
                <a:cubicBezTo>
                  <a:pt x="153" y="207"/>
                  <a:pt x="199" y="161"/>
                  <a:pt x="199" y="107"/>
                </a:cubicBezTo>
                <a:cubicBezTo>
                  <a:pt x="199" y="46"/>
                  <a:pt x="153" y="0"/>
                  <a:pt x="100" y="0"/>
                </a:cubicBezTo>
                <a:close/>
                <a:moveTo>
                  <a:pt x="100" y="146"/>
                </a:moveTo>
                <a:lnTo>
                  <a:pt x="100" y="146"/>
                </a:lnTo>
                <a:cubicBezTo>
                  <a:pt x="77" y="146"/>
                  <a:pt x="54" y="130"/>
                  <a:pt x="54" y="107"/>
                </a:cubicBezTo>
                <a:cubicBezTo>
                  <a:pt x="54" y="84"/>
                  <a:pt x="77" y="61"/>
                  <a:pt x="100" y="61"/>
                </a:cubicBezTo>
                <a:cubicBezTo>
                  <a:pt x="123" y="61"/>
                  <a:pt x="146" y="84"/>
                  <a:pt x="146" y="107"/>
                </a:cubicBezTo>
                <a:cubicBezTo>
                  <a:pt x="146" y="130"/>
                  <a:pt x="123" y="146"/>
                  <a:pt x="100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6">
            <a:extLst>
              <a:ext uri="{FF2B5EF4-FFF2-40B4-BE49-F238E27FC236}">
                <a16:creationId xmlns:a16="http://schemas.microsoft.com/office/drawing/2014/main" id="{E912BB12-FB86-A341-B7C3-5035C5E9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5209" y="8302941"/>
            <a:ext cx="227866" cy="237997"/>
          </a:xfrm>
          <a:custGeom>
            <a:avLst/>
            <a:gdLst>
              <a:gd name="T0" fmla="*/ 99 w 200"/>
              <a:gd name="T1" fmla="*/ 0 h 208"/>
              <a:gd name="T2" fmla="*/ 99 w 200"/>
              <a:gd name="T3" fmla="*/ 0 h 208"/>
              <a:gd name="T4" fmla="*/ 0 w 200"/>
              <a:gd name="T5" fmla="*/ 107 h 208"/>
              <a:gd name="T6" fmla="*/ 99 w 200"/>
              <a:gd name="T7" fmla="*/ 207 h 208"/>
              <a:gd name="T8" fmla="*/ 199 w 200"/>
              <a:gd name="T9" fmla="*/ 107 h 208"/>
              <a:gd name="T10" fmla="*/ 99 w 200"/>
              <a:gd name="T11" fmla="*/ 0 h 208"/>
              <a:gd name="T12" fmla="*/ 99 w 200"/>
              <a:gd name="T13" fmla="*/ 146 h 208"/>
              <a:gd name="T14" fmla="*/ 99 w 200"/>
              <a:gd name="T15" fmla="*/ 146 h 208"/>
              <a:gd name="T16" fmla="*/ 61 w 200"/>
              <a:gd name="T17" fmla="*/ 107 h 208"/>
              <a:gd name="T18" fmla="*/ 99 w 200"/>
              <a:gd name="T19" fmla="*/ 61 h 208"/>
              <a:gd name="T20" fmla="*/ 145 w 200"/>
              <a:gd name="T21" fmla="*/ 107 h 208"/>
              <a:gd name="T22" fmla="*/ 99 w 200"/>
              <a:gd name="T23" fmla="*/ 14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99" y="0"/>
                </a:lnTo>
                <a:cubicBezTo>
                  <a:pt x="46" y="0"/>
                  <a:pt x="0" y="46"/>
                  <a:pt x="0" y="107"/>
                </a:cubicBezTo>
                <a:cubicBezTo>
                  <a:pt x="0" y="161"/>
                  <a:pt x="46" y="207"/>
                  <a:pt x="99" y="207"/>
                </a:cubicBezTo>
                <a:cubicBezTo>
                  <a:pt x="160" y="207"/>
                  <a:pt x="199" y="161"/>
                  <a:pt x="199" y="107"/>
                </a:cubicBezTo>
                <a:cubicBezTo>
                  <a:pt x="199" y="46"/>
                  <a:pt x="160" y="0"/>
                  <a:pt x="99" y="0"/>
                </a:cubicBezTo>
                <a:close/>
                <a:moveTo>
                  <a:pt x="99" y="146"/>
                </a:moveTo>
                <a:lnTo>
                  <a:pt x="99" y="146"/>
                </a:lnTo>
                <a:cubicBezTo>
                  <a:pt x="76" y="146"/>
                  <a:pt x="61" y="130"/>
                  <a:pt x="61" y="107"/>
                </a:cubicBezTo>
                <a:cubicBezTo>
                  <a:pt x="61" y="84"/>
                  <a:pt x="76" y="61"/>
                  <a:pt x="99" y="61"/>
                </a:cubicBezTo>
                <a:cubicBezTo>
                  <a:pt x="122" y="61"/>
                  <a:pt x="145" y="84"/>
                  <a:pt x="145" y="107"/>
                </a:cubicBezTo>
                <a:cubicBezTo>
                  <a:pt x="145" y="130"/>
                  <a:pt x="122" y="146"/>
                  <a:pt x="99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47">
            <a:extLst>
              <a:ext uri="{FF2B5EF4-FFF2-40B4-BE49-F238E27FC236}">
                <a16:creationId xmlns:a16="http://schemas.microsoft.com/office/drawing/2014/main" id="{B7B812DF-6365-514C-A818-7C70D9C2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66" y="8723231"/>
            <a:ext cx="227866" cy="237994"/>
          </a:xfrm>
          <a:custGeom>
            <a:avLst/>
            <a:gdLst>
              <a:gd name="T0" fmla="*/ 100 w 200"/>
              <a:gd name="T1" fmla="*/ 0 h 208"/>
              <a:gd name="T2" fmla="*/ 100 w 200"/>
              <a:gd name="T3" fmla="*/ 0 h 208"/>
              <a:gd name="T4" fmla="*/ 0 w 200"/>
              <a:gd name="T5" fmla="*/ 108 h 208"/>
              <a:gd name="T6" fmla="*/ 100 w 200"/>
              <a:gd name="T7" fmla="*/ 207 h 208"/>
              <a:gd name="T8" fmla="*/ 199 w 200"/>
              <a:gd name="T9" fmla="*/ 108 h 208"/>
              <a:gd name="T10" fmla="*/ 100 w 200"/>
              <a:gd name="T11" fmla="*/ 0 h 208"/>
              <a:gd name="T12" fmla="*/ 100 w 200"/>
              <a:gd name="T13" fmla="*/ 146 h 208"/>
              <a:gd name="T14" fmla="*/ 100 w 200"/>
              <a:gd name="T15" fmla="*/ 146 h 208"/>
              <a:gd name="T16" fmla="*/ 54 w 200"/>
              <a:gd name="T17" fmla="*/ 108 h 208"/>
              <a:gd name="T18" fmla="*/ 100 w 200"/>
              <a:gd name="T19" fmla="*/ 62 h 208"/>
              <a:gd name="T20" fmla="*/ 138 w 200"/>
              <a:gd name="T21" fmla="*/ 108 h 208"/>
              <a:gd name="T22" fmla="*/ 100 w 200"/>
              <a:gd name="T23" fmla="*/ 14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8">
                <a:moveTo>
                  <a:pt x="100" y="0"/>
                </a:moveTo>
                <a:lnTo>
                  <a:pt x="100" y="0"/>
                </a:lnTo>
                <a:cubicBezTo>
                  <a:pt x="46" y="0"/>
                  <a:pt x="0" y="46"/>
                  <a:pt x="0" y="108"/>
                </a:cubicBezTo>
                <a:cubicBezTo>
                  <a:pt x="0" y="161"/>
                  <a:pt x="46" y="207"/>
                  <a:pt x="100" y="207"/>
                </a:cubicBezTo>
                <a:cubicBezTo>
                  <a:pt x="153" y="207"/>
                  <a:pt x="199" y="161"/>
                  <a:pt x="199" y="108"/>
                </a:cubicBezTo>
                <a:cubicBezTo>
                  <a:pt x="199" y="46"/>
                  <a:pt x="153" y="0"/>
                  <a:pt x="100" y="0"/>
                </a:cubicBezTo>
                <a:close/>
                <a:moveTo>
                  <a:pt x="100" y="146"/>
                </a:moveTo>
                <a:lnTo>
                  <a:pt x="100" y="146"/>
                </a:lnTo>
                <a:cubicBezTo>
                  <a:pt x="77" y="146"/>
                  <a:pt x="54" y="131"/>
                  <a:pt x="54" y="108"/>
                </a:cubicBezTo>
                <a:cubicBezTo>
                  <a:pt x="54" y="77"/>
                  <a:pt x="77" y="62"/>
                  <a:pt x="100" y="62"/>
                </a:cubicBezTo>
                <a:cubicBezTo>
                  <a:pt x="123" y="62"/>
                  <a:pt x="138" y="77"/>
                  <a:pt x="138" y="108"/>
                </a:cubicBezTo>
                <a:cubicBezTo>
                  <a:pt x="138" y="131"/>
                  <a:pt x="123" y="146"/>
                  <a:pt x="100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48">
            <a:extLst>
              <a:ext uri="{FF2B5EF4-FFF2-40B4-BE49-F238E27FC236}">
                <a16:creationId xmlns:a16="http://schemas.microsoft.com/office/drawing/2014/main" id="{C6F6479F-E07F-E84F-A768-40DE68F7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5209" y="8723231"/>
            <a:ext cx="227866" cy="237994"/>
          </a:xfrm>
          <a:custGeom>
            <a:avLst/>
            <a:gdLst>
              <a:gd name="T0" fmla="*/ 99 w 200"/>
              <a:gd name="T1" fmla="*/ 0 h 208"/>
              <a:gd name="T2" fmla="*/ 99 w 200"/>
              <a:gd name="T3" fmla="*/ 0 h 208"/>
              <a:gd name="T4" fmla="*/ 0 w 200"/>
              <a:gd name="T5" fmla="*/ 108 h 208"/>
              <a:gd name="T6" fmla="*/ 99 w 200"/>
              <a:gd name="T7" fmla="*/ 207 h 208"/>
              <a:gd name="T8" fmla="*/ 199 w 200"/>
              <a:gd name="T9" fmla="*/ 108 h 208"/>
              <a:gd name="T10" fmla="*/ 99 w 200"/>
              <a:gd name="T11" fmla="*/ 0 h 208"/>
              <a:gd name="T12" fmla="*/ 99 w 200"/>
              <a:gd name="T13" fmla="*/ 146 h 208"/>
              <a:gd name="T14" fmla="*/ 99 w 200"/>
              <a:gd name="T15" fmla="*/ 146 h 208"/>
              <a:gd name="T16" fmla="*/ 53 w 200"/>
              <a:gd name="T17" fmla="*/ 108 h 208"/>
              <a:gd name="T18" fmla="*/ 99 w 200"/>
              <a:gd name="T19" fmla="*/ 62 h 208"/>
              <a:gd name="T20" fmla="*/ 145 w 200"/>
              <a:gd name="T21" fmla="*/ 108 h 208"/>
              <a:gd name="T22" fmla="*/ 99 w 200"/>
              <a:gd name="T23" fmla="*/ 14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99" y="0"/>
                </a:lnTo>
                <a:cubicBezTo>
                  <a:pt x="46" y="0"/>
                  <a:pt x="0" y="46"/>
                  <a:pt x="0" y="108"/>
                </a:cubicBezTo>
                <a:cubicBezTo>
                  <a:pt x="0" y="161"/>
                  <a:pt x="46" y="207"/>
                  <a:pt x="99" y="207"/>
                </a:cubicBezTo>
                <a:cubicBezTo>
                  <a:pt x="153" y="207"/>
                  <a:pt x="199" y="161"/>
                  <a:pt x="199" y="108"/>
                </a:cubicBezTo>
                <a:cubicBezTo>
                  <a:pt x="199" y="46"/>
                  <a:pt x="153" y="0"/>
                  <a:pt x="99" y="0"/>
                </a:cubicBezTo>
                <a:close/>
                <a:moveTo>
                  <a:pt x="99" y="146"/>
                </a:moveTo>
                <a:lnTo>
                  <a:pt x="99" y="146"/>
                </a:lnTo>
                <a:cubicBezTo>
                  <a:pt x="76" y="146"/>
                  <a:pt x="53" y="131"/>
                  <a:pt x="53" y="108"/>
                </a:cubicBezTo>
                <a:cubicBezTo>
                  <a:pt x="53" y="77"/>
                  <a:pt x="76" y="62"/>
                  <a:pt x="99" y="62"/>
                </a:cubicBezTo>
                <a:cubicBezTo>
                  <a:pt x="122" y="62"/>
                  <a:pt x="145" y="77"/>
                  <a:pt x="145" y="108"/>
                </a:cubicBezTo>
                <a:cubicBezTo>
                  <a:pt x="145" y="131"/>
                  <a:pt x="122" y="146"/>
                  <a:pt x="99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49">
            <a:extLst>
              <a:ext uri="{FF2B5EF4-FFF2-40B4-BE49-F238E27FC236}">
                <a16:creationId xmlns:a16="http://schemas.microsoft.com/office/drawing/2014/main" id="{6487C45F-9579-B447-9D3E-A2A622356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350" y="7857333"/>
            <a:ext cx="1144402" cy="1134275"/>
          </a:xfrm>
          <a:custGeom>
            <a:avLst/>
            <a:gdLst>
              <a:gd name="T0" fmla="*/ 987 w 996"/>
              <a:gd name="T1" fmla="*/ 46 h 988"/>
              <a:gd name="T2" fmla="*/ 987 w 996"/>
              <a:gd name="T3" fmla="*/ 46 h 988"/>
              <a:gd name="T4" fmla="*/ 979 w 996"/>
              <a:gd name="T5" fmla="*/ 8 h 988"/>
              <a:gd name="T6" fmla="*/ 941 w 996"/>
              <a:gd name="T7" fmla="*/ 8 h 988"/>
              <a:gd name="T8" fmla="*/ 497 w 996"/>
              <a:gd name="T9" fmla="*/ 115 h 988"/>
              <a:gd name="T10" fmla="*/ 497 w 996"/>
              <a:gd name="T11" fmla="*/ 115 h 988"/>
              <a:gd name="T12" fmla="*/ 229 w 996"/>
              <a:gd name="T13" fmla="*/ 84 h 988"/>
              <a:gd name="T14" fmla="*/ 53 w 996"/>
              <a:gd name="T15" fmla="*/ 8 h 988"/>
              <a:gd name="T16" fmla="*/ 15 w 996"/>
              <a:gd name="T17" fmla="*/ 8 h 988"/>
              <a:gd name="T18" fmla="*/ 8 w 996"/>
              <a:gd name="T19" fmla="*/ 46 h 988"/>
              <a:gd name="T20" fmla="*/ 46 w 996"/>
              <a:gd name="T21" fmla="*/ 122 h 988"/>
              <a:gd name="T22" fmla="*/ 76 w 996"/>
              <a:gd name="T23" fmla="*/ 222 h 988"/>
              <a:gd name="T24" fmla="*/ 38 w 996"/>
              <a:gd name="T25" fmla="*/ 582 h 988"/>
              <a:gd name="T26" fmla="*/ 130 w 996"/>
              <a:gd name="T27" fmla="*/ 857 h 988"/>
              <a:gd name="T28" fmla="*/ 497 w 996"/>
              <a:gd name="T29" fmla="*/ 987 h 988"/>
              <a:gd name="T30" fmla="*/ 872 w 996"/>
              <a:gd name="T31" fmla="*/ 857 h 988"/>
              <a:gd name="T32" fmla="*/ 903 w 996"/>
              <a:gd name="T33" fmla="*/ 222 h 988"/>
              <a:gd name="T34" fmla="*/ 941 w 996"/>
              <a:gd name="T35" fmla="*/ 122 h 988"/>
              <a:gd name="T36" fmla="*/ 987 w 996"/>
              <a:gd name="T37" fmla="*/ 46 h 988"/>
              <a:gd name="T38" fmla="*/ 497 w 996"/>
              <a:gd name="T39" fmla="*/ 176 h 988"/>
              <a:gd name="T40" fmla="*/ 497 w 996"/>
              <a:gd name="T41" fmla="*/ 176 h 988"/>
              <a:gd name="T42" fmla="*/ 497 w 996"/>
              <a:gd name="T43" fmla="*/ 176 h 988"/>
              <a:gd name="T44" fmla="*/ 780 w 996"/>
              <a:gd name="T45" fmla="*/ 145 h 988"/>
              <a:gd name="T46" fmla="*/ 880 w 996"/>
              <a:gd name="T47" fmla="*/ 115 h 988"/>
              <a:gd name="T48" fmla="*/ 857 w 996"/>
              <a:gd name="T49" fmla="*/ 168 h 988"/>
              <a:gd name="T50" fmla="*/ 849 w 996"/>
              <a:gd name="T51" fmla="*/ 184 h 988"/>
              <a:gd name="T52" fmla="*/ 750 w 996"/>
              <a:gd name="T53" fmla="*/ 260 h 988"/>
              <a:gd name="T54" fmla="*/ 490 w 996"/>
              <a:gd name="T55" fmla="*/ 291 h 988"/>
              <a:gd name="T56" fmla="*/ 229 w 996"/>
              <a:gd name="T57" fmla="*/ 260 h 988"/>
              <a:gd name="T58" fmla="*/ 130 w 996"/>
              <a:gd name="T59" fmla="*/ 184 h 988"/>
              <a:gd name="T60" fmla="*/ 122 w 996"/>
              <a:gd name="T61" fmla="*/ 168 h 988"/>
              <a:gd name="T62" fmla="*/ 99 w 996"/>
              <a:gd name="T63" fmla="*/ 107 h 988"/>
              <a:gd name="T64" fmla="*/ 497 w 996"/>
              <a:gd name="T65" fmla="*/ 176 h 988"/>
              <a:gd name="T66" fmla="*/ 895 w 996"/>
              <a:gd name="T67" fmla="*/ 582 h 988"/>
              <a:gd name="T68" fmla="*/ 895 w 996"/>
              <a:gd name="T69" fmla="*/ 582 h 988"/>
              <a:gd name="T70" fmla="*/ 826 w 996"/>
              <a:gd name="T71" fmla="*/ 819 h 988"/>
              <a:gd name="T72" fmla="*/ 497 w 996"/>
              <a:gd name="T73" fmla="*/ 933 h 988"/>
              <a:gd name="T74" fmla="*/ 176 w 996"/>
              <a:gd name="T75" fmla="*/ 819 h 988"/>
              <a:gd name="T76" fmla="*/ 122 w 996"/>
              <a:gd name="T77" fmla="*/ 276 h 988"/>
              <a:gd name="T78" fmla="*/ 214 w 996"/>
              <a:gd name="T79" fmla="*/ 314 h 988"/>
              <a:gd name="T80" fmla="*/ 467 w 996"/>
              <a:gd name="T81" fmla="*/ 344 h 988"/>
              <a:gd name="T82" fmla="*/ 474 w 996"/>
              <a:gd name="T83" fmla="*/ 566 h 988"/>
              <a:gd name="T84" fmla="*/ 505 w 996"/>
              <a:gd name="T85" fmla="*/ 597 h 988"/>
              <a:gd name="T86" fmla="*/ 505 w 996"/>
              <a:gd name="T87" fmla="*/ 597 h 988"/>
              <a:gd name="T88" fmla="*/ 528 w 996"/>
              <a:gd name="T89" fmla="*/ 566 h 988"/>
              <a:gd name="T90" fmla="*/ 528 w 996"/>
              <a:gd name="T91" fmla="*/ 344 h 988"/>
              <a:gd name="T92" fmla="*/ 857 w 996"/>
              <a:gd name="T93" fmla="*/ 276 h 988"/>
              <a:gd name="T94" fmla="*/ 895 w 996"/>
              <a:gd name="T95" fmla="*/ 582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96" h="988">
                <a:moveTo>
                  <a:pt x="987" y="46"/>
                </a:moveTo>
                <a:lnTo>
                  <a:pt x="987" y="46"/>
                </a:lnTo>
                <a:cubicBezTo>
                  <a:pt x="995" y="31"/>
                  <a:pt x="995" y="15"/>
                  <a:pt x="979" y="8"/>
                </a:cubicBezTo>
                <a:cubicBezTo>
                  <a:pt x="972" y="0"/>
                  <a:pt x="956" y="0"/>
                  <a:pt x="941" y="8"/>
                </a:cubicBezTo>
                <a:cubicBezTo>
                  <a:pt x="880" y="76"/>
                  <a:pt x="704" y="115"/>
                  <a:pt x="497" y="115"/>
                </a:cubicBezTo>
                <a:lnTo>
                  <a:pt x="497" y="115"/>
                </a:lnTo>
                <a:cubicBezTo>
                  <a:pt x="398" y="115"/>
                  <a:pt x="306" y="107"/>
                  <a:pt x="229" y="84"/>
                </a:cubicBezTo>
                <a:cubicBezTo>
                  <a:pt x="145" y="69"/>
                  <a:pt x="84" y="38"/>
                  <a:pt x="53" y="8"/>
                </a:cubicBezTo>
                <a:cubicBezTo>
                  <a:pt x="46" y="0"/>
                  <a:pt x="31" y="0"/>
                  <a:pt x="15" y="8"/>
                </a:cubicBezTo>
                <a:cubicBezTo>
                  <a:pt x="8" y="15"/>
                  <a:pt x="0" y="31"/>
                  <a:pt x="8" y="46"/>
                </a:cubicBezTo>
                <a:cubicBezTo>
                  <a:pt x="8" y="46"/>
                  <a:pt x="31" y="76"/>
                  <a:pt x="46" y="122"/>
                </a:cubicBezTo>
                <a:cubicBezTo>
                  <a:pt x="76" y="191"/>
                  <a:pt x="76" y="214"/>
                  <a:pt x="76" y="222"/>
                </a:cubicBezTo>
                <a:cubicBezTo>
                  <a:pt x="53" y="329"/>
                  <a:pt x="38" y="467"/>
                  <a:pt x="38" y="582"/>
                </a:cubicBezTo>
                <a:cubicBezTo>
                  <a:pt x="46" y="704"/>
                  <a:pt x="76" y="796"/>
                  <a:pt x="130" y="857"/>
                </a:cubicBezTo>
                <a:cubicBezTo>
                  <a:pt x="199" y="949"/>
                  <a:pt x="321" y="987"/>
                  <a:pt x="497" y="987"/>
                </a:cubicBezTo>
                <a:cubicBezTo>
                  <a:pt x="673" y="987"/>
                  <a:pt x="796" y="949"/>
                  <a:pt x="872" y="857"/>
                </a:cubicBezTo>
                <a:cubicBezTo>
                  <a:pt x="987" y="712"/>
                  <a:pt x="956" y="467"/>
                  <a:pt x="903" y="222"/>
                </a:cubicBezTo>
                <a:cubicBezTo>
                  <a:pt x="903" y="214"/>
                  <a:pt x="903" y="199"/>
                  <a:pt x="941" y="122"/>
                </a:cubicBezTo>
                <a:cubicBezTo>
                  <a:pt x="964" y="84"/>
                  <a:pt x="987" y="46"/>
                  <a:pt x="987" y="46"/>
                </a:cubicBezTo>
                <a:close/>
                <a:moveTo>
                  <a:pt x="497" y="176"/>
                </a:moveTo>
                <a:lnTo>
                  <a:pt x="497" y="176"/>
                </a:lnTo>
                <a:lnTo>
                  <a:pt x="497" y="176"/>
                </a:lnTo>
                <a:cubicBezTo>
                  <a:pt x="604" y="176"/>
                  <a:pt x="696" y="161"/>
                  <a:pt x="780" y="145"/>
                </a:cubicBezTo>
                <a:cubicBezTo>
                  <a:pt x="819" y="138"/>
                  <a:pt x="849" y="122"/>
                  <a:pt x="880" y="115"/>
                </a:cubicBezTo>
                <a:cubicBezTo>
                  <a:pt x="872" y="138"/>
                  <a:pt x="865" y="153"/>
                  <a:pt x="857" y="168"/>
                </a:cubicBezTo>
                <a:cubicBezTo>
                  <a:pt x="849" y="176"/>
                  <a:pt x="849" y="176"/>
                  <a:pt x="849" y="184"/>
                </a:cubicBezTo>
                <a:cubicBezTo>
                  <a:pt x="849" y="214"/>
                  <a:pt x="811" y="237"/>
                  <a:pt x="750" y="260"/>
                </a:cubicBezTo>
                <a:cubicBezTo>
                  <a:pt x="681" y="276"/>
                  <a:pt x="589" y="291"/>
                  <a:pt x="490" y="291"/>
                </a:cubicBezTo>
                <a:cubicBezTo>
                  <a:pt x="390" y="291"/>
                  <a:pt x="298" y="276"/>
                  <a:pt x="229" y="260"/>
                </a:cubicBezTo>
                <a:cubicBezTo>
                  <a:pt x="168" y="237"/>
                  <a:pt x="130" y="214"/>
                  <a:pt x="130" y="184"/>
                </a:cubicBezTo>
                <a:cubicBezTo>
                  <a:pt x="130" y="184"/>
                  <a:pt x="130" y="176"/>
                  <a:pt x="122" y="168"/>
                </a:cubicBezTo>
                <a:cubicBezTo>
                  <a:pt x="122" y="153"/>
                  <a:pt x="115" y="130"/>
                  <a:pt x="99" y="107"/>
                </a:cubicBezTo>
                <a:cubicBezTo>
                  <a:pt x="214" y="153"/>
                  <a:pt x="367" y="176"/>
                  <a:pt x="497" y="176"/>
                </a:cubicBezTo>
                <a:close/>
                <a:moveTo>
                  <a:pt x="895" y="582"/>
                </a:moveTo>
                <a:lnTo>
                  <a:pt x="895" y="582"/>
                </a:lnTo>
                <a:cubicBezTo>
                  <a:pt x="895" y="689"/>
                  <a:pt x="872" y="765"/>
                  <a:pt x="826" y="819"/>
                </a:cubicBezTo>
                <a:cubicBezTo>
                  <a:pt x="765" y="895"/>
                  <a:pt x="658" y="933"/>
                  <a:pt x="497" y="933"/>
                </a:cubicBezTo>
                <a:cubicBezTo>
                  <a:pt x="344" y="933"/>
                  <a:pt x="237" y="895"/>
                  <a:pt x="176" y="819"/>
                </a:cubicBezTo>
                <a:cubicBezTo>
                  <a:pt x="84" y="712"/>
                  <a:pt x="84" y="520"/>
                  <a:pt x="122" y="276"/>
                </a:cubicBezTo>
                <a:cubicBezTo>
                  <a:pt x="145" y="291"/>
                  <a:pt x="176" y="306"/>
                  <a:pt x="214" y="314"/>
                </a:cubicBezTo>
                <a:cubicBezTo>
                  <a:pt x="283" y="337"/>
                  <a:pt x="375" y="344"/>
                  <a:pt x="467" y="344"/>
                </a:cubicBezTo>
                <a:cubicBezTo>
                  <a:pt x="474" y="566"/>
                  <a:pt x="474" y="566"/>
                  <a:pt x="474" y="566"/>
                </a:cubicBezTo>
                <a:cubicBezTo>
                  <a:pt x="474" y="582"/>
                  <a:pt x="482" y="597"/>
                  <a:pt x="505" y="597"/>
                </a:cubicBezTo>
                <a:lnTo>
                  <a:pt x="505" y="597"/>
                </a:lnTo>
                <a:cubicBezTo>
                  <a:pt x="520" y="597"/>
                  <a:pt x="528" y="582"/>
                  <a:pt x="528" y="566"/>
                </a:cubicBezTo>
                <a:cubicBezTo>
                  <a:pt x="528" y="344"/>
                  <a:pt x="528" y="344"/>
                  <a:pt x="528" y="344"/>
                </a:cubicBezTo>
                <a:cubicBezTo>
                  <a:pt x="650" y="344"/>
                  <a:pt x="788" y="321"/>
                  <a:pt x="857" y="276"/>
                </a:cubicBezTo>
                <a:cubicBezTo>
                  <a:pt x="880" y="398"/>
                  <a:pt x="895" y="497"/>
                  <a:pt x="895" y="5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4" name="Group 38">
            <a:extLst>
              <a:ext uri="{FF2B5EF4-FFF2-40B4-BE49-F238E27FC236}">
                <a16:creationId xmlns:a16="http://schemas.microsoft.com/office/drawing/2014/main" id="{CC152204-0BB6-6D4E-809F-3A1D13609D1E}"/>
              </a:ext>
            </a:extLst>
          </p:cNvPr>
          <p:cNvGrpSpPr/>
          <p:nvPr/>
        </p:nvGrpSpPr>
        <p:grpSpPr>
          <a:xfrm>
            <a:off x="4204890" y="5039577"/>
            <a:ext cx="3197155" cy="1267610"/>
            <a:chOff x="5762928" y="11069053"/>
            <a:chExt cx="3197155" cy="1267610"/>
          </a:xfrm>
        </p:grpSpPr>
        <p:sp>
          <p:nvSpPr>
            <p:cNvPr id="485" name="CuadroTexto 395">
              <a:extLst>
                <a:ext uri="{FF2B5EF4-FFF2-40B4-BE49-F238E27FC236}">
                  <a16:creationId xmlns:a16="http://schemas.microsoft.com/office/drawing/2014/main" id="{6672AFCE-5385-D74C-9E0B-B027BC5FAD5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6" name="Rectangle 40">
              <a:extLst>
                <a:ext uri="{FF2B5EF4-FFF2-40B4-BE49-F238E27FC236}">
                  <a16:creationId xmlns:a16="http://schemas.microsoft.com/office/drawing/2014/main" id="{D2D05511-3932-F04D-BA30-297418BC7709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7" name="Group 38">
            <a:extLst>
              <a:ext uri="{FF2B5EF4-FFF2-40B4-BE49-F238E27FC236}">
                <a16:creationId xmlns:a16="http://schemas.microsoft.com/office/drawing/2014/main" id="{59958D13-B0C0-B44D-A0F1-6B5D5F6B5789}"/>
              </a:ext>
            </a:extLst>
          </p:cNvPr>
          <p:cNvGrpSpPr/>
          <p:nvPr/>
        </p:nvGrpSpPr>
        <p:grpSpPr>
          <a:xfrm>
            <a:off x="8430569" y="5032015"/>
            <a:ext cx="3197155" cy="1267610"/>
            <a:chOff x="5762928" y="11069053"/>
            <a:chExt cx="3197155" cy="1267610"/>
          </a:xfrm>
        </p:grpSpPr>
        <p:sp>
          <p:nvSpPr>
            <p:cNvPr id="488" name="CuadroTexto 395">
              <a:extLst>
                <a:ext uri="{FF2B5EF4-FFF2-40B4-BE49-F238E27FC236}">
                  <a16:creationId xmlns:a16="http://schemas.microsoft.com/office/drawing/2014/main" id="{14C0E327-DE44-574D-B123-97ABD4B161D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9" name="Rectangle 40">
              <a:extLst>
                <a:ext uri="{FF2B5EF4-FFF2-40B4-BE49-F238E27FC236}">
                  <a16:creationId xmlns:a16="http://schemas.microsoft.com/office/drawing/2014/main" id="{65511E4A-9169-8841-8247-3EFBBDEA1C60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0" name="Group 38">
            <a:extLst>
              <a:ext uri="{FF2B5EF4-FFF2-40B4-BE49-F238E27FC236}">
                <a16:creationId xmlns:a16="http://schemas.microsoft.com/office/drawing/2014/main" id="{5BB91A68-5FD4-674A-B845-8112D0FB3BEF}"/>
              </a:ext>
            </a:extLst>
          </p:cNvPr>
          <p:cNvGrpSpPr/>
          <p:nvPr/>
        </p:nvGrpSpPr>
        <p:grpSpPr>
          <a:xfrm>
            <a:off x="12494210" y="5028885"/>
            <a:ext cx="3197155" cy="1267610"/>
            <a:chOff x="5762928" y="11069053"/>
            <a:chExt cx="3197155" cy="1267610"/>
          </a:xfrm>
        </p:grpSpPr>
        <p:sp>
          <p:nvSpPr>
            <p:cNvPr id="491" name="CuadroTexto 395">
              <a:extLst>
                <a:ext uri="{FF2B5EF4-FFF2-40B4-BE49-F238E27FC236}">
                  <a16:creationId xmlns:a16="http://schemas.microsoft.com/office/drawing/2014/main" id="{8441D16D-D603-FF43-B894-E38FAF326CA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92" name="Rectangle 40">
              <a:extLst>
                <a:ext uri="{FF2B5EF4-FFF2-40B4-BE49-F238E27FC236}">
                  <a16:creationId xmlns:a16="http://schemas.microsoft.com/office/drawing/2014/main" id="{3FA22725-802F-EA47-8D3B-3CCF7264F30D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3" name="Group 38">
            <a:extLst>
              <a:ext uri="{FF2B5EF4-FFF2-40B4-BE49-F238E27FC236}">
                <a16:creationId xmlns:a16="http://schemas.microsoft.com/office/drawing/2014/main" id="{57A3E76D-B6AA-7F46-8267-6020EE77921E}"/>
              </a:ext>
            </a:extLst>
          </p:cNvPr>
          <p:cNvGrpSpPr/>
          <p:nvPr/>
        </p:nvGrpSpPr>
        <p:grpSpPr>
          <a:xfrm>
            <a:off x="16641400" y="5033388"/>
            <a:ext cx="3197155" cy="1267610"/>
            <a:chOff x="5762928" y="11069053"/>
            <a:chExt cx="3197155" cy="1267610"/>
          </a:xfrm>
        </p:grpSpPr>
        <p:sp>
          <p:nvSpPr>
            <p:cNvPr id="494" name="CuadroTexto 395">
              <a:extLst>
                <a:ext uri="{FF2B5EF4-FFF2-40B4-BE49-F238E27FC236}">
                  <a16:creationId xmlns:a16="http://schemas.microsoft.com/office/drawing/2014/main" id="{A427A7E2-057F-6C44-B8E4-19E868929C5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5" name="Rectangle 40">
              <a:extLst>
                <a:ext uri="{FF2B5EF4-FFF2-40B4-BE49-F238E27FC236}">
                  <a16:creationId xmlns:a16="http://schemas.microsoft.com/office/drawing/2014/main" id="{94A6445F-8BE1-9343-B2E4-EE11369D2E65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CCA4FAC-4DF1-E94D-B397-64D51E6556E0}"/>
              </a:ext>
            </a:extLst>
          </p:cNvPr>
          <p:cNvGrpSpPr/>
          <p:nvPr/>
        </p:nvGrpSpPr>
        <p:grpSpPr>
          <a:xfrm>
            <a:off x="2668308" y="944125"/>
            <a:ext cx="19041035" cy="2561450"/>
            <a:chOff x="2668308" y="861425"/>
            <a:chExt cx="19041035" cy="2561450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86796A1-0DD3-C247-9A8F-6F2949FBC64C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1C262F4-6503-4841-9C62-9FFED4583A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31">
            <a:extLst>
              <a:ext uri="{FF2B5EF4-FFF2-40B4-BE49-F238E27FC236}">
                <a16:creationId xmlns:a16="http://schemas.microsoft.com/office/drawing/2014/main" id="{21AE7F80-DFFB-994E-BB20-F6279CB6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995" y="3633324"/>
            <a:ext cx="5435176" cy="5498429"/>
          </a:xfrm>
          <a:custGeom>
            <a:avLst/>
            <a:gdLst>
              <a:gd name="T0" fmla="*/ 5306 w 5307"/>
              <a:gd name="T1" fmla="*/ 2657 h 5367"/>
              <a:gd name="T2" fmla="*/ 5306 w 5307"/>
              <a:gd name="T3" fmla="*/ 2657 h 5367"/>
              <a:gd name="T4" fmla="*/ 4531 w 5307"/>
              <a:gd name="T5" fmla="*/ 783 h 5367"/>
              <a:gd name="T6" fmla="*/ 2649 w 5307"/>
              <a:gd name="T7" fmla="*/ 0 h 5367"/>
              <a:gd name="T8" fmla="*/ 774 w 5307"/>
              <a:gd name="T9" fmla="*/ 783 h 5367"/>
              <a:gd name="T10" fmla="*/ 0 w 5307"/>
              <a:gd name="T11" fmla="*/ 2657 h 5367"/>
              <a:gd name="T12" fmla="*/ 774 w 5307"/>
              <a:gd name="T13" fmla="*/ 4530 h 5367"/>
              <a:gd name="T14" fmla="*/ 2279 w 5307"/>
              <a:gd name="T15" fmla="*/ 5287 h 5367"/>
              <a:gd name="T16" fmla="*/ 2675 w 5307"/>
              <a:gd name="T17" fmla="*/ 5366 h 5367"/>
              <a:gd name="T18" fmla="*/ 3105 w 5307"/>
              <a:gd name="T19" fmla="*/ 5270 h 5367"/>
              <a:gd name="T20" fmla="*/ 4531 w 5307"/>
              <a:gd name="T21" fmla="*/ 4530 h 5367"/>
              <a:gd name="T22" fmla="*/ 5306 w 5307"/>
              <a:gd name="T23" fmla="*/ 2657 h 5367"/>
              <a:gd name="T24" fmla="*/ 1980 w 5307"/>
              <a:gd name="T25" fmla="*/ 4363 h 5367"/>
              <a:gd name="T26" fmla="*/ 1980 w 5307"/>
              <a:gd name="T27" fmla="*/ 4363 h 5367"/>
              <a:gd name="T28" fmla="*/ 2675 w 5307"/>
              <a:gd name="T29" fmla="*/ 3668 h 5367"/>
              <a:gd name="T30" fmla="*/ 3370 w 5307"/>
              <a:gd name="T31" fmla="*/ 4363 h 5367"/>
              <a:gd name="T32" fmla="*/ 3009 w 5307"/>
              <a:gd name="T33" fmla="*/ 4970 h 5367"/>
              <a:gd name="T34" fmla="*/ 2649 w 5307"/>
              <a:gd name="T35" fmla="*/ 5005 h 5367"/>
              <a:gd name="T36" fmla="*/ 2367 w 5307"/>
              <a:gd name="T37" fmla="*/ 4988 h 5367"/>
              <a:gd name="T38" fmla="*/ 1980 w 5307"/>
              <a:gd name="T39" fmla="*/ 4363 h 5367"/>
              <a:gd name="T40" fmla="*/ 3581 w 5307"/>
              <a:gd name="T41" fmla="*/ 4812 h 5367"/>
              <a:gd name="T42" fmla="*/ 3581 w 5307"/>
              <a:gd name="T43" fmla="*/ 4812 h 5367"/>
              <a:gd name="T44" fmla="*/ 3686 w 5307"/>
              <a:gd name="T45" fmla="*/ 4363 h 5367"/>
              <a:gd name="T46" fmla="*/ 2675 w 5307"/>
              <a:gd name="T47" fmla="*/ 3360 h 5367"/>
              <a:gd name="T48" fmla="*/ 1672 w 5307"/>
              <a:gd name="T49" fmla="*/ 4363 h 5367"/>
              <a:gd name="T50" fmla="*/ 1795 w 5307"/>
              <a:gd name="T51" fmla="*/ 4838 h 5367"/>
              <a:gd name="T52" fmla="*/ 994 w 5307"/>
              <a:gd name="T53" fmla="*/ 4319 h 5367"/>
              <a:gd name="T54" fmla="*/ 308 w 5307"/>
              <a:gd name="T55" fmla="*/ 2657 h 5367"/>
              <a:gd name="T56" fmla="*/ 994 w 5307"/>
              <a:gd name="T57" fmla="*/ 1003 h 5367"/>
              <a:gd name="T58" fmla="*/ 2649 w 5307"/>
              <a:gd name="T59" fmla="*/ 316 h 5367"/>
              <a:gd name="T60" fmla="*/ 4311 w 5307"/>
              <a:gd name="T61" fmla="*/ 1003 h 5367"/>
              <a:gd name="T62" fmla="*/ 4998 w 5307"/>
              <a:gd name="T63" fmla="*/ 2657 h 5367"/>
              <a:gd name="T64" fmla="*/ 4311 w 5307"/>
              <a:gd name="T65" fmla="*/ 4319 h 5367"/>
              <a:gd name="T66" fmla="*/ 3581 w 5307"/>
              <a:gd name="T67" fmla="*/ 4812 h 5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07" h="5367">
                <a:moveTo>
                  <a:pt x="5306" y="2657"/>
                </a:moveTo>
                <a:lnTo>
                  <a:pt x="5306" y="2657"/>
                </a:lnTo>
                <a:cubicBezTo>
                  <a:pt x="5306" y="1944"/>
                  <a:pt x="5033" y="1284"/>
                  <a:pt x="4531" y="783"/>
                </a:cubicBezTo>
                <a:cubicBezTo>
                  <a:pt x="4030" y="281"/>
                  <a:pt x="3361" y="0"/>
                  <a:pt x="2649" y="0"/>
                </a:cubicBezTo>
                <a:cubicBezTo>
                  <a:pt x="1945" y="0"/>
                  <a:pt x="1276" y="281"/>
                  <a:pt x="774" y="783"/>
                </a:cubicBezTo>
                <a:cubicBezTo>
                  <a:pt x="273" y="1284"/>
                  <a:pt x="0" y="1944"/>
                  <a:pt x="0" y="2657"/>
                </a:cubicBezTo>
                <a:cubicBezTo>
                  <a:pt x="0" y="3369"/>
                  <a:pt x="273" y="4029"/>
                  <a:pt x="774" y="4530"/>
                </a:cubicBezTo>
                <a:cubicBezTo>
                  <a:pt x="1188" y="4944"/>
                  <a:pt x="1707" y="5208"/>
                  <a:pt x="2279" y="5287"/>
                </a:cubicBezTo>
                <a:cubicBezTo>
                  <a:pt x="2402" y="5340"/>
                  <a:pt x="2534" y="5366"/>
                  <a:pt x="2675" y="5366"/>
                </a:cubicBezTo>
                <a:cubicBezTo>
                  <a:pt x="2834" y="5366"/>
                  <a:pt x="2974" y="5331"/>
                  <a:pt x="3105" y="5270"/>
                </a:cubicBezTo>
                <a:cubicBezTo>
                  <a:pt x="3642" y="5181"/>
                  <a:pt x="4135" y="4926"/>
                  <a:pt x="4531" y="4530"/>
                </a:cubicBezTo>
                <a:cubicBezTo>
                  <a:pt x="5033" y="4029"/>
                  <a:pt x="5306" y="3369"/>
                  <a:pt x="5306" y="2657"/>
                </a:cubicBezTo>
                <a:close/>
                <a:moveTo>
                  <a:pt x="1980" y="4363"/>
                </a:moveTo>
                <a:lnTo>
                  <a:pt x="1980" y="4363"/>
                </a:lnTo>
                <a:cubicBezTo>
                  <a:pt x="1980" y="3985"/>
                  <a:pt x="2297" y="3668"/>
                  <a:pt x="2675" y="3668"/>
                </a:cubicBezTo>
                <a:cubicBezTo>
                  <a:pt x="3061" y="3668"/>
                  <a:pt x="3370" y="3985"/>
                  <a:pt x="3370" y="4363"/>
                </a:cubicBezTo>
                <a:cubicBezTo>
                  <a:pt x="3370" y="4627"/>
                  <a:pt x="3229" y="4856"/>
                  <a:pt x="3009" y="4970"/>
                </a:cubicBezTo>
                <a:cubicBezTo>
                  <a:pt x="2895" y="4988"/>
                  <a:pt x="2772" y="5005"/>
                  <a:pt x="2649" y="5005"/>
                </a:cubicBezTo>
                <a:cubicBezTo>
                  <a:pt x="2552" y="5005"/>
                  <a:pt x="2464" y="4997"/>
                  <a:pt x="2367" y="4988"/>
                </a:cubicBezTo>
                <a:cubicBezTo>
                  <a:pt x="2138" y="4873"/>
                  <a:pt x="1980" y="4636"/>
                  <a:pt x="1980" y="4363"/>
                </a:cubicBezTo>
                <a:close/>
                <a:moveTo>
                  <a:pt x="3581" y="4812"/>
                </a:moveTo>
                <a:lnTo>
                  <a:pt x="3581" y="4812"/>
                </a:lnTo>
                <a:cubicBezTo>
                  <a:pt x="3642" y="4680"/>
                  <a:pt x="3686" y="4521"/>
                  <a:pt x="3686" y="4363"/>
                </a:cubicBezTo>
                <a:cubicBezTo>
                  <a:pt x="3686" y="3809"/>
                  <a:pt x="3229" y="3360"/>
                  <a:pt x="2675" y="3360"/>
                </a:cubicBezTo>
                <a:cubicBezTo>
                  <a:pt x="2121" y="3360"/>
                  <a:pt x="1672" y="3809"/>
                  <a:pt x="1672" y="4363"/>
                </a:cubicBezTo>
                <a:cubicBezTo>
                  <a:pt x="1672" y="4539"/>
                  <a:pt x="1716" y="4697"/>
                  <a:pt x="1795" y="4838"/>
                </a:cubicBezTo>
                <a:cubicBezTo>
                  <a:pt x="1496" y="4724"/>
                  <a:pt x="1223" y="4548"/>
                  <a:pt x="994" y="4319"/>
                </a:cubicBezTo>
                <a:cubicBezTo>
                  <a:pt x="554" y="3870"/>
                  <a:pt x="308" y="3281"/>
                  <a:pt x="308" y="2657"/>
                </a:cubicBezTo>
                <a:cubicBezTo>
                  <a:pt x="308" y="2032"/>
                  <a:pt x="554" y="1443"/>
                  <a:pt x="994" y="1003"/>
                </a:cubicBezTo>
                <a:cubicBezTo>
                  <a:pt x="1434" y="554"/>
                  <a:pt x="2024" y="316"/>
                  <a:pt x="2649" y="316"/>
                </a:cubicBezTo>
                <a:cubicBezTo>
                  <a:pt x="3281" y="316"/>
                  <a:pt x="3862" y="554"/>
                  <a:pt x="4311" y="1003"/>
                </a:cubicBezTo>
                <a:cubicBezTo>
                  <a:pt x="4751" y="1443"/>
                  <a:pt x="4998" y="2032"/>
                  <a:pt x="4998" y="2657"/>
                </a:cubicBezTo>
                <a:cubicBezTo>
                  <a:pt x="4998" y="3281"/>
                  <a:pt x="4751" y="3870"/>
                  <a:pt x="4311" y="4319"/>
                </a:cubicBezTo>
                <a:cubicBezTo>
                  <a:pt x="4091" y="4530"/>
                  <a:pt x="3845" y="4697"/>
                  <a:pt x="3581" y="48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2">
            <a:extLst>
              <a:ext uri="{FF2B5EF4-FFF2-40B4-BE49-F238E27FC236}">
                <a16:creationId xmlns:a16="http://schemas.microsoft.com/office/drawing/2014/main" id="{E56F7D27-1A01-B64A-895C-C77DE673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595" y="7690503"/>
            <a:ext cx="894567" cy="894567"/>
          </a:xfrm>
          <a:custGeom>
            <a:avLst/>
            <a:gdLst>
              <a:gd name="T0" fmla="*/ 871 w 872"/>
              <a:gd name="T1" fmla="*/ 440 h 872"/>
              <a:gd name="T2" fmla="*/ 871 w 872"/>
              <a:gd name="T3" fmla="*/ 440 h 872"/>
              <a:gd name="T4" fmla="*/ 441 w 872"/>
              <a:gd name="T5" fmla="*/ 0 h 872"/>
              <a:gd name="T6" fmla="*/ 0 w 872"/>
              <a:gd name="T7" fmla="*/ 440 h 872"/>
              <a:gd name="T8" fmla="*/ 441 w 872"/>
              <a:gd name="T9" fmla="*/ 871 h 872"/>
              <a:gd name="T10" fmla="*/ 871 w 872"/>
              <a:gd name="T11" fmla="*/ 440 h 872"/>
              <a:gd name="T12" fmla="*/ 317 w 872"/>
              <a:gd name="T13" fmla="*/ 440 h 872"/>
              <a:gd name="T14" fmla="*/ 317 w 872"/>
              <a:gd name="T15" fmla="*/ 440 h 872"/>
              <a:gd name="T16" fmla="*/ 441 w 872"/>
              <a:gd name="T17" fmla="*/ 308 h 872"/>
              <a:gd name="T18" fmla="*/ 564 w 872"/>
              <a:gd name="T19" fmla="*/ 440 h 872"/>
              <a:gd name="T20" fmla="*/ 441 w 872"/>
              <a:gd name="T21" fmla="*/ 563 h 872"/>
              <a:gd name="T22" fmla="*/ 317 w 872"/>
              <a:gd name="T23" fmla="*/ 44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2" h="872">
                <a:moveTo>
                  <a:pt x="871" y="440"/>
                </a:moveTo>
                <a:lnTo>
                  <a:pt x="871" y="440"/>
                </a:lnTo>
                <a:cubicBezTo>
                  <a:pt x="871" y="194"/>
                  <a:pt x="678" y="0"/>
                  <a:pt x="441" y="0"/>
                </a:cubicBezTo>
                <a:cubicBezTo>
                  <a:pt x="203" y="0"/>
                  <a:pt x="0" y="194"/>
                  <a:pt x="0" y="440"/>
                </a:cubicBezTo>
                <a:cubicBezTo>
                  <a:pt x="0" y="678"/>
                  <a:pt x="203" y="871"/>
                  <a:pt x="441" y="871"/>
                </a:cubicBezTo>
                <a:cubicBezTo>
                  <a:pt x="678" y="871"/>
                  <a:pt x="871" y="678"/>
                  <a:pt x="871" y="440"/>
                </a:cubicBezTo>
                <a:close/>
                <a:moveTo>
                  <a:pt x="317" y="440"/>
                </a:moveTo>
                <a:lnTo>
                  <a:pt x="317" y="440"/>
                </a:lnTo>
                <a:cubicBezTo>
                  <a:pt x="317" y="370"/>
                  <a:pt x="370" y="308"/>
                  <a:pt x="441" y="308"/>
                </a:cubicBezTo>
                <a:cubicBezTo>
                  <a:pt x="511" y="308"/>
                  <a:pt x="564" y="370"/>
                  <a:pt x="564" y="440"/>
                </a:cubicBezTo>
                <a:cubicBezTo>
                  <a:pt x="564" y="511"/>
                  <a:pt x="511" y="563"/>
                  <a:pt x="441" y="563"/>
                </a:cubicBezTo>
                <a:cubicBezTo>
                  <a:pt x="370" y="563"/>
                  <a:pt x="317" y="511"/>
                  <a:pt x="317" y="44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3">
            <a:extLst>
              <a:ext uri="{FF2B5EF4-FFF2-40B4-BE49-F238E27FC236}">
                <a16:creationId xmlns:a16="http://schemas.microsoft.com/office/drawing/2014/main" id="{25C51F0D-E5D1-CF42-9D88-7A43BED2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9982" y="5336618"/>
            <a:ext cx="1310225" cy="822279"/>
          </a:xfrm>
          <a:custGeom>
            <a:avLst/>
            <a:gdLst>
              <a:gd name="T0" fmla="*/ 633 w 1277"/>
              <a:gd name="T1" fmla="*/ 0 h 801"/>
              <a:gd name="T2" fmla="*/ 633 w 1277"/>
              <a:gd name="T3" fmla="*/ 0 h 801"/>
              <a:gd name="T4" fmla="*/ 0 w 1277"/>
              <a:gd name="T5" fmla="*/ 642 h 801"/>
              <a:gd name="T6" fmla="*/ 149 w 1277"/>
              <a:gd name="T7" fmla="*/ 800 h 801"/>
              <a:gd name="T8" fmla="*/ 308 w 1277"/>
              <a:gd name="T9" fmla="*/ 642 h 801"/>
              <a:gd name="T10" fmla="*/ 633 w 1277"/>
              <a:gd name="T11" fmla="*/ 316 h 801"/>
              <a:gd name="T12" fmla="*/ 968 w 1277"/>
              <a:gd name="T13" fmla="*/ 642 h 801"/>
              <a:gd name="T14" fmla="*/ 1117 w 1277"/>
              <a:gd name="T15" fmla="*/ 800 h 801"/>
              <a:gd name="T16" fmla="*/ 1276 w 1277"/>
              <a:gd name="T17" fmla="*/ 642 h 801"/>
              <a:gd name="T18" fmla="*/ 633 w 1277"/>
              <a:gd name="T1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7" h="801">
                <a:moveTo>
                  <a:pt x="633" y="0"/>
                </a:moveTo>
                <a:lnTo>
                  <a:pt x="633" y="0"/>
                </a:lnTo>
                <a:cubicBezTo>
                  <a:pt x="281" y="0"/>
                  <a:pt x="0" y="290"/>
                  <a:pt x="0" y="642"/>
                </a:cubicBezTo>
                <a:cubicBezTo>
                  <a:pt x="0" y="730"/>
                  <a:pt x="70" y="800"/>
                  <a:pt x="149" y="800"/>
                </a:cubicBezTo>
                <a:cubicBezTo>
                  <a:pt x="237" y="800"/>
                  <a:pt x="308" y="730"/>
                  <a:pt x="308" y="642"/>
                </a:cubicBezTo>
                <a:cubicBezTo>
                  <a:pt x="308" y="457"/>
                  <a:pt x="457" y="316"/>
                  <a:pt x="633" y="316"/>
                </a:cubicBezTo>
                <a:cubicBezTo>
                  <a:pt x="818" y="316"/>
                  <a:pt x="968" y="457"/>
                  <a:pt x="968" y="642"/>
                </a:cubicBezTo>
                <a:cubicBezTo>
                  <a:pt x="968" y="730"/>
                  <a:pt x="1038" y="800"/>
                  <a:pt x="1117" y="800"/>
                </a:cubicBezTo>
                <a:cubicBezTo>
                  <a:pt x="1205" y="800"/>
                  <a:pt x="1276" y="730"/>
                  <a:pt x="1276" y="642"/>
                </a:cubicBezTo>
                <a:cubicBezTo>
                  <a:pt x="1276" y="290"/>
                  <a:pt x="994" y="0"/>
                  <a:pt x="63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4">
            <a:extLst>
              <a:ext uri="{FF2B5EF4-FFF2-40B4-BE49-F238E27FC236}">
                <a16:creationId xmlns:a16="http://schemas.microsoft.com/office/drawing/2014/main" id="{8EBB3761-D645-B94E-BD3E-14BF7468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1995" y="5336618"/>
            <a:ext cx="1310225" cy="822279"/>
          </a:xfrm>
          <a:custGeom>
            <a:avLst/>
            <a:gdLst>
              <a:gd name="T0" fmla="*/ 642 w 1277"/>
              <a:gd name="T1" fmla="*/ 0 h 801"/>
              <a:gd name="T2" fmla="*/ 642 w 1277"/>
              <a:gd name="T3" fmla="*/ 0 h 801"/>
              <a:gd name="T4" fmla="*/ 0 w 1277"/>
              <a:gd name="T5" fmla="*/ 642 h 801"/>
              <a:gd name="T6" fmla="*/ 158 w 1277"/>
              <a:gd name="T7" fmla="*/ 800 h 801"/>
              <a:gd name="T8" fmla="*/ 308 w 1277"/>
              <a:gd name="T9" fmla="*/ 642 h 801"/>
              <a:gd name="T10" fmla="*/ 642 w 1277"/>
              <a:gd name="T11" fmla="*/ 316 h 801"/>
              <a:gd name="T12" fmla="*/ 968 w 1277"/>
              <a:gd name="T13" fmla="*/ 642 h 801"/>
              <a:gd name="T14" fmla="*/ 1126 w 1277"/>
              <a:gd name="T15" fmla="*/ 800 h 801"/>
              <a:gd name="T16" fmla="*/ 1276 w 1277"/>
              <a:gd name="T17" fmla="*/ 642 h 801"/>
              <a:gd name="T18" fmla="*/ 642 w 1277"/>
              <a:gd name="T1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7" h="801">
                <a:moveTo>
                  <a:pt x="642" y="0"/>
                </a:moveTo>
                <a:lnTo>
                  <a:pt x="642" y="0"/>
                </a:lnTo>
                <a:cubicBezTo>
                  <a:pt x="290" y="0"/>
                  <a:pt x="0" y="290"/>
                  <a:pt x="0" y="642"/>
                </a:cubicBezTo>
                <a:cubicBezTo>
                  <a:pt x="0" y="730"/>
                  <a:pt x="70" y="800"/>
                  <a:pt x="158" y="800"/>
                </a:cubicBezTo>
                <a:cubicBezTo>
                  <a:pt x="238" y="800"/>
                  <a:pt x="308" y="730"/>
                  <a:pt x="308" y="642"/>
                </a:cubicBezTo>
                <a:cubicBezTo>
                  <a:pt x="308" y="457"/>
                  <a:pt x="457" y="316"/>
                  <a:pt x="642" y="316"/>
                </a:cubicBezTo>
                <a:cubicBezTo>
                  <a:pt x="818" y="316"/>
                  <a:pt x="968" y="457"/>
                  <a:pt x="968" y="642"/>
                </a:cubicBezTo>
                <a:cubicBezTo>
                  <a:pt x="968" y="730"/>
                  <a:pt x="1038" y="800"/>
                  <a:pt x="1126" y="800"/>
                </a:cubicBezTo>
                <a:cubicBezTo>
                  <a:pt x="1205" y="800"/>
                  <a:pt x="1276" y="730"/>
                  <a:pt x="1276" y="642"/>
                </a:cubicBezTo>
                <a:cubicBezTo>
                  <a:pt x="1276" y="290"/>
                  <a:pt x="994" y="0"/>
                  <a:pt x="64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5">
            <a:extLst>
              <a:ext uri="{FF2B5EF4-FFF2-40B4-BE49-F238E27FC236}">
                <a16:creationId xmlns:a16="http://schemas.microsoft.com/office/drawing/2014/main" id="{8341C5DB-6EA0-F143-9F99-5E31FB76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2" y="1587734"/>
            <a:ext cx="2164132" cy="2173165"/>
          </a:xfrm>
          <a:custGeom>
            <a:avLst/>
            <a:gdLst>
              <a:gd name="T0" fmla="*/ 2112 w 2113"/>
              <a:gd name="T1" fmla="*/ 1065 h 2122"/>
              <a:gd name="T2" fmla="*/ 2112 w 2113"/>
              <a:gd name="T3" fmla="*/ 1065 h 2122"/>
              <a:gd name="T4" fmla="*/ 1056 w 2113"/>
              <a:gd name="T5" fmla="*/ 2121 h 2122"/>
              <a:gd name="T6" fmla="*/ 0 w 2113"/>
              <a:gd name="T7" fmla="*/ 1065 h 2122"/>
              <a:gd name="T8" fmla="*/ 1056 w 2113"/>
              <a:gd name="T9" fmla="*/ 0 h 2122"/>
              <a:gd name="T10" fmla="*/ 2112 w 2113"/>
              <a:gd name="T11" fmla="*/ 1065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3" h="2122">
                <a:moveTo>
                  <a:pt x="2112" y="1065"/>
                </a:moveTo>
                <a:lnTo>
                  <a:pt x="2112" y="1065"/>
                </a:lnTo>
                <a:cubicBezTo>
                  <a:pt x="2112" y="1646"/>
                  <a:pt x="1646" y="2121"/>
                  <a:pt x="1056" y="2121"/>
                </a:cubicBezTo>
                <a:cubicBezTo>
                  <a:pt x="475" y="2121"/>
                  <a:pt x="0" y="1646"/>
                  <a:pt x="0" y="1065"/>
                </a:cubicBezTo>
                <a:cubicBezTo>
                  <a:pt x="0" y="475"/>
                  <a:pt x="475" y="0"/>
                  <a:pt x="1056" y="0"/>
                </a:cubicBezTo>
                <a:cubicBezTo>
                  <a:pt x="1646" y="0"/>
                  <a:pt x="2112" y="475"/>
                  <a:pt x="2112" y="10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6">
            <a:extLst>
              <a:ext uri="{FF2B5EF4-FFF2-40B4-BE49-F238E27FC236}">
                <a16:creationId xmlns:a16="http://schemas.microsoft.com/office/drawing/2014/main" id="{B57E3301-BF18-544A-8656-66E522FB3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2" y="7167484"/>
            <a:ext cx="2164132" cy="2173168"/>
          </a:xfrm>
          <a:custGeom>
            <a:avLst/>
            <a:gdLst>
              <a:gd name="T0" fmla="*/ 2112 w 2113"/>
              <a:gd name="T1" fmla="*/ 1065 h 2122"/>
              <a:gd name="T2" fmla="*/ 2112 w 2113"/>
              <a:gd name="T3" fmla="*/ 1065 h 2122"/>
              <a:gd name="T4" fmla="*/ 1056 w 2113"/>
              <a:gd name="T5" fmla="*/ 2121 h 2122"/>
              <a:gd name="T6" fmla="*/ 0 w 2113"/>
              <a:gd name="T7" fmla="*/ 1065 h 2122"/>
              <a:gd name="T8" fmla="*/ 1056 w 2113"/>
              <a:gd name="T9" fmla="*/ 0 h 2122"/>
              <a:gd name="T10" fmla="*/ 2112 w 2113"/>
              <a:gd name="T11" fmla="*/ 1065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3" h="2122">
                <a:moveTo>
                  <a:pt x="2112" y="1065"/>
                </a:moveTo>
                <a:lnTo>
                  <a:pt x="2112" y="1065"/>
                </a:lnTo>
                <a:cubicBezTo>
                  <a:pt x="2112" y="1645"/>
                  <a:pt x="1646" y="2121"/>
                  <a:pt x="1056" y="2121"/>
                </a:cubicBezTo>
                <a:cubicBezTo>
                  <a:pt x="475" y="2121"/>
                  <a:pt x="0" y="1645"/>
                  <a:pt x="0" y="1065"/>
                </a:cubicBezTo>
                <a:cubicBezTo>
                  <a:pt x="0" y="475"/>
                  <a:pt x="475" y="0"/>
                  <a:pt x="1056" y="0"/>
                </a:cubicBezTo>
                <a:cubicBezTo>
                  <a:pt x="1646" y="0"/>
                  <a:pt x="2112" y="475"/>
                  <a:pt x="2112" y="10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7">
            <a:extLst>
              <a:ext uri="{FF2B5EF4-FFF2-40B4-BE49-F238E27FC236}">
                <a16:creationId xmlns:a16="http://schemas.microsoft.com/office/drawing/2014/main" id="{810746BD-F946-AC4E-AA7F-791A19329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2" y="4384385"/>
            <a:ext cx="2164132" cy="2173168"/>
          </a:xfrm>
          <a:custGeom>
            <a:avLst/>
            <a:gdLst>
              <a:gd name="T0" fmla="*/ 2112 w 2113"/>
              <a:gd name="T1" fmla="*/ 1056 h 2122"/>
              <a:gd name="T2" fmla="*/ 2112 w 2113"/>
              <a:gd name="T3" fmla="*/ 1056 h 2122"/>
              <a:gd name="T4" fmla="*/ 1056 w 2113"/>
              <a:gd name="T5" fmla="*/ 2121 h 2122"/>
              <a:gd name="T6" fmla="*/ 0 w 2113"/>
              <a:gd name="T7" fmla="*/ 1056 h 2122"/>
              <a:gd name="T8" fmla="*/ 1056 w 2113"/>
              <a:gd name="T9" fmla="*/ 0 h 2122"/>
              <a:gd name="T10" fmla="*/ 2112 w 2113"/>
              <a:gd name="T11" fmla="*/ 1056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3" h="2122">
                <a:moveTo>
                  <a:pt x="2112" y="1056"/>
                </a:moveTo>
                <a:lnTo>
                  <a:pt x="2112" y="1056"/>
                </a:lnTo>
                <a:cubicBezTo>
                  <a:pt x="2112" y="1645"/>
                  <a:pt x="1646" y="2121"/>
                  <a:pt x="1056" y="2121"/>
                </a:cubicBezTo>
                <a:cubicBezTo>
                  <a:pt x="475" y="2121"/>
                  <a:pt x="0" y="1645"/>
                  <a:pt x="0" y="1056"/>
                </a:cubicBezTo>
                <a:cubicBezTo>
                  <a:pt x="0" y="475"/>
                  <a:pt x="475" y="0"/>
                  <a:pt x="1056" y="0"/>
                </a:cubicBezTo>
                <a:cubicBezTo>
                  <a:pt x="1646" y="0"/>
                  <a:pt x="2112" y="475"/>
                  <a:pt x="2112" y="10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8">
            <a:extLst>
              <a:ext uri="{FF2B5EF4-FFF2-40B4-BE49-F238E27FC236}">
                <a16:creationId xmlns:a16="http://schemas.microsoft.com/office/drawing/2014/main" id="{0D7FABAE-23C8-A44D-A411-24BB6943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12" y="9964138"/>
            <a:ext cx="2164132" cy="2164129"/>
          </a:xfrm>
          <a:custGeom>
            <a:avLst/>
            <a:gdLst>
              <a:gd name="T0" fmla="*/ 2112 w 2113"/>
              <a:gd name="T1" fmla="*/ 1056 h 2113"/>
              <a:gd name="T2" fmla="*/ 2112 w 2113"/>
              <a:gd name="T3" fmla="*/ 1056 h 2113"/>
              <a:gd name="T4" fmla="*/ 1056 w 2113"/>
              <a:gd name="T5" fmla="*/ 2112 h 2113"/>
              <a:gd name="T6" fmla="*/ 0 w 2113"/>
              <a:gd name="T7" fmla="*/ 1056 h 2113"/>
              <a:gd name="T8" fmla="*/ 1056 w 2113"/>
              <a:gd name="T9" fmla="*/ 0 h 2113"/>
              <a:gd name="T10" fmla="*/ 2112 w 2113"/>
              <a:gd name="T11" fmla="*/ 1056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3" h="2113">
                <a:moveTo>
                  <a:pt x="2112" y="1056"/>
                </a:moveTo>
                <a:lnTo>
                  <a:pt x="2112" y="1056"/>
                </a:lnTo>
                <a:cubicBezTo>
                  <a:pt x="2112" y="1637"/>
                  <a:pt x="1646" y="2112"/>
                  <a:pt x="1056" y="2112"/>
                </a:cubicBezTo>
                <a:cubicBezTo>
                  <a:pt x="475" y="2112"/>
                  <a:pt x="0" y="1637"/>
                  <a:pt x="0" y="1056"/>
                </a:cubicBezTo>
                <a:cubicBezTo>
                  <a:pt x="0" y="466"/>
                  <a:pt x="475" y="0"/>
                  <a:pt x="1056" y="0"/>
                </a:cubicBezTo>
                <a:cubicBezTo>
                  <a:pt x="1646" y="0"/>
                  <a:pt x="2112" y="466"/>
                  <a:pt x="2112" y="10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9">
            <a:extLst>
              <a:ext uri="{FF2B5EF4-FFF2-40B4-BE49-F238E27FC236}">
                <a16:creationId xmlns:a16="http://schemas.microsoft.com/office/drawing/2014/main" id="{CBAA357A-A69E-4346-A659-988753426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778" y="2102788"/>
            <a:ext cx="722883" cy="1156612"/>
          </a:xfrm>
          <a:custGeom>
            <a:avLst/>
            <a:gdLst>
              <a:gd name="T0" fmla="*/ 546 w 705"/>
              <a:gd name="T1" fmla="*/ 316 h 1127"/>
              <a:gd name="T2" fmla="*/ 546 w 705"/>
              <a:gd name="T3" fmla="*/ 316 h 1127"/>
              <a:gd name="T4" fmla="*/ 379 w 705"/>
              <a:gd name="T5" fmla="*/ 8 h 1127"/>
              <a:gd name="T6" fmla="*/ 352 w 705"/>
              <a:gd name="T7" fmla="*/ 0 h 1127"/>
              <a:gd name="T8" fmla="*/ 352 w 705"/>
              <a:gd name="T9" fmla="*/ 0 h 1127"/>
              <a:gd name="T10" fmla="*/ 334 w 705"/>
              <a:gd name="T11" fmla="*/ 8 h 1127"/>
              <a:gd name="T12" fmla="*/ 167 w 705"/>
              <a:gd name="T13" fmla="*/ 316 h 1127"/>
              <a:gd name="T14" fmla="*/ 0 w 705"/>
              <a:gd name="T15" fmla="*/ 765 h 1127"/>
              <a:gd name="T16" fmla="*/ 106 w 705"/>
              <a:gd name="T17" fmla="*/ 1020 h 1127"/>
              <a:gd name="T18" fmla="*/ 352 w 705"/>
              <a:gd name="T19" fmla="*/ 1126 h 1127"/>
              <a:gd name="T20" fmla="*/ 607 w 705"/>
              <a:gd name="T21" fmla="*/ 1020 h 1127"/>
              <a:gd name="T22" fmla="*/ 704 w 705"/>
              <a:gd name="T23" fmla="*/ 765 h 1127"/>
              <a:gd name="T24" fmla="*/ 546 w 705"/>
              <a:gd name="T25" fmla="*/ 316 h 1127"/>
              <a:gd name="T26" fmla="*/ 352 w 705"/>
              <a:gd name="T27" fmla="*/ 1064 h 1127"/>
              <a:gd name="T28" fmla="*/ 352 w 705"/>
              <a:gd name="T29" fmla="*/ 1064 h 1127"/>
              <a:gd name="T30" fmla="*/ 53 w 705"/>
              <a:gd name="T31" fmla="*/ 765 h 1127"/>
              <a:gd name="T32" fmla="*/ 220 w 705"/>
              <a:gd name="T33" fmla="*/ 343 h 1127"/>
              <a:gd name="T34" fmla="*/ 352 w 705"/>
              <a:gd name="T35" fmla="*/ 79 h 1127"/>
              <a:gd name="T36" fmla="*/ 493 w 705"/>
              <a:gd name="T37" fmla="*/ 343 h 1127"/>
              <a:gd name="T38" fmla="*/ 651 w 705"/>
              <a:gd name="T39" fmla="*/ 765 h 1127"/>
              <a:gd name="T40" fmla="*/ 352 w 705"/>
              <a:gd name="T41" fmla="*/ 1064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5" h="1127">
                <a:moveTo>
                  <a:pt x="546" y="316"/>
                </a:moveTo>
                <a:lnTo>
                  <a:pt x="546" y="316"/>
                </a:lnTo>
                <a:cubicBezTo>
                  <a:pt x="466" y="158"/>
                  <a:pt x="379" y="8"/>
                  <a:pt x="379" y="8"/>
                </a:cubicBezTo>
                <a:cubicBezTo>
                  <a:pt x="379" y="0"/>
                  <a:pt x="370" y="0"/>
                  <a:pt x="352" y="0"/>
                </a:cubicBezTo>
                <a:lnTo>
                  <a:pt x="352" y="0"/>
                </a:lnTo>
                <a:cubicBezTo>
                  <a:pt x="343" y="0"/>
                  <a:pt x="334" y="0"/>
                  <a:pt x="334" y="8"/>
                </a:cubicBezTo>
                <a:cubicBezTo>
                  <a:pt x="334" y="8"/>
                  <a:pt x="246" y="158"/>
                  <a:pt x="167" y="316"/>
                </a:cubicBezTo>
                <a:cubicBezTo>
                  <a:pt x="53" y="536"/>
                  <a:pt x="0" y="695"/>
                  <a:pt x="0" y="765"/>
                </a:cubicBezTo>
                <a:cubicBezTo>
                  <a:pt x="0" y="862"/>
                  <a:pt x="35" y="950"/>
                  <a:pt x="106" y="1020"/>
                </a:cubicBezTo>
                <a:cubicBezTo>
                  <a:pt x="167" y="1091"/>
                  <a:pt x="255" y="1126"/>
                  <a:pt x="352" y="1126"/>
                </a:cubicBezTo>
                <a:cubicBezTo>
                  <a:pt x="449" y="1126"/>
                  <a:pt x="537" y="1091"/>
                  <a:pt x="607" y="1020"/>
                </a:cubicBezTo>
                <a:cubicBezTo>
                  <a:pt x="669" y="950"/>
                  <a:pt x="704" y="862"/>
                  <a:pt x="704" y="765"/>
                </a:cubicBezTo>
                <a:cubicBezTo>
                  <a:pt x="704" y="695"/>
                  <a:pt x="651" y="536"/>
                  <a:pt x="546" y="316"/>
                </a:cubicBezTo>
                <a:close/>
                <a:moveTo>
                  <a:pt x="352" y="1064"/>
                </a:moveTo>
                <a:lnTo>
                  <a:pt x="352" y="1064"/>
                </a:lnTo>
                <a:cubicBezTo>
                  <a:pt x="185" y="1064"/>
                  <a:pt x="53" y="932"/>
                  <a:pt x="53" y="765"/>
                </a:cubicBezTo>
                <a:cubicBezTo>
                  <a:pt x="53" y="721"/>
                  <a:pt x="79" y="607"/>
                  <a:pt x="220" y="343"/>
                </a:cubicBezTo>
                <a:cubicBezTo>
                  <a:pt x="273" y="237"/>
                  <a:pt x="326" y="132"/>
                  <a:pt x="352" y="79"/>
                </a:cubicBezTo>
                <a:cubicBezTo>
                  <a:pt x="387" y="132"/>
                  <a:pt x="440" y="237"/>
                  <a:pt x="493" y="343"/>
                </a:cubicBezTo>
                <a:cubicBezTo>
                  <a:pt x="625" y="607"/>
                  <a:pt x="651" y="721"/>
                  <a:pt x="651" y="765"/>
                </a:cubicBezTo>
                <a:cubicBezTo>
                  <a:pt x="651" y="932"/>
                  <a:pt x="519" y="1064"/>
                  <a:pt x="352" y="10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0">
            <a:extLst>
              <a:ext uri="{FF2B5EF4-FFF2-40B4-BE49-F238E27FC236}">
                <a16:creationId xmlns:a16="http://schemas.microsoft.com/office/drawing/2014/main" id="{FACCF1AA-4FAE-7B43-8603-FEBD00F9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211" y="2667539"/>
            <a:ext cx="506018" cy="442766"/>
          </a:xfrm>
          <a:custGeom>
            <a:avLst/>
            <a:gdLst>
              <a:gd name="T0" fmla="*/ 457 w 493"/>
              <a:gd name="T1" fmla="*/ 44 h 432"/>
              <a:gd name="T2" fmla="*/ 457 w 493"/>
              <a:gd name="T3" fmla="*/ 44 h 432"/>
              <a:gd name="T4" fmla="*/ 352 w 493"/>
              <a:gd name="T5" fmla="*/ 0 h 432"/>
              <a:gd name="T6" fmla="*/ 255 w 493"/>
              <a:gd name="T7" fmla="*/ 44 h 432"/>
              <a:gd name="T8" fmla="*/ 246 w 493"/>
              <a:gd name="T9" fmla="*/ 53 h 432"/>
              <a:gd name="T10" fmla="*/ 237 w 493"/>
              <a:gd name="T11" fmla="*/ 44 h 432"/>
              <a:gd name="T12" fmla="*/ 140 w 493"/>
              <a:gd name="T13" fmla="*/ 0 h 432"/>
              <a:gd name="T14" fmla="*/ 35 w 493"/>
              <a:gd name="T15" fmla="*/ 44 h 432"/>
              <a:gd name="T16" fmla="*/ 0 w 493"/>
              <a:gd name="T17" fmla="*/ 141 h 432"/>
              <a:gd name="T18" fmla="*/ 35 w 493"/>
              <a:gd name="T19" fmla="*/ 238 h 432"/>
              <a:gd name="T20" fmla="*/ 70 w 493"/>
              <a:gd name="T21" fmla="*/ 273 h 432"/>
              <a:gd name="T22" fmla="*/ 70 w 493"/>
              <a:gd name="T23" fmla="*/ 273 h 432"/>
              <a:gd name="T24" fmla="*/ 228 w 493"/>
              <a:gd name="T25" fmla="*/ 422 h 432"/>
              <a:gd name="T26" fmla="*/ 246 w 493"/>
              <a:gd name="T27" fmla="*/ 431 h 432"/>
              <a:gd name="T28" fmla="*/ 264 w 493"/>
              <a:gd name="T29" fmla="*/ 422 h 432"/>
              <a:gd name="T30" fmla="*/ 422 w 493"/>
              <a:gd name="T31" fmla="*/ 273 h 432"/>
              <a:gd name="T32" fmla="*/ 422 w 493"/>
              <a:gd name="T33" fmla="*/ 273 h 432"/>
              <a:gd name="T34" fmla="*/ 457 w 493"/>
              <a:gd name="T35" fmla="*/ 238 h 432"/>
              <a:gd name="T36" fmla="*/ 457 w 493"/>
              <a:gd name="T37" fmla="*/ 238 h 432"/>
              <a:gd name="T38" fmla="*/ 492 w 493"/>
              <a:gd name="T39" fmla="*/ 141 h 432"/>
              <a:gd name="T40" fmla="*/ 457 w 493"/>
              <a:gd name="T41" fmla="*/ 44 h 432"/>
              <a:gd name="T42" fmla="*/ 413 w 493"/>
              <a:gd name="T43" fmla="*/ 202 h 432"/>
              <a:gd name="T44" fmla="*/ 413 w 493"/>
              <a:gd name="T45" fmla="*/ 202 h 432"/>
              <a:gd name="T46" fmla="*/ 378 w 493"/>
              <a:gd name="T47" fmla="*/ 229 h 432"/>
              <a:gd name="T48" fmla="*/ 378 w 493"/>
              <a:gd name="T49" fmla="*/ 229 h 432"/>
              <a:gd name="T50" fmla="*/ 246 w 493"/>
              <a:gd name="T51" fmla="*/ 369 h 432"/>
              <a:gd name="T52" fmla="*/ 114 w 493"/>
              <a:gd name="T53" fmla="*/ 229 h 432"/>
              <a:gd name="T54" fmla="*/ 114 w 493"/>
              <a:gd name="T55" fmla="*/ 229 h 432"/>
              <a:gd name="T56" fmla="*/ 79 w 493"/>
              <a:gd name="T57" fmla="*/ 202 h 432"/>
              <a:gd name="T58" fmla="*/ 52 w 493"/>
              <a:gd name="T59" fmla="*/ 141 h 432"/>
              <a:gd name="T60" fmla="*/ 79 w 493"/>
              <a:gd name="T61" fmla="*/ 79 h 432"/>
              <a:gd name="T62" fmla="*/ 140 w 493"/>
              <a:gd name="T63" fmla="*/ 62 h 432"/>
              <a:gd name="T64" fmla="*/ 193 w 493"/>
              <a:gd name="T65" fmla="*/ 79 h 432"/>
              <a:gd name="T66" fmla="*/ 228 w 493"/>
              <a:gd name="T67" fmla="*/ 114 h 432"/>
              <a:gd name="T68" fmla="*/ 246 w 493"/>
              <a:gd name="T69" fmla="*/ 123 h 432"/>
              <a:gd name="T70" fmla="*/ 264 w 493"/>
              <a:gd name="T71" fmla="*/ 114 h 432"/>
              <a:gd name="T72" fmla="*/ 299 w 493"/>
              <a:gd name="T73" fmla="*/ 79 h 432"/>
              <a:gd name="T74" fmla="*/ 352 w 493"/>
              <a:gd name="T75" fmla="*/ 62 h 432"/>
              <a:gd name="T76" fmla="*/ 413 w 493"/>
              <a:gd name="T77" fmla="*/ 79 h 432"/>
              <a:gd name="T78" fmla="*/ 440 w 493"/>
              <a:gd name="T79" fmla="*/ 141 h 432"/>
              <a:gd name="T80" fmla="*/ 413 w 493"/>
              <a:gd name="T81" fmla="*/ 20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93" h="432">
                <a:moveTo>
                  <a:pt x="457" y="44"/>
                </a:moveTo>
                <a:lnTo>
                  <a:pt x="457" y="44"/>
                </a:lnTo>
                <a:cubicBezTo>
                  <a:pt x="431" y="17"/>
                  <a:pt x="396" y="0"/>
                  <a:pt x="352" y="0"/>
                </a:cubicBezTo>
                <a:cubicBezTo>
                  <a:pt x="316" y="0"/>
                  <a:pt x="281" y="17"/>
                  <a:pt x="255" y="44"/>
                </a:cubicBezTo>
                <a:cubicBezTo>
                  <a:pt x="246" y="53"/>
                  <a:pt x="246" y="53"/>
                  <a:pt x="246" y="53"/>
                </a:cubicBezTo>
                <a:cubicBezTo>
                  <a:pt x="237" y="44"/>
                  <a:pt x="237" y="44"/>
                  <a:pt x="237" y="44"/>
                </a:cubicBezTo>
                <a:cubicBezTo>
                  <a:pt x="211" y="17"/>
                  <a:pt x="176" y="0"/>
                  <a:pt x="140" y="0"/>
                </a:cubicBezTo>
                <a:cubicBezTo>
                  <a:pt x="97" y="0"/>
                  <a:pt x="61" y="17"/>
                  <a:pt x="35" y="44"/>
                </a:cubicBezTo>
                <a:cubicBezTo>
                  <a:pt x="8" y="70"/>
                  <a:pt x="0" y="106"/>
                  <a:pt x="0" y="141"/>
                </a:cubicBezTo>
                <a:cubicBezTo>
                  <a:pt x="0" y="176"/>
                  <a:pt x="8" y="211"/>
                  <a:pt x="35" y="238"/>
                </a:cubicBezTo>
                <a:cubicBezTo>
                  <a:pt x="70" y="273"/>
                  <a:pt x="70" y="273"/>
                  <a:pt x="70" y="273"/>
                </a:cubicBezTo>
                <a:lnTo>
                  <a:pt x="70" y="273"/>
                </a:lnTo>
                <a:cubicBezTo>
                  <a:pt x="228" y="422"/>
                  <a:pt x="228" y="422"/>
                  <a:pt x="228" y="422"/>
                </a:cubicBezTo>
                <a:cubicBezTo>
                  <a:pt x="228" y="431"/>
                  <a:pt x="237" y="431"/>
                  <a:pt x="246" y="431"/>
                </a:cubicBezTo>
                <a:cubicBezTo>
                  <a:pt x="255" y="431"/>
                  <a:pt x="264" y="431"/>
                  <a:pt x="264" y="422"/>
                </a:cubicBezTo>
                <a:cubicBezTo>
                  <a:pt x="422" y="273"/>
                  <a:pt x="422" y="273"/>
                  <a:pt x="422" y="273"/>
                </a:cubicBezTo>
                <a:lnTo>
                  <a:pt x="422" y="273"/>
                </a:lnTo>
                <a:cubicBezTo>
                  <a:pt x="457" y="238"/>
                  <a:pt x="457" y="238"/>
                  <a:pt x="457" y="238"/>
                </a:cubicBezTo>
                <a:lnTo>
                  <a:pt x="457" y="238"/>
                </a:lnTo>
                <a:cubicBezTo>
                  <a:pt x="484" y="211"/>
                  <a:pt x="492" y="176"/>
                  <a:pt x="492" y="141"/>
                </a:cubicBezTo>
                <a:cubicBezTo>
                  <a:pt x="492" y="106"/>
                  <a:pt x="484" y="70"/>
                  <a:pt x="457" y="44"/>
                </a:cubicBezTo>
                <a:close/>
                <a:moveTo>
                  <a:pt x="413" y="202"/>
                </a:moveTo>
                <a:lnTo>
                  <a:pt x="413" y="202"/>
                </a:lnTo>
                <a:cubicBezTo>
                  <a:pt x="378" y="229"/>
                  <a:pt x="378" y="229"/>
                  <a:pt x="378" y="229"/>
                </a:cubicBezTo>
                <a:lnTo>
                  <a:pt x="378" y="229"/>
                </a:lnTo>
                <a:cubicBezTo>
                  <a:pt x="246" y="369"/>
                  <a:pt x="246" y="369"/>
                  <a:pt x="246" y="369"/>
                </a:cubicBezTo>
                <a:cubicBezTo>
                  <a:pt x="114" y="229"/>
                  <a:pt x="114" y="229"/>
                  <a:pt x="114" y="229"/>
                </a:cubicBezTo>
                <a:lnTo>
                  <a:pt x="114" y="229"/>
                </a:lnTo>
                <a:cubicBezTo>
                  <a:pt x="79" y="202"/>
                  <a:pt x="79" y="202"/>
                  <a:pt x="79" y="202"/>
                </a:cubicBezTo>
                <a:cubicBezTo>
                  <a:pt x="61" y="185"/>
                  <a:pt x="52" y="158"/>
                  <a:pt x="52" y="141"/>
                </a:cubicBezTo>
                <a:cubicBezTo>
                  <a:pt x="52" y="114"/>
                  <a:pt x="61" y="97"/>
                  <a:pt x="79" y="79"/>
                </a:cubicBezTo>
                <a:cubicBezTo>
                  <a:pt x="97" y="70"/>
                  <a:pt x="114" y="62"/>
                  <a:pt x="140" y="62"/>
                </a:cubicBezTo>
                <a:cubicBezTo>
                  <a:pt x="158" y="62"/>
                  <a:pt x="176" y="70"/>
                  <a:pt x="193" y="79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28" y="114"/>
                  <a:pt x="237" y="123"/>
                  <a:pt x="246" y="123"/>
                </a:cubicBezTo>
                <a:cubicBezTo>
                  <a:pt x="255" y="123"/>
                  <a:pt x="264" y="114"/>
                  <a:pt x="264" y="114"/>
                </a:cubicBezTo>
                <a:cubicBezTo>
                  <a:pt x="299" y="79"/>
                  <a:pt x="299" y="79"/>
                  <a:pt x="299" y="79"/>
                </a:cubicBezTo>
                <a:cubicBezTo>
                  <a:pt x="316" y="70"/>
                  <a:pt x="334" y="62"/>
                  <a:pt x="352" y="62"/>
                </a:cubicBezTo>
                <a:cubicBezTo>
                  <a:pt x="378" y="62"/>
                  <a:pt x="396" y="70"/>
                  <a:pt x="413" y="79"/>
                </a:cubicBezTo>
                <a:cubicBezTo>
                  <a:pt x="431" y="97"/>
                  <a:pt x="440" y="114"/>
                  <a:pt x="440" y="141"/>
                </a:cubicBezTo>
                <a:cubicBezTo>
                  <a:pt x="440" y="158"/>
                  <a:pt x="431" y="185"/>
                  <a:pt x="413" y="2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1">
            <a:extLst>
              <a:ext uri="{FF2B5EF4-FFF2-40B4-BE49-F238E27FC236}">
                <a16:creationId xmlns:a16="http://schemas.microsoft.com/office/drawing/2014/main" id="{567830C5-9FA4-B546-9DB4-B92D39B0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382" y="5545517"/>
            <a:ext cx="921676" cy="487946"/>
          </a:xfrm>
          <a:custGeom>
            <a:avLst/>
            <a:gdLst>
              <a:gd name="T0" fmla="*/ 898 w 899"/>
              <a:gd name="T1" fmla="*/ 247 h 476"/>
              <a:gd name="T2" fmla="*/ 898 w 899"/>
              <a:gd name="T3" fmla="*/ 247 h 476"/>
              <a:gd name="T4" fmla="*/ 828 w 899"/>
              <a:gd name="T5" fmla="*/ 97 h 476"/>
              <a:gd name="T6" fmla="*/ 607 w 899"/>
              <a:gd name="T7" fmla="*/ 0 h 476"/>
              <a:gd name="T8" fmla="*/ 581 w 899"/>
              <a:gd name="T9" fmla="*/ 9 h 476"/>
              <a:gd name="T10" fmla="*/ 449 w 899"/>
              <a:gd name="T11" fmla="*/ 141 h 476"/>
              <a:gd name="T12" fmla="*/ 317 w 899"/>
              <a:gd name="T13" fmla="*/ 9 h 476"/>
              <a:gd name="T14" fmla="*/ 291 w 899"/>
              <a:gd name="T15" fmla="*/ 0 h 476"/>
              <a:gd name="T16" fmla="*/ 79 w 899"/>
              <a:gd name="T17" fmla="*/ 97 h 476"/>
              <a:gd name="T18" fmla="*/ 0 w 899"/>
              <a:gd name="T19" fmla="*/ 247 h 476"/>
              <a:gd name="T20" fmla="*/ 0 w 899"/>
              <a:gd name="T21" fmla="*/ 440 h 476"/>
              <a:gd name="T22" fmla="*/ 27 w 899"/>
              <a:gd name="T23" fmla="*/ 475 h 476"/>
              <a:gd name="T24" fmla="*/ 871 w 899"/>
              <a:gd name="T25" fmla="*/ 475 h 476"/>
              <a:gd name="T26" fmla="*/ 898 w 899"/>
              <a:gd name="T27" fmla="*/ 440 h 476"/>
              <a:gd name="T28" fmla="*/ 898 w 899"/>
              <a:gd name="T29" fmla="*/ 247 h 476"/>
              <a:gd name="T30" fmla="*/ 53 w 899"/>
              <a:gd name="T31" fmla="*/ 413 h 476"/>
              <a:gd name="T32" fmla="*/ 53 w 899"/>
              <a:gd name="T33" fmla="*/ 413 h 476"/>
              <a:gd name="T34" fmla="*/ 53 w 899"/>
              <a:gd name="T35" fmla="*/ 247 h 476"/>
              <a:gd name="T36" fmla="*/ 106 w 899"/>
              <a:gd name="T37" fmla="*/ 141 h 476"/>
              <a:gd name="T38" fmla="*/ 291 w 899"/>
              <a:gd name="T39" fmla="*/ 62 h 476"/>
              <a:gd name="T40" fmla="*/ 431 w 899"/>
              <a:gd name="T41" fmla="*/ 202 h 476"/>
              <a:gd name="T42" fmla="*/ 449 w 899"/>
              <a:gd name="T43" fmla="*/ 211 h 476"/>
              <a:gd name="T44" fmla="*/ 449 w 899"/>
              <a:gd name="T45" fmla="*/ 211 h 476"/>
              <a:gd name="T46" fmla="*/ 467 w 899"/>
              <a:gd name="T47" fmla="*/ 202 h 476"/>
              <a:gd name="T48" fmla="*/ 607 w 899"/>
              <a:gd name="T49" fmla="*/ 62 h 476"/>
              <a:gd name="T50" fmla="*/ 792 w 899"/>
              <a:gd name="T51" fmla="*/ 141 h 476"/>
              <a:gd name="T52" fmla="*/ 845 w 899"/>
              <a:gd name="T53" fmla="*/ 247 h 476"/>
              <a:gd name="T54" fmla="*/ 845 w 899"/>
              <a:gd name="T55" fmla="*/ 413 h 476"/>
              <a:gd name="T56" fmla="*/ 53 w 899"/>
              <a:gd name="T57" fmla="*/ 413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99" h="476">
                <a:moveTo>
                  <a:pt x="898" y="247"/>
                </a:moveTo>
                <a:lnTo>
                  <a:pt x="898" y="247"/>
                </a:lnTo>
                <a:cubicBezTo>
                  <a:pt x="898" y="185"/>
                  <a:pt x="871" y="132"/>
                  <a:pt x="828" y="97"/>
                </a:cubicBezTo>
                <a:cubicBezTo>
                  <a:pt x="757" y="53"/>
                  <a:pt x="687" y="18"/>
                  <a:pt x="607" y="0"/>
                </a:cubicBezTo>
                <a:cubicBezTo>
                  <a:pt x="599" y="0"/>
                  <a:pt x="590" y="0"/>
                  <a:pt x="581" y="9"/>
                </a:cubicBezTo>
                <a:cubicBezTo>
                  <a:pt x="449" y="141"/>
                  <a:pt x="449" y="141"/>
                  <a:pt x="449" y="141"/>
                </a:cubicBezTo>
                <a:cubicBezTo>
                  <a:pt x="317" y="9"/>
                  <a:pt x="317" y="9"/>
                  <a:pt x="317" y="9"/>
                </a:cubicBezTo>
                <a:cubicBezTo>
                  <a:pt x="308" y="0"/>
                  <a:pt x="300" y="0"/>
                  <a:pt x="291" y="0"/>
                </a:cubicBezTo>
                <a:cubicBezTo>
                  <a:pt x="211" y="18"/>
                  <a:pt x="141" y="53"/>
                  <a:pt x="79" y="97"/>
                </a:cubicBezTo>
                <a:cubicBezTo>
                  <a:pt x="27" y="132"/>
                  <a:pt x="0" y="185"/>
                  <a:pt x="0" y="247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458"/>
                  <a:pt x="9" y="475"/>
                  <a:pt x="27" y="475"/>
                </a:cubicBezTo>
                <a:cubicBezTo>
                  <a:pt x="871" y="475"/>
                  <a:pt x="871" y="475"/>
                  <a:pt x="871" y="475"/>
                </a:cubicBezTo>
                <a:cubicBezTo>
                  <a:pt x="889" y="475"/>
                  <a:pt x="898" y="458"/>
                  <a:pt x="898" y="440"/>
                </a:cubicBezTo>
                <a:cubicBezTo>
                  <a:pt x="898" y="378"/>
                  <a:pt x="898" y="299"/>
                  <a:pt x="898" y="247"/>
                </a:cubicBezTo>
                <a:close/>
                <a:moveTo>
                  <a:pt x="53" y="413"/>
                </a:moveTo>
                <a:lnTo>
                  <a:pt x="53" y="413"/>
                </a:lnTo>
                <a:cubicBezTo>
                  <a:pt x="53" y="247"/>
                  <a:pt x="53" y="247"/>
                  <a:pt x="53" y="247"/>
                </a:cubicBezTo>
                <a:cubicBezTo>
                  <a:pt x="53" y="202"/>
                  <a:pt x="71" y="167"/>
                  <a:pt x="106" y="141"/>
                </a:cubicBezTo>
                <a:cubicBezTo>
                  <a:pt x="159" y="106"/>
                  <a:pt x="220" y="79"/>
                  <a:pt x="291" y="62"/>
                </a:cubicBezTo>
                <a:cubicBezTo>
                  <a:pt x="431" y="202"/>
                  <a:pt x="431" y="202"/>
                  <a:pt x="431" y="202"/>
                </a:cubicBezTo>
                <a:cubicBezTo>
                  <a:pt x="431" y="211"/>
                  <a:pt x="440" y="211"/>
                  <a:pt x="449" y="211"/>
                </a:cubicBezTo>
                <a:lnTo>
                  <a:pt x="449" y="211"/>
                </a:lnTo>
                <a:cubicBezTo>
                  <a:pt x="458" y="211"/>
                  <a:pt x="467" y="211"/>
                  <a:pt x="467" y="202"/>
                </a:cubicBezTo>
                <a:cubicBezTo>
                  <a:pt x="607" y="62"/>
                  <a:pt x="607" y="62"/>
                  <a:pt x="607" y="62"/>
                </a:cubicBezTo>
                <a:cubicBezTo>
                  <a:pt x="678" y="79"/>
                  <a:pt x="739" y="106"/>
                  <a:pt x="792" y="141"/>
                </a:cubicBezTo>
                <a:cubicBezTo>
                  <a:pt x="828" y="167"/>
                  <a:pt x="845" y="202"/>
                  <a:pt x="845" y="247"/>
                </a:cubicBezTo>
                <a:cubicBezTo>
                  <a:pt x="845" y="290"/>
                  <a:pt x="845" y="361"/>
                  <a:pt x="845" y="413"/>
                </a:cubicBezTo>
                <a:lnTo>
                  <a:pt x="53" y="4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2">
            <a:extLst>
              <a:ext uri="{FF2B5EF4-FFF2-40B4-BE49-F238E27FC236}">
                <a16:creationId xmlns:a16="http://schemas.microsoft.com/office/drawing/2014/main" id="{77D7CAC4-EB12-B74A-B464-6E0C7AC7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066" y="4903959"/>
            <a:ext cx="551198" cy="524090"/>
          </a:xfrm>
          <a:custGeom>
            <a:avLst/>
            <a:gdLst>
              <a:gd name="T0" fmla="*/ 27 w 538"/>
              <a:gd name="T1" fmla="*/ 185 h 512"/>
              <a:gd name="T2" fmla="*/ 27 w 538"/>
              <a:gd name="T3" fmla="*/ 185 h 512"/>
              <a:gd name="T4" fmla="*/ 36 w 538"/>
              <a:gd name="T5" fmla="*/ 185 h 512"/>
              <a:gd name="T6" fmla="*/ 27 w 538"/>
              <a:gd name="T7" fmla="*/ 255 h 512"/>
              <a:gd name="T8" fmla="*/ 282 w 538"/>
              <a:gd name="T9" fmla="*/ 511 h 512"/>
              <a:gd name="T10" fmla="*/ 537 w 538"/>
              <a:gd name="T11" fmla="*/ 255 h 512"/>
              <a:gd name="T12" fmla="*/ 528 w 538"/>
              <a:gd name="T13" fmla="*/ 176 h 512"/>
              <a:gd name="T14" fmla="*/ 537 w 538"/>
              <a:gd name="T15" fmla="*/ 159 h 512"/>
              <a:gd name="T16" fmla="*/ 511 w 538"/>
              <a:gd name="T17" fmla="*/ 132 h 512"/>
              <a:gd name="T18" fmla="*/ 282 w 538"/>
              <a:gd name="T19" fmla="*/ 0 h 512"/>
              <a:gd name="T20" fmla="*/ 53 w 538"/>
              <a:gd name="T21" fmla="*/ 132 h 512"/>
              <a:gd name="T22" fmla="*/ 27 w 538"/>
              <a:gd name="T23" fmla="*/ 132 h 512"/>
              <a:gd name="T24" fmla="*/ 0 w 538"/>
              <a:gd name="T25" fmla="*/ 159 h 512"/>
              <a:gd name="T26" fmla="*/ 27 w 538"/>
              <a:gd name="T27" fmla="*/ 185 h 512"/>
              <a:gd name="T28" fmla="*/ 238 w 538"/>
              <a:gd name="T29" fmla="*/ 185 h 512"/>
              <a:gd name="T30" fmla="*/ 238 w 538"/>
              <a:gd name="T31" fmla="*/ 185 h 512"/>
              <a:gd name="T32" fmla="*/ 326 w 538"/>
              <a:gd name="T33" fmla="*/ 273 h 512"/>
              <a:gd name="T34" fmla="*/ 414 w 538"/>
              <a:gd name="T35" fmla="*/ 185 h 512"/>
              <a:gd name="T36" fmla="*/ 476 w 538"/>
              <a:gd name="T37" fmla="*/ 185 h 512"/>
              <a:gd name="T38" fmla="*/ 485 w 538"/>
              <a:gd name="T39" fmla="*/ 255 h 512"/>
              <a:gd name="T40" fmla="*/ 485 w 538"/>
              <a:gd name="T41" fmla="*/ 291 h 512"/>
              <a:gd name="T42" fmla="*/ 476 w 538"/>
              <a:gd name="T43" fmla="*/ 291 h 512"/>
              <a:gd name="T44" fmla="*/ 282 w 538"/>
              <a:gd name="T45" fmla="*/ 335 h 512"/>
              <a:gd name="T46" fmla="*/ 88 w 538"/>
              <a:gd name="T47" fmla="*/ 291 h 512"/>
              <a:gd name="T48" fmla="*/ 80 w 538"/>
              <a:gd name="T49" fmla="*/ 291 h 512"/>
              <a:gd name="T50" fmla="*/ 80 w 538"/>
              <a:gd name="T51" fmla="*/ 255 h 512"/>
              <a:gd name="T52" fmla="*/ 88 w 538"/>
              <a:gd name="T53" fmla="*/ 185 h 512"/>
              <a:gd name="T54" fmla="*/ 238 w 538"/>
              <a:gd name="T55" fmla="*/ 185 h 512"/>
              <a:gd name="T56" fmla="*/ 291 w 538"/>
              <a:gd name="T57" fmla="*/ 185 h 512"/>
              <a:gd name="T58" fmla="*/ 291 w 538"/>
              <a:gd name="T59" fmla="*/ 185 h 512"/>
              <a:gd name="T60" fmla="*/ 326 w 538"/>
              <a:gd name="T61" fmla="*/ 150 h 512"/>
              <a:gd name="T62" fmla="*/ 361 w 538"/>
              <a:gd name="T63" fmla="*/ 185 h 512"/>
              <a:gd name="T64" fmla="*/ 326 w 538"/>
              <a:gd name="T65" fmla="*/ 220 h 512"/>
              <a:gd name="T66" fmla="*/ 291 w 538"/>
              <a:gd name="T67" fmla="*/ 185 h 512"/>
              <a:gd name="T68" fmla="*/ 282 w 538"/>
              <a:gd name="T69" fmla="*/ 458 h 512"/>
              <a:gd name="T70" fmla="*/ 282 w 538"/>
              <a:gd name="T71" fmla="*/ 458 h 512"/>
              <a:gd name="T72" fmla="*/ 106 w 538"/>
              <a:gd name="T73" fmla="*/ 361 h 512"/>
              <a:gd name="T74" fmla="*/ 282 w 538"/>
              <a:gd name="T75" fmla="*/ 387 h 512"/>
              <a:gd name="T76" fmla="*/ 282 w 538"/>
              <a:gd name="T77" fmla="*/ 387 h 512"/>
              <a:gd name="T78" fmla="*/ 458 w 538"/>
              <a:gd name="T79" fmla="*/ 361 h 512"/>
              <a:gd name="T80" fmla="*/ 282 w 538"/>
              <a:gd name="T81" fmla="*/ 458 h 512"/>
              <a:gd name="T82" fmla="*/ 282 w 538"/>
              <a:gd name="T83" fmla="*/ 53 h 512"/>
              <a:gd name="T84" fmla="*/ 282 w 538"/>
              <a:gd name="T85" fmla="*/ 53 h 512"/>
              <a:gd name="T86" fmla="*/ 440 w 538"/>
              <a:gd name="T87" fmla="*/ 132 h 512"/>
              <a:gd name="T88" fmla="*/ 405 w 538"/>
              <a:gd name="T89" fmla="*/ 132 h 512"/>
              <a:gd name="T90" fmla="*/ 326 w 538"/>
              <a:gd name="T91" fmla="*/ 88 h 512"/>
              <a:gd name="T92" fmla="*/ 256 w 538"/>
              <a:gd name="T93" fmla="*/ 132 h 512"/>
              <a:gd name="T94" fmla="*/ 247 w 538"/>
              <a:gd name="T95" fmla="*/ 132 h 512"/>
              <a:gd name="T96" fmla="*/ 124 w 538"/>
              <a:gd name="T97" fmla="*/ 132 h 512"/>
              <a:gd name="T98" fmla="*/ 282 w 538"/>
              <a:gd name="T99" fmla="*/ 5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8" h="512">
                <a:moveTo>
                  <a:pt x="27" y="185"/>
                </a:moveTo>
                <a:lnTo>
                  <a:pt x="27" y="185"/>
                </a:lnTo>
                <a:cubicBezTo>
                  <a:pt x="36" y="185"/>
                  <a:pt x="36" y="185"/>
                  <a:pt x="36" y="185"/>
                </a:cubicBezTo>
                <a:cubicBezTo>
                  <a:pt x="27" y="211"/>
                  <a:pt x="27" y="229"/>
                  <a:pt x="27" y="255"/>
                </a:cubicBezTo>
                <a:cubicBezTo>
                  <a:pt x="27" y="396"/>
                  <a:pt x="141" y="511"/>
                  <a:pt x="282" y="511"/>
                </a:cubicBezTo>
                <a:cubicBezTo>
                  <a:pt x="423" y="511"/>
                  <a:pt x="537" y="396"/>
                  <a:pt x="537" y="255"/>
                </a:cubicBezTo>
                <a:cubicBezTo>
                  <a:pt x="537" y="229"/>
                  <a:pt x="537" y="203"/>
                  <a:pt x="528" y="176"/>
                </a:cubicBezTo>
                <a:cubicBezTo>
                  <a:pt x="537" y="176"/>
                  <a:pt x="537" y="168"/>
                  <a:pt x="537" y="159"/>
                </a:cubicBezTo>
                <a:cubicBezTo>
                  <a:pt x="537" y="141"/>
                  <a:pt x="520" y="132"/>
                  <a:pt x="511" y="132"/>
                </a:cubicBezTo>
                <a:cubicBezTo>
                  <a:pt x="467" y="53"/>
                  <a:pt x="379" y="0"/>
                  <a:pt x="282" y="0"/>
                </a:cubicBezTo>
                <a:cubicBezTo>
                  <a:pt x="185" y="0"/>
                  <a:pt x="97" y="53"/>
                  <a:pt x="53" y="132"/>
                </a:cubicBezTo>
                <a:cubicBezTo>
                  <a:pt x="27" y="132"/>
                  <a:pt x="27" y="132"/>
                  <a:pt x="27" y="132"/>
                </a:cubicBezTo>
                <a:cubicBezTo>
                  <a:pt x="9" y="132"/>
                  <a:pt x="0" y="141"/>
                  <a:pt x="0" y="159"/>
                </a:cubicBezTo>
                <a:cubicBezTo>
                  <a:pt x="0" y="176"/>
                  <a:pt x="9" y="185"/>
                  <a:pt x="27" y="185"/>
                </a:cubicBezTo>
                <a:close/>
                <a:moveTo>
                  <a:pt x="238" y="185"/>
                </a:moveTo>
                <a:lnTo>
                  <a:pt x="238" y="185"/>
                </a:lnTo>
                <a:cubicBezTo>
                  <a:pt x="238" y="238"/>
                  <a:pt x="282" y="273"/>
                  <a:pt x="326" y="273"/>
                </a:cubicBezTo>
                <a:cubicBezTo>
                  <a:pt x="379" y="273"/>
                  <a:pt x="414" y="238"/>
                  <a:pt x="414" y="185"/>
                </a:cubicBezTo>
                <a:cubicBezTo>
                  <a:pt x="476" y="185"/>
                  <a:pt x="476" y="185"/>
                  <a:pt x="476" y="185"/>
                </a:cubicBezTo>
                <a:cubicBezTo>
                  <a:pt x="476" y="211"/>
                  <a:pt x="485" y="229"/>
                  <a:pt x="485" y="255"/>
                </a:cubicBezTo>
                <a:cubicBezTo>
                  <a:pt x="485" y="264"/>
                  <a:pt x="485" y="282"/>
                  <a:pt x="485" y="291"/>
                </a:cubicBezTo>
                <a:cubicBezTo>
                  <a:pt x="485" y="291"/>
                  <a:pt x="485" y="291"/>
                  <a:pt x="476" y="291"/>
                </a:cubicBezTo>
                <a:cubicBezTo>
                  <a:pt x="414" y="317"/>
                  <a:pt x="352" y="335"/>
                  <a:pt x="282" y="335"/>
                </a:cubicBezTo>
                <a:cubicBezTo>
                  <a:pt x="220" y="335"/>
                  <a:pt x="150" y="317"/>
                  <a:pt x="88" y="291"/>
                </a:cubicBezTo>
                <a:cubicBezTo>
                  <a:pt x="80" y="291"/>
                  <a:pt x="80" y="291"/>
                  <a:pt x="80" y="291"/>
                </a:cubicBezTo>
                <a:cubicBezTo>
                  <a:pt x="80" y="282"/>
                  <a:pt x="80" y="264"/>
                  <a:pt x="80" y="255"/>
                </a:cubicBezTo>
                <a:cubicBezTo>
                  <a:pt x="80" y="229"/>
                  <a:pt x="80" y="211"/>
                  <a:pt x="88" y="185"/>
                </a:cubicBezTo>
                <a:lnTo>
                  <a:pt x="238" y="185"/>
                </a:lnTo>
                <a:close/>
                <a:moveTo>
                  <a:pt x="291" y="185"/>
                </a:moveTo>
                <a:lnTo>
                  <a:pt x="291" y="185"/>
                </a:lnTo>
                <a:cubicBezTo>
                  <a:pt x="291" y="168"/>
                  <a:pt x="309" y="150"/>
                  <a:pt x="326" y="150"/>
                </a:cubicBezTo>
                <a:cubicBezTo>
                  <a:pt x="344" y="150"/>
                  <a:pt x="361" y="168"/>
                  <a:pt x="361" y="185"/>
                </a:cubicBezTo>
                <a:cubicBezTo>
                  <a:pt x="361" y="203"/>
                  <a:pt x="344" y="220"/>
                  <a:pt x="326" y="220"/>
                </a:cubicBezTo>
                <a:cubicBezTo>
                  <a:pt x="309" y="220"/>
                  <a:pt x="291" y="203"/>
                  <a:pt x="291" y="185"/>
                </a:cubicBezTo>
                <a:close/>
                <a:moveTo>
                  <a:pt x="282" y="458"/>
                </a:moveTo>
                <a:lnTo>
                  <a:pt x="282" y="458"/>
                </a:lnTo>
                <a:cubicBezTo>
                  <a:pt x="212" y="458"/>
                  <a:pt x="141" y="423"/>
                  <a:pt x="106" y="361"/>
                </a:cubicBezTo>
                <a:cubicBezTo>
                  <a:pt x="168" y="379"/>
                  <a:pt x="220" y="387"/>
                  <a:pt x="282" y="387"/>
                </a:cubicBezTo>
                <a:lnTo>
                  <a:pt x="282" y="387"/>
                </a:lnTo>
                <a:cubicBezTo>
                  <a:pt x="344" y="387"/>
                  <a:pt x="396" y="379"/>
                  <a:pt x="458" y="361"/>
                </a:cubicBezTo>
                <a:cubicBezTo>
                  <a:pt x="423" y="423"/>
                  <a:pt x="352" y="458"/>
                  <a:pt x="282" y="458"/>
                </a:cubicBezTo>
                <a:close/>
                <a:moveTo>
                  <a:pt x="282" y="53"/>
                </a:moveTo>
                <a:lnTo>
                  <a:pt x="282" y="53"/>
                </a:lnTo>
                <a:cubicBezTo>
                  <a:pt x="344" y="53"/>
                  <a:pt x="405" y="79"/>
                  <a:pt x="440" y="132"/>
                </a:cubicBezTo>
                <a:cubicBezTo>
                  <a:pt x="405" y="132"/>
                  <a:pt x="405" y="132"/>
                  <a:pt x="405" y="132"/>
                </a:cubicBezTo>
                <a:cubicBezTo>
                  <a:pt x="388" y="106"/>
                  <a:pt x="361" y="88"/>
                  <a:pt x="326" y="88"/>
                </a:cubicBezTo>
                <a:cubicBezTo>
                  <a:pt x="300" y="88"/>
                  <a:pt x="273" y="106"/>
                  <a:pt x="256" y="132"/>
                </a:cubicBezTo>
                <a:cubicBezTo>
                  <a:pt x="247" y="132"/>
                  <a:pt x="247" y="132"/>
                  <a:pt x="247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59" y="79"/>
                  <a:pt x="220" y="53"/>
                  <a:pt x="282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3">
            <a:extLst>
              <a:ext uri="{FF2B5EF4-FFF2-40B4-BE49-F238E27FC236}">
                <a16:creationId xmlns:a16="http://schemas.microsoft.com/office/drawing/2014/main" id="{3A3791D3-19F6-DC45-8ECA-27F96446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6" y="7818078"/>
            <a:ext cx="768063" cy="858423"/>
          </a:xfrm>
          <a:custGeom>
            <a:avLst/>
            <a:gdLst>
              <a:gd name="T0" fmla="*/ 678 w 750"/>
              <a:gd name="T1" fmla="*/ 554 h 836"/>
              <a:gd name="T2" fmla="*/ 608 w 750"/>
              <a:gd name="T3" fmla="*/ 589 h 836"/>
              <a:gd name="T4" fmla="*/ 458 w 750"/>
              <a:gd name="T5" fmla="*/ 528 h 836"/>
              <a:gd name="T6" fmla="*/ 414 w 750"/>
              <a:gd name="T7" fmla="*/ 466 h 836"/>
              <a:gd name="T8" fmla="*/ 344 w 750"/>
              <a:gd name="T9" fmla="*/ 378 h 836"/>
              <a:gd name="T10" fmla="*/ 397 w 750"/>
              <a:gd name="T11" fmla="*/ 220 h 836"/>
              <a:gd name="T12" fmla="*/ 326 w 750"/>
              <a:gd name="T13" fmla="*/ 52 h 836"/>
              <a:gd name="T14" fmla="*/ 53 w 750"/>
              <a:gd name="T15" fmla="*/ 299 h 836"/>
              <a:gd name="T16" fmla="*/ 71 w 750"/>
              <a:gd name="T17" fmla="*/ 457 h 836"/>
              <a:gd name="T18" fmla="*/ 335 w 750"/>
              <a:gd name="T19" fmla="*/ 835 h 836"/>
              <a:gd name="T20" fmla="*/ 458 w 750"/>
              <a:gd name="T21" fmla="*/ 756 h 836"/>
              <a:gd name="T22" fmla="*/ 528 w 750"/>
              <a:gd name="T23" fmla="*/ 730 h 836"/>
              <a:gd name="T24" fmla="*/ 634 w 750"/>
              <a:gd name="T25" fmla="*/ 739 h 836"/>
              <a:gd name="T26" fmla="*/ 731 w 750"/>
              <a:gd name="T27" fmla="*/ 589 h 836"/>
              <a:gd name="T28" fmla="*/ 256 w 750"/>
              <a:gd name="T29" fmla="*/ 404 h 836"/>
              <a:gd name="T30" fmla="*/ 256 w 750"/>
              <a:gd name="T31" fmla="*/ 404 h 836"/>
              <a:gd name="T32" fmla="*/ 300 w 750"/>
              <a:gd name="T33" fmla="*/ 475 h 836"/>
              <a:gd name="T34" fmla="*/ 229 w 750"/>
              <a:gd name="T35" fmla="*/ 404 h 836"/>
              <a:gd name="T36" fmla="*/ 141 w 750"/>
              <a:gd name="T37" fmla="*/ 87 h 836"/>
              <a:gd name="T38" fmla="*/ 212 w 750"/>
              <a:gd name="T39" fmla="*/ 70 h 836"/>
              <a:gd name="T40" fmla="*/ 291 w 750"/>
              <a:gd name="T41" fmla="*/ 96 h 836"/>
              <a:gd name="T42" fmla="*/ 335 w 750"/>
              <a:gd name="T43" fmla="*/ 237 h 836"/>
              <a:gd name="T44" fmla="*/ 264 w 750"/>
              <a:gd name="T45" fmla="*/ 352 h 836"/>
              <a:gd name="T46" fmla="*/ 256 w 750"/>
              <a:gd name="T47" fmla="*/ 352 h 836"/>
              <a:gd name="T48" fmla="*/ 141 w 750"/>
              <a:gd name="T49" fmla="*/ 87 h 836"/>
              <a:gd name="T50" fmla="*/ 185 w 750"/>
              <a:gd name="T51" fmla="*/ 396 h 836"/>
              <a:gd name="T52" fmla="*/ 159 w 750"/>
              <a:gd name="T53" fmla="*/ 431 h 836"/>
              <a:gd name="T54" fmla="*/ 194 w 750"/>
              <a:gd name="T55" fmla="*/ 448 h 836"/>
              <a:gd name="T56" fmla="*/ 273 w 750"/>
              <a:gd name="T57" fmla="*/ 528 h 836"/>
              <a:gd name="T58" fmla="*/ 388 w 750"/>
              <a:gd name="T59" fmla="*/ 519 h 836"/>
              <a:gd name="T60" fmla="*/ 397 w 750"/>
              <a:gd name="T61" fmla="*/ 545 h 836"/>
              <a:gd name="T62" fmla="*/ 132 w 750"/>
              <a:gd name="T63" fmla="*/ 448 h 836"/>
              <a:gd name="T64" fmla="*/ 132 w 750"/>
              <a:gd name="T65" fmla="*/ 378 h 836"/>
              <a:gd name="T66" fmla="*/ 687 w 750"/>
              <a:gd name="T67" fmla="*/ 624 h 836"/>
              <a:gd name="T68" fmla="*/ 599 w 750"/>
              <a:gd name="T69" fmla="*/ 695 h 836"/>
              <a:gd name="T70" fmla="*/ 493 w 750"/>
              <a:gd name="T71" fmla="*/ 659 h 836"/>
              <a:gd name="T72" fmla="*/ 344 w 750"/>
              <a:gd name="T73" fmla="*/ 774 h 836"/>
              <a:gd name="T74" fmla="*/ 159 w 750"/>
              <a:gd name="T75" fmla="*/ 554 h 836"/>
              <a:gd name="T76" fmla="*/ 317 w 750"/>
              <a:gd name="T77" fmla="*/ 624 h 836"/>
              <a:gd name="T78" fmla="*/ 361 w 750"/>
              <a:gd name="T79" fmla="*/ 651 h 836"/>
              <a:gd name="T80" fmla="*/ 555 w 750"/>
              <a:gd name="T81" fmla="*/ 624 h 836"/>
              <a:gd name="T82" fmla="*/ 652 w 750"/>
              <a:gd name="T83" fmla="*/ 624 h 836"/>
              <a:gd name="T84" fmla="*/ 687 w 750"/>
              <a:gd name="T85" fmla="*/ 615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0" h="836">
                <a:moveTo>
                  <a:pt x="678" y="554"/>
                </a:moveTo>
                <a:lnTo>
                  <a:pt x="678" y="554"/>
                </a:lnTo>
                <a:cubicBezTo>
                  <a:pt x="652" y="554"/>
                  <a:pt x="634" y="572"/>
                  <a:pt x="625" y="580"/>
                </a:cubicBezTo>
                <a:cubicBezTo>
                  <a:pt x="616" y="580"/>
                  <a:pt x="616" y="589"/>
                  <a:pt x="608" y="589"/>
                </a:cubicBezTo>
                <a:cubicBezTo>
                  <a:pt x="608" y="589"/>
                  <a:pt x="590" y="580"/>
                  <a:pt x="590" y="572"/>
                </a:cubicBezTo>
                <a:cubicBezTo>
                  <a:pt x="555" y="554"/>
                  <a:pt x="511" y="519"/>
                  <a:pt x="458" y="528"/>
                </a:cubicBezTo>
                <a:cubicBezTo>
                  <a:pt x="458" y="519"/>
                  <a:pt x="449" y="501"/>
                  <a:pt x="449" y="492"/>
                </a:cubicBezTo>
                <a:cubicBezTo>
                  <a:pt x="440" y="483"/>
                  <a:pt x="423" y="475"/>
                  <a:pt x="414" y="466"/>
                </a:cubicBezTo>
                <a:cubicBezTo>
                  <a:pt x="414" y="457"/>
                  <a:pt x="397" y="439"/>
                  <a:pt x="388" y="422"/>
                </a:cubicBezTo>
                <a:cubicBezTo>
                  <a:pt x="370" y="404"/>
                  <a:pt x="361" y="387"/>
                  <a:pt x="344" y="378"/>
                </a:cubicBezTo>
                <a:cubicBezTo>
                  <a:pt x="388" y="352"/>
                  <a:pt x="388" y="307"/>
                  <a:pt x="397" y="237"/>
                </a:cubicBezTo>
                <a:cubicBezTo>
                  <a:pt x="397" y="237"/>
                  <a:pt x="397" y="228"/>
                  <a:pt x="397" y="220"/>
                </a:cubicBezTo>
                <a:cubicBezTo>
                  <a:pt x="405" y="114"/>
                  <a:pt x="352" y="70"/>
                  <a:pt x="326" y="52"/>
                </a:cubicBezTo>
                <a:lnTo>
                  <a:pt x="326" y="52"/>
                </a:lnTo>
                <a:cubicBezTo>
                  <a:pt x="264" y="0"/>
                  <a:pt x="176" y="8"/>
                  <a:pt x="115" y="35"/>
                </a:cubicBezTo>
                <a:cubicBezTo>
                  <a:pt x="27" y="87"/>
                  <a:pt x="0" y="202"/>
                  <a:pt x="53" y="299"/>
                </a:cubicBezTo>
                <a:cubicBezTo>
                  <a:pt x="62" y="316"/>
                  <a:pt x="71" y="334"/>
                  <a:pt x="88" y="343"/>
                </a:cubicBezTo>
                <a:cubicBezTo>
                  <a:pt x="80" y="369"/>
                  <a:pt x="62" y="413"/>
                  <a:pt x="71" y="457"/>
                </a:cubicBezTo>
                <a:cubicBezTo>
                  <a:pt x="97" y="580"/>
                  <a:pt x="141" y="686"/>
                  <a:pt x="203" y="756"/>
                </a:cubicBezTo>
                <a:cubicBezTo>
                  <a:pt x="256" y="818"/>
                  <a:pt x="308" y="835"/>
                  <a:pt x="335" y="835"/>
                </a:cubicBezTo>
                <a:cubicBezTo>
                  <a:pt x="344" y="835"/>
                  <a:pt x="344" y="835"/>
                  <a:pt x="344" y="835"/>
                </a:cubicBezTo>
                <a:cubicBezTo>
                  <a:pt x="388" y="827"/>
                  <a:pt x="423" y="809"/>
                  <a:pt x="458" y="756"/>
                </a:cubicBezTo>
                <a:cubicBezTo>
                  <a:pt x="484" y="721"/>
                  <a:pt x="502" y="712"/>
                  <a:pt x="502" y="712"/>
                </a:cubicBezTo>
                <a:cubicBezTo>
                  <a:pt x="511" y="712"/>
                  <a:pt x="520" y="721"/>
                  <a:pt x="528" y="730"/>
                </a:cubicBezTo>
                <a:cubicBezTo>
                  <a:pt x="546" y="739"/>
                  <a:pt x="555" y="748"/>
                  <a:pt x="573" y="756"/>
                </a:cubicBezTo>
                <a:cubicBezTo>
                  <a:pt x="581" y="756"/>
                  <a:pt x="608" y="756"/>
                  <a:pt x="634" y="739"/>
                </a:cubicBezTo>
                <a:cubicBezTo>
                  <a:pt x="678" y="712"/>
                  <a:pt x="713" y="686"/>
                  <a:pt x="731" y="659"/>
                </a:cubicBezTo>
                <a:cubicBezTo>
                  <a:pt x="749" y="633"/>
                  <a:pt x="749" y="607"/>
                  <a:pt x="731" y="589"/>
                </a:cubicBezTo>
                <a:cubicBezTo>
                  <a:pt x="722" y="563"/>
                  <a:pt x="704" y="554"/>
                  <a:pt x="678" y="554"/>
                </a:cubicBezTo>
                <a:close/>
                <a:moveTo>
                  <a:pt x="256" y="404"/>
                </a:moveTo>
                <a:lnTo>
                  <a:pt x="256" y="404"/>
                </a:lnTo>
                <a:lnTo>
                  <a:pt x="256" y="404"/>
                </a:lnTo>
                <a:cubicBezTo>
                  <a:pt x="308" y="404"/>
                  <a:pt x="335" y="448"/>
                  <a:pt x="352" y="475"/>
                </a:cubicBezTo>
                <a:cubicBezTo>
                  <a:pt x="326" y="483"/>
                  <a:pt x="308" y="483"/>
                  <a:pt x="300" y="475"/>
                </a:cubicBezTo>
                <a:cubicBezTo>
                  <a:pt x="282" y="466"/>
                  <a:pt x="273" y="448"/>
                  <a:pt x="264" y="439"/>
                </a:cubicBezTo>
                <a:cubicBezTo>
                  <a:pt x="256" y="422"/>
                  <a:pt x="247" y="413"/>
                  <a:pt x="229" y="404"/>
                </a:cubicBezTo>
                <a:cubicBezTo>
                  <a:pt x="238" y="404"/>
                  <a:pt x="247" y="404"/>
                  <a:pt x="256" y="404"/>
                </a:cubicBezTo>
                <a:close/>
                <a:moveTo>
                  <a:pt x="141" y="87"/>
                </a:moveTo>
                <a:lnTo>
                  <a:pt x="141" y="87"/>
                </a:lnTo>
                <a:cubicBezTo>
                  <a:pt x="168" y="79"/>
                  <a:pt x="194" y="70"/>
                  <a:pt x="212" y="70"/>
                </a:cubicBezTo>
                <a:cubicBezTo>
                  <a:pt x="247" y="70"/>
                  <a:pt x="273" y="79"/>
                  <a:pt x="291" y="96"/>
                </a:cubicBezTo>
                <a:lnTo>
                  <a:pt x="291" y="96"/>
                </a:lnTo>
                <a:cubicBezTo>
                  <a:pt x="308" y="114"/>
                  <a:pt x="344" y="140"/>
                  <a:pt x="335" y="220"/>
                </a:cubicBezTo>
                <a:cubicBezTo>
                  <a:pt x="335" y="228"/>
                  <a:pt x="335" y="228"/>
                  <a:pt x="335" y="237"/>
                </a:cubicBezTo>
                <a:cubicBezTo>
                  <a:pt x="335" y="325"/>
                  <a:pt x="326" y="325"/>
                  <a:pt x="300" y="343"/>
                </a:cubicBezTo>
                <a:cubicBezTo>
                  <a:pt x="291" y="352"/>
                  <a:pt x="273" y="352"/>
                  <a:pt x="264" y="352"/>
                </a:cubicBezTo>
                <a:lnTo>
                  <a:pt x="256" y="352"/>
                </a:lnTo>
                <a:lnTo>
                  <a:pt x="256" y="352"/>
                </a:lnTo>
                <a:cubicBezTo>
                  <a:pt x="203" y="352"/>
                  <a:pt x="124" y="325"/>
                  <a:pt x="97" y="272"/>
                </a:cubicBezTo>
                <a:cubicBezTo>
                  <a:pt x="62" y="202"/>
                  <a:pt x="88" y="123"/>
                  <a:pt x="141" y="87"/>
                </a:cubicBezTo>
                <a:close/>
                <a:moveTo>
                  <a:pt x="185" y="396"/>
                </a:moveTo>
                <a:lnTo>
                  <a:pt x="185" y="396"/>
                </a:lnTo>
                <a:cubicBezTo>
                  <a:pt x="176" y="396"/>
                  <a:pt x="176" y="396"/>
                  <a:pt x="176" y="396"/>
                </a:cubicBezTo>
                <a:cubicBezTo>
                  <a:pt x="159" y="404"/>
                  <a:pt x="159" y="422"/>
                  <a:pt x="159" y="431"/>
                </a:cubicBezTo>
                <a:cubicBezTo>
                  <a:pt x="168" y="448"/>
                  <a:pt x="185" y="457"/>
                  <a:pt x="194" y="448"/>
                </a:cubicBezTo>
                <a:lnTo>
                  <a:pt x="194" y="448"/>
                </a:lnTo>
                <a:cubicBezTo>
                  <a:pt x="203" y="448"/>
                  <a:pt x="212" y="466"/>
                  <a:pt x="212" y="475"/>
                </a:cubicBezTo>
                <a:cubicBezTo>
                  <a:pt x="229" y="492"/>
                  <a:pt x="247" y="510"/>
                  <a:pt x="273" y="528"/>
                </a:cubicBezTo>
                <a:cubicBezTo>
                  <a:pt x="308" y="536"/>
                  <a:pt x="344" y="536"/>
                  <a:pt x="388" y="519"/>
                </a:cubicBezTo>
                <a:lnTo>
                  <a:pt x="388" y="519"/>
                </a:lnTo>
                <a:cubicBezTo>
                  <a:pt x="388" y="519"/>
                  <a:pt x="397" y="519"/>
                  <a:pt x="405" y="528"/>
                </a:cubicBezTo>
                <a:cubicBezTo>
                  <a:pt x="405" y="536"/>
                  <a:pt x="405" y="545"/>
                  <a:pt x="397" y="545"/>
                </a:cubicBezTo>
                <a:cubicBezTo>
                  <a:pt x="361" y="572"/>
                  <a:pt x="335" y="580"/>
                  <a:pt x="300" y="572"/>
                </a:cubicBezTo>
                <a:cubicBezTo>
                  <a:pt x="212" y="554"/>
                  <a:pt x="132" y="448"/>
                  <a:pt x="132" y="448"/>
                </a:cubicBezTo>
                <a:cubicBezTo>
                  <a:pt x="132" y="439"/>
                  <a:pt x="132" y="439"/>
                  <a:pt x="124" y="439"/>
                </a:cubicBezTo>
                <a:cubicBezTo>
                  <a:pt x="124" y="413"/>
                  <a:pt x="132" y="396"/>
                  <a:pt x="132" y="378"/>
                </a:cubicBezTo>
                <a:cubicBezTo>
                  <a:pt x="150" y="387"/>
                  <a:pt x="168" y="387"/>
                  <a:pt x="185" y="396"/>
                </a:cubicBezTo>
                <a:close/>
                <a:moveTo>
                  <a:pt x="687" y="624"/>
                </a:moveTo>
                <a:lnTo>
                  <a:pt x="687" y="624"/>
                </a:lnTo>
                <a:cubicBezTo>
                  <a:pt x="678" y="642"/>
                  <a:pt x="625" y="677"/>
                  <a:pt x="599" y="695"/>
                </a:cubicBezTo>
                <a:cubicBezTo>
                  <a:pt x="590" y="704"/>
                  <a:pt x="590" y="704"/>
                  <a:pt x="564" y="686"/>
                </a:cubicBezTo>
                <a:cubicBezTo>
                  <a:pt x="546" y="668"/>
                  <a:pt x="528" y="651"/>
                  <a:pt x="493" y="659"/>
                </a:cubicBezTo>
                <a:cubicBezTo>
                  <a:pt x="467" y="659"/>
                  <a:pt x="440" y="686"/>
                  <a:pt x="414" y="730"/>
                </a:cubicBezTo>
                <a:cubicBezTo>
                  <a:pt x="388" y="756"/>
                  <a:pt x="370" y="774"/>
                  <a:pt x="344" y="774"/>
                </a:cubicBezTo>
                <a:cubicBezTo>
                  <a:pt x="300" y="783"/>
                  <a:pt x="264" y="739"/>
                  <a:pt x="247" y="721"/>
                </a:cubicBezTo>
                <a:cubicBezTo>
                  <a:pt x="221" y="695"/>
                  <a:pt x="185" y="642"/>
                  <a:pt x="159" y="554"/>
                </a:cubicBezTo>
                <a:cubicBezTo>
                  <a:pt x="194" y="589"/>
                  <a:pt x="238" y="615"/>
                  <a:pt x="291" y="624"/>
                </a:cubicBezTo>
                <a:cubicBezTo>
                  <a:pt x="300" y="624"/>
                  <a:pt x="308" y="624"/>
                  <a:pt x="317" y="624"/>
                </a:cubicBezTo>
                <a:cubicBezTo>
                  <a:pt x="308" y="642"/>
                  <a:pt x="317" y="651"/>
                  <a:pt x="326" y="651"/>
                </a:cubicBezTo>
                <a:cubicBezTo>
                  <a:pt x="335" y="668"/>
                  <a:pt x="352" y="668"/>
                  <a:pt x="361" y="651"/>
                </a:cubicBezTo>
                <a:cubicBezTo>
                  <a:pt x="397" y="624"/>
                  <a:pt x="423" y="607"/>
                  <a:pt x="449" y="589"/>
                </a:cubicBezTo>
                <a:cubicBezTo>
                  <a:pt x="484" y="572"/>
                  <a:pt x="520" y="598"/>
                  <a:pt x="555" y="624"/>
                </a:cubicBezTo>
                <a:cubicBezTo>
                  <a:pt x="573" y="633"/>
                  <a:pt x="581" y="642"/>
                  <a:pt x="590" y="642"/>
                </a:cubicBezTo>
                <a:cubicBezTo>
                  <a:pt x="616" y="651"/>
                  <a:pt x="643" y="633"/>
                  <a:pt x="652" y="624"/>
                </a:cubicBezTo>
                <a:cubicBezTo>
                  <a:pt x="669" y="615"/>
                  <a:pt x="678" y="615"/>
                  <a:pt x="678" y="615"/>
                </a:cubicBezTo>
                <a:cubicBezTo>
                  <a:pt x="687" y="615"/>
                  <a:pt x="687" y="615"/>
                  <a:pt x="687" y="615"/>
                </a:cubicBezTo>
                <a:lnTo>
                  <a:pt x="687" y="6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4">
            <a:extLst>
              <a:ext uri="{FF2B5EF4-FFF2-40B4-BE49-F238E27FC236}">
                <a16:creationId xmlns:a16="http://schemas.microsoft.com/office/drawing/2014/main" id="{DC8FAD8F-49D7-5B41-8335-64C11A14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826" y="7655430"/>
            <a:ext cx="957820" cy="1183721"/>
          </a:xfrm>
          <a:custGeom>
            <a:avLst/>
            <a:gdLst>
              <a:gd name="T0" fmla="*/ 836 w 933"/>
              <a:gd name="T1" fmla="*/ 405 h 1154"/>
              <a:gd name="T2" fmla="*/ 836 w 933"/>
              <a:gd name="T3" fmla="*/ 405 h 1154"/>
              <a:gd name="T4" fmla="*/ 572 w 933"/>
              <a:gd name="T5" fmla="*/ 88 h 1154"/>
              <a:gd name="T6" fmla="*/ 228 w 933"/>
              <a:gd name="T7" fmla="*/ 53 h 1154"/>
              <a:gd name="T8" fmla="*/ 17 w 933"/>
              <a:gd name="T9" fmla="*/ 343 h 1154"/>
              <a:gd name="T10" fmla="*/ 61 w 933"/>
              <a:gd name="T11" fmla="*/ 748 h 1154"/>
              <a:gd name="T12" fmla="*/ 158 w 933"/>
              <a:gd name="T13" fmla="*/ 942 h 1154"/>
              <a:gd name="T14" fmla="*/ 290 w 933"/>
              <a:gd name="T15" fmla="*/ 1083 h 1154"/>
              <a:gd name="T16" fmla="*/ 501 w 933"/>
              <a:gd name="T17" fmla="*/ 1153 h 1154"/>
              <a:gd name="T18" fmla="*/ 519 w 933"/>
              <a:gd name="T19" fmla="*/ 1153 h 1154"/>
              <a:gd name="T20" fmla="*/ 756 w 933"/>
              <a:gd name="T21" fmla="*/ 1083 h 1154"/>
              <a:gd name="T22" fmla="*/ 871 w 933"/>
              <a:gd name="T23" fmla="*/ 968 h 1154"/>
              <a:gd name="T24" fmla="*/ 924 w 933"/>
              <a:gd name="T25" fmla="*/ 801 h 1154"/>
              <a:gd name="T26" fmla="*/ 836 w 933"/>
              <a:gd name="T27" fmla="*/ 405 h 1154"/>
              <a:gd name="T28" fmla="*/ 862 w 933"/>
              <a:gd name="T29" fmla="*/ 801 h 1154"/>
              <a:gd name="T30" fmla="*/ 862 w 933"/>
              <a:gd name="T31" fmla="*/ 801 h 1154"/>
              <a:gd name="T32" fmla="*/ 730 w 933"/>
              <a:gd name="T33" fmla="*/ 1039 h 1154"/>
              <a:gd name="T34" fmla="*/ 519 w 933"/>
              <a:gd name="T35" fmla="*/ 1091 h 1154"/>
              <a:gd name="T36" fmla="*/ 501 w 933"/>
              <a:gd name="T37" fmla="*/ 1091 h 1154"/>
              <a:gd name="T38" fmla="*/ 325 w 933"/>
              <a:gd name="T39" fmla="*/ 1030 h 1154"/>
              <a:gd name="T40" fmla="*/ 202 w 933"/>
              <a:gd name="T41" fmla="*/ 907 h 1154"/>
              <a:gd name="T42" fmla="*/ 114 w 933"/>
              <a:gd name="T43" fmla="*/ 731 h 1154"/>
              <a:gd name="T44" fmla="*/ 70 w 933"/>
              <a:gd name="T45" fmla="*/ 343 h 1154"/>
              <a:gd name="T46" fmla="*/ 246 w 933"/>
              <a:gd name="T47" fmla="*/ 106 h 1154"/>
              <a:gd name="T48" fmla="*/ 369 w 933"/>
              <a:gd name="T49" fmla="*/ 79 h 1154"/>
              <a:gd name="T50" fmla="*/ 536 w 933"/>
              <a:gd name="T51" fmla="*/ 132 h 1154"/>
              <a:gd name="T52" fmla="*/ 783 w 933"/>
              <a:gd name="T53" fmla="*/ 431 h 1154"/>
              <a:gd name="T54" fmla="*/ 845 w 933"/>
              <a:gd name="T55" fmla="*/ 616 h 1154"/>
              <a:gd name="T56" fmla="*/ 862 w 933"/>
              <a:gd name="T57" fmla="*/ 801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33" h="1154">
                <a:moveTo>
                  <a:pt x="836" y="405"/>
                </a:moveTo>
                <a:lnTo>
                  <a:pt x="836" y="405"/>
                </a:lnTo>
                <a:cubicBezTo>
                  <a:pt x="765" y="273"/>
                  <a:pt x="677" y="159"/>
                  <a:pt x="572" y="88"/>
                </a:cubicBezTo>
                <a:cubicBezTo>
                  <a:pt x="466" y="18"/>
                  <a:pt x="343" y="0"/>
                  <a:pt x="228" y="53"/>
                </a:cubicBezTo>
                <a:cubicBezTo>
                  <a:pt x="105" y="106"/>
                  <a:pt x="26" y="211"/>
                  <a:pt x="17" y="343"/>
                </a:cubicBezTo>
                <a:cubicBezTo>
                  <a:pt x="0" y="466"/>
                  <a:pt x="17" y="616"/>
                  <a:pt x="61" y="748"/>
                </a:cubicBezTo>
                <a:cubicBezTo>
                  <a:pt x="88" y="818"/>
                  <a:pt x="123" y="880"/>
                  <a:pt x="158" y="942"/>
                </a:cubicBezTo>
                <a:cubicBezTo>
                  <a:pt x="193" y="994"/>
                  <a:pt x="246" y="1047"/>
                  <a:pt x="290" y="1083"/>
                </a:cubicBezTo>
                <a:cubicBezTo>
                  <a:pt x="360" y="1126"/>
                  <a:pt x="431" y="1144"/>
                  <a:pt x="501" y="1153"/>
                </a:cubicBezTo>
                <a:cubicBezTo>
                  <a:pt x="510" y="1153"/>
                  <a:pt x="510" y="1153"/>
                  <a:pt x="519" y="1153"/>
                </a:cubicBezTo>
                <a:cubicBezTo>
                  <a:pt x="589" y="1153"/>
                  <a:pt x="669" y="1126"/>
                  <a:pt x="756" y="1083"/>
                </a:cubicBezTo>
                <a:cubicBezTo>
                  <a:pt x="809" y="1056"/>
                  <a:pt x="845" y="1021"/>
                  <a:pt x="871" y="968"/>
                </a:cubicBezTo>
                <a:cubicBezTo>
                  <a:pt x="897" y="924"/>
                  <a:pt x="915" y="863"/>
                  <a:pt x="924" y="801"/>
                </a:cubicBezTo>
                <a:cubicBezTo>
                  <a:pt x="932" y="678"/>
                  <a:pt x="897" y="546"/>
                  <a:pt x="836" y="405"/>
                </a:cubicBezTo>
                <a:close/>
                <a:moveTo>
                  <a:pt x="862" y="801"/>
                </a:moveTo>
                <a:lnTo>
                  <a:pt x="862" y="801"/>
                </a:lnTo>
                <a:cubicBezTo>
                  <a:pt x="862" y="880"/>
                  <a:pt x="827" y="986"/>
                  <a:pt x="730" y="1039"/>
                </a:cubicBezTo>
                <a:cubicBezTo>
                  <a:pt x="651" y="1074"/>
                  <a:pt x="580" y="1091"/>
                  <a:pt x="519" y="1091"/>
                </a:cubicBezTo>
                <a:cubicBezTo>
                  <a:pt x="510" y="1091"/>
                  <a:pt x="510" y="1091"/>
                  <a:pt x="501" y="1091"/>
                </a:cubicBezTo>
                <a:cubicBezTo>
                  <a:pt x="440" y="1091"/>
                  <a:pt x="378" y="1074"/>
                  <a:pt x="325" y="1030"/>
                </a:cubicBezTo>
                <a:cubicBezTo>
                  <a:pt x="281" y="1003"/>
                  <a:pt x="237" y="959"/>
                  <a:pt x="202" y="907"/>
                </a:cubicBezTo>
                <a:cubicBezTo>
                  <a:pt x="167" y="854"/>
                  <a:pt x="141" y="801"/>
                  <a:pt x="114" y="731"/>
                </a:cubicBezTo>
                <a:cubicBezTo>
                  <a:pt x="79" y="607"/>
                  <a:pt x="61" y="466"/>
                  <a:pt x="70" y="343"/>
                </a:cubicBezTo>
                <a:cubicBezTo>
                  <a:pt x="88" y="238"/>
                  <a:pt x="149" y="150"/>
                  <a:pt x="246" y="106"/>
                </a:cubicBezTo>
                <a:cubicBezTo>
                  <a:pt x="290" y="88"/>
                  <a:pt x="325" y="79"/>
                  <a:pt x="369" y="79"/>
                </a:cubicBezTo>
                <a:cubicBezTo>
                  <a:pt x="431" y="79"/>
                  <a:pt x="493" y="97"/>
                  <a:pt x="536" y="132"/>
                </a:cubicBezTo>
                <a:cubicBezTo>
                  <a:pt x="633" y="203"/>
                  <a:pt x="721" y="308"/>
                  <a:pt x="783" y="431"/>
                </a:cubicBezTo>
                <a:cubicBezTo>
                  <a:pt x="809" y="493"/>
                  <a:pt x="836" y="555"/>
                  <a:pt x="845" y="616"/>
                </a:cubicBezTo>
                <a:cubicBezTo>
                  <a:pt x="862" y="687"/>
                  <a:pt x="871" y="739"/>
                  <a:pt x="862" y="80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5">
            <a:extLst>
              <a:ext uri="{FF2B5EF4-FFF2-40B4-BE49-F238E27FC236}">
                <a16:creationId xmlns:a16="http://schemas.microsoft.com/office/drawing/2014/main" id="{3486B383-6AAA-7E4A-BCC0-46E9BC58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184" y="10682501"/>
            <a:ext cx="587342" cy="722883"/>
          </a:xfrm>
          <a:custGeom>
            <a:avLst/>
            <a:gdLst>
              <a:gd name="T0" fmla="*/ 467 w 573"/>
              <a:gd name="T1" fmla="*/ 105 h 705"/>
              <a:gd name="T2" fmla="*/ 467 w 573"/>
              <a:gd name="T3" fmla="*/ 105 h 705"/>
              <a:gd name="T4" fmla="*/ 220 w 573"/>
              <a:gd name="T5" fmla="*/ 0 h 705"/>
              <a:gd name="T6" fmla="*/ 18 w 573"/>
              <a:gd name="T7" fmla="*/ 70 h 705"/>
              <a:gd name="T8" fmla="*/ 9 w 573"/>
              <a:gd name="T9" fmla="*/ 114 h 705"/>
              <a:gd name="T10" fmla="*/ 44 w 573"/>
              <a:gd name="T11" fmla="*/ 114 h 705"/>
              <a:gd name="T12" fmla="*/ 220 w 573"/>
              <a:gd name="T13" fmla="*/ 61 h 705"/>
              <a:gd name="T14" fmla="*/ 519 w 573"/>
              <a:gd name="T15" fmla="*/ 352 h 705"/>
              <a:gd name="T16" fmla="*/ 220 w 573"/>
              <a:gd name="T17" fmla="*/ 642 h 705"/>
              <a:gd name="T18" fmla="*/ 150 w 573"/>
              <a:gd name="T19" fmla="*/ 633 h 705"/>
              <a:gd name="T20" fmla="*/ 115 w 573"/>
              <a:gd name="T21" fmla="*/ 651 h 705"/>
              <a:gd name="T22" fmla="*/ 132 w 573"/>
              <a:gd name="T23" fmla="*/ 686 h 705"/>
              <a:gd name="T24" fmla="*/ 220 w 573"/>
              <a:gd name="T25" fmla="*/ 704 h 705"/>
              <a:gd name="T26" fmla="*/ 467 w 573"/>
              <a:gd name="T27" fmla="*/ 598 h 705"/>
              <a:gd name="T28" fmla="*/ 572 w 573"/>
              <a:gd name="T29" fmla="*/ 352 h 705"/>
              <a:gd name="T30" fmla="*/ 467 w 573"/>
              <a:gd name="T31" fmla="*/ 1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3" h="705">
                <a:moveTo>
                  <a:pt x="467" y="105"/>
                </a:moveTo>
                <a:lnTo>
                  <a:pt x="467" y="105"/>
                </a:lnTo>
                <a:cubicBezTo>
                  <a:pt x="405" y="35"/>
                  <a:pt x="317" y="0"/>
                  <a:pt x="220" y="0"/>
                </a:cubicBezTo>
                <a:cubicBezTo>
                  <a:pt x="150" y="0"/>
                  <a:pt x="71" y="26"/>
                  <a:pt x="18" y="70"/>
                </a:cubicBezTo>
                <a:cubicBezTo>
                  <a:pt x="0" y="79"/>
                  <a:pt x="0" y="97"/>
                  <a:pt x="9" y="114"/>
                </a:cubicBezTo>
                <a:cubicBezTo>
                  <a:pt x="18" y="123"/>
                  <a:pt x="36" y="123"/>
                  <a:pt x="44" y="114"/>
                </a:cubicBezTo>
                <a:cubicBezTo>
                  <a:pt x="97" y="79"/>
                  <a:pt x="159" y="61"/>
                  <a:pt x="220" y="61"/>
                </a:cubicBezTo>
                <a:cubicBezTo>
                  <a:pt x="388" y="61"/>
                  <a:pt x="519" y="194"/>
                  <a:pt x="519" y="352"/>
                </a:cubicBezTo>
                <a:cubicBezTo>
                  <a:pt x="519" y="510"/>
                  <a:pt x="388" y="642"/>
                  <a:pt x="220" y="642"/>
                </a:cubicBezTo>
                <a:cubicBezTo>
                  <a:pt x="194" y="642"/>
                  <a:pt x="167" y="642"/>
                  <a:pt x="150" y="633"/>
                </a:cubicBezTo>
                <a:cubicBezTo>
                  <a:pt x="132" y="633"/>
                  <a:pt x="115" y="642"/>
                  <a:pt x="115" y="651"/>
                </a:cubicBezTo>
                <a:cubicBezTo>
                  <a:pt x="106" y="669"/>
                  <a:pt x="115" y="686"/>
                  <a:pt x="132" y="686"/>
                </a:cubicBezTo>
                <a:cubicBezTo>
                  <a:pt x="159" y="695"/>
                  <a:pt x="194" y="704"/>
                  <a:pt x="220" y="704"/>
                </a:cubicBezTo>
                <a:cubicBezTo>
                  <a:pt x="317" y="704"/>
                  <a:pt x="405" y="669"/>
                  <a:pt x="467" y="598"/>
                </a:cubicBezTo>
                <a:cubicBezTo>
                  <a:pt x="537" y="536"/>
                  <a:pt x="572" y="449"/>
                  <a:pt x="572" y="352"/>
                </a:cubicBezTo>
                <a:cubicBezTo>
                  <a:pt x="572" y="255"/>
                  <a:pt x="537" y="167"/>
                  <a:pt x="467" y="1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6">
            <a:extLst>
              <a:ext uri="{FF2B5EF4-FFF2-40B4-BE49-F238E27FC236}">
                <a16:creationId xmlns:a16="http://schemas.microsoft.com/office/drawing/2014/main" id="{A3FC5960-00A2-8944-8892-38D50F41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778" y="10980691"/>
            <a:ext cx="614450" cy="162649"/>
          </a:xfrm>
          <a:custGeom>
            <a:avLst/>
            <a:gdLst>
              <a:gd name="T0" fmla="*/ 334 w 599"/>
              <a:gd name="T1" fmla="*/ 53 h 160"/>
              <a:gd name="T2" fmla="*/ 334 w 599"/>
              <a:gd name="T3" fmla="*/ 53 h 160"/>
              <a:gd name="T4" fmla="*/ 203 w 599"/>
              <a:gd name="T5" fmla="*/ 53 h 160"/>
              <a:gd name="T6" fmla="*/ 27 w 599"/>
              <a:gd name="T7" fmla="*/ 53 h 160"/>
              <a:gd name="T8" fmla="*/ 0 w 599"/>
              <a:gd name="T9" fmla="*/ 80 h 160"/>
              <a:gd name="T10" fmla="*/ 35 w 599"/>
              <a:gd name="T11" fmla="*/ 106 h 160"/>
              <a:gd name="T12" fmla="*/ 176 w 599"/>
              <a:gd name="T13" fmla="*/ 106 h 160"/>
              <a:gd name="T14" fmla="*/ 255 w 599"/>
              <a:gd name="T15" fmla="*/ 123 h 160"/>
              <a:gd name="T16" fmla="*/ 334 w 599"/>
              <a:gd name="T17" fmla="*/ 106 h 160"/>
              <a:gd name="T18" fmla="*/ 370 w 599"/>
              <a:gd name="T19" fmla="*/ 141 h 160"/>
              <a:gd name="T20" fmla="*/ 458 w 599"/>
              <a:gd name="T21" fmla="*/ 159 h 160"/>
              <a:gd name="T22" fmla="*/ 546 w 599"/>
              <a:gd name="T23" fmla="*/ 141 h 160"/>
              <a:gd name="T24" fmla="*/ 598 w 599"/>
              <a:gd name="T25" fmla="*/ 80 h 160"/>
              <a:gd name="T26" fmla="*/ 546 w 599"/>
              <a:gd name="T27" fmla="*/ 18 h 160"/>
              <a:gd name="T28" fmla="*/ 458 w 599"/>
              <a:gd name="T29" fmla="*/ 0 h 160"/>
              <a:gd name="T30" fmla="*/ 370 w 599"/>
              <a:gd name="T31" fmla="*/ 18 h 160"/>
              <a:gd name="T32" fmla="*/ 334 w 599"/>
              <a:gd name="T33" fmla="*/ 53 h 160"/>
              <a:gd name="T34" fmla="*/ 405 w 599"/>
              <a:gd name="T35" fmla="*/ 62 h 160"/>
              <a:gd name="T36" fmla="*/ 405 w 599"/>
              <a:gd name="T37" fmla="*/ 62 h 160"/>
              <a:gd name="T38" fmla="*/ 458 w 599"/>
              <a:gd name="T39" fmla="*/ 53 h 160"/>
              <a:gd name="T40" fmla="*/ 519 w 599"/>
              <a:gd name="T41" fmla="*/ 62 h 160"/>
              <a:gd name="T42" fmla="*/ 537 w 599"/>
              <a:gd name="T43" fmla="*/ 80 h 160"/>
              <a:gd name="T44" fmla="*/ 519 w 599"/>
              <a:gd name="T45" fmla="*/ 88 h 160"/>
              <a:gd name="T46" fmla="*/ 458 w 599"/>
              <a:gd name="T47" fmla="*/ 97 h 160"/>
              <a:gd name="T48" fmla="*/ 405 w 599"/>
              <a:gd name="T49" fmla="*/ 88 h 160"/>
              <a:gd name="T50" fmla="*/ 379 w 599"/>
              <a:gd name="T51" fmla="*/ 80 h 160"/>
              <a:gd name="T52" fmla="*/ 405 w 599"/>
              <a:gd name="T53" fmla="*/ 6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99" h="160">
                <a:moveTo>
                  <a:pt x="334" y="53"/>
                </a:moveTo>
                <a:lnTo>
                  <a:pt x="334" y="53"/>
                </a:lnTo>
                <a:cubicBezTo>
                  <a:pt x="246" y="70"/>
                  <a:pt x="229" y="62"/>
                  <a:pt x="203" y="53"/>
                </a:cubicBezTo>
                <a:cubicBezTo>
                  <a:pt x="167" y="35"/>
                  <a:pt x="132" y="27"/>
                  <a:pt x="27" y="53"/>
                </a:cubicBezTo>
                <a:cubicBezTo>
                  <a:pt x="9" y="53"/>
                  <a:pt x="0" y="70"/>
                  <a:pt x="0" y="80"/>
                </a:cubicBezTo>
                <a:cubicBezTo>
                  <a:pt x="9" y="97"/>
                  <a:pt x="27" y="106"/>
                  <a:pt x="35" y="106"/>
                </a:cubicBezTo>
                <a:cubicBezTo>
                  <a:pt x="132" y="80"/>
                  <a:pt x="158" y="88"/>
                  <a:pt x="176" y="106"/>
                </a:cubicBezTo>
                <a:cubicBezTo>
                  <a:pt x="203" y="115"/>
                  <a:pt x="220" y="123"/>
                  <a:pt x="255" y="123"/>
                </a:cubicBezTo>
                <a:cubicBezTo>
                  <a:pt x="273" y="123"/>
                  <a:pt x="299" y="115"/>
                  <a:pt x="334" y="106"/>
                </a:cubicBezTo>
                <a:cubicBezTo>
                  <a:pt x="343" y="123"/>
                  <a:pt x="352" y="132"/>
                  <a:pt x="370" y="141"/>
                </a:cubicBezTo>
                <a:cubicBezTo>
                  <a:pt x="396" y="150"/>
                  <a:pt x="431" y="159"/>
                  <a:pt x="458" y="159"/>
                </a:cubicBezTo>
                <a:cubicBezTo>
                  <a:pt x="493" y="159"/>
                  <a:pt x="528" y="150"/>
                  <a:pt x="546" y="141"/>
                </a:cubicBezTo>
                <a:cubicBezTo>
                  <a:pt x="590" y="115"/>
                  <a:pt x="598" y="88"/>
                  <a:pt x="598" y="80"/>
                </a:cubicBezTo>
                <a:cubicBezTo>
                  <a:pt x="598" y="62"/>
                  <a:pt x="590" y="35"/>
                  <a:pt x="546" y="18"/>
                </a:cubicBezTo>
                <a:cubicBezTo>
                  <a:pt x="528" y="0"/>
                  <a:pt x="493" y="0"/>
                  <a:pt x="458" y="0"/>
                </a:cubicBezTo>
                <a:cubicBezTo>
                  <a:pt x="431" y="0"/>
                  <a:pt x="396" y="0"/>
                  <a:pt x="370" y="18"/>
                </a:cubicBezTo>
                <a:cubicBezTo>
                  <a:pt x="352" y="27"/>
                  <a:pt x="334" y="44"/>
                  <a:pt x="334" y="53"/>
                </a:cubicBezTo>
                <a:close/>
                <a:moveTo>
                  <a:pt x="405" y="62"/>
                </a:moveTo>
                <a:lnTo>
                  <a:pt x="405" y="62"/>
                </a:lnTo>
                <a:cubicBezTo>
                  <a:pt x="414" y="53"/>
                  <a:pt x="440" y="53"/>
                  <a:pt x="458" y="53"/>
                </a:cubicBezTo>
                <a:cubicBezTo>
                  <a:pt x="484" y="53"/>
                  <a:pt x="502" y="53"/>
                  <a:pt x="519" y="62"/>
                </a:cubicBezTo>
                <a:cubicBezTo>
                  <a:pt x="537" y="70"/>
                  <a:pt x="537" y="70"/>
                  <a:pt x="537" y="80"/>
                </a:cubicBezTo>
                <a:cubicBezTo>
                  <a:pt x="537" y="80"/>
                  <a:pt x="537" y="88"/>
                  <a:pt x="519" y="88"/>
                </a:cubicBezTo>
                <a:cubicBezTo>
                  <a:pt x="502" y="97"/>
                  <a:pt x="484" y="97"/>
                  <a:pt x="458" y="97"/>
                </a:cubicBezTo>
                <a:cubicBezTo>
                  <a:pt x="440" y="97"/>
                  <a:pt x="414" y="97"/>
                  <a:pt x="405" y="88"/>
                </a:cubicBezTo>
                <a:cubicBezTo>
                  <a:pt x="387" y="88"/>
                  <a:pt x="387" y="80"/>
                  <a:pt x="379" y="80"/>
                </a:cubicBezTo>
                <a:cubicBezTo>
                  <a:pt x="387" y="70"/>
                  <a:pt x="387" y="70"/>
                  <a:pt x="405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7">
            <a:extLst>
              <a:ext uri="{FF2B5EF4-FFF2-40B4-BE49-F238E27FC236}">
                <a16:creationId xmlns:a16="http://schemas.microsoft.com/office/drawing/2014/main" id="{622322F2-1143-5741-886E-B95DB05E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430" y="10818042"/>
            <a:ext cx="605414" cy="162649"/>
          </a:xfrm>
          <a:custGeom>
            <a:avLst/>
            <a:gdLst>
              <a:gd name="T0" fmla="*/ 176 w 591"/>
              <a:gd name="T1" fmla="*/ 105 h 159"/>
              <a:gd name="T2" fmla="*/ 176 w 591"/>
              <a:gd name="T3" fmla="*/ 105 h 159"/>
              <a:gd name="T4" fmla="*/ 255 w 591"/>
              <a:gd name="T5" fmla="*/ 123 h 159"/>
              <a:gd name="T6" fmla="*/ 334 w 591"/>
              <a:gd name="T7" fmla="*/ 114 h 159"/>
              <a:gd name="T8" fmla="*/ 369 w 591"/>
              <a:gd name="T9" fmla="*/ 141 h 159"/>
              <a:gd name="T10" fmla="*/ 457 w 591"/>
              <a:gd name="T11" fmla="*/ 158 h 159"/>
              <a:gd name="T12" fmla="*/ 545 w 591"/>
              <a:gd name="T13" fmla="*/ 141 h 159"/>
              <a:gd name="T14" fmla="*/ 590 w 591"/>
              <a:gd name="T15" fmla="*/ 79 h 159"/>
              <a:gd name="T16" fmla="*/ 545 w 591"/>
              <a:gd name="T17" fmla="*/ 17 h 159"/>
              <a:gd name="T18" fmla="*/ 457 w 591"/>
              <a:gd name="T19" fmla="*/ 0 h 159"/>
              <a:gd name="T20" fmla="*/ 369 w 591"/>
              <a:gd name="T21" fmla="*/ 17 h 159"/>
              <a:gd name="T22" fmla="*/ 325 w 591"/>
              <a:gd name="T23" fmla="*/ 52 h 159"/>
              <a:gd name="T24" fmla="*/ 202 w 591"/>
              <a:gd name="T25" fmla="*/ 52 h 159"/>
              <a:gd name="T26" fmla="*/ 17 w 591"/>
              <a:gd name="T27" fmla="*/ 52 h 159"/>
              <a:gd name="T28" fmla="*/ 0 w 591"/>
              <a:gd name="T29" fmla="*/ 88 h 159"/>
              <a:gd name="T30" fmla="*/ 35 w 591"/>
              <a:gd name="T31" fmla="*/ 105 h 159"/>
              <a:gd name="T32" fmla="*/ 176 w 591"/>
              <a:gd name="T33" fmla="*/ 105 h 159"/>
              <a:gd name="T34" fmla="*/ 396 w 591"/>
              <a:gd name="T35" fmla="*/ 62 h 159"/>
              <a:gd name="T36" fmla="*/ 396 w 591"/>
              <a:gd name="T37" fmla="*/ 62 h 159"/>
              <a:gd name="T38" fmla="*/ 457 w 591"/>
              <a:gd name="T39" fmla="*/ 52 h 159"/>
              <a:gd name="T40" fmla="*/ 519 w 591"/>
              <a:gd name="T41" fmla="*/ 62 h 159"/>
              <a:gd name="T42" fmla="*/ 537 w 591"/>
              <a:gd name="T43" fmla="*/ 79 h 159"/>
              <a:gd name="T44" fmla="*/ 519 w 591"/>
              <a:gd name="T45" fmla="*/ 88 h 159"/>
              <a:gd name="T46" fmla="*/ 457 w 591"/>
              <a:gd name="T47" fmla="*/ 105 h 159"/>
              <a:gd name="T48" fmla="*/ 396 w 591"/>
              <a:gd name="T49" fmla="*/ 88 h 159"/>
              <a:gd name="T50" fmla="*/ 378 w 591"/>
              <a:gd name="T51" fmla="*/ 79 h 159"/>
              <a:gd name="T52" fmla="*/ 396 w 591"/>
              <a:gd name="T53" fmla="*/ 62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91" h="159">
                <a:moveTo>
                  <a:pt x="176" y="105"/>
                </a:moveTo>
                <a:lnTo>
                  <a:pt x="176" y="105"/>
                </a:lnTo>
                <a:cubicBezTo>
                  <a:pt x="193" y="114"/>
                  <a:pt x="220" y="123"/>
                  <a:pt x="255" y="123"/>
                </a:cubicBezTo>
                <a:cubicBezTo>
                  <a:pt x="273" y="123"/>
                  <a:pt x="299" y="114"/>
                  <a:pt x="334" y="114"/>
                </a:cubicBezTo>
                <a:cubicBezTo>
                  <a:pt x="343" y="123"/>
                  <a:pt x="352" y="132"/>
                  <a:pt x="369" y="141"/>
                </a:cubicBezTo>
                <a:cubicBezTo>
                  <a:pt x="396" y="149"/>
                  <a:pt x="422" y="158"/>
                  <a:pt x="457" y="158"/>
                </a:cubicBezTo>
                <a:cubicBezTo>
                  <a:pt x="493" y="158"/>
                  <a:pt x="519" y="149"/>
                  <a:pt x="545" y="141"/>
                </a:cubicBezTo>
                <a:cubicBezTo>
                  <a:pt x="590" y="123"/>
                  <a:pt x="590" y="88"/>
                  <a:pt x="590" y="79"/>
                </a:cubicBezTo>
                <a:cubicBezTo>
                  <a:pt x="590" y="62"/>
                  <a:pt x="590" y="35"/>
                  <a:pt x="545" y="17"/>
                </a:cubicBezTo>
                <a:cubicBezTo>
                  <a:pt x="519" y="0"/>
                  <a:pt x="493" y="0"/>
                  <a:pt x="457" y="0"/>
                </a:cubicBezTo>
                <a:cubicBezTo>
                  <a:pt x="422" y="0"/>
                  <a:pt x="396" y="0"/>
                  <a:pt x="369" y="17"/>
                </a:cubicBezTo>
                <a:cubicBezTo>
                  <a:pt x="343" y="26"/>
                  <a:pt x="334" y="44"/>
                  <a:pt x="325" y="52"/>
                </a:cubicBezTo>
                <a:cubicBezTo>
                  <a:pt x="246" y="70"/>
                  <a:pt x="220" y="62"/>
                  <a:pt x="202" y="52"/>
                </a:cubicBezTo>
                <a:cubicBezTo>
                  <a:pt x="167" y="35"/>
                  <a:pt x="132" y="26"/>
                  <a:pt x="17" y="52"/>
                </a:cubicBezTo>
                <a:cubicBezTo>
                  <a:pt x="9" y="52"/>
                  <a:pt x="0" y="70"/>
                  <a:pt x="0" y="88"/>
                </a:cubicBezTo>
                <a:cubicBezTo>
                  <a:pt x="0" y="97"/>
                  <a:pt x="17" y="105"/>
                  <a:pt x="35" y="105"/>
                </a:cubicBezTo>
                <a:cubicBezTo>
                  <a:pt x="132" y="79"/>
                  <a:pt x="158" y="88"/>
                  <a:pt x="176" y="105"/>
                </a:cubicBezTo>
                <a:close/>
                <a:moveTo>
                  <a:pt x="396" y="62"/>
                </a:moveTo>
                <a:lnTo>
                  <a:pt x="396" y="62"/>
                </a:lnTo>
                <a:cubicBezTo>
                  <a:pt x="414" y="62"/>
                  <a:pt x="431" y="52"/>
                  <a:pt x="457" y="52"/>
                </a:cubicBezTo>
                <a:cubicBezTo>
                  <a:pt x="475" y="52"/>
                  <a:pt x="501" y="62"/>
                  <a:pt x="519" y="62"/>
                </a:cubicBezTo>
                <a:cubicBezTo>
                  <a:pt x="528" y="70"/>
                  <a:pt x="537" y="79"/>
                  <a:pt x="537" y="79"/>
                </a:cubicBezTo>
                <a:cubicBezTo>
                  <a:pt x="537" y="79"/>
                  <a:pt x="528" y="88"/>
                  <a:pt x="519" y="88"/>
                </a:cubicBezTo>
                <a:cubicBezTo>
                  <a:pt x="501" y="97"/>
                  <a:pt x="475" y="105"/>
                  <a:pt x="457" y="105"/>
                </a:cubicBezTo>
                <a:cubicBezTo>
                  <a:pt x="431" y="105"/>
                  <a:pt x="414" y="97"/>
                  <a:pt x="396" y="88"/>
                </a:cubicBezTo>
                <a:cubicBezTo>
                  <a:pt x="387" y="88"/>
                  <a:pt x="378" y="79"/>
                  <a:pt x="378" y="79"/>
                </a:cubicBezTo>
                <a:cubicBezTo>
                  <a:pt x="378" y="79"/>
                  <a:pt x="387" y="70"/>
                  <a:pt x="396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8">
            <a:extLst>
              <a:ext uri="{FF2B5EF4-FFF2-40B4-BE49-F238E27FC236}">
                <a16:creationId xmlns:a16="http://schemas.microsoft.com/office/drawing/2014/main" id="{34CB7AFC-285E-9346-A049-86CAB872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46" y="11179483"/>
            <a:ext cx="614450" cy="162649"/>
          </a:xfrm>
          <a:custGeom>
            <a:avLst/>
            <a:gdLst>
              <a:gd name="T0" fmla="*/ 599 w 600"/>
              <a:gd name="T1" fmla="*/ 79 h 159"/>
              <a:gd name="T2" fmla="*/ 599 w 600"/>
              <a:gd name="T3" fmla="*/ 79 h 159"/>
              <a:gd name="T4" fmla="*/ 546 w 600"/>
              <a:gd name="T5" fmla="*/ 17 h 159"/>
              <a:gd name="T6" fmla="*/ 458 w 600"/>
              <a:gd name="T7" fmla="*/ 0 h 159"/>
              <a:gd name="T8" fmla="*/ 370 w 600"/>
              <a:gd name="T9" fmla="*/ 17 h 159"/>
              <a:gd name="T10" fmla="*/ 326 w 600"/>
              <a:gd name="T11" fmla="*/ 52 h 159"/>
              <a:gd name="T12" fmla="*/ 203 w 600"/>
              <a:gd name="T13" fmla="*/ 52 h 159"/>
              <a:gd name="T14" fmla="*/ 27 w 600"/>
              <a:gd name="T15" fmla="*/ 52 h 159"/>
              <a:gd name="T16" fmla="*/ 0 w 600"/>
              <a:gd name="T17" fmla="*/ 79 h 159"/>
              <a:gd name="T18" fmla="*/ 36 w 600"/>
              <a:gd name="T19" fmla="*/ 105 h 159"/>
              <a:gd name="T20" fmla="*/ 176 w 600"/>
              <a:gd name="T21" fmla="*/ 105 h 159"/>
              <a:gd name="T22" fmla="*/ 256 w 600"/>
              <a:gd name="T23" fmla="*/ 123 h 159"/>
              <a:gd name="T24" fmla="*/ 335 w 600"/>
              <a:gd name="T25" fmla="*/ 105 h 159"/>
              <a:gd name="T26" fmla="*/ 370 w 600"/>
              <a:gd name="T27" fmla="*/ 141 h 159"/>
              <a:gd name="T28" fmla="*/ 458 w 600"/>
              <a:gd name="T29" fmla="*/ 158 h 159"/>
              <a:gd name="T30" fmla="*/ 546 w 600"/>
              <a:gd name="T31" fmla="*/ 141 h 159"/>
              <a:gd name="T32" fmla="*/ 599 w 600"/>
              <a:gd name="T33" fmla="*/ 79 h 159"/>
              <a:gd name="T34" fmla="*/ 520 w 600"/>
              <a:gd name="T35" fmla="*/ 88 h 159"/>
              <a:gd name="T36" fmla="*/ 520 w 600"/>
              <a:gd name="T37" fmla="*/ 88 h 159"/>
              <a:gd name="T38" fmla="*/ 458 w 600"/>
              <a:gd name="T39" fmla="*/ 97 h 159"/>
              <a:gd name="T40" fmla="*/ 396 w 600"/>
              <a:gd name="T41" fmla="*/ 88 h 159"/>
              <a:gd name="T42" fmla="*/ 379 w 600"/>
              <a:gd name="T43" fmla="*/ 79 h 159"/>
              <a:gd name="T44" fmla="*/ 396 w 600"/>
              <a:gd name="T45" fmla="*/ 61 h 159"/>
              <a:gd name="T46" fmla="*/ 458 w 600"/>
              <a:gd name="T47" fmla="*/ 52 h 159"/>
              <a:gd name="T48" fmla="*/ 520 w 600"/>
              <a:gd name="T49" fmla="*/ 61 h 159"/>
              <a:gd name="T50" fmla="*/ 537 w 600"/>
              <a:gd name="T51" fmla="*/ 79 h 159"/>
              <a:gd name="T52" fmla="*/ 520 w 600"/>
              <a:gd name="T53" fmla="*/ 8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0" h="159">
                <a:moveTo>
                  <a:pt x="599" y="79"/>
                </a:moveTo>
                <a:lnTo>
                  <a:pt x="599" y="79"/>
                </a:lnTo>
                <a:cubicBezTo>
                  <a:pt x="599" y="61"/>
                  <a:pt x="590" y="35"/>
                  <a:pt x="546" y="17"/>
                </a:cubicBezTo>
                <a:cubicBezTo>
                  <a:pt x="520" y="0"/>
                  <a:pt x="493" y="0"/>
                  <a:pt x="458" y="0"/>
                </a:cubicBezTo>
                <a:cubicBezTo>
                  <a:pt x="423" y="0"/>
                  <a:pt x="396" y="0"/>
                  <a:pt x="370" y="17"/>
                </a:cubicBezTo>
                <a:cubicBezTo>
                  <a:pt x="352" y="26"/>
                  <a:pt x="335" y="44"/>
                  <a:pt x="326" y="52"/>
                </a:cubicBezTo>
                <a:cubicBezTo>
                  <a:pt x="247" y="70"/>
                  <a:pt x="229" y="61"/>
                  <a:pt x="203" y="52"/>
                </a:cubicBezTo>
                <a:cubicBezTo>
                  <a:pt x="168" y="35"/>
                  <a:pt x="133" y="26"/>
                  <a:pt x="27" y="52"/>
                </a:cubicBezTo>
                <a:cubicBezTo>
                  <a:pt x="9" y="52"/>
                  <a:pt x="0" y="70"/>
                  <a:pt x="0" y="79"/>
                </a:cubicBezTo>
                <a:cubicBezTo>
                  <a:pt x="9" y="97"/>
                  <a:pt x="18" y="105"/>
                  <a:pt x="36" y="105"/>
                </a:cubicBezTo>
                <a:cubicBezTo>
                  <a:pt x="133" y="79"/>
                  <a:pt x="159" y="88"/>
                  <a:pt x="176" y="105"/>
                </a:cubicBezTo>
                <a:cubicBezTo>
                  <a:pt x="203" y="114"/>
                  <a:pt x="220" y="123"/>
                  <a:pt x="256" y="123"/>
                </a:cubicBezTo>
                <a:cubicBezTo>
                  <a:pt x="273" y="123"/>
                  <a:pt x="300" y="114"/>
                  <a:pt x="335" y="105"/>
                </a:cubicBezTo>
                <a:cubicBezTo>
                  <a:pt x="344" y="123"/>
                  <a:pt x="352" y="132"/>
                  <a:pt x="370" y="141"/>
                </a:cubicBezTo>
                <a:cubicBezTo>
                  <a:pt x="396" y="149"/>
                  <a:pt x="423" y="158"/>
                  <a:pt x="458" y="158"/>
                </a:cubicBezTo>
                <a:cubicBezTo>
                  <a:pt x="493" y="158"/>
                  <a:pt x="520" y="149"/>
                  <a:pt x="546" y="141"/>
                </a:cubicBezTo>
                <a:cubicBezTo>
                  <a:pt x="590" y="123"/>
                  <a:pt x="599" y="88"/>
                  <a:pt x="599" y="79"/>
                </a:cubicBezTo>
                <a:close/>
                <a:moveTo>
                  <a:pt x="520" y="88"/>
                </a:moveTo>
                <a:lnTo>
                  <a:pt x="520" y="88"/>
                </a:lnTo>
                <a:cubicBezTo>
                  <a:pt x="502" y="97"/>
                  <a:pt x="485" y="97"/>
                  <a:pt x="458" y="97"/>
                </a:cubicBezTo>
                <a:cubicBezTo>
                  <a:pt x="440" y="97"/>
                  <a:pt x="414" y="97"/>
                  <a:pt x="396" y="88"/>
                </a:cubicBezTo>
                <a:cubicBezTo>
                  <a:pt x="388" y="88"/>
                  <a:pt x="379" y="79"/>
                  <a:pt x="379" y="79"/>
                </a:cubicBezTo>
                <a:cubicBezTo>
                  <a:pt x="379" y="70"/>
                  <a:pt x="388" y="70"/>
                  <a:pt x="396" y="61"/>
                </a:cubicBezTo>
                <a:cubicBezTo>
                  <a:pt x="414" y="52"/>
                  <a:pt x="440" y="52"/>
                  <a:pt x="458" y="52"/>
                </a:cubicBezTo>
                <a:cubicBezTo>
                  <a:pt x="485" y="52"/>
                  <a:pt x="502" y="52"/>
                  <a:pt x="520" y="61"/>
                </a:cubicBezTo>
                <a:cubicBezTo>
                  <a:pt x="528" y="70"/>
                  <a:pt x="537" y="70"/>
                  <a:pt x="537" y="79"/>
                </a:cubicBezTo>
                <a:cubicBezTo>
                  <a:pt x="537" y="79"/>
                  <a:pt x="528" y="88"/>
                  <a:pt x="520" y="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oup 71">
            <a:extLst>
              <a:ext uri="{FF2B5EF4-FFF2-40B4-BE49-F238E27FC236}">
                <a16:creationId xmlns:a16="http://schemas.microsoft.com/office/drawing/2014/main" id="{94F22A87-6A32-8941-9F10-D776E97D9506}"/>
              </a:ext>
            </a:extLst>
          </p:cNvPr>
          <p:cNvGrpSpPr/>
          <p:nvPr/>
        </p:nvGrpSpPr>
        <p:grpSpPr>
          <a:xfrm>
            <a:off x="16623802" y="4280691"/>
            <a:ext cx="5982437" cy="4716592"/>
            <a:chOff x="2232442" y="3643574"/>
            <a:chExt cx="5982437" cy="4716592"/>
          </a:xfrm>
        </p:grpSpPr>
        <p:sp>
          <p:nvSpPr>
            <p:cNvPr id="36" name="CuadroTexto 598">
              <a:extLst>
                <a:ext uri="{FF2B5EF4-FFF2-40B4-BE49-F238E27FC236}">
                  <a16:creationId xmlns:a16="http://schemas.microsoft.com/office/drawing/2014/main" id="{1E27CB28-A08C-8D49-B15E-4BC5EBA1F5D4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7" name="CuadroTexto 599">
              <a:extLst>
                <a:ext uri="{FF2B5EF4-FFF2-40B4-BE49-F238E27FC236}">
                  <a16:creationId xmlns:a16="http://schemas.microsoft.com/office/drawing/2014/main" id="{F4F3FE48-A2AD-C944-9690-A33DD00F191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D6C3245-A86D-5C40-B532-C0331F169418}"/>
              </a:ext>
            </a:extLst>
          </p:cNvPr>
          <p:cNvGrpSpPr/>
          <p:nvPr/>
        </p:nvGrpSpPr>
        <p:grpSpPr>
          <a:xfrm>
            <a:off x="4635318" y="4682262"/>
            <a:ext cx="4236804" cy="1476635"/>
            <a:chOff x="19303227" y="1604507"/>
            <a:chExt cx="4236804" cy="1476635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6BEF9EB1-9FD0-ED4D-94A4-8948F2186330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1ED5DCAE-7E18-2547-B284-0C42BBEAC05F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1BBE76-A0A2-CE4F-B6D5-CFEE07D09129}"/>
              </a:ext>
            </a:extLst>
          </p:cNvPr>
          <p:cNvGrpSpPr/>
          <p:nvPr/>
        </p:nvGrpSpPr>
        <p:grpSpPr>
          <a:xfrm>
            <a:off x="4621612" y="7399122"/>
            <a:ext cx="4236804" cy="1477327"/>
            <a:chOff x="19273730" y="4555822"/>
            <a:chExt cx="4236804" cy="1477327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89A154CC-427D-B24E-88CE-D5F09C6AF969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A640B5-33D2-8145-B2AF-1A3C2DDDA776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0DB1D72-F8BE-984A-8EF2-2DF0791AB369}"/>
              </a:ext>
            </a:extLst>
          </p:cNvPr>
          <p:cNvGrpSpPr/>
          <p:nvPr/>
        </p:nvGrpSpPr>
        <p:grpSpPr>
          <a:xfrm>
            <a:off x="4651109" y="10242027"/>
            <a:ext cx="4236804" cy="1477327"/>
            <a:chOff x="19308162" y="7445582"/>
            <a:chExt cx="4236804" cy="1477327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1F6F1D8B-AAD7-0943-A7BA-82A83EAF28EA}"/>
                </a:ext>
              </a:extLst>
            </p:cNvPr>
            <p:cNvSpPr txBox="1"/>
            <p:nvPr/>
          </p:nvSpPr>
          <p:spPr>
            <a:xfrm flipH="1">
              <a:off x="1933765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D9FE35A6-ACAB-1B49-B136-594D1045A5DC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F254CCD-675B-6A48-910A-B68D210B2DE7}"/>
              </a:ext>
            </a:extLst>
          </p:cNvPr>
          <p:cNvGrpSpPr/>
          <p:nvPr/>
        </p:nvGrpSpPr>
        <p:grpSpPr>
          <a:xfrm>
            <a:off x="4651109" y="1865424"/>
            <a:ext cx="4236804" cy="1477327"/>
            <a:chOff x="19244233" y="10336034"/>
            <a:chExt cx="4236804" cy="147732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E8242101-A92D-3146-B8AE-E0FD47E79AC6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DCE1BBCA-F0B9-4D4D-A64A-B5DFECCB43A0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0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66171"/>
      </a:accent1>
      <a:accent2>
        <a:srgbClr val="9ACCAA"/>
      </a:accent2>
      <a:accent3>
        <a:srgbClr val="729BAA"/>
      </a:accent3>
      <a:accent4>
        <a:srgbClr val="A9EBBC"/>
      </a:accent4>
      <a:accent5>
        <a:srgbClr val="91CAD1"/>
      </a:accent5>
      <a:accent6>
        <a:srgbClr val="BDBDB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91231</TotalTime>
  <Words>515</Words>
  <Application>Microsoft Macintosh PowerPoint</Application>
  <PresentationFormat>Custom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16121</cp:revision>
  <dcterms:created xsi:type="dcterms:W3CDTF">2014-11-12T21:47:38Z</dcterms:created>
  <dcterms:modified xsi:type="dcterms:W3CDTF">2019-09-27T20:59:01Z</dcterms:modified>
  <cp:category/>
</cp:coreProperties>
</file>