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11" r:id="rId6"/>
    <p:sldId id="307" r:id="rId7"/>
    <p:sldId id="308" r:id="rId8"/>
    <p:sldId id="30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5" d="100"/>
          <a:sy n="45" d="100"/>
        </p:scale>
        <p:origin x="152" y="32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reeform 332">
            <a:extLst>
              <a:ext uri="{FF2B5EF4-FFF2-40B4-BE49-F238E27FC236}">
                <a16:creationId xmlns:a16="http://schemas.microsoft.com/office/drawing/2014/main" id="{632C2862-1128-7242-A2D1-297018B06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308" y="5759839"/>
            <a:ext cx="4569688" cy="3947636"/>
          </a:xfrm>
          <a:custGeom>
            <a:avLst/>
            <a:gdLst>
              <a:gd name="T0" fmla="*/ 2104 w 4210"/>
              <a:gd name="T1" fmla="*/ 3638 h 3639"/>
              <a:gd name="T2" fmla="*/ 2104 w 4210"/>
              <a:gd name="T3" fmla="*/ 3638 h 3639"/>
              <a:gd name="T4" fmla="*/ 2010 w 4210"/>
              <a:gd name="T5" fmla="*/ 3603 h 3639"/>
              <a:gd name="T6" fmla="*/ 615 w 4210"/>
              <a:gd name="T7" fmla="*/ 2208 h 3639"/>
              <a:gd name="T8" fmla="*/ 606 w 4210"/>
              <a:gd name="T9" fmla="*/ 2200 h 3639"/>
              <a:gd name="T10" fmla="*/ 337 w 4210"/>
              <a:gd name="T11" fmla="*/ 1923 h 3639"/>
              <a:gd name="T12" fmla="*/ 0 w 4210"/>
              <a:gd name="T13" fmla="*/ 1125 h 3639"/>
              <a:gd name="T14" fmla="*/ 337 w 4210"/>
              <a:gd name="T15" fmla="*/ 338 h 3639"/>
              <a:gd name="T16" fmla="*/ 1126 w 4210"/>
              <a:gd name="T17" fmla="*/ 0 h 3639"/>
              <a:gd name="T18" fmla="*/ 1923 w 4210"/>
              <a:gd name="T19" fmla="*/ 338 h 3639"/>
              <a:gd name="T20" fmla="*/ 2104 w 4210"/>
              <a:gd name="T21" fmla="*/ 520 h 3639"/>
              <a:gd name="T22" fmla="*/ 2295 w 4210"/>
              <a:gd name="T23" fmla="*/ 338 h 3639"/>
              <a:gd name="T24" fmla="*/ 3083 w 4210"/>
              <a:gd name="T25" fmla="*/ 0 h 3639"/>
              <a:gd name="T26" fmla="*/ 3880 w 4210"/>
              <a:gd name="T27" fmla="*/ 338 h 3639"/>
              <a:gd name="T28" fmla="*/ 4209 w 4210"/>
              <a:gd name="T29" fmla="*/ 1125 h 3639"/>
              <a:gd name="T30" fmla="*/ 3880 w 4210"/>
              <a:gd name="T31" fmla="*/ 1923 h 3639"/>
              <a:gd name="T32" fmla="*/ 3880 w 4210"/>
              <a:gd name="T33" fmla="*/ 1923 h 3639"/>
              <a:gd name="T34" fmla="*/ 3603 w 4210"/>
              <a:gd name="T35" fmla="*/ 2200 h 3639"/>
              <a:gd name="T36" fmla="*/ 3603 w 4210"/>
              <a:gd name="T37" fmla="*/ 2208 h 3639"/>
              <a:gd name="T38" fmla="*/ 2199 w 4210"/>
              <a:gd name="T39" fmla="*/ 3603 h 3639"/>
              <a:gd name="T40" fmla="*/ 2104 w 4210"/>
              <a:gd name="T41" fmla="*/ 3638 h 3639"/>
              <a:gd name="T42" fmla="*/ 3785 w 4210"/>
              <a:gd name="T43" fmla="*/ 1827 h 3639"/>
              <a:gd name="T44" fmla="*/ 3785 w 4210"/>
              <a:gd name="T45" fmla="*/ 1827 h 3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10" h="3639">
                <a:moveTo>
                  <a:pt x="2104" y="3638"/>
                </a:moveTo>
                <a:lnTo>
                  <a:pt x="2104" y="3638"/>
                </a:lnTo>
                <a:cubicBezTo>
                  <a:pt x="2070" y="3638"/>
                  <a:pt x="2035" y="3629"/>
                  <a:pt x="2010" y="3603"/>
                </a:cubicBezTo>
                <a:cubicBezTo>
                  <a:pt x="615" y="2208"/>
                  <a:pt x="615" y="2208"/>
                  <a:pt x="615" y="2208"/>
                </a:cubicBezTo>
                <a:cubicBezTo>
                  <a:pt x="615" y="2200"/>
                  <a:pt x="615" y="2200"/>
                  <a:pt x="606" y="2200"/>
                </a:cubicBezTo>
                <a:cubicBezTo>
                  <a:pt x="337" y="1923"/>
                  <a:pt x="337" y="1923"/>
                  <a:pt x="337" y="1923"/>
                </a:cubicBezTo>
                <a:cubicBezTo>
                  <a:pt x="121" y="1715"/>
                  <a:pt x="0" y="1429"/>
                  <a:pt x="0" y="1125"/>
                </a:cubicBezTo>
                <a:cubicBezTo>
                  <a:pt x="0" y="832"/>
                  <a:pt x="121" y="546"/>
                  <a:pt x="337" y="338"/>
                </a:cubicBezTo>
                <a:cubicBezTo>
                  <a:pt x="545" y="121"/>
                  <a:pt x="831" y="0"/>
                  <a:pt x="1126" y="0"/>
                </a:cubicBezTo>
                <a:cubicBezTo>
                  <a:pt x="1429" y="0"/>
                  <a:pt x="1715" y="121"/>
                  <a:pt x="1923" y="338"/>
                </a:cubicBezTo>
                <a:cubicBezTo>
                  <a:pt x="2104" y="520"/>
                  <a:pt x="2104" y="520"/>
                  <a:pt x="2104" y="520"/>
                </a:cubicBezTo>
                <a:cubicBezTo>
                  <a:pt x="2295" y="338"/>
                  <a:pt x="2295" y="338"/>
                  <a:pt x="2295" y="338"/>
                </a:cubicBezTo>
                <a:cubicBezTo>
                  <a:pt x="2502" y="121"/>
                  <a:pt x="2788" y="0"/>
                  <a:pt x="3083" y="0"/>
                </a:cubicBezTo>
                <a:cubicBezTo>
                  <a:pt x="3386" y="0"/>
                  <a:pt x="3672" y="121"/>
                  <a:pt x="3880" y="338"/>
                </a:cubicBezTo>
                <a:cubicBezTo>
                  <a:pt x="4097" y="546"/>
                  <a:pt x="4209" y="832"/>
                  <a:pt x="4209" y="1125"/>
                </a:cubicBezTo>
                <a:cubicBezTo>
                  <a:pt x="4209" y="1429"/>
                  <a:pt x="4097" y="1715"/>
                  <a:pt x="3880" y="1923"/>
                </a:cubicBezTo>
                <a:lnTo>
                  <a:pt x="3880" y="1923"/>
                </a:lnTo>
                <a:cubicBezTo>
                  <a:pt x="3603" y="2200"/>
                  <a:pt x="3603" y="2200"/>
                  <a:pt x="3603" y="2200"/>
                </a:cubicBezTo>
                <a:cubicBezTo>
                  <a:pt x="3603" y="2200"/>
                  <a:pt x="3603" y="2200"/>
                  <a:pt x="3603" y="2208"/>
                </a:cubicBezTo>
                <a:cubicBezTo>
                  <a:pt x="2199" y="3603"/>
                  <a:pt x="2199" y="3603"/>
                  <a:pt x="2199" y="3603"/>
                </a:cubicBezTo>
                <a:cubicBezTo>
                  <a:pt x="2173" y="3629"/>
                  <a:pt x="2138" y="3638"/>
                  <a:pt x="2104" y="3638"/>
                </a:cubicBezTo>
                <a:close/>
                <a:moveTo>
                  <a:pt x="3785" y="1827"/>
                </a:moveTo>
                <a:lnTo>
                  <a:pt x="3785" y="182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3">
            <a:extLst>
              <a:ext uri="{FF2B5EF4-FFF2-40B4-BE49-F238E27FC236}">
                <a16:creationId xmlns:a16="http://schemas.microsoft.com/office/drawing/2014/main" id="{8DC1FE79-C08D-4A40-9282-8F051288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436" y="7573361"/>
            <a:ext cx="3866290" cy="746462"/>
          </a:xfrm>
          <a:custGeom>
            <a:avLst/>
            <a:gdLst>
              <a:gd name="T0" fmla="*/ 0 w 3561"/>
              <a:gd name="T1" fmla="*/ 555 h 686"/>
              <a:gd name="T2" fmla="*/ 0 w 3561"/>
              <a:gd name="T3" fmla="*/ 555 h 686"/>
              <a:gd name="T4" fmla="*/ 3560 w 3561"/>
              <a:gd name="T5" fmla="*/ 0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1" h="686">
                <a:moveTo>
                  <a:pt x="0" y="555"/>
                </a:moveTo>
                <a:lnTo>
                  <a:pt x="0" y="555"/>
                </a:lnTo>
                <a:cubicBezTo>
                  <a:pt x="0" y="555"/>
                  <a:pt x="1896" y="685"/>
                  <a:pt x="3560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" name="Freeform 334">
            <a:extLst>
              <a:ext uri="{FF2B5EF4-FFF2-40B4-BE49-F238E27FC236}">
                <a16:creationId xmlns:a16="http://schemas.microsoft.com/office/drawing/2014/main" id="{61BA7C62-AAD9-1945-BEBD-50956DF0D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341" y="5865110"/>
            <a:ext cx="11019884" cy="4727592"/>
          </a:xfrm>
          <a:custGeom>
            <a:avLst/>
            <a:gdLst>
              <a:gd name="T0" fmla="*/ 0 w 10154"/>
              <a:gd name="T1" fmla="*/ 1524 h 4358"/>
              <a:gd name="T2" fmla="*/ 0 w 10154"/>
              <a:gd name="T3" fmla="*/ 1524 h 4358"/>
              <a:gd name="T4" fmla="*/ 0 w 10154"/>
              <a:gd name="T5" fmla="*/ 1949 h 4358"/>
              <a:gd name="T6" fmla="*/ 2408 w 10154"/>
              <a:gd name="T7" fmla="*/ 4357 h 4358"/>
              <a:gd name="T8" fmla="*/ 2608 w 10154"/>
              <a:gd name="T9" fmla="*/ 4357 h 4358"/>
              <a:gd name="T10" fmla="*/ 4228 w 10154"/>
              <a:gd name="T11" fmla="*/ 3742 h 4358"/>
              <a:gd name="T12" fmla="*/ 4228 w 10154"/>
              <a:gd name="T13" fmla="*/ 3742 h 4358"/>
              <a:gd name="T14" fmla="*/ 4349 w 10154"/>
              <a:gd name="T15" fmla="*/ 3586 h 4358"/>
              <a:gd name="T16" fmla="*/ 8447 w 10154"/>
              <a:gd name="T17" fmla="*/ 1013 h 4358"/>
              <a:gd name="T18" fmla="*/ 10153 w 10154"/>
              <a:gd name="T19" fmla="*/ 0 h 4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54" h="4358">
                <a:moveTo>
                  <a:pt x="0" y="1524"/>
                </a:moveTo>
                <a:lnTo>
                  <a:pt x="0" y="1524"/>
                </a:lnTo>
                <a:cubicBezTo>
                  <a:pt x="0" y="1949"/>
                  <a:pt x="0" y="1949"/>
                  <a:pt x="0" y="1949"/>
                </a:cubicBezTo>
                <a:cubicBezTo>
                  <a:pt x="0" y="3283"/>
                  <a:pt x="1074" y="4357"/>
                  <a:pt x="2408" y="4357"/>
                </a:cubicBezTo>
                <a:cubicBezTo>
                  <a:pt x="2608" y="4357"/>
                  <a:pt x="2608" y="4357"/>
                  <a:pt x="2608" y="4357"/>
                </a:cubicBezTo>
                <a:cubicBezTo>
                  <a:pt x="3205" y="4357"/>
                  <a:pt x="3777" y="4141"/>
                  <a:pt x="4228" y="3742"/>
                </a:cubicBezTo>
                <a:lnTo>
                  <a:pt x="4228" y="3742"/>
                </a:lnTo>
                <a:cubicBezTo>
                  <a:pt x="4271" y="3690"/>
                  <a:pt x="4314" y="3647"/>
                  <a:pt x="4349" y="3586"/>
                </a:cubicBezTo>
                <a:cubicBezTo>
                  <a:pt x="5701" y="1446"/>
                  <a:pt x="6957" y="1654"/>
                  <a:pt x="8447" y="1013"/>
                </a:cubicBezTo>
                <a:cubicBezTo>
                  <a:pt x="9010" y="763"/>
                  <a:pt x="9668" y="399"/>
                  <a:pt x="10153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9" name="Freeform 335">
            <a:extLst>
              <a:ext uri="{FF2B5EF4-FFF2-40B4-BE49-F238E27FC236}">
                <a16:creationId xmlns:a16="http://schemas.microsoft.com/office/drawing/2014/main" id="{474A9A40-3CA2-CD43-A767-528DBE86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638" y="8693053"/>
            <a:ext cx="10445680" cy="1823088"/>
          </a:xfrm>
          <a:custGeom>
            <a:avLst/>
            <a:gdLst>
              <a:gd name="T0" fmla="*/ 0 w 9625"/>
              <a:gd name="T1" fmla="*/ 0 h 1682"/>
              <a:gd name="T2" fmla="*/ 0 w 9625"/>
              <a:gd name="T3" fmla="*/ 0 h 1682"/>
              <a:gd name="T4" fmla="*/ 4036 w 9625"/>
              <a:gd name="T5" fmla="*/ 1386 h 1682"/>
              <a:gd name="T6" fmla="*/ 5743 w 9625"/>
              <a:gd name="T7" fmla="*/ 1681 h 1682"/>
              <a:gd name="T8" fmla="*/ 5743 w 9625"/>
              <a:gd name="T9" fmla="*/ 1681 h 1682"/>
              <a:gd name="T10" fmla="*/ 8758 w 9625"/>
              <a:gd name="T11" fmla="*/ 702 h 1682"/>
              <a:gd name="T12" fmla="*/ 9624 w 9625"/>
              <a:gd name="T13" fmla="*/ 69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25" h="1682">
                <a:moveTo>
                  <a:pt x="0" y="0"/>
                </a:moveTo>
                <a:lnTo>
                  <a:pt x="0" y="0"/>
                </a:lnTo>
                <a:cubicBezTo>
                  <a:pt x="4036" y="1386"/>
                  <a:pt x="4036" y="1386"/>
                  <a:pt x="4036" y="1386"/>
                </a:cubicBezTo>
                <a:cubicBezTo>
                  <a:pt x="4582" y="1577"/>
                  <a:pt x="5162" y="1681"/>
                  <a:pt x="5743" y="1681"/>
                </a:cubicBezTo>
                <a:lnTo>
                  <a:pt x="5743" y="1681"/>
                </a:lnTo>
                <a:cubicBezTo>
                  <a:pt x="6826" y="1681"/>
                  <a:pt x="7883" y="1335"/>
                  <a:pt x="8758" y="702"/>
                </a:cubicBezTo>
                <a:cubicBezTo>
                  <a:pt x="9624" y="69"/>
                  <a:pt x="9624" y="69"/>
                  <a:pt x="9624" y="69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0" name="Freeform 336">
            <a:extLst>
              <a:ext uri="{FF2B5EF4-FFF2-40B4-BE49-F238E27FC236}">
                <a16:creationId xmlns:a16="http://schemas.microsoft.com/office/drawing/2014/main" id="{9886C379-DA13-8545-A697-0C2764C4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0723" y="8496866"/>
            <a:ext cx="641192" cy="583771"/>
          </a:xfrm>
          <a:custGeom>
            <a:avLst/>
            <a:gdLst>
              <a:gd name="T0" fmla="*/ 520 w 590"/>
              <a:gd name="T1" fmla="*/ 338 h 538"/>
              <a:gd name="T2" fmla="*/ 520 w 590"/>
              <a:gd name="T3" fmla="*/ 338 h 538"/>
              <a:gd name="T4" fmla="*/ 268 w 590"/>
              <a:gd name="T5" fmla="*/ 503 h 538"/>
              <a:gd name="T6" fmla="*/ 104 w 590"/>
              <a:gd name="T7" fmla="*/ 468 h 538"/>
              <a:gd name="T8" fmla="*/ 34 w 590"/>
              <a:gd name="T9" fmla="*/ 364 h 538"/>
              <a:gd name="T10" fmla="*/ 69 w 590"/>
              <a:gd name="T11" fmla="*/ 200 h 538"/>
              <a:gd name="T12" fmla="*/ 329 w 590"/>
              <a:gd name="T13" fmla="*/ 35 h 538"/>
              <a:gd name="T14" fmla="*/ 493 w 590"/>
              <a:gd name="T15" fmla="*/ 70 h 538"/>
              <a:gd name="T16" fmla="*/ 554 w 590"/>
              <a:gd name="T17" fmla="*/ 174 h 538"/>
              <a:gd name="T18" fmla="*/ 520 w 590"/>
              <a:gd name="T19" fmla="*/ 33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0" h="538">
                <a:moveTo>
                  <a:pt x="520" y="338"/>
                </a:moveTo>
                <a:lnTo>
                  <a:pt x="520" y="338"/>
                </a:lnTo>
                <a:cubicBezTo>
                  <a:pt x="268" y="503"/>
                  <a:pt x="268" y="503"/>
                  <a:pt x="268" y="503"/>
                </a:cubicBezTo>
                <a:cubicBezTo>
                  <a:pt x="208" y="537"/>
                  <a:pt x="138" y="520"/>
                  <a:pt x="104" y="468"/>
                </a:cubicBezTo>
                <a:cubicBezTo>
                  <a:pt x="34" y="364"/>
                  <a:pt x="34" y="364"/>
                  <a:pt x="34" y="364"/>
                </a:cubicBezTo>
                <a:cubicBezTo>
                  <a:pt x="0" y="312"/>
                  <a:pt x="17" y="234"/>
                  <a:pt x="69" y="200"/>
                </a:cubicBezTo>
                <a:cubicBezTo>
                  <a:pt x="329" y="35"/>
                  <a:pt x="329" y="35"/>
                  <a:pt x="329" y="35"/>
                </a:cubicBezTo>
                <a:cubicBezTo>
                  <a:pt x="381" y="0"/>
                  <a:pt x="459" y="17"/>
                  <a:pt x="493" y="70"/>
                </a:cubicBezTo>
                <a:cubicBezTo>
                  <a:pt x="554" y="174"/>
                  <a:pt x="554" y="174"/>
                  <a:pt x="554" y="174"/>
                </a:cubicBezTo>
                <a:cubicBezTo>
                  <a:pt x="589" y="225"/>
                  <a:pt x="580" y="304"/>
                  <a:pt x="520" y="33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7">
            <a:extLst>
              <a:ext uri="{FF2B5EF4-FFF2-40B4-BE49-F238E27FC236}">
                <a16:creationId xmlns:a16="http://schemas.microsoft.com/office/drawing/2014/main" id="{938BC714-85F6-FB44-AD89-CC5742C8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8143" y="7472874"/>
            <a:ext cx="1521634" cy="2004922"/>
          </a:xfrm>
          <a:custGeom>
            <a:avLst/>
            <a:gdLst>
              <a:gd name="T0" fmla="*/ 1048 w 1404"/>
              <a:gd name="T1" fmla="*/ 1845 h 1846"/>
              <a:gd name="T2" fmla="*/ 1048 w 1404"/>
              <a:gd name="T3" fmla="*/ 1845 h 1846"/>
              <a:gd name="T4" fmla="*/ 234 w 1404"/>
              <a:gd name="T5" fmla="*/ 1187 h 1846"/>
              <a:gd name="T6" fmla="*/ 8 w 1404"/>
              <a:gd name="T7" fmla="*/ 494 h 1846"/>
              <a:gd name="T8" fmla="*/ 190 w 1404"/>
              <a:gd name="T9" fmla="*/ 35 h 1846"/>
              <a:gd name="T10" fmla="*/ 355 w 1404"/>
              <a:gd name="T11" fmla="*/ 0 h 1846"/>
              <a:gd name="T12" fmla="*/ 1169 w 1404"/>
              <a:gd name="T13" fmla="*/ 650 h 1846"/>
              <a:gd name="T14" fmla="*/ 1395 w 1404"/>
              <a:gd name="T15" fmla="*/ 1343 h 1846"/>
              <a:gd name="T16" fmla="*/ 1213 w 1404"/>
              <a:gd name="T17" fmla="*/ 1802 h 1846"/>
              <a:gd name="T18" fmla="*/ 1048 w 1404"/>
              <a:gd name="T19" fmla="*/ 1845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4" h="1846">
                <a:moveTo>
                  <a:pt x="1048" y="1845"/>
                </a:moveTo>
                <a:lnTo>
                  <a:pt x="1048" y="1845"/>
                </a:lnTo>
                <a:cubicBezTo>
                  <a:pt x="788" y="1845"/>
                  <a:pt x="459" y="1585"/>
                  <a:pt x="234" y="1187"/>
                </a:cubicBezTo>
                <a:cubicBezTo>
                  <a:pt x="95" y="961"/>
                  <a:pt x="17" y="710"/>
                  <a:pt x="8" y="494"/>
                </a:cubicBezTo>
                <a:cubicBezTo>
                  <a:pt x="0" y="277"/>
                  <a:pt x="60" y="113"/>
                  <a:pt x="190" y="35"/>
                </a:cubicBezTo>
                <a:cubicBezTo>
                  <a:pt x="242" y="9"/>
                  <a:pt x="294" y="0"/>
                  <a:pt x="355" y="0"/>
                </a:cubicBezTo>
                <a:cubicBezTo>
                  <a:pt x="615" y="0"/>
                  <a:pt x="944" y="260"/>
                  <a:pt x="1169" y="650"/>
                </a:cubicBezTo>
                <a:cubicBezTo>
                  <a:pt x="1308" y="884"/>
                  <a:pt x="1386" y="1126"/>
                  <a:pt x="1395" y="1343"/>
                </a:cubicBezTo>
                <a:cubicBezTo>
                  <a:pt x="1403" y="1568"/>
                  <a:pt x="1343" y="1724"/>
                  <a:pt x="1213" y="1802"/>
                </a:cubicBezTo>
                <a:cubicBezTo>
                  <a:pt x="1161" y="1828"/>
                  <a:pt x="1109" y="1845"/>
                  <a:pt x="1048" y="18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8">
            <a:extLst>
              <a:ext uri="{FF2B5EF4-FFF2-40B4-BE49-F238E27FC236}">
                <a16:creationId xmlns:a16="http://schemas.microsoft.com/office/drawing/2014/main" id="{88BF4F3B-7084-5A47-BF56-ADAAC112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9863" y="7434594"/>
            <a:ext cx="1598194" cy="2067125"/>
          </a:xfrm>
          <a:custGeom>
            <a:avLst/>
            <a:gdLst>
              <a:gd name="T0" fmla="*/ 390 w 1474"/>
              <a:gd name="T1" fmla="*/ 61 h 1907"/>
              <a:gd name="T2" fmla="*/ 390 w 1474"/>
              <a:gd name="T3" fmla="*/ 61 h 1907"/>
              <a:gd name="T4" fmla="*/ 1178 w 1474"/>
              <a:gd name="T5" fmla="*/ 702 h 1907"/>
              <a:gd name="T6" fmla="*/ 1230 w 1474"/>
              <a:gd name="T7" fmla="*/ 1811 h 1907"/>
              <a:gd name="T8" fmla="*/ 1083 w 1474"/>
              <a:gd name="T9" fmla="*/ 1846 h 1907"/>
              <a:gd name="T10" fmla="*/ 295 w 1474"/>
              <a:gd name="T11" fmla="*/ 1213 h 1907"/>
              <a:gd name="T12" fmla="*/ 243 w 1474"/>
              <a:gd name="T13" fmla="*/ 95 h 1907"/>
              <a:gd name="T14" fmla="*/ 390 w 1474"/>
              <a:gd name="T15" fmla="*/ 61 h 1907"/>
              <a:gd name="T16" fmla="*/ 390 w 1474"/>
              <a:gd name="T17" fmla="*/ 0 h 1907"/>
              <a:gd name="T18" fmla="*/ 390 w 1474"/>
              <a:gd name="T19" fmla="*/ 0 h 1907"/>
              <a:gd name="T20" fmla="*/ 390 w 1474"/>
              <a:gd name="T21" fmla="*/ 0 h 1907"/>
              <a:gd name="T22" fmla="*/ 217 w 1474"/>
              <a:gd name="T23" fmla="*/ 52 h 1907"/>
              <a:gd name="T24" fmla="*/ 17 w 1474"/>
              <a:gd name="T25" fmla="*/ 529 h 1907"/>
              <a:gd name="T26" fmla="*/ 243 w 1474"/>
              <a:gd name="T27" fmla="*/ 1239 h 1907"/>
              <a:gd name="T28" fmla="*/ 1083 w 1474"/>
              <a:gd name="T29" fmla="*/ 1906 h 1907"/>
              <a:gd name="T30" fmla="*/ 1256 w 1474"/>
              <a:gd name="T31" fmla="*/ 1863 h 1907"/>
              <a:gd name="T32" fmla="*/ 1456 w 1474"/>
              <a:gd name="T33" fmla="*/ 1378 h 1907"/>
              <a:gd name="T34" fmla="*/ 1230 w 1474"/>
              <a:gd name="T35" fmla="*/ 667 h 1907"/>
              <a:gd name="T36" fmla="*/ 390 w 1474"/>
              <a:gd name="T37" fmla="*/ 0 h 1907"/>
              <a:gd name="T38" fmla="*/ 390 w 1474"/>
              <a:gd name="T39" fmla="*/ 61 h 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74" h="1907">
                <a:moveTo>
                  <a:pt x="390" y="61"/>
                </a:moveTo>
                <a:lnTo>
                  <a:pt x="390" y="61"/>
                </a:lnTo>
                <a:cubicBezTo>
                  <a:pt x="633" y="61"/>
                  <a:pt x="953" y="312"/>
                  <a:pt x="1178" y="702"/>
                </a:cubicBezTo>
                <a:cubicBezTo>
                  <a:pt x="1456" y="1170"/>
                  <a:pt x="1473" y="1672"/>
                  <a:pt x="1230" y="1811"/>
                </a:cubicBezTo>
                <a:cubicBezTo>
                  <a:pt x="1187" y="1837"/>
                  <a:pt x="1135" y="1846"/>
                  <a:pt x="1083" y="1846"/>
                </a:cubicBezTo>
                <a:cubicBezTo>
                  <a:pt x="841" y="1846"/>
                  <a:pt x="520" y="1603"/>
                  <a:pt x="295" y="1213"/>
                </a:cubicBezTo>
                <a:cubicBezTo>
                  <a:pt x="17" y="737"/>
                  <a:pt x="0" y="243"/>
                  <a:pt x="243" y="95"/>
                </a:cubicBezTo>
                <a:cubicBezTo>
                  <a:pt x="286" y="70"/>
                  <a:pt x="338" y="61"/>
                  <a:pt x="390" y="61"/>
                </a:cubicBezTo>
                <a:lnTo>
                  <a:pt x="390" y="0"/>
                </a:lnTo>
                <a:lnTo>
                  <a:pt x="390" y="0"/>
                </a:lnTo>
                <a:lnTo>
                  <a:pt x="390" y="0"/>
                </a:lnTo>
                <a:cubicBezTo>
                  <a:pt x="329" y="0"/>
                  <a:pt x="269" y="18"/>
                  <a:pt x="217" y="52"/>
                </a:cubicBezTo>
                <a:cubicBezTo>
                  <a:pt x="78" y="130"/>
                  <a:pt x="9" y="303"/>
                  <a:pt x="17" y="529"/>
                </a:cubicBezTo>
                <a:cubicBezTo>
                  <a:pt x="26" y="754"/>
                  <a:pt x="104" y="1005"/>
                  <a:pt x="243" y="1239"/>
                </a:cubicBezTo>
                <a:cubicBezTo>
                  <a:pt x="476" y="1638"/>
                  <a:pt x="814" y="1906"/>
                  <a:pt x="1083" y="1906"/>
                </a:cubicBezTo>
                <a:cubicBezTo>
                  <a:pt x="1152" y="1906"/>
                  <a:pt x="1204" y="1889"/>
                  <a:pt x="1256" y="1863"/>
                </a:cubicBezTo>
                <a:cubicBezTo>
                  <a:pt x="1395" y="1785"/>
                  <a:pt x="1473" y="1612"/>
                  <a:pt x="1456" y="1378"/>
                </a:cubicBezTo>
                <a:cubicBezTo>
                  <a:pt x="1447" y="1161"/>
                  <a:pt x="1369" y="910"/>
                  <a:pt x="1230" y="667"/>
                </a:cubicBezTo>
                <a:cubicBezTo>
                  <a:pt x="996" y="269"/>
                  <a:pt x="659" y="0"/>
                  <a:pt x="390" y="0"/>
                </a:cubicBezTo>
                <a:lnTo>
                  <a:pt x="390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949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9">
            <a:extLst>
              <a:ext uri="{FF2B5EF4-FFF2-40B4-BE49-F238E27FC236}">
                <a16:creationId xmlns:a16="http://schemas.microsoft.com/office/drawing/2014/main" id="{16E932F1-C255-EF42-85E4-99AF8C00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9057" y="7554221"/>
            <a:ext cx="1335020" cy="1832658"/>
          </a:xfrm>
          <a:custGeom>
            <a:avLst/>
            <a:gdLst>
              <a:gd name="T0" fmla="*/ 971 w 1232"/>
              <a:gd name="T1" fmla="*/ 641 h 1690"/>
              <a:gd name="T2" fmla="*/ 971 w 1232"/>
              <a:gd name="T3" fmla="*/ 641 h 1690"/>
              <a:gd name="T4" fmla="*/ 1040 w 1232"/>
              <a:gd name="T5" fmla="*/ 1577 h 1690"/>
              <a:gd name="T6" fmla="*/ 260 w 1232"/>
              <a:gd name="T7" fmla="*/ 1048 h 1690"/>
              <a:gd name="T8" fmla="*/ 191 w 1232"/>
              <a:gd name="T9" fmla="*/ 112 h 1690"/>
              <a:gd name="T10" fmla="*/ 971 w 1232"/>
              <a:gd name="T11" fmla="*/ 641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2" h="1690">
                <a:moveTo>
                  <a:pt x="971" y="641"/>
                </a:moveTo>
                <a:lnTo>
                  <a:pt x="971" y="641"/>
                </a:lnTo>
                <a:cubicBezTo>
                  <a:pt x="1205" y="1040"/>
                  <a:pt x="1231" y="1464"/>
                  <a:pt x="1040" y="1577"/>
                </a:cubicBezTo>
                <a:cubicBezTo>
                  <a:pt x="841" y="1689"/>
                  <a:pt x="494" y="1447"/>
                  <a:pt x="260" y="1048"/>
                </a:cubicBezTo>
                <a:cubicBezTo>
                  <a:pt x="26" y="641"/>
                  <a:pt x="0" y="225"/>
                  <a:pt x="191" y="112"/>
                </a:cubicBezTo>
                <a:cubicBezTo>
                  <a:pt x="390" y="0"/>
                  <a:pt x="737" y="234"/>
                  <a:pt x="971" y="6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0">
            <a:extLst>
              <a:ext uri="{FF2B5EF4-FFF2-40B4-BE49-F238E27FC236}">
                <a16:creationId xmlns:a16="http://schemas.microsoft.com/office/drawing/2014/main" id="{D3455CD0-A727-4246-A757-E030E011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51" y="8788754"/>
            <a:ext cx="1421150" cy="1421147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4"/>
                  <a:pt x="1013" y="1308"/>
                  <a:pt x="650" y="1308"/>
                </a:cubicBezTo>
                <a:cubicBezTo>
                  <a:pt x="295" y="1308"/>
                  <a:pt x="0" y="1014"/>
                  <a:pt x="0" y="650"/>
                </a:cubicBezTo>
                <a:cubicBezTo>
                  <a:pt x="0" y="294"/>
                  <a:pt x="295" y="0"/>
                  <a:pt x="650" y="0"/>
                </a:cubicBezTo>
                <a:cubicBezTo>
                  <a:pt x="1013" y="0"/>
                  <a:pt x="1308" y="294"/>
                  <a:pt x="1308" y="6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1">
            <a:extLst>
              <a:ext uri="{FF2B5EF4-FFF2-40B4-BE49-F238E27FC236}">
                <a16:creationId xmlns:a16="http://schemas.microsoft.com/office/drawing/2014/main" id="{6CEDD57F-913C-EF4D-9C26-32312BA93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436" y="9343815"/>
            <a:ext cx="1411577" cy="1411577"/>
          </a:xfrm>
          <a:custGeom>
            <a:avLst/>
            <a:gdLst>
              <a:gd name="T0" fmla="*/ 1300 w 1301"/>
              <a:gd name="T1" fmla="*/ 650 h 1301"/>
              <a:gd name="T2" fmla="*/ 1300 w 1301"/>
              <a:gd name="T3" fmla="*/ 650 h 1301"/>
              <a:gd name="T4" fmla="*/ 650 w 1301"/>
              <a:gd name="T5" fmla="*/ 1300 h 1301"/>
              <a:gd name="T6" fmla="*/ 0 w 1301"/>
              <a:gd name="T7" fmla="*/ 650 h 1301"/>
              <a:gd name="T8" fmla="*/ 650 w 1301"/>
              <a:gd name="T9" fmla="*/ 0 h 1301"/>
              <a:gd name="T10" fmla="*/ 1300 w 1301"/>
              <a:gd name="T11" fmla="*/ 65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301">
                <a:moveTo>
                  <a:pt x="1300" y="650"/>
                </a:moveTo>
                <a:lnTo>
                  <a:pt x="1300" y="650"/>
                </a:lnTo>
                <a:cubicBezTo>
                  <a:pt x="1300" y="1005"/>
                  <a:pt x="1014" y="1300"/>
                  <a:pt x="650" y="1300"/>
                </a:cubicBezTo>
                <a:cubicBezTo>
                  <a:pt x="295" y="1300"/>
                  <a:pt x="0" y="1005"/>
                  <a:pt x="0" y="650"/>
                </a:cubicBezTo>
                <a:cubicBezTo>
                  <a:pt x="0" y="286"/>
                  <a:pt x="295" y="0"/>
                  <a:pt x="650" y="0"/>
                </a:cubicBezTo>
                <a:cubicBezTo>
                  <a:pt x="1014" y="0"/>
                  <a:pt x="1300" y="286"/>
                  <a:pt x="1300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2">
            <a:extLst>
              <a:ext uri="{FF2B5EF4-FFF2-40B4-BE49-F238E27FC236}">
                <a16:creationId xmlns:a16="http://schemas.microsoft.com/office/drawing/2014/main" id="{64D36ACE-BF44-B146-9C9F-04B38925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0851" y="9343815"/>
            <a:ext cx="1411580" cy="1411577"/>
          </a:xfrm>
          <a:custGeom>
            <a:avLst/>
            <a:gdLst>
              <a:gd name="T0" fmla="*/ 1300 w 1301"/>
              <a:gd name="T1" fmla="*/ 650 h 1301"/>
              <a:gd name="T2" fmla="*/ 1300 w 1301"/>
              <a:gd name="T3" fmla="*/ 650 h 1301"/>
              <a:gd name="T4" fmla="*/ 650 w 1301"/>
              <a:gd name="T5" fmla="*/ 1300 h 1301"/>
              <a:gd name="T6" fmla="*/ 0 w 1301"/>
              <a:gd name="T7" fmla="*/ 650 h 1301"/>
              <a:gd name="T8" fmla="*/ 650 w 1301"/>
              <a:gd name="T9" fmla="*/ 0 h 1301"/>
              <a:gd name="T10" fmla="*/ 1300 w 1301"/>
              <a:gd name="T11" fmla="*/ 65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301">
                <a:moveTo>
                  <a:pt x="1300" y="650"/>
                </a:moveTo>
                <a:lnTo>
                  <a:pt x="1300" y="650"/>
                </a:lnTo>
                <a:cubicBezTo>
                  <a:pt x="1300" y="1005"/>
                  <a:pt x="1005" y="1300"/>
                  <a:pt x="650" y="1300"/>
                </a:cubicBezTo>
                <a:cubicBezTo>
                  <a:pt x="286" y="1300"/>
                  <a:pt x="0" y="1005"/>
                  <a:pt x="0" y="650"/>
                </a:cubicBezTo>
                <a:cubicBezTo>
                  <a:pt x="0" y="286"/>
                  <a:pt x="286" y="0"/>
                  <a:pt x="650" y="0"/>
                </a:cubicBezTo>
                <a:cubicBezTo>
                  <a:pt x="1005" y="0"/>
                  <a:pt x="1300" y="286"/>
                  <a:pt x="1300" y="6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3">
            <a:extLst>
              <a:ext uri="{FF2B5EF4-FFF2-40B4-BE49-F238E27FC236}">
                <a16:creationId xmlns:a16="http://schemas.microsoft.com/office/drawing/2014/main" id="{84E207D2-EE26-F542-BEA3-572E0D2E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702" y="9578279"/>
            <a:ext cx="1411580" cy="1421150"/>
          </a:xfrm>
          <a:custGeom>
            <a:avLst/>
            <a:gdLst>
              <a:gd name="T0" fmla="*/ 1300 w 1301"/>
              <a:gd name="T1" fmla="*/ 649 h 1309"/>
              <a:gd name="T2" fmla="*/ 1300 w 1301"/>
              <a:gd name="T3" fmla="*/ 649 h 1309"/>
              <a:gd name="T4" fmla="*/ 650 w 1301"/>
              <a:gd name="T5" fmla="*/ 1308 h 1309"/>
              <a:gd name="T6" fmla="*/ 0 w 1301"/>
              <a:gd name="T7" fmla="*/ 649 h 1309"/>
              <a:gd name="T8" fmla="*/ 650 w 1301"/>
              <a:gd name="T9" fmla="*/ 0 h 1309"/>
              <a:gd name="T10" fmla="*/ 1300 w 1301"/>
              <a:gd name="T11" fmla="*/ 64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1" h="1309">
                <a:moveTo>
                  <a:pt x="1300" y="649"/>
                </a:moveTo>
                <a:lnTo>
                  <a:pt x="1300" y="649"/>
                </a:lnTo>
                <a:cubicBezTo>
                  <a:pt x="1300" y="1013"/>
                  <a:pt x="1014" y="1308"/>
                  <a:pt x="650" y="1308"/>
                </a:cubicBezTo>
                <a:cubicBezTo>
                  <a:pt x="286" y="1308"/>
                  <a:pt x="0" y="1013"/>
                  <a:pt x="0" y="649"/>
                </a:cubicBezTo>
                <a:cubicBezTo>
                  <a:pt x="0" y="294"/>
                  <a:pt x="286" y="0"/>
                  <a:pt x="650" y="0"/>
                </a:cubicBezTo>
                <a:cubicBezTo>
                  <a:pt x="1014" y="0"/>
                  <a:pt x="1300" y="294"/>
                  <a:pt x="1300" y="6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4">
            <a:extLst>
              <a:ext uri="{FF2B5EF4-FFF2-40B4-BE49-F238E27FC236}">
                <a16:creationId xmlns:a16="http://schemas.microsoft.com/office/drawing/2014/main" id="{D26A2D97-081A-FF41-99B8-2A23499E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94" y="4668857"/>
            <a:ext cx="2397289" cy="2387723"/>
          </a:xfrm>
          <a:custGeom>
            <a:avLst/>
            <a:gdLst>
              <a:gd name="T0" fmla="*/ 2209 w 2210"/>
              <a:gd name="T1" fmla="*/ 0 h 2201"/>
              <a:gd name="T2" fmla="*/ 2209 w 2210"/>
              <a:gd name="T3" fmla="*/ 0 h 2201"/>
              <a:gd name="T4" fmla="*/ 2209 w 2210"/>
              <a:gd name="T5" fmla="*/ 1152 h 2201"/>
              <a:gd name="T6" fmla="*/ 1161 w 2210"/>
              <a:gd name="T7" fmla="*/ 2200 h 2201"/>
              <a:gd name="T8" fmla="*/ 1057 w 2210"/>
              <a:gd name="T9" fmla="*/ 2200 h 2201"/>
              <a:gd name="T10" fmla="*/ 0 w 2210"/>
              <a:gd name="T11" fmla="*/ 1152 h 2201"/>
              <a:gd name="T12" fmla="*/ 0 w 2210"/>
              <a:gd name="T13" fmla="*/ 0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10" h="2201">
                <a:moveTo>
                  <a:pt x="2209" y="0"/>
                </a:moveTo>
                <a:lnTo>
                  <a:pt x="2209" y="0"/>
                </a:lnTo>
                <a:cubicBezTo>
                  <a:pt x="2209" y="1152"/>
                  <a:pt x="2209" y="1152"/>
                  <a:pt x="2209" y="1152"/>
                </a:cubicBezTo>
                <a:cubicBezTo>
                  <a:pt x="2209" y="1733"/>
                  <a:pt x="1741" y="2200"/>
                  <a:pt x="1161" y="2200"/>
                </a:cubicBezTo>
                <a:cubicBezTo>
                  <a:pt x="1057" y="2200"/>
                  <a:pt x="1057" y="2200"/>
                  <a:pt x="1057" y="2200"/>
                </a:cubicBezTo>
                <a:cubicBezTo>
                  <a:pt x="476" y="2200"/>
                  <a:pt x="0" y="1733"/>
                  <a:pt x="0" y="1152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" name="Freeform 345">
            <a:extLst>
              <a:ext uri="{FF2B5EF4-FFF2-40B4-BE49-F238E27FC236}">
                <a16:creationId xmlns:a16="http://schemas.microsoft.com/office/drawing/2014/main" id="{9E845E0E-7764-4849-869C-B538033D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57" y="7056579"/>
            <a:ext cx="387584" cy="923506"/>
          </a:xfrm>
          <a:custGeom>
            <a:avLst/>
            <a:gdLst>
              <a:gd name="T0" fmla="*/ 182 w 356"/>
              <a:gd name="T1" fmla="*/ 849 h 850"/>
              <a:gd name="T2" fmla="*/ 182 w 356"/>
              <a:gd name="T3" fmla="*/ 849 h 850"/>
              <a:gd name="T4" fmla="*/ 173 w 356"/>
              <a:gd name="T5" fmla="*/ 849 h 850"/>
              <a:gd name="T6" fmla="*/ 0 w 356"/>
              <a:gd name="T7" fmla="*/ 675 h 850"/>
              <a:gd name="T8" fmla="*/ 0 w 356"/>
              <a:gd name="T9" fmla="*/ 0 h 850"/>
              <a:gd name="T10" fmla="*/ 355 w 356"/>
              <a:gd name="T11" fmla="*/ 0 h 850"/>
              <a:gd name="T12" fmla="*/ 355 w 356"/>
              <a:gd name="T13" fmla="*/ 675 h 850"/>
              <a:gd name="T14" fmla="*/ 182 w 356"/>
              <a:gd name="T15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" h="850">
                <a:moveTo>
                  <a:pt x="182" y="849"/>
                </a:moveTo>
                <a:lnTo>
                  <a:pt x="182" y="849"/>
                </a:lnTo>
                <a:cubicBezTo>
                  <a:pt x="173" y="849"/>
                  <a:pt x="173" y="849"/>
                  <a:pt x="173" y="849"/>
                </a:cubicBezTo>
                <a:cubicBezTo>
                  <a:pt x="78" y="849"/>
                  <a:pt x="0" y="771"/>
                  <a:pt x="0" y="675"/>
                </a:cubicBezTo>
                <a:cubicBezTo>
                  <a:pt x="0" y="0"/>
                  <a:pt x="0" y="0"/>
                  <a:pt x="0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5" y="675"/>
                  <a:pt x="355" y="675"/>
                  <a:pt x="355" y="675"/>
                </a:cubicBezTo>
                <a:cubicBezTo>
                  <a:pt x="355" y="771"/>
                  <a:pt x="277" y="849"/>
                  <a:pt x="182" y="84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6">
            <a:extLst>
              <a:ext uri="{FF2B5EF4-FFF2-40B4-BE49-F238E27FC236}">
                <a16:creationId xmlns:a16="http://schemas.microsoft.com/office/drawing/2014/main" id="{BB28BFA8-3043-3040-839E-D55F8F25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94" y="4616223"/>
            <a:ext cx="339734" cy="330164"/>
          </a:xfrm>
          <a:custGeom>
            <a:avLst/>
            <a:gdLst>
              <a:gd name="T0" fmla="*/ 156 w 313"/>
              <a:gd name="T1" fmla="*/ 303 h 304"/>
              <a:gd name="T2" fmla="*/ 156 w 313"/>
              <a:gd name="T3" fmla="*/ 303 h 304"/>
              <a:gd name="T4" fmla="*/ 156 w 313"/>
              <a:gd name="T5" fmla="*/ 303 h 304"/>
              <a:gd name="T6" fmla="*/ 0 w 313"/>
              <a:gd name="T7" fmla="*/ 156 h 304"/>
              <a:gd name="T8" fmla="*/ 0 w 313"/>
              <a:gd name="T9" fmla="*/ 156 h 304"/>
              <a:gd name="T10" fmla="*/ 156 w 313"/>
              <a:gd name="T11" fmla="*/ 0 h 304"/>
              <a:gd name="T12" fmla="*/ 156 w 313"/>
              <a:gd name="T13" fmla="*/ 0 h 304"/>
              <a:gd name="T14" fmla="*/ 312 w 313"/>
              <a:gd name="T15" fmla="*/ 156 h 304"/>
              <a:gd name="T16" fmla="*/ 312 w 313"/>
              <a:gd name="T17" fmla="*/ 156 h 304"/>
              <a:gd name="T18" fmla="*/ 156 w 313"/>
              <a:gd name="T19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" h="304">
                <a:moveTo>
                  <a:pt x="156" y="303"/>
                </a:moveTo>
                <a:lnTo>
                  <a:pt x="156" y="303"/>
                </a:lnTo>
                <a:lnTo>
                  <a:pt x="156" y="303"/>
                </a:lnTo>
                <a:cubicBezTo>
                  <a:pt x="69" y="303"/>
                  <a:pt x="0" y="234"/>
                  <a:pt x="0" y="156"/>
                </a:cubicBezTo>
                <a:lnTo>
                  <a:pt x="0" y="156"/>
                </a:lnTo>
                <a:cubicBezTo>
                  <a:pt x="0" y="69"/>
                  <a:pt x="69" y="0"/>
                  <a:pt x="156" y="0"/>
                </a:cubicBezTo>
                <a:lnTo>
                  <a:pt x="156" y="0"/>
                </a:lnTo>
                <a:cubicBezTo>
                  <a:pt x="242" y="0"/>
                  <a:pt x="312" y="69"/>
                  <a:pt x="312" y="156"/>
                </a:cubicBezTo>
                <a:lnTo>
                  <a:pt x="312" y="156"/>
                </a:lnTo>
                <a:cubicBezTo>
                  <a:pt x="312" y="234"/>
                  <a:pt x="242" y="303"/>
                  <a:pt x="156" y="30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7">
            <a:extLst>
              <a:ext uri="{FF2B5EF4-FFF2-40B4-BE49-F238E27FC236}">
                <a16:creationId xmlns:a16="http://schemas.microsoft.com/office/drawing/2014/main" id="{BC564B2E-39B6-104B-845B-500386BD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149" y="4616223"/>
            <a:ext cx="339734" cy="330164"/>
          </a:xfrm>
          <a:custGeom>
            <a:avLst/>
            <a:gdLst>
              <a:gd name="T0" fmla="*/ 156 w 313"/>
              <a:gd name="T1" fmla="*/ 303 h 304"/>
              <a:gd name="T2" fmla="*/ 156 w 313"/>
              <a:gd name="T3" fmla="*/ 303 h 304"/>
              <a:gd name="T4" fmla="*/ 156 w 313"/>
              <a:gd name="T5" fmla="*/ 303 h 304"/>
              <a:gd name="T6" fmla="*/ 0 w 313"/>
              <a:gd name="T7" fmla="*/ 156 h 304"/>
              <a:gd name="T8" fmla="*/ 0 w 313"/>
              <a:gd name="T9" fmla="*/ 156 h 304"/>
              <a:gd name="T10" fmla="*/ 156 w 313"/>
              <a:gd name="T11" fmla="*/ 0 h 304"/>
              <a:gd name="T12" fmla="*/ 156 w 313"/>
              <a:gd name="T13" fmla="*/ 0 h 304"/>
              <a:gd name="T14" fmla="*/ 312 w 313"/>
              <a:gd name="T15" fmla="*/ 156 h 304"/>
              <a:gd name="T16" fmla="*/ 312 w 313"/>
              <a:gd name="T17" fmla="*/ 156 h 304"/>
              <a:gd name="T18" fmla="*/ 156 w 313"/>
              <a:gd name="T19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" h="304">
                <a:moveTo>
                  <a:pt x="156" y="303"/>
                </a:moveTo>
                <a:lnTo>
                  <a:pt x="156" y="303"/>
                </a:lnTo>
                <a:lnTo>
                  <a:pt x="156" y="303"/>
                </a:lnTo>
                <a:cubicBezTo>
                  <a:pt x="70" y="303"/>
                  <a:pt x="0" y="234"/>
                  <a:pt x="0" y="156"/>
                </a:cubicBezTo>
                <a:lnTo>
                  <a:pt x="0" y="156"/>
                </a:lnTo>
                <a:cubicBezTo>
                  <a:pt x="0" y="69"/>
                  <a:pt x="70" y="0"/>
                  <a:pt x="156" y="0"/>
                </a:cubicBezTo>
                <a:lnTo>
                  <a:pt x="156" y="0"/>
                </a:lnTo>
                <a:cubicBezTo>
                  <a:pt x="243" y="0"/>
                  <a:pt x="312" y="69"/>
                  <a:pt x="312" y="156"/>
                </a:cubicBezTo>
                <a:lnTo>
                  <a:pt x="312" y="156"/>
                </a:lnTo>
                <a:cubicBezTo>
                  <a:pt x="312" y="234"/>
                  <a:pt x="243" y="303"/>
                  <a:pt x="156" y="30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8">
            <a:extLst>
              <a:ext uri="{FF2B5EF4-FFF2-40B4-BE49-F238E27FC236}">
                <a16:creationId xmlns:a16="http://schemas.microsoft.com/office/drawing/2014/main" id="{CCF01F85-1C34-B34B-A8AA-6D5EFDEC9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49" y="9071068"/>
            <a:ext cx="779955" cy="856519"/>
          </a:xfrm>
          <a:custGeom>
            <a:avLst/>
            <a:gdLst>
              <a:gd name="T0" fmla="*/ 667 w 719"/>
              <a:gd name="T1" fmla="*/ 225 h 789"/>
              <a:gd name="T2" fmla="*/ 398 w 719"/>
              <a:gd name="T3" fmla="*/ 216 h 789"/>
              <a:gd name="T4" fmla="*/ 381 w 719"/>
              <a:gd name="T5" fmla="*/ 190 h 789"/>
              <a:gd name="T6" fmla="*/ 190 w 719"/>
              <a:gd name="T7" fmla="*/ 0 h 789"/>
              <a:gd name="T8" fmla="*/ 0 w 719"/>
              <a:gd name="T9" fmla="*/ 190 h 789"/>
              <a:gd name="T10" fmla="*/ 0 w 719"/>
              <a:gd name="T11" fmla="*/ 537 h 789"/>
              <a:gd name="T12" fmla="*/ 285 w 719"/>
              <a:gd name="T13" fmla="*/ 788 h 789"/>
              <a:gd name="T14" fmla="*/ 424 w 719"/>
              <a:gd name="T15" fmla="*/ 736 h 789"/>
              <a:gd name="T16" fmla="*/ 545 w 719"/>
              <a:gd name="T17" fmla="*/ 615 h 789"/>
              <a:gd name="T18" fmla="*/ 718 w 719"/>
              <a:gd name="T19" fmla="*/ 355 h 789"/>
              <a:gd name="T20" fmla="*/ 34 w 719"/>
              <a:gd name="T21" fmla="*/ 182 h 789"/>
              <a:gd name="T22" fmla="*/ 190 w 719"/>
              <a:gd name="T23" fmla="*/ 34 h 789"/>
              <a:gd name="T24" fmla="*/ 337 w 719"/>
              <a:gd name="T25" fmla="*/ 182 h 789"/>
              <a:gd name="T26" fmla="*/ 277 w 719"/>
              <a:gd name="T27" fmla="*/ 338 h 789"/>
              <a:gd name="T28" fmla="*/ 34 w 719"/>
              <a:gd name="T29" fmla="*/ 537 h 789"/>
              <a:gd name="T30" fmla="*/ 34 w 719"/>
              <a:gd name="T31" fmla="*/ 528 h 789"/>
              <a:gd name="T32" fmla="*/ 155 w 719"/>
              <a:gd name="T33" fmla="*/ 459 h 789"/>
              <a:gd name="T34" fmla="*/ 147 w 719"/>
              <a:gd name="T35" fmla="*/ 468 h 789"/>
              <a:gd name="T36" fmla="*/ 138 w 719"/>
              <a:gd name="T37" fmla="*/ 476 h 789"/>
              <a:gd name="T38" fmla="*/ 138 w 719"/>
              <a:gd name="T39" fmla="*/ 485 h 789"/>
              <a:gd name="T40" fmla="*/ 129 w 719"/>
              <a:gd name="T41" fmla="*/ 494 h 789"/>
              <a:gd name="T42" fmla="*/ 129 w 719"/>
              <a:gd name="T43" fmla="*/ 494 h 789"/>
              <a:gd name="T44" fmla="*/ 121 w 719"/>
              <a:gd name="T45" fmla="*/ 511 h 789"/>
              <a:gd name="T46" fmla="*/ 112 w 719"/>
              <a:gd name="T47" fmla="*/ 511 h 789"/>
              <a:gd name="T48" fmla="*/ 112 w 719"/>
              <a:gd name="T49" fmla="*/ 528 h 789"/>
              <a:gd name="T50" fmla="*/ 112 w 719"/>
              <a:gd name="T51" fmla="*/ 528 h 789"/>
              <a:gd name="T52" fmla="*/ 104 w 719"/>
              <a:gd name="T53" fmla="*/ 546 h 789"/>
              <a:gd name="T54" fmla="*/ 104 w 719"/>
              <a:gd name="T55" fmla="*/ 554 h 789"/>
              <a:gd name="T56" fmla="*/ 104 w 719"/>
              <a:gd name="T57" fmla="*/ 563 h 789"/>
              <a:gd name="T58" fmla="*/ 104 w 719"/>
              <a:gd name="T59" fmla="*/ 572 h 789"/>
              <a:gd name="T60" fmla="*/ 95 w 719"/>
              <a:gd name="T61" fmla="*/ 580 h 789"/>
              <a:gd name="T62" fmla="*/ 95 w 719"/>
              <a:gd name="T63" fmla="*/ 589 h 789"/>
              <a:gd name="T64" fmla="*/ 95 w 719"/>
              <a:gd name="T65" fmla="*/ 597 h 789"/>
              <a:gd name="T66" fmla="*/ 95 w 719"/>
              <a:gd name="T67" fmla="*/ 606 h 789"/>
              <a:gd name="T68" fmla="*/ 95 w 719"/>
              <a:gd name="T69" fmla="*/ 615 h 789"/>
              <a:gd name="T70" fmla="*/ 104 w 719"/>
              <a:gd name="T71" fmla="*/ 624 h 789"/>
              <a:gd name="T72" fmla="*/ 104 w 719"/>
              <a:gd name="T73" fmla="*/ 641 h 789"/>
              <a:gd name="T74" fmla="*/ 104 w 719"/>
              <a:gd name="T75" fmla="*/ 641 h 789"/>
              <a:gd name="T76" fmla="*/ 34 w 719"/>
              <a:gd name="T77" fmla="*/ 537 h 789"/>
              <a:gd name="T78" fmla="*/ 389 w 719"/>
              <a:gd name="T79" fmla="*/ 701 h 789"/>
              <a:gd name="T80" fmla="*/ 181 w 719"/>
              <a:gd name="T81" fmla="*/ 701 h 789"/>
              <a:gd name="T82" fmla="*/ 181 w 719"/>
              <a:gd name="T83" fmla="*/ 494 h 789"/>
              <a:gd name="T84" fmla="*/ 398 w 719"/>
              <a:gd name="T85" fmla="*/ 701 h 789"/>
              <a:gd name="T86" fmla="*/ 641 w 719"/>
              <a:gd name="T87" fmla="*/ 459 h 789"/>
              <a:gd name="T88" fmla="*/ 311 w 719"/>
              <a:gd name="T89" fmla="*/ 355 h 789"/>
              <a:gd name="T90" fmla="*/ 424 w 719"/>
              <a:gd name="T91" fmla="*/ 251 h 789"/>
              <a:gd name="T92" fmla="*/ 632 w 719"/>
              <a:gd name="T93" fmla="*/ 251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19" h="789">
                <a:moveTo>
                  <a:pt x="718" y="355"/>
                </a:moveTo>
                <a:lnTo>
                  <a:pt x="718" y="355"/>
                </a:lnTo>
                <a:cubicBezTo>
                  <a:pt x="718" y="303"/>
                  <a:pt x="701" y="260"/>
                  <a:pt x="667" y="225"/>
                </a:cubicBezTo>
                <a:cubicBezTo>
                  <a:pt x="623" y="190"/>
                  <a:pt x="580" y="164"/>
                  <a:pt x="528" y="164"/>
                </a:cubicBezTo>
                <a:lnTo>
                  <a:pt x="528" y="164"/>
                </a:lnTo>
                <a:cubicBezTo>
                  <a:pt x="476" y="164"/>
                  <a:pt x="433" y="182"/>
                  <a:pt x="398" y="216"/>
                </a:cubicBezTo>
                <a:lnTo>
                  <a:pt x="398" y="225"/>
                </a:lnTo>
                <a:cubicBezTo>
                  <a:pt x="381" y="242"/>
                  <a:pt x="381" y="242"/>
                  <a:pt x="381" y="242"/>
                </a:cubicBezTo>
                <a:cubicBezTo>
                  <a:pt x="381" y="190"/>
                  <a:pt x="381" y="190"/>
                  <a:pt x="381" y="190"/>
                </a:cubicBezTo>
                <a:lnTo>
                  <a:pt x="381" y="182"/>
                </a:lnTo>
                <a:cubicBezTo>
                  <a:pt x="372" y="138"/>
                  <a:pt x="355" y="87"/>
                  <a:pt x="320" y="52"/>
                </a:cubicBezTo>
                <a:cubicBezTo>
                  <a:pt x="285" y="17"/>
                  <a:pt x="233" y="0"/>
                  <a:pt x="190" y="0"/>
                </a:cubicBezTo>
                <a:cubicBezTo>
                  <a:pt x="138" y="0"/>
                  <a:pt x="86" y="17"/>
                  <a:pt x="51" y="52"/>
                </a:cubicBezTo>
                <a:cubicBezTo>
                  <a:pt x="17" y="87"/>
                  <a:pt x="0" y="138"/>
                  <a:pt x="0" y="182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528"/>
                  <a:pt x="0" y="528"/>
                  <a:pt x="0" y="528"/>
                </a:cubicBezTo>
                <a:lnTo>
                  <a:pt x="0" y="537"/>
                </a:lnTo>
                <a:cubicBezTo>
                  <a:pt x="0" y="615"/>
                  <a:pt x="60" y="693"/>
                  <a:pt x="138" y="710"/>
                </a:cubicBezTo>
                <a:cubicBezTo>
                  <a:pt x="138" y="719"/>
                  <a:pt x="147" y="728"/>
                  <a:pt x="155" y="736"/>
                </a:cubicBezTo>
                <a:cubicBezTo>
                  <a:pt x="190" y="771"/>
                  <a:pt x="233" y="788"/>
                  <a:pt x="285" y="788"/>
                </a:cubicBezTo>
                <a:lnTo>
                  <a:pt x="285" y="788"/>
                </a:lnTo>
                <a:cubicBezTo>
                  <a:pt x="337" y="788"/>
                  <a:pt x="381" y="771"/>
                  <a:pt x="415" y="736"/>
                </a:cubicBezTo>
                <a:cubicBezTo>
                  <a:pt x="424" y="736"/>
                  <a:pt x="424" y="736"/>
                  <a:pt x="424" y="736"/>
                </a:cubicBezTo>
                <a:cubicBezTo>
                  <a:pt x="545" y="615"/>
                  <a:pt x="545" y="615"/>
                  <a:pt x="545" y="615"/>
                </a:cubicBezTo>
                <a:lnTo>
                  <a:pt x="545" y="615"/>
                </a:lnTo>
                <a:lnTo>
                  <a:pt x="545" y="615"/>
                </a:lnTo>
                <a:cubicBezTo>
                  <a:pt x="667" y="494"/>
                  <a:pt x="667" y="494"/>
                  <a:pt x="667" y="494"/>
                </a:cubicBezTo>
                <a:lnTo>
                  <a:pt x="667" y="485"/>
                </a:lnTo>
                <a:cubicBezTo>
                  <a:pt x="701" y="450"/>
                  <a:pt x="718" y="407"/>
                  <a:pt x="718" y="355"/>
                </a:cubicBezTo>
                <a:close/>
                <a:moveTo>
                  <a:pt x="34" y="190"/>
                </a:moveTo>
                <a:lnTo>
                  <a:pt x="34" y="190"/>
                </a:lnTo>
                <a:cubicBezTo>
                  <a:pt x="34" y="190"/>
                  <a:pt x="34" y="190"/>
                  <a:pt x="34" y="182"/>
                </a:cubicBezTo>
                <a:lnTo>
                  <a:pt x="34" y="182"/>
                </a:lnTo>
                <a:cubicBezTo>
                  <a:pt x="34" y="147"/>
                  <a:pt x="51" y="112"/>
                  <a:pt x="77" y="78"/>
                </a:cubicBezTo>
                <a:cubicBezTo>
                  <a:pt x="112" y="52"/>
                  <a:pt x="147" y="34"/>
                  <a:pt x="190" y="34"/>
                </a:cubicBezTo>
                <a:cubicBezTo>
                  <a:pt x="225" y="34"/>
                  <a:pt x="268" y="52"/>
                  <a:pt x="294" y="78"/>
                </a:cubicBezTo>
                <a:cubicBezTo>
                  <a:pt x="320" y="112"/>
                  <a:pt x="337" y="147"/>
                  <a:pt x="337" y="182"/>
                </a:cubicBezTo>
                <a:lnTo>
                  <a:pt x="337" y="182"/>
                </a:lnTo>
                <a:cubicBezTo>
                  <a:pt x="337" y="190"/>
                  <a:pt x="337" y="190"/>
                  <a:pt x="337" y="190"/>
                </a:cubicBezTo>
                <a:cubicBezTo>
                  <a:pt x="337" y="277"/>
                  <a:pt x="337" y="277"/>
                  <a:pt x="337" y="277"/>
                </a:cubicBezTo>
                <a:cubicBezTo>
                  <a:pt x="277" y="338"/>
                  <a:pt x="277" y="338"/>
                  <a:pt x="277" y="338"/>
                </a:cubicBezTo>
                <a:cubicBezTo>
                  <a:pt x="34" y="338"/>
                  <a:pt x="34" y="338"/>
                  <a:pt x="34" y="338"/>
                </a:cubicBezTo>
                <a:lnTo>
                  <a:pt x="34" y="190"/>
                </a:lnTo>
                <a:close/>
                <a:moveTo>
                  <a:pt x="34" y="537"/>
                </a:moveTo>
                <a:lnTo>
                  <a:pt x="34" y="537"/>
                </a:lnTo>
                <a:lnTo>
                  <a:pt x="34" y="537"/>
                </a:lnTo>
                <a:cubicBezTo>
                  <a:pt x="34" y="528"/>
                  <a:pt x="34" y="528"/>
                  <a:pt x="34" y="528"/>
                </a:cubicBezTo>
                <a:cubicBezTo>
                  <a:pt x="34" y="381"/>
                  <a:pt x="34" y="381"/>
                  <a:pt x="34" y="381"/>
                </a:cubicBezTo>
                <a:cubicBezTo>
                  <a:pt x="233" y="381"/>
                  <a:pt x="233" y="381"/>
                  <a:pt x="233" y="381"/>
                </a:cubicBezTo>
                <a:cubicBezTo>
                  <a:pt x="155" y="459"/>
                  <a:pt x="155" y="459"/>
                  <a:pt x="155" y="459"/>
                </a:cubicBezTo>
                <a:lnTo>
                  <a:pt x="155" y="459"/>
                </a:lnTo>
                <a:cubicBezTo>
                  <a:pt x="155" y="468"/>
                  <a:pt x="155" y="468"/>
                  <a:pt x="147" y="468"/>
                </a:cubicBezTo>
                <a:lnTo>
                  <a:pt x="147" y="468"/>
                </a:lnTo>
                <a:lnTo>
                  <a:pt x="147" y="468"/>
                </a:lnTo>
                <a:lnTo>
                  <a:pt x="147" y="468"/>
                </a:lnTo>
                <a:cubicBezTo>
                  <a:pt x="147" y="476"/>
                  <a:pt x="147" y="476"/>
                  <a:pt x="138" y="476"/>
                </a:cubicBezTo>
                <a:lnTo>
                  <a:pt x="138" y="476"/>
                </a:lnTo>
                <a:lnTo>
                  <a:pt x="138" y="476"/>
                </a:lnTo>
                <a:lnTo>
                  <a:pt x="138" y="485"/>
                </a:lnTo>
                <a:cubicBezTo>
                  <a:pt x="138" y="485"/>
                  <a:pt x="138" y="485"/>
                  <a:pt x="129" y="485"/>
                </a:cubicBezTo>
                <a:lnTo>
                  <a:pt x="129" y="485"/>
                </a:lnTo>
                <a:lnTo>
                  <a:pt x="129" y="494"/>
                </a:lnTo>
                <a:lnTo>
                  <a:pt x="129" y="494"/>
                </a:lnTo>
                <a:lnTo>
                  <a:pt x="129" y="494"/>
                </a:lnTo>
                <a:lnTo>
                  <a:pt x="129" y="494"/>
                </a:lnTo>
                <a:cubicBezTo>
                  <a:pt x="121" y="502"/>
                  <a:pt x="121" y="502"/>
                  <a:pt x="121" y="502"/>
                </a:cubicBezTo>
                <a:lnTo>
                  <a:pt x="121" y="502"/>
                </a:lnTo>
                <a:cubicBezTo>
                  <a:pt x="121" y="502"/>
                  <a:pt x="121" y="502"/>
                  <a:pt x="121" y="511"/>
                </a:cubicBezTo>
                <a:lnTo>
                  <a:pt x="121" y="511"/>
                </a:lnTo>
                <a:lnTo>
                  <a:pt x="121" y="511"/>
                </a:lnTo>
                <a:cubicBezTo>
                  <a:pt x="121" y="511"/>
                  <a:pt x="121" y="511"/>
                  <a:pt x="112" y="511"/>
                </a:cubicBezTo>
                <a:cubicBezTo>
                  <a:pt x="112" y="520"/>
                  <a:pt x="112" y="520"/>
                  <a:pt x="112" y="520"/>
                </a:cubicBezTo>
                <a:lnTo>
                  <a:pt x="112" y="520"/>
                </a:lnTo>
                <a:cubicBezTo>
                  <a:pt x="112" y="520"/>
                  <a:pt x="112" y="520"/>
                  <a:pt x="112" y="528"/>
                </a:cubicBezTo>
                <a:lnTo>
                  <a:pt x="112" y="528"/>
                </a:lnTo>
                <a:lnTo>
                  <a:pt x="112" y="528"/>
                </a:lnTo>
                <a:lnTo>
                  <a:pt x="112" y="528"/>
                </a:lnTo>
                <a:cubicBezTo>
                  <a:pt x="112" y="537"/>
                  <a:pt x="104" y="537"/>
                  <a:pt x="104" y="537"/>
                </a:cubicBezTo>
                <a:lnTo>
                  <a:pt x="104" y="537"/>
                </a:lnTo>
                <a:lnTo>
                  <a:pt x="104" y="546"/>
                </a:lnTo>
                <a:lnTo>
                  <a:pt x="104" y="546"/>
                </a:lnTo>
                <a:lnTo>
                  <a:pt x="104" y="546"/>
                </a:lnTo>
                <a:cubicBezTo>
                  <a:pt x="104" y="546"/>
                  <a:pt x="104" y="546"/>
                  <a:pt x="104" y="554"/>
                </a:cubicBezTo>
                <a:lnTo>
                  <a:pt x="104" y="554"/>
                </a:lnTo>
                <a:lnTo>
                  <a:pt x="104" y="554"/>
                </a:lnTo>
                <a:lnTo>
                  <a:pt x="104" y="563"/>
                </a:lnTo>
                <a:lnTo>
                  <a:pt x="104" y="563"/>
                </a:lnTo>
                <a:cubicBezTo>
                  <a:pt x="104" y="563"/>
                  <a:pt x="104" y="563"/>
                  <a:pt x="104" y="572"/>
                </a:cubicBezTo>
                <a:lnTo>
                  <a:pt x="104" y="572"/>
                </a:lnTo>
                <a:cubicBezTo>
                  <a:pt x="95" y="572"/>
                  <a:pt x="95" y="572"/>
                  <a:pt x="95" y="572"/>
                </a:cubicBezTo>
                <a:lnTo>
                  <a:pt x="95" y="572"/>
                </a:lnTo>
                <a:cubicBezTo>
                  <a:pt x="95" y="580"/>
                  <a:pt x="95" y="580"/>
                  <a:pt x="95" y="580"/>
                </a:cubicBezTo>
                <a:lnTo>
                  <a:pt x="95" y="580"/>
                </a:lnTo>
                <a:lnTo>
                  <a:pt x="95" y="589"/>
                </a:lnTo>
                <a:lnTo>
                  <a:pt x="95" y="589"/>
                </a:lnTo>
                <a:lnTo>
                  <a:pt x="95" y="589"/>
                </a:lnTo>
                <a:cubicBezTo>
                  <a:pt x="95" y="597"/>
                  <a:pt x="95" y="597"/>
                  <a:pt x="95" y="597"/>
                </a:cubicBezTo>
                <a:lnTo>
                  <a:pt x="95" y="597"/>
                </a:lnTo>
                <a:lnTo>
                  <a:pt x="95" y="597"/>
                </a:lnTo>
                <a:cubicBezTo>
                  <a:pt x="95" y="606"/>
                  <a:pt x="95" y="606"/>
                  <a:pt x="95" y="606"/>
                </a:cubicBezTo>
                <a:lnTo>
                  <a:pt x="95" y="606"/>
                </a:lnTo>
                <a:cubicBezTo>
                  <a:pt x="95" y="606"/>
                  <a:pt x="95" y="606"/>
                  <a:pt x="95" y="615"/>
                </a:cubicBezTo>
                <a:lnTo>
                  <a:pt x="95" y="615"/>
                </a:lnTo>
                <a:lnTo>
                  <a:pt x="95" y="615"/>
                </a:lnTo>
                <a:lnTo>
                  <a:pt x="95" y="624"/>
                </a:lnTo>
                <a:lnTo>
                  <a:pt x="95" y="624"/>
                </a:lnTo>
                <a:cubicBezTo>
                  <a:pt x="104" y="624"/>
                  <a:pt x="104" y="624"/>
                  <a:pt x="104" y="624"/>
                </a:cubicBezTo>
                <a:lnTo>
                  <a:pt x="104" y="632"/>
                </a:lnTo>
                <a:lnTo>
                  <a:pt x="104" y="632"/>
                </a:lnTo>
                <a:cubicBezTo>
                  <a:pt x="104" y="632"/>
                  <a:pt x="104" y="632"/>
                  <a:pt x="104" y="641"/>
                </a:cubicBezTo>
                <a:lnTo>
                  <a:pt x="104" y="641"/>
                </a:lnTo>
                <a:lnTo>
                  <a:pt x="104" y="641"/>
                </a:lnTo>
                <a:lnTo>
                  <a:pt x="104" y="641"/>
                </a:lnTo>
                <a:cubicBezTo>
                  <a:pt x="104" y="650"/>
                  <a:pt x="104" y="650"/>
                  <a:pt x="104" y="658"/>
                </a:cubicBezTo>
                <a:lnTo>
                  <a:pt x="104" y="658"/>
                </a:lnTo>
                <a:cubicBezTo>
                  <a:pt x="69" y="632"/>
                  <a:pt x="34" y="580"/>
                  <a:pt x="34" y="537"/>
                </a:cubicBezTo>
                <a:close/>
                <a:moveTo>
                  <a:pt x="398" y="701"/>
                </a:moveTo>
                <a:lnTo>
                  <a:pt x="398" y="701"/>
                </a:lnTo>
                <a:cubicBezTo>
                  <a:pt x="389" y="701"/>
                  <a:pt x="389" y="701"/>
                  <a:pt x="389" y="701"/>
                </a:cubicBezTo>
                <a:cubicBezTo>
                  <a:pt x="389" y="710"/>
                  <a:pt x="389" y="710"/>
                  <a:pt x="389" y="710"/>
                </a:cubicBezTo>
                <a:cubicBezTo>
                  <a:pt x="363" y="736"/>
                  <a:pt x="329" y="745"/>
                  <a:pt x="285" y="745"/>
                </a:cubicBezTo>
                <a:cubicBezTo>
                  <a:pt x="242" y="745"/>
                  <a:pt x="208" y="736"/>
                  <a:pt x="181" y="701"/>
                </a:cubicBezTo>
                <a:cubicBezTo>
                  <a:pt x="173" y="701"/>
                  <a:pt x="173" y="693"/>
                  <a:pt x="164" y="684"/>
                </a:cubicBezTo>
                <a:cubicBezTo>
                  <a:pt x="121" y="624"/>
                  <a:pt x="129" y="546"/>
                  <a:pt x="181" y="494"/>
                </a:cubicBezTo>
                <a:lnTo>
                  <a:pt x="181" y="494"/>
                </a:lnTo>
                <a:cubicBezTo>
                  <a:pt x="285" y="381"/>
                  <a:pt x="285" y="381"/>
                  <a:pt x="285" y="381"/>
                </a:cubicBezTo>
                <a:cubicBezTo>
                  <a:pt x="502" y="597"/>
                  <a:pt x="502" y="597"/>
                  <a:pt x="502" y="597"/>
                </a:cubicBezTo>
                <a:lnTo>
                  <a:pt x="398" y="701"/>
                </a:lnTo>
                <a:close/>
                <a:moveTo>
                  <a:pt x="641" y="459"/>
                </a:moveTo>
                <a:lnTo>
                  <a:pt x="641" y="459"/>
                </a:lnTo>
                <a:lnTo>
                  <a:pt x="641" y="459"/>
                </a:lnTo>
                <a:lnTo>
                  <a:pt x="632" y="459"/>
                </a:lnTo>
                <a:cubicBezTo>
                  <a:pt x="528" y="572"/>
                  <a:pt x="528" y="572"/>
                  <a:pt x="528" y="572"/>
                </a:cubicBezTo>
                <a:cubicBezTo>
                  <a:pt x="311" y="355"/>
                  <a:pt x="311" y="355"/>
                  <a:pt x="311" y="355"/>
                </a:cubicBezTo>
                <a:cubicBezTo>
                  <a:pt x="424" y="251"/>
                  <a:pt x="424" y="251"/>
                  <a:pt x="424" y="251"/>
                </a:cubicBezTo>
                <a:lnTo>
                  <a:pt x="424" y="251"/>
                </a:lnTo>
                <a:lnTo>
                  <a:pt x="424" y="251"/>
                </a:lnTo>
                <a:cubicBezTo>
                  <a:pt x="450" y="216"/>
                  <a:pt x="493" y="208"/>
                  <a:pt x="528" y="208"/>
                </a:cubicBezTo>
                <a:lnTo>
                  <a:pt x="528" y="208"/>
                </a:lnTo>
                <a:cubicBezTo>
                  <a:pt x="571" y="208"/>
                  <a:pt x="606" y="225"/>
                  <a:pt x="632" y="251"/>
                </a:cubicBezTo>
                <a:cubicBezTo>
                  <a:pt x="667" y="277"/>
                  <a:pt x="675" y="312"/>
                  <a:pt x="675" y="355"/>
                </a:cubicBezTo>
                <a:cubicBezTo>
                  <a:pt x="675" y="398"/>
                  <a:pt x="667" y="433"/>
                  <a:pt x="641" y="4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9">
            <a:extLst>
              <a:ext uri="{FF2B5EF4-FFF2-40B4-BE49-F238E27FC236}">
                <a16:creationId xmlns:a16="http://schemas.microsoft.com/office/drawing/2014/main" id="{746C7B94-C940-A24E-8BFE-CF265D1B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449" y="10008930"/>
            <a:ext cx="866086" cy="555061"/>
          </a:xfrm>
          <a:custGeom>
            <a:avLst/>
            <a:gdLst>
              <a:gd name="T0" fmla="*/ 493 w 798"/>
              <a:gd name="T1" fmla="*/ 511 h 512"/>
              <a:gd name="T2" fmla="*/ 493 w 798"/>
              <a:gd name="T3" fmla="*/ 511 h 512"/>
              <a:gd name="T4" fmla="*/ 493 w 798"/>
              <a:gd name="T5" fmla="*/ 511 h 512"/>
              <a:gd name="T6" fmla="*/ 476 w 798"/>
              <a:gd name="T7" fmla="*/ 494 h 512"/>
              <a:gd name="T8" fmla="*/ 398 w 798"/>
              <a:gd name="T9" fmla="*/ 113 h 512"/>
              <a:gd name="T10" fmla="*/ 329 w 798"/>
              <a:gd name="T11" fmla="*/ 407 h 512"/>
              <a:gd name="T12" fmla="*/ 311 w 798"/>
              <a:gd name="T13" fmla="*/ 416 h 512"/>
              <a:gd name="T14" fmla="*/ 285 w 798"/>
              <a:gd name="T15" fmla="*/ 407 h 512"/>
              <a:gd name="T16" fmla="*/ 199 w 798"/>
              <a:gd name="T17" fmla="*/ 243 h 512"/>
              <a:gd name="T18" fmla="*/ 130 w 798"/>
              <a:gd name="T19" fmla="*/ 321 h 512"/>
              <a:gd name="T20" fmla="*/ 121 w 798"/>
              <a:gd name="T21" fmla="*/ 321 h 512"/>
              <a:gd name="T22" fmla="*/ 26 w 798"/>
              <a:gd name="T23" fmla="*/ 321 h 512"/>
              <a:gd name="T24" fmla="*/ 0 w 798"/>
              <a:gd name="T25" fmla="*/ 303 h 512"/>
              <a:gd name="T26" fmla="*/ 26 w 798"/>
              <a:gd name="T27" fmla="*/ 286 h 512"/>
              <a:gd name="T28" fmla="*/ 112 w 798"/>
              <a:gd name="T29" fmla="*/ 286 h 512"/>
              <a:gd name="T30" fmla="*/ 190 w 798"/>
              <a:gd name="T31" fmla="*/ 199 h 512"/>
              <a:gd name="T32" fmla="*/ 207 w 798"/>
              <a:gd name="T33" fmla="*/ 191 h 512"/>
              <a:gd name="T34" fmla="*/ 225 w 798"/>
              <a:gd name="T35" fmla="*/ 199 h 512"/>
              <a:gd name="T36" fmla="*/ 303 w 798"/>
              <a:gd name="T37" fmla="*/ 347 h 512"/>
              <a:gd name="T38" fmla="*/ 381 w 798"/>
              <a:gd name="T39" fmla="*/ 18 h 512"/>
              <a:gd name="T40" fmla="*/ 398 w 798"/>
              <a:gd name="T41" fmla="*/ 0 h 512"/>
              <a:gd name="T42" fmla="*/ 415 w 798"/>
              <a:gd name="T43" fmla="*/ 18 h 512"/>
              <a:gd name="T44" fmla="*/ 502 w 798"/>
              <a:gd name="T45" fmla="*/ 416 h 512"/>
              <a:gd name="T46" fmla="*/ 571 w 798"/>
              <a:gd name="T47" fmla="*/ 208 h 512"/>
              <a:gd name="T48" fmla="*/ 580 w 798"/>
              <a:gd name="T49" fmla="*/ 191 h 512"/>
              <a:gd name="T50" fmla="*/ 597 w 798"/>
              <a:gd name="T51" fmla="*/ 199 h 512"/>
              <a:gd name="T52" fmla="*/ 684 w 798"/>
              <a:gd name="T53" fmla="*/ 286 h 512"/>
              <a:gd name="T54" fmla="*/ 771 w 798"/>
              <a:gd name="T55" fmla="*/ 286 h 512"/>
              <a:gd name="T56" fmla="*/ 797 w 798"/>
              <a:gd name="T57" fmla="*/ 303 h 512"/>
              <a:gd name="T58" fmla="*/ 771 w 798"/>
              <a:gd name="T59" fmla="*/ 321 h 512"/>
              <a:gd name="T60" fmla="*/ 675 w 798"/>
              <a:gd name="T61" fmla="*/ 321 h 512"/>
              <a:gd name="T62" fmla="*/ 667 w 798"/>
              <a:gd name="T63" fmla="*/ 321 h 512"/>
              <a:gd name="T64" fmla="*/ 597 w 798"/>
              <a:gd name="T65" fmla="*/ 251 h 512"/>
              <a:gd name="T66" fmla="*/ 511 w 798"/>
              <a:gd name="T67" fmla="*/ 494 h 512"/>
              <a:gd name="T68" fmla="*/ 493 w 798"/>
              <a:gd name="T69" fmla="*/ 51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98" h="512">
                <a:moveTo>
                  <a:pt x="493" y="511"/>
                </a:moveTo>
                <a:lnTo>
                  <a:pt x="493" y="511"/>
                </a:lnTo>
                <a:lnTo>
                  <a:pt x="493" y="511"/>
                </a:lnTo>
                <a:cubicBezTo>
                  <a:pt x="485" y="511"/>
                  <a:pt x="476" y="503"/>
                  <a:pt x="476" y="494"/>
                </a:cubicBezTo>
                <a:cubicBezTo>
                  <a:pt x="398" y="113"/>
                  <a:pt x="398" y="113"/>
                  <a:pt x="398" y="113"/>
                </a:cubicBezTo>
                <a:cubicBezTo>
                  <a:pt x="329" y="407"/>
                  <a:pt x="329" y="407"/>
                  <a:pt x="329" y="407"/>
                </a:cubicBezTo>
                <a:cubicBezTo>
                  <a:pt x="320" y="416"/>
                  <a:pt x="320" y="416"/>
                  <a:pt x="311" y="416"/>
                </a:cubicBezTo>
                <a:cubicBezTo>
                  <a:pt x="303" y="416"/>
                  <a:pt x="294" y="416"/>
                  <a:pt x="285" y="407"/>
                </a:cubicBezTo>
                <a:cubicBezTo>
                  <a:pt x="199" y="243"/>
                  <a:pt x="199" y="243"/>
                  <a:pt x="199" y="243"/>
                </a:cubicBezTo>
                <a:cubicBezTo>
                  <a:pt x="130" y="321"/>
                  <a:pt x="130" y="321"/>
                  <a:pt x="130" y="321"/>
                </a:cubicBezTo>
                <a:lnTo>
                  <a:pt x="121" y="321"/>
                </a:lnTo>
                <a:cubicBezTo>
                  <a:pt x="26" y="321"/>
                  <a:pt x="26" y="321"/>
                  <a:pt x="26" y="321"/>
                </a:cubicBezTo>
                <a:cubicBezTo>
                  <a:pt x="17" y="321"/>
                  <a:pt x="0" y="312"/>
                  <a:pt x="0" y="303"/>
                </a:cubicBezTo>
                <a:cubicBezTo>
                  <a:pt x="0" y="295"/>
                  <a:pt x="17" y="286"/>
                  <a:pt x="26" y="286"/>
                </a:cubicBezTo>
                <a:cubicBezTo>
                  <a:pt x="112" y="286"/>
                  <a:pt x="112" y="286"/>
                  <a:pt x="112" y="286"/>
                </a:cubicBezTo>
                <a:cubicBezTo>
                  <a:pt x="190" y="199"/>
                  <a:pt x="190" y="199"/>
                  <a:pt x="190" y="199"/>
                </a:cubicBezTo>
                <a:cubicBezTo>
                  <a:pt x="199" y="191"/>
                  <a:pt x="207" y="191"/>
                  <a:pt x="207" y="191"/>
                </a:cubicBezTo>
                <a:cubicBezTo>
                  <a:pt x="216" y="191"/>
                  <a:pt x="225" y="191"/>
                  <a:pt x="225" y="199"/>
                </a:cubicBezTo>
                <a:cubicBezTo>
                  <a:pt x="303" y="347"/>
                  <a:pt x="303" y="347"/>
                  <a:pt x="303" y="347"/>
                </a:cubicBezTo>
                <a:cubicBezTo>
                  <a:pt x="381" y="18"/>
                  <a:pt x="381" y="18"/>
                  <a:pt x="381" y="18"/>
                </a:cubicBezTo>
                <a:cubicBezTo>
                  <a:pt x="381" y="9"/>
                  <a:pt x="389" y="0"/>
                  <a:pt x="398" y="0"/>
                </a:cubicBezTo>
                <a:cubicBezTo>
                  <a:pt x="407" y="0"/>
                  <a:pt x="415" y="9"/>
                  <a:pt x="415" y="18"/>
                </a:cubicBezTo>
                <a:cubicBezTo>
                  <a:pt x="502" y="416"/>
                  <a:pt x="502" y="416"/>
                  <a:pt x="502" y="416"/>
                </a:cubicBezTo>
                <a:cubicBezTo>
                  <a:pt x="571" y="208"/>
                  <a:pt x="571" y="208"/>
                  <a:pt x="571" y="208"/>
                </a:cubicBezTo>
                <a:cubicBezTo>
                  <a:pt x="571" y="199"/>
                  <a:pt x="571" y="191"/>
                  <a:pt x="580" y="191"/>
                </a:cubicBezTo>
                <a:cubicBezTo>
                  <a:pt x="589" y="191"/>
                  <a:pt x="597" y="191"/>
                  <a:pt x="597" y="199"/>
                </a:cubicBezTo>
                <a:cubicBezTo>
                  <a:pt x="684" y="286"/>
                  <a:pt x="684" y="286"/>
                  <a:pt x="684" y="286"/>
                </a:cubicBezTo>
                <a:cubicBezTo>
                  <a:pt x="771" y="286"/>
                  <a:pt x="771" y="286"/>
                  <a:pt x="771" y="286"/>
                </a:cubicBezTo>
                <a:cubicBezTo>
                  <a:pt x="788" y="286"/>
                  <a:pt x="797" y="295"/>
                  <a:pt x="797" y="303"/>
                </a:cubicBezTo>
                <a:cubicBezTo>
                  <a:pt x="797" y="312"/>
                  <a:pt x="788" y="321"/>
                  <a:pt x="771" y="321"/>
                </a:cubicBezTo>
                <a:cubicBezTo>
                  <a:pt x="675" y="321"/>
                  <a:pt x="675" y="321"/>
                  <a:pt x="675" y="321"/>
                </a:cubicBezTo>
                <a:lnTo>
                  <a:pt x="667" y="321"/>
                </a:lnTo>
                <a:cubicBezTo>
                  <a:pt x="597" y="251"/>
                  <a:pt x="597" y="251"/>
                  <a:pt x="597" y="251"/>
                </a:cubicBezTo>
                <a:cubicBezTo>
                  <a:pt x="511" y="494"/>
                  <a:pt x="511" y="494"/>
                  <a:pt x="511" y="494"/>
                </a:cubicBezTo>
                <a:cubicBezTo>
                  <a:pt x="511" y="503"/>
                  <a:pt x="502" y="511"/>
                  <a:pt x="493" y="5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0">
            <a:extLst>
              <a:ext uri="{FF2B5EF4-FFF2-40B4-BE49-F238E27FC236}">
                <a16:creationId xmlns:a16="http://schemas.microsoft.com/office/drawing/2014/main" id="{1CB439EE-C117-0A4C-9B6D-16A192B61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967" y="9678766"/>
            <a:ext cx="856516" cy="736892"/>
          </a:xfrm>
          <a:custGeom>
            <a:avLst/>
            <a:gdLst>
              <a:gd name="T0" fmla="*/ 736 w 789"/>
              <a:gd name="T1" fmla="*/ 138 h 677"/>
              <a:gd name="T2" fmla="*/ 736 w 789"/>
              <a:gd name="T3" fmla="*/ 138 h 677"/>
              <a:gd name="T4" fmla="*/ 658 w 789"/>
              <a:gd name="T5" fmla="*/ 138 h 677"/>
              <a:gd name="T6" fmla="*/ 572 w 789"/>
              <a:gd name="T7" fmla="*/ 43 h 677"/>
              <a:gd name="T8" fmla="*/ 390 w 789"/>
              <a:gd name="T9" fmla="*/ 0 h 677"/>
              <a:gd name="T10" fmla="*/ 199 w 789"/>
              <a:gd name="T11" fmla="*/ 43 h 677"/>
              <a:gd name="T12" fmla="*/ 121 w 789"/>
              <a:gd name="T13" fmla="*/ 138 h 677"/>
              <a:gd name="T14" fmla="*/ 43 w 789"/>
              <a:gd name="T15" fmla="*/ 138 h 677"/>
              <a:gd name="T16" fmla="*/ 0 w 789"/>
              <a:gd name="T17" fmla="*/ 182 h 677"/>
              <a:gd name="T18" fmla="*/ 0 w 789"/>
              <a:gd name="T19" fmla="*/ 624 h 677"/>
              <a:gd name="T20" fmla="*/ 43 w 789"/>
              <a:gd name="T21" fmla="*/ 676 h 677"/>
              <a:gd name="T22" fmla="*/ 736 w 789"/>
              <a:gd name="T23" fmla="*/ 676 h 677"/>
              <a:gd name="T24" fmla="*/ 788 w 789"/>
              <a:gd name="T25" fmla="*/ 624 h 677"/>
              <a:gd name="T26" fmla="*/ 788 w 789"/>
              <a:gd name="T27" fmla="*/ 182 h 677"/>
              <a:gd name="T28" fmla="*/ 736 w 789"/>
              <a:gd name="T29" fmla="*/ 138 h 677"/>
              <a:gd name="T30" fmla="*/ 216 w 789"/>
              <a:gd name="T31" fmla="*/ 78 h 677"/>
              <a:gd name="T32" fmla="*/ 216 w 789"/>
              <a:gd name="T33" fmla="*/ 78 h 677"/>
              <a:gd name="T34" fmla="*/ 390 w 789"/>
              <a:gd name="T35" fmla="*/ 34 h 677"/>
              <a:gd name="T36" fmla="*/ 554 w 789"/>
              <a:gd name="T37" fmla="*/ 78 h 677"/>
              <a:gd name="T38" fmla="*/ 615 w 789"/>
              <a:gd name="T39" fmla="*/ 138 h 677"/>
              <a:gd name="T40" fmla="*/ 156 w 789"/>
              <a:gd name="T41" fmla="*/ 138 h 677"/>
              <a:gd name="T42" fmla="*/ 216 w 789"/>
              <a:gd name="T43" fmla="*/ 78 h 677"/>
              <a:gd name="T44" fmla="*/ 745 w 789"/>
              <a:gd name="T45" fmla="*/ 624 h 677"/>
              <a:gd name="T46" fmla="*/ 745 w 789"/>
              <a:gd name="T47" fmla="*/ 624 h 677"/>
              <a:gd name="T48" fmla="*/ 736 w 789"/>
              <a:gd name="T49" fmla="*/ 641 h 677"/>
              <a:gd name="T50" fmla="*/ 43 w 789"/>
              <a:gd name="T51" fmla="*/ 641 h 677"/>
              <a:gd name="T52" fmla="*/ 35 w 789"/>
              <a:gd name="T53" fmla="*/ 624 h 677"/>
              <a:gd name="T54" fmla="*/ 35 w 789"/>
              <a:gd name="T55" fmla="*/ 182 h 677"/>
              <a:gd name="T56" fmla="*/ 43 w 789"/>
              <a:gd name="T57" fmla="*/ 173 h 677"/>
              <a:gd name="T58" fmla="*/ 736 w 789"/>
              <a:gd name="T59" fmla="*/ 173 h 677"/>
              <a:gd name="T60" fmla="*/ 745 w 789"/>
              <a:gd name="T61" fmla="*/ 182 h 677"/>
              <a:gd name="T62" fmla="*/ 745 w 789"/>
              <a:gd name="T63" fmla="*/ 624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9" h="677">
                <a:moveTo>
                  <a:pt x="736" y="138"/>
                </a:moveTo>
                <a:lnTo>
                  <a:pt x="736" y="138"/>
                </a:lnTo>
                <a:cubicBezTo>
                  <a:pt x="658" y="138"/>
                  <a:pt x="658" y="138"/>
                  <a:pt x="658" y="138"/>
                </a:cubicBezTo>
                <a:cubicBezTo>
                  <a:pt x="650" y="95"/>
                  <a:pt x="624" y="61"/>
                  <a:pt x="572" y="43"/>
                </a:cubicBezTo>
                <a:cubicBezTo>
                  <a:pt x="528" y="9"/>
                  <a:pt x="459" y="0"/>
                  <a:pt x="390" y="0"/>
                </a:cubicBezTo>
                <a:cubicBezTo>
                  <a:pt x="320" y="0"/>
                  <a:pt x="251" y="9"/>
                  <a:pt x="199" y="43"/>
                </a:cubicBezTo>
                <a:cubicBezTo>
                  <a:pt x="156" y="61"/>
                  <a:pt x="130" y="95"/>
                  <a:pt x="121" y="138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17" y="138"/>
                  <a:pt x="0" y="156"/>
                  <a:pt x="0" y="182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658"/>
                  <a:pt x="17" y="676"/>
                  <a:pt x="43" y="676"/>
                </a:cubicBezTo>
                <a:cubicBezTo>
                  <a:pt x="736" y="676"/>
                  <a:pt x="736" y="676"/>
                  <a:pt x="736" y="676"/>
                </a:cubicBezTo>
                <a:cubicBezTo>
                  <a:pt x="762" y="676"/>
                  <a:pt x="788" y="658"/>
                  <a:pt x="788" y="624"/>
                </a:cubicBezTo>
                <a:cubicBezTo>
                  <a:pt x="788" y="182"/>
                  <a:pt x="788" y="182"/>
                  <a:pt x="788" y="182"/>
                </a:cubicBezTo>
                <a:cubicBezTo>
                  <a:pt x="788" y="156"/>
                  <a:pt x="762" y="138"/>
                  <a:pt x="736" y="138"/>
                </a:cubicBezTo>
                <a:close/>
                <a:moveTo>
                  <a:pt x="216" y="78"/>
                </a:moveTo>
                <a:lnTo>
                  <a:pt x="216" y="78"/>
                </a:lnTo>
                <a:cubicBezTo>
                  <a:pt x="268" y="52"/>
                  <a:pt x="320" y="34"/>
                  <a:pt x="390" y="34"/>
                </a:cubicBezTo>
                <a:cubicBezTo>
                  <a:pt x="450" y="34"/>
                  <a:pt x="511" y="52"/>
                  <a:pt x="554" y="78"/>
                </a:cubicBezTo>
                <a:cubicBezTo>
                  <a:pt x="589" y="95"/>
                  <a:pt x="606" y="113"/>
                  <a:pt x="615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64" y="113"/>
                  <a:pt x="190" y="95"/>
                  <a:pt x="216" y="78"/>
                </a:cubicBezTo>
                <a:close/>
                <a:moveTo>
                  <a:pt x="745" y="624"/>
                </a:moveTo>
                <a:lnTo>
                  <a:pt x="745" y="624"/>
                </a:lnTo>
                <a:cubicBezTo>
                  <a:pt x="745" y="632"/>
                  <a:pt x="745" y="641"/>
                  <a:pt x="736" y="641"/>
                </a:cubicBezTo>
                <a:cubicBezTo>
                  <a:pt x="43" y="641"/>
                  <a:pt x="43" y="641"/>
                  <a:pt x="43" y="641"/>
                </a:cubicBezTo>
                <a:cubicBezTo>
                  <a:pt x="43" y="641"/>
                  <a:pt x="35" y="632"/>
                  <a:pt x="35" y="624"/>
                </a:cubicBezTo>
                <a:cubicBezTo>
                  <a:pt x="35" y="182"/>
                  <a:pt x="35" y="182"/>
                  <a:pt x="35" y="182"/>
                </a:cubicBezTo>
                <a:lnTo>
                  <a:pt x="43" y="173"/>
                </a:lnTo>
                <a:cubicBezTo>
                  <a:pt x="736" y="173"/>
                  <a:pt x="736" y="173"/>
                  <a:pt x="736" y="173"/>
                </a:cubicBezTo>
                <a:cubicBezTo>
                  <a:pt x="745" y="173"/>
                  <a:pt x="745" y="182"/>
                  <a:pt x="745" y="182"/>
                </a:cubicBezTo>
                <a:lnTo>
                  <a:pt x="745" y="6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1">
            <a:extLst>
              <a:ext uri="{FF2B5EF4-FFF2-40B4-BE49-F238E27FC236}">
                <a16:creationId xmlns:a16="http://schemas.microsoft.com/office/drawing/2014/main" id="{DD7EBF76-78E5-0349-B446-B5DC3BFDB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927" y="9961080"/>
            <a:ext cx="320594" cy="311027"/>
          </a:xfrm>
          <a:custGeom>
            <a:avLst/>
            <a:gdLst>
              <a:gd name="T0" fmla="*/ 268 w 295"/>
              <a:gd name="T1" fmla="*/ 61 h 287"/>
              <a:gd name="T2" fmla="*/ 268 w 295"/>
              <a:gd name="T3" fmla="*/ 61 h 287"/>
              <a:gd name="T4" fmla="*/ 225 w 295"/>
              <a:gd name="T5" fmla="*/ 61 h 287"/>
              <a:gd name="T6" fmla="*/ 225 w 295"/>
              <a:gd name="T7" fmla="*/ 17 h 287"/>
              <a:gd name="T8" fmla="*/ 207 w 295"/>
              <a:gd name="T9" fmla="*/ 0 h 287"/>
              <a:gd name="T10" fmla="*/ 86 w 295"/>
              <a:gd name="T11" fmla="*/ 0 h 287"/>
              <a:gd name="T12" fmla="*/ 60 w 295"/>
              <a:gd name="T13" fmla="*/ 17 h 287"/>
              <a:gd name="T14" fmla="*/ 60 w 295"/>
              <a:gd name="T15" fmla="*/ 61 h 287"/>
              <a:gd name="T16" fmla="*/ 17 w 295"/>
              <a:gd name="T17" fmla="*/ 61 h 287"/>
              <a:gd name="T18" fmla="*/ 0 w 295"/>
              <a:gd name="T19" fmla="*/ 78 h 287"/>
              <a:gd name="T20" fmla="*/ 0 w 295"/>
              <a:gd name="T21" fmla="*/ 208 h 287"/>
              <a:gd name="T22" fmla="*/ 17 w 295"/>
              <a:gd name="T23" fmla="*/ 225 h 287"/>
              <a:gd name="T24" fmla="*/ 60 w 295"/>
              <a:gd name="T25" fmla="*/ 225 h 287"/>
              <a:gd name="T26" fmla="*/ 60 w 295"/>
              <a:gd name="T27" fmla="*/ 269 h 287"/>
              <a:gd name="T28" fmla="*/ 86 w 295"/>
              <a:gd name="T29" fmla="*/ 286 h 287"/>
              <a:gd name="T30" fmla="*/ 207 w 295"/>
              <a:gd name="T31" fmla="*/ 286 h 287"/>
              <a:gd name="T32" fmla="*/ 225 w 295"/>
              <a:gd name="T33" fmla="*/ 269 h 287"/>
              <a:gd name="T34" fmla="*/ 225 w 295"/>
              <a:gd name="T35" fmla="*/ 225 h 287"/>
              <a:gd name="T36" fmla="*/ 268 w 295"/>
              <a:gd name="T37" fmla="*/ 225 h 287"/>
              <a:gd name="T38" fmla="*/ 294 w 295"/>
              <a:gd name="T39" fmla="*/ 208 h 287"/>
              <a:gd name="T40" fmla="*/ 294 w 295"/>
              <a:gd name="T41" fmla="*/ 78 h 287"/>
              <a:gd name="T42" fmla="*/ 268 w 295"/>
              <a:gd name="T43" fmla="*/ 61 h 287"/>
              <a:gd name="T44" fmla="*/ 251 w 295"/>
              <a:gd name="T45" fmla="*/ 182 h 287"/>
              <a:gd name="T46" fmla="*/ 251 w 295"/>
              <a:gd name="T47" fmla="*/ 182 h 287"/>
              <a:gd name="T48" fmla="*/ 207 w 295"/>
              <a:gd name="T49" fmla="*/ 182 h 287"/>
              <a:gd name="T50" fmla="*/ 190 w 295"/>
              <a:gd name="T51" fmla="*/ 208 h 287"/>
              <a:gd name="T52" fmla="*/ 190 w 295"/>
              <a:gd name="T53" fmla="*/ 251 h 287"/>
              <a:gd name="T54" fmla="*/ 104 w 295"/>
              <a:gd name="T55" fmla="*/ 251 h 287"/>
              <a:gd name="T56" fmla="*/ 104 w 295"/>
              <a:gd name="T57" fmla="*/ 208 h 287"/>
              <a:gd name="T58" fmla="*/ 86 w 295"/>
              <a:gd name="T59" fmla="*/ 182 h 287"/>
              <a:gd name="T60" fmla="*/ 43 w 295"/>
              <a:gd name="T61" fmla="*/ 182 h 287"/>
              <a:gd name="T62" fmla="*/ 43 w 295"/>
              <a:gd name="T63" fmla="*/ 104 h 287"/>
              <a:gd name="T64" fmla="*/ 86 w 295"/>
              <a:gd name="T65" fmla="*/ 104 h 287"/>
              <a:gd name="T66" fmla="*/ 104 w 295"/>
              <a:gd name="T67" fmla="*/ 78 h 287"/>
              <a:gd name="T68" fmla="*/ 104 w 295"/>
              <a:gd name="T69" fmla="*/ 35 h 287"/>
              <a:gd name="T70" fmla="*/ 190 w 295"/>
              <a:gd name="T71" fmla="*/ 35 h 287"/>
              <a:gd name="T72" fmla="*/ 190 w 295"/>
              <a:gd name="T73" fmla="*/ 78 h 287"/>
              <a:gd name="T74" fmla="*/ 207 w 295"/>
              <a:gd name="T75" fmla="*/ 104 h 287"/>
              <a:gd name="T76" fmla="*/ 251 w 295"/>
              <a:gd name="T77" fmla="*/ 104 h 287"/>
              <a:gd name="T78" fmla="*/ 251 w 295"/>
              <a:gd name="T79" fmla="*/ 1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5" h="287">
                <a:moveTo>
                  <a:pt x="268" y="61"/>
                </a:moveTo>
                <a:lnTo>
                  <a:pt x="268" y="61"/>
                </a:lnTo>
                <a:cubicBezTo>
                  <a:pt x="225" y="61"/>
                  <a:pt x="225" y="61"/>
                  <a:pt x="225" y="61"/>
                </a:cubicBezTo>
                <a:cubicBezTo>
                  <a:pt x="225" y="17"/>
                  <a:pt x="225" y="17"/>
                  <a:pt x="225" y="17"/>
                </a:cubicBezTo>
                <a:cubicBezTo>
                  <a:pt x="225" y="8"/>
                  <a:pt x="216" y="0"/>
                  <a:pt x="20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69" y="0"/>
                  <a:pt x="60" y="8"/>
                  <a:pt x="60" y="17"/>
                </a:cubicBezTo>
                <a:cubicBezTo>
                  <a:pt x="60" y="61"/>
                  <a:pt x="60" y="61"/>
                  <a:pt x="60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8" y="61"/>
                  <a:pt x="0" y="69"/>
                  <a:pt x="0" y="7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6"/>
                  <a:pt x="8" y="225"/>
                  <a:pt x="17" y="225"/>
                </a:cubicBezTo>
                <a:cubicBezTo>
                  <a:pt x="60" y="225"/>
                  <a:pt x="60" y="225"/>
                  <a:pt x="60" y="225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60" y="277"/>
                  <a:pt x="69" y="286"/>
                  <a:pt x="86" y="286"/>
                </a:cubicBezTo>
                <a:cubicBezTo>
                  <a:pt x="207" y="286"/>
                  <a:pt x="207" y="286"/>
                  <a:pt x="207" y="286"/>
                </a:cubicBezTo>
                <a:cubicBezTo>
                  <a:pt x="216" y="286"/>
                  <a:pt x="225" y="277"/>
                  <a:pt x="225" y="269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68" y="225"/>
                  <a:pt x="268" y="225"/>
                  <a:pt x="268" y="225"/>
                </a:cubicBezTo>
                <a:cubicBezTo>
                  <a:pt x="285" y="225"/>
                  <a:pt x="294" y="216"/>
                  <a:pt x="294" y="208"/>
                </a:cubicBezTo>
                <a:cubicBezTo>
                  <a:pt x="294" y="78"/>
                  <a:pt x="294" y="78"/>
                  <a:pt x="294" y="78"/>
                </a:cubicBezTo>
                <a:cubicBezTo>
                  <a:pt x="294" y="69"/>
                  <a:pt x="285" y="61"/>
                  <a:pt x="268" y="61"/>
                </a:cubicBezTo>
                <a:close/>
                <a:moveTo>
                  <a:pt x="251" y="182"/>
                </a:moveTo>
                <a:lnTo>
                  <a:pt x="251" y="182"/>
                </a:lnTo>
                <a:cubicBezTo>
                  <a:pt x="207" y="182"/>
                  <a:pt x="207" y="182"/>
                  <a:pt x="207" y="182"/>
                </a:cubicBezTo>
                <a:cubicBezTo>
                  <a:pt x="199" y="182"/>
                  <a:pt x="190" y="199"/>
                  <a:pt x="190" y="208"/>
                </a:cubicBezTo>
                <a:cubicBezTo>
                  <a:pt x="190" y="251"/>
                  <a:pt x="190" y="251"/>
                  <a:pt x="190" y="251"/>
                </a:cubicBezTo>
                <a:cubicBezTo>
                  <a:pt x="104" y="251"/>
                  <a:pt x="104" y="251"/>
                  <a:pt x="104" y="251"/>
                </a:cubicBezTo>
                <a:cubicBezTo>
                  <a:pt x="104" y="208"/>
                  <a:pt x="104" y="208"/>
                  <a:pt x="104" y="208"/>
                </a:cubicBezTo>
                <a:cubicBezTo>
                  <a:pt x="104" y="199"/>
                  <a:pt x="95" y="182"/>
                  <a:pt x="86" y="182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95" y="104"/>
                  <a:pt x="104" y="95"/>
                  <a:pt x="104" y="78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78"/>
                  <a:pt x="190" y="78"/>
                  <a:pt x="190" y="78"/>
                </a:cubicBezTo>
                <a:cubicBezTo>
                  <a:pt x="190" y="95"/>
                  <a:pt x="199" y="104"/>
                  <a:pt x="207" y="104"/>
                </a:cubicBezTo>
                <a:cubicBezTo>
                  <a:pt x="251" y="104"/>
                  <a:pt x="251" y="104"/>
                  <a:pt x="251" y="104"/>
                </a:cubicBezTo>
                <a:lnTo>
                  <a:pt x="251" y="1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52">
            <a:extLst>
              <a:ext uri="{FF2B5EF4-FFF2-40B4-BE49-F238E27FC236}">
                <a16:creationId xmlns:a16="http://schemas.microsoft.com/office/drawing/2014/main" id="{81D14021-5F39-6A4A-B9BE-3A5098FD5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502" y="9616559"/>
            <a:ext cx="535921" cy="856519"/>
          </a:xfrm>
          <a:custGeom>
            <a:avLst/>
            <a:gdLst>
              <a:gd name="T0" fmla="*/ 425 w 495"/>
              <a:gd name="T1" fmla="*/ 78 h 790"/>
              <a:gd name="T2" fmla="*/ 425 w 495"/>
              <a:gd name="T3" fmla="*/ 78 h 790"/>
              <a:gd name="T4" fmla="*/ 251 w 495"/>
              <a:gd name="T5" fmla="*/ 0 h 790"/>
              <a:gd name="T6" fmla="*/ 78 w 495"/>
              <a:gd name="T7" fmla="*/ 78 h 790"/>
              <a:gd name="T8" fmla="*/ 0 w 495"/>
              <a:gd name="T9" fmla="*/ 252 h 790"/>
              <a:gd name="T10" fmla="*/ 113 w 495"/>
              <a:gd name="T11" fmla="*/ 572 h 790"/>
              <a:gd name="T12" fmla="*/ 234 w 495"/>
              <a:gd name="T13" fmla="*/ 780 h 790"/>
              <a:gd name="T14" fmla="*/ 251 w 495"/>
              <a:gd name="T15" fmla="*/ 789 h 790"/>
              <a:gd name="T16" fmla="*/ 251 w 495"/>
              <a:gd name="T17" fmla="*/ 789 h 790"/>
              <a:gd name="T18" fmla="*/ 260 w 495"/>
              <a:gd name="T19" fmla="*/ 780 h 790"/>
              <a:gd name="T20" fmla="*/ 381 w 495"/>
              <a:gd name="T21" fmla="*/ 572 h 790"/>
              <a:gd name="T22" fmla="*/ 494 w 495"/>
              <a:gd name="T23" fmla="*/ 252 h 790"/>
              <a:gd name="T24" fmla="*/ 425 w 495"/>
              <a:gd name="T25" fmla="*/ 78 h 790"/>
              <a:gd name="T26" fmla="*/ 346 w 495"/>
              <a:gd name="T27" fmla="*/ 555 h 790"/>
              <a:gd name="T28" fmla="*/ 346 w 495"/>
              <a:gd name="T29" fmla="*/ 555 h 790"/>
              <a:gd name="T30" fmla="*/ 251 w 495"/>
              <a:gd name="T31" fmla="*/ 737 h 790"/>
              <a:gd name="T32" fmla="*/ 156 w 495"/>
              <a:gd name="T33" fmla="*/ 555 h 790"/>
              <a:gd name="T34" fmla="*/ 43 w 495"/>
              <a:gd name="T35" fmla="*/ 252 h 790"/>
              <a:gd name="T36" fmla="*/ 251 w 495"/>
              <a:gd name="T37" fmla="*/ 44 h 790"/>
              <a:gd name="T38" fmla="*/ 459 w 495"/>
              <a:gd name="T39" fmla="*/ 252 h 790"/>
              <a:gd name="T40" fmla="*/ 346 w 495"/>
              <a:gd name="T41" fmla="*/ 555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5" h="790">
                <a:moveTo>
                  <a:pt x="425" y="78"/>
                </a:moveTo>
                <a:lnTo>
                  <a:pt x="425" y="78"/>
                </a:lnTo>
                <a:cubicBezTo>
                  <a:pt x="381" y="26"/>
                  <a:pt x="312" y="0"/>
                  <a:pt x="251" y="0"/>
                </a:cubicBezTo>
                <a:cubicBezTo>
                  <a:pt x="182" y="0"/>
                  <a:pt x="121" y="26"/>
                  <a:pt x="78" y="78"/>
                </a:cubicBezTo>
                <a:cubicBezTo>
                  <a:pt x="26" y="122"/>
                  <a:pt x="0" y="182"/>
                  <a:pt x="0" y="252"/>
                </a:cubicBezTo>
                <a:cubicBezTo>
                  <a:pt x="0" y="303"/>
                  <a:pt x="43" y="416"/>
                  <a:pt x="113" y="572"/>
                </a:cubicBezTo>
                <a:cubicBezTo>
                  <a:pt x="173" y="685"/>
                  <a:pt x="225" y="780"/>
                  <a:pt x="234" y="780"/>
                </a:cubicBezTo>
                <a:cubicBezTo>
                  <a:pt x="234" y="789"/>
                  <a:pt x="242" y="789"/>
                  <a:pt x="251" y="789"/>
                </a:cubicBezTo>
                <a:lnTo>
                  <a:pt x="251" y="789"/>
                </a:lnTo>
                <a:cubicBezTo>
                  <a:pt x="251" y="789"/>
                  <a:pt x="260" y="789"/>
                  <a:pt x="260" y="780"/>
                </a:cubicBezTo>
                <a:cubicBezTo>
                  <a:pt x="268" y="780"/>
                  <a:pt x="321" y="685"/>
                  <a:pt x="381" y="572"/>
                </a:cubicBezTo>
                <a:cubicBezTo>
                  <a:pt x="459" y="416"/>
                  <a:pt x="494" y="303"/>
                  <a:pt x="494" y="252"/>
                </a:cubicBezTo>
                <a:cubicBezTo>
                  <a:pt x="494" y="182"/>
                  <a:pt x="468" y="122"/>
                  <a:pt x="425" y="78"/>
                </a:cubicBezTo>
                <a:close/>
                <a:moveTo>
                  <a:pt x="346" y="555"/>
                </a:moveTo>
                <a:lnTo>
                  <a:pt x="346" y="555"/>
                </a:lnTo>
                <a:cubicBezTo>
                  <a:pt x="303" y="624"/>
                  <a:pt x="268" y="693"/>
                  <a:pt x="251" y="737"/>
                </a:cubicBezTo>
                <a:cubicBezTo>
                  <a:pt x="225" y="693"/>
                  <a:pt x="191" y="624"/>
                  <a:pt x="156" y="555"/>
                </a:cubicBezTo>
                <a:cubicBezTo>
                  <a:pt x="61" y="364"/>
                  <a:pt x="43" y="286"/>
                  <a:pt x="43" y="252"/>
                </a:cubicBezTo>
                <a:cubicBezTo>
                  <a:pt x="43" y="139"/>
                  <a:pt x="130" y="44"/>
                  <a:pt x="251" y="44"/>
                </a:cubicBezTo>
                <a:cubicBezTo>
                  <a:pt x="364" y="44"/>
                  <a:pt x="459" y="139"/>
                  <a:pt x="459" y="252"/>
                </a:cubicBezTo>
                <a:cubicBezTo>
                  <a:pt x="459" y="286"/>
                  <a:pt x="442" y="364"/>
                  <a:pt x="346" y="5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3">
            <a:extLst>
              <a:ext uri="{FF2B5EF4-FFF2-40B4-BE49-F238E27FC236}">
                <a16:creationId xmlns:a16="http://schemas.microsoft.com/office/drawing/2014/main" id="{5B80C37B-24E8-5948-BA79-4E755E11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7632" y="9793606"/>
            <a:ext cx="378017" cy="330164"/>
          </a:xfrm>
          <a:custGeom>
            <a:avLst/>
            <a:gdLst>
              <a:gd name="T0" fmla="*/ 320 w 348"/>
              <a:gd name="T1" fmla="*/ 34 h 304"/>
              <a:gd name="T2" fmla="*/ 320 w 348"/>
              <a:gd name="T3" fmla="*/ 34 h 304"/>
              <a:gd name="T4" fmla="*/ 251 w 348"/>
              <a:gd name="T5" fmla="*/ 0 h 304"/>
              <a:gd name="T6" fmla="*/ 182 w 348"/>
              <a:gd name="T7" fmla="*/ 34 h 304"/>
              <a:gd name="T8" fmla="*/ 173 w 348"/>
              <a:gd name="T9" fmla="*/ 43 h 304"/>
              <a:gd name="T10" fmla="*/ 164 w 348"/>
              <a:gd name="T11" fmla="*/ 34 h 304"/>
              <a:gd name="T12" fmla="*/ 95 w 348"/>
              <a:gd name="T13" fmla="*/ 0 h 304"/>
              <a:gd name="T14" fmla="*/ 26 w 348"/>
              <a:gd name="T15" fmla="*/ 34 h 304"/>
              <a:gd name="T16" fmla="*/ 0 w 348"/>
              <a:gd name="T17" fmla="*/ 104 h 304"/>
              <a:gd name="T18" fmla="*/ 26 w 348"/>
              <a:gd name="T19" fmla="*/ 173 h 304"/>
              <a:gd name="T20" fmla="*/ 43 w 348"/>
              <a:gd name="T21" fmla="*/ 191 h 304"/>
              <a:gd name="T22" fmla="*/ 52 w 348"/>
              <a:gd name="T23" fmla="*/ 191 h 304"/>
              <a:gd name="T24" fmla="*/ 156 w 348"/>
              <a:gd name="T25" fmla="*/ 303 h 304"/>
              <a:gd name="T26" fmla="*/ 173 w 348"/>
              <a:gd name="T27" fmla="*/ 303 h 304"/>
              <a:gd name="T28" fmla="*/ 182 w 348"/>
              <a:gd name="T29" fmla="*/ 303 h 304"/>
              <a:gd name="T30" fmla="*/ 294 w 348"/>
              <a:gd name="T31" fmla="*/ 191 h 304"/>
              <a:gd name="T32" fmla="*/ 294 w 348"/>
              <a:gd name="T33" fmla="*/ 191 h 304"/>
              <a:gd name="T34" fmla="*/ 320 w 348"/>
              <a:gd name="T35" fmla="*/ 173 h 304"/>
              <a:gd name="T36" fmla="*/ 320 w 348"/>
              <a:gd name="T37" fmla="*/ 173 h 304"/>
              <a:gd name="T38" fmla="*/ 347 w 348"/>
              <a:gd name="T39" fmla="*/ 104 h 304"/>
              <a:gd name="T40" fmla="*/ 320 w 348"/>
              <a:gd name="T41" fmla="*/ 34 h 304"/>
              <a:gd name="T42" fmla="*/ 286 w 348"/>
              <a:gd name="T43" fmla="*/ 138 h 304"/>
              <a:gd name="T44" fmla="*/ 286 w 348"/>
              <a:gd name="T45" fmla="*/ 138 h 304"/>
              <a:gd name="T46" fmla="*/ 268 w 348"/>
              <a:gd name="T47" fmla="*/ 164 h 304"/>
              <a:gd name="T48" fmla="*/ 268 w 348"/>
              <a:gd name="T49" fmla="*/ 164 h 304"/>
              <a:gd name="T50" fmla="*/ 173 w 348"/>
              <a:gd name="T51" fmla="*/ 260 h 304"/>
              <a:gd name="T52" fmla="*/ 78 w 348"/>
              <a:gd name="T53" fmla="*/ 164 h 304"/>
              <a:gd name="T54" fmla="*/ 78 w 348"/>
              <a:gd name="T55" fmla="*/ 164 h 304"/>
              <a:gd name="T56" fmla="*/ 52 w 348"/>
              <a:gd name="T57" fmla="*/ 138 h 304"/>
              <a:gd name="T58" fmla="*/ 35 w 348"/>
              <a:gd name="T59" fmla="*/ 104 h 304"/>
              <a:gd name="T60" fmla="*/ 52 w 348"/>
              <a:gd name="T61" fmla="*/ 61 h 304"/>
              <a:gd name="T62" fmla="*/ 95 w 348"/>
              <a:gd name="T63" fmla="*/ 43 h 304"/>
              <a:gd name="T64" fmla="*/ 139 w 348"/>
              <a:gd name="T65" fmla="*/ 61 h 304"/>
              <a:gd name="T66" fmla="*/ 156 w 348"/>
              <a:gd name="T67" fmla="*/ 78 h 304"/>
              <a:gd name="T68" fmla="*/ 173 w 348"/>
              <a:gd name="T69" fmla="*/ 87 h 304"/>
              <a:gd name="T70" fmla="*/ 182 w 348"/>
              <a:gd name="T71" fmla="*/ 78 h 304"/>
              <a:gd name="T72" fmla="*/ 208 w 348"/>
              <a:gd name="T73" fmla="*/ 61 h 304"/>
              <a:gd name="T74" fmla="*/ 251 w 348"/>
              <a:gd name="T75" fmla="*/ 43 h 304"/>
              <a:gd name="T76" fmla="*/ 286 w 348"/>
              <a:gd name="T77" fmla="*/ 61 h 304"/>
              <a:gd name="T78" fmla="*/ 303 w 348"/>
              <a:gd name="T79" fmla="*/ 104 h 304"/>
              <a:gd name="T80" fmla="*/ 286 w 348"/>
              <a:gd name="T81" fmla="*/ 13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48" h="304">
                <a:moveTo>
                  <a:pt x="320" y="34"/>
                </a:moveTo>
                <a:lnTo>
                  <a:pt x="320" y="34"/>
                </a:lnTo>
                <a:cubicBezTo>
                  <a:pt x="294" y="17"/>
                  <a:pt x="277" y="0"/>
                  <a:pt x="251" y="0"/>
                </a:cubicBezTo>
                <a:cubicBezTo>
                  <a:pt x="225" y="0"/>
                  <a:pt x="199" y="17"/>
                  <a:pt x="182" y="34"/>
                </a:cubicBezTo>
                <a:cubicBezTo>
                  <a:pt x="173" y="43"/>
                  <a:pt x="173" y="43"/>
                  <a:pt x="173" y="43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47" y="17"/>
                  <a:pt x="121" y="0"/>
                  <a:pt x="95" y="0"/>
                </a:cubicBezTo>
                <a:cubicBezTo>
                  <a:pt x="69" y="0"/>
                  <a:pt x="43" y="17"/>
                  <a:pt x="26" y="34"/>
                </a:cubicBezTo>
                <a:cubicBezTo>
                  <a:pt x="9" y="52"/>
                  <a:pt x="0" y="78"/>
                  <a:pt x="0" y="104"/>
                </a:cubicBezTo>
                <a:cubicBezTo>
                  <a:pt x="0" y="130"/>
                  <a:pt x="9" y="147"/>
                  <a:pt x="26" y="173"/>
                </a:cubicBezTo>
                <a:cubicBezTo>
                  <a:pt x="43" y="191"/>
                  <a:pt x="43" y="191"/>
                  <a:pt x="43" y="191"/>
                </a:cubicBezTo>
                <a:cubicBezTo>
                  <a:pt x="52" y="191"/>
                  <a:pt x="52" y="191"/>
                  <a:pt x="52" y="191"/>
                </a:cubicBezTo>
                <a:cubicBezTo>
                  <a:pt x="156" y="303"/>
                  <a:pt x="156" y="303"/>
                  <a:pt x="156" y="303"/>
                </a:cubicBezTo>
                <a:cubicBezTo>
                  <a:pt x="164" y="303"/>
                  <a:pt x="164" y="303"/>
                  <a:pt x="173" y="303"/>
                </a:cubicBezTo>
                <a:lnTo>
                  <a:pt x="182" y="303"/>
                </a:lnTo>
                <a:cubicBezTo>
                  <a:pt x="294" y="191"/>
                  <a:pt x="294" y="191"/>
                  <a:pt x="294" y="191"/>
                </a:cubicBezTo>
                <a:lnTo>
                  <a:pt x="294" y="191"/>
                </a:lnTo>
                <a:cubicBezTo>
                  <a:pt x="320" y="173"/>
                  <a:pt x="320" y="173"/>
                  <a:pt x="320" y="173"/>
                </a:cubicBezTo>
                <a:lnTo>
                  <a:pt x="320" y="173"/>
                </a:lnTo>
                <a:cubicBezTo>
                  <a:pt x="338" y="147"/>
                  <a:pt x="347" y="130"/>
                  <a:pt x="347" y="104"/>
                </a:cubicBezTo>
                <a:cubicBezTo>
                  <a:pt x="347" y="78"/>
                  <a:pt x="338" y="52"/>
                  <a:pt x="320" y="34"/>
                </a:cubicBezTo>
                <a:close/>
                <a:moveTo>
                  <a:pt x="286" y="138"/>
                </a:moveTo>
                <a:lnTo>
                  <a:pt x="286" y="138"/>
                </a:lnTo>
                <a:cubicBezTo>
                  <a:pt x="268" y="164"/>
                  <a:pt x="268" y="164"/>
                  <a:pt x="268" y="164"/>
                </a:cubicBezTo>
                <a:lnTo>
                  <a:pt x="268" y="164"/>
                </a:lnTo>
                <a:cubicBezTo>
                  <a:pt x="173" y="260"/>
                  <a:pt x="173" y="260"/>
                  <a:pt x="173" y="260"/>
                </a:cubicBezTo>
                <a:cubicBezTo>
                  <a:pt x="78" y="164"/>
                  <a:pt x="78" y="164"/>
                  <a:pt x="78" y="164"/>
                </a:cubicBezTo>
                <a:lnTo>
                  <a:pt x="78" y="164"/>
                </a:lnTo>
                <a:cubicBezTo>
                  <a:pt x="52" y="138"/>
                  <a:pt x="52" y="138"/>
                  <a:pt x="52" y="138"/>
                </a:cubicBezTo>
                <a:cubicBezTo>
                  <a:pt x="43" y="130"/>
                  <a:pt x="35" y="113"/>
                  <a:pt x="35" y="104"/>
                </a:cubicBezTo>
                <a:cubicBezTo>
                  <a:pt x="35" y="87"/>
                  <a:pt x="43" y="69"/>
                  <a:pt x="52" y="61"/>
                </a:cubicBezTo>
                <a:cubicBezTo>
                  <a:pt x="60" y="52"/>
                  <a:pt x="78" y="43"/>
                  <a:pt x="95" y="43"/>
                </a:cubicBezTo>
                <a:cubicBezTo>
                  <a:pt x="113" y="43"/>
                  <a:pt x="121" y="52"/>
                  <a:pt x="139" y="61"/>
                </a:cubicBezTo>
                <a:cubicBezTo>
                  <a:pt x="156" y="78"/>
                  <a:pt x="156" y="78"/>
                  <a:pt x="156" y="78"/>
                </a:cubicBezTo>
                <a:cubicBezTo>
                  <a:pt x="164" y="87"/>
                  <a:pt x="164" y="87"/>
                  <a:pt x="173" y="87"/>
                </a:cubicBezTo>
                <a:cubicBezTo>
                  <a:pt x="173" y="87"/>
                  <a:pt x="182" y="87"/>
                  <a:pt x="182" y="78"/>
                </a:cubicBezTo>
                <a:cubicBezTo>
                  <a:pt x="208" y="61"/>
                  <a:pt x="208" y="61"/>
                  <a:pt x="208" y="61"/>
                </a:cubicBezTo>
                <a:cubicBezTo>
                  <a:pt x="217" y="52"/>
                  <a:pt x="234" y="43"/>
                  <a:pt x="251" y="43"/>
                </a:cubicBezTo>
                <a:cubicBezTo>
                  <a:pt x="260" y="43"/>
                  <a:pt x="277" y="52"/>
                  <a:pt x="286" y="61"/>
                </a:cubicBezTo>
                <a:cubicBezTo>
                  <a:pt x="303" y="69"/>
                  <a:pt x="303" y="87"/>
                  <a:pt x="303" y="104"/>
                </a:cubicBezTo>
                <a:cubicBezTo>
                  <a:pt x="303" y="113"/>
                  <a:pt x="303" y="130"/>
                  <a:pt x="286" y="1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1" name="Group 38">
            <a:extLst>
              <a:ext uri="{FF2B5EF4-FFF2-40B4-BE49-F238E27FC236}">
                <a16:creationId xmlns:a16="http://schemas.microsoft.com/office/drawing/2014/main" id="{602CB1E0-4B27-514E-AE75-C6325A0B4188}"/>
              </a:ext>
            </a:extLst>
          </p:cNvPr>
          <p:cNvGrpSpPr/>
          <p:nvPr/>
        </p:nvGrpSpPr>
        <p:grpSpPr>
          <a:xfrm>
            <a:off x="2395914" y="11201008"/>
            <a:ext cx="3197155" cy="1267610"/>
            <a:chOff x="5762928" y="11069053"/>
            <a:chExt cx="3197155" cy="1267610"/>
          </a:xfrm>
        </p:grpSpPr>
        <p:sp>
          <p:nvSpPr>
            <p:cNvPr id="392" name="CuadroTexto 395">
              <a:extLst>
                <a:ext uri="{FF2B5EF4-FFF2-40B4-BE49-F238E27FC236}">
                  <a16:creationId xmlns:a16="http://schemas.microsoft.com/office/drawing/2014/main" id="{B9B79207-5FEF-6548-92A0-B4FFF3A58F8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3" name="Rectangle 40">
              <a:extLst>
                <a:ext uri="{FF2B5EF4-FFF2-40B4-BE49-F238E27FC236}">
                  <a16:creationId xmlns:a16="http://schemas.microsoft.com/office/drawing/2014/main" id="{353C47F1-108D-2745-BF7D-E9F2E5382896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4" name="Group 38">
            <a:extLst>
              <a:ext uri="{FF2B5EF4-FFF2-40B4-BE49-F238E27FC236}">
                <a16:creationId xmlns:a16="http://schemas.microsoft.com/office/drawing/2014/main" id="{08054F36-6BA7-0C4B-920B-F97B90BA44C4}"/>
              </a:ext>
            </a:extLst>
          </p:cNvPr>
          <p:cNvGrpSpPr/>
          <p:nvPr/>
        </p:nvGrpSpPr>
        <p:grpSpPr>
          <a:xfrm>
            <a:off x="6251766" y="10428214"/>
            <a:ext cx="3197155" cy="1267610"/>
            <a:chOff x="5762928" y="11069053"/>
            <a:chExt cx="3197155" cy="1267610"/>
          </a:xfrm>
        </p:grpSpPr>
        <p:sp>
          <p:nvSpPr>
            <p:cNvPr id="395" name="CuadroTexto 395">
              <a:extLst>
                <a:ext uri="{FF2B5EF4-FFF2-40B4-BE49-F238E27FC236}">
                  <a16:creationId xmlns:a16="http://schemas.microsoft.com/office/drawing/2014/main" id="{D19CC8F5-C4CC-254D-82B3-B06B548CDA7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6" name="Rectangle 40">
              <a:extLst>
                <a:ext uri="{FF2B5EF4-FFF2-40B4-BE49-F238E27FC236}">
                  <a16:creationId xmlns:a16="http://schemas.microsoft.com/office/drawing/2014/main" id="{5DD3BF0A-8CDB-FB43-941C-07CEA130E5E2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7" name="Group 38">
            <a:extLst>
              <a:ext uri="{FF2B5EF4-FFF2-40B4-BE49-F238E27FC236}">
                <a16:creationId xmlns:a16="http://schemas.microsoft.com/office/drawing/2014/main" id="{EB12F034-7B7F-5D49-93CC-A42B0972A1E8}"/>
              </a:ext>
            </a:extLst>
          </p:cNvPr>
          <p:cNvGrpSpPr/>
          <p:nvPr/>
        </p:nvGrpSpPr>
        <p:grpSpPr>
          <a:xfrm>
            <a:off x="13463646" y="10908621"/>
            <a:ext cx="3197155" cy="1267610"/>
            <a:chOff x="5762928" y="11069053"/>
            <a:chExt cx="3197155" cy="1267610"/>
          </a:xfrm>
        </p:grpSpPr>
        <p:sp>
          <p:nvSpPr>
            <p:cNvPr id="398" name="CuadroTexto 395">
              <a:extLst>
                <a:ext uri="{FF2B5EF4-FFF2-40B4-BE49-F238E27FC236}">
                  <a16:creationId xmlns:a16="http://schemas.microsoft.com/office/drawing/2014/main" id="{E739A023-2B16-414D-9741-12D1DCC90B5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1" name="Rectangle 40">
              <a:extLst>
                <a:ext uri="{FF2B5EF4-FFF2-40B4-BE49-F238E27FC236}">
                  <a16:creationId xmlns:a16="http://schemas.microsoft.com/office/drawing/2014/main" id="{F045FC78-103E-EA4D-9CC0-423986A04FAA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2" name="Group 38">
            <a:extLst>
              <a:ext uri="{FF2B5EF4-FFF2-40B4-BE49-F238E27FC236}">
                <a16:creationId xmlns:a16="http://schemas.microsoft.com/office/drawing/2014/main" id="{0D74A3AD-64EA-8141-9AE2-1EA4E2DC05E8}"/>
              </a:ext>
            </a:extLst>
          </p:cNvPr>
          <p:cNvGrpSpPr/>
          <p:nvPr/>
        </p:nvGrpSpPr>
        <p:grpSpPr>
          <a:xfrm>
            <a:off x="17928062" y="10975973"/>
            <a:ext cx="3197155" cy="1267610"/>
            <a:chOff x="5762928" y="11069053"/>
            <a:chExt cx="3197155" cy="1267610"/>
          </a:xfrm>
        </p:grpSpPr>
        <p:sp>
          <p:nvSpPr>
            <p:cNvPr id="433" name="CuadroTexto 395">
              <a:extLst>
                <a:ext uri="{FF2B5EF4-FFF2-40B4-BE49-F238E27FC236}">
                  <a16:creationId xmlns:a16="http://schemas.microsoft.com/office/drawing/2014/main" id="{FB46985E-06A5-C54C-90C8-490334FE117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34" name="Rectangle 40">
              <a:extLst>
                <a:ext uri="{FF2B5EF4-FFF2-40B4-BE49-F238E27FC236}">
                  <a16:creationId xmlns:a16="http://schemas.microsoft.com/office/drawing/2014/main" id="{9B1D2E1B-30E9-0545-9246-0B9455B21BAF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B228DCD-1CC0-6548-B14E-AAE73D26C660}"/>
              </a:ext>
            </a:extLst>
          </p:cNvPr>
          <p:cNvGrpSpPr/>
          <p:nvPr/>
        </p:nvGrpSpPr>
        <p:grpSpPr>
          <a:xfrm>
            <a:off x="2668308" y="648291"/>
            <a:ext cx="19041035" cy="2561450"/>
            <a:chOff x="2668308" y="861425"/>
            <a:chExt cx="19041035" cy="2561450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893D8D3-1F1E-0146-B006-5B3100076998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CABB626B-5A2D-A847-95F3-C9317B0644F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36">
            <a:extLst>
              <a:ext uri="{FF2B5EF4-FFF2-40B4-BE49-F238E27FC236}">
                <a16:creationId xmlns:a16="http://schemas.microsoft.com/office/drawing/2014/main" id="{BB579AC5-0CC0-5F45-9401-50C03539D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527" y="5144971"/>
            <a:ext cx="8049572" cy="6956655"/>
          </a:xfrm>
          <a:custGeom>
            <a:avLst/>
            <a:gdLst>
              <a:gd name="T0" fmla="*/ 3731 w 7471"/>
              <a:gd name="T1" fmla="*/ 6455 h 6456"/>
              <a:gd name="T2" fmla="*/ 3731 w 7471"/>
              <a:gd name="T3" fmla="*/ 6455 h 6456"/>
              <a:gd name="T4" fmla="*/ 3571 w 7471"/>
              <a:gd name="T5" fmla="*/ 6383 h 6456"/>
              <a:gd name="T6" fmla="*/ 1086 w 7471"/>
              <a:gd name="T7" fmla="*/ 3899 h 6456"/>
              <a:gd name="T8" fmla="*/ 1078 w 7471"/>
              <a:gd name="T9" fmla="*/ 3890 h 6456"/>
              <a:gd name="T10" fmla="*/ 588 w 7471"/>
              <a:gd name="T11" fmla="*/ 3401 h 6456"/>
              <a:gd name="T12" fmla="*/ 0 w 7471"/>
              <a:gd name="T13" fmla="*/ 1994 h 6456"/>
              <a:gd name="T14" fmla="*/ 588 w 7471"/>
              <a:gd name="T15" fmla="*/ 579 h 6456"/>
              <a:gd name="T16" fmla="*/ 1995 w 7471"/>
              <a:gd name="T17" fmla="*/ 0 h 6456"/>
              <a:gd name="T18" fmla="*/ 3411 w 7471"/>
              <a:gd name="T19" fmla="*/ 579 h 6456"/>
              <a:gd name="T20" fmla="*/ 3731 w 7471"/>
              <a:gd name="T21" fmla="*/ 909 h 6456"/>
              <a:gd name="T22" fmla="*/ 4060 w 7471"/>
              <a:gd name="T23" fmla="*/ 579 h 6456"/>
              <a:gd name="T24" fmla="*/ 5466 w 7471"/>
              <a:gd name="T25" fmla="*/ 0 h 6456"/>
              <a:gd name="T26" fmla="*/ 6882 w 7471"/>
              <a:gd name="T27" fmla="*/ 579 h 6456"/>
              <a:gd name="T28" fmla="*/ 7470 w 7471"/>
              <a:gd name="T29" fmla="*/ 1994 h 6456"/>
              <a:gd name="T30" fmla="*/ 6882 w 7471"/>
              <a:gd name="T31" fmla="*/ 3401 h 6456"/>
              <a:gd name="T32" fmla="*/ 6882 w 7471"/>
              <a:gd name="T33" fmla="*/ 3401 h 6456"/>
              <a:gd name="T34" fmla="*/ 6392 w 7471"/>
              <a:gd name="T35" fmla="*/ 3890 h 6456"/>
              <a:gd name="T36" fmla="*/ 6384 w 7471"/>
              <a:gd name="T37" fmla="*/ 3899 h 6456"/>
              <a:gd name="T38" fmla="*/ 3899 w 7471"/>
              <a:gd name="T39" fmla="*/ 6383 h 6456"/>
              <a:gd name="T40" fmla="*/ 3731 w 7471"/>
              <a:gd name="T41" fmla="*/ 6455 h 6456"/>
              <a:gd name="T42" fmla="*/ 6713 w 7471"/>
              <a:gd name="T43" fmla="*/ 3231 h 6456"/>
              <a:gd name="T44" fmla="*/ 6713 w 7471"/>
              <a:gd name="T45" fmla="*/ 3231 h 6456"/>
              <a:gd name="T46" fmla="*/ 6713 w 7471"/>
              <a:gd name="T47" fmla="*/ 3231 h 6456"/>
              <a:gd name="T48" fmla="*/ 6713 w 7471"/>
              <a:gd name="T49" fmla="*/ 3231 h 6456"/>
              <a:gd name="T50" fmla="*/ 3731 w 7471"/>
              <a:gd name="T51" fmla="*/ 6455 h 6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71" h="6456">
                <a:moveTo>
                  <a:pt x="3731" y="6455"/>
                </a:moveTo>
                <a:lnTo>
                  <a:pt x="3731" y="6455"/>
                </a:lnTo>
                <a:cubicBezTo>
                  <a:pt x="3678" y="6455"/>
                  <a:pt x="3615" y="6428"/>
                  <a:pt x="3571" y="6383"/>
                </a:cubicBezTo>
                <a:cubicBezTo>
                  <a:pt x="1086" y="3899"/>
                  <a:pt x="1086" y="3899"/>
                  <a:pt x="1086" y="3899"/>
                </a:cubicBezTo>
                <a:lnTo>
                  <a:pt x="1078" y="3890"/>
                </a:lnTo>
                <a:cubicBezTo>
                  <a:pt x="588" y="3401"/>
                  <a:pt x="588" y="3401"/>
                  <a:pt x="588" y="3401"/>
                </a:cubicBezTo>
                <a:cubicBezTo>
                  <a:pt x="205" y="3027"/>
                  <a:pt x="0" y="2528"/>
                  <a:pt x="0" y="1994"/>
                </a:cubicBezTo>
                <a:cubicBezTo>
                  <a:pt x="0" y="1461"/>
                  <a:pt x="205" y="962"/>
                  <a:pt x="588" y="579"/>
                </a:cubicBezTo>
                <a:cubicBezTo>
                  <a:pt x="962" y="205"/>
                  <a:pt x="1460" y="0"/>
                  <a:pt x="1995" y="0"/>
                </a:cubicBezTo>
                <a:cubicBezTo>
                  <a:pt x="2529" y="0"/>
                  <a:pt x="3037" y="205"/>
                  <a:pt x="3411" y="579"/>
                </a:cubicBezTo>
                <a:cubicBezTo>
                  <a:pt x="3731" y="909"/>
                  <a:pt x="3731" y="909"/>
                  <a:pt x="3731" y="909"/>
                </a:cubicBezTo>
                <a:cubicBezTo>
                  <a:pt x="4060" y="579"/>
                  <a:pt x="4060" y="579"/>
                  <a:pt x="4060" y="579"/>
                </a:cubicBezTo>
                <a:cubicBezTo>
                  <a:pt x="4433" y="205"/>
                  <a:pt x="4941" y="0"/>
                  <a:pt x="5466" y="0"/>
                </a:cubicBezTo>
                <a:cubicBezTo>
                  <a:pt x="6001" y="0"/>
                  <a:pt x="6508" y="205"/>
                  <a:pt x="6882" y="579"/>
                </a:cubicBezTo>
                <a:cubicBezTo>
                  <a:pt x="7256" y="962"/>
                  <a:pt x="7470" y="1461"/>
                  <a:pt x="7470" y="1994"/>
                </a:cubicBezTo>
                <a:cubicBezTo>
                  <a:pt x="7470" y="2528"/>
                  <a:pt x="7256" y="3027"/>
                  <a:pt x="6882" y="3401"/>
                </a:cubicBezTo>
                <a:lnTo>
                  <a:pt x="6882" y="3401"/>
                </a:lnTo>
                <a:cubicBezTo>
                  <a:pt x="6392" y="3890"/>
                  <a:pt x="6392" y="3890"/>
                  <a:pt x="6392" y="3890"/>
                </a:cubicBezTo>
                <a:lnTo>
                  <a:pt x="6384" y="3899"/>
                </a:lnTo>
                <a:cubicBezTo>
                  <a:pt x="3899" y="6383"/>
                  <a:pt x="3899" y="6383"/>
                  <a:pt x="3899" y="6383"/>
                </a:cubicBezTo>
                <a:cubicBezTo>
                  <a:pt x="3855" y="6428"/>
                  <a:pt x="3792" y="6455"/>
                  <a:pt x="3731" y="6455"/>
                </a:cubicBezTo>
                <a:lnTo>
                  <a:pt x="6713" y="3231"/>
                </a:lnTo>
                <a:lnTo>
                  <a:pt x="6713" y="3231"/>
                </a:lnTo>
                <a:lnTo>
                  <a:pt x="6713" y="3231"/>
                </a:lnTo>
                <a:lnTo>
                  <a:pt x="6713" y="3231"/>
                </a:lnTo>
                <a:lnTo>
                  <a:pt x="3731" y="645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7">
            <a:extLst>
              <a:ext uri="{FF2B5EF4-FFF2-40B4-BE49-F238E27FC236}">
                <a16:creationId xmlns:a16="http://schemas.microsoft.com/office/drawing/2014/main" id="{78088BB5-D49F-3546-A737-31466248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9562" y="6983924"/>
            <a:ext cx="1173696" cy="1948244"/>
          </a:xfrm>
          <a:custGeom>
            <a:avLst/>
            <a:gdLst>
              <a:gd name="T0" fmla="*/ 685 w 1087"/>
              <a:gd name="T1" fmla="*/ 0 h 1808"/>
              <a:gd name="T2" fmla="*/ 685 w 1087"/>
              <a:gd name="T3" fmla="*/ 0 h 1808"/>
              <a:gd name="T4" fmla="*/ 703 w 1087"/>
              <a:gd name="T5" fmla="*/ 285 h 1808"/>
              <a:gd name="T6" fmla="*/ 115 w 1087"/>
              <a:gd name="T7" fmla="*/ 1692 h 1808"/>
              <a:gd name="T8" fmla="*/ 115 w 1087"/>
              <a:gd name="T9" fmla="*/ 1692 h 1808"/>
              <a:gd name="T10" fmla="*/ 0 w 1087"/>
              <a:gd name="T11" fmla="*/ 1807 h 1808"/>
              <a:gd name="T12" fmla="*/ 8 w 1087"/>
              <a:gd name="T13" fmla="*/ 1807 h 1808"/>
              <a:gd name="T14" fmla="*/ 739 w 1087"/>
              <a:gd name="T15" fmla="*/ 1505 h 1808"/>
              <a:gd name="T16" fmla="*/ 1032 w 1087"/>
              <a:gd name="T17" fmla="*/ 775 h 1808"/>
              <a:gd name="T18" fmla="*/ 1086 w 1087"/>
              <a:gd name="T19" fmla="*/ 775 h 1808"/>
              <a:gd name="T20" fmla="*/ 1086 w 1087"/>
              <a:gd name="T21" fmla="*/ 775 h 1808"/>
              <a:gd name="T22" fmla="*/ 1032 w 1087"/>
              <a:gd name="T23" fmla="*/ 775 h 1808"/>
              <a:gd name="T24" fmla="*/ 739 w 1087"/>
              <a:gd name="T25" fmla="*/ 53 h 1808"/>
              <a:gd name="T26" fmla="*/ 685 w 1087"/>
              <a:gd name="T27" fmla="*/ 0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7" h="1808">
                <a:moveTo>
                  <a:pt x="685" y="0"/>
                </a:moveTo>
                <a:lnTo>
                  <a:pt x="685" y="0"/>
                </a:lnTo>
                <a:cubicBezTo>
                  <a:pt x="694" y="98"/>
                  <a:pt x="703" y="187"/>
                  <a:pt x="703" y="285"/>
                </a:cubicBezTo>
                <a:cubicBezTo>
                  <a:pt x="703" y="819"/>
                  <a:pt x="489" y="1318"/>
                  <a:pt x="115" y="1692"/>
                </a:cubicBezTo>
                <a:lnTo>
                  <a:pt x="115" y="1692"/>
                </a:lnTo>
                <a:cubicBezTo>
                  <a:pt x="0" y="1807"/>
                  <a:pt x="0" y="1807"/>
                  <a:pt x="0" y="1807"/>
                </a:cubicBezTo>
                <a:cubicBezTo>
                  <a:pt x="8" y="1807"/>
                  <a:pt x="8" y="1807"/>
                  <a:pt x="8" y="1807"/>
                </a:cubicBezTo>
                <a:cubicBezTo>
                  <a:pt x="293" y="1807"/>
                  <a:pt x="551" y="1692"/>
                  <a:pt x="739" y="1505"/>
                </a:cubicBezTo>
                <a:cubicBezTo>
                  <a:pt x="926" y="1318"/>
                  <a:pt x="1032" y="1059"/>
                  <a:pt x="1032" y="775"/>
                </a:cubicBezTo>
                <a:cubicBezTo>
                  <a:pt x="1086" y="775"/>
                  <a:pt x="1086" y="775"/>
                  <a:pt x="1086" y="775"/>
                </a:cubicBezTo>
                <a:lnTo>
                  <a:pt x="1086" y="775"/>
                </a:lnTo>
                <a:cubicBezTo>
                  <a:pt x="1032" y="775"/>
                  <a:pt x="1032" y="775"/>
                  <a:pt x="1032" y="775"/>
                </a:cubicBezTo>
                <a:cubicBezTo>
                  <a:pt x="1032" y="498"/>
                  <a:pt x="926" y="240"/>
                  <a:pt x="739" y="53"/>
                </a:cubicBezTo>
                <a:cubicBezTo>
                  <a:pt x="721" y="35"/>
                  <a:pt x="703" y="18"/>
                  <a:pt x="68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8">
            <a:extLst>
              <a:ext uri="{FF2B5EF4-FFF2-40B4-BE49-F238E27FC236}">
                <a16:creationId xmlns:a16="http://schemas.microsoft.com/office/drawing/2014/main" id="{247344A4-F6A9-2C4C-A10B-38AA9514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2388" y="6717823"/>
            <a:ext cx="1862711" cy="2214345"/>
          </a:xfrm>
          <a:custGeom>
            <a:avLst/>
            <a:gdLst>
              <a:gd name="T0" fmla="*/ 1033 w 1729"/>
              <a:gd name="T1" fmla="*/ 0 h 2056"/>
              <a:gd name="T2" fmla="*/ 1033 w 1729"/>
              <a:gd name="T3" fmla="*/ 0 h 2056"/>
              <a:gd name="T4" fmla="*/ 303 w 1729"/>
              <a:gd name="T5" fmla="*/ 301 h 2056"/>
              <a:gd name="T6" fmla="*/ 0 w 1729"/>
              <a:gd name="T7" fmla="*/ 1023 h 2056"/>
              <a:gd name="T8" fmla="*/ 303 w 1729"/>
              <a:gd name="T9" fmla="*/ 1753 h 2056"/>
              <a:gd name="T10" fmla="*/ 1025 w 1729"/>
              <a:gd name="T11" fmla="*/ 2055 h 2056"/>
              <a:gd name="T12" fmla="*/ 1140 w 1729"/>
              <a:gd name="T13" fmla="*/ 1940 h 2056"/>
              <a:gd name="T14" fmla="*/ 1140 w 1729"/>
              <a:gd name="T15" fmla="*/ 1940 h 2056"/>
              <a:gd name="T16" fmla="*/ 1728 w 1729"/>
              <a:gd name="T17" fmla="*/ 533 h 2056"/>
              <a:gd name="T18" fmla="*/ 1710 w 1729"/>
              <a:gd name="T19" fmla="*/ 248 h 2056"/>
              <a:gd name="T20" fmla="*/ 1033 w 1729"/>
              <a:gd name="T21" fmla="*/ 0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9" h="2056">
                <a:moveTo>
                  <a:pt x="1033" y="0"/>
                </a:moveTo>
                <a:lnTo>
                  <a:pt x="1033" y="0"/>
                </a:lnTo>
                <a:cubicBezTo>
                  <a:pt x="748" y="0"/>
                  <a:pt x="490" y="114"/>
                  <a:pt x="303" y="301"/>
                </a:cubicBezTo>
                <a:cubicBezTo>
                  <a:pt x="116" y="488"/>
                  <a:pt x="0" y="746"/>
                  <a:pt x="0" y="1023"/>
                </a:cubicBezTo>
                <a:cubicBezTo>
                  <a:pt x="0" y="1307"/>
                  <a:pt x="116" y="1566"/>
                  <a:pt x="303" y="1753"/>
                </a:cubicBezTo>
                <a:cubicBezTo>
                  <a:pt x="490" y="1940"/>
                  <a:pt x="748" y="2055"/>
                  <a:pt x="1025" y="2055"/>
                </a:cubicBezTo>
                <a:cubicBezTo>
                  <a:pt x="1140" y="1940"/>
                  <a:pt x="1140" y="1940"/>
                  <a:pt x="1140" y="1940"/>
                </a:cubicBezTo>
                <a:lnTo>
                  <a:pt x="1140" y="1940"/>
                </a:lnTo>
                <a:cubicBezTo>
                  <a:pt x="1514" y="1566"/>
                  <a:pt x="1728" y="1067"/>
                  <a:pt x="1728" y="533"/>
                </a:cubicBezTo>
                <a:cubicBezTo>
                  <a:pt x="1728" y="435"/>
                  <a:pt x="1719" y="346"/>
                  <a:pt x="1710" y="248"/>
                </a:cubicBezTo>
                <a:cubicBezTo>
                  <a:pt x="1523" y="97"/>
                  <a:pt x="1292" y="0"/>
                  <a:pt x="1033" y="0"/>
                </a:cubicBezTo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9">
            <a:extLst>
              <a:ext uri="{FF2B5EF4-FFF2-40B4-BE49-F238E27FC236}">
                <a16:creationId xmlns:a16="http://schemas.microsoft.com/office/drawing/2014/main" id="{2A93FF17-A000-534D-B7B8-E4DE0154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773" y="6831866"/>
            <a:ext cx="1316254" cy="2209592"/>
          </a:xfrm>
          <a:custGeom>
            <a:avLst/>
            <a:gdLst>
              <a:gd name="T0" fmla="*/ 1176 w 1221"/>
              <a:gd name="T1" fmla="*/ 918 h 2049"/>
              <a:gd name="T2" fmla="*/ 1176 w 1221"/>
              <a:gd name="T3" fmla="*/ 918 h 2049"/>
              <a:gd name="T4" fmla="*/ 1176 w 1221"/>
              <a:gd name="T5" fmla="*/ 918 h 2049"/>
              <a:gd name="T6" fmla="*/ 1122 w 1221"/>
              <a:gd name="T7" fmla="*/ 918 h 2049"/>
              <a:gd name="T8" fmla="*/ 829 w 1221"/>
              <a:gd name="T9" fmla="*/ 1648 h 2049"/>
              <a:gd name="T10" fmla="*/ 98 w 1221"/>
              <a:gd name="T11" fmla="*/ 1950 h 2049"/>
              <a:gd name="T12" fmla="*/ 90 w 1221"/>
              <a:gd name="T13" fmla="*/ 1950 h 2049"/>
              <a:gd name="T14" fmla="*/ 0 w 1221"/>
              <a:gd name="T15" fmla="*/ 2040 h 2049"/>
              <a:gd name="T16" fmla="*/ 98 w 1221"/>
              <a:gd name="T17" fmla="*/ 2048 h 2049"/>
              <a:gd name="T18" fmla="*/ 98 w 1221"/>
              <a:gd name="T19" fmla="*/ 2048 h 2049"/>
              <a:gd name="T20" fmla="*/ 891 w 1221"/>
              <a:gd name="T21" fmla="*/ 1719 h 2049"/>
              <a:gd name="T22" fmla="*/ 1220 w 1221"/>
              <a:gd name="T23" fmla="*/ 971 h 2049"/>
              <a:gd name="T24" fmla="*/ 1176 w 1221"/>
              <a:gd name="T25" fmla="*/ 971 h 2049"/>
              <a:gd name="T26" fmla="*/ 1176 w 1221"/>
              <a:gd name="T27" fmla="*/ 918 h 2049"/>
              <a:gd name="T28" fmla="*/ 748 w 1221"/>
              <a:gd name="T29" fmla="*/ 0 h 2049"/>
              <a:gd name="T30" fmla="*/ 748 w 1221"/>
              <a:gd name="T31" fmla="*/ 0 h 2049"/>
              <a:gd name="T32" fmla="*/ 775 w 1221"/>
              <a:gd name="T33" fmla="*/ 143 h 2049"/>
              <a:gd name="T34" fmla="*/ 829 w 1221"/>
              <a:gd name="T35" fmla="*/ 196 h 2049"/>
              <a:gd name="T36" fmla="*/ 1122 w 1221"/>
              <a:gd name="T37" fmla="*/ 918 h 2049"/>
              <a:gd name="T38" fmla="*/ 1176 w 1221"/>
              <a:gd name="T39" fmla="*/ 918 h 2049"/>
              <a:gd name="T40" fmla="*/ 1176 w 1221"/>
              <a:gd name="T41" fmla="*/ 873 h 2049"/>
              <a:gd name="T42" fmla="*/ 1220 w 1221"/>
              <a:gd name="T43" fmla="*/ 873 h 2049"/>
              <a:gd name="T44" fmla="*/ 891 w 1221"/>
              <a:gd name="T45" fmla="*/ 125 h 2049"/>
              <a:gd name="T46" fmla="*/ 748 w 1221"/>
              <a:gd name="T47" fmla="*/ 0 h 2049"/>
              <a:gd name="T48" fmla="*/ 1176 w 1221"/>
              <a:gd name="T49" fmla="*/ 918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1" h="2049">
                <a:moveTo>
                  <a:pt x="1176" y="918"/>
                </a:moveTo>
                <a:lnTo>
                  <a:pt x="1176" y="918"/>
                </a:lnTo>
                <a:lnTo>
                  <a:pt x="1176" y="918"/>
                </a:lnTo>
                <a:cubicBezTo>
                  <a:pt x="1122" y="918"/>
                  <a:pt x="1122" y="918"/>
                  <a:pt x="1122" y="918"/>
                </a:cubicBezTo>
                <a:cubicBezTo>
                  <a:pt x="1122" y="1202"/>
                  <a:pt x="1016" y="1461"/>
                  <a:pt x="829" y="1648"/>
                </a:cubicBezTo>
                <a:cubicBezTo>
                  <a:pt x="641" y="1835"/>
                  <a:pt x="383" y="1950"/>
                  <a:pt x="98" y="1950"/>
                </a:cubicBezTo>
                <a:cubicBezTo>
                  <a:pt x="98" y="1950"/>
                  <a:pt x="98" y="1950"/>
                  <a:pt x="90" y="1950"/>
                </a:cubicBezTo>
                <a:cubicBezTo>
                  <a:pt x="0" y="2040"/>
                  <a:pt x="0" y="2040"/>
                  <a:pt x="0" y="2040"/>
                </a:cubicBezTo>
                <a:cubicBezTo>
                  <a:pt x="36" y="2040"/>
                  <a:pt x="63" y="2048"/>
                  <a:pt x="98" y="2048"/>
                </a:cubicBezTo>
                <a:lnTo>
                  <a:pt x="98" y="2048"/>
                </a:lnTo>
                <a:cubicBezTo>
                  <a:pt x="410" y="2048"/>
                  <a:pt x="686" y="1924"/>
                  <a:pt x="891" y="1719"/>
                </a:cubicBezTo>
                <a:cubicBezTo>
                  <a:pt x="1087" y="1523"/>
                  <a:pt x="1211" y="1265"/>
                  <a:pt x="1220" y="971"/>
                </a:cubicBezTo>
                <a:cubicBezTo>
                  <a:pt x="1176" y="971"/>
                  <a:pt x="1176" y="971"/>
                  <a:pt x="1176" y="971"/>
                </a:cubicBezTo>
                <a:cubicBezTo>
                  <a:pt x="1176" y="918"/>
                  <a:pt x="1176" y="918"/>
                  <a:pt x="1176" y="918"/>
                </a:cubicBezTo>
                <a:lnTo>
                  <a:pt x="748" y="0"/>
                </a:lnTo>
                <a:lnTo>
                  <a:pt x="748" y="0"/>
                </a:lnTo>
                <a:cubicBezTo>
                  <a:pt x="757" y="54"/>
                  <a:pt x="766" y="98"/>
                  <a:pt x="775" y="143"/>
                </a:cubicBezTo>
                <a:cubicBezTo>
                  <a:pt x="793" y="161"/>
                  <a:pt x="811" y="178"/>
                  <a:pt x="829" y="196"/>
                </a:cubicBezTo>
                <a:cubicBezTo>
                  <a:pt x="1016" y="383"/>
                  <a:pt x="1122" y="641"/>
                  <a:pt x="1122" y="918"/>
                </a:cubicBezTo>
                <a:cubicBezTo>
                  <a:pt x="1176" y="918"/>
                  <a:pt x="1176" y="918"/>
                  <a:pt x="1176" y="918"/>
                </a:cubicBezTo>
                <a:cubicBezTo>
                  <a:pt x="1176" y="873"/>
                  <a:pt x="1176" y="873"/>
                  <a:pt x="1176" y="873"/>
                </a:cubicBezTo>
                <a:cubicBezTo>
                  <a:pt x="1220" y="873"/>
                  <a:pt x="1220" y="873"/>
                  <a:pt x="1220" y="873"/>
                </a:cubicBezTo>
                <a:cubicBezTo>
                  <a:pt x="1211" y="579"/>
                  <a:pt x="1087" y="321"/>
                  <a:pt x="891" y="125"/>
                </a:cubicBezTo>
                <a:cubicBezTo>
                  <a:pt x="846" y="81"/>
                  <a:pt x="802" y="45"/>
                  <a:pt x="748" y="0"/>
                </a:cubicBezTo>
                <a:lnTo>
                  <a:pt x="1176" y="9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0">
            <a:extLst>
              <a:ext uri="{FF2B5EF4-FFF2-40B4-BE49-F238E27FC236}">
                <a16:creationId xmlns:a16="http://schemas.microsoft.com/office/drawing/2014/main" id="{C8558AF9-DB1F-FB45-870B-D01C106F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352" y="6613283"/>
            <a:ext cx="1938740" cy="2418672"/>
          </a:xfrm>
          <a:custGeom>
            <a:avLst/>
            <a:gdLst>
              <a:gd name="T0" fmla="*/ 1121 w 1799"/>
              <a:gd name="T1" fmla="*/ 0 h 2244"/>
              <a:gd name="T2" fmla="*/ 1121 w 1799"/>
              <a:gd name="T3" fmla="*/ 0 h 2244"/>
              <a:gd name="T4" fmla="*/ 1121 w 1799"/>
              <a:gd name="T5" fmla="*/ 0 h 2244"/>
              <a:gd name="T6" fmla="*/ 329 w 1799"/>
              <a:gd name="T7" fmla="*/ 328 h 2244"/>
              <a:gd name="T8" fmla="*/ 0 w 1799"/>
              <a:gd name="T9" fmla="*/ 1121 h 2244"/>
              <a:gd name="T10" fmla="*/ 329 w 1799"/>
              <a:gd name="T11" fmla="*/ 1922 h 2244"/>
              <a:gd name="T12" fmla="*/ 1023 w 1799"/>
              <a:gd name="T13" fmla="*/ 2243 h 2244"/>
              <a:gd name="T14" fmla="*/ 1113 w 1799"/>
              <a:gd name="T15" fmla="*/ 2153 h 2244"/>
              <a:gd name="T16" fmla="*/ 391 w 1799"/>
              <a:gd name="T17" fmla="*/ 1851 h 2244"/>
              <a:gd name="T18" fmla="*/ 88 w 1799"/>
              <a:gd name="T19" fmla="*/ 1121 h 2244"/>
              <a:gd name="T20" fmla="*/ 391 w 1799"/>
              <a:gd name="T21" fmla="*/ 399 h 2244"/>
              <a:gd name="T22" fmla="*/ 1121 w 1799"/>
              <a:gd name="T23" fmla="*/ 98 h 2244"/>
              <a:gd name="T24" fmla="*/ 1798 w 1799"/>
              <a:gd name="T25" fmla="*/ 346 h 2244"/>
              <a:gd name="T26" fmla="*/ 1771 w 1799"/>
              <a:gd name="T27" fmla="*/ 203 h 2244"/>
              <a:gd name="T28" fmla="*/ 1121 w 1799"/>
              <a:gd name="T29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9" h="2244">
                <a:moveTo>
                  <a:pt x="1121" y="0"/>
                </a:moveTo>
                <a:lnTo>
                  <a:pt x="1121" y="0"/>
                </a:lnTo>
                <a:lnTo>
                  <a:pt x="1121" y="0"/>
                </a:lnTo>
                <a:cubicBezTo>
                  <a:pt x="810" y="0"/>
                  <a:pt x="534" y="124"/>
                  <a:pt x="329" y="328"/>
                </a:cubicBezTo>
                <a:cubicBezTo>
                  <a:pt x="124" y="533"/>
                  <a:pt x="0" y="818"/>
                  <a:pt x="0" y="1121"/>
                </a:cubicBezTo>
                <a:cubicBezTo>
                  <a:pt x="0" y="1432"/>
                  <a:pt x="124" y="1717"/>
                  <a:pt x="329" y="1922"/>
                </a:cubicBezTo>
                <a:cubicBezTo>
                  <a:pt x="507" y="2100"/>
                  <a:pt x="756" y="2225"/>
                  <a:pt x="1023" y="2243"/>
                </a:cubicBezTo>
                <a:cubicBezTo>
                  <a:pt x="1113" y="2153"/>
                  <a:pt x="1113" y="2153"/>
                  <a:pt x="1113" y="2153"/>
                </a:cubicBezTo>
                <a:cubicBezTo>
                  <a:pt x="836" y="2153"/>
                  <a:pt x="578" y="2038"/>
                  <a:pt x="391" y="1851"/>
                </a:cubicBezTo>
                <a:cubicBezTo>
                  <a:pt x="204" y="1664"/>
                  <a:pt x="88" y="1405"/>
                  <a:pt x="88" y="1121"/>
                </a:cubicBezTo>
                <a:cubicBezTo>
                  <a:pt x="88" y="844"/>
                  <a:pt x="204" y="586"/>
                  <a:pt x="391" y="399"/>
                </a:cubicBezTo>
                <a:cubicBezTo>
                  <a:pt x="578" y="212"/>
                  <a:pt x="836" y="98"/>
                  <a:pt x="1121" y="98"/>
                </a:cubicBezTo>
                <a:cubicBezTo>
                  <a:pt x="1380" y="98"/>
                  <a:pt x="1611" y="195"/>
                  <a:pt x="1798" y="346"/>
                </a:cubicBezTo>
                <a:cubicBezTo>
                  <a:pt x="1789" y="301"/>
                  <a:pt x="1780" y="257"/>
                  <a:pt x="1771" y="203"/>
                </a:cubicBezTo>
                <a:cubicBezTo>
                  <a:pt x="1584" y="80"/>
                  <a:pt x="1362" y="0"/>
                  <a:pt x="1121" y="0"/>
                </a:cubicBezTo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1">
            <a:extLst>
              <a:ext uri="{FF2B5EF4-FFF2-40B4-BE49-F238E27FC236}">
                <a16:creationId xmlns:a16="http://schemas.microsoft.com/office/drawing/2014/main" id="{54861CEA-2172-2C4D-A369-7393C562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936" y="5354051"/>
            <a:ext cx="1382779" cy="1805689"/>
          </a:xfrm>
          <a:custGeom>
            <a:avLst/>
            <a:gdLst>
              <a:gd name="T0" fmla="*/ 1023 w 1283"/>
              <a:gd name="T1" fmla="*/ 0 h 1674"/>
              <a:gd name="T2" fmla="*/ 1023 w 1283"/>
              <a:gd name="T3" fmla="*/ 0 h 1674"/>
              <a:gd name="T4" fmla="*/ 302 w 1283"/>
              <a:gd name="T5" fmla="*/ 303 h 1674"/>
              <a:gd name="T6" fmla="*/ 0 w 1283"/>
              <a:gd name="T7" fmla="*/ 1024 h 1674"/>
              <a:gd name="T8" fmla="*/ 222 w 1283"/>
              <a:gd name="T9" fmla="*/ 1673 h 1674"/>
              <a:gd name="T10" fmla="*/ 810 w 1283"/>
              <a:gd name="T11" fmla="*/ 383 h 1674"/>
              <a:gd name="T12" fmla="*/ 1282 w 1283"/>
              <a:gd name="T13" fmla="*/ 36 h 1674"/>
              <a:gd name="T14" fmla="*/ 1023 w 1283"/>
              <a:gd name="T15" fmla="*/ 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3" h="1674">
                <a:moveTo>
                  <a:pt x="1023" y="0"/>
                </a:moveTo>
                <a:lnTo>
                  <a:pt x="1023" y="0"/>
                </a:lnTo>
                <a:cubicBezTo>
                  <a:pt x="748" y="0"/>
                  <a:pt x="489" y="116"/>
                  <a:pt x="302" y="303"/>
                </a:cubicBezTo>
                <a:cubicBezTo>
                  <a:pt x="115" y="490"/>
                  <a:pt x="0" y="748"/>
                  <a:pt x="0" y="1024"/>
                </a:cubicBezTo>
                <a:cubicBezTo>
                  <a:pt x="0" y="1274"/>
                  <a:pt x="89" y="1495"/>
                  <a:pt x="222" y="1673"/>
                </a:cubicBezTo>
                <a:cubicBezTo>
                  <a:pt x="258" y="1184"/>
                  <a:pt x="463" y="730"/>
                  <a:pt x="810" y="383"/>
                </a:cubicBezTo>
                <a:cubicBezTo>
                  <a:pt x="952" y="241"/>
                  <a:pt x="1113" y="125"/>
                  <a:pt x="1282" y="36"/>
                </a:cubicBezTo>
                <a:cubicBezTo>
                  <a:pt x="1202" y="9"/>
                  <a:pt x="1113" y="0"/>
                  <a:pt x="10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2">
            <a:extLst>
              <a:ext uri="{FF2B5EF4-FFF2-40B4-BE49-F238E27FC236}">
                <a16:creationId xmlns:a16="http://schemas.microsoft.com/office/drawing/2014/main" id="{80D231C4-EADA-1543-BD17-88801720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527" y="5392065"/>
            <a:ext cx="2024273" cy="2176331"/>
          </a:xfrm>
          <a:custGeom>
            <a:avLst/>
            <a:gdLst>
              <a:gd name="T0" fmla="*/ 1060 w 1880"/>
              <a:gd name="T1" fmla="*/ 0 h 2021"/>
              <a:gd name="T2" fmla="*/ 1060 w 1880"/>
              <a:gd name="T3" fmla="*/ 0 h 2021"/>
              <a:gd name="T4" fmla="*/ 588 w 1880"/>
              <a:gd name="T5" fmla="*/ 347 h 2021"/>
              <a:gd name="T6" fmla="*/ 0 w 1880"/>
              <a:gd name="T7" fmla="*/ 1637 h 2021"/>
              <a:gd name="T8" fmla="*/ 80 w 1880"/>
              <a:gd name="T9" fmla="*/ 1717 h 2021"/>
              <a:gd name="T10" fmla="*/ 801 w 1880"/>
              <a:gd name="T11" fmla="*/ 2020 h 2021"/>
              <a:gd name="T12" fmla="*/ 1532 w 1880"/>
              <a:gd name="T13" fmla="*/ 1717 h 2021"/>
              <a:gd name="T14" fmla="*/ 1834 w 1880"/>
              <a:gd name="T15" fmla="*/ 988 h 2021"/>
              <a:gd name="T16" fmla="*/ 1879 w 1880"/>
              <a:gd name="T17" fmla="*/ 988 h 2021"/>
              <a:gd name="T18" fmla="*/ 1879 w 1880"/>
              <a:gd name="T19" fmla="*/ 988 h 2021"/>
              <a:gd name="T20" fmla="*/ 1834 w 1880"/>
              <a:gd name="T21" fmla="*/ 988 h 2021"/>
              <a:gd name="T22" fmla="*/ 1532 w 1880"/>
              <a:gd name="T23" fmla="*/ 267 h 2021"/>
              <a:gd name="T24" fmla="*/ 1060 w 1880"/>
              <a:gd name="T25" fmla="*/ 0 h 2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0" h="2021">
                <a:moveTo>
                  <a:pt x="1060" y="0"/>
                </a:moveTo>
                <a:lnTo>
                  <a:pt x="1060" y="0"/>
                </a:lnTo>
                <a:cubicBezTo>
                  <a:pt x="891" y="89"/>
                  <a:pt x="730" y="205"/>
                  <a:pt x="588" y="347"/>
                </a:cubicBezTo>
                <a:cubicBezTo>
                  <a:pt x="241" y="694"/>
                  <a:pt x="36" y="1148"/>
                  <a:pt x="0" y="1637"/>
                </a:cubicBezTo>
                <a:cubicBezTo>
                  <a:pt x="27" y="1664"/>
                  <a:pt x="53" y="1691"/>
                  <a:pt x="80" y="1717"/>
                </a:cubicBezTo>
                <a:cubicBezTo>
                  <a:pt x="267" y="1904"/>
                  <a:pt x="526" y="2020"/>
                  <a:pt x="801" y="2020"/>
                </a:cubicBezTo>
                <a:cubicBezTo>
                  <a:pt x="1086" y="2020"/>
                  <a:pt x="1345" y="1904"/>
                  <a:pt x="1532" y="1717"/>
                </a:cubicBezTo>
                <a:cubicBezTo>
                  <a:pt x="1719" y="1530"/>
                  <a:pt x="1834" y="1273"/>
                  <a:pt x="1834" y="988"/>
                </a:cubicBezTo>
                <a:cubicBezTo>
                  <a:pt x="1879" y="988"/>
                  <a:pt x="1879" y="988"/>
                  <a:pt x="1879" y="988"/>
                </a:cubicBezTo>
                <a:lnTo>
                  <a:pt x="1879" y="988"/>
                </a:lnTo>
                <a:cubicBezTo>
                  <a:pt x="1834" y="988"/>
                  <a:pt x="1834" y="988"/>
                  <a:pt x="1834" y="988"/>
                </a:cubicBezTo>
                <a:cubicBezTo>
                  <a:pt x="1834" y="712"/>
                  <a:pt x="1719" y="454"/>
                  <a:pt x="1532" y="267"/>
                </a:cubicBezTo>
                <a:cubicBezTo>
                  <a:pt x="1407" y="134"/>
                  <a:pt x="1247" y="44"/>
                  <a:pt x="1060" y="0"/>
                </a:cubicBezTo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3">
            <a:extLst>
              <a:ext uri="{FF2B5EF4-FFF2-40B4-BE49-F238E27FC236}">
                <a16:creationId xmlns:a16="http://schemas.microsoft.com/office/drawing/2014/main" id="{511A3CC7-A3B0-1E4D-BC14-395E3E23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396" y="5249511"/>
            <a:ext cx="1620370" cy="2062287"/>
          </a:xfrm>
          <a:custGeom>
            <a:avLst/>
            <a:gdLst>
              <a:gd name="T0" fmla="*/ 1121 w 1505"/>
              <a:gd name="T1" fmla="*/ 0 h 1915"/>
              <a:gd name="T2" fmla="*/ 1121 w 1505"/>
              <a:gd name="T3" fmla="*/ 0 h 1915"/>
              <a:gd name="T4" fmla="*/ 1121 w 1505"/>
              <a:gd name="T5" fmla="*/ 0 h 1915"/>
              <a:gd name="T6" fmla="*/ 329 w 1505"/>
              <a:gd name="T7" fmla="*/ 330 h 1915"/>
              <a:gd name="T8" fmla="*/ 0 w 1505"/>
              <a:gd name="T9" fmla="*/ 1078 h 1915"/>
              <a:gd name="T10" fmla="*/ 53 w 1505"/>
              <a:gd name="T11" fmla="*/ 1078 h 1915"/>
              <a:gd name="T12" fmla="*/ 53 w 1505"/>
              <a:gd name="T13" fmla="*/ 1176 h 1915"/>
              <a:gd name="T14" fmla="*/ 0 w 1505"/>
              <a:gd name="T15" fmla="*/ 1176 h 1915"/>
              <a:gd name="T16" fmla="*/ 320 w 1505"/>
              <a:gd name="T17" fmla="*/ 1914 h 1915"/>
              <a:gd name="T18" fmla="*/ 320 w 1505"/>
              <a:gd name="T19" fmla="*/ 1896 h 1915"/>
              <a:gd name="T20" fmla="*/ 320 w 1505"/>
              <a:gd name="T21" fmla="*/ 1771 h 1915"/>
              <a:gd name="T22" fmla="*/ 98 w 1505"/>
              <a:gd name="T23" fmla="*/ 1122 h 1915"/>
              <a:gd name="T24" fmla="*/ 400 w 1505"/>
              <a:gd name="T25" fmla="*/ 401 h 1915"/>
              <a:gd name="T26" fmla="*/ 1121 w 1505"/>
              <a:gd name="T27" fmla="*/ 98 h 1915"/>
              <a:gd name="T28" fmla="*/ 1380 w 1505"/>
              <a:gd name="T29" fmla="*/ 134 h 1915"/>
              <a:gd name="T30" fmla="*/ 1504 w 1505"/>
              <a:gd name="T31" fmla="*/ 72 h 1915"/>
              <a:gd name="T32" fmla="*/ 1121 w 1505"/>
              <a:gd name="T33" fmla="*/ 0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5" h="1915">
                <a:moveTo>
                  <a:pt x="1121" y="0"/>
                </a:moveTo>
                <a:lnTo>
                  <a:pt x="1121" y="0"/>
                </a:lnTo>
                <a:lnTo>
                  <a:pt x="1121" y="0"/>
                </a:lnTo>
                <a:cubicBezTo>
                  <a:pt x="819" y="0"/>
                  <a:pt x="534" y="125"/>
                  <a:pt x="329" y="330"/>
                </a:cubicBezTo>
                <a:cubicBezTo>
                  <a:pt x="142" y="526"/>
                  <a:pt x="17" y="784"/>
                  <a:pt x="0" y="1078"/>
                </a:cubicBezTo>
                <a:cubicBezTo>
                  <a:pt x="53" y="1078"/>
                  <a:pt x="53" y="1078"/>
                  <a:pt x="53" y="1078"/>
                </a:cubicBezTo>
                <a:cubicBezTo>
                  <a:pt x="53" y="1176"/>
                  <a:pt x="53" y="1176"/>
                  <a:pt x="53" y="1176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17" y="1460"/>
                  <a:pt x="133" y="1718"/>
                  <a:pt x="320" y="1914"/>
                </a:cubicBezTo>
                <a:cubicBezTo>
                  <a:pt x="320" y="1905"/>
                  <a:pt x="320" y="1896"/>
                  <a:pt x="320" y="1896"/>
                </a:cubicBezTo>
                <a:cubicBezTo>
                  <a:pt x="320" y="1851"/>
                  <a:pt x="320" y="1816"/>
                  <a:pt x="320" y="1771"/>
                </a:cubicBezTo>
                <a:cubicBezTo>
                  <a:pt x="187" y="1593"/>
                  <a:pt x="98" y="1372"/>
                  <a:pt x="98" y="1122"/>
                </a:cubicBezTo>
                <a:cubicBezTo>
                  <a:pt x="98" y="846"/>
                  <a:pt x="213" y="588"/>
                  <a:pt x="400" y="401"/>
                </a:cubicBezTo>
                <a:cubicBezTo>
                  <a:pt x="587" y="214"/>
                  <a:pt x="846" y="98"/>
                  <a:pt x="1121" y="98"/>
                </a:cubicBezTo>
                <a:cubicBezTo>
                  <a:pt x="1211" y="98"/>
                  <a:pt x="1300" y="107"/>
                  <a:pt x="1380" y="134"/>
                </a:cubicBezTo>
                <a:cubicBezTo>
                  <a:pt x="1424" y="107"/>
                  <a:pt x="1460" y="89"/>
                  <a:pt x="1504" y="72"/>
                </a:cubicBezTo>
                <a:cubicBezTo>
                  <a:pt x="1389" y="27"/>
                  <a:pt x="1255" y="0"/>
                  <a:pt x="112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4">
            <a:extLst>
              <a:ext uri="{FF2B5EF4-FFF2-40B4-BE49-F238E27FC236}">
                <a16:creationId xmlns:a16="http://schemas.microsoft.com/office/drawing/2014/main" id="{5D4974D8-418D-894A-8258-B5D0D94C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527" y="5325540"/>
            <a:ext cx="2081294" cy="2352149"/>
          </a:xfrm>
          <a:custGeom>
            <a:avLst/>
            <a:gdLst>
              <a:gd name="T0" fmla="*/ 1932 w 1933"/>
              <a:gd name="T1" fmla="*/ 1050 h 2181"/>
              <a:gd name="T2" fmla="*/ 1932 w 1933"/>
              <a:gd name="T3" fmla="*/ 1050 h 2181"/>
              <a:gd name="T4" fmla="*/ 1879 w 1933"/>
              <a:gd name="T5" fmla="*/ 1050 h 2181"/>
              <a:gd name="T6" fmla="*/ 1834 w 1933"/>
              <a:gd name="T7" fmla="*/ 1050 h 2181"/>
              <a:gd name="T8" fmla="*/ 1532 w 1933"/>
              <a:gd name="T9" fmla="*/ 1779 h 2181"/>
              <a:gd name="T10" fmla="*/ 801 w 1933"/>
              <a:gd name="T11" fmla="*/ 2082 h 2181"/>
              <a:gd name="T12" fmla="*/ 80 w 1933"/>
              <a:gd name="T13" fmla="*/ 1779 h 2181"/>
              <a:gd name="T14" fmla="*/ 0 w 1933"/>
              <a:gd name="T15" fmla="*/ 1699 h 2181"/>
              <a:gd name="T16" fmla="*/ 0 w 1933"/>
              <a:gd name="T17" fmla="*/ 1824 h 2181"/>
              <a:gd name="T18" fmla="*/ 0 w 1933"/>
              <a:gd name="T19" fmla="*/ 1842 h 2181"/>
              <a:gd name="T20" fmla="*/ 9 w 1933"/>
              <a:gd name="T21" fmla="*/ 1851 h 2181"/>
              <a:gd name="T22" fmla="*/ 801 w 1933"/>
              <a:gd name="T23" fmla="*/ 2180 h 2181"/>
              <a:gd name="T24" fmla="*/ 801 w 1933"/>
              <a:gd name="T25" fmla="*/ 2180 h 2181"/>
              <a:gd name="T26" fmla="*/ 1603 w 1933"/>
              <a:gd name="T27" fmla="*/ 1851 h 2181"/>
              <a:gd name="T28" fmla="*/ 1932 w 1933"/>
              <a:gd name="T29" fmla="*/ 1050 h 2181"/>
              <a:gd name="T30" fmla="*/ 1184 w 1933"/>
              <a:gd name="T31" fmla="*/ 0 h 2181"/>
              <a:gd name="T32" fmla="*/ 1184 w 1933"/>
              <a:gd name="T33" fmla="*/ 0 h 2181"/>
              <a:gd name="T34" fmla="*/ 1060 w 1933"/>
              <a:gd name="T35" fmla="*/ 62 h 2181"/>
              <a:gd name="T36" fmla="*/ 1532 w 1933"/>
              <a:gd name="T37" fmla="*/ 329 h 2181"/>
              <a:gd name="T38" fmla="*/ 1834 w 1933"/>
              <a:gd name="T39" fmla="*/ 1050 h 2181"/>
              <a:gd name="T40" fmla="*/ 1879 w 1933"/>
              <a:gd name="T41" fmla="*/ 1050 h 2181"/>
              <a:gd name="T42" fmla="*/ 1932 w 1933"/>
              <a:gd name="T43" fmla="*/ 1050 h 2181"/>
              <a:gd name="T44" fmla="*/ 1932 w 1933"/>
              <a:gd name="T45" fmla="*/ 1050 h 2181"/>
              <a:gd name="T46" fmla="*/ 1603 w 1933"/>
              <a:gd name="T47" fmla="*/ 258 h 2181"/>
              <a:gd name="T48" fmla="*/ 1184 w 1933"/>
              <a:gd name="T49" fmla="*/ 0 h 2181"/>
              <a:gd name="T50" fmla="*/ 1932 w 1933"/>
              <a:gd name="T51" fmla="*/ 105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33" h="2181">
                <a:moveTo>
                  <a:pt x="1932" y="1050"/>
                </a:moveTo>
                <a:lnTo>
                  <a:pt x="1932" y="1050"/>
                </a:lnTo>
                <a:cubicBezTo>
                  <a:pt x="1879" y="1050"/>
                  <a:pt x="1879" y="1050"/>
                  <a:pt x="1879" y="1050"/>
                </a:cubicBezTo>
                <a:cubicBezTo>
                  <a:pt x="1834" y="1050"/>
                  <a:pt x="1834" y="1050"/>
                  <a:pt x="1834" y="1050"/>
                </a:cubicBezTo>
                <a:cubicBezTo>
                  <a:pt x="1834" y="1335"/>
                  <a:pt x="1719" y="1592"/>
                  <a:pt x="1532" y="1779"/>
                </a:cubicBezTo>
                <a:cubicBezTo>
                  <a:pt x="1345" y="1966"/>
                  <a:pt x="1086" y="2082"/>
                  <a:pt x="801" y="2082"/>
                </a:cubicBezTo>
                <a:cubicBezTo>
                  <a:pt x="526" y="2082"/>
                  <a:pt x="267" y="1966"/>
                  <a:pt x="80" y="1779"/>
                </a:cubicBezTo>
                <a:cubicBezTo>
                  <a:pt x="53" y="1753"/>
                  <a:pt x="27" y="1726"/>
                  <a:pt x="0" y="1699"/>
                </a:cubicBezTo>
                <a:cubicBezTo>
                  <a:pt x="0" y="1744"/>
                  <a:pt x="0" y="1779"/>
                  <a:pt x="0" y="1824"/>
                </a:cubicBezTo>
                <a:cubicBezTo>
                  <a:pt x="0" y="1824"/>
                  <a:pt x="0" y="1833"/>
                  <a:pt x="0" y="1842"/>
                </a:cubicBezTo>
                <a:cubicBezTo>
                  <a:pt x="0" y="1842"/>
                  <a:pt x="9" y="1842"/>
                  <a:pt x="9" y="1851"/>
                </a:cubicBezTo>
                <a:cubicBezTo>
                  <a:pt x="214" y="2055"/>
                  <a:pt x="499" y="2180"/>
                  <a:pt x="801" y="2180"/>
                </a:cubicBezTo>
                <a:lnTo>
                  <a:pt x="801" y="2180"/>
                </a:lnTo>
                <a:cubicBezTo>
                  <a:pt x="1113" y="2180"/>
                  <a:pt x="1398" y="2055"/>
                  <a:pt x="1603" y="1851"/>
                </a:cubicBezTo>
                <a:cubicBezTo>
                  <a:pt x="1808" y="1646"/>
                  <a:pt x="1932" y="1362"/>
                  <a:pt x="1932" y="1050"/>
                </a:cubicBezTo>
                <a:lnTo>
                  <a:pt x="1184" y="0"/>
                </a:lnTo>
                <a:lnTo>
                  <a:pt x="1184" y="0"/>
                </a:lnTo>
                <a:cubicBezTo>
                  <a:pt x="1140" y="17"/>
                  <a:pt x="1104" y="35"/>
                  <a:pt x="1060" y="62"/>
                </a:cubicBezTo>
                <a:cubicBezTo>
                  <a:pt x="1247" y="106"/>
                  <a:pt x="1407" y="196"/>
                  <a:pt x="1532" y="329"/>
                </a:cubicBezTo>
                <a:cubicBezTo>
                  <a:pt x="1719" y="516"/>
                  <a:pt x="1834" y="774"/>
                  <a:pt x="1834" y="1050"/>
                </a:cubicBezTo>
                <a:cubicBezTo>
                  <a:pt x="1879" y="1050"/>
                  <a:pt x="1879" y="1050"/>
                  <a:pt x="1879" y="1050"/>
                </a:cubicBezTo>
                <a:cubicBezTo>
                  <a:pt x="1932" y="1050"/>
                  <a:pt x="1932" y="1050"/>
                  <a:pt x="1932" y="1050"/>
                </a:cubicBezTo>
                <a:lnTo>
                  <a:pt x="1932" y="1050"/>
                </a:lnTo>
                <a:cubicBezTo>
                  <a:pt x="1932" y="747"/>
                  <a:pt x="1808" y="463"/>
                  <a:pt x="1603" y="258"/>
                </a:cubicBezTo>
                <a:cubicBezTo>
                  <a:pt x="1487" y="142"/>
                  <a:pt x="1345" y="53"/>
                  <a:pt x="1184" y="0"/>
                </a:cubicBezTo>
                <a:lnTo>
                  <a:pt x="1932" y="10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5">
            <a:extLst>
              <a:ext uri="{FF2B5EF4-FFF2-40B4-BE49-F238E27FC236}">
                <a16:creationId xmlns:a16="http://schemas.microsoft.com/office/drawing/2014/main" id="{D49DD721-60A5-D94B-8239-5170BC77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888" y="9835012"/>
            <a:ext cx="2100302" cy="2052783"/>
          </a:xfrm>
          <a:custGeom>
            <a:avLst/>
            <a:gdLst>
              <a:gd name="T0" fmla="*/ 1415 w 1951"/>
              <a:gd name="T1" fmla="*/ 0 h 1907"/>
              <a:gd name="T2" fmla="*/ 1415 w 1951"/>
              <a:gd name="T3" fmla="*/ 0 h 1907"/>
              <a:gd name="T4" fmla="*/ 0 w 1951"/>
              <a:gd name="T5" fmla="*/ 1407 h 1907"/>
              <a:gd name="T6" fmla="*/ 151 w 1951"/>
              <a:gd name="T7" fmla="*/ 1603 h 1907"/>
              <a:gd name="T8" fmla="*/ 872 w 1951"/>
              <a:gd name="T9" fmla="*/ 1906 h 1907"/>
              <a:gd name="T10" fmla="*/ 1602 w 1951"/>
              <a:gd name="T11" fmla="*/ 1603 h 1907"/>
              <a:gd name="T12" fmla="*/ 1905 w 1951"/>
              <a:gd name="T13" fmla="*/ 873 h 1907"/>
              <a:gd name="T14" fmla="*/ 1950 w 1951"/>
              <a:gd name="T15" fmla="*/ 873 h 1907"/>
              <a:gd name="T16" fmla="*/ 1950 w 1951"/>
              <a:gd name="T17" fmla="*/ 873 h 1907"/>
              <a:gd name="T18" fmla="*/ 1905 w 1951"/>
              <a:gd name="T19" fmla="*/ 873 h 1907"/>
              <a:gd name="T20" fmla="*/ 1602 w 1951"/>
              <a:gd name="T21" fmla="*/ 143 h 1907"/>
              <a:gd name="T22" fmla="*/ 1415 w 1951"/>
              <a:gd name="T23" fmla="*/ 0 h 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51" h="1907">
                <a:moveTo>
                  <a:pt x="1415" y="0"/>
                </a:moveTo>
                <a:lnTo>
                  <a:pt x="1415" y="0"/>
                </a:lnTo>
                <a:cubicBezTo>
                  <a:pt x="0" y="1407"/>
                  <a:pt x="0" y="1407"/>
                  <a:pt x="0" y="1407"/>
                </a:cubicBezTo>
                <a:cubicBezTo>
                  <a:pt x="44" y="1478"/>
                  <a:pt x="89" y="1541"/>
                  <a:pt x="151" y="1603"/>
                </a:cubicBezTo>
                <a:cubicBezTo>
                  <a:pt x="338" y="1790"/>
                  <a:pt x="587" y="1906"/>
                  <a:pt x="872" y="1906"/>
                </a:cubicBezTo>
                <a:cubicBezTo>
                  <a:pt x="1157" y="1906"/>
                  <a:pt x="1415" y="1790"/>
                  <a:pt x="1602" y="1603"/>
                </a:cubicBezTo>
                <a:cubicBezTo>
                  <a:pt x="1789" y="1416"/>
                  <a:pt x="1905" y="1158"/>
                  <a:pt x="1905" y="873"/>
                </a:cubicBezTo>
                <a:cubicBezTo>
                  <a:pt x="1950" y="873"/>
                  <a:pt x="1950" y="873"/>
                  <a:pt x="1950" y="873"/>
                </a:cubicBezTo>
                <a:lnTo>
                  <a:pt x="1950" y="873"/>
                </a:lnTo>
                <a:cubicBezTo>
                  <a:pt x="1905" y="873"/>
                  <a:pt x="1905" y="873"/>
                  <a:pt x="1905" y="873"/>
                </a:cubicBezTo>
                <a:cubicBezTo>
                  <a:pt x="1905" y="588"/>
                  <a:pt x="1789" y="330"/>
                  <a:pt x="1602" y="143"/>
                </a:cubicBezTo>
                <a:cubicBezTo>
                  <a:pt x="1549" y="89"/>
                  <a:pt x="1478" y="36"/>
                  <a:pt x="141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6">
            <a:extLst>
              <a:ext uri="{FF2B5EF4-FFF2-40B4-BE49-F238E27FC236}">
                <a16:creationId xmlns:a16="http://schemas.microsoft.com/office/drawing/2014/main" id="{24E1A8C6-79BC-F44D-B59C-AA73958C8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4576" y="9673451"/>
            <a:ext cx="1691646" cy="1682142"/>
          </a:xfrm>
          <a:custGeom>
            <a:avLst/>
            <a:gdLst>
              <a:gd name="T0" fmla="*/ 1024 w 1568"/>
              <a:gd name="T1" fmla="*/ 0 h 1559"/>
              <a:gd name="T2" fmla="*/ 1024 w 1568"/>
              <a:gd name="T3" fmla="*/ 0 h 1559"/>
              <a:gd name="T4" fmla="*/ 303 w 1568"/>
              <a:gd name="T5" fmla="*/ 294 h 1559"/>
              <a:gd name="T6" fmla="*/ 0 w 1568"/>
              <a:gd name="T7" fmla="*/ 1024 h 1559"/>
              <a:gd name="T8" fmla="*/ 152 w 1568"/>
              <a:gd name="T9" fmla="*/ 1558 h 1559"/>
              <a:gd name="T10" fmla="*/ 1567 w 1568"/>
              <a:gd name="T11" fmla="*/ 151 h 1559"/>
              <a:gd name="T12" fmla="*/ 1024 w 1568"/>
              <a:gd name="T13" fmla="*/ 0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8" h="1559">
                <a:moveTo>
                  <a:pt x="1024" y="0"/>
                </a:moveTo>
                <a:lnTo>
                  <a:pt x="1024" y="0"/>
                </a:lnTo>
                <a:cubicBezTo>
                  <a:pt x="739" y="0"/>
                  <a:pt x="490" y="116"/>
                  <a:pt x="303" y="294"/>
                </a:cubicBezTo>
                <a:cubicBezTo>
                  <a:pt x="116" y="481"/>
                  <a:pt x="0" y="739"/>
                  <a:pt x="0" y="1024"/>
                </a:cubicBezTo>
                <a:cubicBezTo>
                  <a:pt x="0" y="1220"/>
                  <a:pt x="54" y="1407"/>
                  <a:pt x="152" y="1558"/>
                </a:cubicBezTo>
                <a:cubicBezTo>
                  <a:pt x="1567" y="151"/>
                  <a:pt x="1567" y="151"/>
                  <a:pt x="1567" y="151"/>
                </a:cubicBezTo>
                <a:cubicBezTo>
                  <a:pt x="1407" y="53"/>
                  <a:pt x="1220" y="0"/>
                  <a:pt x="1024" y="0"/>
                </a:cubicBezTo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7">
            <a:extLst>
              <a:ext uri="{FF2B5EF4-FFF2-40B4-BE49-F238E27FC236}">
                <a16:creationId xmlns:a16="http://schemas.microsoft.com/office/drawing/2014/main" id="{6F88E597-31E4-9E4C-AA31-0B8FCE26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108" y="9758983"/>
            <a:ext cx="2228599" cy="2228599"/>
          </a:xfrm>
          <a:custGeom>
            <a:avLst/>
            <a:gdLst>
              <a:gd name="T0" fmla="*/ 2022 w 2067"/>
              <a:gd name="T1" fmla="*/ 944 h 2067"/>
              <a:gd name="T2" fmla="*/ 2022 w 2067"/>
              <a:gd name="T3" fmla="*/ 944 h 2067"/>
              <a:gd name="T4" fmla="*/ 2022 w 2067"/>
              <a:gd name="T5" fmla="*/ 944 h 2067"/>
              <a:gd name="T6" fmla="*/ 1977 w 2067"/>
              <a:gd name="T7" fmla="*/ 944 h 2067"/>
              <a:gd name="T8" fmla="*/ 1674 w 2067"/>
              <a:gd name="T9" fmla="*/ 1674 h 2067"/>
              <a:gd name="T10" fmla="*/ 944 w 2067"/>
              <a:gd name="T11" fmla="*/ 1977 h 2067"/>
              <a:gd name="T12" fmla="*/ 223 w 2067"/>
              <a:gd name="T13" fmla="*/ 1674 h 2067"/>
              <a:gd name="T14" fmla="*/ 72 w 2067"/>
              <a:gd name="T15" fmla="*/ 1478 h 2067"/>
              <a:gd name="T16" fmla="*/ 0 w 2067"/>
              <a:gd name="T17" fmla="*/ 1549 h 2067"/>
              <a:gd name="T18" fmla="*/ 152 w 2067"/>
              <a:gd name="T19" fmla="*/ 1736 h 2067"/>
              <a:gd name="T20" fmla="*/ 944 w 2067"/>
              <a:gd name="T21" fmla="*/ 2066 h 2067"/>
              <a:gd name="T22" fmla="*/ 944 w 2067"/>
              <a:gd name="T23" fmla="*/ 2066 h 2067"/>
              <a:gd name="T24" fmla="*/ 1746 w 2067"/>
              <a:gd name="T25" fmla="*/ 1736 h 2067"/>
              <a:gd name="T26" fmla="*/ 2066 w 2067"/>
              <a:gd name="T27" fmla="*/ 988 h 2067"/>
              <a:gd name="T28" fmla="*/ 2022 w 2067"/>
              <a:gd name="T29" fmla="*/ 988 h 2067"/>
              <a:gd name="T30" fmla="*/ 2022 w 2067"/>
              <a:gd name="T31" fmla="*/ 944 h 2067"/>
              <a:gd name="T32" fmla="*/ 1550 w 2067"/>
              <a:gd name="T33" fmla="*/ 0 h 2067"/>
              <a:gd name="T34" fmla="*/ 1550 w 2067"/>
              <a:gd name="T35" fmla="*/ 0 h 2067"/>
              <a:gd name="T36" fmla="*/ 1487 w 2067"/>
              <a:gd name="T37" fmla="*/ 71 h 2067"/>
              <a:gd name="T38" fmla="*/ 1674 w 2067"/>
              <a:gd name="T39" fmla="*/ 214 h 2067"/>
              <a:gd name="T40" fmla="*/ 1977 w 2067"/>
              <a:gd name="T41" fmla="*/ 944 h 2067"/>
              <a:gd name="T42" fmla="*/ 2022 w 2067"/>
              <a:gd name="T43" fmla="*/ 944 h 2067"/>
              <a:gd name="T44" fmla="*/ 2022 w 2067"/>
              <a:gd name="T45" fmla="*/ 899 h 2067"/>
              <a:gd name="T46" fmla="*/ 2066 w 2067"/>
              <a:gd name="T47" fmla="*/ 899 h 2067"/>
              <a:gd name="T48" fmla="*/ 1746 w 2067"/>
              <a:gd name="T49" fmla="*/ 151 h 2067"/>
              <a:gd name="T50" fmla="*/ 1550 w 2067"/>
              <a:gd name="T51" fmla="*/ 0 h 2067"/>
              <a:gd name="T52" fmla="*/ 2022 w 2067"/>
              <a:gd name="T53" fmla="*/ 944 h 2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67" h="2067">
                <a:moveTo>
                  <a:pt x="2022" y="944"/>
                </a:moveTo>
                <a:lnTo>
                  <a:pt x="2022" y="944"/>
                </a:lnTo>
                <a:lnTo>
                  <a:pt x="2022" y="944"/>
                </a:lnTo>
                <a:cubicBezTo>
                  <a:pt x="1977" y="944"/>
                  <a:pt x="1977" y="944"/>
                  <a:pt x="1977" y="944"/>
                </a:cubicBezTo>
                <a:cubicBezTo>
                  <a:pt x="1977" y="1229"/>
                  <a:pt x="1861" y="1487"/>
                  <a:pt x="1674" y="1674"/>
                </a:cubicBezTo>
                <a:cubicBezTo>
                  <a:pt x="1487" y="1861"/>
                  <a:pt x="1229" y="1977"/>
                  <a:pt x="944" y="1977"/>
                </a:cubicBezTo>
                <a:cubicBezTo>
                  <a:pt x="659" y="1977"/>
                  <a:pt x="410" y="1861"/>
                  <a:pt x="223" y="1674"/>
                </a:cubicBezTo>
                <a:cubicBezTo>
                  <a:pt x="161" y="1612"/>
                  <a:pt x="116" y="1549"/>
                  <a:pt x="72" y="1478"/>
                </a:cubicBezTo>
                <a:cubicBezTo>
                  <a:pt x="0" y="1549"/>
                  <a:pt x="0" y="1549"/>
                  <a:pt x="0" y="1549"/>
                </a:cubicBezTo>
                <a:cubicBezTo>
                  <a:pt x="45" y="1621"/>
                  <a:pt x="98" y="1683"/>
                  <a:pt x="152" y="1736"/>
                </a:cubicBezTo>
                <a:cubicBezTo>
                  <a:pt x="357" y="1941"/>
                  <a:pt x="641" y="2066"/>
                  <a:pt x="944" y="2066"/>
                </a:cubicBezTo>
                <a:lnTo>
                  <a:pt x="944" y="2066"/>
                </a:lnTo>
                <a:cubicBezTo>
                  <a:pt x="1256" y="2066"/>
                  <a:pt x="1541" y="1941"/>
                  <a:pt x="1746" y="1736"/>
                </a:cubicBezTo>
                <a:cubicBezTo>
                  <a:pt x="1933" y="1549"/>
                  <a:pt x="2057" y="1282"/>
                  <a:pt x="2066" y="988"/>
                </a:cubicBezTo>
                <a:cubicBezTo>
                  <a:pt x="2022" y="988"/>
                  <a:pt x="2022" y="988"/>
                  <a:pt x="2022" y="988"/>
                </a:cubicBezTo>
                <a:cubicBezTo>
                  <a:pt x="2022" y="944"/>
                  <a:pt x="2022" y="944"/>
                  <a:pt x="2022" y="944"/>
                </a:cubicBezTo>
                <a:lnTo>
                  <a:pt x="1550" y="0"/>
                </a:lnTo>
                <a:lnTo>
                  <a:pt x="1550" y="0"/>
                </a:lnTo>
                <a:cubicBezTo>
                  <a:pt x="1487" y="71"/>
                  <a:pt x="1487" y="71"/>
                  <a:pt x="1487" y="71"/>
                </a:cubicBezTo>
                <a:cubicBezTo>
                  <a:pt x="1550" y="107"/>
                  <a:pt x="1621" y="160"/>
                  <a:pt x="1674" y="214"/>
                </a:cubicBezTo>
                <a:cubicBezTo>
                  <a:pt x="1861" y="401"/>
                  <a:pt x="1977" y="659"/>
                  <a:pt x="1977" y="944"/>
                </a:cubicBezTo>
                <a:cubicBezTo>
                  <a:pt x="2022" y="944"/>
                  <a:pt x="2022" y="944"/>
                  <a:pt x="2022" y="944"/>
                </a:cubicBezTo>
                <a:cubicBezTo>
                  <a:pt x="2022" y="899"/>
                  <a:pt x="2022" y="899"/>
                  <a:pt x="2022" y="899"/>
                </a:cubicBezTo>
                <a:cubicBezTo>
                  <a:pt x="2066" y="899"/>
                  <a:pt x="2066" y="899"/>
                  <a:pt x="2066" y="899"/>
                </a:cubicBezTo>
                <a:cubicBezTo>
                  <a:pt x="2057" y="606"/>
                  <a:pt x="1933" y="347"/>
                  <a:pt x="1746" y="151"/>
                </a:cubicBezTo>
                <a:cubicBezTo>
                  <a:pt x="1683" y="89"/>
                  <a:pt x="1621" y="45"/>
                  <a:pt x="1550" y="0"/>
                </a:cubicBezTo>
                <a:lnTo>
                  <a:pt x="2022" y="94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8">
            <a:extLst>
              <a:ext uri="{FF2B5EF4-FFF2-40B4-BE49-F238E27FC236}">
                <a16:creationId xmlns:a16="http://schemas.microsoft.com/office/drawing/2014/main" id="{CA52C660-0EA5-C04C-AFD5-7F2C8E83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0036" y="9564158"/>
            <a:ext cx="1862711" cy="1862711"/>
          </a:xfrm>
          <a:custGeom>
            <a:avLst/>
            <a:gdLst>
              <a:gd name="T0" fmla="*/ 1122 w 1729"/>
              <a:gd name="T1" fmla="*/ 0 h 1728"/>
              <a:gd name="T2" fmla="*/ 1122 w 1729"/>
              <a:gd name="T3" fmla="*/ 0 h 1728"/>
              <a:gd name="T4" fmla="*/ 1122 w 1729"/>
              <a:gd name="T5" fmla="*/ 0 h 1728"/>
              <a:gd name="T6" fmla="*/ 330 w 1729"/>
              <a:gd name="T7" fmla="*/ 329 h 1728"/>
              <a:gd name="T8" fmla="*/ 0 w 1729"/>
              <a:gd name="T9" fmla="*/ 1122 h 1728"/>
              <a:gd name="T10" fmla="*/ 178 w 1729"/>
              <a:gd name="T11" fmla="*/ 1727 h 1728"/>
              <a:gd name="T12" fmla="*/ 250 w 1729"/>
              <a:gd name="T13" fmla="*/ 1656 h 1728"/>
              <a:gd name="T14" fmla="*/ 98 w 1729"/>
              <a:gd name="T15" fmla="*/ 1122 h 1728"/>
              <a:gd name="T16" fmla="*/ 401 w 1729"/>
              <a:gd name="T17" fmla="*/ 392 h 1728"/>
              <a:gd name="T18" fmla="*/ 1122 w 1729"/>
              <a:gd name="T19" fmla="*/ 98 h 1728"/>
              <a:gd name="T20" fmla="*/ 1665 w 1729"/>
              <a:gd name="T21" fmla="*/ 249 h 1728"/>
              <a:gd name="T22" fmla="*/ 1728 w 1729"/>
              <a:gd name="T23" fmla="*/ 178 h 1728"/>
              <a:gd name="T24" fmla="*/ 1122 w 1729"/>
              <a:gd name="T25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9" h="1728">
                <a:moveTo>
                  <a:pt x="1122" y="0"/>
                </a:moveTo>
                <a:lnTo>
                  <a:pt x="1122" y="0"/>
                </a:lnTo>
                <a:lnTo>
                  <a:pt x="1122" y="0"/>
                </a:lnTo>
                <a:cubicBezTo>
                  <a:pt x="819" y="0"/>
                  <a:pt x="535" y="125"/>
                  <a:pt x="330" y="329"/>
                </a:cubicBezTo>
                <a:cubicBezTo>
                  <a:pt x="125" y="534"/>
                  <a:pt x="0" y="810"/>
                  <a:pt x="0" y="1122"/>
                </a:cubicBezTo>
                <a:cubicBezTo>
                  <a:pt x="0" y="1344"/>
                  <a:pt x="63" y="1549"/>
                  <a:pt x="178" y="1727"/>
                </a:cubicBezTo>
                <a:cubicBezTo>
                  <a:pt x="250" y="1656"/>
                  <a:pt x="250" y="1656"/>
                  <a:pt x="250" y="1656"/>
                </a:cubicBezTo>
                <a:cubicBezTo>
                  <a:pt x="152" y="1505"/>
                  <a:pt x="98" y="1318"/>
                  <a:pt x="98" y="1122"/>
                </a:cubicBezTo>
                <a:cubicBezTo>
                  <a:pt x="98" y="837"/>
                  <a:pt x="214" y="579"/>
                  <a:pt x="401" y="392"/>
                </a:cubicBezTo>
                <a:cubicBezTo>
                  <a:pt x="588" y="214"/>
                  <a:pt x="837" y="98"/>
                  <a:pt x="1122" y="98"/>
                </a:cubicBezTo>
                <a:cubicBezTo>
                  <a:pt x="1318" y="98"/>
                  <a:pt x="1505" y="151"/>
                  <a:pt x="1665" y="249"/>
                </a:cubicBezTo>
                <a:cubicBezTo>
                  <a:pt x="1728" y="178"/>
                  <a:pt x="1728" y="178"/>
                  <a:pt x="1728" y="178"/>
                </a:cubicBezTo>
                <a:cubicBezTo>
                  <a:pt x="1559" y="62"/>
                  <a:pt x="1345" y="0"/>
                  <a:pt x="1122" y="0"/>
                </a:cubicBezTo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9">
            <a:extLst>
              <a:ext uri="{FF2B5EF4-FFF2-40B4-BE49-F238E27FC236}">
                <a16:creationId xmlns:a16="http://schemas.microsoft.com/office/drawing/2014/main" id="{DAFF0644-9CFF-0C4A-9FBA-BAC0945E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817" y="9222027"/>
            <a:ext cx="1843704" cy="1843704"/>
          </a:xfrm>
          <a:custGeom>
            <a:avLst/>
            <a:gdLst>
              <a:gd name="T0" fmla="*/ 258 w 1710"/>
              <a:gd name="T1" fmla="*/ 0 h 1710"/>
              <a:gd name="T2" fmla="*/ 258 w 1710"/>
              <a:gd name="T3" fmla="*/ 0 h 1710"/>
              <a:gd name="T4" fmla="*/ 0 w 1710"/>
              <a:gd name="T5" fmla="*/ 685 h 1710"/>
              <a:gd name="T6" fmla="*/ 302 w 1710"/>
              <a:gd name="T7" fmla="*/ 1406 h 1710"/>
              <a:gd name="T8" fmla="*/ 1023 w 1710"/>
              <a:gd name="T9" fmla="*/ 1709 h 1710"/>
              <a:gd name="T10" fmla="*/ 1709 w 1710"/>
              <a:gd name="T11" fmla="*/ 1451 h 1710"/>
              <a:gd name="T12" fmla="*/ 382 w 1710"/>
              <a:gd name="T13" fmla="*/ 115 h 1710"/>
              <a:gd name="T14" fmla="*/ 374 w 1710"/>
              <a:gd name="T15" fmla="*/ 106 h 1710"/>
              <a:gd name="T16" fmla="*/ 258 w 1710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0" h="1710">
                <a:moveTo>
                  <a:pt x="258" y="0"/>
                </a:moveTo>
                <a:lnTo>
                  <a:pt x="258" y="0"/>
                </a:lnTo>
                <a:cubicBezTo>
                  <a:pt x="97" y="178"/>
                  <a:pt x="0" y="418"/>
                  <a:pt x="0" y="685"/>
                </a:cubicBezTo>
                <a:cubicBezTo>
                  <a:pt x="0" y="970"/>
                  <a:pt x="115" y="1228"/>
                  <a:pt x="302" y="1406"/>
                </a:cubicBezTo>
                <a:cubicBezTo>
                  <a:pt x="489" y="1593"/>
                  <a:pt x="739" y="1709"/>
                  <a:pt x="1023" y="1709"/>
                </a:cubicBezTo>
                <a:cubicBezTo>
                  <a:pt x="1291" y="1709"/>
                  <a:pt x="1531" y="1611"/>
                  <a:pt x="1709" y="1451"/>
                </a:cubicBezTo>
                <a:cubicBezTo>
                  <a:pt x="382" y="115"/>
                  <a:pt x="382" y="115"/>
                  <a:pt x="382" y="115"/>
                </a:cubicBezTo>
                <a:lnTo>
                  <a:pt x="374" y="106"/>
                </a:lnTo>
                <a:cubicBezTo>
                  <a:pt x="258" y="0"/>
                  <a:pt x="258" y="0"/>
                  <a:pt x="25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0">
            <a:extLst>
              <a:ext uri="{FF2B5EF4-FFF2-40B4-BE49-F238E27FC236}">
                <a16:creationId xmlns:a16="http://schemas.microsoft.com/office/drawing/2014/main" id="{93FEE282-1DD1-CC40-8EE1-550DF5AA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422" y="8846635"/>
            <a:ext cx="1986258" cy="1938740"/>
          </a:xfrm>
          <a:custGeom>
            <a:avLst/>
            <a:gdLst>
              <a:gd name="T0" fmla="*/ 765 w 1844"/>
              <a:gd name="T1" fmla="*/ 0 h 1800"/>
              <a:gd name="T2" fmla="*/ 765 w 1844"/>
              <a:gd name="T3" fmla="*/ 0 h 1800"/>
              <a:gd name="T4" fmla="*/ 44 w 1844"/>
              <a:gd name="T5" fmla="*/ 303 h 1800"/>
              <a:gd name="T6" fmla="*/ 0 w 1844"/>
              <a:gd name="T7" fmla="*/ 348 h 1800"/>
              <a:gd name="T8" fmla="*/ 116 w 1844"/>
              <a:gd name="T9" fmla="*/ 454 h 1800"/>
              <a:gd name="T10" fmla="*/ 124 w 1844"/>
              <a:gd name="T11" fmla="*/ 463 h 1800"/>
              <a:gd name="T12" fmla="*/ 1451 w 1844"/>
              <a:gd name="T13" fmla="*/ 1799 h 1800"/>
              <a:gd name="T14" fmla="*/ 1496 w 1844"/>
              <a:gd name="T15" fmla="*/ 1754 h 1800"/>
              <a:gd name="T16" fmla="*/ 1798 w 1844"/>
              <a:gd name="T17" fmla="*/ 1033 h 1800"/>
              <a:gd name="T18" fmla="*/ 1843 w 1844"/>
              <a:gd name="T19" fmla="*/ 1033 h 1800"/>
              <a:gd name="T20" fmla="*/ 1843 w 1844"/>
              <a:gd name="T21" fmla="*/ 1033 h 1800"/>
              <a:gd name="T22" fmla="*/ 1798 w 1844"/>
              <a:gd name="T23" fmla="*/ 1033 h 1800"/>
              <a:gd name="T24" fmla="*/ 1496 w 1844"/>
              <a:gd name="T25" fmla="*/ 303 h 1800"/>
              <a:gd name="T26" fmla="*/ 765 w 1844"/>
              <a:gd name="T27" fmla="*/ 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4" h="1800">
                <a:moveTo>
                  <a:pt x="765" y="0"/>
                </a:moveTo>
                <a:lnTo>
                  <a:pt x="765" y="0"/>
                </a:lnTo>
                <a:cubicBezTo>
                  <a:pt x="481" y="0"/>
                  <a:pt x="231" y="116"/>
                  <a:pt x="44" y="303"/>
                </a:cubicBezTo>
                <a:cubicBezTo>
                  <a:pt x="27" y="321"/>
                  <a:pt x="18" y="330"/>
                  <a:pt x="0" y="348"/>
                </a:cubicBezTo>
                <a:cubicBezTo>
                  <a:pt x="116" y="454"/>
                  <a:pt x="116" y="454"/>
                  <a:pt x="116" y="454"/>
                </a:cubicBezTo>
                <a:lnTo>
                  <a:pt x="124" y="463"/>
                </a:lnTo>
                <a:cubicBezTo>
                  <a:pt x="1451" y="1799"/>
                  <a:pt x="1451" y="1799"/>
                  <a:pt x="1451" y="1799"/>
                </a:cubicBezTo>
                <a:cubicBezTo>
                  <a:pt x="1469" y="1781"/>
                  <a:pt x="1487" y="1772"/>
                  <a:pt x="1496" y="1754"/>
                </a:cubicBezTo>
                <a:cubicBezTo>
                  <a:pt x="1683" y="1576"/>
                  <a:pt x="1798" y="1318"/>
                  <a:pt x="1798" y="1033"/>
                </a:cubicBezTo>
                <a:cubicBezTo>
                  <a:pt x="1843" y="1033"/>
                  <a:pt x="1843" y="1033"/>
                  <a:pt x="1843" y="1033"/>
                </a:cubicBezTo>
                <a:lnTo>
                  <a:pt x="1843" y="1033"/>
                </a:lnTo>
                <a:cubicBezTo>
                  <a:pt x="1798" y="1033"/>
                  <a:pt x="1798" y="1033"/>
                  <a:pt x="1798" y="1033"/>
                </a:cubicBezTo>
                <a:cubicBezTo>
                  <a:pt x="1798" y="748"/>
                  <a:pt x="1683" y="490"/>
                  <a:pt x="1496" y="303"/>
                </a:cubicBezTo>
                <a:cubicBezTo>
                  <a:pt x="1309" y="116"/>
                  <a:pt x="1050" y="0"/>
                  <a:pt x="765" y="0"/>
                </a:cubicBezTo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1">
            <a:extLst>
              <a:ext uri="{FF2B5EF4-FFF2-40B4-BE49-F238E27FC236}">
                <a16:creationId xmlns:a16="http://schemas.microsoft.com/office/drawing/2014/main" id="{120E9311-FF0B-DD49-96D7-12DEB26B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277" y="9141248"/>
            <a:ext cx="2024273" cy="2024273"/>
          </a:xfrm>
          <a:custGeom>
            <a:avLst/>
            <a:gdLst>
              <a:gd name="T0" fmla="*/ 293 w 1880"/>
              <a:gd name="T1" fmla="*/ 0 h 1880"/>
              <a:gd name="T2" fmla="*/ 293 w 1880"/>
              <a:gd name="T3" fmla="*/ 0 h 1880"/>
              <a:gd name="T4" fmla="*/ 0 w 1880"/>
              <a:gd name="T5" fmla="*/ 704 h 1880"/>
              <a:gd name="T6" fmla="*/ 53 w 1880"/>
              <a:gd name="T7" fmla="*/ 704 h 1880"/>
              <a:gd name="T8" fmla="*/ 53 w 1880"/>
              <a:gd name="T9" fmla="*/ 802 h 1880"/>
              <a:gd name="T10" fmla="*/ 0 w 1880"/>
              <a:gd name="T11" fmla="*/ 802 h 1880"/>
              <a:gd name="T12" fmla="*/ 329 w 1880"/>
              <a:gd name="T13" fmla="*/ 1549 h 1880"/>
              <a:gd name="T14" fmla="*/ 1121 w 1880"/>
              <a:gd name="T15" fmla="*/ 1879 h 1880"/>
              <a:gd name="T16" fmla="*/ 1121 w 1880"/>
              <a:gd name="T17" fmla="*/ 1879 h 1880"/>
              <a:gd name="T18" fmla="*/ 1879 w 1880"/>
              <a:gd name="T19" fmla="*/ 1585 h 1880"/>
              <a:gd name="T20" fmla="*/ 1807 w 1880"/>
              <a:gd name="T21" fmla="*/ 1523 h 1880"/>
              <a:gd name="T22" fmla="*/ 1121 w 1880"/>
              <a:gd name="T23" fmla="*/ 1781 h 1880"/>
              <a:gd name="T24" fmla="*/ 400 w 1880"/>
              <a:gd name="T25" fmla="*/ 1478 h 1880"/>
              <a:gd name="T26" fmla="*/ 98 w 1880"/>
              <a:gd name="T27" fmla="*/ 757 h 1880"/>
              <a:gd name="T28" fmla="*/ 356 w 1880"/>
              <a:gd name="T29" fmla="*/ 72 h 1880"/>
              <a:gd name="T30" fmla="*/ 293 w 1880"/>
              <a:gd name="T31" fmla="*/ 0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0" h="1880">
                <a:moveTo>
                  <a:pt x="293" y="0"/>
                </a:moveTo>
                <a:lnTo>
                  <a:pt x="293" y="0"/>
                </a:lnTo>
                <a:cubicBezTo>
                  <a:pt x="124" y="187"/>
                  <a:pt x="17" y="437"/>
                  <a:pt x="0" y="704"/>
                </a:cubicBezTo>
                <a:cubicBezTo>
                  <a:pt x="53" y="704"/>
                  <a:pt x="53" y="704"/>
                  <a:pt x="53" y="704"/>
                </a:cubicBezTo>
                <a:cubicBezTo>
                  <a:pt x="53" y="802"/>
                  <a:pt x="53" y="802"/>
                  <a:pt x="53" y="802"/>
                </a:cubicBezTo>
                <a:cubicBezTo>
                  <a:pt x="0" y="802"/>
                  <a:pt x="0" y="802"/>
                  <a:pt x="0" y="802"/>
                </a:cubicBezTo>
                <a:cubicBezTo>
                  <a:pt x="17" y="1095"/>
                  <a:pt x="133" y="1354"/>
                  <a:pt x="329" y="1549"/>
                </a:cubicBezTo>
                <a:cubicBezTo>
                  <a:pt x="534" y="1754"/>
                  <a:pt x="819" y="1879"/>
                  <a:pt x="1121" y="1879"/>
                </a:cubicBezTo>
                <a:lnTo>
                  <a:pt x="1121" y="1879"/>
                </a:lnTo>
                <a:cubicBezTo>
                  <a:pt x="1416" y="1879"/>
                  <a:pt x="1683" y="1772"/>
                  <a:pt x="1879" y="1585"/>
                </a:cubicBezTo>
                <a:cubicBezTo>
                  <a:pt x="1807" y="1523"/>
                  <a:pt x="1807" y="1523"/>
                  <a:pt x="1807" y="1523"/>
                </a:cubicBezTo>
                <a:cubicBezTo>
                  <a:pt x="1629" y="1683"/>
                  <a:pt x="1389" y="1781"/>
                  <a:pt x="1121" y="1781"/>
                </a:cubicBezTo>
                <a:cubicBezTo>
                  <a:pt x="837" y="1781"/>
                  <a:pt x="587" y="1665"/>
                  <a:pt x="400" y="1478"/>
                </a:cubicBezTo>
                <a:cubicBezTo>
                  <a:pt x="213" y="1300"/>
                  <a:pt x="98" y="1042"/>
                  <a:pt x="98" y="757"/>
                </a:cubicBezTo>
                <a:cubicBezTo>
                  <a:pt x="98" y="490"/>
                  <a:pt x="195" y="250"/>
                  <a:pt x="356" y="72"/>
                </a:cubicBezTo>
                <a:cubicBezTo>
                  <a:pt x="293" y="0"/>
                  <a:pt x="293" y="0"/>
                  <a:pt x="29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2">
            <a:extLst>
              <a:ext uri="{FF2B5EF4-FFF2-40B4-BE49-F238E27FC236}">
                <a16:creationId xmlns:a16="http://schemas.microsoft.com/office/drawing/2014/main" id="{CE9F9E19-7796-364A-B144-58F42578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897" y="8751599"/>
            <a:ext cx="2109805" cy="2100302"/>
          </a:xfrm>
          <a:custGeom>
            <a:avLst/>
            <a:gdLst>
              <a:gd name="T0" fmla="*/ 1959 w 1960"/>
              <a:gd name="T1" fmla="*/ 1122 h 1951"/>
              <a:gd name="T2" fmla="*/ 1959 w 1960"/>
              <a:gd name="T3" fmla="*/ 1122 h 1951"/>
              <a:gd name="T4" fmla="*/ 1906 w 1960"/>
              <a:gd name="T5" fmla="*/ 1122 h 1951"/>
              <a:gd name="T6" fmla="*/ 1861 w 1960"/>
              <a:gd name="T7" fmla="*/ 1122 h 1951"/>
              <a:gd name="T8" fmla="*/ 1559 w 1960"/>
              <a:gd name="T9" fmla="*/ 1843 h 1951"/>
              <a:gd name="T10" fmla="*/ 1514 w 1960"/>
              <a:gd name="T11" fmla="*/ 1888 h 1951"/>
              <a:gd name="T12" fmla="*/ 1586 w 1960"/>
              <a:gd name="T13" fmla="*/ 1950 h 1951"/>
              <a:gd name="T14" fmla="*/ 1630 w 1960"/>
              <a:gd name="T15" fmla="*/ 1914 h 1951"/>
              <a:gd name="T16" fmla="*/ 1959 w 1960"/>
              <a:gd name="T17" fmla="*/ 1122 h 1951"/>
              <a:gd name="T18" fmla="*/ 1959 w 1960"/>
              <a:gd name="T19" fmla="*/ 1122 h 1951"/>
              <a:gd name="T20" fmla="*/ 1959 w 1960"/>
              <a:gd name="T21" fmla="*/ 1122 h 1951"/>
              <a:gd name="T22" fmla="*/ 1959 w 1960"/>
              <a:gd name="T23" fmla="*/ 1122 h 1951"/>
              <a:gd name="T24" fmla="*/ 1959 w 1960"/>
              <a:gd name="T25" fmla="*/ 1122 h 1951"/>
              <a:gd name="T26" fmla="*/ 828 w 1960"/>
              <a:gd name="T27" fmla="*/ 0 h 1951"/>
              <a:gd name="T28" fmla="*/ 828 w 1960"/>
              <a:gd name="T29" fmla="*/ 0 h 1951"/>
              <a:gd name="T30" fmla="*/ 828 w 1960"/>
              <a:gd name="T31" fmla="*/ 0 h 1951"/>
              <a:gd name="T32" fmla="*/ 36 w 1960"/>
              <a:gd name="T33" fmla="*/ 330 h 1951"/>
              <a:gd name="T34" fmla="*/ 0 w 1960"/>
              <a:gd name="T35" fmla="*/ 365 h 1951"/>
              <a:gd name="T36" fmla="*/ 63 w 1960"/>
              <a:gd name="T37" fmla="*/ 437 h 1951"/>
              <a:gd name="T38" fmla="*/ 107 w 1960"/>
              <a:gd name="T39" fmla="*/ 392 h 1951"/>
              <a:gd name="T40" fmla="*/ 828 w 1960"/>
              <a:gd name="T41" fmla="*/ 89 h 1951"/>
              <a:gd name="T42" fmla="*/ 1559 w 1960"/>
              <a:gd name="T43" fmla="*/ 392 h 1951"/>
              <a:gd name="T44" fmla="*/ 1861 w 1960"/>
              <a:gd name="T45" fmla="*/ 1122 h 1951"/>
              <a:gd name="T46" fmla="*/ 1906 w 1960"/>
              <a:gd name="T47" fmla="*/ 1122 h 1951"/>
              <a:gd name="T48" fmla="*/ 1959 w 1960"/>
              <a:gd name="T49" fmla="*/ 1122 h 1951"/>
              <a:gd name="T50" fmla="*/ 1959 w 1960"/>
              <a:gd name="T51" fmla="*/ 1122 h 1951"/>
              <a:gd name="T52" fmla="*/ 1630 w 1960"/>
              <a:gd name="T53" fmla="*/ 330 h 1951"/>
              <a:gd name="T54" fmla="*/ 828 w 1960"/>
              <a:gd name="T55" fmla="*/ 0 h 1951"/>
              <a:gd name="T56" fmla="*/ 1959 w 1960"/>
              <a:gd name="T57" fmla="*/ 1122 h 1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60" h="1951">
                <a:moveTo>
                  <a:pt x="1959" y="1122"/>
                </a:moveTo>
                <a:lnTo>
                  <a:pt x="1959" y="1122"/>
                </a:lnTo>
                <a:cubicBezTo>
                  <a:pt x="1906" y="1122"/>
                  <a:pt x="1906" y="1122"/>
                  <a:pt x="1906" y="1122"/>
                </a:cubicBezTo>
                <a:cubicBezTo>
                  <a:pt x="1861" y="1122"/>
                  <a:pt x="1861" y="1122"/>
                  <a:pt x="1861" y="1122"/>
                </a:cubicBezTo>
                <a:cubicBezTo>
                  <a:pt x="1861" y="1407"/>
                  <a:pt x="1746" y="1665"/>
                  <a:pt x="1559" y="1843"/>
                </a:cubicBezTo>
                <a:cubicBezTo>
                  <a:pt x="1550" y="1861"/>
                  <a:pt x="1532" y="1870"/>
                  <a:pt x="1514" y="1888"/>
                </a:cubicBezTo>
                <a:cubicBezTo>
                  <a:pt x="1586" y="1950"/>
                  <a:pt x="1586" y="1950"/>
                  <a:pt x="1586" y="1950"/>
                </a:cubicBezTo>
                <a:cubicBezTo>
                  <a:pt x="1603" y="1941"/>
                  <a:pt x="1612" y="1923"/>
                  <a:pt x="1630" y="1914"/>
                </a:cubicBezTo>
                <a:cubicBezTo>
                  <a:pt x="1826" y="1710"/>
                  <a:pt x="1959" y="1434"/>
                  <a:pt x="1959" y="1122"/>
                </a:cubicBezTo>
                <a:lnTo>
                  <a:pt x="1959" y="1122"/>
                </a:lnTo>
                <a:lnTo>
                  <a:pt x="1959" y="1122"/>
                </a:lnTo>
                <a:lnTo>
                  <a:pt x="1959" y="1122"/>
                </a:lnTo>
                <a:lnTo>
                  <a:pt x="1959" y="1122"/>
                </a:lnTo>
                <a:lnTo>
                  <a:pt x="828" y="0"/>
                </a:lnTo>
                <a:lnTo>
                  <a:pt x="828" y="0"/>
                </a:lnTo>
                <a:lnTo>
                  <a:pt x="828" y="0"/>
                </a:lnTo>
                <a:cubicBezTo>
                  <a:pt x="526" y="0"/>
                  <a:pt x="241" y="125"/>
                  <a:pt x="36" y="330"/>
                </a:cubicBezTo>
                <a:cubicBezTo>
                  <a:pt x="27" y="339"/>
                  <a:pt x="9" y="356"/>
                  <a:pt x="0" y="365"/>
                </a:cubicBezTo>
                <a:cubicBezTo>
                  <a:pt x="63" y="437"/>
                  <a:pt x="63" y="437"/>
                  <a:pt x="63" y="437"/>
                </a:cubicBezTo>
                <a:cubicBezTo>
                  <a:pt x="81" y="419"/>
                  <a:pt x="90" y="410"/>
                  <a:pt x="107" y="392"/>
                </a:cubicBezTo>
                <a:cubicBezTo>
                  <a:pt x="294" y="205"/>
                  <a:pt x="544" y="89"/>
                  <a:pt x="828" y="89"/>
                </a:cubicBezTo>
                <a:cubicBezTo>
                  <a:pt x="1113" y="89"/>
                  <a:pt x="1372" y="205"/>
                  <a:pt x="1559" y="392"/>
                </a:cubicBezTo>
                <a:cubicBezTo>
                  <a:pt x="1746" y="579"/>
                  <a:pt x="1861" y="837"/>
                  <a:pt x="1861" y="1122"/>
                </a:cubicBezTo>
                <a:cubicBezTo>
                  <a:pt x="1906" y="1122"/>
                  <a:pt x="1906" y="1122"/>
                  <a:pt x="1906" y="1122"/>
                </a:cubicBezTo>
                <a:cubicBezTo>
                  <a:pt x="1959" y="1122"/>
                  <a:pt x="1959" y="1122"/>
                  <a:pt x="1959" y="1122"/>
                </a:cubicBezTo>
                <a:lnTo>
                  <a:pt x="1959" y="1122"/>
                </a:lnTo>
                <a:cubicBezTo>
                  <a:pt x="1959" y="810"/>
                  <a:pt x="1826" y="525"/>
                  <a:pt x="1630" y="330"/>
                </a:cubicBezTo>
                <a:cubicBezTo>
                  <a:pt x="1425" y="125"/>
                  <a:pt x="1140" y="0"/>
                  <a:pt x="828" y="0"/>
                </a:cubicBezTo>
                <a:lnTo>
                  <a:pt x="1959" y="11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3">
            <a:extLst>
              <a:ext uri="{FF2B5EF4-FFF2-40B4-BE49-F238E27FC236}">
                <a16:creationId xmlns:a16="http://schemas.microsoft.com/office/drawing/2014/main" id="{BE17C03D-E2C9-684B-A86E-96BC526A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6027" y="7772725"/>
            <a:ext cx="2532715" cy="104540"/>
          </a:xfrm>
          <a:custGeom>
            <a:avLst/>
            <a:gdLst>
              <a:gd name="T0" fmla="*/ 2351 w 2352"/>
              <a:gd name="T1" fmla="*/ 0 h 99"/>
              <a:gd name="T2" fmla="*/ 2351 w 2352"/>
              <a:gd name="T3" fmla="*/ 0 h 99"/>
              <a:gd name="T4" fmla="*/ 0 w 2352"/>
              <a:gd name="T5" fmla="*/ 0 h 99"/>
              <a:gd name="T6" fmla="*/ 0 w 2352"/>
              <a:gd name="T7" fmla="*/ 45 h 99"/>
              <a:gd name="T8" fmla="*/ 0 w 2352"/>
              <a:gd name="T9" fmla="*/ 45 h 99"/>
              <a:gd name="T10" fmla="*/ 0 w 2352"/>
              <a:gd name="T11" fmla="*/ 45 h 99"/>
              <a:gd name="T12" fmla="*/ 0 w 2352"/>
              <a:gd name="T13" fmla="*/ 98 h 99"/>
              <a:gd name="T14" fmla="*/ 2351 w 2352"/>
              <a:gd name="T15" fmla="*/ 98 h 99"/>
              <a:gd name="T16" fmla="*/ 2351 w 2352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2" h="99">
                <a:moveTo>
                  <a:pt x="2351" y="0"/>
                </a:moveTo>
                <a:lnTo>
                  <a:pt x="2351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36"/>
                  <a:pt x="0" y="45"/>
                </a:cubicBezTo>
                <a:lnTo>
                  <a:pt x="0" y="45"/>
                </a:lnTo>
                <a:lnTo>
                  <a:pt x="0" y="45"/>
                </a:lnTo>
                <a:cubicBezTo>
                  <a:pt x="0" y="62"/>
                  <a:pt x="0" y="80"/>
                  <a:pt x="0" y="98"/>
                </a:cubicBezTo>
                <a:cubicBezTo>
                  <a:pt x="2351" y="98"/>
                  <a:pt x="2351" y="98"/>
                  <a:pt x="2351" y="98"/>
                </a:cubicBezTo>
                <a:cubicBezTo>
                  <a:pt x="2351" y="0"/>
                  <a:pt x="2351" y="0"/>
                  <a:pt x="23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4">
            <a:extLst>
              <a:ext uri="{FF2B5EF4-FFF2-40B4-BE49-F238E27FC236}">
                <a16:creationId xmlns:a16="http://schemas.microsoft.com/office/drawing/2014/main" id="{D160302B-AE56-8A4C-8B6C-5B5A3329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508" y="7772725"/>
            <a:ext cx="47518" cy="104540"/>
          </a:xfrm>
          <a:custGeom>
            <a:avLst/>
            <a:gdLst>
              <a:gd name="T0" fmla="*/ 44 w 45"/>
              <a:gd name="T1" fmla="*/ 45 h 99"/>
              <a:gd name="T2" fmla="*/ 44 w 45"/>
              <a:gd name="T3" fmla="*/ 45 h 99"/>
              <a:gd name="T4" fmla="*/ 0 w 45"/>
              <a:gd name="T5" fmla="*/ 45 h 99"/>
              <a:gd name="T6" fmla="*/ 0 w 45"/>
              <a:gd name="T7" fmla="*/ 98 h 99"/>
              <a:gd name="T8" fmla="*/ 44 w 45"/>
              <a:gd name="T9" fmla="*/ 98 h 99"/>
              <a:gd name="T10" fmla="*/ 44 w 45"/>
              <a:gd name="T11" fmla="*/ 45 h 99"/>
              <a:gd name="T12" fmla="*/ 44 w 45"/>
              <a:gd name="T13" fmla="*/ 45 h 99"/>
              <a:gd name="T14" fmla="*/ 44 w 45"/>
              <a:gd name="T15" fmla="*/ 45 h 99"/>
              <a:gd name="T16" fmla="*/ 44 w 45"/>
              <a:gd name="T17" fmla="*/ 45 h 99"/>
              <a:gd name="T18" fmla="*/ 44 w 45"/>
              <a:gd name="T19" fmla="*/ 45 h 99"/>
              <a:gd name="T20" fmla="*/ 44 w 45"/>
              <a:gd name="T21" fmla="*/ 0 h 99"/>
              <a:gd name="T22" fmla="*/ 44 w 45"/>
              <a:gd name="T23" fmla="*/ 0 h 99"/>
              <a:gd name="T24" fmla="*/ 0 w 45"/>
              <a:gd name="T25" fmla="*/ 0 h 99"/>
              <a:gd name="T26" fmla="*/ 0 w 45"/>
              <a:gd name="T27" fmla="*/ 45 h 99"/>
              <a:gd name="T28" fmla="*/ 44 w 45"/>
              <a:gd name="T29" fmla="*/ 45 h 99"/>
              <a:gd name="T30" fmla="*/ 44 w 45"/>
              <a:gd name="T31" fmla="*/ 45 h 99"/>
              <a:gd name="T32" fmla="*/ 44 w 45"/>
              <a:gd name="T33" fmla="*/ 0 h 99"/>
              <a:gd name="T34" fmla="*/ 44 w 45"/>
              <a:gd name="T35" fmla="*/ 4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" h="99">
                <a:moveTo>
                  <a:pt x="44" y="45"/>
                </a:moveTo>
                <a:lnTo>
                  <a:pt x="44" y="45"/>
                </a:lnTo>
                <a:cubicBezTo>
                  <a:pt x="0" y="45"/>
                  <a:pt x="0" y="45"/>
                  <a:pt x="0" y="45"/>
                </a:cubicBezTo>
                <a:cubicBezTo>
                  <a:pt x="0" y="98"/>
                  <a:pt x="0" y="98"/>
                  <a:pt x="0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4" y="80"/>
                  <a:pt x="44" y="62"/>
                  <a:pt x="44" y="45"/>
                </a:cubicBezTo>
                <a:lnTo>
                  <a:pt x="44" y="45"/>
                </a:lnTo>
                <a:lnTo>
                  <a:pt x="44" y="45"/>
                </a:lnTo>
                <a:lnTo>
                  <a:pt x="44" y="45"/>
                </a:lnTo>
                <a:lnTo>
                  <a:pt x="44" y="45"/>
                </a:lnTo>
                <a:lnTo>
                  <a:pt x="44" y="0"/>
                </a:lnTo>
                <a:lnTo>
                  <a:pt x="44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45"/>
                </a:lnTo>
                <a:cubicBezTo>
                  <a:pt x="44" y="36"/>
                  <a:pt x="44" y="18"/>
                  <a:pt x="44" y="0"/>
                </a:cubicBezTo>
                <a:lnTo>
                  <a:pt x="44" y="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5">
            <a:extLst>
              <a:ext uri="{FF2B5EF4-FFF2-40B4-BE49-F238E27FC236}">
                <a16:creationId xmlns:a16="http://schemas.microsoft.com/office/drawing/2014/main" id="{6FCB5DB1-CE30-7342-91B1-DE8844DF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707" y="10728353"/>
            <a:ext cx="2542222" cy="95036"/>
          </a:xfrm>
          <a:custGeom>
            <a:avLst/>
            <a:gdLst>
              <a:gd name="T0" fmla="*/ 2360 w 2361"/>
              <a:gd name="T1" fmla="*/ 0 h 90"/>
              <a:gd name="T2" fmla="*/ 2360 w 2361"/>
              <a:gd name="T3" fmla="*/ 0 h 90"/>
              <a:gd name="T4" fmla="*/ 0 w 2361"/>
              <a:gd name="T5" fmla="*/ 0 h 90"/>
              <a:gd name="T6" fmla="*/ 9 w 2361"/>
              <a:gd name="T7" fmla="*/ 45 h 90"/>
              <a:gd name="T8" fmla="*/ 9 w 2361"/>
              <a:gd name="T9" fmla="*/ 45 h 90"/>
              <a:gd name="T10" fmla="*/ 9 w 2361"/>
              <a:gd name="T11" fmla="*/ 45 h 90"/>
              <a:gd name="T12" fmla="*/ 0 w 2361"/>
              <a:gd name="T13" fmla="*/ 89 h 90"/>
              <a:gd name="T14" fmla="*/ 2360 w 2361"/>
              <a:gd name="T15" fmla="*/ 89 h 90"/>
              <a:gd name="T16" fmla="*/ 2360 w 2361"/>
              <a:gd name="T1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1" h="90">
                <a:moveTo>
                  <a:pt x="2360" y="0"/>
                </a:moveTo>
                <a:lnTo>
                  <a:pt x="2360" y="0"/>
                </a:lnTo>
                <a:cubicBezTo>
                  <a:pt x="0" y="0"/>
                  <a:pt x="0" y="0"/>
                  <a:pt x="0" y="0"/>
                </a:cubicBezTo>
                <a:cubicBezTo>
                  <a:pt x="9" y="18"/>
                  <a:pt x="9" y="27"/>
                  <a:pt x="9" y="45"/>
                </a:cubicBezTo>
                <a:lnTo>
                  <a:pt x="9" y="45"/>
                </a:lnTo>
                <a:lnTo>
                  <a:pt x="9" y="45"/>
                </a:lnTo>
                <a:cubicBezTo>
                  <a:pt x="9" y="63"/>
                  <a:pt x="9" y="80"/>
                  <a:pt x="0" y="89"/>
                </a:cubicBezTo>
                <a:cubicBezTo>
                  <a:pt x="2360" y="89"/>
                  <a:pt x="2360" y="89"/>
                  <a:pt x="2360" y="89"/>
                </a:cubicBezTo>
                <a:cubicBezTo>
                  <a:pt x="2360" y="0"/>
                  <a:pt x="2360" y="0"/>
                  <a:pt x="236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6">
            <a:extLst>
              <a:ext uri="{FF2B5EF4-FFF2-40B4-BE49-F238E27FC236}">
                <a16:creationId xmlns:a16="http://schemas.microsoft.com/office/drawing/2014/main" id="{21565DF7-4137-6048-A18D-02B929E4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189" y="10728353"/>
            <a:ext cx="57022" cy="95036"/>
          </a:xfrm>
          <a:custGeom>
            <a:avLst/>
            <a:gdLst>
              <a:gd name="T0" fmla="*/ 53 w 54"/>
              <a:gd name="T1" fmla="*/ 45 h 90"/>
              <a:gd name="T2" fmla="*/ 53 w 54"/>
              <a:gd name="T3" fmla="*/ 45 h 90"/>
              <a:gd name="T4" fmla="*/ 0 w 54"/>
              <a:gd name="T5" fmla="*/ 45 h 90"/>
              <a:gd name="T6" fmla="*/ 0 w 54"/>
              <a:gd name="T7" fmla="*/ 89 h 90"/>
              <a:gd name="T8" fmla="*/ 44 w 54"/>
              <a:gd name="T9" fmla="*/ 89 h 90"/>
              <a:gd name="T10" fmla="*/ 53 w 54"/>
              <a:gd name="T11" fmla="*/ 45 h 90"/>
              <a:gd name="T12" fmla="*/ 53 w 54"/>
              <a:gd name="T13" fmla="*/ 45 h 90"/>
              <a:gd name="T14" fmla="*/ 53 w 54"/>
              <a:gd name="T15" fmla="*/ 45 h 90"/>
              <a:gd name="T16" fmla="*/ 53 w 54"/>
              <a:gd name="T17" fmla="*/ 45 h 90"/>
              <a:gd name="T18" fmla="*/ 53 w 54"/>
              <a:gd name="T19" fmla="*/ 45 h 90"/>
              <a:gd name="T20" fmla="*/ 44 w 54"/>
              <a:gd name="T21" fmla="*/ 0 h 90"/>
              <a:gd name="T22" fmla="*/ 44 w 54"/>
              <a:gd name="T23" fmla="*/ 0 h 90"/>
              <a:gd name="T24" fmla="*/ 0 w 54"/>
              <a:gd name="T25" fmla="*/ 0 h 90"/>
              <a:gd name="T26" fmla="*/ 0 w 54"/>
              <a:gd name="T27" fmla="*/ 45 h 90"/>
              <a:gd name="T28" fmla="*/ 53 w 54"/>
              <a:gd name="T29" fmla="*/ 45 h 90"/>
              <a:gd name="T30" fmla="*/ 53 w 54"/>
              <a:gd name="T31" fmla="*/ 45 h 90"/>
              <a:gd name="T32" fmla="*/ 44 w 54"/>
              <a:gd name="T33" fmla="*/ 0 h 90"/>
              <a:gd name="T34" fmla="*/ 53 w 54"/>
              <a:gd name="T35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" h="90">
                <a:moveTo>
                  <a:pt x="53" y="45"/>
                </a:moveTo>
                <a:lnTo>
                  <a:pt x="53" y="45"/>
                </a:lnTo>
                <a:cubicBezTo>
                  <a:pt x="0" y="45"/>
                  <a:pt x="0" y="45"/>
                  <a:pt x="0" y="45"/>
                </a:cubicBezTo>
                <a:cubicBezTo>
                  <a:pt x="0" y="89"/>
                  <a:pt x="0" y="89"/>
                  <a:pt x="0" y="89"/>
                </a:cubicBezTo>
                <a:cubicBezTo>
                  <a:pt x="44" y="89"/>
                  <a:pt x="44" y="89"/>
                  <a:pt x="44" y="89"/>
                </a:cubicBezTo>
                <a:cubicBezTo>
                  <a:pt x="53" y="80"/>
                  <a:pt x="53" y="63"/>
                  <a:pt x="53" y="45"/>
                </a:cubicBezTo>
                <a:lnTo>
                  <a:pt x="53" y="45"/>
                </a:lnTo>
                <a:lnTo>
                  <a:pt x="53" y="45"/>
                </a:lnTo>
                <a:lnTo>
                  <a:pt x="53" y="45"/>
                </a:lnTo>
                <a:lnTo>
                  <a:pt x="53" y="45"/>
                </a:lnTo>
                <a:lnTo>
                  <a:pt x="44" y="0"/>
                </a:lnTo>
                <a:lnTo>
                  <a:pt x="44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3" y="45"/>
                  <a:pt x="53" y="45"/>
                  <a:pt x="53" y="45"/>
                </a:cubicBezTo>
                <a:lnTo>
                  <a:pt x="53" y="45"/>
                </a:lnTo>
                <a:cubicBezTo>
                  <a:pt x="53" y="27"/>
                  <a:pt x="53" y="18"/>
                  <a:pt x="44" y="0"/>
                </a:cubicBezTo>
                <a:lnTo>
                  <a:pt x="53" y="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7">
            <a:extLst>
              <a:ext uri="{FF2B5EF4-FFF2-40B4-BE49-F238E27FC236}">
                <a16:creationId xmlns:a16="http://schemas.microsoft.com/office/drawing/2014/main" id="{C5459CAB-35B5-304F-9248-70A79241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809" y="9901538"/>
            <a:ext cx="2532718" cy="104540"/>
          </a:xfrm>
          <a:custGeom>
            <a:avLst/>
            <a:gdLst>
              <a:gd name="T0" fmla="*/ 2351 w 2352"/>
              <a:gd name="T1" fmla="*/ 0 h 99"/>
              <a:gd name="T2" fmla="*/ 2351 w 2352"/>
              <a:gd name="T3" fmla="*/ 0 h 99"/>
              <a:gd name="T4" fmla="*/ 0 w 2352"/>
              <a:gd name="T5" fmla="*/ 0 h 99"/>
              <a:gd name="T6" fmla="*/ 0 w 2352"/>
              <a:gd name="T7" fmla="*/ 98 h 99"/>
              <a:gd name="T8" fmla="*/ 2351 w 2352"/>
              <a:gd name="T9" fmla="*/ 98 h 99"/>
              <a:gd name="T10" fmla="*/ 2351 w 2352"/>
              <a:gd name="T11" fmla="*/ 53 h 99"/>
              <a:gd name="T12" fmla="*/ 2351 w 2352"/>
              <a:gd name="T13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2" h="99">
                <a:moveTo>
                  <a:pt x="2351" y="0"/>
                </a:moveTo>
                <a:lnTo>
                  <a:pt x="2351" y="0"/>
                </a:lnTo>
                <a:cubicBezTo>
                  <a:pt x="0" y="0"/>
                  <a:pt x="0" y="0"/>
                  <a:pt x="0" y="0"/>
                </a:cubicBezTo>
                <a:cubicBezTo>
                  <a:pt x="0" y="98"/>
                  <a:pt x="0" y="98"/>
                  <a:pt x="0" y="98"/>
                </a:cubicBezTo>
                <a:cubicBezTo>
                  <a:pt x="2351" y="98"/>
                  <a:pt x="2351" y="98"/>
                  <a:pt x="2351" y="98"/>
                </a:cubicBezTo>
                <a:cubicBezTo>
                  <a:pt x="2351" y="80"/>
                  <a:pt x="2351" y="71"/>
                  <a:pt x="2351" y="53"/>
                </a:cubicBezTo>
                <a:cubicBezTo>
                  <a:pt x="2351" y="35"/>
                  <a:pt x="2351" y="17"/>
                  <a:pt x="23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8">
            <a:extLst>
              <a:ext uri="{FF2B5EF4-FFF2-40B4-BE49-F238E27FC236}">
                <a16:creationId xmlns:a16="http://schemas.microsoft.com/office/drawing/2014/main" id="{899E30F4-F6B1-F347-9418-28DEF224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277" y="9901538"/>
            <a:ext cx="57022" cy="104540"/>
          </a:xfrm>
          <a:custGeom>
            <a:avLst/>
            <a:gdLst>
              <a:gd name="T0" fmla="*/ 53 w 54"/>
              <a:gd name="T1" fmla="*/ 0 h 99"/>
              <a:gd name="T2" fmla="*/ 53 w 54"/>
              <a:gd name="T3" fmla="*/ 0 h 99"/>
              <a:gd name="T4" fmla="*/ 0 w 54"/>
              <a:gd name="T5" fmla="*/ 0 h 99"/>
              <a:gd name="T6" fmla="*/ 0 w 54"/>
              <a:gd name="T7" fmla="*/ 53 h 99"/>
              <a:gd name="T8" fmla="*/ 0 w 54"/>
              <a:gd name="T9" fmla="*/ 98 h 99"/>
              <a:gd name="T10" fmla="*/ 53 w 54"/>
              <a:gd name="T11" fmla="*/ 98 h 99"/>
              <a:gd name="T12" fmla="*/ 53 w 54"/>
              <a:gd name="T13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99">
                <a:moveTo>
                  <a:pt x="53" y="0"/>
                </a:moveTo>
                <a:lnTo>
                  <a:pt x="53" y="0"/>
                </a:lnTo>
                <a:cubicBezTo>
                  <a:pt x="0" y="0"/>
                  <a:pt x="0" y="0"/>
                  <a:pt x="0" y="0"/>
                </a:cubicBezTo>
                <a:cubicBezTo>
                  <a:pt x="0" y="17"/>
                  <a:pt x="0" y="35"/>
                  <a:pt x="0" y="53"/>
                </a:cubicBezTo>
                <a:cubicBezTo>
                  <a:pt x="0" y="71"/>
                  <a:pt x="0" y="80"/>
                  <a:pt x="0" y="98"/>
                </a:cubicBezTo>
                <a:cubicBezTo>
                  <a:pt x="53" y="98"/>
                  <a:pt x="53" y="98"/>
                  <a:pt x="53" y="98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9">
            <a:extLst>
              <a:ext uri="{FF2B5EF4-FFF2-40B4-BE49-F238E27FC236}">
                <a16:creationId xmlns:a16="http://schemas.microsoft.com/office/drawing/2014/main" id="{7BA15211-F804-C946-9566-341B07CF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928" y="6408953"/>
            <a:ext cx="2532718" cy="104540"/>
          </a:xfrm>
          <a:custGeom>
            <a:avLst/>
            <a:gdLst>
              <a:gd name="T0" fmla="*/ 2351 w 2352"/>
              <a:gd name="T1" fmla="*/ 0 h 99"/>
              <a:gd name="T2" fmla="*/ 2351 w 2352"/>
              <a:gd name="T3" fmla="*/ 0 h 99"/>
              <a:gd name="T4" fmla="*/ 0 w 2352"/>
              <a:gd name="T5" fmla="*/ 0 h 99"/>
              <a:gd name="T6" fmla="*/ 0 w 2352"/>
              <a:gd name="T7" fmla="*/ 98 h 99"/>
              <a:gd name="T8" fmla="*/ 2351 w 2352"/>
              <a:gd name="T9" fmla="*/ 98 h 99"/>
              <a:gd name="T10" fmla="*/ 2351 w 2352"/>
              <a:gd name="T11" fmla="*/ 44 h 99"/>
              <a:gd name="T12" fmla="*/ 2351 w 2352"/>
              <a:gd name="T13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2" h="99">
                <a:moveTo>
                  <a:pt x="2351" y="0"/>
                </a:moveTo>
                <a:lnTo>
                  <a:pt x="2351" y="0"/>
                </a:lnTo>
                <a:cubicBezTo>
                  <a:pt x="0" y="0"/>
                  <a:pt x="0" y="0"/>
                  <a:pt x="0" y="0"/>
                </a:cubicBezTo>
                <a:cubicBezTo>
                  <a:pt x="0" y="98"/>
                  <a:pt x="0" y="98"/>
                  <a:pt x="0" y="98"/>
                </a:cubicBezTo>
                <a:cubicBezTo>
                  <a:pt x="2351" y="98"/>
                  <a:pt x="2351" y="98"/>
                  <a:pt x="2351" y="98"/>
                </a:cubicBezTo>
                <a:cubicBezTo>
                  <a:pt x="2351" y="80"/>
                  <a:pt x="2351" y="62"/>
                  <a:pt x="2351" y="44"/>
                </a:cubicBezTo>
                <a:cubicBezTo>
                  <a:pt x="2351" y="35"/>
                  <a:pt x="2351" y="18"/>
                  <a:pt x="235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0">
            <a:extLst>
              <a:ext uri="{FF2B5EF4-FFF2-40B4-BE49-F238E27FC236}">
                <a16:creationId xmlns:a16="http://schemas.microsoft.com/office/drawing/2014/main" id="{3E1B6A4A-2304-E844-9A68-6A66EE9D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396" y="6408953"/>
            <a:ext cx="57022" cy="104540"/>
          </a:xfrm>
          <a:custGeom>
            <a:avLst/>
            <a:gdLst>
              <a:gd name="T0" fmla="*/ 53 w 54"/>
              <a:gd name="T1" fmla="*/ 0 h 99"/>
              <a:gd name="T2" fmla="*/ 53 w 54"/>
              <a:gd name="T3" fmla="*/ 0 h 99"/>
              <a:gd name="T4" fmla="*/ 0 w 54"/>
              <a:gd name="T5" fmla="*/ 0 h 99"/>
              <a:gd name="T6" fmla="*/ 0 w 54"/>
              <a:gd name="T7" fmla="*/ 44 h 99"/>
              <a:gd name="T8" fmla="*/ 0 w 54"/>
              <a:gd name="T9" fmla="*/ 98 h 99"/>
              <a:gd name="T10" fmla="*/ 53 w 54"/>
              <a:gd name="T11" fmla="*/ 98 h 99"/>
              <a:gd name="T12" fmla="*/ 53 w 54"/>
              <a:gd name="T13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99">
                <a:moveTo>
                  <a:pt x="53" y="0"/>
                </a:moveTo>
                <a:lnTo>
                  <a:pt x="53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35"/>
                  <a:pt x="0" y="44"/>
                </a:cubicBezTo>
                <a:cubicBezTo>
                  <a:pt x="0" y="62"/>
                  <a:pt x="0" y="80"/>
                  <a:pt x="0" y="98"/>
                </a:cubicBezTo>
                <a:cubicBezTo>
                  <a:pt x="53" y="98"/>
                  <a:pt x="53" y="98"/>
                  <a:pt x="53" y="98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1">
            <a:extLst>
              <a:ext uri="{FF2B5EF4-FFF2-40B4-BE49-F238E27FC236}">
                <a16:creationId xmlns:a16="http://schemas.microsoft.com/office/drawing/2014/main" id="{14411780-9E89-A744-BBEB-44E70883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71" y="5833985"/>
            <a:ext cx="1259229" cy="1259229"/>
          </a:xfrm>
          <a:custGeom>
            <a:avLst/>
            <a:gdLst>
              <a:gd name="T0" fmla="*/ 766 w 1167"/>
              <a:gd name="T1" fmla="*/ 1166 h 1167"/>
              <a:gd name="T2" fmla="*/ 766 w 1167"/>
              <a:gd name="T3" fmla="*/ 1166 h 1167"/>
              <a:gd name="T4" fmla="*/ 392 w 1167"/>
              <a:gd name="T5" fmla="*/ 1166 h 1167"/>
              <a:gd name="T6" fmla="*/ 365 w 1167"/>
              <a:gd name="T7" fmla="*/ 1139 h 1167"/>
              <a:gd name="T8" fmla="*/ 365 w 1167"/>
              <a:gd name="T9" fmla="*/ 802 h 1167"/>
              <a:gd name="T10" fmla="*/ 26 w 1167"/>
              <a:gd name="T11" fmla="*/ 802 h 1167"/>
              <a:gd name="T12" fmla="*/ 0 w 1167"/>
              <a:gd name="T13" fmla="*/ 766 h 1167"/>
              <a:gd name="T14" fmla="*/ 0 w 1167"/>
              <a:gd name="T15" fmla="*/ 392 h 1167"/>
              <a:gd name="T16" fmla="*/ 26 w 1167"/>
              <a:gd name="T17" fmla="*/ 366 h 1167"/>
              <a:gd name="T18" fmla="*/ 365 w 1167"/>
              <a:gd name="T19" fmla="*/ 366 h 1167"/>
              <a:gd name="T20" fmla="*/ 365 w 1167"/>
              <a:gd name="T21" fmla="*/ 27 h 1167"/>
              <a:gd name="T22" fmla="*/ 392 w 1167"/>
              <a:gd name="T23" fmla="*/ 0 h 1167"/>
              <a:gd name="T24" fmla="*/ 766 w 1167"/>
              <a:gd name="T25" fmla="*/ 0 h 1167"/>
              <a:gd name="T26" fmla="*/ 801 w 1167"/>
              <a:gd name="T27" fmla="*/ 27 h 1167"/>
              <a:gd name="T28" fmla="*/ 801 w 1167"/>
              <a:gd name="T29" fmla="*/ 366 h 1167"/>
              <a:gd name="T30" fmla="*/ 1139 w 1167"/>
              <a:gd name="T31" fmla="*/ 366 h 1167"/>
              <a:gd name="T32" fmla="*/ 1166 w 1167"/>
              <a:gd name="T33" fmla="*/ 392 h 1167"/>
              <a:gd name="T34" fmla="*/ 1166 w 1167"/>
              <a:gd name="T35" fmla="*/ 766 h 1167"/>
              <a:gd name="T36" fmla="*/ 1139 w 1167"/>
              <a:gd name="T37" fmla="*/ 802 h 1167"/>
              <a:gd name="T38" fmla="*/ 801 w 1167"/>
              <a:gd name="T39" fmla="*/ 802 h 1167"/>
              <a:gd name="T40" fmla="*/ 801 w 1167"/>
              <a:gd name="T41" fmla="*/ 1139 h 1167"/>
              <a:gd name="T42" fmla="*/ 766 w 1167"/>
              <a:gd name="T43" fmla="*/ 1166 h 1167"/>
              <a:gd name="T44" fmla="*/ 427 w 1167"/>
              <a:gd name="T45" fmla="*/ 1103 h 1167"/>
              <a:gd name="T46" fmla="*/ 427 w 1167"/>
              <a:gd name="T47" fmla="*/ 1103 h 1167"/>
              <a:gd name="T48" fmla="*/ 739 w 1167"/>
              <a:gd name="T49" fmla="*/ 1103 h 1167"/>
              <a:gd name="T50" fmla="*/ 739 w 1167"/>
              <a:gd name="T51" fmla="*/ 766 h 1167"/>
              <a:gd name="T52" fmla="*/ 766 w 1167"/>
              <a:gd name="T53" fmla="*/ 739 h 1167"/>
              <a:gd name="T54" fmla="*/ 1104 w 1167"/>
              <a:gd name="T55" fmla="*/ 739 h 1167"/>
              <a:gd name="T56" fmla="*/ 1104 w 1167"/>
              <a:gd name="T57" fmla="*/ 428 h 1167"/>
              <a:gd name="T58" fmla="*/ 766 w 1167"/>
              <a:gd name="T59" fmla="*/ 428 h 1167"/>
              <a:gd name="T60" fmla="*/ 739 w 1167"/>
              <a:gd name="T61" fmla="*/ 392 h 1167"/>
              <a:gd name="T62" fmla="*/ 739 w 1167"/>
              <a:gd name="T63" fmla="*/ 63 h 1167"/>
              <a:gd name="T64" fmla="*/ 427 w 1167"/>
              <a:gd name="T65" fmla="*/ 63 h 1167"/>
              <a:gd name="T66" fmla="*/ 427 w 1167"/>
              <a:gd name="T67" fmla="*/ 392 h 1167"/>
              <a:gd name="T68" fmla="*/ 392 w 1167"/>
              <a:gd name="T69" fmla="*/ 428 h 1167"/>
              <a:gd name="T70" fmla="*/ 62 w 1167"/>
              <a:gd name="T71" fmla="*/ 428 h 1167"/>
              <a:gd name="T72" fmla="*/ 62 w 1167"/>
              <a:gd name="T73" fmla="*/ 739 h 1167"/>
              <a:gd name="T74" fmla="*/ 392 w 1167"/>
              <a:gd name="T75" fmla="*/ 739 h 1167"/>
              <a:gd name="T76" fmla="*/ 427 w 1167"/>
              <a:gd name="T77" fmla="*/ 766 h 1167"/>
              <a:gd name="T78" fmla="*/ 427 w 1167"/>
              <a:gd name="T79" fmla="*/ 1103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67" h="1167">
                <a:moveTo>
                  <a:pt x="766" y="1166"/>
                </a:moveTo>
                <a:lnTo>
                  <a:pt x="766" y="1166"/>
                </a:lnTo>
                <a:cubicBezTo>
                  <a:pt x="392" y="1166"/>
                  <a:pt x="392" y="1166"/>
                  <a:pt x="392" y="1166"/>
                </a:cubicBezTo>
                <a:cubicBezTo>
                  <a:pt x="374" y="1166"/>
                  <a:pt x="365" y="1157"/>
                  <a:pt x="365" y="1139"/>
                </a:cubicBezTo>
                <a:cubicBezTo>
                  <a:pt x="365" y="802"/>
                  <a:pt x="365" y="802"/>
                  <a:pt x="365" y="802"/>
                </a:cubicBezTo>
                <a:cubicBezTo>
                  <a:pt x="26" y="802"/>
                  <a:pt x="26" y="802"/>
                  <a:pt x="26" y="802"/>
                </a:cubicBezTo>
                <a:cubicBezTo>
                  <a:pt x="9" y="802"/>
                  <a:pt x="0" y="793"/>
                  <a:pt x="0" y="766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374"/>
                  <a:pt x="9" y="366"/>
                  <a:pt x="26" y="366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65" y="27"/>
                  <a:pt x="365" y="27"/>
                  <a:pt x="365" y="27"/>
                </a:cubicBezTo>
                <a:cubicBezTo>
                  <a:pt x="365" y="9"/>
                  <a:pt x="374" y="0"/>
                  <a:pt x="392" y="0"/>
                </a:cubicBezTo>
                <a:cubicBezTo>
                  <a:pt x="766" y="0"/>
                  <a:pt x="766" y="0"/>
                  <a:pt x="766" y="0"/>
                </a:cubicBezTo>
                <a:cubicBezTo>
                  <a:pt x="792" y="0"/>
                  <a:pt x="801" y="9"/>
                  <a:pt x="801" y="27"/>
                </a:cubicBezTo>
                <a:cubicBezTo>
                  <a:pt x="801" y="366"/>
                  <a:pt x="801" y="366"/>
                  <a:pt x="801" y="366"/>
                </a:cubicBezTo>
                <a:cubicBezTo>
                  <a:pt x="1139" y="366"/>
                  <a:pt x="1139" y="366"/>
                  <a:pt x="1139" y="366"/>
                </a:cubicBezTo>
                <a:cubicBezTo>
                  <a:pt x="1157" y="366"/>
                  <a:pt x="1166" y="374"/>
                  <a:pt x="1166" y="392"/>
                </a:cubicBezTo>
                <a:cubicBezTo>
                  <a:pt x="1166" y="766"/>
                  <a:pt x="1166" y="766"/>
                  <a:pt x="1166" y="766"/>
                </a:cubicBezTo>
                <a:cubicBezTo>
                  <a:pt x="1166" y="793"/>
                  <a:pt x="1157" y="802"/>
                  <a:pt x="1139" y="802"/>
                </a:cubicBezTo>
                <a:cubicBezTo>
                  <a:pt x="801" y="802"/>
                  <a:pt x="801" y="802"/>
                  <a:pt x="801" y="802"/>
                </a:cubicBezTo>
                <a:cubicBezTo>
                  <a:pt x="801" y="1139"/>
                  <a:pt x="801" y="1139"/>
                  <a:pt x="801" y="1139"/>
                </a:cubicBezTo>
                <a:cubicBezTo>
                  <a:pt x="801" y="1157"/>
                  <a:pt x="792" y="1166"/>
                  <a:pt x="766" y="1166"/>
                </a:cubicBezTo>
                <a:close/>
                <a:moveTo>
                  <a:pt x="427" y="1103"/>
                </a:moveTo>
                <a:lnTo>
                  <a:pt x="427" y="1103"/>
                </a:lnTo>
                <a:cubicBezTo>
                  <a:pt x="739" y="1103"/>
                  <a:pt x="739" y="1103"/>
                  <a:pt x="739" y="1103"/>
                </a:cubicBezTo>
                <a:cubicBezTo>
                  <a:pt x="739" y="766"/>
                  <a:pt x="739" y="766"/>
                  <a:pt x="739" y="766"/>
                </a:cubicBezTo>
                <a:cubicBezTo>
                  <a:pt x="739" y="748"/>
                  <a:pt x="748" y="739"/>
                  <a:pt x="766" y="739"/>
                </a:cubicBezTo>
                <a:cubicBezTo>
                  <a:pt x="1104" y="739"/>
                  <a:pt x="1104" y="739"/>
                  <a:pt x="1104" y="739"/>
                </a:cubicBezTo>
                <a:cubicBezTo>
                  <a:pt x="1104" y="428"/>
                  <a:pt x="1104" y="428"/>
                  <a:pt x="1104" y="428"/>
                </a:cubicBezTo>
                <a:cubicBezTo>
                  <a:pt x="766" y="428"/>
                  <a:pt x="766" y="428"/>
                  <a:pt x="766" y="428"/>
                </a:cubicBezTo>
                <a:cubicBezTo>
                  <a:pt x="748" y="428"/>
                  <a:pt x="739" y="419"/>
                  <a:pt x="739" y="392"/>
                </a:cubicBezTo>
                <a:cubicBezTo>
                  <a:pt x="739" y="63"/>
                  <a:pt x="739" y="63"/>
                  <a:pt x="739" y="63"/>
                </a:cubicBezTo>
                <a:cubicBezTo>
                  <a:pt x="427" y="63"/>
                  <a:pt x="427" y="63"/>
                  <a:pt x="427" y="63"/>
                </a:cubicBezTo>
                <a:cubicBezTo>
                  <a:pt x="427" y="392"/>
                  <a:pt x="427" y="392"/>
                  <a:pt x="427" y="392"/>
                </a:cubicBezTo>
                <a:cubicBezTo>
                  <a:pt x="427" y="419"/>
                  <a:pt x="418" y="428"/>
                  <a:pt x="392" y="428"/>
                </a:cubicBezTo>
                <a:cubicBezTo>
                  <a:pt x="62" y="428"/>
                  <a:pt x="62" y="428"/>
                  <a:pt x="62" y="428"/>
                </a:cubicBezTo>
                <a:cubicBezTo>
                  <a:pt x="62" y="739"/>
                  <a:pt x="62" y="739"/>
                  <a:pt x="62" y="739"/>
                </a:cubicBezTo>
                <a:cubicBezTo>
                  <a:pt x="392" y="739"/>
                  <a:pt x="392" y="739"/>
                  <a:pt x="392" y="739"/>
                </a:cubicBezTo>
                <a:cubicBezTo>
                  <a:pt x="418" y="739"/>
                  <a:pt x="427" y="748"/>
                  <a:pt x="427" y="766"/>
                </a:cubicBezTo>
                <a:lnTo>
                  <a:pt x="427" y="11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2">
            <a:extLst>
              <a:ext uri="{FF2B5EF4-FFF2-40B4-BE49-F238E27FC236}">
                <a16:creationId xmlns:a16="http://schemas.microsoft.com/office/drawing/2014/main" id="{BEAEF3CC-D741-9E4E-A8EC-2C8F91600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464" y="10172390"/>
            <a:ext cx="1487319" cy="1211714"/>
          </a:xfrm>
          <a:custGeom>
            <a:avLst/>
            <a:gdLst>
              <a:gd name="T0" fmla="*/ 1282 w 1381"/>
              <a:gd name="T1" fmla="*/ 98 h 1123"/>
              <a:gd name="T2" fmla="*/ 792 w 1381"/>
              <a:gd name="T3" fmla="*/ 98 h 1123"/>
              <a:gd name="T4" fmla="*/ 667 w 1381"/>
              <a:gd name="T5" fmla="*/ 98 h 1123"/>
              <a:gd name="T6" fmla="*/ 178 w 1381"/>
              <a:gd name="T7" fmla="*/ 98 h 1123"/>
              <a:gd name="T8" fmla="*/ 98 w 1381"/>
              <a:gd name="T9" fmla="*/ 472 h 1123"/>
              <a:gd name="T10" fmla="*/ 0 w 1381"/>
              <a:gd name="T11" fmla="*/ 498 h 1123"/>
              <a:gd name="T12" fmla="*/ 133 w 1381"/>
              <a:gd name="T13" fmla="*/ 534 h 1123"/>
              <a:gd name="T14" fmla="*/ 267 w 1381"/>
              <a:gd name="T15" fmla="*/ 677 h 1123"/>
              <a:gd name="T16" fmla="*/ 703 w 1381"/>
              <a:gd name="T17" fmla="*/ 1113 h 1123"/>
              <a:gd name="T18" fmla="*/ 748 w 1381"/>
              <a:gd name="T19" fmla="*/ 1113 h 1123"/>
              <a:gd name="T20" fmla="*/ 1193 w 1381"/>
              <a:gd name="T21" fmla="*/ 677 h 1123"/>
              <a:gd name="T22" fmla="*/ 1282 w 1381"/>
              <a:gd name="T23" fmla="*/ 588 h 1123"/>
              <a:gd name="T24" fmla="*/ 1282 w 1381"/>
              <a:gd name="T25" fmla="*/ 98 h 1123"/>
              <a:gd name="T26" fmla="*/ 1228 w 1381"/>
              <a:gd name="T27" fmla="*/ 543 h 1123"/>
              <a:gd name="T28" fmla="*/ 1139 w 1381"/>
              <a:gd name="T29" fmla="*/ 632 h 1123"/>
              <a:gd name="T30" fmla="*/ 311 w 1381"/>
              <a:gd name="T31" fmla="*/ 632 h 1123"/>
              <a:gd name="T32" fmla="*/ 222 w 1381"/>
              <a:gd name="T33" fmla="*/ 543 h 1123"/>
              <a:gd name="T34" fmla="*/ 240 w 1381"/>
              <a:gd name="T35" fmla="*/ 445 h 1123"/>
              <a:gd name="T36" fmla="*/ 374 w 1381"/>
              <a:gd name="T37" fmla="*/ 650 h 1123"/>
              <a:gd name="T38" fmla="*/ 471 w 1381"/>
              <a:gd name="T39" fmla="*/ 320 h 1123"/>
              <a:gd name="T40" fmla="*/ 587 w 1381"/>
              <a:gd name="T41" fmla="*/ 757 h 1123"/>
              <a:gd name="T42" fmla="*/ 623 w 1381"/>
              <a:gd name="T43" fmla="*/ 730 h 1123"/>
              <a:gd name="T44" fmla="*/ 783 w 1381"/>
              <a:gd name="T45" fmla="*/ 525 h 1123"/>
              <a:gd name="T46" fmla="*/ 917 w 1381"/>
              <a:gd name="T47" fmla="*/ 534 h 1123"/>
              <a:gd name="T48" fmla="*/ 917 w 1381"/>
              <a:gd name="T49" fmla="*/ 472 h 1123"/>
              <a:gd name="T50" fmla="*/ 721 w 1381"/>
              <a:gd name="T51" fmla="*/ 365 h 1123"/>
              <a:gd name="T52" fmla="*/ 667 w 1381"/>
              <a:gd name="T53" fmla="*/ 383 h 1123"/>
              <a:gd name="T54" fmla="*/ 507 w 1381"/>
              <a:gd name="T55" fmla="*/ 160 h 1123"/>
              <a:gd name="T56" fmla="*/ 471 w 1381"/>
              <a:gd name="T57" fmla="*/ 133 h 1123"/>
              <a:gd name="T58" fmla="*/ 356 w 1381"/>
              <a:gd name="T59" fmla="*/ 516 h 1123"/>
              <a:gd name="T60" fmla="*/ 258 w 1381"/>
              <a:gd name="T61" fmla="*/ 356 h 1123"/>
              <a:gd name="T62" fmla="*/ 160 w 1381"/>
              <a:gd name="T63" fmla="*/ 436 h 1123"/>
              <a:gd name="T64" fmla="*/ 222 w 1381"/>
              <a:gd name="T65" fmla="*/ 151 h 1123"/>
              <a:gd name="T66" fmla="*/ 614 w 1381"/>
              <a:gd name="T67" fmla="*/ 151 h 1123"/>
              <a:gd name="T68" fmla="*/ 730 w 1381"/>
              <a:gd name="T69" fmla="*/ 249 h 1123"/>
              <a:gd name="T70" fmla="*/ 837 w 1381"/>
              <a:gd name="T71" fmla="*/ 151 h 1123"/>
              <a:gd name="T72" fmla="*/ 1228 w 1381"/>
              <a:gd name="T73" fmla="*/ 151 h 1123"/>
              <a:gd name="T74" fmla="*/ 1228 w 1381"/>
              <a:gd name="T75" fmla="*/ 543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81" h="1123">
                <a:moveTo>
                  <a:pt x="1282" y="98"/>
                </a:moveTo>
                <a:lnTo>
                  <a:pt x="1282" y="98"/>
                </a:lnTo>
                <a:cubicBezTo>
                  <a:pt x="1211" y="35"/>
                  <a:pt x="1130" y="0"/>
                  <a:pt x="1032" y="0"/>
                </a:cubicBezTo>
                <a:cubicBezTo>
                  <a:pt x="944" y="0"/>
                  <a:pt x="854" y="35"/>
                  <a:pt x="792" y="98"/>
                </a:cubicBezTo>
                <a:cubicBezTo>
                  <a:pt x="730" y="160"/>
                  <a:pt x="730" y="160"/>
                  <a:pt x="730" y="160"/>
                </a:cubicBezTo>
                <a:cubicBezTo>
                  <a:pt x="667" y="98"/>
                  <a:pt x="667" y="98"/>
                  <a:pt x="667" y="98"/>
                </a:cubicBezTo>
                <a:cubicBezTo>
                  <a:pt x="596" y="35"/>
                  <a:pt x="516" y="0"/>
                  <a:pt x="418" y="0"/>
                </a:cubicBezTo>
                <a:cubicBezTo>
                  <a:pt x="329" y="0"/>
                  <a:pt x="240" y="35"/>
                  <a:pt x="178" y="98"/>
                </a:cubicBezTo>
                <a:cubicBezTo>
                  <a:pt x="106" y="169"/>
                  <a:pt x="71" y="249"/>
                  <a:pt x="71" y="347"/>
                </a:cubicBezTo>
                <a:cubicBezTo>
                  <a:pt x="71" y="392"/>
                  <a:pt x="80" y="427"/>
                  <a:pt x="98" y="472"/>
                </a:cubicBezTo>
                <a:cubicBezTo>
                  <a:pt x="35" y="472"/>
                  <a:pt x="35" y="472"/>
                  <a:pt x="35" y="472"/>
                </a:cubicBezTo>
                <a:cubicBezTo>
                  <a:pt x="17" y="472"/>
                  <a:pt x="0" y="481"/>
                  <a:pt x="0" y="498"/>
                </a:cubicBezTo>
                <a:cubicBezTo>
                  <a:pt x="0" y="525"/>
                  <a:pt x="17" y="534"/>
                  <a:pt x="35" y="534"/>
                </a:cubicBezTo>
                <a:cubicBezTo>
                  <a:pt x="133" y="534"/>
                  <a:pt x="133" y="534"/>
                  <a:pt x="133" y="534"/>
                </a:cubicBezTo>
                <a:cubicBezTo>
                  <a:pt x="142" y="552"/>
                  <a:pt x="160" y="570"/>
                  <a:pt x="178" y="588"/>
                </a:cubicBezTo>
                <a:cubicBezTo>
                  <a:pt x="267" y="677"/>
                  <a:pt x="267" y="677"/>
                  <a:pt x="267" y="677"/>
                </a:cubicBezTo>
                <a:lnTo>
                  <a:pt x="267" y="677"/>
                </a:lnTo>
                <a:cubicBezTo>
                  <a:pt x="703" y="1113"/>
                  <a:pt x="703" y="1113"/>
                  <a:pt x="703" y="1113"/>
                </a:cubicBezTo>
                <a:cubicBezTo>
                  <a:pt x="712" y="1122"/>
                  <a:pt x="721" y="1122"/>
                  <a:pt x="730" y="1122"/>
                </a:cubicBezTo>
                <a:cubicBezTo>
                  <a:pt x="739" y="1122"/>
                  <a:pt x="748" y="1122"/>
                  <a:pt x="748" y="1113"/>
                </a:cubicBezTo>
                <a:cubicBezTo>
                  <a:pt x="1193" y="677"/>
                  <a:pt x="1193" y="677"/>
                  <a:pt x="1193" y="677"/>
                </a:cubicBezTo>
                <a:lnTo>
                  <a:pt x="1193" y="677"/>
                </a:lnTo>
                <a:cubicBezTo>
                  <a:pt x="1282" y="588"/>
                  <a:pt x="1282" y="588"/>
                  <a:pt x="1282" y="588"/>
                </a:cubicBezTo>
                <a:lnTo>
                  <a:pt x="1282" y="588"/>
                </a:lnTo>
                <a:cubicBezTo>
                  <a:pt x="1344" y="525"/>
                  <a:pt x="1380" y="436"/>
                  <a:pt x="1380" y="347"/>
                </a:cubicBezTo>
                <a:cubicBezTo>
                  <a:pt x="1380" y="249"/>
                  <a:pt x="1344" y="169"/>
                  <a:pt x="1282" y="98"/>
                </a:cubicBezTo>
                <a:close/>
                <a:moveTo>
                  <a:pt x="1228" y="543"/>
                </a:moveTo>
                <a:lnTo>
                  <a:pt x="1228" y="543"/>
                </a:lnTo>
                <a:cubicBezTo>
                  <a:pt x="1139" y="632"/>
                  <a:pt x="1139" y="632"/>
                  <a:pt x="1139" y="632"/>
                </a:cubicBezTo>
                <a:lnTo>
                  <a:pt x="1139" y="632"/>
                </a:lnTo>
                <a:cubicBezTo>
                  <a:pt x="730" y="1042"/>
                  <a:pt x="730" y="1042"/>
                  <a:pt x="730" y="1042"/>
                </a:cubicBezTo>
                <a:cubicBezTo>
                  <a:pt x="311" y="632"/>
                  <a:pt x="311" y="632"/>
                  <a:pt x="311" y="632"/>
                </a:cubicBezTo>
                <a:lnTo>
                  <a:pt x="311" y="632"/>
                </a:lnTo>
                <a:cubicBezTo>
                  <a:pt x="222" y="543"/>
                  <a:pt x="222" y="543"/>
                  <a:pt x="222" y="543"/>
                </a:cubicBezTo>
                <a:cubicBezTo>
                  <a:pt x="213" y="525"/>
                  <a:pt x="204" y="516"/>
                  <a:pt x="196" y="498"/>
                </a:cubicBezTo>
                <a:cubicBezTo>
                  <a:pt x="240" y="445"/>
                  <a:pt x="240" y="445"/>
                  <a:pt x="240" y="445"/>
                </a:cubicBezTo>
                <a:cubicBezTo>
                  <a:pt x="338" y="632"/>
                  <a:pt x="338" y="632"/>
                  <a:pt x="338" y="632"/>
                </a:cubicBezTo>
                <a:cubicBezTo>
                  <a:pt x="347" y="641"/>
                  <a:pt x="356" y="650"/>
                  <a:pt x="374" y="650"/>
                </a:cubicBezTo>
                <a:cubicBezTo>
                  <a:pt x="382" y="650"/>
                  <a:pt x="400" y="641"/>
                  <a:pt x="400" y="623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561" y="730"/>
                  <a:pt x="561" y="730"/>
                  <a:pt x="561" y="730"/>
                </a:cubicBezTo>
                <a:cubicBezTo>
                  <a:pt x="561" y="748"/>
                  <a:pt x="569" y="757"/>
                  <a:pt x="587" y="757"/>
                </a:cubicBezTo>
                <a:lnTo>
                  <a:pt x="587" y="757"/>
                </a:lnTo>
                <a:cubicBezTo>
                  <a:pt x="605" y="757"/>
                  <a:pt x="614" y="748"/>
                  <a:pt x="623" y="730"/>
                </a:cubicBezTo>
                <a:cubicBezTo>
                  <a:pt x="712" y="454"/>
                  <a:pt x="712" y="454"/>
                  <a:pt x="712" y="454"/>
                </a:cubicBezTo>
                <a:cubicBezTo>
                  <a:pt x="783" y="525"/>
                  <a:pt x="783" y="525"/>
                  <a:pt x="783" y="525"/>
                </a:cubicBezTo>
                <a:cubicBezTo>
                  <a:pt x="792" y="534"/>
                  <a:pt x="801" y="534"/>
                  <a:pt x="810" y="534"/>
                </a:cubicBezTo>
                <a:cubicBezTo>
                  <a:pt x="917" y="534"/>
                  <a:pt x="917" y="534"/>
                  <a:pt x="917" y="534"/>
                </a:cubicBezTo>
                <a:cubicBezTo>
                  <a:pt x="944" y="534"/>
                  <a:pt x="952" y="525"/>
                  <a:pt x="952" y="498"/>
                </a:cubicBezTo>
                <a:cubicBezTo>
                  <a:pt x="952" y="481"/>
                  <a:pt x="944" y="472"/>
                  <a:pt x="917" y="472"/>
                </a:cubicBezTo>
                <a:cubicBezTo>
                  <a:pt x="819" y="472"/>
                  <a:pt x="819" y="472"/>
                  <a:pt x="819" y="472"/>
                </a:cubicBezTo>
                <a:cubicBezTo>
                  <a:pt x="721" y="365"/>
                  <a:pt x="721" y="365"/>
                  <a:pt x="721" y="365"/>
                </a:cubicBezTo>
                <a:cubicBezTo>
                  <a:pt x="712" y="356"/>
                  <a:pt x="703" y="356"/>
                  <a:pt x="694" y="356"/>
                </a:cubicBezTo>
                <a:cubicBezTo>
                  <a:pt x="676" y="365"/>
                  <a:pt x="667" y="374"/>
                  <a:pt x="667" y="383"/>
                </a:cubicBezTo>
                <a:cubicBezTo>
                  <a:pt x="596" y="588"/>
                  <a:pt x="596" y="588"/>
                  <a:pt x="596" y="588"/>
                </a:cubicBezTo>
                <a:cubicBezTo>
                  <a:pt x="507" y="160"/>
                  <a:pt x="507" y="160"/>
                  <a:pt x="507" y="160"/>
                </a:cubicBezTo>
                <a:cubicBezTo>
                  <a:pt x="507" y="142"/>
                  <a:pt x="489" y="133"/>
                  <a:pt x="471" y="133"/>
                </a:cubicBezTo>
                <a:lnTo>
                  <a:pt x="471" y="133"/>
                </a:lnTo>
                <a:cubicBezTo>
                  <a:pt x="463" y="133"/>
                  <a:pt x="445" y="142"/>
                  <a:pt x="445" y="160"/>
                </a:cubicBezTo>
                <a:cubicBezTo>
                  <a:pt x="356" y="516"/>
                  <a:pt x="356" y="516"/>
                  <a:pt x="356" y="516"/>
                </a:cubicBezTo>
                <a:cubicBezTo>
                  <a:pt x="284" y="374"/>
                  <a:pt x="284" y="374"/>
                  <a:pt x="284" y="374"/>
                </a:cubicBezTo>
                <a:cubicBezTo>
                  <a:pt x="276" y="365"/>
                  <a:pt x="267" y="356"/>
                  <a:pt x="258" y="356"/>
                </a:cubicBezTo>
                <a:cubicBezTo>
                  <a:pt x="240" y="356"/>
                  <a:pt x="231" y="356"/>
                  <a:pt x="222" y="365"/>
                </a:cubicBezTo>
                <a:cubicBezTo>
                  <a:pt x="160" y="436"/>
                  <a:pt x="160" y="436"/>
                  <a:pt x="160" y="436"/>
                </a:cubicBezTo>
                <a:cubicBezTo>
                  <a:pt x="151" y="410"/>
                  <a:pt x="142" y="374"/>
                  <a:pt x="142" y="347"/>
                </a:cubicBezTo>
                <a:cubicBezTo>
                  <a:pt x="142" y="267"/>
                  <a:pt x="169" y="205"/>
                  <a:pt x="222" y="151"/>
                </a:cubicBezTo>
                <a:cubicBezTo>
                  <a:pt x="276" y="98"/>
                  <a:pt x="347" y="71"/>
                  <a:pt x="418" y="71"/>
                </a:cubicBezTo>
                <a:cubicBezTo>
                  <a:pt x="498" y="71"/>
                  <a:pt x="561" y="98"/>
                  <a:pt x="614" y="151"/>
                </a:cubicBezTo>
                <a:cubicBezTo>
                  <a:pt x="703" y="240"/>
                  <a:pt x="703" y="240"/>
                  <a:pt x="703" y="240"/>
                </a:cubicBezTo>
                <a:cubicBezTo>
                  <a:pt x="712" y="240"/>
                  <a:pt x="721" y="249"/>
                  <a:pt x="730" y="249"/>
                </a:cubicBezTo>
                <a:cubicBezTo>
                  <a:pt x="739" y="249"/>
                  <a:pt x="748" y="240"/>
                  <a:pt x="748" y="240"/>
                </a:cubicBezTo>
                <a:cubicBezTo>
                  <a:pt x="837" y="151"/>
                  <a:pt x="837" y="151"/>
                  <a:pt x="837" y="151"/>
                </a:cubicBezTo>
                <a:cubicBezTo>
                  <a:pt x="890" y="98"/>
                  <a:pt x="961" y="71"/>
                  <a:pt x="1032" y="71"/>
                </a:cubicBezTo>
                <a:cubicBezTo>
                  <a:pt x="1104" y="71"/>
                  <a:pt x="1175" y="98"/>
                  <a:pt x="1228" y="151"/>
                </a:cubicBezTo>
                <a:cubicBezTo>
                  <a:pt x="1282" y="205"/>
                  <a:pt x="1309" y="267"/>
                  <a:pt x="1309" y="347"/>
                </a:cubicBezTo>
                <a:cubicBezTo>
                  <a:pt x="1309" y="418"/>
                  <a:pt x="1282" y="490"/>
                  <a:pt x="1228" y="5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3">
            <a:extLst>
              <a:ext uri="{FF2B5EF4-FFF2-40B4-BE49-F238E27FC236}">
                <a16:creationId xmlns:a16="http://schemas.microsoft.com/office/drawing/2014/main" id="{DE690EF7-B90A-AE4F-B4BB-90D17205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9272" y="7311798"/>
            <a:ext cx="1534834" cy="1026392"/>
          </a:xfrm>
          <a:custGeom>
            <a:avLst/>
            <a:gdLst>
              <a:gd name="T0" fmla="*/ 1327 w 1426"/>
              <a:gd name="T1" fmla="*/ 107 h 953"/>
              <a:gd name="T2" fmla="*/ 1193 w 1426"/>
              <a:gd name="T3" fmla="*/ 0 h 953"/>
              <a:gd name="T4" fmla="*/ 1060 w 1426"/>
              <a:gd name="T5" fmla="*/ 187 h 953"/>
              <a:gd name="T6" fmla="*/ 864 w 1426"/>
              <a:gd name="T7" fmla="*/ 71 h 953"/>
              <a:gd name="T8" fmla="*/ 614 w 1426"/>
              <a:gd name="T9" fmla="*/ 71 h 953"/>
              <a:gd name="T10" fmla="*/ 374 w 1426"/>
              <a:gd name="T11" fmla="*/ 187 h 953"/>
              <a:gd name="T12" fmla="*/ 223 w 1426"/>
              <a:gd name="T13" fmla="*/ 0 h 953"/>
              <a:gd name="T14" fmla="*/ 98 w 1426"/>
              <a:gd name="T15" fmla="*/ 107 h 953"/>
              <a:gd name="T16" fmla="*/ 0 w 1426"/>
              <a:gd name="T17" fmla="*/ 383 h 953"/>
              <a:gd name="T18" fmla="*/ 125 w 1426"/>
              <a:gd name="T19" fmla="*/ 489 h 953"/>
              <a:gd name="T20" fmla="*/ 329 w 1426"/>
              <a:gd name="T21" fmla="*/ 561 h 953"/>
              <a:gd name="T22" fmla="*/ 365 w 1426"/>
              <a:gd name="T23" fmla="*/ 373 h 953"/>
              <a:gd name="T24" fmla="*/ 525 w 1426"/>
              <a:gd name="T25" fmla="*/ 926 h 953"/>
              <a:gd name="T26" fmla="*/ 570 w 1426"/>
              <a:gd name="T27" fmla="*/ 605 h 953"/>
              <a:gd name="T28" fmla="*/ 570 w 1426"/>
              <a:gd name="T29" fmla="*/ 596 h 953"/>
              <a:gd name="T30" fmla="*/ 570 w 1426"/>
              <a:gd name="T31" fmla="*/ 596 h 953"/>
              <a:gd name="T32" fmla="*/ 570 w 1426"/>
              <a:gd name="T33" fmla="*/ 587 h 953"/>
              <a:gd name="T34" fmla="*/ 561 w 1426"/>
              <a:gd name="T35" fmla="*/ 587 h 953"/>
              <a:gd name="T36" fmla="*/ 561 w 1426"/>
              <a:gd name="T37" fmla="*/ 578 h 953"/>
              <a:gd name="T38" fmla="*/ 419 w 1426"/>
              <a:gd name="T39" fmla="*/ 347 h 953"/>
              <a:gd name="T40" fmla="*/ 534 w 1426"/>
              <a:gd name="T41" fmla="*/ 249 h 953"/>
              <a:gd name="T42" fmla="*/ 507 w 1426"/>
              <a:gd name="T43" fmla="*/ 427 h 953"/>
              <a:gd name="T44" fmla="*/ 525 w 1426"/>
              <a:gd name="T45" fmla="*/ 311 h 953"/>
              <a:gd name="T46" fmla="*/ 650 w 1426"/>
              <a:gd name="T47" fmla="*/ 356 h 953"/>
              <a:gd name="T48" fmla="*/ 828 w 1426"/>
              <a:gd name="T49" fmla="*/ 400 h 953"/>
              <a:gd name="T50" fmla="*/ 962 w 1426"/>
              <a:gd name="T51" fmla="*/ 409 h 953"/>
              <a:gd name="T52" fmla="*/ 908 w 1426"/>
              <a:gd name="T53" fmla="*/ 668 h 953"/>
              <a:gd name="T54" fmla="*/ 908 w 1426"/>
              <a:gd name="T55" fmla="*/ 668 h 953"/>
              <a:gd name="T56" fmla="*/ 926 w 1426"/>
              <a:gd name="T57" fmla="*/ 819 h 953"/>
              <a:gd name="T58" fmla="*/ 1051 w 1426"/>
              <a:gd name="T59" fmla="*/ 373 h 953"/>
              <a:gd name="T60" fmla="*/ 1086 w 1426"/>
              <a:gd name="T61" fmla="*/ 561 h 953"/>
              <a:gd name="T62" fmla="*/ 1300 w 1426"/>
              <a:gd name="T63" fmla="*/ 489 h 953"/>
              <a:gd name="T64" fmla="*/ 1425 w 1426"/>
              <a:gd name="T65" fmla="*/ 373 h 953"/>
              <a:gd name="T66" fmla="*/ 54 w 1426"/>
              <a:gd name="T67" fmla="*/ 356 h 953"/>
              <a:gd name="T68" fmla="*/ 54 w 1426"/>
              <a:gd name="T69" fmla="*/ 356 h 953"/>
              <a:gd name="T70" fmla="*/ 151 w 1426"/>
              <a:gd name="T71" fmla="*/ 195 h 953"/>
              <a:gd name="T72" fmla="*/ 151 w 1426"/>
              <a:gd name="T73" fmla="*/ 436 h 953"/>
              <a:gd name="T74" fmla="*/ 249 w 1426"/>
              <a:gd name="T75" fmla="*/ 480 h 953"/>
              <a:gd name="T76" fmla="*/ 249 w 1426"/>
              <a:gd name="T77" fmla="*/ 53 h 953"/>
              <a:gd name="T78" fmla="*/ 303 w 1426"/>
              <a:gd name="T79" fmla="*/ 507 h 953"/>
              <a:gd name="T80" fmla="*/ 374 w 1426"/>
              <a:gd name="T81" fmla="*/ 240 h 953"/>
              <a:gd name="T82" fmla="*/ 597 w 1426"/>
              <a:gd name="T83" fmla="*/ 293 h 953"/>
              <a:gd name="T84" fmla="*/ 606 w 1426"/>
              <a:gd name="T85" fmla="*/ 151 h 953"/>
              <a:gd name="T86" fmla="*/ 641 w 1426"/>
              <a:gd name="T87" fmla="*/ 160 h 953"/>
              <a:gd name="T88" fmla="*/ 712 w 1426"/>
              <a:gd name="T89" fmla="*/ 338 h 953"/>
              <a:gd name="T90" fmla="*/ 730 w 1426"/>
              <a:gd name="T91" fmla="*/ 115 h 953"/>
              <a:gd name="T92" fmla="*/ 748 w 1426"/>
              <a:gd name="T93" fmla="*/ 302 h 953"/>
              <a:gd name="T94" fmla="*/ 864 w 1426"/>
              <a:gd name="T95" fmla="*/ 338 h 953"/>
              <a:gd name="T96" fmla="*/ 819 w 1426"/>
              <a:gd name="T97" fmla="*/ 160 h 953"/>
              <a:gd name="T98" fmla="*/ 890 w 1426"/>
              <a:gd name="T99" fmla="*/ 160 h 953"/>
              <a:gd name="T100" fmla="*/ 864 w 1426"/>
              <a:gd name="T101" fmla="*/ 338 h 953"/>
              <a:gd name="T102" fmla="*/ 926 w 1426"/>
              <a:gd name="T103" fmla="*/ 320 h 953"/>
              <a:gd name="T104" fmla="*/ 1006 w 1426"/>
              <a:gd name="T105" fmla="*/ 178 h 953"/>
              <a:gd name="T106" fmla="*/ 962 w 1426"/>
              <a:gd name="T107" fmla="*/ 356 h 953"/>
              <a:gd name="T108" fmla="*/ 1060 w 1426"/>
              <a:gd name="T109" fmla="*/ 240 h 953"/>
              <a:gd name="T110" fmla="*/ 1051 w 1426"/>
              <a:gd name="T111" fmla="*/ 320 h 953"/>
              <a:gd name="T112" fmla="*/ 1122 w 1426"/>
              <a:gd name="T113" fmla="*/ 347 h 953"/>
              <a:gd name="T114" fmla="*/ 1167 w 1426"/>
              <a:gd name="T115" fmla="*/ 107 h 953"/>
              <a:gd name="T116" fmla="*/ 1273 w 1426"/>
              <a:gd name="T117" fmla="*/ 436 h 953"/>
              <a:gd name="T118" fmla="*/ 1273 w 1426"/>
              <a:gd name="T119" fmla="*/ 195 h 953"/>
              <a:gd name="T120" fmla="*/ 1371 w 1426"/>
              <a:gd name="T121" fmla="*/ 347 h 953"/>
              <a:gd name="T122" fmla="*/ 1371 w 1426"/>
              <a:gd name="T123" fmla="*/ 347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26" h="953">
                <a:moveTo>
                  <a:pt x="1398" y="169"/>
                </a:moveTo>
                <a:lnTo>
                  <a:pt x="1398" y="169"/>
                </a:lnTo>
                <a:cubicBezTo>
                  <a:pt x="1327" y="169"/>
                  <a:pt x="1327" y="169"/>
                  <a:pt x="1327" y="169"/>
                </a:cubicBezTo>
                <a:cubicBezTo>
                  <a:pt x="1327" y="107"/>
                  <a:pt x="1327" y="107"/>
                  <a:pt x="1327" y="107"/>
                </a:cubicBezTo>
                <a:cubicBezTo>
                  <a:pt x="1327" y="89"/>
                  <a:pt x="1309" y="80"/>
                  <a:pt x="1300" y="80"/>
                </a:cubicBezTo>
                <a:cubicBezTo>
                  <a:pt x="1220" y="80"/>
                  <a:pt x="1220" y="80"/>
                  <a:pt x="1220" y="80"/>
                </a:cubicBezTo>
                <a:cubicBezTo>
                  <a:pt x="1220" y="26"/>
                  <a:pt x="1220" y="26"/>
                  <a:pt x="1220" y="26"/>
                </a:cubicBezTo>
                <a:cubicBezTo>
                  <a:pt x="1220" y="9"/>
                  <a:pt x="1211" y="0"/>
                  <a:pt x="1193" y="0"/>
                </a:cubicBezTo>
                <a:cubicBezTo>
                  <a:pt x="1086" y="0"/>
                  <a:pt x="1086" y="0"/>
                  <a:pt x="1086" y="0"/>
                </a:cubicBezTo>
                <a:cubicBezTo>
                  <a:pt x="1077" y="0"/>
                  <a:pt x="1060" y="9"/>
                  <a:pt x="1060" y="26"/>
                </a:cubicBezTo>
                <a:cubicBezTo>
                  <a:pt x="1060" y="187"/>
                  <a:pt x="1060" y="187"/>
                  <a:pt x="1060" y="187"/>
                </a:cubicBezTo>
                <a:lnTo>
                  <a:pt x="1060" y="187"/>
                </a:lnTo>
                <a:cubicBezTo>
                  <a:pt x="1060" y="178"/>
                  <a:pt x="1060" y="178"/>
                  <a:pt x="1060" y="178"/>
                </a:cubicBezTo>
                <a:cubicBezTo>
                  <a:pt x="1069" y="133"/>
                  <a:pt x="1033" y="89"/>
                  <a:pt x="980" y="89"/>
                </a:cubicBezTo>
                <a:cubicBezTo>
                  <a:pt x="962" y="80"/>
                  <a:pt x="935" y="89"/>
                  <a:pt x="917" y="107"/>
                </a:cubicBezTo>
                <a:cubicBezTo>
                  <a:pt x="899" y="89"/>
                  <a:pt x="882" y="80"/>
                  <a:pt x="864" y="71"/>
                </a:cubicBezTo>
                <a:cubicBezTo>
                  <a:pt x="837" y="71"/>
                  <a:pt x="810" y="80"/>
                  <a:pt x="792" y="98"/>
                </a:cubicBezTo>
                <a:cubicBezTo>
                  <a:pt x="784" y="80"/>
                  <a:pt x="757" y="71"/>
                  <a:pt x="739" y="62"/>
                </a:cubicBezTo>
                <a:cubicBezTo>
                  <a:pt x="712" y="62"/>
                  <a:pt x="686" y="71"/>
                  <a:pt x="668" y="98"/>
                </a:cubicBezTo>
                <a:cubicBezTo>
                  <a:pt x="650" y="80"/>
                  <a:pt x="632" y="71"/>
                  <a:pt x="614" y="71"/>
                </a:cubicBezTo>
                <a:cubicBezTo>
                  <a:pt x="588" y="71"/>
                  <a:pt x="570" y="80"/>
                  <a:pt x="552" y="89"/>
                </a:cubicBezTo>
                <a:cubicBezTo>
                  <a:pt x="534" y="107"/>
                  <a:pt x="525" y="124"/>
                  <a:pt x="517" y="142"/>
                </a:cubicBezTo>
                <a:cubicBezTo>
                  <a:pt x="401" y="195"/>
                  <a:pt x="401" y="195"/>
                  <a:pt x="401" y="195"/>
                </a:cubicBezTo>
                <a:cubicBezTo>
                  <a:pt x="392" y="187"/>
                  <a:pt x="383" y="187"/>
                  <a:pt x="374" y="187"/>
                </a:cubicBezTo>
                <a:cubicBezTo>
                  <a:pt x="356" y="187"/>
                  <a:pt x="356" y="187"/>
                  <a:pt x="356" y="187"/>
                </a:cubicBezTo>
                <a:cubicBezTo>
                  <a:pt x="356" y="26"/>
                  <a:pt x="356" y="26"/>
                  <a:pt x="356" y="26"/>
                </a:cubicBezTo>
                <a:cubicBezTo>
                  <a:pt x="356" y="17"/>
                  <a:pt x="347" y="0"/>
                  <a:pt x="329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14" y="0"/>
                  <a:pt x="196" y="17"/>
                  <a:pt x="196" y="26"/>
                </a:cubicBezTo>
                <a:cubicBezTo>
                  <a:pt x="196" y="80"/>
                  <a:pt x="196" y="80"/>
                  <a:pt x="196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07" y="80"/>
                  <a:pt x="98" y="89"/>
                  <a:pt x="98" y="107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27" y="169"/>
                  <a:pt x="27" y="169"/>
                  <a:pt x="27" y="169"/>
                </a:cubicBezTo>
                <a:cubicBezTo>
                  <a:pt x="9" y="169"/>
                  <a:pt x="0" y="187"/>
                  <a:pt x="0" y="195"/>
                </a:cubicBezTo>
                <a:cubicBezTo>
                  <a:pt x="0" y="383"/>
                  <a:pt x="0" y="383"/>
                  <a:pt x="0" y="383"/>
                </a:cubicBezTo>
                <a:cubicBezTo>
                  <a:pt x="0" y="391"/>
                  <a:pt x="9" y="409"/>
                  <a:pt x="27" y="409"/>
                </a:cubicBezTo>
                <a:cubicBezTo>
                  <a:pt x="98" y="409"/>
                  <a:pt x="98" y="409"/>
                  <a:pt x="98" y="409"/>
                </a:cubicBezTo>
                <a:cubicBezTo>
                  <a:pt x="98" y="463"/>
                  <a:pt x="98" y="463"/>
                  <a:pt x="98" y="463"/>
                </a:cubicBezTo>
                <a:cubicBezTo>
                  <a:pt x="98" y="480"/>
                  <a:pt x="107" y="489"/>
                  <a:pt x="125" y="489"/>
                </a:cubicBezTo>
                <a:cubicBezTo>
                  <a:pt x="196" y="489"/>
                  <a:pt x="196" y="489"/>
                  <a:pt x="196" y="489"/>
                </a:cubicBezTo>
                <a:cubicBezTo>
                  <a:pt x="196" y="534"/>
                  <a:pt x="196" y="534"/>
                  <a:pt x="196" y="534"/>
                </a:cubicBezTo>
                <a:cubicBezTo>
                  <a:pt x="196" y="552"/>
                  <a:pt x="214" y="561"/>
                  <a:pt x="223" y="561"/>
                </a:cubicBezTo>
                <a:cubicBezTo>
                  <a:pt x="329" y="561"/>
                  <a:pt x="329" y="561"/>
                  <a:pt x="329" y="561"/>
                </a:cubicBezTo>
                <a:cubicBezTo>
                  <a:pt x="347" y="561"/>
                  <a:pt x="356" y="552"/>
                  <a:pt x="356" y="534"/>
                </a:cubicBezTo>
                <a:cubicBezTo>
                  <a:pt x="356" y="373"/>
                  <a:pt x="356" y="373"/>
                  <a:pt x="356" y="373"/>
                </a:cubicBezTo>
                <a:lnTo>
                  <a:pt x="356" y="373"/>
                </a:lnTo>
                <a:cubicBezTo>
                  <a:pt x="365" y="373"/>
                  <a:pt x="365" y="373"/>
                  <a:pt x="365" y="373"/>
                </a:cubicBezTo>
                <a:cubicBezTo>
                  <a:pt x="365" y="436"/>
                  <a:pt x="374" y="507"/>
                  <a:pt x="374" y="507"/>
                </a:cubicBezTo>
                <a:cubicBezTo>
                  <a:pt x="374" y="516"/>
                  <a:pt x="383" y="525"/>
                  <a:pt x="383" y="525"/>
                </a:cubicBezTo>
                <a:cubicBezTo>
                  <a:pt x="517" y="614"/>
                  <a:pt x="517" y="614"/>
                  <a:pt x="517" y="614"/>
                </a:cubicBezTo>
                <a:cubicBezTo>
                  <a:pt x="525" y="926"/>
                  <a:pt x="525" y="926"/>
                  <a:pt x="525" y="926"/>
                </a:cubicBezTo>
                <a:cubicBezTo>
                  <a:pt x="525" y="943"/>
                  <a:pt x="534" y="952"/>
                  <a:pt x="552" y="952"/>
                </a:cubicBezTo>
                <a:lnTo>
                  <a:pt x="552" y="952"/>
                </a:lnTo>
                <a:cubicBezTo>
                  <a:pt x="561" y="952"/>
                  <a:pt x="579" y="943"/>
                  <a:pt x="579" y="926"/>
                </a:cubicBezTo>
                <a:cubicBezTo>
                  <a:pt x="570" y="605"/>
                  <a:pt x="570" y="605"/>
                  <a:pt x="570" y="605"/>
                </a:cubicBezTo>
                <a:lnTo>
                  <a:pt x="570" y="605"/>
                </a:lnTo>
                <a:cubicBezTo>
                  <a:pt x="570" y="596"/>
                  <a:pt x="570" y="596"/>
                  <a:pt x="570" y="596"/>
                </a:cubicBezTo>
                <a:lnTo>
                  <a:pt x="570" y="596"/>
                </a:lnTo>
                <a:lnTo>
                  <a:pt x="570" y="596"/>
                </a:lnTo>
                <a:lnTo>
                  <a:pt x="570" y="596"/>
                </a:lnTo>
                <a:lnTo>
                  <a:pt x="570" y="596"/>
                </a:lnTo>
                <a:lnTo>
                  <a:pt x="570" y="596"/>
                </a:lnTo>
                <a:lnTo>
                  <a:pt x="570" y="596"/>
                </a:lnTo>
                <a:cubicBezTo>
                  <a:pt x="570" y="587"/>
                  <a:pt x="570" y="587"/>
                  <a:pt x="570" y="587"/>
                </a:cubicBezTo>
                <a:lnTo>
                  <a:pt x="570" y="587"/>
                </a:lnTo>
                <a:lnTo>
                  <a:pt x="570" y="587"/>
                </a:lnTo>
                <a:lnTo>
                  <a:pt x="570" y="587"/>
                </a:lnTo>
                <a:lnTo>
                  <a:pt x="570" y="587"/>
                </a:lnTo>
                <a:lnTo>
                  <a:pt x="570" y="587"/>
                </a:lnTo>
                <a:lnTo>
                  <a:pt x="570" y="587"/>
                </a:lnTo>
                <a:cubicBezTo>
                  <a:pt x="561" y="587"/>
                  <a:pt x="561" y="587"/>
                  <a:pt x="561" y="587"/>
                </a:cubicBezTo>
                <a:cubicBezTo>
                  <a:pt x="561" y="578"/>
                  <a:pt x="561" y="578"/>
                  <a:pt x="561" y="578"/>
                </a:cubicBezTo>
                <a:lnTo>
                  <a:pt x="561" y="578"/>
                </a:lnTo>
                <a:lnTo>
                  <a:pt x="561" y="578"/>
                </a:lnTo>
                <a:lnTo>
                  <a:pt x="561" y="578"/>
                </a:lnTo>
                <a:lnTo>
                  <a:pt x="561" y="578"/>
                </a:lnTo>
                <a:lnTo>
                  <a:pt x="561" y="578"/>
                </a:lnTo>
                <a:cubicBezTo>
                  <a:pt x="427" y="489"/>
                  <a:pt x="427" y="489"/>
                  <a:pt x="427" y="489"/>
                </a:cubicBezTo>
                <a:cubicBezTo>
                  <a:pt x="419" y="463"/>
                  <a:pt x="419" y="400"/>
                  <a:pt x="419" y="347"/>
                </a:cubicBezTo>
                <a:cubicBezTo>
                  <a:pt x="427" y="240"/>
                  <a:pt x="427" y="240"/>
                  <a:pt x="427" y="240"/>
                </a:cubicBezTo>
                <a:cubicBezTo>
                  <a:pt x="561" y="178"/>
                  <a:pt x="561" y="178"/>
                  <a:pt x="561" y="178"/>
                </a:cubicBezTo>
                <a:cubicBezTo>
                  <a:pt x="570" y="187"/>
                  <a:pt x="579" y="205"/>
                  <a:pt x="570" y="213"/>
                </a:cubicBezTo>
                <a:cubicBezTo>
                  <a:pt x="570" y="213"/>
                  <a:pt x="561" y="231"/>
                  <a:pt x="534" y="249"/>
                </a:cubicBezTo>
                <a:cubicBezTo>
                  <a:pt x="517" y="258"/>
                  <a:pt x="499" y="267"/>
                  <a:pt x="490" y="267"/>
                </a:cubicBezTo>
                <a:cubicBezTo>
                  <a:pt x="472" y="276"/>
                  <a:pt x="463" y="285"/>
                  <a:pt x="463" y="302"/>
                </a:cubicBezTo>
                <a:cubicBezTo>
                  <a:pt x="481" y="409"/>
                  <a:pt x="481" y="409"/>
                  <a:pt x="481" y="409"/>
                </a:cubicBezTo>
                <a:cubicBezTo>
                  <a:pt x="481" y="418"/>
                  <a:pt x="490" y="427"/>
                  <a:pt x="507" y="427"/>
                </a:cubicBezTo>
                <a:lnTo>
                  <a:pt x="507" y="427"/>
                </a:lnTo>
                <a:cubicBezTo>
                  <a:pt x="525" y="427"/>
                  <a:pt x="534" y="418"/>
                  <a:pt x="534" y="400"/>
                </a:cubicBezTo>
                <a:cubicBezTo>
                  <a:pt x="517" y="311"/>
                  <a:pt x="517" y="311"/>
                  <a:pt x="517" y="311"/>
                </a:cubicBezTo>
                <a:cubicBezTo>
                  <a:pt x="525" y="311"/>
                  <a:pt x="525" y="311"/>
                  <a:pt x="525" y="311"/>
                </a:cubicBezTo>
                <a:cubicBezTo>
                  <a:pt x="543" y="329"/>
                  <a:pt x="561" y="347"/>
                  <a:pt x="588" y="347"/>
                </a:cubicBezTo>
                <a:lnTo>
                  <a:pt x="597" y="347"/>
                </a:lnTo>
                <a:cubicBezTo>
                  <a:pt x="614" y="347"/>
                  <a:pt x="623" y="347"/>
                  <a:pt x="632" y="338"/>
                </a:cubicBezTo>
                <a:cubicBezTo>
                  <a:pt x="641" y="347"/>
                  <a:pt x="641" y="356"/>
                  <a:pt x="650" y="356"/>
                </a:cubicBezTo>
                <a:cubicBezTo>
                  <a:pt x="668" y="373"/>
                  <a:pt x="686" y="391"/>
                  <a:pt x="712" y="391"/>
                </a:cubicBezTo>
                <a:cubicBezTo>
                  <a:pt x="712" y="391"/>
                  <a:pt x="712" y="391"/>
                  <a:pt x="721" y="391"/>
                </a:cubicBezTo>
                <a:cubicBezTo>
                  <a:pt x="739" y="391"/>
                  <a:pt x="757" y="383"/>
                  <a:pt x="775" y="373"/>
                </a:cubicBezTo>
                <a:cubicBezTo>
                  <a:pt x="784" y="391"/>
                  <a:pt x="810" y="400"/>
                  <a:pt x="828" y="400"/>
                </a:cubicBezTo>
                <a:cubicBezTo>
                  <a:pt x="837" y="400"/>
                  <a:pt x="837" y="400"/>
                  <a:pt x="837" y="400"/>
                </a:cubicBezTo>
                <a:cubicBezTo>
                  <a:pt x="855" y="400"/>
                  <a:pt x="882" y="391"/>
                  <a:pt x="890" y="383"/>
                </a:cubicBezTo>
                <a:cubicBezTo>
                  <a:pt x="908" y="400"/>
                  <a:pt x="926" y="409"/>
                  <a:pt x="953" y="409"/>
                </a:cubicBezTo>
                <a:lnTo>
                  <a:pt x="962" y="409"/>
                </a:lnTo>
                <a:cubicBezTo>
                  <a:pt x="971" y="409"/>
                  <a:pt x="980" y="409"/>
                  <a:pt x="988" y="409"/>
                </a:cubicBezTo>
                <a:cubicBezTo>
                  <a:pt x="971" y="498"/>
                  <a:pt x="926" y="614"/>
                  <a:pt x="908" y="668"/>
                </a:cubicBezTo>
                <a:lnTo>
                  <a:pt x="908" y="668"/>
                </a:lnTo>
                <a:lnTo>
                  <a:pt x="908" y="668"/>
                </a:lnTo>
                <a:lnTo>
                  <a:pt x="908" y="668"/>
                </a:lnTo>
                <a:lnTo>
                  <a:pt x="908" y="668"/>
                </a:lnTo>
                <a:lnTo>
                  <a:pt x="908" y="668"/>
                </a:lnTo>
                <a:lnTo>
                  <a:pt x="908" y="668"/>
                </a:lnTo>
                <a:cubicBezTo>
                  <a:pt x="908" y="676"/>
                  <a:pt x="908" y="676"/>
                  <a:pt x="908" y="676"/>
                </a:cubicBezTo>
                <a:lnTo>
                  <a:pt x="908" y="676"/>
                </a:lnTo>
                <a:cubicBezTo>
                  <a:pt x="899" y="792"/>
                  <a:pt x="899" y="792"/>
                  <a:pt x="899" y="792"/>
                </a:cubicBezTo>
                <a:cubicBezTo>
                  <a:pt x="899" y="801"/>
                  <a:pt x="908" y="819"/>
                  <a:pt x="926" y="819"/>
                </a:cubicBezTo>
                <a:lnTo>
                  <a:pt x="926" y="819"/>
                </a:lnTo>
                <a:cubicBezTo>
                  <a:pt x="944" y="819"/>
                  <a:pt x="953" y="810"/>
                  <a:pt x="953" y="792"/>
                </a:cubicBezTo>
                <a:cubicBezTo>
                  <a:pt x="962" y="685"/>
                  <a:pt x="962" y="685"/>
                  <a:pt x="962" y="685"/>
                </a:cubicBezTo>
                <a:cubicBezTo>
                  <a:pt x="971" y="650"/>
                  <a:pt x="1033" y="489"/>
                  <a:pt x="1051" y="373"/>
                </a:cubicBezTo>
                <a:lnTo>
                  <a:pt x="1051" y="373"/>
                </a:lnTo>
                <a:cubicBezTo>
                  <a:pt x="1060" y="373"/>
                  <a:pt x="1060" y="373"/>
                  <a:pt x="1060" y="373"/>
                </a:cubicBezTo>
                <a:cubicBezTo>
                  <a:pt x="1060" y="534"/>
                  <a:pt x="1060" y="534"/>
                  <a:pt x="1060" y="534"/>
                </a:cubicBezTo>
                <a:cubicBezTo>
                  <a:pt x="1060" y="552"/>
                  <a:pt x="1077" y="561"/>
                  <a:pt x="1086" y="561"/>
                </a:cubicBezTo>
                <a:cubicBezTo>
                  <a:pt x="1193" y="561"/>
                  <a:pt x="1193" y="561"/>
                  <a:pt x="1193" y="561"/>
                </a:cubicBezTo>
                <a:cubicBezTo>
                  <a:pt x="1211" y="561"/>
                  <a:pt x="1220" y="552"/>
                  <a:pt x="1220" y="534"/>
                </a:cubicBezTo>
                <a:cubicBezTo>
                  <a:pt x="1220" y="489"/>
                  <a:pt x="1220" y="489"/>
                  <a:pt x="1220" y="489"/>
                </a:cubicBezTo>
                <a:cubicBezTo>
                  <a:pt x="1300" y="489"/>
                  <a:pt x="1300" y="489"/>
                  <a:pt x="1300" y="489"/>
                </a:cubicBezTo>
                <a:cubicBezTo>
                  <a:pt x="1309" y="489"/>
                  <a:pt x="1327" y="480"/>
                  <a:pt x="1327" y="463"/>
                </a:cubicBezTo>
                <a:cubicBezTo>
                  <a:pt x="1327" y="400"/>
                  <a:pt x="1327" y="400"/>
                  <a:pt x="1327" y="400"/>
                </a:cubicBezTo>
                <a:cubicBezTo>
                  <a:pt x="1398" y="400"/>
                  <a:pt x="1398" y="400"/>
                  <a:pt x="1398" y="400"/>
                </a:cubicBezTo>
                <a:cubicBezTo>
                  <a:pt x="1416" y="400"/>
                  <a:pt x="1425" y="391"/>
                  <a:pt x="1425" y="373"/>
                </a:cubicBezTo>
                <a:cubicBezTo>
                  <a:pt x="1425" y="195"/>
                  <a:pt x="1425" y="195"/>
                  <a:pt x="1425" y="195"/>
                </a:cubicBezTo>
                <a:cubicBezTo>
                  <a:pt x="1425" y="178"/>
                  <a:pt x="1416" y="169"/>
                  <a:pt x="1398" y="169"/>
                </a:cubicBezTo>
                <a:close/>
                <a:moveTo>
                  <a:pt x="54" y="356"/>
                </a:moveTo>
                <a:lnTo>
                  <a:pt x="54" y="356"/>
                </a:lnTo>
                <a:cubicBezTo>
                  <a:pt x="54" y="222"/>
                  <a:pt x="54" y="222"/>
                  <a:pt x="54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356"/>
                  <a:pt x="98" y="356"/>
                  <a:pt x="98" y="356"/>
                </a:cubicBezTo>
                <a:lnTo>
                  <a:pt x="54" y="356"/>
                </a:lnTo>
                <a:close/>
                <a:moveTo>
                  <a:pt x="151" y="436"/>
                </a:moveTo>
                <a:lnTo>
                  <a:pt x="151" y="436"/>
                </a:lnTo>
                <a:cubicBezTo>
                  <a:pt x="151" y="383"/>
                  <a:pt x="151" y="383"/>
                  <a:pt x="151" y="383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1" y="133"/>
                  <a:pt x="151" y="133"/>
                  <a:pt x="151" y="133"/>
                </a:cubicBezTo>
                <a:cubicBezTo>
                  <a:pt x="196" y="133"/>
                  <a:pt x="196" y="133"/>
                  <a:pt x="196" y="133"/>
                </a:cubicBezTo>
                <a:cubicBezTo>
                  <a:pt x="196" y="436"/>
                  <a:pt x="196" y="436"/>
                  <a:pt x="196" y="436"/>
                </a:cubicBezTo>
                <a:lnTo>
                  <a:pt x="151" y="436"/>
                </a:lnTo>
                <a:close/>
                <a:moveTo>
                  <a:pt x="303" y="507"/>
                </a:moveTo>
                <a:lnTo>
                  <a:pt x="303" y="507"/>
                </a:lnTo>
                <a:cubicBezTo>
                  <a:pt x="249" y="507"/>
                  <a:pt x="249" y="507"/>
                  <a:pt x="249" y="507"/>
                </a:cubicBezTo>
                <a:cubicBezTo>
                  <a:pt x="249" y="480"/>
                  <a:pt x="249" y="480"/>
                  <a:pt x="249" y="480"/>
                </a:cubicBezTo>
                <a:cubicBezTo>
                  <a:pt x="258" y="472"/>
                  <a:pt x="258" y="472"/>
                  <a:pt x="258" y="463"/>
                </a:cubicBezTo>
                <a:cubicBezTo>
                  <a:pt x="258" y="107"/>
                  <a:pt x="258" y="107"/>
                  <a:pt x="258" y="107"/>
                </a:cubicBezTo>
                <a:cubicBezTo>
                  <a:pt x="258" y="98"/>
                  <a:pt x="258" y="89"/>
                  <a:pt x="249" y="89"/>
                </a:cubicBezTo>
                <a:cubicBezTo>
                  <a:pt x="249" y="53"/>
                  <a:pt x="249" y="53"/>
                  <a:pt x="249" y="53"/>
                </a:cubicBezTo>
                <a:cubicBezTo>
                  <a:pt x="303" y="53"/>
                  <a:pt x="303" y="53"/>
                  <a:pt x="303" y="53"/>
                </a:cubicBezTo>
                <a:cubicBezTo>
                  <a:pt x="303" y="213"/>
                  <a:pt x="303" y="213"/>
                  <a:pt x="303" y="213"/>
                </a:cubicBezTo>
                <a:cubicBezTo>
                  <a:pt x="303" y="347"/>
                  <a:pt x="303" y="347"/>
                  <a:pt x="303" y="347"/>
                </a:cubicBezTo>
                <a:lnTo>
                  <a:pt x="303" y="507"/>
                </a:lnTo>
                <a:close/>
                <a:moveTo>
                  <a:pt x="356" y="320"/>
                </a:moveTo>
                <a:lnTo>
                  <a:pt x="356" y="320"/>
                </a:lnTo>
                <a:cubicBezTo>
                  <a:pt x="356" y="240"/>
                  <a:pt x="356" y="240"/>
                  <a:pt x="356" y="240"/>
                </a:cubicBezTo>
                <a:cubicBezTo>
                  <a:pt x="374" y="240"/>
                  <a:pt x="374" y="240"/>
                  <a:pt x="374" y="240"/>
                </a:cubicBezTo>
                <a:cubicBezTo>
                  <a:pt x="365" y="320"/>
                  <a:pt x="365" y="320"/>
                  <a:pt x="365" y="320"/>
                </a:cubicBezTo>
                <a:cubicBezTo>
                  <a:pt x="365" y="320"/>
                  <a:pt x="365" y="320"/>
                  <a:pt x="356" y="320"/>
                </a:cubicBezTo>
                <a:close/>
                <a:moveTo>
                  <a:pt x="597" y="293"/>
                </a:moveTo>
                <a:lnTo>
                  <a:pt x="597" y="293"/>
                </a:lnTo>
                <a:cubicBezTo>
                  <a:pt x="588" y="293"/>
                  <a:pt x="579" y="293"/>
                  <a:pt x="570" y="285"/>
                </a:cubicBezTo>
                <a:cubicBezTo>
                  <a:pt x="597" y="267"/>
                  <a:pt x="614" y="249"/>
                  <a:pt x="623" y="231"/>
                </a:cubicBezTo>
                <a:cubicBezTo>
                  <a:pt x="632" y="213"/>
                  <a:pt x="623" y="195"/>
                  <a:pt x="623" y="187"/>
                </a:cubicBezTo>
                <a:cubicBezTo>
                  <a:pt x="623" y="169"/>
                  <a:pt x="614" y="160"/>
                  <a:pt x="606" y="151"/>
                </a:cubicBezTo>
                <a:cubicBezTo>
                  <a:pt x="597" y="142"/>
                  <a:pt x="588" y="133"/>
                  <a:pt x="588" y="133"/>
                </a:cubicBezTo>
                <a:cubicBezTo>
                  <a:pt x="588" y="124"/>
                  <a:pt x="597" y="124"/>
                  <a:pt x="606" y="124"/>
                </a:cubicBezTo>
                <a:cubicBezTo>
                  <a:pt x="614" y="124"/>
                  <a:pt x="623" y="133"/>
                  <a:pt x="632" y="133"/>
                </a:cubicBezTo>
                <a:cubicBezTo>
                  <a:pt x="641" y="142"/>
                  <a:pt x="641" y="151"/>
                  <a:pt x="641" y="160"/>
                </a:cubicBezTo>
                <a:cubicBezTo>
                  <a:pt x="632" y="258"/>
                  <a:pt x="632" y="258"/>
                  <a:pt x="632" y="258"/>
                </a:cubicBezTo>
                <a:cubicBezTo>
                  <a:pt x="632" y="285"/>
                  <a:pt x="614" y="293"/>
                  <a:pt x="597" y="293"/>
                </a:cubicBezTo>
                <a:close/>
                <a:moveTo>
                  <a:pt x="712" y="338"/>
                </a:moveTo>
                <a:lnTo>
                  <a:pt x="712" y="338"/>
                </a:lnTo>
                <a:cubicBezTo>
                  <a:pt x="704" y="338"/>
                  <a:pt x="695" y="329"/>
                  <a:pt x="695" y="320"/>
                </a:cubicBezTo>
                <a:cubicBezTo>
                  <a:pt x="686" y="320"/>
                  <a:pt x="686" y="311"/>
                  <a:pt x="686" y="302"/>
                </a:cubicBezTo>
                <a:cubicBezTo>
                  <a:pt x="695" y="151"/>
                  <a:pt x="695" y="151"/>
                  <a:pt x="695" y="151"/>
                </a:cubicBezTo>
                <a:cubicBezTo>
                  <a:pt x="695" y="133"/>
                  <a:pt x="712" y="115"/>
                  <a:pt x="730" y="115"/>
                </a:cubicBezTo>
                <a:cubicBezTo>
                  <a:pt x="739" y="115"/>
                  <a:pt x="748" y="124"/>
                  <a:pt x="757" y="133"/>
                </a:cubicBezTo>
                <a:cubicBezTo>
                  <a:pt x="757" y="133"/>
                  <a:pt x="766" y="142"/>
                  <a:pt x="766" y="151"/>
                </a:cubicBezTo>
                <a:cubicBezTo>
                  <a:pt x="766" y="151"/>
                  <a:pt x="766" y="151"/>
                  <a:pt x="766" y="160"/>
                </a:cubicBezTo>
                <a:cubicBezTo>
                  <a:pt x="748" y="302"/>
                  <a:pt x="748" y="302"/>
                  <a:pt x="748" y="302"/>
                </a:cubicBezTo>
                <a:cubicBezTo>
                  <a:pt x="748" y="311"/>
                  <a:pt x="748" y="311"/>
                  <a:pt x="748" y="311"/>
                </a:cubicBezTo>
                <a:cubicBezTo>
                  <a:pt x="748" y="329"/>
                  <a:pt x="730" y="338"/>
                  <a:pt x="712" y="338"/>
                </a:cubicBezTo>
                <a:close/>
                <a:moveTo>
                  <a:pt x="864" y="338"/>
                </a:moveTo>
                <a:lnTo>
                  <a:pt x="864" y="338"/>
                </a:lnTo>
                <a:cubicBezTo>
                  <a:pt x="855" y="347"/>
                  <a:pt x="846" y="347"/>
                  <a:pt x="837" y="347"/>
                </a:cubicBezTo>
                <a:cubicBezTo>
                  <a:pt x="819" y="347"/>
                  <a:pt x="810" y="329"/>
                  <a:pt x="802" y="320"/>
                </a:cubicBezTo>
                <a:cubicBezTo>
                  <a:pt x="802" y="311"/>
                  <a:pt x="802" y="311"/>
                  <a:pt x="802" y="311"/>
                </a:cubicBezTo>
                <a:cubicBezTo>
                  <a:pt x="819" y="160"/>
                  <a:pt x="819" y="160"/>
                  <a:pt x="819" y="160"/>
                </a:cubicBezTo>
                <a:lnTo>
                  <a:pt x="819" y="151"/>
                </a:lnTo>
                <a:cubicBezTo>
                  <a:pt x="819" y="142"/>
                  <a:pt x="828" y="142"/>
                  <a:pt x="828" y="133"/>
                </a:cubicBezTo>
                <a:cubicBezTo>
                  <a:pt x="837" y="133"/>
                  <a:pt x="846" y="124"/>
                  <a:pt x="855" y="133"/>
                </a:cubicBezTo>
                <a:cubicBezTo>
                  <a:pt x="873" y="133"/>
                  <a:pt x="882" y="142"/>
                  <a:pt x="890" y="160"/>
                </a:cubicBezTo>
                <a:cubicBezTo>
                  <a:pt x="882" y="160"/>
                  <a:pt x="882" y="160"/>
                  <a:pt x="882" y="169"/>
                </a:cubicBezTo>
                <a:cubicBezTo>
                  <a:pt x="873" y="311"/>
                  <a:pt x="873" y="311"/>
                  <a:pt x="873" y="311"/>
                </a:cubicBezTo>
                <a:cubicBezTo>
                  <a:pt x="873" y="320"/>
                  <a:pt x="873" y="320"/>
                  <a:pt x="873" y="320"/>
                </a:cubicBezTo>
                <a:cubicBezTo>
                  <a:pt x="873" y="329"/>
                  <a:pt x="864" y="338"/>
                  <a:pt x="864" y="338"/>
                </a:cubicBezTo>
                <a:close/>
                <a:moveTo>
                  <a:pt x="962" y="356"/>
                </a:moveTo>
                <a:lnTo>
                  <a:pt x="962" y="356"/>
                </a:lnTo>
                <a:cubicBezTo>
                  <a:pt x="944" y="356"/>
                  <a:pt x="926" y="347"/>
                  <a:pt x="926" y="329"/>
                </a:cubicBezTo>
                <a:cubicBezTo>
                  <a:pt x="926" y="320"/>
                  <a:pt x="926" y="320"/>
                  <a:pt x="926" y="320"/>
                </a:cubicBezTo>
                <a:cubicBezTo>
                  <a:pt x="944" y="169"/>
                  <a:pt x="944" y="169"/>
                  <a:pt x="944" y="169"/>
                </a:cubicBezTo>
                <a:cubicBezTo>
                  <a:pt x="944" y="169"/>
                  <a:pt x="944" y="169"/>
                  <a:pt x="944" y="160"/>
                </a:cubicBezTo>
                <a:cubicBezTo>
                  <a:pt x="944" y="151"/>
                  <a:pt x="962" y="142"/>
                  <a:pt x="980" y="142"/>
                </a:cubicBezTo>
                <a:cubicBezTo>
                  <a:pt x="997" y="142"/>
                  <a:pt x="1006" y="160"/>
                  <a:pt x="1006" y="178"/>
                </a:cubicBezTo>
                <a:cubicBezTo>
                  <a:pt x="997" y="329"/>
                  <a:pt x="997" y="329"/>
                  <a:pt x="997" y="329"/>
                </a:cubicBezTo>
                <a:lnTo>
                  <a:pt x="997" y="329"/>
                </a:lnTo>
                <a:lnTo>
                  <a:pt x="997" y="329"/>
                </a:lnTo>
                <a:cubicBezTo>
                  <a:pt x="997" y="347"/>
                  <a:pt x="980" y="356"/>
                  <a:pt x="962" y="356"/>
                </a:cubicBezTo>
                <a:close/>
                <a:moveTo>
                  <a:pt x="1051" y="320"/>
                </a:moveTo>
                <a:lnTo>
                  <a:pt x="1051" y="320"/>
                </a:lnTo>
                <a:lnTo>
                  <a:pt x="1051" y="320"/>
                </a:lnTo>
                <a:cubicBezTo>
                  <a:pt x="1060" y="240"/>
                  <a:pt x="1060" y="240"/>
                  <a:pt x="1060" y="240"/>
                </a:cubicBezTo>
                <a:lnTo>
                  <a:pt x="1060" y="240"/>
                </a:lnTo>
                <a:lnTo>
                  <a:pt x="1060" y="240"/>
                </a:lnTo>
                <a:cubicBezTo>
                  <a:pt x="1060" y="320"/>
                  <a:pt x="1060" y="320"/>
                  <a:pt x="1060" y="320"/>
                </a:cubicBezTo>
                <a:lnTo>
                  <a:pt x="1051" y="320"/>
                </a:lnTo>
                <a:close/>
                <a:moveTo>
                  <a:pt x="1167" y="507"/>
                </a:moveTo>
                <a:lnTo>
                  <a:pt x="1167" y="507"/>
                </a:lnTo>
                <a:cubicBezTo>
                  <a:pt x="1122" y="507"/>
                  <a:pt x="1122" y="507"/>
                  <a:pt x="1122" y="507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22" y="213"/>
                  <a:pt x="1122" y="213"/>
                  <a:pt x="1122" y="213"/>
                </a:cubicBezTo>
                <a:cubicBezTo>
                  <a:pt x="1122" y="53"/>
                  <a:pt x="1122" y="53"/>
                  <a:pt x="1122" y="53"/>
                </a:cubicBezTo>
                <a:cubicBezTo>
                  <a:pt x="1167" y="53"/>
                  <a:pt x="1167" y="53"/>
                  <a:pt x="1167" y="53"/>
                </a:cubicBezTo>
                <a:cubicBezTo>
                  <a:pt x="1167" y="107"/>
                  <a:pt x="1167" y="107"/>
                  <a:pt x="1167" y="107"/>
                </a:cubicBezTo>
                <a:cubicBezTo>
                  <a:pt x="1167" y="463"/>
                  <a:pt x="1167" y="463"/>
                  <a:pt x="1167" y="463"/>
                </a:cubicBezTo>
                <a:lnTo>
                  <a:pt x="1167" y="507"/>
                </a:lnTo>
                <a:close/>
                <a:moveTo>
                  <a:pt x="1273" y="436"/>
                </a:moveTo>
                <a:lnTo>
                  <a:pt x="1273" y="436"/>
                </a:lnTo>
                <a:cubicBezTo>
                  <a:pt x="1220" y="436"/>
                  <a:pt x="1220" y="436"/>
                  <a:pt x="1220" y="436"/>
                </a:cubicBezTo>
                <a:cubicBezTo>
                  <a:pt x="1220" y="133"/>
                  <a:pt x="1220" y="133"/>
                  <a:pt x="1220" y="133"/>
                </a:cubicBezTo>
                <a:cubicBezTo>
                  <a:pt x="1273" y="133"/>
                  <a:pt x="1273" y="133"/>
                  <a:pt x="1273" y="133"/>
                </a:cubicBezTo>
                <a:cubicBezTo>
                  <a:pt x="1273" y="195"/>
                  <a:pt x="1273" y="195"/>
                  <a:pt x="1273" y="195"/>
                </a:cubicBezTo>
                <a:cubicBezTo>
                  <a:pt x="1273" y="373"/>
                  <a:pt x="1273" y="373"/>
                  <a:pt x="1273" y="373"/>
                </a:cubicBezTo>
                <a:lnTo>
                  <a:pt x="1273" y="436"/>
                </a:lnTo>
                <a:close/>
                <a:moveTo>
                  <a:pt x="1371" y="347"/>
                </a:moveTo>
                <a:lnTo>
                  <a:pt x="1371" y="347"/>
                </a:lnTo>
                <a:cubicBezTo>
                  <a:pt x="1327" y="347"/>
                  <a:pt x="1327" y="347"/>
                  <a:pt x="1327" y="347"/>
                </a:cubicBezTo>
                <a:cubicBezTo>
                  <a:pt x="1327" y="222"/>
                  <a:pt x="1327" y="222"/>
                  <a:pt x="1327" y="222"/>
                </a:cubicBezTo>
                <a:cubicBezTo>
                  <a:pt x="1371" y="222"/>
                  <a:pt x="1371" y="222"/>
                  <a:pt x="1371" y="222"/>
                </a:cubicBezTo>
                <a:lnTo>
                  <a:pt x="1371" y="3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4">
            <a:extLst>
              <a:ext uri="{FF2B5EF4-FFF2-40B4-BE49-F238E27FC236}">
                <a16:creationId xmlns:a16="http://schemas.microsoft.com/office/drawing/2014/main" id="{7D032336-1072-644D-A637-4F14B0DF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480" y="9207773"/>
            <a:ext cx="1382779" cy="1487316"/>
          </a:xfrm>
          <a:custGeom>
            <a:avLst/>
            <a:gdLst>
              <a:gd name="T0" fmla="*/ 1185 w 1284"/>
              <a:gd name="T1" fmla="*/ 891 h 1382"/>
              <a:gd name="T2" fmla="*/ 855 w 1284"/>
              <a:gd name="T3" fmla="*/ 677 h 1382"/>
              <a:gd name="T4" fmla="*/ 428 w 1284"/>
              <a:gd name="T5" fmla="*/ 873 h 1382"/>
              <a:gd name="T6" fmla="*/ 445 w 1284"/>
              <a:gd name="T7" fmla="*/ 508 h 1382"/>
              <a:gd name="T8" fmla="*/ 588 w 1284"/>
              <a:gd name="T9" fmla="*/ 410 h 1382"/>
              <a:gd name="T10" fmla="*/ 650 w 1284"/>
              <a:gd name="T11" fmla="*/ 357 h 1382"/>
              <a:gd name="T12" fmla="*/ 606 w 1284"/>
              <a:gd name="T13" fmla="*/ 205 h 1382"/>
              <a:gd name="T14" fmla="*/ 517 w 1284"/>
              <a:gd name="T15" fmla="*/ 223 h 1382"/>
              <a:gd name="T16" fmla="*/ 455 w 1284"/>
              <a:gd name="T17" fmla="*/ 241 h 1382"/>
              <a:gd name="T18" fmla="*/ 463 w 1284"/>
              <a:gd name="T19" fmla="*/ 223 h 1382"/>
              <a:gd name="T20" fmla="*/ 508 w 1284"/>
              <a:gd name="T21" fmla="*/ 214 h 1382"/>
              <a:gd name="T22" fmla="*/ 490 w 1284"/>
              <a:gd name="T23" fmla="*/ 143 h 1382"/>
              <a:gd name="T24" fmla="*/ 445 w 1284"/>
              <a:gd name="T25" fmla="*/ 161 h 1382"/>
              <a:gd name="T26" fmla="*/ 365 w 1284"/>
              <a:gd name="T27" fmla="*/ 116 h 1382"/>
              <a:gd name="T28" fmla="*/ 392 w 1284"/>
              <a:gd name="T29" fmla="*/ 205 h 1382"/>
              <a:gd name="T30" fmla="*/ 392 w 1284"/>
              <a:gd name="T31" fmla="*/ 232 h 1382"/>
              <a:gd name="T32" fmla="*/ 374 w 1284"/>
              <a:gd name="T33" fmla="*/ 303 h 1382"/>
              <a:gd name="T34" fmla="*/ 543 w 1284"/>
              <a:gd name="T35" fmla="*/ 285 h 1382"/>
              <a:gd name="T36" fmla="*/ 588 w 1284"/>
              <a:gd name="T37" fmla="*/ 268 h 1382"/>
              <a:gd name="T38" fmla="*/ 606 w 1284"/>
              <a:gd name="T39" fmla="*/ 303 h 1382"/>
              <a:gd name="T40" fmla="*/ 535 w 1284"/>
              <a:gd name="T41" fmla="*/ 357 h 1382"/>
              <a:gd name="T42" fmla="*/ 383 w 1284"/>
              <a:gd name="T43" fmla="*/ 455 h 1382"/>
              <a:gd name="T44" fmla="*/ 339 w 1284"/>
              <a:gd name="T45" fmla="*/ 998 h 1382"/>
              <a:gd name="T46" fmla="*/ 339 w 1284"/>
              <a:gd name="T47" fmla="*/ 1060 h 1382"/>
              <a:gd name="T48" fmla="*/ 392 w 1284"/>
              <a:gd name="T49" fmla="*/ 1051 h 1382"/>
              <a:gd name="T50" fmla="*/ 633 w 1284"/>
              <a:gd name="T51" fmla="*/ 775 h 1382"/>
              <a:gd name="T52" fmla="*/ 1131 w 1284"/>
              <a:gd name="T53" fmla="*/ 936 h 1382"/>
              <a:gd name="T54" fmla="*/ 1167 w 1284"/>
              <a:gd name="T55" fmla="*/ 1114 h 1382"/>
              <a:gd name="T56" fmla="*/ 205 w 1284"/>
              <a:gd name="T57" fmla="*/ 1309 h 1382"/>
              <a:gd name="T58" fmla="*/ 80 w 1284"/>
              <a:gd name="T59" fmla="*/ 1096 h 1382"/>
              <a:gd name="T60" fmla="*/ 170 w 1284"/>
              <a:gd name="T61" fmla="*/ 606 h 1382"/>
              <a:gd name="T62" fmla="*/ 232 w 1284"/>
              <a:gd name="T63" fmla="*/ 330 h 1382"/>
              <a:gd name="T64" fmla="*/ 285 w 1284"/>
              <a:gd name="T65" fmla="*/ 161 h 1382"/>
              <a:gd name="T66" fmla="*/ 535 w 1284"/>
              <a:gd name="T67" fmla="*/ 98 h 1382"/>
              <a:gd name="T68" fmla="*/ 579 w 1284"/>
              <a:gd name="T69" fmla="*/ 179 h 1382"/>
              <a:gd name="T70" fmla="*/ 641 w 1284"/>
              <a:gd name="T71" fmla="*/ 197 h 1382"/>
              <a:gd name="T72" fmla="*/ 552 w 1284"/>
              <a:gd name="T73" fmla="*/ 36 h 1382"/>
              <a:gd name="T74" fmla="*/ 339 w 1284"/>
              <a:gd name="T75" fmla="*/ 10 h 1382"/>
              <a:gd name="T76" fmla="*/ 170 w 1284"/>
              <a:gd name="T77" fmla="*/ 295 h 1382"/>
              <a:gd name="T78" fmla="*/ 107 w 1284"/>
              <a:gd name="T79" fmla="*/ 544 h 1382"/>
              <a:gd name="T80" fmla="*/ 54 w 1284"/>
              <a:gd name="T81" fmla="*/ 829 h 1382"/>
              <a:gd name="T82" fmla="*/ 9 w 1284"/>
              <a:gd name="T83" fmla="*/ 1158 h 1382"/>
              <a:gd name="T84" fmla="*/ 196 w 1284"/>
              <a:gd name="T85" fmla="*/ 1381 h 1382"/>
              <a:gd name="T86" fmla="*/ 766 w 1284"/>
              <a:gd name="T87" fmla="*/ 1354 h 1382"/>
              <a:gd name="T88" fmla="*/ 1185 w 1284"/>
              <a:gd name="T89" fmla="*/ 891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4" h="1382">
                <a:moveTo>
                  <a:pt x="1185" y="891"/>
                </a:moveTo>
                <a:lnTo>
                  <a:pt x="1185" y="891"/>
                </a:lnTo>
                <a:lnTo>
                  <a:pt x="1185" y="891"/>
                </a:lnTo>
                <a:cubicBezTo>
                  <a:pt x="1069" y="766"/>
                  <a:pt x="962" y="695"/>
                  <a:pt x="855" y="677"/>
                </a:cubicBezTo>
                <a:cubicBezTo>
                  <a:pt x="748" y="651"/>
                  <a:pt x="668" y="686"/>
                  <a:pt x="597" y="713"/>
                </a:cubicBezTo>
                <a:cubicBezTo>
                  <a:pt x="543" y="740"/>
                  <a:pt x="481" y="802"/>
                  <a:pt x="428" y="873"/>
                </a:cubicBezTo>
                <a:cubicBezTo>
                  <a:pt x="428" y="838"/>
                  <a:pt x="437" y="784"/>
                  <a:pt x="437" y="713"/>
                </a:cubicBezTo>
                <a:cubicBezTo>
                  <a:pt x="437" y="624"/>
                  <a:pt x="445" y="544"/>
                  <a:pt x="445" y="508"/>
                </a:cubicBezTo>
                <a:cubicBezTo>
                  <a:pt x="463" y="499"/>
                  <a:pt x="490" y="481"/>
                  <a:pt x="526" y="463"/>
                </a:cubicBezTo>
                <a:cubicBezTo>
                  <a:pt x="543" y="446"/>
                  <a:pt x="570" y="428"/>
                  <a:pt x="588" y="410"/>
                </a:cubicBezTo>
                <a:cubicBezTo>
                  <a:pt x="597" y="401"/>
                  <a:pt x="606" y="392"/>
                  <a:pt x="623" y="383"/>
                </a:cubicBezTo>
                <a:cubicBezTo>
                  <a:pt x="633" y="375"/>
                  <a:pt x="641" y="366"/>
                  <a:pt x="650" y="357"/>
                </a:cubicBezTo>
                <a:cubicBezTo>
                  <a:pt x="677" y="321"/>
                  <a:pt x="686" y="277"/>
                  <a:pt x="659" y="241"/>
                </a:cubicBezTo>
                <a:cubicBezTo>
                  <a:pt x="650" y="223"/>
                  <a:pt x="633" y="205"/>
                  <a:pt x="606" y="205"/>
                </a:cubicBezTo>
                <a:cubicBezTo>
                  <a:pt x="579" y="197"/>
                  <a:pt x="561" y="205"/>
                  <a:pt x="535" y="214"/>
                </a:cubicBezTo>
                <a:cubicBezTo>
                  <a:pt x="535" y="214"/>
                  <a:pt x="526" y="223"/>
                  <a:pt x="517" y="223"/>
                </a:cubicBezTo>
                <a:cubicBezTo>
                  <a:pt x="508" y="232"/>
                  <a:pt x="490" y="232"/>
                  <a:pt x="481" y="241"/>
                </a:cubicBezTo>
                <a:cubicBezTo>
                  <a:pt x="472" y="241"/>
                  <a:pt x="463" y="241"/>
                  <a:pt x="455" y="241"/>
                </a:cubicBezTo>
                <a:cubicBezTo>
                  <a:pt x="455" y="241"/>
                  <a:pt x="455" y="241"/>
                  <a:pt x="455" y="232"/>
                </a:cubicBezTo>
                <a:cubicBezTo>
                  <a:pt x="463" y="223"/>
                  <a:pt x="463" y="223"/>
                  <a:pt x="463" y="223"/>
                </a:cubicBezTo>
                <a:cubicBezTo>
                  <a:pt x="463" y="223"/>
                  <a:pt x="463" y="223"/>
                  <a:pt x="472" y="223"/>
                </a:cubicBezTo>
                <a:cubicBezTo>
                  <a:pt x="508" y="214"/>
                  <a:pt x="508" y="214"/>
                  <a:pt x="508" y="214"/>
                </a:cubicBezTo>
                <a:cubicBezTo>
                  <a:pt x="526" y="205"/>
                  <a:pt x="535" y="188"/>
                  <a:pt x="535" y="170"/>
                </a:cubicBezTo>
                <a:cubicBezTo>
                  <a:pt x="526" y="152"/>
                  <a:pt x="508" y="143"/>
                  <a:pt x="490" y="143"/>
                </a:cubicBezTo>
                <a:cubicBezTo>
                  <a:pt x="445" y="152"/>
                  <a:pt x="445" y="152"/>
                  <a:pt x="445" y="152"/>
                </a:cubicBezTo>
                <a:lnTo>
                  <a:pt x="445" y="161"/>
                </a:lnTo>
                <a:cubicBezTo>
                  <a:pt x="419" y="125"/>
                  <a:pt x="419" y="125"/>
                  <a:pt x="419" y="125"/>
                </a:cubicBezTo>
                <a:cubicBezTo>
                  <a:pt x="401" y="107"/>
                  <a:pt x="383" y="107"/>
                  <a:pt x="365" y="116"/>
                </a:cubicBezTo>
                <a:cubicBezTo>
                  <a:pt x="348" y="125"/>
                  <a:pt x="348" y="152"/>
                  <a:pt x="365" y="170"/>
                </a:cubicBezTo>
                <a:cubicBezTo>
                  <a:pt x="392" y="205"/>
                  <a:pt x="392" y="205"/>
                  <a:pt x="392" y="205"/>
                </a:cubicBezTo>
                <a:cubicBezTo>
                  <a:pt x="392" y="223"/>
                  <a:pt x="392" y="223"/>
                  <a:pt x="392" y="223"/>
                </a:cubicBezTo>
                <a:lnTo>
                  <a:pt x="392" y="232"/>
                </a:lnTo>
                <a:cubicBezTo>
                  <a:pt x="374" y="232"/>
                  <a:pt x="356" y="241"/>
                  <a:pt x="356" y="259"/>
                </a:cubicBezTo>
                <a:cubicBezTo>
                  <a:pt x="348" y="277"/>
                  <a:pt x="356" y="295"/>
                  <a:pt x="374" y="303"/>
                </a:cubicBezTo>
                <a:cubicBezTo>
                  <a:pt x="383" y="303"/>
                  <a:pt x="463" y="321"/>
                  <a:pt x="508" y="303"/>
                </a:cubicBezTo>
                <a:cubicBezTo>
                  <a:pt x="517" y="295"/>
                  <a:pt x="535" y="295"/>
                  <a:pt x="543" y="285"/>
                </a:cubicBezTo>
                <a:cubicBezTo>
                  <a:pt x="570" y="277"/>
                  <a:pt x="570" y="277"/>
                  <a:pt x="579" y="277"/>
                </a:cubicBezTo>
                <a:cubicBezTo>
                  <a:pt x="579" y="268"/>
                  <a:pt x="588" y="268"/>
                  <a:pt x="588" y="268"/>
                </a:cubicBezTo>
                <a:cubicBezTo>
                  <a:pt x="597" y="268"/>
                  <a:pt x="597" y="277"/>
                  <a:pt x="606" y="277"/>
                </a:cubicBezTo>
                <a:cubicBezTo>
                  <a:pt x="606" y="285"/>
                  <a:pt x="606" y="295"/>
                  <a:pt x="606" y="303"/>
                </a:cubicBezTo>
                <a:cubicBezTo>
                  <a:pt x="597" y="312"/>
                  <a:pt x="588" y="321"/>
                  <a:pt x="579" y="330"/>
                </a:cubicBezTo>
                <a:cubicBezTo>
                  <a:pt x="561" y="339"/>
                  <a:pt x="552" y="348"/>
                  <a:pt x="535" y="357"/>
                </a:cubicBezTo>
                <a:cubicBezTo>
                  <a:pt x="490" y="410"/>
                  <a:pt x="437" y="446"/>
                  <a:pt x="410" y="446"/>
                </a:cubicBezTo>
                <a:cubicBezTo>
                  <a:pt x="401" y="446"/>
                  <a:pt x="392" y="446"/>
                  <a:pt x="383" y="455"/>
                </a:cubicBezTo>
                <a:cubicBezTo>
                  <a:pt x="374" y="463"/>
                  <a:pt x="374" y="473"/>
                  <a:pt x="374" y="481"/>
                </a:cubicBezTo>
                <a:cubicBezTo>
                  <a:pt x="374" y="651"/>
                  <a:pt x="365" y="936"/>
                  <a:pt x="339" y="998"/>
                </a:cubicBezTo>
                <a:cubicBezTo>
                  <a:pt x="330" y="1007"/>
                  <a:pt x="330" y="1016"/>
                  <a:pt x="330" y="1016"/>
                </a:cubicBezTo>
                <a:cubicBezTo>
                  <a:pt x="312" y="1051"/>
                  <a:pt x="339" y="1060"/>
                  <a:pt x="339" y="1060"/>
                </a:cubicBezTo>
                <a:cubicBezTo>
                  <a:pt x="356" y="1069"/>
                  <a:pt x="374" y="1069"/>
                  <a:pt x="383" y="1051"/>
                </a:cubicBezTo>
                <a:cubicBezTo>
                  <a:pt x="392" y="1051"/>
                  <a:pt x="392" y="1051"/>
                  <a:pt x="392" y="1051"/>
                </a:cubicBezTo>
                <a:cubicBezTo>
                  <a:pt x="392" y="1042"/>
                  <a:pt x="401" y="1033"/>
                  <a:pt x="410" y="1024"/>
                </a:cubicBezTo>
                <a:cubicBezTo>
                  <a:pt x="445" y="971"/>
                  <a:pt x="552" y="811"/>
                  <a:pt x="633" y="775"/>
                </a:cubicBezTo>
                <a:cubicBezTo>
                  <a:pt x="686" y="748"/>
                  <a:pt x="757" y="722"/>
                  <a:pt x="846" y="740"/>
                </a:cubicBezTo>
                <a:cubicBezTo>
                  <a:pt x="935" y="758"/>
                  <a:pt x="1024" y="820"/>
                  <a:pt x="1131" y="936"/>
                </a:cubicBezTo>
                <a:cubicBezTo>
                  <a:pt x="1131" y="944"/>
                  <a:pt x="1149" y="962"/>
                  <a:pt x="1167" y="998"/>
                </a:cubicBezTo>
                <a:cubicBezTo>
                  <a:pt x="1185" y="1033"/>
                  <a:pt x="1185" y="1078"/>
                  <a:pt x="1167" y="1114"/>
                </a:cubicBezTo>
                <a:cubicBezTo>
                  <a:pt x="1140" y="1176"/>
                  <a:pt x="1051" y="1256"/>
                  <a:pt x="766" y="1283"/>
                </a:cubicBezTo>
                <a:cubicBezTo>
                  <a:pt x="526" y="1318"/>
                  <a:pt x="330" y="1318"/>
                  <a:pt x="205" y="1309"/>
                </a:cubicBezTo>
                <a:cubicBezTo>
                  <a:pt x="134" y="1301"/>
                  <a:pt x="72" y="1238"/>
                  <a:pt x="80" y="1167"/>
                </a:cubicBezTo>
                <a:cubicBezTo>
                  <a:pt x="80" y="1140"/>
                  <a:pt x="80" y="1122"/>
                  <a:pt x="80" y="1096"/>
                </a:cubicBezTo>
                <a:cubicBezTo>
                  <a:pt x="72" y="1042"/>
                  <a:pt x="89" y="918"/>
                  <a:pt x="116" y="846"/>
                </a:cubicBezTo>
                <a:cubicBezTo>
                  <a:pt x="152" y="748"/>
                  <a:pt x="160" y="677"/>
                  <a:pt x="170" y="606"/>
                </a:cubicBezTo>
                <a:cubicBezTo>
                  <a:pt x="170" y="588"/>
                  <a:pt x="178" y="570"/>
                  <a:pt x="178" y="553"/>
                </a:cubicBezTo>
                <a:cubicBezTo>
                  <a:pt x="187" y="481"/>
                  <a:pt x="205" y="401"/>
                  <a:pt x="232" y="330"/>
                </a:cubicBezTo>
                <a:cubicBezTo>
                  <a:pt x="232" y="312"/>
                  <a:pt x="232" y="312"/>
                  <a:pt x="232" y="312"/>
                </a:cubicBezTo>
                <a:cubicBezTo>
                  <a:pt x="258" y="241"/>
                  <a:pt x="285" y="170"/>
                  <a:pt x="285" y="161"/>
                </a:cubicBezTo>
                <a:cubicBezTo>
                  <a:pt x="321" y="72"/>
                  <a:pt x="383" y="54"/>
                  <a:pt x="481" y="90"/>
                </a:cubicBezTo>
                <a:cubicBezTo>
                  <a:pt x="499" y="90"/>
                  <a:pt x="517" y="98"/>
                  <a:pt x="535" y="98"/>
                </a:cubicBezTo>
                <a:cubicBezTo>
                  <a:pt x="552" y="107"/>
                  <a:pt x="570" y="116"/>
                  <a:pt x="570" y="125"/>
                </a:cubicBezTo>
                <a:cubicBezTo>
                  <a:pt x="588" y="143"/>
                  <a:pt x="579" y="170"/>
                  <a:pt x="579" y="179"/>
                </a:cubicBezTo>
                <a:lnTo>
                  <a:pt x="579" y="179"/>
                </a:lnTo>
                <a:cubicBezTo>
                  <a:pt x="641" y="197"/>
                  <a:pt x="641" y="197"/>
                  <a:pt x="641" y="197"/>
                </a:cubicBezTo>
                <a:cubicBezTo>
                  <a:pt x="641" y="197"/>
                  <a:pt x="659" y="143"/>
                  <a:pt x="633" y="90"/>
                </a:cubicBezTo>
                <a:cubicBezTo>
                  <a:pt x="623" y="72"/>
                  <a:pt x="597" y="45"/>
                  <a:pt x="552" y="36"/>
                </a:cubicBezTo>
                <a:cubicBezTo>
                  <a:pt x="535" y="27"/>
                  <a:pt x="517" y="27"/>
                  <a:pt x="499" y="18"/>
                </a:cubicBezTo>
                <a:cubicBezTo>
                  <a:pt x="437" y="0"/>
                  <a:pt x="383" y="0"/>
                  <a:pt x="339" y="10"/>
                </a:cubicBezTo>
                <a:cubicBezTo>
                  <a:pt x="285" y="27"/>
                  <a:pt x="250" y="72"/>
                  <a:pt x="223" y="134"/>
                </a:cubicBezTo>
                <a:cubicBezTo>
                  <a:pt x="223" y="134"/>
                  <a:pt x="223" y="134"/>
                  <a:pt x="170" y="295"/>
                </a:cubicBezTo>
                <a:cubicBezTo>
                  <a:pt x="170" y="303"/>
                  <a:pt x="170" y="303"/>
                  <a:pt x="170" y="303"/>
                </a:cubicBezTo>
                <a:cubicBezTo>
                  <a:pt x="143" y="383"/>
                  <a:pt x="116" y="463"/>
                  <a:pt x="107" y="544"/>
                </a:cubicBezTo>
                <a:cubicBezTo>
                  <a:pt x="107" y="561"/>
                  <a:pt x="107" y="579"/>
                  <a:pt x="98" y="597"/>
                </a:cubicBezTo>
                <a:cubicBezTo>
                  <a:pt x="98" y="668"/>
                  <a:pt x="89" y="731"/>
                  <a:pt x="54" y="829"/>
                </a:cubicBezTo>
                <a:cubicBezTo>
                  <a:pt x="27" y="900"/>
                  <a:pt x="0" y="1024"/>
                  <a:pt x="9" y="1105"/>
                </a:cubicBezTo>
                <a:cubicBezTo>
                  <a:pt x="9" y="1122"/>
                  <a:pt x="9" y="1140"/>
                  <a:pt x="9" y="1158"/>
                </a:cubicBezTo>
                <a:cubicBezTo>
                  <a:pt x="9" y="1211"/>
                  <a:pt x="27" y="1265"/>
                  <a:pt x="63" y="1309"/>
                </a:cubicBezTo>
                <a:cubicBezTo>
                  <a:pt x="98" y="1345"/>
                  <a:pt x="143" y="1372"/>
                  <a:pt x="196" y="1381"/>
                </a:cubicBezTo>
                <a:cubicBezTo>
                  <a:pt x="241" y="1381"/>
                  <a:pt x="294" y="1381"/>
                  <a:pt x="356" y="1381"/>
                </a:cubicBezTo>
                <a:cubicBezTo>
                  <a:pt x="472" y="1381"/>
                  <a:pt x="606" y="1372"/>
                  <a:pt x="766" y="1354"/>
                </a:cubicBezTo>
                <a:cubicBezTo>
                  <a:pt x="1024" y="1327"/>
                  <a:pt x="1185" y="1256"/>
                  <a:pt x="1229" y="1140"/>
                </a:cubicBezTo>
                <a:cubicBezTo>
                  <a:pt x="1283" y="1016"/>
                  <a:pt x="1193" y="900"/>
                  <a:pt x="1185" y="89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28D341F-B512-6A4A-8F35-AE4D13E75FB7}"/>
              </a:ext>
            </a:extLst>
          </p:cNvPr>
          <p:cNvGrpSpPr/>
          <p:nvPr/>
        </p:nvGrpSpPr>
        <p:grpSpPr>
          <a:xfrm>
            <a:off x="2668308" y="997913"/>
            <a:ext cx="19041035" cy="2561450"/>
            <a:chOff x="2668308" y="861425"/>
            <a:chExt cx="19041035" cy="2561450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6A268349-DA28-9042-9EA0-D0F903F2DACC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1B9FFA44-796F-0142-8A23-891E96FECD2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B06B83EA-3128-664A-B172-339C96DE1EDB}"/>
              </a:ext>
            </a:extLst>
          </p:cNvPr>
          <p:cNvGrpSpPr/>
          <p:nvPr/>
        </p:nvGrpSpPr>
        <p:grpSpPr>
          <a:xfrm>
            <a:off x="727008" y="5604665"/>
            <a:ext cx="4236804" cy="1488549"/>
            <a:chOff x="4263265" y="1861451"/>
            <a:chExt cx="4236804" cy="1488549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3E1BFF88-5948-0E43-9408-1C59097F30CB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E1F1F69F-FB61-0F41-A256-1EE7D296EA0D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3180F5F-84A1-764E-A220-C3C3C1DC7958}"/>
              </a:ext>
            </a:extLst>
          </p:cNvPr>
          <p:cNvGrpSpPr/>
          <p:nvPr/>
        </p:nvGrpSpPr>
        <p:grpSpPr>
          <a:xfrm>
            <a:off x="1674277" y="9073034"/>
            <a:ext cx="4240975" cy="1523955"/>
            <a:chOff x="4250958" y="4721942"/>
            <a:chExt cx="4240975" cy="1523955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55E1F067-371C-324A-A771-D57B88495173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DC7841AC-08B2-0C4F-9937-7AA81793C2E5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6A95EE4E-58B4-7649-AE09-60D4F9BBEDB0}"/>
              </a:ext>
            </a:extLst>
          </p:cNvPr>
          <p:cNvGrpSpPr/>
          <p:nvPr/>
        </p:nvGrpSpPr>
        <p:grpSpPr>
          <a:xfrm>
            <a:off x="18066817" y="9901538"/>
            <a:ext cx="4236804" cy="1555049"/>
            <a:chOff x="4208458" y="7650699"/>
            <a:chExt cx="4236804" cy="1555049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46A0ABEE-94B9-2346-BE57-CFBC09932378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B56BA0AA-804C-C24A-8EC9-5CFD2D9CF039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EA871DA-311E-5548-A0AA-3A7A7556378E}"/>
              </a:ext>
            </a:extLst>
          </p:cNvPr>
          <p:cNvGrpSpPr/>
          <p:nvPr/>
        </p:nvGrpSpPr>
        <p:grpSpPr>
          <a:xfrm>
            <a:off x="19460313" y="6920657"/>
            <a:ext cx="4236804" cy="1514064"/>
            <a:chOff x="4247967" y="10620441"/>
            <a:chExt cx="4236804" cy="1514064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53A5ADFC-AA80-FF4B-9918-9B893B34DA8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339F6886-92B6-6E44-8EEF-2A75BADAD2A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>
            <a:extLst>
              <a:ext uri="{FF2B5EF4-FFF2-40B4-BE49-F238E27FC236}">
                <a16:creationId xmlns:a16="http://schemas.microsoft.com/office/drawing/2014/main" id="{6E4EAEA7-D38C-264B-AC12-6751CBF76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974" y="7468802"/>
            <a:ext cx="4845" cy="484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2680" cap="flat">
            <a:solidFill>
              <a:srgbClr val="C9C9C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8A0A3CA8-B377-304A-86B5-C1875542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8" y="7468802"/>
            <a:ext cx="4845" cy="484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2680" cap="flat">
            <a:solidFill>
              <a:srgbClr val="C9C9C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Line 3">
            <a:extLst>
              <a:ext uri="{FF2B5EF4-FFF2-40B4-BE49-F238E27FC236}">
                <a16:creationId xmlns:a16="http://schemas.microsoft.com/office/drawing/2014/main" id="{09A55C4B-A981-914F-8253-5BBDD459B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164" y="8176427"/>
            <a:ext cx="12664546" cy="4849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4" name="Freeform 333">
            <a:extLst>
              <a:ext uri="{FF2B5EF4-FFF2-40B4-BE49-F238E27FC236}">
                <a16:creationId xmlns:a16="http://schemas.microsoft.com/office/drawing/2014/main" id="{5730F467-9206-7344-A5FC-192165202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8233" y="6746639"/>
            <a:ext cx="4696497" cy="4061572"/>
          </a:xfrm>
          <a:custGeom>
            <a:avLst/>
            <a:gdLst>
              <a:gd name="T0" fmla="*/ 2136 w 4272"/>
              <a:gd name="T1" fmla="*/ 3696 h 3697"/>
              <a:gd name="T2" fmla="*/ 2136 w 4272"/>
              <a:gd name="T3" fmla="*/ 3696 h 3697"/>
              <a:gd name="T4" fmla="*/ 2037 w 4272"/>
              <a:gd name="T5" fmla="*/ 3660 h 3697"/>
              <a:gd name="T6" fmla="*/ 619 w 4272"/>
              <a:gd name="T7" fmla="*/ 2242 h 3697"/>
              <a:gd name="T8" fmla="*/ 610 w 4272"/>
              <a:gd name="T9" fmla="*/ 2233 h 3697"/>
              <a:gd name="T10" fmla="*/ 332 w 4272"/>
              <a:gd name="T11" fmla="*/ 1955 h 3697"/>
              <a:gd name="T12" fmla="*/ 0 w 4272"/>
              <a:gd name="T13" fmla="*/ 1147 h 3697"/>
              <a:gd name="T14" fmla="*/ 332 w 4272"/>
              <a:gd name="T15" fmla="*/ 341 h 3697"/>
              <a:gd name="T16" fmla="*/ 1139 w 4272"/>
              <a:gd name="T17" fmla="*/ 0 h 3697"/>
              <a:gd name="T18" fmla="*/ 1947 w 4272"/>
              <a:gd name="T19" fmla="*/ 341 h 3697"/>
              <a:gd name="T20" fmla="*/ 2136 w 4272"/>
              <a:gd name="T21" fmla="*/ 520 h 3697"/>
              <a:gd name="T22" fmla="*/ 2315 w 4272"/>
              <a:gd name="T23" fmla="*/ 341 h 3697"/>
              <a:gd name="T24" fmla="*/ 3123 w 4272"/>
              <a:gd name="T25" fmla="*/ 0 h 3697"/>
              <a:gd name="T26" fmla="*/ 3930 w 4272"/>
              <a:gd name="T27" fmla="*/ 341 h 3697"/>
              <a:gd name="T28" fmla="*/ 4271 w 4272"/>
              <a:gd name="T29" fmla="*/ 1147 h 3697"/>
              <a:gd name="T30" fmla="*/ 3930 w 4272"/>
              <a:gd name="T31" fmla="*/ 1955 h 3697"/>
              <a:gd name="T32" fmla="*/ 3930 w 4272"/>
              <a:gd name="T33" fmla="*/ 1955 h 3697"/>
              <a:gd name="T34" fmla="*/ 3652 w 4272"/>
              <a:gd name="T35" fmla="*/ 2233 h 3697"/>
              <a:gd name="T36" fmla="*/ 3643 w 4272"/>
              <a:gd name="T37" fmla="*/ 2242 h 3697"/>
              <a:gd name="T38" fmla="*/ 2225 w 4272"/>
              <a:gd name="T39" fmla="*/ 3660 h 3697"/>
              <a:gd name="T40" fmla="*/ 2136 w 4272"/>
              <a:gd name="T41" fmla="*/ 3696 h 3697"/>
              <a:gd name="T42" fmla="*/ 816 w 4272"/>
              <a:gd name="T43" fmla="*/ 2054 h 3697"/>
              <a:gd name="T44" fmla="*/ 816 w 4272"/>
              <a:gd name="T45" fmla="*/ 2054 h 3697"/>
              <a:gd name="T46" fmla="*/ 2136 w 4272"/>
              <a:gd name="T47" fmla="*/ 3364 h 3697"/>
              <a:gd name="T48" fmla="*/ 3446 w 4272"/>
              <a:gd name="T49" fmla="*/ 2054 h 3697"/>
              <a:gd name="T50" fmla="*/ 3455 w 4272"/>
              <a:gd name="T51" fmla="*/ 2045 h 3697"/>
              <a:gd name="T52" fmla="*/ 3742 w 4272"/>
              <a:gd name="T53" fmla="*/ 1758 h 3697"/>
              <a:gd name="T54" fmla="*/ 3993 w 4272"/>
              <a:gd name="T55" fmla="*/ 1147 h 3697"/>
              <a:gd name="T56" fmla="*/ 3742 w 4272"/>
              <a:gd name="T57" fmla="*/ 529 h 3697"/>
              <a:gd name="T58" fmla="*/ 3123 w 4272"/>
              <a:gd name="T59" fmla="*/ 278 h 3697"/>
              <a:gd name="T60" fmla="*/ 2512 w 4272"/>
              <a:gd name="T61" fmla="*/ 529 h 3697"/>
              <a:gd name="T62" fmla="*/ 2225 w 4272"/>
              <a:gd name="T63" fmla="*/ 815 h 3697"/>
              <a:gd name="T64" fmla="*/ 2136 w 4272"/>
              <a:gd name="T65" fmla="*/ 851 h 3697"/>
              <a:gd name="T66" fmla="*/ 2037 w 4272"/>
              <a:gd name="T67" fmla="*/ 815 h 3697"/>
              <a:gd name="T68" fmla="*/ 1750 w 4272"/>
              <a:gd name="T69" fmla="*/ 529 h 3697"/>
              <a:gd name="T70" fmla="*/ 1139 w 4272"/>
              <a:gd name="T71" fmla="*/ 278 h 3697"/>
              <a:gd name="T72" fmla="*/ 520 w 4272"/>
              <a:gd name="T73" fmla="*/ 529 h 3697"/>
              <a:gd name="T74" fmla="*/ 269 w 4272"/>
              <a:gd name="T75" fmla="*/ 1147 h 3697"/>
              <a:gd name="T76" fmla="*/ 520 w 4272"/>
              <a:gd name="T77" fmla="*/ 1758 h 3697"/>
              <a:gd name="T78" fmla="*/ 808 w 4272"/>
              <a:gd name="T79" fmla="*/ 2045 h 3697"/>
              <a:gd name="T80" fmla="*/ 816 w 4272"/>
              <a:gd name="T81" fmla="*/ 2054 h 3697"/>
              <a:gd name="T82" fmla="*/ 3841 w 4272"/>
              <a:gd name="T83" fmla="*/ 1856 h 3697"/>
              <a:gd name="T84" fmla="*/ 3841 w 4272"/>
              <a:gd name="T85" fmla="*/ 1856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72" h="3697">
                <a:moveTo>
                  <a:pt x="2136" y="3696"/>
                </a:moveTo>
                <a:lnTo>
                  <a:pt x="2136" y="3696"/>
                </a:lnTo>
                <a:cubicBezTo>
                  <a:pt x="2100" y="3696"/>
                  <a:pt x="2064" y="3687"/>
                  <a:pt x="2037" y="3660"/>
                </a:cubicBezTo>
                <a:cubicBezTo>
                  <a:pt x="619" y="2242"/>
                  <a:pt x="619" y="2242"/>
                  <a:pt x="619" y="2242"/>
                </a:cubicBezTo>
                <a:cubicBezTo>
                  <a:pt x="610" y="2233"/>
                  <a:pt x="610" y="2233"/>
                  <a:pt x="610" y="2233"/>
                </a:cubicBezTo>
                <a:cubicBezTo>
                  <a:pt x="332" y="1955"/>
                  <a:pt x="332" y="1955"/>
                  <a:pt x="332" y="1955"/>
                </a:cubicBezTo>
                <a:cubicBezTo>
                  <a:pt x="116" y="1740"/>
                  <a:pt x="0" y="1453"/>
                  <a:pt x="0" y="1147"/>
                </a:cubicBezTo>
                <a:cubicBezTo>
                  <a:pt x="0" y="842"/>
                  <a:pt x="116" y="556"/>
                  <a:pt x="332" y="341"/>
                </a:cubicBezTo>
                <a:cubicBezTo>
                  <a:pt x="547" y="126"/>
                  <a:pt x="834" y="0"/>
                  <a:pt x="1139" y="0"/>
                </a:cubicBezTo>
                <a:cubicBezTo>
                  <a:pt x="1444" y="0"/>
                  <a:pt x="1732" y="126"/>
                  <a:pt x="1947" y="341"/>
                </a:cubicBezTo>
                <a:cubicBezTo>
                  <a:pt x="2136" y="520"/>
                  <a:pt x="2136" y="520"/>
                  <a:pt x="2136" y="520"/>
                </a:cubicBezTo>
                <a:cubicBezTo>
                  <a:pt x="2315" y="341"/>
                  <a:pt x="2315" y="341"/>
                  <a:pt x="2315" y="341"/>
                </a:cubicBezTo>
                <a:cubicBezTo>
                  <a:pt x="2530" y="126"/>
                  <a:pt x="2818" y="0"/>
                  <a:pt x="3123" y="0"/>
                </a:cubicBezTo>
                <a:cubicBezTo>
                  <a:pt x="3428" y="0"/>
                  <a:pt x="3715" y="126"/>
                  <a:pt x="3930" y="341"/>
                </a:cubicBezTo>
                <a:cubicBezTo>
                  <a:pt x="4146" y="556"/>
                  <a:pt x="4271" y="842"/>
                  <a:pt x="4271" y="1147"/>
                </a:cubicBezTo>
                <a:cubicBezTo>
                  <a:pt x="4271" y="1453"/>
                  <a:pt x="4146" y="1740"/>
                  <a:pt x="3930" y="1955"/>
                </a:cubicBezTo>
                <a:lnTo>
                  <a:pt x="3930" y="1955"/>
                </a:lnTo>
                <a:cubicBezTo>
                  <a:pt x="3652" y="2233"/>
                  <a:pt x="3652" y="2233"/>
                  <a:pt x="3652" y="2233"/>
                </a:cubicBezTo>
                <a:cubicBezTo>
                  <a:pt x="3652" y="2233"/>
                  <a:pt x="3652" y="2233"/>
                  <a:pt x="3643" y="2242"/>
                </a:cubicBezTo>
                <a:cubicBezTo>
                  <a:pt x="2225" y="3660"/>
                  <a:pt x="2225" y="3660"/>
                  <a:pt x="2225" y="3660"/>
                </a:cubicBezTo>
                <a:cubicBezTo>
                  <a:pt x="2198" y="3687"/>
                  <a:pt x="2162" y="3696"/>
                  <a:pt x="2136" y="3696"/>
                </a:cubicBezTo>
                <a:close/>
                <a:moveTo>
                  <a:pt x="816" y="2054"/>
                </a:moveTo>
                <a:lnTo>
                  <a:pt x="816" y="2054"/>
                </a:lnTo>
                <a:cubicBezTo>
                  <a:pt x="2136" y="3364"/>
                  <a:pt x="2136" y="3364"/>
                  <a:pt x="2136" y="3364"/>
                </a:cubicBezTo>
                <a:cubicBezTo>
                  <a:pt x="3446" y="2054"/>
                  <a:pt x="3446" y="2054"/>
                  <a:pt x="3446" y="2054"/>
                </a:cubicBezTo>
                <a:lnTo>
                  <a:pt x="3455" y="2045"/>
                </a:lnTo>
                <a:cubicBezTo>
                  <a:pt x="3742" y="1758"/>
                  <a:pt x="3742" y="1758"/>
                  <a:pt x="3742" y="1758"/>
                </a:cubicBezTo>
                <a:cubicBezTo>
                  <a:pt x="3903" y="1596"/>
                  <a:pt x="3993" y="1381"/>
                  <a:pt x="3993" y="1147"/>
                </a:cubicBezTo>
                <a:cubicBezTo>
                  <a:pt x="3993" y="914"/>
                  <a:pt x="3903" y="691"/>
                  <a:pt x="3742" y="529"/>
                </a:cubicBezTo>
                <a:cubicBezTo>
                  <a:pt x="3580" y="368"/>
                  <a:pt x="3356" y="278"/>
                  <a:pt x="3123" y="278"/>
                </a:cubicBezTo>
                <a:cubicBezTo>
                  <a:pt x="2889" y="278"/>
                  <a:pt x="2674" y="368"/>
                  <a:pt x="2512" y="529"/>
                </a:cubicBezTo>
                <a:cubicBezTo>
                  <a:pt x="2225" y="815"/>
                  <a:pt x="2225" y="815"/>
                  <a:pt x="2225" y="815"/>
                </a:cubicBezTo>
                <a:cubicBezTo>
                  <a:pt x="2198" y="834"/>
                  <a:pt x="2172" y="851"/>
                  <a:pt x="2136" y="851"/>
                </a:cubicBezTo>
                <a:cubicBezTo>
                  <a:pt x="2100" y="851"/>
                  <a:pt x="2064" y="834"/>
                  <a:pt x="2037" y="815"/>
                </a:cubicBezTo>
                <a:cubicBezTo>
                  <a:pt x="1750" y="529"/>
                  <a:pt x="1750" y="529"/>
                  <a:pt x="1750" y="529"/>
                </a:cubicBezTo>
                <a:cubicBezTo>
                  <a:pt x="1588" y="368"/>
                  <a:pt x="1373" y="278"/>
                  <a:pt x="1139" y="278"/>
                </a:cubicBezTo>
                <a:cubicBezTo>
                  <a:pt x="906" y="278"/>
                  <a:pt x="691" y="368"/>
                  <a:pt x="520" y="529"/>
                </a:cubicBezTo>
                <a:cubicBezTo>
                  <a:pt x="359" y="691"/>
                  <a:pt x="269" y="914"/>
                  <a:pt x="269" y="1147"/>
                </a:cubicBezTo>
                <a:cubicBezTo>
                  <a:pt x="269" y="1381"/>
                  <a:pt x="359" y="1596"/>
                  <a:pt x="520" y="1758"/>
                </a:cubicBezTo>
                <a:cubicBezTo>
                  <a:pt x="808" y="2045"/>
                  <a:pt x="808" y="2045"/>
                  <a:pt x="808" y="2045"/>
                </a:cubicBezTo>
                <a:lnTo>
                  <a:pt x="816" y="2054"/>
                </a:lnTo>
                <a:close/>
                <a:moveTo>
                  <a:pt x="3841" y="1856"/>
                </a:moveTo>
                <a:lnTo>
                  <a:pt x="3841" y="18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4">
            <a:extLst>
              <a:ext uri="{FF2B5EF4-FFF2-40B4-BE49-F238E27FC236}">
                <a16:creationId xmlns:a16="http://schemas.microsoft.com/office/drawing/2014/main" id="{C7E9EC5D-EFDC-5B4B-AC1B-13F6E653D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979" y="5898458"/>
            <a:ext cx="4526860" cy="7842033"/>
          </a:xfrm>
          <a:custGeom>
            <a:avLst/>
            <a:gdLst>
              <a:gd name="T0" fmla="*/ 2279 w 4120"/>
              <a:gd name="T1" fmla="*/ 7133 h 7134"/>
              <a:gd name="T2" fmla="*/ 2279 w 4120"/>
              <a:gd name="T3" fmla="*/ 7133 h 7134"/>
              <a:gd name="T4" fmla="*/ 2279 w 4120"/>
              <a:gd name="T5" fmla="*/ 4082 h 7134"/>
              <a:gd name="T6" fmla="*/ 3580 w 4120"/>
              <a:gd name="T7" fmla="*/ 3059 h 7134"/>
              <a:gd name="T8" fmla="*/ 4092 w 4120"/>
              <a:gd name="T9" fmla="*/ 718 h 7134"/>
              <a:gd name="T10" fmla="*/ 3939 w 4120"/>
              <a:gd name="T11" fmla="*/ 243 h 7134"/>
              <a:gd name="T12" fmla="*/ 3419 w 4120"/>
              <a:gd name="T13" fmla="*/ 0 h 7134"/>
              <a:gd name="T14" fmla="*/ 3195 w 4120"/>
              <a:gd name="T15" fmla="*/ 224 h 7134"/>
              <a:gd name="T16" fmla="*/ 3419 w 4120"/>
              <a:gd name="T17" fmla="*/ 449 h 7134"/>
              <a:gd name="T18" fmla="*/ 3607 w 4120"/>
              <a:gd name="T19" fmla="*/ 539 h 7134"/>
              <a:gd name="T20" fmla="*/ 3652 w 4120"/>
              <a:gd name="T21" fmla="*/ 655 h 7134"/>
              <a:gd name="T22" fmla="*/ 3177 w 4120"/>
              <a:gd name="T23" fmla="*/ 2880 h 7134"/>
              <a:gd name="T24" fmla="*/ 2055 w 4120"/>
              <a:gd name="T25" fmla="*/ 3651 h 7134"/>
              <a:gd name="T26" fmla="*/ 924 w 4120"/>
              <a:gd name="T27" fmla="*/ 2862 h 7134"/>
              <a:gd name="T28" fmla="*/ 467 w 4120"/>
              <a:gd name="T29" fmla="*/ 628 h 7134"/>
              <a:gd name="T30" fmla="*/ 502 w 4120"/>
              <a:gd name="T31" fmla="*/ 530 h 7134"/>
              <a:gd name="T32" fmla="*/ 673 w 4120"/>
              <a:gd name="T33" fmla="*/ 449 h 7134"/>
              <a:gd name="T34" fmla="*/ 897 w 4120"/>
              <a:gd name="T35" fmla="*/ 224 h 7134"/>
              <a:gd name="T36" fmla="*/ 673 w 4120"/>
              <a:gd name="T37" fmla="*/ 0 h 7134"/>
              <a:gd name="T38" fmla="*/ 170 w 4120"/>
              <a:gd name="T39" fmla="*/ 233 h 7134"/>
              <a:gd name="T40" fmla="*/ 18 w 4120"/>
              <a:gd name="T41" fmla="*/ 682 h 7134"/>
              <a:gd name="T42" fmla="*/ 521 w 4120"/>
              <a:gd name="T43" fmla="*/ 3041 h 7134"/>
              <a:gd name="T44" fmla="*/ 1831 w 4120"/>
              <a:gd name="T45" fmla="*/ 4082 h 7134"/>
              <a:gd name="T46" fmla="*/ 1831 w 4120"/>
              <a:gd name="T47" fmla="*/ 7133 h 7134"/>
              <a:gd name="T48" fmla="*/ 2279 w 4120"/>
              <a:gd name="T49" fmla="*/ 7133 h 7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20" h="7134">
                <a:moveTo>
                  <a:pt x="2279" y="7133"/>
                </a:moveTo>
                <a:lnTo>
                  <a:pt x="2279" y="7133"/>
                </a:lnTo>
                <a:cubicBezTo>
                  <a:pt x="2279" y="4082"/>
                  <a:pt x="2279" y="4082"/>
                  <a:pt x="2279" y="4082"/>
                </a:cubicBezTo>
                <a:cubicBezTo>
                  <a:pt x="2872" y="4019"/>
                  <a:pt x="3302" y="3687"/>
                  <a:pt x="3580" y="3059"/>
                </a:cubicBezTo>
                <a:cubicBezTo>
                  <a:pt x="3859" y="2458"/>
                  <a:pt x="3984" y="1606"/>
                  <a:pt x="4092" y="718"/>
                </a:cubicBezTo>
                <a:cubicBezTo>
                  <a:pt x="4119" y="548"/>
                  <a:pt x="4065" y="377"/>
                  <a:pt x="3939" y="243"/>
                </a:cubicBezTo>
                <a:cubicBezTo>
                  <a:pt x="3814" y="90"/>
                  <a:pt x="3616" y="0"/>
                  <a:pt x="3419" y="0"/>
                </a:cubicBezTo>
                <a:cubicBezTo>
                  <a:pt x="3293" y="0"/>
                  <a:pt x="3195" y="108"/>
                  <a:pt x="3195" y="224"/>
                </a:cubicBezTo>
                <a:cubicBezTo>
                  <a:pt x="3195" y="350"/>
                  <a:pt x="3293" y="449"/>
                  <a:pt x="3419" y="449"/>
                </a:cubicBezTo>
                <a:cubicBezTo>
                  <a:pt x="3491" y="449"/>
                  <a:pt x="3563" y="485"/>
                  <a:pt x="3607" y="539"/>
                </a:cubicBezTo>
                <a:cubicBezTo>
                  <a:pt x="3634" y="566"/>
                  <a:pt x="3652" y="602"/>
                  <a:pt x="3652" y="655"/>
                </a:cubicBezTo>
                <a:cubicBezTo>
                  <a:pt x="3545" y="1516"/>
                  <a:pt x="3428" y="2332"/>
                  <a:pt x="3177" y="2880"/>
                </a:cubicBezTo>
                <a:cubicBezTo>
                  <a:pt x="2934" y="3409"/>
                  <a:pt x="2584" y="3651"/>
                  <a:pt x="2055" y="3651"/>
                </a:cubicBezTo>
                <a:cubicBezTo>
                  <a:pt x="1517" y="3651"/>
                  <a:pt x="1167" y="3409"/>
                  <a:pt x="924" y="2862"/>
                </a:cubicBezTo>
                <a:cubicBezTo>
                  <a:pt x="682" y="2305"/>
                  <a:pt x="574" y="1525"/>
                  <a:pt x="467" y="628"/>
                </a:cubicBezTo>
                <a:cubicBezTo>
                  <a:pt x="458" y="592"/>
                  <a:pt x="476" y="556"/>
                  <a:pt x="502" y="530"/>
                </a:cubicBezTo>
                <a:cubicBezTo>
                  <a:pt x="538" y="485"/>
                  <a:pt x="610" y="449"/>
                  <a:pt x="673" y="449"/>
                </a:cubicBezTo>
                <a:cubicBezTo>
                  <a:pt x="799" y="449"/>
                  <a:pt x="897" y="350"/>
                  <a:pt x="897" y="224"/>
                </a:cubicBezTo>
                <a:cubicBezTo>
                  <a:pt x="897" y="108"/>
                  <a:pt x="799" y="0"/>
                  <a:pt x="673" y="0"/>
                </a:cubicBezTo>
                <a:cubicBezTo>
                  <a:pt x="485" y="0"/>
                  <a:pt x="296" y="90"/>
                  <a:pt x="170" y="233"/>
                </a:cubicBezTo>
                <a:cubicBezTo>
                  <a:pt x="54" y="359"/>
                  <a:pt x="0" y="521"/>
                  <a:pt x="18" y="682"/>
                </a:cubicBezTo>
                <a:cubicBezTo>
                  <a:pt x="135" y="1614"/>
                  <a:pt x="251" y="2431"/>
                  <a:pt x="521" y="3041"/>
                </a:cubicBezTo>
                <a:cubicBezTo>
                  <a:pt x="799" y="3678"/>
                  <a:pt x="1230" y="4019"/>
                  <a:pt x="1831" y="4082"/>
                </a:cubicBezTo>
                <a:cubicBezTo>
                  <a:pt x="1831" y="7133"/>
                  <a:pt x="1831" y="7133"/>
                  <a:pt x="1831" y="7133"/>
                </a:cubicBezTo>
                <a:lnTo>
                  <a:pt x="2279" y="713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5">
            <a:extLst>
              <a:ext uri="{FF2B5EF4-FFF2-40B4-BE49-F238E27FC236}">
                <a16:creationId xmlns:a16="http://schemas.microsoft.com/office/drawing/2014/main" id="{373149F9-4225-BE45-A86F-90A66612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230" y="9625605"/>
            <a:ext cx="2626936" cy="4623795"/>
          </a:xfrm>
          <a:custGeom>
            <a:avLst/>
            <a:gdLst>
              <a:gd name="T0" fmla="*/ 1589 w 2388"/>
              <a:gd name="T1" fmla="*/ 0 h 4209"/>
              <a:gd name="T2" fmla="*/ 1589 w 2388"/>
              <a:gd name="T3" fmla="*/ 0 h 4209"/>
              <a:gd name="T4" fmla="*/ 790 w 2388"/>
              <a:gd name="T5" fmla="*/ 799 h 4209"/>
              <a:gd name="T6" fmla="*/ 1364 w 2388"/>
              <a:gd name="T7" fmla="*/ 1562 h 4209"/>
              <a:gd name="T8" fmla="*/ 1364 w 2388"/>
              <a:gd name="T9" fmla="*/ 2405 h 4209"/>
              <a:gd name="T10" fmla="*/ 0 w 2388"/>
              <a:gd name="T11" fmla="*/ 3760 h 4209"/>
              <a:gd name="T12" fmla="*/ 0 w 2388"/>
              <a:gd name="T13" fmla="*/ 4208 h 4209"/>
              <a:gd name="T14" fmla="*/ 1813 w 2388"/>
              <a:gd name="T15" fmla="*/ 2405 h 4209"/>
              <a:gd name="T16" fmla="*/ 1813 w 2388"/>
              <a:gd name="T17" fmla="*/ 1562 h 4209"/>
              <a:gd name="T18" fmla="*/ 2387 w 2388"/>
              <a:gd name="T19" fmla="*/ 799 h 4209"/>
              <a:gd name="T20" fmla="*/ 1589 w 2388"/>
              <a:gd name="T21" fmla="*/ 0 h 4209"/>
              <a:gd name="T22" fmla="*/ 1589 w 2388"/>
              <a:gd name="T23" fmla="*/ 1149 h 4209"/>
              <a:gd name="T24" fmla="*/ 1589 w 2388"/>
              <a:gd name="T25" fmla="*/ 1149 h 4209"/>
              <a:gd name="T26" fmla="*/ 1239 w 2388"/>
              <a:gd name="T27" fmla="*/ 799 h 4209"/>
              <a:gd name="T28" fmla="*/ 1589 w 2388"/>
              <a:gd name="T29" fmla="*/ 449 h 4209"/>
              <a:gd name="T30" fmla="*/ 1938 w 2388"/>
              <a:gd name="T31" fmla="*/ 799 h 4209"/>
              <a:gd name="T32" fmla="*/ 1589 w 2388"/>
              <a:gd name="T33" fmla="*/ 1149 h 4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88" h="4209">
                <a:moveTo>
                  <a:pt x="1589" y="0"/>
                </a:moveTo>
                <a:lnTo>
                  <a:pt x="1589" y="0"/>
                </a:lnTo>
                <a:cubicBezTo>
                  <a:pt x="1149" y="0"/>
                  <a:pt x="790" y="359"/>
                  <a:pt x="790" y="799"/>
                </a:cubicBezTo>
                <a:cubicBezTo>
                  <a:pt x="790" y="1158"/>
                  <a:pt x="1032" y="1463"/>
                  <a:pt x="1364" y="1562"/>
                </a:cubicBezTo>
                <a:cubicBezTo>
                  <a:pt x="1364" y="2405"/>
                  <a:pt x="1364" y="2405"/>
                  <a:pt x="1364" y="2405"/>
                </a:cubicBezTo>
                <a:cubicBezTo>
                  <a:pt x="1364" y="3150"/>
                  <a:pt x="754" y="3760"/>
                  <a:pt x="0" y="3760"/>
                </a:cubicBezTo>
                <a:cubicBezTo>
                  <a:pt x="0" y="4208"/>
                  <a:pt x="0" y="4208"/>
                  <a:pt x="0" y="4208"/>
                </a:cubicBezTo>
                <a:cubicBezTo>
                  <a:pt x="996" y="4208"/>
                  <a:pt x="1813" y="3401"/>
                  <a:pt x="1813" y="2405"/>
                </a:cubicBezTo>
                <a:cubicBezTo>
                  <a:pt x="1813" y="1562"/>
                  <a:pt x="1813" y="1562"/>
                  <a:pt x="1813" y="1562"/>
                </a:cubicBezTo>
                <a:cubicBezTo>
                  <a:pt x="2145" y="1463"/>
                  <a:pt x="2387" y="1158"/>
                  <a:pt x="2387" y="799"/>
                </a:cubicBezTo>
                <a:cubicBezTo>
                  <a:pt x="2387" y="359"/>
                  <a:pt x="2028" y="0"/>
                  <a:pt x="1589" y="0"/>
                </a:cubicBezTo>
                <a:close/>
                <a:moveTo>
                  <a:pt x="1589" y="1149"/>
                </a:moveTo>
                <a:lnTo>
                  <a:pt x="1589" y="1149"/>
                </a:lnTo>
                <a:cubicBezTo>
                  <a:pt x="1391" y="1149"/>
                  <a:pt x="1239" y="987"/>
                  <a:pt x="1239" y="799"/>
                </a:cubicBezTo>
                <a:cubicBezTo>
                  <a:pt x="1239" y="601"/>
                  <a:pt x="1391" y="449"/>
                  <a:pt x="1589" y="449"/>
                </a:cubicBezTo>
                <a:cubicBezTo>
                  <a:pt x="1777" y="449"/>
                  <a:pt x="1938" y="601"/>
                  <a:pt x="1938" y="799"/>
                </a:cubicBezTo>
                <a:cubicBezTo>
                  <a:pt x="1938" y="987"/>
                  <a:pt x="1777" y="1149"/>
                  <a:pt x="1589" y="114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6">
            <a:extLst>
              <a:ext uri="{FF2B5EF4-FFF2-40B4-BE49-F238E27FC236}">
                <a16:creationId xmlns:a16="http://schemas.microsoft.com/office/drawing/2014/main" id="{13C11C9B-49A2-9D4F-A168-A6219EDD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975" y="7381562"/>
            <a:ext cx="1580039" cy="1589733"/>
          </a:xfrm>
          <a:custGeom>
            <a:avLst/>
            <a:gdLst>
              <a:gd name="T0" fmla="*/ 1435 w 1436"/>
              <a:gd name="T1" fmla="*/ 726 h 1445"/>
              <a:gd name="T2" fmla="*/ 1435 w 1436"/>
              <a:gd name="T3" fmla="*/ 726 h 1445"/>
              <a:gd name="T4" fmla="*/ 718 w 1436"/>
              <a:gd name="T5" fmla="*/ 1444 h 1445"/>
              <a:gd name="T6" fmla="*/ 0 w 1436"/>
              <a:gd name="T7" fmla="*/ 726 h 1445"/>
              <a:gd name="T8" fmla="*/ 718 w 1436"/>
              <a:gd name="T9" fmla="*/ 0 h 1445"/>
              <a:gd name="T10" fmla="*/ 1435 w 1436"/>
              <a:gd name="T11" fmla="*/ 726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6" h="1445">
                <a:moveTo>
                  <a:pt x="1435" y="726"/>
                </a:moveTo>
                <a:lnTo>
                  <a:pt x="1435" y="726"/>
                </a:lnTo>
                <a:cubicBezTo>
                  <a:pt x="1435" y="1121"/>
                  <a:pt x="1112" y="1444"/>
                  <a:pt x="718" y="1444"/>
                </a:cubicBezTo>
                <a:cubicBezTo>
                  <a:pt x="323" y="1444"/>
                  <a:pt x="0" y="1121"/>
                  <a:pt x="0" y="726"/>
                </a:cubicBezTo>
                <a:cubicBezTo>
                  <a:pt x="0" y="322"/>
                  <a:pt x="323" y="0"/>
                  <a:pt x="718" y="0"/>
                </a:cubicBezTo>
                <a:cubicBezTo>
                  <a:pt x="1112" y="0"/>
                  <a:pt x="1435" y="322"/>
                  <a:pt x="1435" y="7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7">
            <a:extLst>
              <a:ext uri="{FF2B5EF4-FFF2-40B4-BE49-F238E27FC236}">
                <a16:creationId xmlns:a16="http://schemas.microsoft.com/office/drawing/2014/main" id="{8BF52C1C-3021-2640-BA47-F31B06E8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495" y="7381562"/>
            <a:ext cx="1589733" cy="1589733"/>
          </a:xfrm>
          <a:custGeom>
            <a:avLst/>
            <a:gdLst>
              <a:gd name="T0" fmla="*/ 1444 w 1445"/>
              <a:gd name="T1" fmla="*/ 726 h 1445"/>
              <a:gd name="T2" fmla="*/ 1444 w 1445"/>
              <a:gd name="T3" fmla="*/ 726 h 1445"/>
              <a:gd name="T4" fmla="*/ 727 w 1445"/>
              <a:gd name="T5" fmla="*/ 1444 h 1445"/>
              <a:gd name="T6" fmla="*/ 0 w 1445"/>
              <a:gd name="T7" fmla="*/ 726 h 1445"/>
              <a:gd name="T8" fmla="*/ 727 w 1445"/>
              <a:gd name="T9" fmla="*/ 0 h 1445"/>
              <a:gd name="T10" fmla="*/ 1444 w 1445"/>
              <a:gd name="T11" fmla="*/ 726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5" h="1445">
                <a:moveTo>
                  <a:pt x="1444" y="726"/>
                </a:moveTo>
                <a:lnTo>
                  <a:pt x="1444" y="726"/>
                </a:lnTo>
                <a:cubicBezTo>
                  <a:pt x="1444" y="1121"/>
                  <a:pt x="1121" y="1444"/>
                  <a:pt x="727" y="1444"/>
                </a:cubicBezTo>
                <a:cubicBezTo>
                  <a:pt x="323" y="1444"/>
                  <a:pt x="0" y="1121"/>
                  <a:pt x="0" y="726"/>
                </a:cubicBezTo>
                <a:cubicBezTo>
                  <a:pt x="0" y="322"/>
                  <a:pt x="323" y="0"/>
                  <a:pt x="727" y="0"/>
                </a:cubicBezTo>
                <a:cubicBezTo>
                  <a:pt x="1121" y="0"/>
                  <a:pt x="1444" y="322"/>
                  <a:pt x="1444" y="7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8">
            <a:extLst>
              <a:ext uri="{FF2B5EF4-FFF2-40B4-BE49-F238E27FC236}">
                <a16:creationId xmlns:a16="http://schemas.microsoft.com/office/drawing/2014/main" id="{DC0980C0-9FD4-6D47-BE7B-FF7F65A42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727" y="7381562"/>
            <a:ext cx="1589733" cy="1589733"/>
          </a:xfrm>
          <a:custGeom>
            <a:avLst/>
            <a:gdLst>
              <a:gd name="T0" fmla="*/ 1445 w 1446"/>
              <a:gd name="T1" fmla="*/ 726 h 1445"/>
              <a:gd name="T2" fmla="*/ 1445 w 1446"/>
              <a:gd name="T3" fmla="*/ 726 h 1445"/>
              <a:gd name="T4" fmla="*/ 727 w 1446"/>
              <a:gd name="T5" fmla="*/ 1444 h 1445"/>
              <a:gd name="T6" fmla="*/ 0 w 1446"/>
              <a:gd name="T7" fmla="*/ 726 h 1445"/>
              <a:gd name="T8" fmla="*/ 727 w 1446"/>
              <a:gd name="T9" fmla="*/ 0 h 1445"/>
              <a:gd name="T10" fmla="*/ 1445 w 1446"/>
              <a:gd name="T11" fmla="*/ 726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5">
                <a:moveTo>
                  <a:pt x="1445" y="726"/>
                </a:moveTo>
                <a:lnTo>
                  <a:pt x="1445" y="726"/>
                </a:lnTo>
                <a:cubicBezTo>
                  <a:pt x="1445" y="1121"/>
                  <a:pt x="1122" y="1444"/>
                  <a:pt x="727" y="1444"/>
                </a:cubicBezTo>
                <a:cubicBezTo>
                  <a:pt x="323" y="1444"/>
                  <a:pt x="0" y="1121"/>
                  <a:pt x="0" y="726"/>
                </a:cubicBezTo>
                <a:cubicBezTo>
                  <a:pt x="0" y="322"/>
                  <a:pt x="323" y="0"/>
                  <a:pt x="727" y="0"/>
                </a:cubicBezTo>
                <a:cubicBezTo>
                  <a:pt x="1122" y="0"/>
                  <a:pt x="1445" y="322"/>
                  <a:pt x="1445" y="7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9">
            <a:extLst>
              <a:ext uri="{FF2B5EF4-FFF2-40B4-BE49-F238E27FC236}">
                <a16:creationId xmlns:a16="http://schemas.microsoft.com/office/drawing/2014/main" id="{5F56D833-FFD7-6E46-B25E-AFA21F42C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650" y="7381562"/>
            <a:ext cx="1589733" cy="1589733"/>
          </a:xfrm>
          <a:custGeom>
            <a:avLst/>
            <a:gdLst>
              <a:gd name="T0" fmla="*/ 1445 w 1446"/>
              <a:gd name="T1" fmla="*/ 726 h 1445"/>
              <a:gd name="T2" fmla="*/ 1445 w 1446"/>
              <a:gd name="T3" fmla="*/ 726 h 1445"/>
              <a:gd name="T4" fmla="*/ 718 w 1446"/>
              <a:gd name="T5" fmla="*/ 1444 h 1445"/>
              <a:gd name="T6" fmla="*/ 0 w 1446"/>
              <a:gd name="T7" fmla="*/ 726 h 1445"/>
              <a:gd name="T8" fmla="*/ 718 w 1446"/>
              <a:gd name="T9" fmla="*/ 0 h 1445"/>
              <a:gd name="T10" fmla="*/ 1445 w 1446"/>
              <a:gd name="T11" fmla="*/ 726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5">
                <a:moveTo>
                  <a:pt x="1445" y="726"/>
                </a:moveTo>
                <a:lnTo>
                  <a:pt x="1445" y="726"/>
                </a:lnTo>
                <a:cubicBezTo>
                  <a:pt x="1445" y="1121"/>
                  <a:pt x="1121" y="1444"/>
                  <a:pt x="718" y="1444"/>
                </a:cubicBezTo>
                <a:cubicBezTo>
                  <a:pt x="323" y="1444"/>
                  <a:pt x="0" y="1121"/>
                  <a:pt x="0" y="726"/>
                </a:cubicBezTo>
                <a:cubicBezTo>
                  <a:pt x="0" y="322"/>
                  <a:pt x="323" y="0"/>
                  <a:pt x="718" y="0"/>
                </a:cubicBezTo>
                <a:cubicBezTo>
                  <a:pt x="1121" y="0"/>
                  <a:pt x="1445" y="322"/>
                  <a:pt x="1445" y="7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0">
            <a:extLst>
              <a:ext uri="{FF2B5EF4-FFF2-40B4-BE49-F238E27FC236}">
                <a16:creationId xmlns:a16="http://schemas.microsoft.com/office/drawing/2014/main" id="{8ADBAA15-E1AF-CA44-BBA2-8C34B22F2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9403" y="7623899"/>
            <a:ext cx="620384" cy="1105058"/>
          </a:xfrm>
          <a:custGeom>
            <a:avLst/>
            <a:gdLst>
              <a:gd name="T0" fmla="*/ 538 w 566"/>
              <a:gd name="T1" fmla="*/ 143 h 1006"/>
              <a:gd name="T2" fmla="*/ 538 w 566"/>
              <a:gd name="T3" fmla="*/ 143 h 1006"/>
              <a:gd name="T4" fmla="*/ 565 w 566"/>
              <a:gd name="T5" fmla="*/ 80 h 1006"/>
              <a:gd name="T6" fmla="*/ 484 w 566"/>
              <a:gd name="T7" fmla="*/ 0 h 1006"/>
              <a:gd name="T8" fmla="*/ 90 w 566"/>
              <a:gd name="T9" fmla="*/ 0 h 1006"/>
              <a:gd name="T10" fmla="*/ 27 w 566"/>
              <a:gd name="T11" fmla="*/ 17 h 1006"/>
              <a:gd name="T12" fmla="*/ 0 w 566"/>
              <a:gd name="T13" fmla="*/ 80 h 1006"/>
              <a:gd name="T14" fmla="*/ 63 w 566"/>
              <a:gd name="T15" fmla="*/ 161 h 1006"/>
              <a:gd name="T16" fmla="*/ 63 w 566"/>
              <a:gd name="T17" fmla="*/ 780 h 1006"/>
              <a:gd name="T18" fmla="*/ 287 w 566"/>
              <a:gd name="T19" fmla="*/ 1005 h 1006"/>
              <a:gd name="T20" fmla="*/ 503 w 566"/>
              <a:gd name="T21" fmla="*/ 780 h 1006"/>
              <a:gd name="T22" fmla="*/ 503 w 566"/>
              <a:gd name="T23" fmla="*/ 323 h 1006"/>
              <a:gd name="T24" fmla="*/ 503 w 566"/>
              <a:gd name="T25" fmla="*/ 323 h 1006"/>
              <a:gd name="T26" fmla="*/ 503 w 566"/>
              <a:gd name="T27" fmla="*/ 170 h 1006"/>
              <a:gd name="T28" fmla="*/ 538 w 566"/>
              <a:gd name="T29" fmla="*/ 143 h 1006"/>
              <a:gd name="T30" fmla="*/ 54 w 566"/>
              <a:gd name="T31" fmla="*/ 80 h 1006"/>
              <a:gd name="T32" fmla="*/ 54 w 566"/>
              <a:gd name="T33" fmla="*/ 80 h 1006"/>
              <a:gd name="T34" fmla="*/ 63 w 566"/>
              <a:gd name="T35" fmla="*/ 53 h 1006"/>
              <a:gd name="T36" fmla="*/ 90 w 566"/>
              <a:gd name="T37" fmla="*/ 44 h 1006"/>
              <a:gd name="T38" fmla="*/ 484 w 566"/>
              <a:gd name="T39" fmla="*/ 44 h 1006"/>
              <a:gd name="T40" fmla="*/ 520 w 566"/>
              <a:gd name="T41" fmla="*/ 80 h 1006"/>
              <a:gd name="T42" fmla="*/ 511 w 566"/>
              <a:gd name="T43" fmla="*/ 107 h 1006"/>
              <a:gd name="T44" fmla="*/ 484 w 566"/>
              <a:gd name="T45" fmla="*/ 116 h 1006"/>
              <a:gd name="T46" fmla="*/ 476 w 566"/>
              <a:gd name="T47" fmla="*/ 116 h 1006"/>
              <a:gd name="T48" fmla="*/ 449 w 566"/>
              <a:gd name="T49" fmla="*/ 143 h 1006"/>
              <a:gd name="T50" fmla="*/ 449 w 566"/>
              <a:gd name="T51" fmla="*/ 305 h 1006"/>
              <a:gd name="T52" fmla="*/ 278 w 566"/>
              <a:gd name="T53" fmla="*/ 305 h 1006"/>
              <a:gd name="T54" fmla="*/ 117 w 566"/>
              <a:gd name="T55" fmla="*/ 287 h 1006"/>
              <a:gd name="T56" fmla="*/ 117 w 566"/>
              <a:gd name="T57" fmla="*/ 143 h 1006"/>
              <a:gd name="T58" fmla="*/ 90 w 566"/>
              <a:gd name="T59" fmla="*/ 116 h 1006"/>
              <a:gd name="T60" fmla="*/ 90 w 566"/>
              <a:gd name="T61" fmla="*/ 116 h 1006"/>
              <a:gd name="T62" fmla="*/ 54 w 566"/>
              <a:gd name="T63" fmla="*/ 80 h 1006"/>
              <a:gd name="T64" fmla="*/ 287 w 566"/>
              <a:gd name="T65" fmla="*/ 951 h 1006"/>
              <a:gd name="T66" fmla="*/ 287 w 566"/>
              <a:gd name="T67" fmla="*/ 951 h 1006"/>
              <a:gd name="T68" fmla="*/ 117 w 566"/>
              <a:gd name="T69" fmla="*/ 780 h 1006"/>
              <a:gd name="T70" fmla="*/ 117 w 566"/>
              <a:gd name="T71" fmla="*/ 340 h 1006"/>
              <a:gd name="T72" fmla="*/ 269 w 566"/>
              <a:gd name="T73" fmla="*/ 349 h 1006"/>
              <a:gd name="T74" fmla="*/ 359 w 566"/>
              <a:gd name="T75" fmla="*/ 376 h 1006"/>
              <a:gd name="T76" fmla="*/ 449 w 566"/>
              <a:gd name="T77" fmla="*/ 359 h 1006"/>
              <a:gd name="T78" fmla="*/ 449 w 566"/>
              <a:gd name="T79" fmla="*/ 780 h 1006"/>
              <a:gd name="T80" fmla="*/ 287 w 566"/>
              <a:gd name="T81" fmla="*/ 951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6" h="1006">
                <a:moveTo>
                  <a:pt x="538" y="143"/>
                </a:moveTo>
                <a:lnTo>
                  <a:pt x="538" y="143"/>
                </a:lnTo>
                <a:cubicBezTo>
                  <a:pt x="556" y="125"/>
                  <a:pt x="565" y="107"/>
                  <a:pt x="565" y="80"/>
                </a:cubicBezTo>
                <a:cubicBezTo>
                  <a:pt x="565" y="36"/>
                  <a:pt x="530" y="0"/>
                  <a:pt x="484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63" y="0"/>
                  <a:pt x="45" y="9"/>
                  <a:pt x="27" y="17"/>
                </a:cubicBezTo>
                <a:cubicBezTo>
                  <a:pt x="9" y="36"/>
                  <a:pt x="0" y="62"/>
                  <a:pt x="0" y="80"/>
                </a:cubicBezTo>
                <a:cubicBezTo>
                  <a:pt x="0" y="125"/>
                  <a:pt x="27" y="152"/>
                  <a:pt x="63" y="161"/>
                </a:cubicBezTo>
                <a:cubicBezTo>
                  <a:pt x="63" y="780"/>
                  <a:pt x="63" y="780"/>
                  <a:pt x="63" y="780"/>
                </a:cubicBezTo>
                <a:cubicBezTo>
                  <a:pt x="63" y="906"/>
                  <a:pt x="161" y="1005"/>
                  <a:pt x="287" y="1005"/>
                </a:cubicBezTo>
                <a:cubicBezTo>
                  <a:pt x="404" y="1005"/>
                  <a:pt x="503" y="906"/>
                  <a:pt x="503" y="780"/>
                </a:cubicBezTo>
                <a:cubicBezTo>
                  <a:pt x="503" y="323"/>
                  <a:pt x="503" y="323"/>
                  <a:pt x="503" y="323"/>
                </a:cubicBezTo>
                <a:lnTo>
                  <a:pt x="503" y="323"/>
                </a:lnTo>
                <a:cubicBezTo>
                  <a:pt x="503" y="170"/>
                  <a:pt x="503" y="170"/>
                  <a:pt x="503" y="170"/>
                </a:cubicBezTo>
                <a:cubicBezTo>
                  <a:pt x="511" y="161"/>
                  <a:pt x="530" y="152"/>
                  <a:pt x="538" y="143"/>
                </a:cubicBezTo>
                <a:close/>
                <a:moveTo>
                  <a:pt x="54" y="80"/>
                </a:moveTo>
                <a:lnTo>
                  <a:pt x="54" y="80"/>
                </a:lnTo>
                <a:cubicBezTo>
                  <a:pt x="54" y="71"/>
                  <a:pt x="54" y="62"/>
                  <a:pt x="63" y="53"/>
                </a:cubicBezTo>
                <a:cubicBezTo>
                  <a:pt x="72" y="53"/>
                  <a:pt x="81" y="44"/>
                  <a:pt x="90" y="44"/>
                </a:cubicBezTo>
                <a:cubicBezTo>
                  <a:pt x="484" y="44"/>
                  <a:pt x="484" y="44"/>
                  <a:pt x="484" y="44"/>
                </a:cubicBezTo>
                <a:cubicBezTo>
                  <a:pt x="503" y="44"/>
                  <a:pt x="520" y="62"/>
                  <a:pt x="520" y="80"/>
                </a:cubicBezTo>
                <a:cubicBezTo>
                  <a:pt x="520" y="89"/>
                  <a:pt x="511" y="98"/>
                  <a:pt x="511" y="107"/>
                </a:cubicBezTo>
                <a:cubicBezTo>
                  <a:pt x="503" y="116"/>
                  <a:pt x="494" y="116"/>
                  <a:pt x="484" y="116"/>
                </a:cubicBezTo>
                <a:cubicBezTo>
                  <a:pt x="476" y="116"/>
                  <a:pt x="476" y="116"/>
                  <a:pt x="476" y="116"/>
                </a:cubicBezTo>
                <a:cubicBezTo>
                  <a:pt x="458" y="116"/>
                  <a:pt x="449" y="125"/>
                  <a:pt x="449" y="143"/>
                </a:cubicBezTo>
                <a:cubicBezTo>
                  <a:pt x="449" y="305"/>
                  <a:pt x="449" y="305"/>
                  <a:pt x="449" y="305"/>
                </a:cubicBezTo>
                <a:cubicBezTo>
                  <a:pt x="368" y="332"/>
                  <a:pt x="332" y="323"/>
                  <a:pt x="278" y="305"/>
                </a:cubicBezTo>
                <a:cubicBezTo>
                  <a:pt x="242" y="287"/>
                  <a:pt x="197" y="278"/>
                  <a:pt x="117" y="287"/>
                </a:cubicBezTo>
                <a:cubicBezTo>
                  <a:pt x="117" y="143"/>
                  <a:pt x="117" y="143"/>
                  <a:pt x="117" y="143"/>
                </a:cubicBezTo>
                <a:cubicBezTo>
                  <a:pt x="117" y="125"/>
                  <a:pt x="108" y="116"/>
                  <a:pt x="90" y="116"/>
                </a:cubicBezTo>
                <a:lnTo>
                  <a:pt x="90" y="116"/>
                </a:lnTo>
                <a:cubicBezTo>
                  <a:pt x="72" y="116"/>
                  <a:pt x="54" y="98"/>
                  <a:pt x="54" y="80"/>
                </a:cubicBezTo>
                <a:close/>
                <a:moveTo>
                  <a:pt x="287" y="951"/>
                </a:moveTo>
                <a:lnTo>
                  <a:pt x="287" y="951"/>
                </a:lnTo>
                <a:cubicBezTo>
                  <a:pt x="188" y="951"/>
                  <a:pt x="117" y="879"/>
                  <a:pt x="117" y="780"/>
                </a:cubicBezTo>
                <a:cubicBezTo>
                  <a:pt x="117" y="340"/>
                  <a:pt x="117" y="340"/>
                  <a:pt x="117" y="340"/>
                </a:cubicBezTo>
                <a:cubicBezTo>
                  <a:pt x="188" y="323"/>
                  <a:pt x="224" y="340"/>
                  <a:pt x="269" y="349"/>
                </a:cubicBezTo>
                <a:cubicBezTo>
                  <a:pt x="296" y="359"/>
                  <a:pt x="323" y="376"/>
                  <a:pt x="359" y="376"/>
                </a:cubicBezTo>
                <a:cubicBezTo>
                  <a:pt x="386" y="376"/>
                  <a:pt x="413" y="367"/>
                  <a:pt x="449" y="359"/>
                </a:cubicBezTo>
                <a:cubicBezTo>
                  <a:pt x="449" y="780"/>
                  <a:pt x="449" y="780"/>
                  <a:pt x="449" y="780"/>
                </a:cubicBezTo>
                <a:cubicBezTo>
                  <a:pt x="449" y="879"/>
                  <a:pt x="377" y="951"/>
                  <a:pt x="287" y="9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9C9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1">
            <a:extLst>
              <a:ext uri="{FF2B5EF4-FFF2-40B4-BE49-F238E27FC236}">
                <a16:creationId xmlns:a16="http://schemas.microsoft.com/office/drawing/2014/main" id="{4F0F00C6-26F9-8742-83F3-42B350FB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860" y="7706295"/>
            <a:ext cx="945114" cy="940268"/>
          </a:xfrm>
          <a:custGeom>
            <a:avLst/>
            <a:gdLst>
              <a:gd name="T0" fmla="*/ 529 w 862"/>
              <a:gd name="T1" fmla="*/ 853 h 854"/>
              <a:gd name="T2" fmla="*/ 305 w 862"/>
              <a:gd name="T3" fmla="*/ 826 h 854"/>
              <a:gd name="T4" fmla="*/ 143 w 862"/>
              <a:gd name="T5" fmla="*/ 736 h 854"/>
              <a:gd name="T6" fmla="*/ 108 w 862"/>
              <a:gd name="T7" fmla="*/ 727 h 854"/>
              <a:gd name="T8" fmla="*/ 18 w 862"/>
              <a:gd name="T9" fmla="*/ 521 h 854"/>
              <a:gd name="T10" fmla="*/ 18 w 862"/>
              <a:gd name="T11" fmla="*/ 332 h 854"/>
              <a:gd name="T12" fmla="*/ 108 w 862"/>
              <a:gd name="T13" fmla="*/ 126 h 854"/>
              <a:gd name="T14" fmla="*/ 143 w 862"/>
              <a:gd name="T15" fmla="*/ 117 h 854"/>
              <a:gd name="T16" fmla="*/ 305 w 862"/>
              <a:gd name="T17" fmla="*/ 27 h 854"/>
              <a:gd name="T18" fmla="*/ 529 w 862"/>
              <a:gd name="T19" fmla="*/ 0 h 854"/>
              <a:gd name="T20" fmla="*/ 556 w 862"/>
              <a:gd name="T21" fmla="*/ 207 h 854"/>
              <a:gd name="T22" fmla="*/ 736 w 862"/>
              <a:gd name="T23" fmla="*/ 117 h 854"/>
              <a:gd name="T24" fmla="*/ 852 w 862"/>
              <a:gd name="T25" fmla="*/ 296 h 854"/>
              <a:gd name="T26" fmla="*/ 682 w 862"/>
              <a:gd name="T27" fmla="*/ 431 h 854"/>
              <a:gd name="T28" fmla="*/ 852 w 862"/>
              <a:gd name="T29" fmla="*/ 557 h 854"/>
              <a:gd name="T30" fmla="*/ 736 w 862"/>
              <a:gd name="T31" fmla="*/ 736 h 854"/>
              <a:gd name="T32" fmla="*/ 556 w 862"/>
              <a:gd name="T33" fmla="*/ 647 h 854"/>
              <a:gd name="T34" fmla="*/ 529 w 862"/>
              <a:gd name="T35" fmla="*/ 853 h 854"/>
              <a:gd name="T36" fmla="*/ 359 w 862"/>
              <a:gd name="T37" fmla="*/ 808 h 854"/>
              <a:gd name="T38" fmla="*/ 511 w 862"/>
              <a:gd name="T39" fmla="*/ 601 h 854"/>
              <a:gd name="T40" fmla="*/ 547 w 862"/>
              <a:gd name="T41" fmla="*/ 584 h 854"/>
              <a:gd name="T42" fmla="*/ 798 w 862"/>
              <a:gd name="T43" fmla="*/ 548 h 854"/>
              <a:gd name="T44" fmla="*/ 610 w 862"/>
              <a:gd name="T45" fmla="*/ 431 h 854"/>
              <a:gd name="T46" fmla="*/ 798 w 862"/>
              <a:gd name="T47" fmla="*/ 305 h 854"/>
              <a:gd name="T48" fmla="*/ 547 w 862"/>
              <a:gd name="T49" fmla="*/ 278 h 854"/>
              <a:gd name="T50" fmla="*/ 511 w 862"/>
              <a:gd name="T51" fmla="*/ 252 h 854"/>
              <a:gd name="T52" fmla="*/ 359 w 862"/>
              <a:gd name="T53" fmla="*/ 54 h 854"/>
              <a:gd name="T54" fmla="*/ 341 w 862"/>
              <a:gd name="T55" fmla="*/ 278 h 854"/>
              <a:gd name="T56" fmla="*/ 143 w 862"/>
              <a:gd name="T57" fmla="*/ 171 h 854"/>
              <a:gd name="T58" fmla="*/ 242 w 862"/>
              <a:gd name="T59" fmla="*/ 404 h 854"/>
              <a:gd name="T60" fmla="*/ 242 w 862"/>
              <a:gd name="T61" fmla="*/ 449 h 854"/>
              <a:gd name="T62" fmla="*/ 143 w 862"/>
              <a:gd name="T63" fmla="*/ 682 h 854"/>
              <a:gd name="T64" fmla="*/ 341 w 862"/>
              <a:gd name="T65" fmla="*/ 584 h 854"/>
              <a:gd name="T66" fmla="*/ 359 w 862"/>
              <a:gd name="T67" fmla="*/ 808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2" h="854">
                <a:moveTo>
                  <a:pt x="529" y="853"/>
                </a:moveTo>
                <a:lnTo>
                  <a:pt x="529" y="853"/>
                </a:lnTo>
                <a:cubicBezTo>
                  <a:pt x="332" y="853"/>
                  <a:pt x="332" y="853"/>
                  <a:pt x="332" y="853"/>
                </a:cubicBezTo>
                <a:cubicBezTo>
                  <a:pt x="314" y="853"/>
                  <a:pt x="305" y="844"/>
                  <a:pt x="305" y="826"/>
                </a:cubicBezTo>
                <a:cubicBezTo>
                  <a:pt x="305" y="647"/>
                  <a:pt x="305" y="647"/>
                  <a:pt x="305" y="647"/>
                </a:cubicBezTo>
                <a:cubicBezTo>
                  <a:pt x="143" y="736"/>
                  <a:pt x="143" y="736"/>
                  <a:pt x="143" y="736"/>
                </a:cubicBezTo>
                <a:cubicBezTo>
                  <a:pt x="143" y="736"/>
                  <a:pt x="134" y="745"/>
                  <a:pt x="126" y="736"/>
                </a:cubicBezTo>
                <a:cubicBezTo>
                  <a:pt x="116" y="736"/>
                  <a:pt x="116" y="736"/>
                  <a:pt x="108" y="727"/>
                </a:cubicBezTo>
                <a:cubicBezTo>
                  <a:pt x="9" y="557"/>
                  <a:pt x="9" y="557"/>
                  <a:pt x="9" y="557"/>
                </a:cubicBezTo>
                <a:cubicBezTo>
                  <a:pt x="0" y="539"/>
                  <a:pt x="9" y="530"/>
                  <a:pt x="18" y="521"/>
                </a:cubicBezTo>
                <a:cubicBezTo>
                  <a:pt x="179" y="431"/>
                  <a:pt x="179" y="431"/>
                  <a:pt x="179" y="431"/>
                </a:cubicBezTo>
                <a:cubicBezTo>
                  <a:pt x="18" y="332"/>
                  <a:pt x="18" y="332"/>
                  <a:pt x="18" y="332"/>
                </a:cubicBezTo>
                <a:cubicBezTo>
                  <a:pt x="9" y="323"/>
                  <a:pt x="0" y="314"/>
                  <a:pt x="9" y="296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116" y="117"/>
                  <a:pt x="116" y="117"/>
                  <a:pt x="126" y="117"/>
                </a:cubicBezTo>
                <a:cubicBezTo>
                  <a:pt x="134" y="117"/>
                  <a:pt x="143" y="117"/>
                  <a:pt x="143" y="117"/>
                </a:cubicBezTo>
                <a:cubicBezTo>
                  <a:pt x="305" y="207"/>
                  <a:pt x="305" y="207"/>
                  <a:pt x="305" y="207"/>
                </a:cubicBezTo>
                <a:cubicBezTo>
                  <a:pt x="305" y="27"/>
                  <a:pt x="305" y="27"/>
                  <a:pt x="305" y="27"/>
                </a:cubicBezTo>
                <a:cubicBezTo>
                  <a:pt x="305" y="9"/>
                  <a:pt x="314" y="0"/>
                  <a:pt x="332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47" y="0"/>
                  <a:pt x="556" y="9"/>
                  <a:pt x="556" y="27"/>
                </a:cubicBezTo>
                <a:cubicBezTo>
                  <a:pt x="556" y="207"/>
                  <a:pt x="556" y="207"/>
                  <a:pt x="556" y="207"/>
                </a:cubicBezTo>
                <a:cubicBezTo>
                  <a:pt x="718" y="117"/>
                  <a:pt x="718" y="117"/>
                  <a:pt x="718" y="117"/>
                </a:cubicBezTo>
                <a:cubicBezTo>
                  <a:pt x="727" y="117"/>
                  <a:pt x="727" y="117"/>
                  <a:pt x="736" y="117"/>
                </a:cubicBezTo>
                <a:cubicBezTo>
                  <a:pt x="745" y="117"/>
                  <a:pt x="745" y="117"/>
                  <a:pt x="754" y="126"/>
                </a:cubicBezTo>
                <a:cubicBezTo>
                  <a:pt x="852" y="296"/>
                  <a:pt x="852" y="296"/>
                  <a:pt x="852" y="296"/>
                </a:cubicBezTo>
                <a:cubicBezTo>
                  <a:pt x="861" y="314"/>
                  <a:pt x="852" y="323"/>
                  <a:pt x="843" y="332"/>
                </a:cubicBezTo>
                <a:cubicBezTo>
                  <a:pt x="682" y="431"/>
                  <a:pt x="682" y="431"/>
                  <a:pt x="682" y="431"/>
                </a:cubicBezTo>
                <a:cubicBezTo>
                  <a:pt x="843" y="521"/>
                  <a:pt x="843" y="521"/>
                  <a:pt x="843" y="521"/>
                </a:cubicBezTo>
                <a:cubicBezTo>
                  <a:pt x="852" y="530"/>
                  <a:pt x="861" y="539"/>
                  <a:pt x="852" y="557"/>
                </a:cubicBezTo>
                <a:cubicBezTo>
                  <a:pt x="754" y="727"/>
                  <a:pt x="754" y="727"/>
                  <a:pt x="754" y="727"/>
                </a:cubicBezTo>
                <a:cubicBezTo>
                  <a:pt x="745" y="736"/>
                  <a:pt x="745" y="736"/>
                  <a:pt x="736" y="736"/>
                </a:cubicBezTo>
                <a:cubicBezTo>
                  <a:pt x="727" y="745"/>
                  <a:pt x="727" y="736"/>
                  <a:pt x="718" y="736"/>
                </a:cubicBezTo>
                <a:cubicBezTo>
                  <a:pt x="556" y="647"/>
                  <a:pt x="556" y="647"/>
                  <a:pt x="556" y="647"/>
                </a:cubicBezTo>
                <a:cubicBezTo>
                  <a:pt x="556" y="826"/>
                  <a:pt x="556" y="826"/>
                  <a:pt x="556" y="826"/>
                </a:cubicBezTo>
                <a:cubicBezTo>
                  <a:pt x="556" y="844"/>
                  <a:pt x="547" y="853"/>
                  <a:pt x="529" y="853"/>
                </a:cubicBezTo>
                <a:close/>
                <a:moveTo>
                  <a:pt x="359" y="808"/>
                </a:moveTo>
                <a:lnTo>
                  <a:pt x="359" y="808"/>
                </a:lnTo>
                <a:cubicBezTo>
                  <a:pt x="511" y="808"/>
                  <a:pt x="511" y="808"/>
                  <a:pt x="511" y="808"/>
                </a:cubicBezTo>
                <a:cubicBezTo>
                  <a:pt x="511" y="601"/>
                  <a:pt x="511" y="601"/>
                  <a:pt x="511" y="601"/>
                </a:cubicBezTo>
                <a:cubicBezTo>
                  <a:pt x="511" y="593"/>
                  <a:pt x="511" y="584"/>
                  <a:pt x="520" y="584"/>
                </a:cubicBezTo>
                <a:cubicBezTo>
                  <a:pt x="529" y="575"/>
                  <a:pt x="538" y="575"/>
                  <a:pt x="547" y="584"/>
                </a:cubicBezTo>
                <a:cubicBezTo>
                  <a:pt x="718" y="682"/>
                  <a:pt x="718" y="682"/>
                  <a:pt x="718" y="682"/>
                </a:cubicBezTo>
                <a:cubicBezTo>
                  <a:pt x="798" y="548"/>
                  <a:pt x="798" y="548"/>
                  <a:pt x="798" y="548"/>
                </a:cubicBezTo>
                <a:cubicBezTo>
                  <a:pt x="619" y="449"/>
                  <a:pt x="619" y="449"/>
                  <a:pt x="619" y="449"/>
                </a:cubicBezTo>
                <a:cubicBezTo>
                  <a:pt x="610" y="440"/>
                  <a:pt x="610" y="440"/>
                  <a:pt x="610" y="431"/>
                </a:cubicBezTo>
                <a:cubicBezTo>
                  <a:pt x="610" y="422"/>
                  <a:pt x="610" y="413"/>
                  <a:pt x="619" y="404"/>
                </a:cubicBezTo>
                <a:cubicBezTo>
                  <a:pt x="798" y="305"/>
                  <a:pt x="798" y="305"/>
                  <a:pt x="798" y="305"/>
                </a:cubicBezTo>
                <a:cubicBezTo>
                  <a:pt x="718" y="171"/>
                  <a:pt x="718" y="171"/>
                  <a:pt x="718" y="171"/>
                </a:cubicBezTo>
                <a:cubicBezTo>
                  <a:pt x="547" y="278"/>
                  <a:pt x="547" y="278"/>
                  <a:pt x="547" y="278"/>
                </a:cubicBezTo>
                <a:cubicBezTo>
                  <a:pt x="538" y="278"/>
                  <a:pt x="529" y="278"/>
                  <a:pt x="520" y="278"/>
                </a:cubicBezTo>
                <a:cubicBezTo>
                  <a:pt x="511" y="269"/>
                  <a:pt x="511" y="261"/>
                  <a:pt x="511" y="252"/>
                </a:cubicBezTo>
                <a:cubicBezTo>
                  <a:pt x="511" y="54"/>
                  <a:pt x="511" y="54"/>
                  <a:pt x="511" y="54"/>
                </a:cubicBezTo>
                <a:cubicBezTo>
                  <a:pt x="359" y="54"/>
                  <a:pt x="359" y="54"/>
                  <a:pt x="359" y="54"/>
                </a:cubicBezTo>
                <a:cubicBezTo>
                  <a:pt x="359" y="252"/>
                  <a:pt x="359" y="252"/>
                  <a:pt x="359" y="252"/>
                </a:cubicBezTo>
                <a:cubicBezTo>
                  <a:pt x="359" y="261"/>
                  <a:pt x="350" y="269"/>
                  <a:pt x="341" y="278"/>
                </a:cubicBezTo>
                <a:cubicBezTo>
                  <a:pt x="332" y="278"/>
                  <a:pt x="323" y="278"/>
                  <a:pt x="314" y="278"/>
                </a:cubicBezTo>
                <a:cubicBezTo>
                  <a:pt x="143" y="171"/>
                  <a:pt x="143" y="171"/>
                  <a:pt x="143" y="171"/>
                </a:cubicBezTo>
                <a:cubicBezTo>
                  <a:pt x="72" y="305"/>
                  <a:pt x="72" y="305"/>
                  <a:pt x="72" y="305"/>
                </a:cubicBezTo>
                <a:cubicBezTo>
                  <a:pt x="242" y="404"/>
                  <a:pt x="242" y="404"/>
                  <a:pt x="242" y="404"/>
                </a:cubicBezTo>
                <a:cubicBezTo>
                  <a:pt x="251" y="413"/>
                  <a:pt x="251" y="422"/>
                  <a:pt x="251" y="431"/>
                </a:cubicBezTo>
                <a:cubicBezTo>
                  <a:pt x="251" y="440"/>
                  <a:pt x="251" y="440"/>
                  <a:pt x="242" y="449"/>
                </a:cubicBezTo>
                <a:cubicBezTo>
                  <a:pt x="72" y="548"/>
                  <a:pt x="72" y="548"/>
                  <a:pt x="72" y="548"/>
                </a:cubicBezTo>
                <a:cubicBezTo>
                  <a:pt x="143" y="682"/>
                  <a:pt x="143" y="682"/>
                  <a:pt x="143" y="682"/>
                </a:cubicBezTo>
                <a:cubicBezTo>
                  <a:pt x="314" y="584"/>
                  <a:pt x="314" y="584"/>
                  <a:pt x="314" y="584"/>
                </a:cubicBezTo>
                <a:cubicBezTo>
                  <a:pt x="323" y="575"/>
                  <a:pt x="332" y="575"/>
                  <a:pt x="341" y="584"/>
                </a:cubicBezTo>
                <a:cubicBezTo>
                  <a:pt x="350" y="584"/>
                  <a:pt x="359" y="593"/>
                  <a:pt x="359" y="601"/>
                </a:cubicBezTo>
                <a:lnTo>
                  <a:pt x="359" y="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9C9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2">
            <a:extLst>
              <a:ext uri="{FF2B5EF4-FFF2-40B4-BE49-F238E27FC236}">
                <a16:creationId xmlns:a16="http://schemas.microsoft.com/office/drawing/2014/main" id="{E105BE99-C476-064E-BB77-BF32E1D4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1163" y="7706295"/>
            <a:ext cx="751244" cy="940268"/>
          </a:xfrm>
          <a:custGeom>
            <a:avLst/>
            <a:gdLst>
              <a:gd name="T0" fmla="*/ 665 w 683"/>
              <a:gd name="T1" fmla="*/ 27 h 854"/>
              <a:gd name="T2" fmla="*/ 665 w 683"/>
              <a:gd name="T3" fmla="*/ 27 h 854"/>
              <a:gd name="T4" fmla="*/ 602 w 683"/>
              <a:gd name="T5" fmla="*/ 0 h 854"/>
              <a:gd name="T6" fmla="*/ 575 w 683"/>
              <a:gd name="T7" fmla="*/ 27 h 854"/>
              <a:gd name="T8" fmla="*/ 602 w 683"/>
              <a:gd name="T9" fmla="*/ 45 h 854"/>
              <a:gd name="T10" fmla="*/ 620 w 683"/>
              <a:gd name="T11" fmla="*/ 54 h 854"/>
              <a:gd name="T12" fmla="*/ 629 w 683"/>
              <a:gd name="T13" fmla="*/ 72 h 854"/>
              <a:gd name="T14" fmla="*/ 575 w 683"/>
              <a:gd name="T15" fmla="*/ 323 h 854"/>
              <a:gd name="T16" fmla="*/ 449 w 683"/>
              <a:gd name="T17" fmla="*/ 404 h 854"/>
              <a:gd name="T18" fmla="*/ 323 w 683"/>
              <a:gd name="T19" fmla="*/ 323 h 854"/>
              <a:gd name="T20" fmla="*/ 270 w 683"/>
              <a:gd name="T21" fmla="*/ 72 h 854"/>
              <a:gd name="T22" fmla="*/ 270 w 683"/>
              <a:gd name="T23" fmla="*/ 63 h 854"/>
              <a:gd name="T24" fmla="*/ 297 w 683"/>
              <a:gd name="T25" fmla="*/ 45 h 854"/>
              <a:gd name="T26" fmla="*/ 323 w 683"/>
              <a:gd name="T27" fmla="*/ 27 h 854"/>
              <a:gd name="T28" fmla="*/ 297 w 683"/>
              <a:gd name="T29" fmla="*/ 0 h 854"/>
              <a:gd name="T30" fmla="*/ 234 w 683"/>
              <a:gd name="T31" fmla="*/ 27 h 854"/>
              <a:gd name="T32" fmla="*/ 216 w 683"/>
              <a:gd name="T33" fmla="*/ 81 h 854"/>
              <a:gd name="T34" fmla="*/ 279 w 683"/>
              <a:gd name="T35" fmla="*/ 341 h 854"/>
              <a:gd name="T36" fmla="*/ 422 w 683"/>
              <a:gd name="T37" fmla="*/ 458 h 854"/>
              <a:gd name="T38" fmla="*/ 422 w 683"/>
              <a:gd name="T39" fmla="*/ 655 h 854"/>
              <a:gd name="T40" fmla="*/ 270 w 683"/>
              <a:gd name="T41" fmla="*/ 808 h 854"/>
              <a:gd name="T42" fmla="*/ 117 w 683"/>
              <a:gd name="T43" fmla="*/ 655 h 854"/>
              <a:gd name="T44" fmla="*/ 117 w 683"/>
              <a:gd name="T45" fmla="*/ 557 h 854"/>
              <a:gd name="T46" fmla="*/ 180 w 683"/>
              <a:gd name="T47" fmla="*/ 476 h 854"/>
              <a:gd name="T48" fmla="*/ 90 w 683"/>
              <a:gd name="T49" fmla="*/ 386 h 854"/>
              <a:gd name="T50" fmla="*/ 0 w 683"/>
              <a:gd name="T51" fmla="*/ 476 h 854"/>
              <a:gd name="T52" fmla="*/ 63 w 683"/>
              <a:gd name="T53" fmla="*/ 557 h 854"/>
              <a:gd name="T54" fmla="*/ 63 w 683"/>
              <a:gd name="T55" fmla="*/ 655 h 854"/>
              <a:gd name="T56" fmla="*/ 270 w 683"/>
              <a:gd name="T57" fmla="*/ 853 h 854"/>
              <a:gd name="T58" fmla="*/ 476 w 683"/>
              <a:gd name="T59" fmla="*/ 655 h 854"/>
              <a:gd name="T60" fmla="*/ 476 w 683"/>
              <a:gd name="T61" fmla="*/ 458 h 854"/>
              <a:gd name="T62" fmla="*/ 620 w 683"/>
              <a:gd name="T63" fmla="*/ 341 h 854"/>
              <a:gd name="T64" fmla="*/ 674 w 683"/>
              <a:gd name="T65" fmla="*/ 72 h 854"/>
              <a:gd name="T66" fmla="*/ 665 w 683"/>
              <a:gd name="T67" fmla="*/ 27 h 854"/>
              <a:gd name="T68" fmla="*/ 54 w 683"/>
              <a:gd name="T69" fmla="*/ 476 h 854"/>
              <a:gd name="T70" fmla="*/ 54 w 683"/>
              <a:gd name="T71" fmla="*/ 476 h 854"/>
              <a:gd name="T72" fmla="*/ 90 w 683"/>
              <a:gd name="T73" fmla="*/ 431 h 854"/>
              <a:gd name="T74" fmla="*/ 135 w 683"/>
              <a:gd name="T75" fmla="*/ 476 h 854"/>
              <a:gd name="T76" fmla="*/ 90 w 683"/>
              <a:gd name="T77" fmla="*/ 512 h 854"/>
              <a:gd name="T78" fmla="*/ 54 w 683"/>
              <a:gd name="T79" fmla="*/ 476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3" h="854">
                <a:moveTo>
                  <a:pt x="665" y="27"/>
                </a:moveTo>
                <a:lnTo>
                  <a:pt x="665" y="27"/>
                </a:lnTo>
                <a:cubicBezTo>
                  <a:pt x="647" y="9"/>
                  <a:pt x="629" y="0"/>
                  <a:pt x="602" y="0"/>
                </a:cubicBezTo>
                <a:cubicBezTo>
                  <a:pt x="593" y="0"/>
                  <a:pt x="575" y="9"/>
                  <a:pt x="575" y="27"/>
                </a:cubicBezTo>
                <a:cubicBezTo>
                  <a:pt x="575" y="36"/>
                  <a:pt x="593" y="45"/>
                  <a:pt x="602" y="45"/>
                </a:cubicBezTo>
                <a:cubicBezTo>
                  <a:pt x="611" y="45"/>
                  <a:pt x="620" y="54"/>
                  <a:pt x="620" y="54"/>
                </a:cubicBezTo>
                <a:cubicBezTo>
                  <a:pt x="629" y="63"/>
                  <a:pt x="629" y="63"/>
                  <a:pt x="629" y="72"/>
                </a:cubicBezTo>
                <a:cubicBezTo>
                  <a:pt x="611" y="171"/>
                  <a:pt x="602" y="261"/>
                  <a:pt x="575" y="323"/>
                </a:cubicBezTo>
                <a:cubicBezTo>
                  <a:pt x="548" y="377"/>
                  <a:pt x="512" y="404"/>
                  <a:pt x="449" y="404"/>
                </a:cubicBezTo>
                <a:cubicBezTo>
                  <a:pt x="386" y="404"/>
                  <a:pt x="350" y="377"/>
                  <a:pt x="323" y="323"/>
                </a:cubicBezTo>
                <a:cubicBezTo>
                  <a:pt x="297" y="261"/>
                  <a:pt x="279" y="171"/>
                  <a:pt x="270" y="72"/>
                </a:cubicBezTo>
                <a:cubicBezTo>
                  <a:pt x="270" y="63"/>
                  <a:pt x="270" y="63"/>
                  <a:pt x="270" y="63"/>
                </a:cubicBezTo>
                <a:cubicBezTo>
                  <a:pt x="279" y="54"/>
                  <a:pt x="288" y="45"/>
                  <a:pt x="297" y="45"/>
                </a:cubicBezTo>
                <a:cubicBezTo>
                  <a:pt x="306" y="45"/>
                  <a:pt x="323" y="36"/>
                  <a:pt x="323" y="27"/>
                </a:cubicBezTo>
                <a:cubicBezTo>
                  <a:pt x="323" y="9"/>
                  <a:pt x="306" y="0"/>
                  <a:pt x="297" y="0"/>
                </a:cubicBezTo>
                <a:cubicBezTo>
                  <a:pt x="270" y="0"/>
                  <a:pt x="252" y="9"/>
                  <a:pt x="234" y="27"/>
                </a:cubicBezTo>
                <a:cubicBezTo>
                  <a:pt x="225" y="45"/>
                  <a:pt x="216" y="63"/>
                  <a:pt x="216" y="81"/>
                </a:cubicBezTo>
                <a:cubicBezTo>
                  <a:pt x="234" y="180"/>
                  <a:pt x="243" y="278"/>
                  <a:pt x="279" y="341"/>
                </a:cubicBezTo>
                <a:cubicBezTo>
                  <a:pt x="306" y="413"/>
                  <a:pt x="359" y="449"/>
                  <a:pt x="422" y="458"/>
                </a:cubicBezTo>
                <a:cubicBezTo>
                  <a:pt x="422" y="655"/>
                  <a:pt x="422" y="655"/>
                  <a:pt x="422" y="655"/>
                </a:cubicBezTo>
                <a:cubicBezTo>
                  <a:pt x="422" y="736"/>
                  <a:pt x="350" y="808"/>
                  <a:pt x="270" y="808"/>
                </a:cubicBezTo>
                <a:cubicBezTo>
                  <a:pt x="189" y="808"/>
                  <a:pt x="117" y="736"/>
                  <a:pt x="117" y="655"/>
                </a:cubicBezTo>
                <a:cubicBezTo>
                  <a:pt x="117" y="557"/>
                  <a:pt x="117" y="557"/>
                  <a:pt x="117" y="557"/>
                </a:cubicBezTo>
                <a:cubicBezTo>
                  <a:pt x="153" y="548"/>
                  <a:pt x="180" y="512"/>
                  <a:pt x="180" y="476"/>
                </a:cubicBezTo>
                <a:cubicBezTo>
                  <a:pt x="180" y="422"/>
                  <a:pt x="144" y="386"/>
                  <a:pt x="90" y="386"/>
                </a:cubicBezTo>
                <a:cubicBezTo>
                  <a:pt x="46" y="386"/>
                  <a:pt x="0" y="422"/>
                  <a:pt x="0" y="476"/>
                </a:cubicBezTo>
                <a:cubicBezTo>
                  <a:pt x="0" y="512"/>
                  <a:pt x="27" y="548"/>
                  <a:pt x="63" y="557"/>
                </a:cubicBezTo>
                <a:cubicBezTo>
                  <a:pt x="63" y="655"/>
                  <a:pt x="63" y="655"/>
                  <a:pt x="63" y="655"/>
                </a:cubicBezTo>
                <a:cubicBezTo>
                  <a:pt x="63" y="763"/>
                  <a:pt x="162" y="853"/>
                  <a:pt x="270" y="853"/>
                </a:cubicBezTo>
                <a:cubicBezTo>
                  <a:pt x="386" y="853"/>
                  <a:pt x="476" y="763"/>
                  <a:pt x="476" y="655"/>
                </a:cubicBezTo>
                <a:cubicBezTo>
                  <a:pt x="476" y="458"/>
                  <a:pt x="476" y="458"/>
                  <a:pt x="476" y="458"/>
                </a:cubicBezTo>
                <a:cubicBezTo>
                  <a:pt x="539" y="449"/>
                  <a:pt x="593" y="413"/>
                  <a:pt x="620" y="341"/>
                </a:cubicBezTo>
                <a:cubicBezTo>
                  <a:pt x="647" y="269"/>
                  <a:pt x="665" y="180"/>
                  <a:pt x="674" y="72"/>
                </a:cubicBezTo>
                <a:cubicBezTo>
                  <a:pt x="682" y="54"/>
                  <a:pt x="674" y="36"/>
                  <a:pt x="665" y="27"/>
                </a:cubicBezTo>
                <a:close/>
                <a:moveTo>
                  <a:pt x="54" y="476"/>
                </a:moveTo>
                <a:lnTo>
                  <a:pt x="54" y="476"/>
                </a:lnTo>
                <a:cubicBezTo>
                  <a:pt x="54" y="449"/>
                  <a:pt x="72" y="431"/>
                  <a:pt x="90" y="431"/>
                </a:cubicBezTo>
                <a:cubicBezTo>
                  <a:pt x="117" y="431"/>
                  <a:pt x="135" y="449"/>
                  <a:pt x="135" y="476"/>
                </a:cubicBezTo>
                <a:cubicBezTo>
                  <a:pt x="135" y="494"/>
                  <a:pt x="117" y="512"/>
                  <a:pt x="90" y="512"/>
                </a:cubicBezTo>
                <a:cubicBezTo>
                  <a:pt x="72" y="512"/>
                  <a:pt x="54" y="494"/>
                  <a:pt x="54" y="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9C9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3">
            <a:extLst>
              <a:ext uri="{FF2B5EF4-FFF2-40B4-BE49-F238E27FC236}">
                <a16:creationId xmlns:a16="http://schemas.microsoft.com/office/drawing/2014/main" id="{BB16913F-8558-B24F-934A-AE6CEEAE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390" y="7614205"/>
            <a:ext cx="809407" cy="1114752"/>
          </a:xfrm>
          <a:custGeom>
            <a:avLst/>
            <a:gdLst>
              <a:gd name="T0" fmla="*/ 700 w 737"/>
              <a:gd name="T1" fmla="*/ 108 h 1016"/>
              <a:gd name="T2" fmla="*/ 700 w 737"/>
              <a:gd name="T3" fmla="*/ 108 h 1016"/>
              <a:gd name="T4" fmla="*/ 547 w 737"/>
              <a:gd name="T5" fmla="*/ 108 h 1016"/>
              <a:gd name="T6" fmla="*/ 484 w 737"/>
              <a:gd name="T7" fmla="*/ 36 h 1016"/>
              <a:gd name="T8" fmla="*/ 368 w 737"/>
              <a:gd name="T9" fmla="*/ 0 h 1016"/>
              <a:gd name="T10" fmla="*/ 260 w 737"/>
              <a:gd name="T11" fmla="*/ 36 h 1016"/>
              <a:gd name="T12" fmla="*/ 197 w 737"/>
              <a:gd name="T13" fmla="*/ 108 h 1016"/>
              <a:gd name="T14" fmla="*/ 36 w 737"/>
              <a:gd name="T15" fmla="*/ 108 h 1016"/>
              <a:gd name="T16" fmla="*/ 0 w 737"/>
              <a:gd name="T17" fmla="*/ 162 h 1016"/>
              <a:gd name="T18" fmla="*/ 0 w 737"/>
              <a:gd name="T19" fmla="*/ 988 h 1016"/>
              <a:gd name="T20" fmla="*/ 27 w 737"/>
              <a:gd name="T21" fmla="*/ 1015 h 1016"/>
              <a:gd name="T22" fmla="*/ 718 w 737"/>
              <a:gd name="T23" fmla="*/ 1015 h 1016"/>
              <a:gd name="T24" fmla="*/ 736 w 737"/>
              <a:gd name="T25" fmla="*/ 988 h 1016"/>
              <a:gd name="T26" fmla="*/ 736 w 737"/>
              <a:gd name="T27" fmla="*/ 162 h 1016"/>
              <a:gd name="T28" fmla="*/ 700 w 737"/>
              <a:gd name="T29" fmla="*/ 108 h 1016"/>
              <a:gd name="T30" fmla="*/ 502 w 737"/>
              <a:gd name="T31" fmla="*/ 144 h 1016"/>
              <a:gd name="T32" fmla="*/ 502 w 737"/>
              <a:gd name="T33" fmla="*/ 144 h 1016"/>
              <a:gd name="T34" fmla="*/ 511 w 737"/>
              <a:gd name="T35" fmla="*/ 144 h 1016"/>
              <a:gd name="T36" fmla="*/ 520 w 737"/>
              <a:gd name="T37" fmla="*/ 153 h 1016"/>
              <a:gd name="T38" fmla="*/ 520 w 737"/>
              <a:gd name="T39" fmla="*/ 153 h 1016"/>
              <a:gd name="T40" fmla="*/ 502 w 737"/>
              <a:gd name="T41" fmla="*/ 135 h 1016"/>
              <a:gd name="T42" fmla="*/ 502 w 737"/>
              <a:gd name="T43" fmla="*/ 144 h 1016"/>
              <a:gd name="T44" fmla="*/ 287 w 737"/>
              <a:gd name="T45" fmla="*/ 81 h 1016"/>
              <a:gd name="T46" fmla="*/ 287 w 737"/>
              <a:gd name="T47" fmla="*/ 81 h 1016"/>
              <a:gd name="T48" fmla="*/ 368 w 737"/>
              <a:gd name="T49" fmla="*/ 54 h 1016"/>
              <a:gd name="T50" fmla="*/ 457 w 737"/>
              <a:gd name="T51" fmla="*/ 81 h 1016"/>
              <a:gd name="T52" fmla="*/ 502 w 737"/>
              <a:gd name="T53" fmla="*/ 135 h 1016"/>
              <a:gd name="T54" fmla="*/ 502 w 737"/>
              <a:gd name="T55" fmla="*/ 198 h 1016"/>
              <a:gd name="T56" fmla="*/ 233 w 737"/>
              <a:gd name="T57" fmla="*/ 198 h 1016"/>
              <a:gd name="T58" fmla="*/ 233 w 737"/>
              <a:gd name="T59" fmla="*/ 135 h 1016"/>
              <a:gd name="T60" fmla="*/ 287 w 737"/>
              <a:gd name="T61" fmla="*/ 81 h 1016"/>
              <a:gd name="T62" fmla="*/ 233 w 737"/>
              <a:gd name="T63" fmla="*/ 144 h 1016"/>
              <a:gd name="T64" fmla="*/ 233 w 737"/>
              <a:gd name="T65" fmla="*/ 144 h 1016"/>
              <a:gd name="T66" fmla="*/ 233 w 737"/>
              <a:gd name="T67" fmla="*/ 135 h 1016"/>
              <a:gd name="T68" fmla="*/ 215 w 737"/>
              <a:gd name="T69" fmla="*/ 153 h 1016"/>
              <a:gd name="T70" fmla="*/ 215 w 737"/>
              <a:gd name="T71" fmla="*/ 153 h 1016"/>
              <a:gd name="T72" fmla="*/ 233 w 737"/>
              <a:gd name="T73" fmla="*/ 144 h 1016"/>
              <a:gd name="T74" fmla="*/ 691 w 737"/>
              <a:gd name="T75" fmla="*/ 961 h 1016"/>
              <a:gd name="T76" fmla="*/ 691 w 737"/>
              <a:gd name="T77" fmla="*/ 961 h 1016"/>
              <a:gd name="T78" fmla="*/ 54 w 737"/>
              <a:gd name="T79" fmla="*/ 961 h 1016"/>
              <a:gd name="T80" fmla="*/ 54 w 737"/>
              <a:gd name="T81" fmla="*/ 162 h 1016"/>
              <a:gd name="T82" fmla="*/ 54 w 737"/>
              <a:gd name="T83" fmla="*/ 153 h 1016"/>
              <a:gd name="T84" fmla="*/ 170 w 737"/>
              <a:gd name="T85" fmla="*/ 153 h 1016"/>
              <a:gd name="T86" fmla="*/ 170 w 737"/>
              <a:gd name="T87" fmla="*/ 153 h 1016"/>
              <a:gd name="T88" fmla="*/ 188 w 737"/>
              <a:gd name="T89" fmla="*/ 153 h 1016"/>
              <a:gd name="T90" fmla="*/ 188 w 737"/>
              <a:gd name="T91" fmla="*/ 216 h 1016"/>
              <a:gd name="T92" fmla="*/ 215 w 737"/>
              <a:gd name="T93" fmla="*/ 252 h 1016"/>
              <a:gd name="T94" fmla="*/ 520 w 737"/>
              <a:gd name="T95" fmla="*/ 252 h 1016"/>
              <a:gd name="T96" fmla="*/ 556 w 737"/>
              <a:gd name="T97" fmla="*/ 216 h 1016"/>
              <a:gd name="T98" fmla="*/ 556 w 737"/>
              <a:gd name="T99" fmla="*/ 153 h 1016"/>
              <a:gd name="T100" fmla="*/ 565 w 737"/>
              <a:gd name="T101" fmla="*/ 153 h 1016"/>
              <a:gd name="T102" fmla="*/ 565 w 737"/>
              <a:gd name="T103" fmla="*/ 153 h 1016"/>
              <a:gd name="T104" fmla="*/ 691 w 737"/>
              <a:gd name="T105" fmla="*/ 153 h 1016"/>
              <a:gd name="T106" fmla="*/ 691 w 737"/>
              <a:gd name="T107" fmla="*/ 162 h 1016"/>
              <a:gd name="T108" fmla="*/ 691 w 737"/>
              <a:gd name="T109" fmla="*/ 961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37" h="1016">
                <a:moveTo>
                  <a:pt x="700" y="108"/>
                </a:moveTo>
                <a:lnTo>
                  <a:pt x="700" y="108"/>
                </a:lnTo>
                <a:cubicBezTo>
                  <a:pt x="547" y="108"/>
                  <a:pt x="547" y="108"/>
                  <a:pt x="547" y="108"/>
                </a:cubicBezTo>
                <a:cubicBezTo>
                  <a:pt x="529" y="81"/>
                  <a:pt x="511" y="54"/>
                  <a:pt x="484" y="36"/>
                </a:cubicBezTo>
                <a:cubicBezTo>
                  <a:pt x="448" y="10"/>
                  <a:pt x="413" y="0"/>
                  <a:pt x="368" y="0"/>
                </a:cubicBezTo>
                <a:cubicBezTo>
                  <a:pt x="332" y="0"/>
                  <a:pt x="296" y="10"/>
                  <a:pt x="260" y="36"/>
                </a:cubicBezTo>
                <a:cubicBezTo>
                  <a:pt x="233" y="54"/>
                  <a:pt x="206" y="81"/>
                  <a:pt x="197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18" y="108"/>
                  <a:pt x="0" y="126"/>
                  <a:pt x="0" y="162"/>
                </a:cubicBezTo>
                <a:cubicBezTo>
                  <a:pt x="0" y="988"/>
                  <a:pt x="0" y="988"/>
                  <a:pt x="0" y="988"/>
                </a:cubicBezTo>
                <a:cubicBezTo>
                  <a:pt x="0" y="1005"/>
                  <a:pt x="9" y="1015"/>
                  <a:pt x="27" y="1015"/>
                </a:cubicBezTo>
                <a:cubicBezTo>
                  <a:pt x="718" y="1015"/>
                  <a:pt x="718" y="1015"/>
                  <a:pt x="718" y="1015"/>
                </a:cubicBezTo>
                <a:cubicBezTo>
                  <a:pt x="727" y="1015"/>
                  <a:pt x="736" y="1005"/>
                  <a:pt x="736" y="988"/>
                </a:cubicBezTo>
                <a:cubicBezTo>
                  <a:pt x="736" y="162"/>
                  <a:pt x="736" y="162"/>
                  <a:pt x="736" y="162"/>
                </a:cubicBezTo>
                <a:cubicBezTo>
                  <a:pt x="736" y="126"/>
                  <a:pt x="727" y="108"/>
                  <a:pt x="700" y="108"/>
                </a:cubicBezTo>
                <a:close/>
                <a:moveTo>
                  <a:pt x="502" y="144"/>
                </a:moveTo>
                <a:lnTo>
                  <a:pt x="502" y="144"/>
                </a:lnTo>
                <a:cubicBezTo>
                  <a:pt x="511" y="144"/>
                  <a:pt x="511" y="144"/>
                  <a:pt x="511" y="144"/>
                </a:cubicBezTo>
                <a:lnTo>
                  <a:pt x="520" y="153"/>
                </a:lnTo>
                <a:lnTo>
                  <a:pt x="520" y="153"/>
                </a:lnTo>
                <a:cubicBezTo>
                  <a:pt x="511" y="153"/>
                  <a:pt x="502" y="144"/>
                  <a:pt x="502" y="135"/>
                </a:cubicBezTo>
                <a:lnTo>
                  <a:pt x="502" y="144"/>
                </a:lnTo>
                <a:close/>
                <a:moveTo>
                  <a:pt x="287" y="81"/>
                </a:moveTo>
                <a:lnTo>
                  <a:pt x="287" y="81"/>
                </a:lnTo>
                <a:cubicBezTo>
                  <a:pt x="314" y="63"/>
                  <a:pt x="341" y="54"/>
                  <a:pt x="368" y="54"/>
                </a:cubicBezTo>
                <a:cubicBezTo>
                  <a:pt x="404" y="54"/>
                  <a:pt x="431" y="63"/>
                  <a:pt x="457" y="81"/>
                </a:cubicBezTo>
                <a:cubicBezTo>
                  <a:pt x="475" y="90"/>
                  <a:pt x="493" y="117"/>
                  <a:pt x="502" y="135"/>
                </a:cubicBezTo>
                <a:cubicBezTo>
                  <a:pt x="502" y="198"/>
                  <a:pt x="502" y="198"/>
                  <a:pt x="502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35"/>
                  <a:pt x="233" y="135"/>
                  <a:pt x="233" y="135"/>
                </a:cubicBezTo>
                <a:cubicBezTo>
                  <a:pt x="251" y="117"/>
                  <a:pt x="269" y="90"/>
                  <a:pt x="287" y="81"/>
                </a:cubicBezTo>
                <a:close/>
                <a:moveTo>
                  <a:pt x="233" y="144"/>
                </a:moveTo>
                <a:lnTo>
                  <a:pt x="233" y="144"/>
                </a:lnTo>
                <a:lnTo>
                  <a:pt x="233" y="135"/>
                </a:lnTo>
                <a:cubicBezTo>
                  <a:pt x="233" y="153"/>
                  <a:pt x="224" y="153"/>
                  <a:pt x="215" y="153"/>
                </a:cubicBezTo>
                <a:lnTo>
                  <a:pt x="215" y="153"/>
                </a:lnTo>
                <a:cubicBezTo>
                  <a:pt x="224" y="153"/>
                  <a:pt x="233" y="153"/>
                  <a:pt x="233" y="144"/>
                </a:cubicBezTo>
                <a:close/>
                <a:moveTo>
                  <a:pt x="691" y="961"/>
                </a:moveTo>
                <a:lnTo>
                  <a:pt x="691" y="961"/>
                </a:lnTo>
                <a:cubicBezTo>
                  <a:pt x="54" y="961"/>
                  <a:pt x="54" y="961"/>
                  <a:pt x="54" y="961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54" y="162"/>
                  <a:pt x="54" y="162"/>
                  <a:pt x="54" y="153"/>
                </a:cubicBezTo>
                <a:cubicBezTo>
                  <a:pt x="170" y="153"/>
                  <a:pt x="170" y="153"/>
                  <a:pt x="170" y="153"/>
                </a:cubicBezTo>
                <a:lnTo>
                  <a:pt x="170" y="153"/>
                </a:lnTo>
                <a:cubicBezTo>
                  <a:pt x="188" y="153"/>
                  <a:pt x="188" y="153"/>
                  <a:pt x="188" y="153"/>
                </a:cubicBezTo>
                <a:cubicBezTo>
                  <a:pt x="188" y="216"/>
                  <a:pt x="188" y="216"/>
                  <a:pt x="188" y="216"/>
                </a:cubicBezTo>
                <a:cubicBezTo>
                  <a:pt x="188" y="234"/>
                  <a:pt x="197" y="252"/>
                  <a:pt x="215" y="252"/>
                </a:cubicBezTo>
                <a:cubicBezTo>
                  <a:pt x="520" y="252"/>
                  <a:pt x="520" y="252"/>
                  <a:pt x="520" y="252"/>
                </a:cubicBezTo>
                <a:cubicBezTo>
                  <a:pt x="538" y="252"/>
                  <a:pt x="556" y="234"/>
                  <a:pt x="556" y="216"/>
                </a:cubicBezTo>
                <a:cubicBezTo>
                  <a:pt x="556" y="153"/>
                  <a:pt x="556" y="153"/>
                  <a:pt x="556" y="153"/>
                </a:cubicBezTo>
                <a:cubicBezTo>
                  <a:pt x="565" y="153"/>
                  <a:pt x="565" y="153"/>
                  <a:pt x="565" y="153"/>
                </a:cubicBezTo>
                <a:lnTo>
                  <a:pt x="565" y="153"/>
                </a:lnTo>
                <a:cubicBezTo>
                  <a:pt x="691" y="153"/>
                  <a:pt x="691" y="153"/>
                  <a:pt x="691" y="153"/>
                </a:cubicBezTo>
                <a:cubicBezTo>
                  <a:pt x="691" y="162"/>
                  <a:pt x="691" y="162"/>
                  <a:pt x="691" y="162"/>
                </a:cubicBezTo>
                <a:lnTo>
                  <a:pt x="691" y="9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9C9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4">
            <a:extLst>
              <a:ext uri="{FF2B5EF4-FFF2-40B4-BE49-F238E27FC236}">
                <a16:creationId xmlns:a16="http://schemas.microsoft.com/office/drawing/2014/main" id="{4B8EC32D-8475-254E-8F68-E61979FA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712" y="8079493"/>
            <a:ext cx="581610" cy="387739"/>
          </a:xfrm>
          <a:custGeom>
            <a:avLst/>
            <a:gdLst>
              <a:gd name="T0" fmla="*/ 502 w 530"/>
              <a:gd name="T1" fmla="*/ 180 h 351"/>
              <a:gd name="T2" fmla="*/ 502 w 530"/>
              <a:gd name="T3" fmla="*/ 180 h 351"/>
              <a:gd name="T4" fmla="*/ 448 w 530"/>
              <a:gd name="T5" fmla="*/ 180 h 351"/>
              <a:gd name="T6" fmla="*/ 403 w 530"/>
              <a:gd name="T7" fmla="*/ 126 h 351"/>
              <a:gd name="T8" fmla="*/ 376 w 530"/>
              <a:gd name="T9" fmla="*/ 126 h 351"/>
              <a:gd name="T10" fmla="*/ 359 w 530"/>
              <a:gd name="T11" fmla="*/ 144 h 351"/>
              <a:gd name="T12" fmla="*/ 332 w 530"/>
              <a:gd name="T13" fmla="*/ 225 h 351"/>
              <a:gd name="T14" fmla="*/ 287 w 530"/>
              <a:gd name="T15" fmla="*/ 18 h 351"/>
              <a:gd name="T16" fmla="*/ 260 w 530"/>
              <a:gd name="T17" fmla="*/ 0 h 351"/>
              <a:gd name="T18" fmla="*/ 233 w 530"/>
              <a:gd name="T19" fmla="*/ 18 h 351"/>
              <a:gd name="T20" fmla="*/ 197 w 530"/>
              <a:gd name="T21" fmla="*/ 198 h 351"/>
              <a:gd name="T22" fmla="*/ 161 w 530"/>
              <a:gd name="T23" fmla="*/ 135 h 351"/>
              <a:gd name="T24" fmla="*/ 143 w 530"/>
              <a:gd name="T25" fmla="*/ 117 h 351"/>
              <a:gd name="T26" fmla="*/ 125 w 530"/>
              <a:gd name="T27" fmla="*/ 126 h 351"/>
              <a:gd name="T28" fmla="*/ 71 w 530"/>
              <a:gd name="T29" fmla="*/ 180 h 351"/>
              <a:gd name="T30" fmla="*/ 26 w 530"/>
              <a:gd name="T31" fmla="*/ 180 h 351"/>
              <a:gd name="T32" fmla="*/ 0 w 530"/>
              <a:gd name="T33" fmla="*/ 207 h 351"/>
              <a:gd name="T34" fmla="*/ 26 w 530"/>
              <a:gd name="T35" fmla="*/ 234 h 351"/>
              <a:gd name="T36" fmla="*/ 80 w 530"/>
              <a:gd name="T37" fmla="*/ 234 h 351"/>
              <a:gd name="T38" fmla="*/ 98 w 530"/>
              <a:gd name="T39" fmla="*/ 225 h 351"/>
              <a:gd name="T40" fmla="*/ 134 w 530"/>
              <a:gd name="T41" fmla="*/ 189 h 351"/>
              <a:gd name="T42" fmla="*/ 179 w 530"/>
              <a:gd name="T43" fmla="*/ 279 h 351"/>
              <a:gd name="T44" fmla="*/ 206 w 530"/>
              <a:gd name="T45" fmla="*/ 296 h 351"/>
              <a:gd name="T46" fmla="*/ 224 w 530"/>
              <a:gd name="T47" fmla="*/ 270 h 351"/>
              <a:gd name="T48" fmla="*/ 260 w 530"/>
              <a:gd name="T49" fmla="*/ 144 h 351"/>
              <a:gd name="T50" fmla="*/ 296 w 530"/>
              <a:gd name="T51" fmla="*/ 332 h 351"/>
              <a:gd name="T52" fmla="*/ 323 w 530"/>
              <a:gd name="T53" fmla="*/ 350 h 351"/>
              <a:gd name="T54" fmla="*/ 323 w 530"/>
              <a:gd name="T55" fmla="*/ 350 h 351"/>
              <a:gd name="T56" fmla="*/ 349 w 530"/>
              <a:gd name="T57" fmla="*/ 332 h 351"/>
              <a:gd name="T58" fmla="*/ 394 w 530"/>
              <a:gd name="T59" fmla="*/ 198 h 351"/>
              <a:gd name="T60" fmla="*/ 421 w 530"/>
              <a:gd name="T61" fmla="*/ 225 h 351"/>
              <a:gd name="T62" fmla="*/ 439 w 530"/>
              <a:gd name="T63" fmla="*/ 234 h 351"/>
              <a:gd name="T64" fmla="*/ 502 w 530"/>
              <a:gd name="T65" fmla="*/ 234 h 351"/>
              <a:gd name="T66" fmla="*/ 529 w 530"/>
              <a:gd name="T67" fmla="*/ 207 h 351"/>
              <a:gd name="T68" fmla="*/ 502 w 530"/>
              <a:gd name="T69" fmla="*/ 18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0" h="351">
                <a:moveTo>
                  <a:pt x="502" y="180"/>
                </a:moveTo>
                <a:lnTo>
                  <a:pt x="502" y="180"/>
                </a:lnTo>
                <a:cubicBezTo>
                  <a:pt x="448" y="180"/>
                  <a:pt x="448" y="180"/>
                  <a:pt x="448" y="180"/>
                </a:cubicBezTo>
                <a:cubicBezTo>
                  <a:pt x="403" y="126"/>
                  <a:pt x="403" y="126"/>
                  <a:pt x="403" y="126"/>
                </a:cubicBezTo>
                <a:cubicBezTo>
                  <a:pt x="394" y="126"/>
                  <a:pt x="385" y="117"/>
                  <a:pt x="376" y="126"/>
                </a:cubicBezTo>
                <a:cubicBezTo>
                  <a:pt x="367" y="126"/>
                  <a:pt x="359" y="135"/>
                  <a:pt x="359" y="144"/>
                </a:cubicBezTo>
                <a:cubicBezTo>
                  <a:pt x="332" y="225"/>
                  <a:pt x="332" y="225"/>
                  <a:pt x="332" y="225"/>
                </a:cubicBezTo>
                <a:cubicBezTo>
                  <a:pt x="287" y="18"/>
                  <a:pt x="287" y="18"/>
                  <a:pt x="287" y="18"/>
                </a:cubicBezTo>
                <a:cubicBezTo>
                  <a:pt x="287" y="9"/>
                  <a:pt x="278" y="0"/>
                  <a:pt x="260" y="0"/>
                </a:cubicBezTo>
                <a:cubicBezTo>
                  <a:pt x="251" y="0"/>
                  <a:pt x="242" y="9"/>
                  <a:pt x="233" y="18"/>
                </a:cubicBezTo>
                <a:cubicBezTo>
                  <a:pt x="197" y="198"/>
                  <a:pt x="197" y="198"/>
                  <a:pt x="197" y="198"/>
                </a:cubicBezTo>
                <a:cubicBezTo>
                  <a:pt x="161" y="135"/>
                  <a:pt x="161" y="135"/>
                  <a:pt x="161" y="135"/>
                </a:cubicBezTo>
                <a:cubicBezTo>
                  <a:pt x="161" y="126"/>
                  <a:pt x="152" y="126"/>
                  <a:pt x="143" y="117"/>
                </a:cubicBezTo>
                <a:cubicBezTo>
                  <a:pt x="134" y="117"/>
                  <a:pt x="125" y="126"/>
                  <a:pt x="125" y="126"/>
                </a:cubicBezTo>
                <a:cubicBezTo>
                  <a:pt x="71" y="180"/>
                  <a:pt x="71" y="180"/>
                  <a:pt x="71" y="180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8" y="180"/>
                  <a:pt x="0" y="189"/>
                  <a:pt x="0" y="207"/>
                </a:cubicBezTo>
                <a:cubicBezTo>
                  <a:pt x="0" y="225"/>
                  <a:pt x="8" y="234"/>
                  <a:pt x="26" y="234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9" y="234"/>
                  <a:pt x="98" y="225"/>
                  <a:pt x="98" y="225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79" y="279"/>
                  <a:pt x="179" y="279"/>
                  <a:pt x="179" y="279"/>
                </a:cubicBezTo>
                <a:cubicBezTo>
                  <a:pt x="188" y="287"/>
                  <a:pt x="197" y="296"/>
                  <a:pt x="206" y="296"/>
                </a:cubicBezTo>
                <a:cubicBezTo>
                  <a:pt x="215" y="287"/>
                  <a:pt x="224" y="287"/>
                  <a:pt x="224" y="270"/>
                </a:cubicBezTo>
                <a:cubicBezTo>
                  <a:pt x="260" y="144"/>
                  <a:pt x="260" y="144"/>
                  <a:pt x="260" y="144"/>
                </a:cubicBezTo>
                <a:cubicBezTo>
                  <a:pt x="296" y="332"/>
                  <a:pt x="296" y="332"/>
                  <a:pt x="296" y="332"/>
                </a:cubicBezTo>
                <a:cubicBezTo>
                  <a:pt x="305" y="341"/>
                  <a:pt x="313" y="350"/>
                  <a:pt x="323" y="350"/>
                </a:cubicBezTo>
                <a:lnTo>
                  <a:pt x="323" y="350"/>
                </a:lnTo>
                <a:cubicBezTo>
                  <a:pt x="332" y="350"/>
                  <a:pt x="340" y="341"/>
                  <a:pt x="349" y="332"/>
                </a:cubicBezTo>
                <a:cubicBezTo>
                  <a:pt x="394" y="198"/>
                  <a:pt x="394" y="198"/>
                  <a:pt x="394" y="198"/>
                </a:cubicBezTo>
                <a:cubicBezTo>
                  <a:pt x="421" y="225"/>
                  <a:pt x="421" y="225"/>
                  <a:pt x="421" y="225"/>
                </a:cubicBezTo>
                <a:cubicBezTo>
                  <a:pt x="430" y="225"/>
                  <a:pt x="439" y="234"/>
                  <a:pt x="439" y="234"/>
                </a:cubicBezTo>
                <a:cubicBezTo>
                  <a:pt x="502" y="234"/>
                  <a:pt x="502" y="234"/>
                  <a:pt x="502" y="234"/>
                </a:cubicBezTo>
                <a:cubicBezTo>
                  <a:pt x="520" y="234"/>
                  <a:pt x="529" y="225"/>
                  <a:pt x="529" y="207"/>
                </a:cubicBezTo>
                <a:cubicBezTo>
                  <a:pt x="529" y="189"/>
                  <a:pt x="520" y="180"/>
                  <a:pt x="502" y="1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9C9C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0" name="Group 38">
            <a:extLst>
              <a:ext uri="{FF2B5EF4-FFF2-40B4-BE49-F238E27FC236}">
                <a16:creationId xmlns:a16="http://schemas.microsoft.com/office/drawing/2014/main" id="{554721CB-0F47-814F-A9CB-C5FDA9D11D3C}"/>
              </a:ext>
            </a:extLst>
          </p:cNvPr>
          <p:cNvGrpSpPr/>
          <p:nvPr/>
        </p:nvGrpSpPr>
        <p:grpSpPr>
          <a:xfrm>
            <a:off x="5651416" y="9300099"/>
            <a:ext cx="3197155" cy="1267610"/>
            <a:chOff x="5762928" y="11069053"/>
            <a:chExt cx="3197155" cy="1267610"/>
          </a:xfrm>
        </p:grpSpPr>
        <p:sp>
          <p:nvSpPr>
            <p:cNvPr id="381" name="CuadroTexto 395">
              <a:extLst>
                <a:ext uri="{FF2B5EF4-FFF2-40B4-BE49-F238E27FC236}">
                  <a16:creationId xmlns:a16="http://schemas.microsoft.com/office/drawing/2014/main" id="{16CB8899-CBFA-A54E-B588-1156BDB8C46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2" name="Rectangle 40">
              <a:extLst>
                <a:ext uri="{FF2B5EF4-FFF2-40B4-BE49-F238E27FC236}">
                  <a16:creationId xmlns:a16="http://schemas.microsoft.com/office/drawing/2014/main" id="{2AFD56C4-0D2A-0445-A351-D34E935034D6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3" name="Group 38">
            <a:extLst>
              <a:ext uri="{FF2B5EF4-FFF2-40B4-BE49-F238E27FC236}">
                <a16:creationId xmlns:a16="http://schemas.microsoft.com/office/drawing/2014/main" id="{1A15214E-AE5B-6E47-9246-DC3BA4F5DBD6}"/>
              </a:ext>
            </a:extLst>
          </p:cNvPr>
          <p:cNvGrpSpPr/>
          <p:nvPr/>
        </p:nvGrpSpPr>
        <p:grpSpPr>
          <a:xfrm>
            <a:off x="8675783" y="9285791"/>
            <a:ext cx="3197155" cy="1267610"/>
            <a:chOff x="5762928" y="11069053"/>
            <a:chExt cx="3197155" cy="1267610"/>
          </a:xfrm>
        </p:grpSpPr>
        <p:sp>
          <p:nvSpPr>
            <p:cNvPr id="384" name="CuadroTexto 395">
              <a:extLst>
                <a:ext uri="{FF2B5EF4-FFF2-40B4-BE49-F238E27FC236}">
                  <a16:creationId xmlns:a16="http://schemas.microsoft.com/office/drawing/2014/main" id="{BFAE5D08-DD0B-854F-B6F4-B86440DB9BB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85" name="Rectangle 40">
              <a:extLst>
                <a:ext uri="{FF2B5EF4-FFF2-40B4-BE49-F238E27FC236}">
                  <a16:creationId xmlns:a16="http://schemas.microsoft.com/office/drawing/2014/main" id="{15FBE4FA-FB7A-8342-84C8-A15CA4AEFE28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6" name="Group 38">
            <a:extLst>
              <a:ext uri="{FF2B5EF4-FFF2-40B4-BE49-F238E27FC236}">
                <a16:creationId xmlns:a16="http://schemas.microsoft.com/office/drawing/2014/main" id="{2706FF53-9F81-F748-81F3-6EA491DDE62A}"/>
              </a:ext>
            </a:extLst>
          </p:cNvPr>
          <p:cNvGrpSpPr/>
          <p:nvPr/>
        </p:nvGrpSpPr>
        <p:grpSpPr>
          <a:xfrm>
            <a:off x="11831015" y="9288688"/>
            <a:ext cx="3197155" cy="1267610"/>
            <a:chOff x="5762928" y="11069053"/>
            <a:chExt cx="3197155" cy="1267610"/>
          </a:xfrm>
        </p:grpSpPr>
        <p:sp>
          <p:nvSpPr>
            <p:cNvPr id="387" name="CuadroTexto 395">
              <a:extLst>
                <a:ext uri="{FF2B5EF4-FFF2-40B4-BE49-F238E27FC236}">
                  <a16:creationId xmlns:a16="http://schemas.microsoft.com/office/drawing/2014/main" id="{DE5704F0-17B6-FB4C-B916-1DC96EC1BA1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8" name="Rectangle 40">
              <a:extLst>
                <a:ext uri="{FF2B5EF4-FFF2-40B4-BE49-F238E27FC236}">
                  <a16:creationId xmlns:a16="http://schemas.microsoft.com/office/drawing/2014/main" id="{7E9DC422-2AC2-E74F-9A28-2D77F7C4EAB8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9" name="Group 38">
            <a:extLst>
              <a:ext uri="{FF2B5EF4-FFF2-40B4-BE49-F238E27FC236}">
                <a16:creationId xmlns:a16="http://schemas.microsoft.com/office/drawing/2014/main" id="{D53F5625-425E-F34B-8C9A-A3C4EBC4EE60}"/>
              </a:ext>
            </a:extLst>
          </p:cNvPr>
          <p:cNvGrpSpPr/>
          <p:nvPr/>
        </p:nvGrpSpPr>
        <p:grpSpPr>
          <a:xfrm>
            <a:off x="15045767" y="9294711"/>
            <a:ext cx="3197155" cy="1267610"/>
            <a:chOff x="5762928" y="11069053"/>
            <a:chExt cx="3197155" cy="1267610"/>
          </a:xfrm>
        </p:grpSpPr>
        <p:sp>
          <p:nvSpPr>
            <p:cNvPr id="390" name="CuadroTexto 395">
              <a:extLst>
                <a:ext uri="{FF2B5EF4-FFF2-40B4-BE49-F238E27FC236}">
                  <a16:creationId xmlns:a16="http://schemas.microsoft.com/office/drawing/2014/main" id="{FB0C4E58-1275-D94B-8C19-27FC9437BC8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1" name="Rectangle 40">
              <a:extLst>
                <a:ext uri="{FF2B5EF4-FFF2-40B4-BE49-F238E27FC236}">
                  <a16:creationId xmlns:a16="http://schemas.microsoft.com/office/drawing/2014/main" id="{B3F49865-E8A6-9E4C-8E5D-80016C7D8A2A}"/>
                </a:ext>
              </a:extLst>
            </p:cNvPr>
            <p:cNvSpPr/>
            <p:nvPr/>
          </p:nvSpPr>
          <p:spPr>
            <a:xfrm>
              <a:off x="5762928" y="11628777"/>
              <a:ext cx="31971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A593FE4A-AE48-4248-84AE-F532E8A63841}"/>
              </a:ext>
            </a:extLst>
          </p:cNvPr>
          <p:cNvGrpSpPr/>
          <p:nvPr/>
        </p:nvGrpSpPr>
        <p:grpSpPr>
          <a:xfrm>
            <a:off x="2668308" y="997913"/>
            <a:ext cx="19041035" cy="2561450"/>
            <a:chOff x="2668308" y="861425"/>
            <a:chExt cx="19041035" cy="2561450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385CC40D-FBD7-DB40-AF6B-F813939C210D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B43F4E92-BCF6-A944-AE98-91664C2333E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>
            <a:extLst>
              <a:ext uri="{FF2B5EF4-FFF2-40B4-BE49-F238E27FC236}">
                <a16:creationId xmlns:a16="http://schemas.microsoft.com/office/drawing/2014/main" id="{4216C8D3-E819-694B-B8DC-445C2D9D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052" y="5194334"/>
            <a:ext cx="7161676" cy="7161676"/>
          </a:xfrm>
          <a:custGeom>
            <a:avLst/>
            <a:gdLst>
              <a:gd name="T0" fmla="*/ 4266 w 6907"/>
              <a:gd name="T1" fmla="*/ 2638 h 6906"/>
              <a:gd name="T2" fmla="*/ 4266 w 6907"/>
              <a:gd name="T3" fmla="*/ 2638 h 6906"/>
              <a:gd name="T4" fmla="*/ 6454 w 6907"/>
              <a:gd name="T5" fmla="*/ 6453 h 6906"/>
              <a:gd name="T6" fmla="*/ 2640 w 6907"/>
              <a:gd name="T7" fmla="*/ 4265 h 6906"/>
              <a:gd name="T8" fmla="*/ 452 w 6907"/>
              <a:gd name="T9" fmla="*/ 443 h 6906"/>
              <a:gd name="T10" fmla="*/ 4266 w 6907"/>
              <a:gd name="T11" fmla="*/ 2638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7" h="6906">
                <a:moveTo>
                  <a:pt x="4266" y="2638"/>
                </a:moveTo>
                <a:lnTo>
                  <a:pt x="4266" y="2638"/>
                </a:lnTo>
                <a:cubicBezTo>
                  <a:pt x="5930" y="4292"/>
                  <a:pt x="6906" y="6000"/>
                  <a:pt x="6454" y="6453"/>
                </a:cubicBezTo>
                <a:cubicBezTo>
                  <a:pt x="6011" y="6905"/>
                  <a:pt x="4293" y="5919"/>
                  <a:pt x="2640" y="4265"/>
                </a:cubicBezTo>
                <a:cubicBezTo>
                  <a:pt x="977" y="2602"/>
                  <a:pt x="0" y="894"/>
                  <a:pt x="452" y="443"/>
                </a:cubicBezTo>
                <a:cubicBezTo>
                  <a:pt x="895" y="0"/>
                  <a:pt x="2613" y="976"/>
                  <a:pt x="4266" y="263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80FED8FE-8AE7-4A4E-9B8A-FDF68B9F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052" y="5194334"/>
            <a:ext cx="7161676" cy="7161676"/>
          </a:xfrm>
          <a:custGeom>
            <a:avLst/>
            <a:gdLst>
              <a:gd name="T0" fmla="*/ 4266 w 6907"/>
              <a:gd name="T1" fmla="*/ 4265 h 6906"/>
              <a:gd name="T2" fmla="*/ 4266 w 6907"/>
              <a:gd name="T3" fmla="*/ 4265 h 6906"/>
              <a:gd name="T4" fmla="*/ 452 w 6907"/>
              <a:gd name="T5" fmla="*/ 6453 h 6906"/>
              <a:gd name="T6" fmla="*/ 2640 w 6907"/>
              <a:gd name="T7" fmla="*/ 2638 h 6906"/>
              <a:gd name="T8" fmla="*/ 6454 w 6907"/>
              <a:gd name="T9" fmla="*/ 443 h 6906"/>
              <a:gd name="T10" fmla="*/ 4266 w 6907"/>
              <a:gd name="T11" fmla="*/ 4265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7" h="6906">
                <a:moveTo>
                  <a:pt x="4266" y="4265"/>
                </a:moveTo>
                <a:lnTo>
                  <a:pt x="4266" y="4265"/>
                </a:lnTo>
                <a:cubicBezTo>
                  <a:pt x="2613" y="5919"/>
                  <a:pt x="895" y="6905"/>
                  <a:pt x="452" y="6453"/>
                </a:cubicBezTo>
                <a:cubicBezTo>
                  <a:pt x="0" y="6000"/>
                  <a:pt x="977" y="4292"/>
                  <a:pt x="2640" y="2638"/>
                </a:cubicBezTo>
                <a:cubicBezTo>
                  <a:pt x="4293" y="976"/>
                  <a:pt x="6011" y="0"/>
                  <a:pt x="6454" y="443"/>
                </a:cubicBezTo>
                <a:cubicBezTo>
                  <a:pt x="6906" y="894"/>
                  <a:pt x="5930" y="2602"/>
                  <a:pt x="4266" y="426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431F49CE-B159-4644-ADE8-E5996880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250" y="5349824"/>
            <a:ext cx="1088428" cy="1088428"/>
          </a:xfrm>
          <a:custGeom>
            <a:avLst/>
            <a:gdLst>
              <a:gd name="T0" fmla="*/ 0 w 1049"/>
              <a:gd name="T1" fmla="*/ 109 h 1050"/>
              <a:gd name="T2" fmla="*/ 0 w 1049"/>
              <a:gd name="T3" fmla="*/ 109 h 1050"/>
              <a:gd name="T4" fmla="*/ 0 w 1049"/>
              <a:gd name="T5" fmla="*/ 199 h 1050"/>
              <a:gd name="T6" fmla="*/ 109 w 1049"/>
              <a:gd name="T7" fmla="*/ 308 h 1050"/>
              <a:gd name="T8" fmla="*/ 109 w 1049"/>
              <a:gd name="T9" fmla="*/ 308 h 1050"/>
              <a:gd name="T10" fmla="*/ 217 w 1049"/>
              <a:gd name="T11" fmla="*/ 416 h 1050"/>
              <a:gd name="T12" fmla="*/ 217 w 1049"/>
              <a:gd name="T13" fmla="*/ 940 h 1050"/>
              <a:gd name="T14" fmla="*/ 335 w 1049"/>
              <a:gd name="T15" fmla="*/ 1049 h 1050"/>
              <a:gd name="T16" fmla="*/ 713 w 1049"/>
              <a:gd name="T17" fmla="*/ 1049 h 1050"/>
              <a:gd name="T18" fmla="*/ 831 w 1049"/>
              <a:gd name="T19" fmla="*/ 940 h 1050"/>
              <a:gd name="T20" fmla="*/ 831 w 1049"/>
              <a:gd name="T21" fmla="*/ 416 h 1050"/>
              <a:gd name="T22" fmla="*/ 940 w 1049"/>
              <a:gd name="T23" fmla="*/ 308 h 1050"/>
              <a:gd name="T24" fmla="*/ 940 w 1049"/>
              <a:gd name="T25" fmla="*/ 308 h 1050"/>
              <a:gd name="T26" fmla="*/ 1048 w 1049"/>
              <a:gd name="T27" fmla="*/ 199 h 1050"/>
              <a:gd name="T28" fmla="*/ 1048 w 1049"/>
              <a:gd name="T29" fmla="*/ 109 h 1050"/>
              <a:gd name="T30" fmla="*/ 940 w 1049"/>
              <a:gd name="T31" fmla="*/ 0 h 1050"/>
              <a:gd name="T32" fmla="*/ 109 w 1049"/>
              <a:gd name="T33" fmla="*/ 0 h 1050"/>
              <a:gd name="T34" fmla="*/ 0 w 1049"/>
              <a:gd name="T35" fmla="*/ 109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9" h="1050">
                <a:moveTo>
                  <a:pt x="0" y="109"/>
                </a:moveTo>
                <a:lnTo>
                  <a:pt x="0" y="109"/>
                </a:lnTo>
                <a:cubicBezTo>
                  <a:pt x="0" y="199"/>
                  <a:pt x="0" y="199"/>
                  <a:pt x="0" y="199"/>
                </a:cubicBezTo>
                <a:cubicBezTo>
                  <a:pt x="0" y="253"/>
                  <a:pt x="45" y="308"/>
                  <a:pt x="109" y="308"/>
                </a:cubicBezTo>
                <a:lnTo>
                  <a:pt x="109" y="308"/>
                </a:lnTo>
                <a:cubicBezTo>
                  <a:pt x="172" y="308"/>
                  <a:pt x="217" y="362"/>
                  <a:pt x="217" y="416"/>
                </a:cubicBezTo>
                <a:cubicBezTo>
                  <a:pt x="217" y="940"/>
                  <a:pt x="217" y="940"/>
                  <a:pt x="217" y="940"/>
                </a:cubicBezTo>
                <a:cubicBezTo>
                  <a:pt x="217" y="1004"/>
                  <a:pt x="271" y="1049"/>
                  <a:pt x="335" y="1049"/>
                </a:cubicBezTo>
                <a:cubicBezTo>
                  <a:pt x="713" y="1049"/>
                  <a:pt x="713" y="1049"/>
                  <a:pt x="713" y="1049"/>
                </a:cubicBezTo>
                <a:cubicBezTo>
                  <a:pt x="777" y="1049"/>
                  <a:pt x="831" y="1004"/>
                  <a:pt x="831" y="940"/>
                </a:cubicBezTo>
                <a:cubicBezTo>
                  <a:pt x="831" y="416"/>
                  <a:pt x="831" y="416"/>
                  <a:pt x="831" y="416"/>
                </a:cubicBezTo>
                <a:cubicBezTo>
                  <a:pt x="831" y="362"/>
                  <a:pt x="876" y="308"/>
                  <a:pt x="940" y="308"/>
                </a:cubicBezTo>
                <a:lnTo>
                  <a:pt x="940" y="308"/>
                </a:lnTo>
                <a:cubicBezTo>
                  <a:pt x="1003" y="308"/>
                  <a:pt x="1048" y="253"/>
                  <a:pt x="1048" y="199"/>
                </a:cubicBezTo>
                <a:cubicBezTo>
                  <a:pt x="1048" y="109"/>
                  <a:pt x="1048" y="109"/>
                  <a:pt x="1048" y="109"/>
                </a:cubicBezTo>
                <a:cubicBezTo>
                  <a:pt x="1048" y="45"/>
                  <a:pt x="1003" y="0"/>
                  <a:pt x="940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45" y="0"/>
                  <a:pt x="0" y="45"/>
                  <a:pt x="0" y="10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053CFA5F-AA83-824B-8061-647651D9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833" y="6072394"/>
            <a:ext cx="5382688" cy="5391838"/>
          </a:xfrm>
          <a:custGeom>
            <a:avLst/>
            <a:gdLst>
              <a:gd name="T0" fmla="*/ 5188 w 5189"/>
              <a:gd name="T1" fmla="*/ 2603 h 5198"/>
              <a:gd name="T2" fmla="*/ 5188 w 5189"/>
              <a:gd name="T3" fmla="*/ 2603 h 5198"/>
              <a:gd name="T4" fmla="*/ 2595 w 5189"/>
              <a:gd name="T5" fmla="*/ 5197 h 5198"/>
              <a:gd name="T6" fmla="*/ 0 w 5189"/>
              <a:gd name="T7" fmla="*/ 2603 h 5198"/>
              <a:gd name="T8" fmla="*/ 2595 w 5189"/>
              <a:gd name="T9" fmla="*/ 0 h 5198"/>
              <a:gd name="T10" fmla="*/ 5188 w 5189"/>
              <a:gd name="T11" fmla="*/ 2603 h 5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89" h="5198">
                <a:moveTo>
                  <a:pt x="5188" y="2603"/>
                </a:moveTo>
                <a:lnTo>
                  <a:pt x="5188" y="2603"/>
                </a:lnTo>
                <a:cubicBezTo>
                  <a:pt x="5188" y="4031"/>
                  <a:pt x="4031" y="5197"/>
                  <a:pt x="2595" y="5197"/>
                </a:cubicBezTo>
                <a:cubicBezTo>
                  <a:pt x="1157" y="5197"/>
                  <a:pt x="0" y="4031"/>
                  <a:pt x="0" y="2603"/>
                </a:cubicBezTo>
                <a:cubicBezTo>
                  <a:pt x="0" y="1165"/>
                  <a:pt x="1157" y="0"/>
                  <a:pt x="2595" y="0"/>
                </a:cubicBezTo>
                <a:cubicBezTo>
                  <a:pt x="4031" y="0"/>
                  <a:pt x="5188" y="1165"/>
                  <a:pt x="5188" y="260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A17BFD10-70CA-E440-BEC6-D89C84FA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000" y="4599815"/>
            <a:ext cx="2007649" cy="2286614"/>
          </a:xfrm>
          <a:custGeom>
            <a:avLst/>
            <a:gdLst>
              <a:gd name="T0" fmla="*/ 1085 w 1936"/>
              <a:gd name="T1" fmla="*/ 271 h 2207"/>
              <a:gd name="T2" fmla="*/ 1085 w 1936"/>
              <a:gd name="T3" fmla="*/ 271 h 2207"/>
              <a:gd name="T4" fmla="*/ 1085 w 1936"/>
              <a:gd name="T5" fmla="*/ 154 h 2207"/>
              <a:gd name="T6" fmla="*/ 1121 w 1936"/>
              <a:gd name="T7" fmla="*/ 118 h 2207"/>
              <a:gd name="T8" fmla="*/ 1167 w 1936"/>
              <a:gd name="T9" fmla="*/ 72 h 2207"/>
              <a:gd name="T10" fmla="*/ 1167 w 1936"/>
              <a:gd name="T11" fmla="*/ 45 h 2207"/>
              <a:gd name="T12" fmla="*/ 1121 w 1936"/>
              <a:gd name="T13" fmla="*/ 0 h 2207"/>
              <a:gd name="T14" fmla="*/ 814 w 1936"/>
              <a:gd name="T15" fmla="*/ 0 h 2207"/>
              <a:gd name="T16" fmla="*/ 769 w 1936"/>
              <a:gd name="T17" fmla="*/ 45 h 2207"/>
              <a:gd name="T18" fmla="*/ 769 w 1936"/>
              <a:gd name="T19" fmla="*/ 72 h 2207"/>
              <a:gd name="T20" fmla="*/ 814 w 1936"/>
              <a:gd name="T21" fmla="*/ 118 h 2207"/>
              <a:gd name="T22" fmla="*/ 850 w 1936"/>
              <a:gd name="T23" fmla="*/ 154 h 2207"/>
              <a:gd name="T24" fmla="*/ 850 w 1936"/>
              <a:gd name="T25" fmla="*/ 271 h 2207"/>
              <a:gd name="T26" fmla="*/ 0 w 1936"/>
              <a:gd name="T27" fmla="*/ 1230 h 2207"/>
              <a:gd name="T28" fmla="*/ 967 w 1936"/>
              <a:gd name="T29" fmla="*/ 2206 h 2207"/>
              <a:gd name="T30" fmla="*/ 1935 w 1936"/>
              <a:gd name="T31" fmla="*/ 1230 h 2207"/>
              <a:gd name="T32" fmla="*/ 1085 w 1936"/>
              <a:gd name="T33" fmla="*/ 271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36" h="2207">
                <a:moveTo>
                  <a:pt x="1085" y="271"/>
                </a:moveTo>
                <a:lnTo>
                  <a:pt x="1085" y="271"/>
                </a:lnTo>
                <a:cubicBezTo>
                  <a:pt x="1085" y="154"/>
                  <a:pt x="1085" y="154"/>
                  <a:pt x="1085" y="154"/>
                </a:cubicBezTo>
                <a:cubicBezTo>
                  <a:pt x="1085" y="136"/>
                  <a:pt x="1103" y="118"/>
                  <a:pt x="1121" y="118"/>
                </a:cubicBezTo>
                <a:cubicBezTo>
                  <a:pt x="1148" y="118"/>
                  <a:pt x="1167" y="100"/>
                  <a:pt x="1167" y="72"/>
                </a:cubicBezTo>
                <a:cubicBezTo>
                  <a:pt x="1167" y="45"/>
                  <a:pt x="1167" y="45"/>
                  <a:pt x="1167" y="45"/>
                </a:cubicBezTo>
                <a:cubicBezTo>
                  <a:pt x="1167" y="18"/>
                  <a:pt x="1148" y="0"/>
                  <a:pt x="1121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787" y="0"/>
                  <a:pt x="769" y="18"/>
                  <a:pt x="769" y="45"/>
                </a:cubicBezTo>
                <a:cubicBezTo>
                  <a:pt x="769" y="72"/>
                  <a:pt x="769" y="72"/>
                  <a:pt x="769" y="72"/>
                </a:cubicBezTo>
                <a:cubicBezTo>
                  <a:pt x="769" y="100"/>
                  <a:pt x="787" y="118"/>
                  <a:pt x="814" y="118"/>
                </a:cubicBezTo>
                <a:cubicBezTo>
                  <a:pt x="832" y="118"/>
                  <a:pt x="850" y="136"/>
                  <a:pt x="850" y="154"/>
                </a:cubicBezTo>
                <a:cubicBezTo>
                  <a:pt x="850" y="271"/>
                  <a:pt x="850" y="271"/>
                  <a:pt x="850" y="271"/>
                </a:cubicBezTo>
                <a:cubicBezTo>
                  <a:pt x="371" y="326"/>
                  <a:pt x="0" y="732"/>
                  <a:pt x="0" y="1230"/>
                </a:cubicBezTo>
                <a:cubicBezTo>
                  <a:pt x="0" y="1772"/>
                  <a:pt x="434" y="2206"/>
                  <a:pt x="967" y="2206"/>
                </a:cubicBezTo>
                <a:cubicBezTo>
                  <a:pt x="1501" y="2206"/>
                  <a:pt x="1935" y="1772"/>
                  <a:pt x="1935" y="1230"/>
                </a:cubicBezTo>
                <a:cubicBezTo>
                  <a:pt x="1935" y="732"/>
                  <a:pt x="1564" y="326"/>
                  <a:pt x="1085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B2EC256C-F122-B24F-986B-B0F5B28D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000" y="10064824"/>
            <a:ext cx="2007649" cy="2286614"/>
          </a:xfrm>
          <a:custGeom>
            <a:avLst/>
            <a:gdLst>
              <a:gd name="T0" fmla="*/ 1085 w 1936"/>
              <a:gd name="T1" fmla="*/ 271 h 2207"/>
              <a:gd name="T2" fmla="*/ 1085 w 1936"/>
              <a:gd name="T3" fmla="*/ 271 h 2207"/>
              <a:gd name="T4" fmla="*/ 1085 w 1936"/>
              <a:gd name="T5" fmla="*/ 154 h 2207"/>
              <a:gd name="T6" fmla="*/ 1121 w 1936"/>
              <a:gd name="T7" fmla="*/ 118 h 2207"/>
              <a:gd name="T8" fmla="*/ 1167 w 1936"/>
              <a:gd name="T9" fmla="*/ 72 h 2207"/>
              <a:gd name="T10" fmla="*/ 1167 w 1936"/>
              <a:gd name="T11" fmla="*/ 45 h 2207"/>
              <a:gd name="T12" fmla="*/ 1121 w 1936"/>
              <a:gd name="T13" fmla="*/ 0 h 2207"/>
              <a:gd name="T14" fmla="*/ 814 w 1936"/>
              <a:gd name="T15" fmla="*/ 0 h 2207"/>
              <a:gd name="T16" fmla="*/ 769 w 1936"/>
              <a:gd name="T17" fmla="*/ 45 h 2207"/>
              <a:gd name="T18" fmla="*/ 769 w 1936"/>
              <a:gd name="T19" fmla="*/ 72 h 2207"/>
              <a:gd name="T20" fmla="*/ 814 w 1936"/>
              <a:gd name="T21" fmla="*/ 118 h 2207"/>
              <a:gd name="T22" fmla="*/ 850 w 1936"/>
              <a:gd name="T23" fmla="*/ 154 h 2207"/>
              <a:gd name="T24" fmla="*/ 850 w 1936"/>
              <a:gd name="T25" fmla="*/ 271 h 2207"/>
              <a:gd name="T26" fmla="*/ 0 w 1936"/>
              <a:gd name="T27" fmla="*/ 1229 h 2207"/>
              <a:gd name="T28" fmla="*/ 967 w 1936"/>
              <a:gd name="T29" fmla="*/ 2206 h 2207"/>
              <a:gd name="T30" fmla="*/ 1935 w 1936"/>
              <a:gd name="T31" fmla="*/ 1229 h 2207"/>
              <a:gd name="T32" fmla="*/ 1085 w 1936"/>
              <a:gd name="T33" fmla="*/ 271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36" h="2207">
                <a:moveTo>
                  <a:pt x="1085" y="271"/>
                </a:moveTo>
                <a:lnTo>
                  <a:pt x="1085" y="271"/>
                </a:lnTo>
                <a:cubicBezTo>
                  <a:pt x="1085" y="154"/>
                  <a:pt x="1085" y="154"/>
                  <a:pt x="1085" y="154"/>
                </a:cubicBezTo>
                <a:cubicBezTo>
                  <a:pt x="1085" y="136"/>
                  <a:pt x="1103" y="118"/>
                  <a:pt x="1121" y="118"/>
                </a:cubicBezTo>
                <a:cubicBezTo>
                  <a:pt x="1148" y="118"/>
                  <a:pt x="1167" y="99"/>
                  <a:pt x="1167" y="72"/>
                </a:cubicBezTo>
                <a:cubicBezTo>
                  <a:pt x="1167" y="45"/>
                  <a:pt x="1167" y="45"/>
                  <a:pt x="1167" y="45"/>
                </a:cubicBezTo>
                <a:cubicBezTo>
                  <a:pt x="1167" y="18"/>
                  <a:pt x="1148" y="0"/>
                  <a:pt x="1121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787" y="0"/>
                  <a:pt x="769" y="18"/>
                  <a:pt x="769" y="45"/>
                </a:cubicBezTo>
                <a:cubicBezTo>
                  <a:pt x="769" y="72"/>
                  <a:pt x="769" y="72"/>
                  <a:pt x="769" y="72"/>
                </a:cubicBezTo>
                <a:cubicBezTo>
                  <a:pt x="769" y="99"/>
                  <a:pt x="787" y="118"/>
                  <a:pt x="814" y="118"/>
                </a:cubicBezTo>
                <a:cubicBezTo>
                  <a:pt x="832" y="118"/>
                  <a:pt x="850" y="136"/>
                  <a:pt x="850" y="154"/>
                </a:cubicBezTo>
                <a:cubicBezTo>
                  <a:pt x="850" y="271"/>
                  <a:pt x="850" y="271"/>
                  <a:pt x="850" y="271"/>
                </a:cubicBezTo>
                <a:cubicBezTo>
                  <a:pt x="371" y="326"/>
                  <a:pt x="0" y="732"/>
                  <a:pt x="0" y="1229"/>
                </a:cubicBezTo>
                <a:cubicBezTo>
                  <a:pt x="0" y="1772"/>
                  <a:pt x="434" y="2206"/>
                  <a:pt x="967" y="2206"/>
                </a:cubicBezTo>
                <a:cubicBezTo>
                  <a:pt x="1501" y="2206"/>
                  <a:pt x="1935" y="1772"/>
                  <a:pt x="1935" y="1229"/>
                </a:cubicBezTo>
                <a:cubicBezTo>
                  <a:pt x="1935" y="732"/>
                  <a:pt x="1564" y="326"/>
                  <a:pt x="1085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E68F990B-77F6-DF4E-8465-9A5B4A64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705" y="4599815"/>
            <a:ext cx="2007649" cy="2286614"/>
          </a:xfrm>
          <a:custGeom>
            <a:avLst/>
            <a:gdLst>
              <a:gd name="T0" fmla="*/ 1085 w 1936"/>
              <a:gd name="T1" fmla="*/ 271 h 2207"/>
              <a:gd name="T2" fmla="*/ 1085 w 1936"/>
              <a:gd name="T3" fmla="*/ 271 h 2207"/>
              <a:gd name="T4" fmla="*/ 1085 w 1936"/>
              <a:gd name="T5" fmla="*/ 154 h 2207"/>
              <a:gd name="T6" fmla="*/ 1121 w 1936"/>
              <a:gd name="T7" fmla="*/ 118 h 2207"/>
              <a:gd name="T8" fmla="*/ 1167 w 1936"/>
              <a:gd name="T9" fmla="*/ 72 h 2207"/>
              <a:gd name="T10" fmla="*/ 1167 w 1936"/>
              <a:gd name="T11" fmla="*/ 45 h 2207"/>
              <a:gd name="T12" fmla="*/ 1121 w 1936"/>
              <a:gd name="T13" fmla="*/ 0 h 2207"/>
              <a:gd name="T14" fmla="*/ 814 w 1936"/>
              <a:gd name="T15" fmla="*/ 0 h 2207"/>
              <a:gd name="T16" fmla="*/ 769 w 1936"/>
              <a:gd name="T17" fmla="*/ 45 h 2207"/>
              <a:gd name="T18" fmla="*/ 769 w 1936"/>
              <a:gd name="T19" fmla="*/ 72 h 2207"/>
              <a:gd name="T20" fmla="*/ 814 w 1936"/>
              <a:gd name="T21" fmla="*/ 118 h 2207"/>
              <a:gd name="T22" fmla="*/ 850 w 1936"/>
              <a:gd name="T23" fmla="*/ 154 h 2207"/>
              <a:gd name="T24" fmla="*/ 850 w 1936"/>
              <a:gd name="T25" fmla="*/ 271 h 2207"/>
              <a:gd name="T26" fmla="*/ 0 w 1936"/>
              <a:gd name="T27" fmla="*/ 1230 h 2207"/>
              <a:gd name="T28" fmla="*/ 968 w 1936"/>
              <a:gd name="T29" fmla="*/ 2206 h 2207"/>
              <a:gd name="T30" fmla="*/ 1935 w 1936"/>
              <a:gd name="T31" fmla="*/ 1230 h 2207"/>
              <a:gd name="T32" fmla="*/ 1085 w 1936"/>
              <a:gd name="T33" fmla="*/ 271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36" h="2207">
                <a:moveTo>
                  <a:pt x="1085" y="271"/>
                </a:moveTo>
                <a:lnTo>
                  <a:pt x="1085" y="271"/>
                </a:lnTo>
                <a:cubicBezTo>
                  <a:pt x="1085" y="154"/>
                  <a:pt x="1085" y="154"/>
                  <a:pt x="1085" y="154"/>
                </a:cubicBezTo>
                <a:cubicBezTo>
                  <a:pt x="1085" y="136"/>
                  <a:pt x="1103" y="118"/>
                  <a:pt x="1121" y="118"/>
                </a:cubicBezTo>
                <a:cubicBezTo>
                  <a:pt x="1148" y="118"/>
                  <a:pt x="1167" y="100"/>
                  <a:pt x="1167" y="72"/>
                </a:cubicBezTo>
                <a:cubicBezTo>
                  <a:pt x="1167" y="45"/>
                  <a:pt x="1167" y="45"/>
                  <a:pt x="1167" y="45"/>
                </a:cubicBezTo>
                <a:cubicBezTo>
                  <a:pt x="1167" y="18"/>
                  <a:pt x="1148" y="0"/>
                  <a:pt x="1121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787" y="0"/>
                  <a:pt x="769" y="18"/>
                  <a:pt x="769" y="45"/>
                </a:cubicBezTo>
                <a:cubicBezTo>
                  <a:pt x="769" y="72"/>
                  <a:pt x="769" y="72"/>
                  <a:pt x="769" y="72"/>
                </a:cubicBezTo>
                <a:cubicBezTo>
                  <a:pt x="769" y="100"/>
                  <a:pt x="787" y="118"/>
                  <a:pt x="814" y="118"/>
                </a:cubicBezTo>
                <a:cubicBezTo>
                  <a:pt x="832" y="118"/>
                  <a:pt x="850" y="136"/>
                  <a:pt x="850" y="154"/>
                </a:cubicBezTo>
                <a:cubicBezTo>
                  <a:pt x="850" y="271"/>
                  <a:pt x="850" y="271"/>
                  <a:pt x="850" y="271"/>
                </a:cubicBezTo>
                <a:cubicBezTo>
                  <a:pt x="371" y="326"/>
                  <a:pt x="0" y="732"/>
                  <a:pt x="0" y="1230"/>
                </a:cubicBezTo>
                <a:cubicBezTo>
                  <a:pt x="0" y="1772"/>
                  <a:pt x="434" y="2206"/>
                  <a:pt x="968" y="2206"/>
                </a:cubicBezTo>
                <a:cubicBezTo>
                  <a:pt x="1501" y="2206"/>
                  <a:pt x="1935" y="1772"/>
                  <a:pt x="1935" y="1230"/>
                </a:cubicBezTo>
                <a:cubicBezTo>
                  <a:pt x="1935" y="732"/>
                  <a:pt x="1564" y="326"/>
                  <a:pt x="1085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8CCEE663-E8CC-4541-BF39-4F31D032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705" y="10064824"/>
            <a:ext cx="2007649" cy="2286614"/>
          </a:xfrm>
          <a:custGeom>
            <a:avLst/>
            <a:gdLst>
              <a:gd name="T0" fmla="*/ 1085 w 1936"/>
              <a:gd name="T1" fmla="*/ 271 h 2207"/>
              <a:gd name="T2" fmla="*/ 1085 w 1936"/>
              <a:gd name="T3" fmla="*/ 271 h 2207"/>
              <a:gd name="T4" fmla="*/ 1085 w 1936"/>
              <a:gd name="T5" fmla="*/ 154 h 2207"/>
              <a:gd name="T6" fmla="*/ 1121 w 1936"/>
              <a:gd name="T7" fmla="*/ 118 h 2207"/>
              <a:gd name="T8" fmla="*/ 1167 w 1936"/>
              <a:gd name="T9" fmla="*/ 72 h 2207"/>
              <a:gd name="T10" fmla="*/ 1167 w 1936"/>
              <a:gd name="T11" fmla="*/ 45 h 2207"/>
              <a:gd name="T12" fmla="*/ 1121 w 1936"/>
              <a:gd name="T13" fmla="*/ 0 h 2207"/>
              <a:gd name="T14" fmla="*/ 814 w 1936"/>
              <a:gd name="T15" fmla="*/ 0 h 2207"/>
              <a:gd name="T16" fmla="*/ 769 w 1936"/>
              <a:gd name="T17" fmla="*/ 45 h 2207"/>
              <a:gd name="T18" fmla="*/ 769 w 1936"/>
              <a:gd name="T19" fmla="*/ 72 h 2207"/>
              <a:gd name="T20" fmla="*/ 814 w 1936"/>
              <a:gd name="T21" fmla="*/ 118 h 2207"/>
              <a:gd name="T22" fmla="*/ 850 w 1936"/>
              <a:gd name="T23" fmla="*/ 154 h 2207"/>
              <a:gd name="T24" fmla="*/ 850 w 1936"/>
              <a:gd name="T25" fmla="*/ 271 h 2207"/>
              <a:gd name="T26" fmla="*/ 0 w 1936"/>
              <a:gd name="T27" fmla="*/ 1229 h 2207"/>
              <a:gd name="T28" fmla="*/ 968 w 1936"/>
              <a:gd name="T29" fmla="*/ 2206 h 2207"/>
              <a:gd name="T30" fmla="*/ 1935 w 1936"/>
              <a:gd name="T31" fmla="*/ 1229 h 2207"/>
              <a:gd name="T32" fmla="*/ 1085 w 1936"/>
              <a:gd name="T33" fmla="*/ 271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36" h="2207">
                <a:moveTo>
                  <a:pt x="1085" y="271"/>
                </a:moveTo>
                <a:lnTo>
                  <a:pt x="1085" y="271"/>
                </a:lnTo>
                <a:cubicBezTo>
                  <a:pt x="1085" y="154"/>
                  <a:pt x="1085" y="154"/>
                  <a:pt x="1085" y="154"/>
                </a:cubicBezTo>
                <a:cubicBezTo>
                  <a:pt x="1085" y="136"/>
                  <a:pt x="1103" y="118"/>
                  <a:pt x="1121" y="118"/>
                </a:cubicBezTo>
                <a:cubicBezTo>
                  <a:pt x="1148" y="118"/>
                  <a:pt x="1167" y="99"/>
                  <a:pt x="1167" y="72"/>
                </a:cubicBezTo>
                <a:cubicBezTo>
                  <a:pt x="1167" y="45"/>
                  <a:pt x="1167" y="45"/>
                  <a:pt x="1167" y="45"/>
                </a:cubicBezTo>
                <a:cubicBezTo>
                  <a:pt x="1167" y="18"/>
                  <a:pt x="1148" y="0"/>
                  <a:pt x="1121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787" y="0"/>
                  <a:pt x="769" y="18"/>
                  <a:pt x="769" y="45"/>
                </a:cubicBezTo>
                <a:cubicBezTo>
                  <a:pt x="769" y="72"/>
                  <a:pt x="769" y="72"/>
                  <a:pt x="769" y="72"/>
                </a:cubicBezTo>
                <a:cubicBezTo>
                  <a:pt x="769" y="99"/>
                  <a:pt x="787" y="118"/>
                  <a:pt x="814" y="118"/>
                </a:cubicBezTo>
                <a:cubicBezTo>
                  <a:pt x="832" y="118"/>
                  <a:pt x="850" y="136"/>
                  <a:pt x="850" y="154"/>
                </a:cubicBezTo>
                <a:cubicBezTo>
                  <a:pt x="850" y="271"/>
                  <a:pt x="850" y="271"/>
                  <a:pt x="850" y="271"/>
                </a:cubicBezTo>
                <a:cubicBezTo>
                  <a:pt x="371" y="326"/>
                  <a:pt x="0" y="732"/>
                  <a:pt x="0" y="1229"/>
                </a:cubicBezTo>
                <a:cubicBezTo>
                  <a:pt x="0" y="1772"/>
                  <a:pt x="434" y="2206"/>
                  <a:pt x="968" y="2206"/>
                </a:cubicBezTo>
                <a:cubicBezTo>
                  <a:pt x="1501" y="2206"/>
                  <a:pt x="1935" y="1772"/>
                  <a:pt x="1935" y="1229"/>
                </a:cubicBezTo>
                <a:cubicBezTo>
                  <a:pt x="1935" y="732"/>
                  <a:pt x="1564" y="326"/>
                  <a:pt x="1085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7">
            <a:extLst>
              <a:ext uri="{FF2B5EF4-FFF2-40B4-BE49-F238E27FC236}">
                <a16:creationId xmlns:a16="http://schemas.microsoft.com/office/drawing/2014/main" id="{7AD7518B-0B8F-0F43-B602-5E467B0A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544" y="6438252"/>
            <a:ext cx="4669265" cy="4660121"/>
          </a:xfrm>
          <a:custGeom>
            <a:avLst/>
            <a:gdLst>
              <a:gd name="T0" fmla="*/ 4500 w 4501"/>
              <a:gd name="T1" fmla="*/ 2250 h 4492"/>
              <a:gd name="T2" fmla="*/ 4500 w 4501"/>
              <a:gd name="T3" fmla="*/ 2250 h 4492"/>
              <a:gd name="T4" fmla="*/ 2251 w 4501"/>
              <a:gd name="T5" fmla="*/ 4491 h 4492"/>
              <a:gd name="T6" fmla="*/ 0 w 4501"/>
              <a:gd name="T7" fmla="*/ 2250 h 4492"/>
              <a:gd name="T8" fmla="*/ 2251 w 4501"/>
              <a:gd name="T9" fmla="*/ 0 h 4492"/>
              <a:gd name="T10" fmla="*/ 4500 w 4501"/>
              <a:gd name="T11" fmla="*/ 2250 h 4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1" h="4492">
                <a:moveTo>
                  <a:pt x="4500" y="2250"/>
                </a:moveTo>
                <a:lnTo>
                  <a:pt x="4500" y="2250"/>
                </a:lnTo>
                <a:cubicBezTo>
                  <a:pt x="4500" y="3488"/>
                  <a:pt x="3488" y="4491"/>
                  <a:pt x="2251" y="4491"/>
                </a:cubicBezTo>
                <a:cubicBezTo>
                  <a:pt x="1012" y="4491"/>
                  <a:pt x="0" y="3488"/>
                  <a:pt x="0" y="2250"/>
                </a:cubicBezTo>
                <a:cubicBezTo>
                  <a:pt x="0" y="1002"/>
                  <a:pt x="1012" y="0"/>
                  <a:pt x="2251" y="0"/>
                </a:cubicBezTo>
                <a:cubicBezTo>
                  <a:pt x="3488" y="0"/>
                  <a:pt x="4500" y="1002"/>
                  <a:pt x="4500" y="22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8">
            <a:extLst>
              <a:ext uri="{FF2B5EF4-FFF2-40B4-BE49-F238E27FC236}">
                <a16:creationId xmlns:a16="http://schemas.microsoft.com/office/drawing/2014/main" id="{D7CCED27-86BB-F648-A573-B8E8BFBB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851" y="7732478"/>
            <a:ext cx="2382651" cy="2080817"/>
          </a:xfrm>
          <a:custGeom>
            <a:avLst/>
            <a:gdLst>
              <a:gd name="T0" fmla="*/ 2115 w 2297"/>
              <a:gd name="T1" fmla="*/ 181 h 2008"/>
              <a:gd name="T2" fmla="*/ 2115 w 2297"/>
              <a:gd name="T3" fmla="*/ 181 h 2008"/>
              <a:gd name="T4" fmla="*/ 1654 w 2297"/>
              <a:gd name="T5" fmla="*/ 0 h 2008"/>
              <a:gd name="T6" fmla="*/ 1203 w 2297"/>
              <a:gd name="T7" fmla="*/ 181 h 2008"/>
              <a:gd name="T8" fmla="*/ 1149 w 2297"/>
              <a:gd name="T9" fmla="*/ 235 h 2008"/>
              <a:gd name="T10" fmla="*/ 1094 w 2297"/>
              <a:gd name="T11" fmla="*/ 181 h 2008"/>
              <a:gd name="T12" fmla="*/ 642 w 2297"/>
              <a:gd name="T13" fmla="*/ 0 h 2008"/>
              <a:gd name="T14" fmla="*/ 181 w 2297"/>
              <a:gd name="T15" fmla="*/ 181 h 2008"/>
              <a:gd name="T16" fmla="*/ 0 w 2297"/>
              <a:gd name="T17" fmla="*/ 642 h 2008"/>
              <a:gd name="T18" fmla="*/ 181 w 2297"/>
              <a:gd name="T19" fmla="*/ 1094 h 2008"/>
              <a:gd name="T20" fmla="*/ 326 w 2297"/>
              <a:gd name="T21" fmla="*/ 1239 h 2008"/>
              <a:gd name="T22" fmla="*/ 335 w 2297"/>
              <a:gd name="T23" fmla="*/ 1239 h 2008"/>
              <a:gd name="T24" fmla="*/ 1058 w 2297"/>
              <a:gd name="T25" fmla="*/ 1971 h 2008"/>
              <a:gd name="T26" fmla="*/ 1149 w 2297"/>
              <a:gd name="T27" fmla="*/ 2007 h 2008"/>
              <a:gd name="T28" fmla="*/ 1239 w 2297"/>
              <a:gd name="T29" fmla="*/ 1971 h 2008"/>
              <a:gd name="T30" fmla="*/ 1961 w 2297"/>
              <a:gd name="T31" fmla="*/ 1239 h 2008"/>
              <a:gd name="T32" fmla="*/ 1970 w 2297"/>
              <a:gd name="T33" fmla="*/ 1239 h 2008"/>
              <a:gd name="T34" fmla="*/ 2115 w 2297"/>
              <a:gd name="T35" fmla="*/ 1094 h 2008"/>
              <a:gd name="T36" fmla="*/ 2115 w 2297"/>
              <a:gd name="T37" fmla="*/ 1094 h 2008"/>
              <a:gd name="T38" fmla="*/ 2296 w 2297"/>
              <a:gd name="T39" fmla="*/ 642 h 2008"/>
              <a:gd name="T40" fmla="*/ 2115 w 2297"/>
              <a:gd name="T41" fmla="*/ 181 h 2008"/>
              <a:gd name="T42" fmla="*/ 1925 w 2297"/>
              <a:gd name="T43" fmla="*/ 913 h 2008"/>
              <a:gd name="T44" fmla="*/ 1925 w 2297"/>
              <a:gd name="T45" fmla="*/ 913 h 2008"/>
              <a:gd name="T46" fmla="*/ 1780 w 2297"/>
              <a:gd name="T47" fmla="*/ 1058 h 2008"/>
              <a:gd name="T48" fmla="*/ 1771 w 2297"/>
              <a:gd name="T49" fmla="*/ 1067 h 2008"/>
              <a:gd name="T50" fmla="*/ 1149 w 2297"/>
              <a:gd name="T51" fmla="*/ 1691 h 2008"/>
              <a:gd name="T52" fmla="*/ 525 w 2297"/>
              <a:gd name="T53" fmla="*/ 1067 h 2008"/>
              <a:gd name="T54" fmla="*/ 516 w 2297"/>
              <a:gd name="T55" fmla="*/ 1058 h 2008"/>
              <a:gd name="T56" fmla="*/ 371 w 2297"/>
              <a:gd name="T57" fmla="*/ 913 h 2008"/>
              <a:gd name="T58" fmla="*/ 263 w 2297"/>
              <a:gd name="T59" fmla="*/ 642 h 2008"/>
              <a:gd name="T60" fmla="*/ 371 w 2297"/>
              <a:gd name="T61" fmla="*/ 371 h 2008"/>
              <a:gd name="T62" fmla="*/ 642 w 2297"/>
              <a:gd name="T63" fmla="*/ 263 h 2008"/>
              <a:gd name="T64" fmla="*/ 914 w 2297"/>
              <a:gd name="T65" fmla="*/ 371 h 2008"/>
              <a:gd name="T66" fmla="*/ 1058 w 2297"/>
              <a:gd name="T67" fmla="*/ 516 h 2008"/>
              <a:gd name="T68" fmla="*/ 1149 w 2297"/>
              <a:gd name="T69" fmla="*/ 552 h 2008"/>
              <a:gd name="T70" fmla="*/ 1239 w 2297"/>
              <a:gd name="T71" fmla="*/ 516 h 2008"/>
              <a:gd name="T72" fmla="*/ 1383 w 2297"/>
              <a:gd name="T73" fmla="*/ 371 h 2008"/>
              <a:gd name="T74" fmla="*/ 1654 w 2297"/>
              <a:gd name="T75" fmla="*/ 263 h 2008"/>
              <a:gd name="T76" fmla="*/ 1925 w 2297"/>
              <a:gd name="T77" fmla="*/ 371 h 2008"/>
              <a:gd name="T78" fmla="*/ 2034 w 2297"/>
              <a:gd name="T79" fmla="*/ 642 h 2008"/>
              <a:gd name="T80" fmla="*/ 1925 w 2297"/>
              <a:gd name="T81" fmla="*/ 913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7" h="2008">
                <a:moveTo>
                  <a:pt x="2115" y="181"/>
                </a:moveTo>
                <a:lnTo>
                  <a:pt x="2115" y="181"/>
                </a:lnTo>
                <a:cubicBezTo>
                  <a:pt x="1988" y="63"/>
                  <a:pt x="1826" y="0"/>
                  <a:pt x="1654" y="0"/>
                </a:cubicBezTo>
                <a:cubicBezTo>
                  <a:pt x="1482" y="0"/>
                  <a:pt x="1320" y="63"/>
                  <a:pt x="1203" y="181"/>
                </a:cubicBezTo>
                <a:cubicBezTo>
                  <a:pt x="1149" y="235"/>
                  <a:pt x="1149" y="235"/>
                  <a:pt x="1149" y="235"/>
                </a:cubicBezTo>
                <a:cubicBezTo>
                  <a:pt x="1094" y="181"/>
                  <a:pt x="1094" y="181"/>
                  <a:pt x="1094" y="181"/>
                </a:cubicBezTo>
                <a:cubicBezTo>
                  <a:pt x="977" y="63"/>
                  <a:pt x="814" y="0"/>
                  <a:pt x="642" y="0"/>
                </a:cubicBezTo>
                <a:cubicBezTo>
                  <a:pt x="470" y="0"/>
                  <a:pt x="308" y="63"/>
                  <a:pt x="181" y="181"/>
                </a:cubicBezTo>
                <a:cubicBezTo>
                  <a:pt x="64" y="308"/>
                  <a:pt x="0" y="470"/>
                  <a:pt x="0" y="642"/>
                </a:cubicBezTo>
                <a:cubicBezTo>
                  <a:pt x="0" y="814"/>
                  <a:pt x="64" y="976"/>
                  <a:pt x="181" y="1094"/>
                </a:cubicBezTo>
                <a:cubicBezTo>
                  <a:pt x="326" y="1239"/>
                  <a:pt x="326" y="1239"/>
                  <a:pt x="326" y="1239"/>
                </a:cubicBezTo>
                <a:cubicBezTo>
                  <a:pt x="326" y="1239"/>
                  <a:pt x="326" y="1239"/>
                  <a:pt x="335" y="1239"/>
                </a:cubicBezTo>
                <a:cubicBezTo>
                  <a:pt x="1058" y="1971"/>
                  <a:pt x="1058" y="1971"/>
                  <a:pt x="1058" y="1971"/>
                </a:cubicBezTo>
                <a:cubicBezTo>
                  <a:pt x="1085" y="1989"/>
                  <a:pt x="1112" y="2007"/>
                  <a:pt x="1149" y="2007"/>
                </a:cubicBezTo>
                <a:cubicBezTo>
                  <a:pt x="1185" y="2007"/>
                  <a:pt x="1212" y="1989"/>
                  <a:pt x="1239" y="1971"/>
                </a:cubicBezTo>
                <a:cubicBezTo>
                  <a:pt x="1961" y="1239"/>
                  <a:pt x="1961" y="1239"/>
                  <a:pt x="1961" y="1239"/>
                </a:cubicBezTo>
                <a:cubicBezTo>
                  <a:pt x="1970" y="1239"/>
                  <a:pt x="1970" y="1239"/>
                  <a:pt x="1970" y="1239"/>
                </a:cubicBezTo>
                <a:cubicBezTo>
                  <a:pt x="2115" y="1094"/>
                  <a:pt x="2115" y="1094"/>
                  <a:pt x="2115" y="1094"/>
                </a:cubicBezTo>
                <a:lnTo>
                  <a:pt x="2115" y="1094"/>
                </a:lnTo>
                <a:cubicBezTo>
                  <a:pt x="2232" y="976"/>
                  <a:pt x="2296" y="814"/>
                  <a:pt x="2296" y="642"/>
                </a:cubicBezTo>
                <a:cubicBezTo>
                  <a:pt x="2296" y="470"/>
                  <a:pt x="2232" y="308"/>
                  <a:pt x="2115" y="181"/>
                </a:cubicBezTo>
                <a:close/>
                <a:moveTo>
                  <a:pt x="1925" y="913"/>
                </a:moveTo>
                <a:lnTo>
                  <a:pt x="1925" y="913"/>
                </a:lnTo>
                <a:cubicBezTo>
                  <a:pt x="1780" y="1058"/>
                  <a:pt x="1780" y="1058"/>
                  <a:pt x="1780" y="1058"/>
                </a:cubicBezTo>
                <a:cubicBezTo>
                  <a:pt x="1780" y="1058"/>
                  <a:pt x="1780" y="1058"/>
                  <a:pt x="1771" y="1067"/>
                </a:cubicBezTo>
                <a:cubicBezTo>
                  <a:pt x="1149" y="1691"/>
                  <a:pt x="1149" y="1691"/>
                  <a:pt x="1149" y="1691"/>
                </a:cubicBezTo>
                <a:cubicBezTo>
                  <a:pt x="525" y="1067"/>
                  <a:pt x="525" y="1067"/>
                  <a:pt x="525" y="1067"/>
                </a:cubicBezTo>
                <a:cubicBezTo>
                  <a:pt x="525" y="1058"/>
                  <a:pt x="516" y="1058"/>
                  <a:pt x="516" y="1058"/>
                </a:cubicBezTo>
                <a:cubicBezTo>
                  <a:pt x="371" y="913"/>
                  <a:pt x="371" y="913"/>
                  <a:pt x="371" y="913"/>
                </a:cubicBezTo>
                <a:cubicBezTo>
                  <a:pt x="299" y="841"/>
                  <a:pt x="263" y="742"/>
                  <a:pt x="263" y="642"/>
                </a:cubicBezTo>
                <a:cubicBezTo>
                  <a:pt x="263" y="543"/>
                  <a:pt x="299" y="443"/>
                  <a:pt x="371" y="371"/>
                </a:cubicBezTo>
                <a:cubicBezTo>
                  <a:pt x="443" y="299"/>
                  <a:pt x="543" y="263"/>
                  <a:pt x="642" y="263"/>
                </a:cubicBezTo>
                <a:cubicBezTo>
                  <a:pt x="742" y="263"/>
                  <a:pt x="841" y="299"/>
                  <a:pt x="914" y="371"/>
                </a:cubicBezTo>
                <a:cubicBezTo>
                  <a:pt x="1058" y="516"/>
                  <a:pt x="1058" y="516"/>
                  <a:pt x="1058" y="516"/>
                </a:cubicBezTo>
                <a:cubicBezTo>
                  <a:pt x="1076" y="543"/>
                  <a:pt x="1112" y="552"/>
                  <a:pt x="1149" y="552"/>
                </a:cubicBezTo>
                <a:cubicBezTo>
                  <a:pt x="1185" y="552"/>
                  <a:pt x="1221" y="543"/>
                  <a:pt x="1239" y="516"/>
                </a:cubicBezTo>
                <a:cubicBezTo>
                  <a:pt x="1383" y="371"/>
                  <a:pt x="1383" y="371"/>
                  <a:pt x="1383" y="371"/>
                </a:cubicBezTo>
                <a:cubicBezTo>
                  <a:pt x="1455" y="299"/>
                  <a:pt x="1554" y="263"/>
                  <a:pt x="1654" y="263"/>
                </a:cubicBezTo>
                <a:cubicBezTo>
                  <a:pt x="1753" y="263"/>
                  <a:pt x="1853" y="299"/>
                  <a:pt x="1925" y="371"/>
                </a:cubicBezTo>
                <a:cubicBezTo>
                  <a:pt x="1997" y="443"/>
                  <a:pt x="2034" y="543"/>
                  <a:pt x="2034" y="642"/>
                </a:cubicBezTo>
                <a:cubicBezTo>
                  <a:pt x="2034" y="742"/>
                  <a:pt x="1997" y="841"/>
                  <a:pt x="1925" y="9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9">
            <a:extLst>
              <a:ext uri="{FF2B5EF4-FFF2-40B4-BE49-F238E27FC236}">
                <a16:creationId xmlns:a16="http://schemas.microsoft.com/office/drawing/2014/main" id="{003098D8-102D-614D-90A2-3BBA3BD2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159" y="6580024"/>
            <a:ext cx="96036" cy="439030"/>
          </a:xfrm>
          <a:custGeom>
            <a:avLst/>
            <a:gdLst>
              <a:gd name="T0" fmla="*/ 46 w 92"/>
              <a:gd name="T1" fmla="*/ 423 h 424"/>
              <a:gd name="T2" fmla="*/ 46 w 92"/>
              <a:gd name="T3" fmla="*/ 423 h 424"/>
              <a:gd name="T4" fmla="*/ 46 w 92"/>
              <a:gd name="T5" fmla="*/ 423 h 424"/>
              <a:gd name="T6" fmla="*/ 0 w 92"/>
              <a:gd name="T7" fmla="*/ 378 h 424"/>
              <a:gd name="T8" fmla="*/ 0 w 92"/>
              <a:gd name="T9" fmla="*/ 45 h 424"/>
              <a:gd name="T10" fmla="*/ 46 w 92"/>
              <a:gd name="T11" fmla="*/ 0 h 424"/>
              <a:gd name="T12" fmla="*/ 46 w 92"/>
              <a:gd name="T13" fmla="*/ 0 h 424"/>
              <a:gd name="T14" fmla="*/ 91 w 92"/>
              <a:gd name="T15" fmla="*/ 45 h 424"/>
              <a:gd name="T16" fmla="*/ 91 w 92"/>
              <a:gd name="T17" fmla="*/ 378 h 424"/>
              <a:gd name="T18" fmla="*/ 46 w 92"/>
              <a:gd name="T1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424">
                <a:moveTo>
                  <a:pt x="46" y="423"/>
                </a:moveTo>
                <a:lnTo>
                  <a:pt x="46" y="423"/>
                </a:lnTo>
                <a:lnTo>
                  <a:pt x="46" y="423"/>
                </a:lnTo>
                <a:cubicBezTo>
                  <a:pt x="18" y="423"/>
                  <a:pt x="0" y="405"/>
                  <a:pt x="0" y="37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6"/>
                  <a:pt x="18" y="0"/>
                  <a:pt x="46" y="0"/>
                </a:cubicBezTo>
                <a:lnTo>
                  <a:pt x="46" y="0"/>
                </a:lnTo>
                <a:cubicBezTo>
                  <a:pt x="73" y="0"/>
                  <a:pt x="91" y="26"/>
                  <a:pt x="91" y="45"/>
                </a:cubicBezTo>
                <a:cubicBezTo>
                  <a:pt x="91" y="378"/>
                  <a:pt x="91" y="378"/>
                  <a:pt x="91" y="378"/>
                </a:cubicBezTo>
                <a:cubicBezTo>
                  <a:pt x="91" y="405"/>
                  <a:pt x="73" y="423"/>
                  <a:pt x="46" y="42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40">
            <a:extLst>
              <a:ext uri="{FF2B5EF4-FFF2-40B4-BE49-F238E27FC236}">
                <a16:creationId xmlns:a16="http://schemas.microsoft.com/office/drawing/2014/main" id="{CC8511E2-2DF0-C94C-A2F1-0568DD514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159" y="10517572"/>
            <a:ext cx="96036" cy="443605"/>
          </a:xfrm>
          <a:custGeom>
            <a:avLst/>
            <a:gdLst>
              <a:gd name="T0" fmla="*/ 46 w 92"/>
              <a:gd name="T1" fmla="*/ 425 h 426"/>
              <a:gd name="T2" fmla="*/ 46 w 92"/>
              <a:gd name="T3" fmla="*/ 425 h 426"/>
              <a:gd name="T4" fmla="*/ 46 w 92"/>
              <a:gd name="T5" fmla="*/ 425 h 426"/>
              <a:gd name="T6" fmla="*/ 0 w 92"/>
              <a:gd name="T7" fmla="*/ 380 h 426"/>
              <a:gd name="T8" fmla="*/ 0 w 92"/>
              <a:gd name="T9" fmla="*/ 45 h 426"/>
              <a:gd name="T10" fmla="*/ 46 w 92"/>
              <a:gd name="T11" fmla="*/ 0 h 426"/>
              <a:gd name="T12" fmla="*/ 46 w 92"/>
              <a:gd name="T13" fmla="*/ 0 h 426"/>
              <a:gd name="T14" fmla="*/ 91 w 92"/>
              <a:gd name="T15" fmla="*/ 45 h 426"/>
              <a:gd name="T16" fmla="*/ 91 w 92"/>
              <a:gd name="T17" fmla="*/ 380 h 426"/>
              <a:gd name="T18" fmla="*/ 46 w 92"/>
              <a:gd name="T1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426">
                <a:moveTo>
                  <a:pt x="46" y="425"/>
                </a:moveTo>
                <a:lnTo>
                  <a:pt x="46" y="425"/>
                </a:lnTo>
                <a:lnTo>
                  <a:pt x="46" y="425"/>
                </a:lnTo>
                <a:cubicBezTo>
                  <a:pt x="18" y="425"/>
                  <a:pt x="0" y="407"/>
                  <a:pt x="0" y="38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lnTo>
                  <a:pt x="46" y="0"/>
                </a:lnTo>
                <a:cubicBezTo>
                  <a:pt x="73" y="0"/>
                  <a:pt x="91" y="18"/>
                  <a:pt x="91" y="45"/>
                </a:cubicBezTo>
                <a:cubicBezTo>
                  <a:pt x="91" y="380"/>
                  <a:pt x="91" y="380"/>
                  <a:pt x="91" y="380"/>
                </a:cubicBezTo>
                <a:cubicBezTo>
                  <a:pt x="91" y="407"/>
                  <a:pt x="73" y="425"/>
                  <a:pt x="46" y="42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41">
            <a:extLst>
              <a:ext uri="{FF2B5EF4-FFF2-40B4-BE49-F238E27FC236}">
                <a16:creationId xmlns:a16="http://schemas.microsoft.com/office/drawing/2014/main" id="{84A82AB4-22EC-2B4C-AE69-69FB60AE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459" y="8724867"/>
            <a:ext cx="434458" cy="96039"/>
          </a:xfrm>
          <a:custGeom>
            <a:avLst/>
            <a:gdLst>
              <a:gd name="T0" fmla="*/ 416 w 417"/>
              <a:gd name="T1" fmla="*/ 46 h 92"/>
              <a:gd name="T2" fmla="*/ 416 w 417"/>
              <a:gd name="T3" fmla="*/ 46 h 92"/>
              <a:gd name="T4" fmla="*/ 416 w 417"/>
              <a:gd name="T5" fmla="*/ 46 h 92"/>
              <a:gd name="T6" fmla="*/ 380 w 417"/>
              <a:gd name="T7" fmla="*/ 91 h 92"/>
              <a:gd name="T8" fmla="*/ 45 w 417"/>
              <a:gd name="T9" fmla="*/ 91 h 92"/>
              <a:gd name="T10" fmla="*/ 0 w 417"/>
              <a:gd name="T11" fmla="*/ 46 h 92"/>
              <a:gd name="T12" fmla="*/ 0 w 417"/>
              <a:gd name="T13" fmla="*/ 46 h 92"/>
              <a:gd name="T14" fmla="*/ 45 w 417"/>
              <a:gd name="T15" fmla="*/ 0 h 92"/>
              <a:gd name="T16" fmla="*/ 380 w 417"/>
              <a:gd name="T17" fmla="*/ 0 h 92"/>
              <a:gd name="T18" fmla="*/ 416 w 417"/>
              <a:gd name="T1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92">
                <a:moveTo>
                  <a:pt x="416" y="46"/>
                </a:moveTo>
                <a:lnTo>
                  <a:pt x="416" y="46"/>
                </a:lnTo>
                <a:lnTo>
                  <a:pt x="416" y="46"/>
                </a:lnTo>
                <a:cubicBezTo>
                  <a:pt x="416" y="64"/>
                  <a:pt x="398" y="91"/>
                  <a:pt x="380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18" y="91"/>
                  <a:pt x="0" y="64"/>
                  <a:pt x="0" y="46"/>
                </a:cubicBezTo>
                <a:lnTo>
                  <a:pt x="0" y="46"/>
                </a:lnTo>
                <a:cubicBezTo>
                  <a:pt x="0" y="18"/>
                  <a:pt x="18" y="0"/>
                  <a:pt x="45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98" y="0"/>
                  <a:pt x="416" y="18"/>
                  <a:pt x="416" y="4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42">
            <a:extLst>
              <a:ext uri="{FF2B5EF4-FFF2-40B4-BE49-F238E27FC236}">
                <a16:creationId xmlns:a16="http://schemas.microsoft.com/office/drawing/2014/main" id="{60432AE9-8C68-F14B-A7EC-978E19BA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6010" y="8724867"/>
            <a:ext cx="434455" cy="96039"/>
          </a:xfrm>
          <a:custGeom>
            <a:avLst/>
            <a:gdLst>
              <a:gd name="T0" fmla="*/ 416 w 417"/>
              <a:gd name="T1" fmla="*/ 46 h 92"/>
              <a:gd name="T2" fmla="*/ 416 w 417"/>
              <a:gd name="T3" fmla="*/ 46 h 92"/>
              <a:gd name="T4" fmla="*/ 416 w 417"/>
              <a:gd name="T5" fmla="*/ 46 h 92"/>
              <a:gd name="T6" fmla="*/ 371 w 417"/>
              <a:gd name="T7" fmla="*/ 91 h 92"/>
              <a:gd name="T8" fmla="*/ 36 w 417"/>
              <a:gd name="T9" fmla="*/ 91 h 92"/>
              <a:gd name="T10" fmla="*/ 0 w 417"/>
              <a:gd name="T11" fmla="*/ 46 h 92"/>
              <a:gd name="T12" fmla="*/ 0 w 417"/>
              <a:gd name="T13" fmla="*/ 46 h 92"/>
              <a:gd name="T14" fmla="*/ 36 w 417"/>
              <a:gd name="T15" fmla="*/ 0 h 92"/>
              <a:gd name="T16" fmla="*/ 371 w 417"/>
              <a:gd name="T17" fmla="*/ 0 h 92"/>
              <a:gd name="T18" fmla="*/ 416 w 417"/>
              <a:gd name="T1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92">
                <a:moveTo>
                  <a:pt x="416" y="46"/>
                </a:moveTo>
                <a:lnTo>
                  <a:pt x="416" y="46"/>
                </a:lnTo>
                <a:lnTo>
                  <a:pt x="416" y="46"/>
                </a:lnTo>
                <a:cubicBezTo>
                  <a:pt x="416" y="64"/>
                  <a:pt x="398" y="91"/>
                  <a:pt x="371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18" y="91"/>
                  <a:pt x="0" y="64"/>
                  <a:pt x="0" y="46"/>
                </a:cubicBezTo>
                <a:lnTo>
                  <a:pt x="0" y="46"/>
                </a:lnTo>
                <a:cubicBezTo>
                  <a:pt x="0" y="18"/>
                  <a:pt x="18" y="0"/>
                  <a:pt x="36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98" y="0"/>
                  <a:pt x="416" y="18"/>
                  <a:pt x="416" y="4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43">
            <a:extLst>
              <a:ext uri="{FF2B5EF4-FFF2-40B4-BE49-F238E27FC236}">
                <a16:creationId xmlns:a16="http://schemas.microsoft.com/office/drawing/2014/main" id="{E9A52865-33AC-6E4A-8223-A3295BB2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56" y="10956602"/>
            <a:ext cx="1239346" cy="804888"/>
          </a:xfrm>
          <a:custGeom>
            <a:avLst/>
            <a:gdLst>
              <a:gd name="T0" fmla="*/ 741 w 1194"/>
              <a:gd name="T1" fmla="*/ 777 h 778"/>
              <a:gd name="T2" fmla="*/ 741 w 1194"/>
              <a:gd name="T3" fmla="*/ 777 h 778"/>
              <a:gd name="T4" fmla="*/ 741 w 1194"/>
              <a:gd name="T5" fmla="*/ 777 h 778"/>
              <a:gd name="T6" fmla="*/ 714 w 1194"/>
              <a:gd name="T7" fmla="*/ 750 h 778"/>
              <a:gd name="T8" fmla="*/ 597 w 1194"/>
              <a:gd name="T9" fmla="*/ 171 h 778"/>
              <a:gd name="T10" fmla="*/ 488 w 1194"/>
              <a:gd name="T11" fmla="*/ 614 h 778"/>
              <a:gd name="T12" fmla="*/ 461 w 1194"/>
              <a:gd name="T13" fmla="*/ 642 h 778"/>
              <a:gd name="T14" fmla="*/ 425 w 1194"/>
              <a:gd name="T15" fmla="*/ 624 h 778"/>
              <a:gd name="T16" fmla="*/ 298 w 1194"/>
              <a:gd name="T17" fmla="*/ 370 h 778"/>
              <a:gd name="T18" fmla="*/ 190 w 1194"/>
              <a:gd name="T19" fmla="*/ 488 h 778"/>
              <a:gd name="T20" fmla="*/ 172 w 1194"/>
              <a:gd name="T21" fmla="*/ 497 h 778"/>
              <a:gd name="T22" fmla="*/ 27 w 1194"/>
              <a:gd name="T23" fmla="*/ 497 h 778"/>
              <a:gd name="T24" fmla="*/ 0 w 1194"/>
              <a:gd name="T25" fmla="*/ 461 h 778"/>
              <a:gd name="T26" fmla="*/ 27 w 1194"/>
              <a:gd name="T27" fmla="*/ 434 h 778"/>
              <a:gd name="T28" fmla="*/ 154 w 1194"/>
              <a:gd name="T29" fmla="*/ 434 h 778"/>
              <a:gd name="T30" fmla="*/ 280 w 1194"/>
              <a:gd name="T31" fmla="*/ 298 h 778"/>
              <a:gd name="T32" fmla="*/ 307 w 1194"/>
              <a:gd name="T33" fmla="*/ 289 h 778"/>
              <a:gd name="T34" fmla="*/ 335 w 1194"/>
              <a:gd name="T35" fmla="*/ 307 h 778"/>
              <a:gd name="T36" fmla="*/ 443 w 1194"/>
              <a:gd name="T37" fmla="*/ 524 h 778"/>
              <a:gd name="T38" fmla="*/ 569 w 1194"/>
              <a:gd name="T39" fmla="*/ 27 h 778"/>
              <a:gd name="T40" fmla="*/ 597 w 1194"/>
              <a:gd name="T41" fmla="*/ 0 h 778"/>
              <a:gd name="T42" fmla="*/ 624 w 1194"/>
              <a:gd name="T43" fmla="*/ 27 h 778"/>
              <a:gd name="T44" fmla="*/ 750 w 1194"/>
              <a:gd name="T45" fmla="*/ 633 h 778"/>
              <a:gd name="T46" fmla="*/ 850 w 1194"/>
              <a:gd name="T47" fmla="*/ 316 h 778"/>
              <a:gd name="T48" fmla="*/ 877 w 1194"/>
              <a:gd name="T49" fmla="*/ 298 h 778"/>
              <a:gd name="T50" fmla="*/ 904 w 1194"/>
              <a:gd name="T51" fmla="*/ 298 h 778"/>
              <a:gd name="T52" fmla="*/ 1039 w 1194"/>
              <a:gd name="T53" fmla="*/ 434 h 778"/>
              <a:gd name="T54" fmla="*/ 1166 w 1194"/>
              <a:gd name="T55" fmla="*/ 434 h 778"/>
              <a:gd name="T56" fmla="*/ 1193 w 1194"/>
              <a:gd name="T57" fmla="*/ 461 h 778"/>
              <a:gd name="T58" fmla="*/ 1166 w 1194"/>
              <a:gd name="T59" fmla="*/ 497 h 778"/>
              <a:gd name="T60" fmla="*/ 1022 w 1194"/>
              <a:gd name="T61" fmla="*/ 497 h 778"/>
              <a:gd name="T62" fmla="*/ 1003 w 1194"/>
              <a:gd name="T63" fmla="*/ 488 h 778"/>
              <a:gd name="T64" fmla="*/ 895 w 1194"/>
              <a:gd name="T65" fmla="*/ 379 h 778"/>
              <a:gd name="T66" fmla="*/ 768 w 1194"/>
              <a:gd name="T67" fmla="*/ 759 h 778"/>
              <a:gd name="T68" fmla="*/ 741 w 1194"/>
              <a:gd name="T69" fmla="*/ 77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94" h="778">
                <a:moveTo>
                  <a:pt x="741" y="777"/>
                </a:moveTo>
                <a:lnTo>
                  <a:pt x="741" y="777"/>
                </a:lnTo>
                <a:lnTo>
                  <a:pt x="741" y="777"/>
                </a:lnTo>
                <a:cubicBezTo>
                  <a:pt x="723" y="777"/>
                  <a:pt x="714" y="768"/>
                  <a:pt x="714" y="750"/>
                </a:cubicBezTo>
                <a:cubicBezTo>
                  <a:pt x="597" y="171"/>
                  <a:pt x="597" y="171"/>
                  <a:pt x="597" y="171"/>
                </a:cubicBezTo>
                <a:cubicBezTo>
                  <a:pt x="488" y="614"/>
                  <a:pt x="488" y="614"/>
                  <a:pt x="488" y="614"/>
                </a:cubicBezTo>
                <a:cubicBezTo>
                  <a:pt x="479" y="624"/>
                  <a:pt x="470" y="633"/>
                  <a:pt x="461" y="642"/>
                </a:cubicBezTo>
                <a:cubicBezTo>
                  <a:pt x="443" y="642"/>
                  <a:pt x="434" y="633"/>
                  <a:pt x="425" y="624"/>
                </a:cubicBezTo>
                <a:cubicBezTo>
                  <a:pt x="298" y="370"/>
                  <a:pt x="298" y="370"/>
                  <a:pt x="298" y="370"/>
                </a:cubicBezTo>
                <a:cubicBezTo>
                  <a:pt x="190" y="488"/>
                  <a:pt x="190" y="488"/>
                  <a:pt x="190" y="488"/>
                </a:cubicBezTo>
                <a:cubicBezTo>
                  <a:pt x="190" y="488"/>
                  <a:pt x="181" y="497"/>
                  <a:pt x="172" y="497"/>
                </a:cubicBezTo>
                <a:cubicBezTo>
                  <a:pt x="27" y="497"/>
                  <a:pt x="27" y="497"/>
                  <a:pt x="27" y="497"/>
                </a:cubicBezTo>
                <a:cubicBezTo>
                  <a:pt x="9" y="497"/>
                  <a:pt x="0" y="479"/>
                  <a:pt x="0" y="461"/>
                </a:cubicBezTo>
                <a:cubicBezTo>
                  <a:pt x="0" y="442"/>
                  <a:pt x="9" y="434"/>
                  <a:pt x="27" y="434"/>
                </a:cubicBezTo>
                <a:cubicBezTo>
                  <a:pt x="154" y="434"/>
                  <a:pt x="154" y="434"/>
                  <a:pt x="154" y="434"/>
                </a:cubicBezTo>
                <a:cubicBezTo>
                  <a:pt x="280" y="298"/>
                  <a:pt x="280" y="298"/>
                  <a:pt x="280" y="298"/>
                </a:cubicBezTo>
                <a:cubicBezTo>
                  <a:pt x="289" y="289"/>
                  <a:pt x="298" y="289"/>
                  <a:pt x="307" y="289"/>
                </a:cubicBezTo>
                <a:cubicBezTo>
                  <a:pt x="316" y="289"/>
                  <a:pt x="326" y="298"/>
                  <a:pt x="335" y="307"/>
                </a:cubicBezTo>
                <a:cubicBezTo>
                  <a:pt x="443" y="524"/>
                  <a:pt x="443" y="524"/>
                  <a:pt x="443" y="524"/>
                </a:cubicBezTo>
                <a:cubicBezTo>
                  <a:pt x="569" y="27"/>
                  <a:pt x="569" y="27"/>
                  <a:pt x="569" y="27"/>
                </a:cubicBezTo>
                <a:cubicBezTo>
                  <a:pt x="569" y="9"/>
                  <a:pt x="579" y="0"/>
                  <a:pt x="597" y="0"/>
                </a:cubicBezTo>
                <a:cubicBezTo>
                  <a:pt x="606" y="0"/>
                  <a:pt x="624" y="9"/>
                  <a:pt x="624" y="27"/>
                </a:cubicBezTo>
                <a:cubicBezTo>
                  <a:pt x="750" y="633"/>
                  <a:pt x="750" y="633"/>
                  <a:pt x="750" y="633"/>
                </a:cubicBezTo>
                <a:cubicBezTo>
                  <a:pt x="850" y="316"/>
                  <a:pt x="850" y="316"/>
                  <a:pt x="850" y="316"/>
                </a:cubicBezTo>
                <a:cubicBezTo>
                  <a:pt x="859" y="307"/>
                  <a:pt x="868" y="298"/>
                  <a:pt x="877" y="298"/>
                </a:cubicBezTo>
                <a:cubicBezTo>
                  <a:pt x="886" y="289"/>
                  <a:pt x="895" y="298"/>
                  <a:pt x="904" y="298"/>
                </a:cubicBezTo>
                <a:cubicBezTo>
                  <a:pt x="1039" y="434"/>
                  <a:pt x="1039" y="434"/>
                  <a:pt x="1039" y="434"/>
                </a:cubicBezTo>
                <a:cubicBezTo>
                  <a:pt x="1166" y="434"/>
                  <a:pt x="1166" y="434"/>
                  <a:pt x="1166" y="434"/>
                </a:cubicBezTo>
                <a:cubicBezTo>
                  <a:pt x="1184" y="434"/>
                  <a:pt x="1193" y="442"/>
                  <a:pt x="1193" y="461"/>
                </a:cubicBezTo>
                <a:cubicBezTo>
                  <a:pt x="1193" y="479"/>
                  <a:pt x="1184" y="497"/>
                  <a:pt x="1166" y="497"/>
                </a:cubicBezTo>
                <a:cubicBezTo>
                  <a:pt x="1022" y="497"/>
                  <a:pt x="1022" y="497"/>
                  <a:pt x="1022" y="497"/>
                </a:cubicBezTo>
                <a:cubicBezTo>
                  <a:pt x="1013" y="497"/>
                  <a:pt x="1003" y="488"/>
                  <a:pt x="1003" y="488"/>
                </a:cubicBezTo>
                <a:cubicBezTo>
                  <a:pt x="895" y="379"/>
                  <a:pt x="895" y="379"/>
                  <a:pt x="895" y="379"/>
                </a:cubicBezTo>
                <a:cubicBezTo>
                  <a:pt x="768" y="759"/>
                  <a:pt x="768" y="759"/>
                  <a:pt x="768" y="759"/>
                </a:cubicBezTo>
                <a:cubicBezTo>
                  <a:pt x="768" y="768"/>
                  <a:pt x="759" y="777"/>
                  <a:pt x="741" y="7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44">
            <a:extLst>
              <a:ext uri="{FF2B5EF4-FFF2-40B4-BE49-F238E27FC236}">
                <a16:creationId xmlns:a16="http://schemas.microsoft.com/office/drawing/2014/main" id="{F34B824E-5102-7449-B6CD-E9CB4ABF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151" y="5381838"/>
            <a:ext cx="1239346" cy="1015257"/>
          </a:xfrm>
          <a:custGeom>
            <a:avLst/>
            <a:gdLst>
              <a:gd name="T0" fmla="*/ 1112 w 1194"/>
              <a:gd name="T1" fmla="*/ 90 h 977"/>
              <a:gd name="T2" fmla="*/ 687 w 1194"/>
              <a:gd name="T3" fmla="*/ 90 h 977"/>
              <a:gd name="T4" fmla="*/ 579 w 1194"/>
              <a:gd name="T5" fmla="*/ 90 h 977"/>
              <a:gd name="T6" fmla="*/ 154 w 1194"/>
              <a:gd name="T7" fmla="*/ 90 h 977"/>
              <a:gd name="T8" fmla="*/ 81 w 1194"/>
              <a:gd name="T9" fmla="*/ 406 h 977"/>
              <a:gd name="T10" fmla="*/ 0 w 1194"/>
              <a:gd name="T11" fmla="*/ 433 h 977"/>
              <a:gd name="T12" fmla="*/ 117 w 1194"/>
              <a:gd name="T13" fmla="*/ 470 h 977"/>
              <a:gd name="T14" fmla="*/ 226 w 1194"/>
              <a:gd name="T15" fmla="*/ 587 h 977"/>
              <a:gd name="T16" fmla="*/ 605 w 1194"/>
              <a:gd name="T17" fmla="*/ 966 h 977"/>
              <a:gd name="T18" fmla="*/ 651 w 1194"/>
              <a:gd name="T19" fmla="*/ 966 h 977"/>
              <a:gd name="T20" fmla="*/ 1030 w 1194"/>
              <a:gd name="T21" fmla="*/ 587 h 977"/>
              <a:gd name="T22" fmla="*/ 1112 w 1194"/>
              <a:gd name="T23" fmla="*/ 515 h 977"/>
              <a:gd name="T24" fmla="*/ 1112 w 1194"/>
              <a:gd name="T25" fmla="*/ 90 h 977"/>
              <a:gd name="T26" fmla="*/ 1067 w 1194"/>
              <a:gd name="T27" fmla="*/ 470 h 977"/>
              <a:gd name="T28" fmla="*/ 985 w 1194"/>
              <a:gd name="T29" fmla="*/ 551 h 977"/>
              <a:gd name="T30" fmla="*/ 271 w 1194"/>
              <a:gd name="T31" fmla="*/ 551 h 977"/>
              <a:gd name="T32" fmla="*/ 190 w 1194"/>
              <a:gd name="T33" fmla="*/ 470 h 977"/>
              <a:gd name="T34" fmla="*/ 208 w 1194"/>
              <a:gd name="T35" fmla="*/ 388 h 977"/>
              <a:gd name="T36" fmla="*/ 316 w 1194"/>
              <a:gd name="T37" fmla="*/ 560 h 977"/>
              <a:gd name="T38" fmla="*/ 407 w 1194"/>
              <a:gd name="T39" fmla="*/ 280 h 977"/>
              <a:gd name="T40" fmla="*/ 506 w 1194"/>
              <a:gd name="T41" fmla="*/ 659 h 977"/>
              <a:gd name="T42" fmla="*/ 542 w 1194"/>
              <a:gd name="T43" fmla="*/ 632 h 977"/>
              <a:gd name="T44" fmla="*/ 678 w 1194"/>
              <a:gd name="T45" fmla="*/ 460 h 977"/>
              <a:gd name="T46" fmla="*/ 796 w 1194"/>
              <a:gd name="T47" fmla="*/ 470 h 977"/>
              <a:gd name="T48" fmla="*/ 796 w 1194"/>
              <a:gd name="T49" fmla="*/ 406 h 977"/>
              <a:gd name="T50" fmla="*/ 624 w 1194"/>
              <a:gd name="T51" fmla="*/ 316 h 977"/>
              <a:gd name="T52" fmla="*/ 579 w 1194"/>
              <a:gd name="T53" fmla="*/ 334 h 977"/>
              <a:gd name="T54" fmla="*/ 443 w 1194"/>
              <a:gd name="T55" fmla="*/ 135 h 977"/>
              <a:gd name="T56" fmla="*/ 407 w 1194"/>
              <a:gd name="T57" fmla="*/ 117 h 977"/>
              <a:gd name="T58" fmla="*/ 307 w 1194"/>
              <a:gd name="T59" fmla="*/ 451 h 977"/>
              <a:gd name="T60" fmla="*/ 217 w 1194"/>
              <a:gd name="T61" fmla="*/ 307 h 977"/>
              <a:gd name="T62" fmla="*/ 135 w 1194"/>
              <a:gd name="T63" fmla="*/ 379 h 977"/>
              <a:gd name="T64" fmla="*/ 190 w 1194"/>
              <a:gd name="T65" fmla="*/ 126 h 977"/>
              <a:gd name="T66" fmla="*/ 533 w 1194"/>
              <a:gd name="T67" fmla="*/ 126 h 977"/>
              <a:gd name="T68" fmla="*/ 633 w 1194"/>
              <a:gd name="T69" fmla="*/ 216 h 977"/>
              <a:gd name="T70" fmla="*/ 723 w 1194"/>
              <a:gd name="T71" fmla="*/ 126 h 977"/>
              <a:gd name="T72" fmla="*/ 1067 w 1194"/>
              <a:gd name="T73" fmla="*/ 126 h 977"/>
              <a:gd name="T74" fmla="*/ 1067 w 1194"/>
              <a:gd name="T75" fmla="*/ 470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4" h="977">
                <a:moveTo>
                  <a:pt x="1112" y="90"/>
                </a:moveTo>
                <a:lnTo>
                  <a:pt x="1112" y="90"/>
                </a:lnTo>
                <a:cubicBezTo>
                  <a:pt x="1049" y="26"/>
                  <a:pt x="976" y="0"/>
                  <a:pt x="895" y="0"/>
                </a:cubicBezTo>
                <a:cubicBezTo>
                  <a:pt x="813" y="0"/>
                  <a:pt x="741" y="26"/>
                  <a:pt x="687" y="90"/>
                </a:cubicBezTo>
                <a:cubicBezTo>
                  <a:pt x="633" y="144"/>
                  <a:pt x="633" y="144"/>
                  <a:pt x="633" y="144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15" y="26"/>
                  <a:pt x="443" y="0"/>
                  <a:pt x="362" y="0"/>
                </a:cubicBezTo>
                <a:cubicBezTo>
                  <a:pt x="280" y="0"/>
                  <a:pt x="208" y="26"/>
                  <a:pt x="154" y="90"/>
                </a:cubicBezTo>
                <a:cubicBezTo>
                  <a:pt x="90" y="144"/>
                  <a:pt x="63" y="216"/>
                  <a:pt x="63" y="298"/>
                </a:cubicBezTo>
                <a:cubicBezTo>
                  <a:pt x="63" y="334"/>
                  <a:pt x="72" y="370"/>
                  <a:pt x="81" y="406"/>
                </a:cubicBezTo>
                <a:cubicBezTo>
                  <a:pt x="27" y="406"/>
                  <a:pt x="27" y="406"/>
                  <a:pt x="27" y="406"/>
                </a:cubicBezTo>
                <a:cubicBezTo>
                  <a:pt x="9" y="406"/>
                  <a:pt x="0" y="415"/>
                  <a:pt x="0" y="433"/>
                </a:cubicBezTo>
                <a:cubicBezTo>
                  <a:pt x="0" y="451"/>
                  <a:pt x="9" y="470"/>
                  <a:pt x="2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6" y="479"/>
                  <a:pt x="135" y="496"/>
                  <a:pt x="154" y="515"/>
                </a:cubicBezTo>
                <a:cubicBezTo>
                  <a:pt x="226" y="587"/>
                  <a:pt x="226" y="587"/>
                  <a:pt x="226" y="587"/>
                </a:cubicBezTo>
                <a:lnTo>
                  <a:pt x="226" y="587"/>
                </a:lnTo>
                <a:cubicBezTo>
                  <a:pt x="605" y="966"/>
                  <a:pt x="605" y="966"/>
                  <a:pt x="605" y="966"/>
                </a:cubicBezTo>
                <a:cubicBezTo>
                  <a:pt x="615" y="976"/>
                  <a:pt x="624" y="976"/>
                  <a:pt x="633" y="976"/>
                </a:cubicBezTo>
                <a:cubicBezTo>
                  <a:pt x="642" y="976"/>
                  <a:pt x="642" y="976"/>
                  <a:pt x="651" y="966"/>
                </a:cubicBezTo>
                <a:cubicBezTo>
                  <a:pt x="1030" y="587"/>
                  <a:pt x="1030" y="587"/>
                  <a:pt x="1030" y="587"/>
                </a:cubicBezTo>
                <a:lnTo>
                  <a:pt x="1030" y="587"/>
                </a:lnTo>
                <a:cubicBezTo>
                  <a:pt x="1112" y="515"/>
                  <a:pt x="1112" y="515"/>
                  <a:pt x="1112" y="515"/>
                </a:cubicBezTo>
                <a:lnTo>
                  <a:pt x="1112" y="515"/>
                </a:lnTo>
                <a:cubicBezTo>
                  <a:pt x="1166" y="451"/>
                  <a:pt x="1193" y="379"/>
                  <a:pt x="1193" y="298"/>
                </a:cubicBezTo>
                <a:cubicBezTo>
                  <a:pt x="1193" y="216"/>
                  <a:pt x="1166" y="144"/>
                  <a:pt x="1112" y="90"/>
                </a:cubicBezTo>
                <a:close/>
                <a:moveTo>
                  <a:pt x="1067" y="470"/>
                </a:moveTo>
                <a:lnTo>
                  <a:pt x="1067" y="470"/>
                </a:lnTo>
                <a:cubicBezTo>
                  <a:pt x="994" y="542"/>
                  <a:pt x="994" y="542"/>
                  <a:pt x="994" y="542"/>
                </a:cubicBezTo>
                <a:cubicBezTo>
                  <a:pt x="985" y="542"/>
                  <a:pt x="985" y="551"/>
                  <a:pt x="985" y="551"/>
                </a:cubicBezTo>
                <a:cubicBezTo>
                  <a:pt x="633" y="903"/>
                  <a:pt x="633" y="903"/>
                  <a:pt x="633" y="903"/>
                </a:cubicBezTo>
                <a:cubicBezTo>
                  <a:pt x="271" y="551"/>
                  <a:pt x="271" y="551"/>
                  <a:pt x="271" y="551"/>
                </a:cubicBezTo>
                <a:lnTo>
                  <a:pt x="271" y="542"/>
                </a:lnTo>
                <a:cubicBezTo>
                  <a:pt x="190" y="470"/>
                  <a:pt x="190" y="470"/>
                  <a:pt x="190" y="470"/>
                </a:cubicBezTo>
                <a:cubicBezTo>
                  <a:pt x="181" y="460"/>
                  <a:pt x="172" y="451"/>
                  <a:pt x="163" y="433"/>
                </a:cubicBezTo>
                <a:cubicBezTo>
                  <a:pt x="208" y="388"/>
                  <a:pt x="208" y="388"/>
                  <a:pt x="208" y="388"/>
                </a:cubicBezTo>
                <a:cubicBezTo>
                  <a:pt x="289" y="551"/>
                  <a:pt x="289" y="551"/>
                  <a:pt x="289" y="551"/>
                </a:cubicBezTo>
                <a:cubicBezTo>
                  <a:pt x="298" y="560"/>
                  <a:pt x="307" y="569"/>
                  <a:pt x="316" y="560"/>
                </a:cubicBezTo>
                <a:cubicBezTo>
                  <a:pt x="334" y="560"/>
                  <a:pt x="343" y="551"/>
                  <a:pt x="343" y="542"/>
                </a:cubicBezTo>
                <a:cubicBezTo>
                  <a:pt x="407" y="280"/>
                  <a:pt x="407" y="280"/>
                  <a:pt x="407" y="280"/>
                </a:cubicBezTo>
                <a:cubicBezTo>
                  <a:pt x="479" y="632"/>
                  <a:pt x="479" y="632"/>
                  <a:pt x="479" y="632"/>
                </a:cubicBezTo>
                <a:cubicBezTo>
                  <a:pt x="488" y="650"/>
                  <a:pt x="497" y="659"/>
                  <a:pt x="506" y="659"/>
                </a:cubicBezTo>
                <a:cubicBezTo>
                  <a:pt x="506" y="659"/>
                  <a:pt x="506" y="659"/>
                  <a:pt x="515" y="659"/>
                </a:cubicBezTo>
                <a:cubicBezTo>
                  <a:pt x="524" y="659"/>
                  <a:pt x="533" y="650"/>
                  <a:pt x="542" y="632"/>
                </a:cubicBezTo>
                <a:cubicBezTo>
                  <a:pt x="615" y="397"/>
                  <a:pt x="615" y="397"/>
                  <a:pt x="615" y="397"/>
                </a:cubicBezTo>
                <a:cubicBezTo>
                  <a:pt x="678" y="460"/>
                  <a:pt x="678" y="460"/>
                  <a:pt x="678" y="460"/>
                </a:cubicBezTo>
                <a:cubicBezTo>
                  <a:pt x="687" y="460"/>
                  <a:pt x="696" y="470"/>
                  <a:pt x="705" y="470"/>
                </a:cubicBezTo>
                <a:cubicBezTo>
                  <a:pt x="796" y="470"/>
                  <a:pt x="796" y="470"/>
                  <a:pt x="796" y="470"/>
                </a:cubicBezTo>
                <a:cubicBezTo>
                  <a:pt x="813" y="470"/>
                  <a:pt x="832" y="451"/>
                  <a:pt x="832" y="433"/>
                </a:cubicBezTo>
                <a:cubicBezTo>
                  <a:pt x="832" y="415"/>
                  <a:pt x="813" y="406"/>
                  <a:pt x="796" y="406"/>
                </a:cubicBezTo>
                <a:cubicBezTo>
                  <a:pt x="714" y="406"/>
                  <a:pt x="714" y="406"/>
                  <a:pt x="714" y="406"/>
                </a:cubicBezTo>
                <a:cubicBezTo>
                  <a:pt x="624" y="316"/>
                  <a:pt x="624" y="316"/>
                  <a:pt x="624" y="316"/>
                </a:cubicBezTo>
                <a:cubicBezTo>
                  <a:pt x="624" y="316"/>
                  <a:pt x="605" y="307"/>
                  <a:pt x="596" y="316"/>
                </a:cubicBezTo>
                <a:cubicBezTo>
                  <a:pt x="588" y="316"/>
                  <a:pt x="579" y="325"/>
                  <a:pt x="579" y="334"/>
                </a:cubicBezTo>
                <a:cubicBezTo>
                  <a:pt x="515" y="515"/>
                  <a:pt x="515" y="515"/>
                  <a:pt x="515" y="515"/>
                </a:cubicBezTo>
                <a:cubicBezTo>
                  <a:pt x="443" y="135"/>
                  <a:pt x="443" y="135"/>
                  <a:pt x="443" y="135"/>
                </a:cubicBezTo>
                <a:cubicBezTo>
                  <a:pt x="434" y="126"/>
                  <a:pt x="425" y="117"/>
                  <a:pt x="416" y="117"/>
                </a:cubicBezTo>
                <a:lnTo>
                  <a:pt x="407" y="117"/>
                </a:lnTo>
                <a:cubicBezTo>
                  <a:pt x="398" y="117"/>
                  <a:pt x="388" y="126"/>
                  <a:pt x="380" y="135"/>
                </a:cubicBezTo>
                <a:cubicBezTo>
                  <a:pt x="307" y="451"/>
                  <a:pt x="307" y="451"/>
                  <a:pt x="307" y="451"/>
                </a:cubicBezTo>
                <a:cubicBezTo>
                  <a:pt x="244" y="325"/>
                  <a:pt x="244" y="325"/>
                  <a:pt x="244" y="325"/>
                </a:cubicBezTo>
                <a:cubicBezTo>
                  <a:pt x="235" y="316"/>
                  <a:pt x="226" y="307"/>
                  <a:pt x="217" y="307"/>
                </a:cubicBezTo>
                <a:cubicBezTo>
                  <a:pt x="208" y="307"/>
                  <a:pt x="199" y="307"/>
                  <a:pt x="190" y="316"/>
                </a:cubicBezTo>
                <a:cubicBezTo>
                  <a:pt x="135" y="379"/>
                  <a:pt x="135" y="379"/>
                  <a:pt x="135" y="379"/>
                </a:cubicBezTo>
                <a:cubicBezTo>
                  <a:pt x="126" y="352"/>
                  <a:pt x="126" y="325"/>
                  <a:pt x="126" y="298"/>
                </a:cubicBezTo>
                <a:cubicBezTo>
                  <a:pt x="126" y="234"/>
                  <a:pt x="145" y="171"/>
                  <a:pt x="190" y="126"/>
                </a:cubicBezTo>
                <a:cubicBezTo>
                  <a:pt x="235" y="81"/>
                  <a:pt x="298" y="63"/>
                  <a:pt x="362" y="63"/>
                </a:cubicBezTo>
                <a:cubicBezTo>
                  <a:pt x="425" y="63"/>
                  <a:pt x="488" y="81"/>
                  <a:pt x="533" y="126"/>
                </a:cubicBezTo>
                <a:cubicBezTo>
                  <a:pt x="605" y="207"/>
                  <a:pt x="605" y="207"/>
                  <a:pt x="605" y="207"/>
                </a:cubicBezTo>
                <a:cubicBezTo>
                  <a:pt x="615" y="207"/>
                  <a:pt x="624" y="216"/>
                  <a:pt x="633" y="216"/>
                </a:cubicBezTo>
                <a:cubicBezTo>
                  <a:pt x="642" y="216"/>
                  <a:pt x="642" y="207"/>
                  <a:pt x="651" y="207"/>
                </a:cubicBezTo>
                <a:cubicBezTo>
                  <a:pt x="723" y="126"/>
                  <a:pt x="723" y="126"/>
                  <a:pt x="723" y="126"/>
                </a:cubicBezTo>
                <a:cubicBezTo>
                  <a:pt x="768" y="81"/>
                  <a:pt x="832" y="63"/>
                  <a:pt x="895" y="63"/>
                </a:cubicBezTo>
                <a:cubicBezTo>
                  <a:pt x="958" y="63"/>
                  <a:pt x="1021" y="81"/>
                  <a:pt x="1067" y="126"/>
                </a:cubicBezTo>
                <a:cubicBezTo>
                  <a:pt x="1112" y="171"/>
                  <a:pt x="1139" y="234"/>
                  <a:pt x="1139" y="298"/>
                </a:cubicBezTo>
                <a:cubicBezTo>
                  <a:pt x="1139" y="361"/>
                  <a:pt x="1112" y="424"/>
                  <a:pt x="1067" y="4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45">
            <a:extLst>
              <a:ext uri="{FF2B5EF4-FFF2-40B4-BE49-F238E27FC236}">
                <a16:creationId xmlns:a16="http://schemas.microsoft.com/office/drawing/2014/main" id="{77ACA5B6-15C0-E041-A74E-85A75491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921" y="5194334"/>
            <a:ext cx="919217" cy="1257639"/>
          </a:xfrm>
          <a:custGeom>
            <a:avLst/>
            <a:gdLst>
              <a:gd name="T0" fmla="*/ 840 w 886"/>
              <a:gd name="T1" fmla="*/ 126 h 1212"/>
              <a:gd name="T2" fmla="*/ 840 w 886"/>
              <a:gd name="T3" fmla="*/ 126 h 1212"/>
              <a:gd name="T4" fmla="*/ 651 w 886"/>
              <a:gd name="T5" fmla="*/ 126 h 1212"/>
              <a:gd name="T6" fmla="*/ 578 w 886"/>
              <a:gd name="T7" fmla="*/ 45 h 1212"/>
              <a:gd name="T8" fmla="*/ 443 w 886"/>
              <a:gd name="T9" fmla="*/ 0 h 1212"/>
              <a:gd name="T10" fmla="*/ 307 w 886"/>
              <a:gd name="T11" fmla="*/ 45 h 1212"/>
              <a:gd name="T12" fmla="*/ 235 w 886"/>
              <a:gd name="T13" fmla="*/ 126 h 1212"/>
              <a:gd name="T14" fmla="*/ 45 w 886"/>
              <a:gd name="T15" fmla="*/ 126 h 1212"/>
              <a:gd name="T16" fmla="*/ 0 w 886"/>
              <a:gd name="T17" fmla="*/ 189 h 1212"/>
              <a:gd name="T18" fmla="*/ 0 w 886"/>
              <a:gd name="T19" fmla="*/ 1184 h 1212"/>
              <a:gd name="T20" fmla="*/ 36 w 886"/>
              <a:gd name="T21" fmla="*/ 1211 h 1212"/>
              <a:gd name="T22" fmla="*/ 849 w 886"/>
              <a:gd name="T23" fmla="*/ 1211 h 1212"/>
              <a:gd name="T24" fmla="*/ 885 w 886"/>
              <a:gd name="T25" fmla="*/ 1184 h 1212"/>
              <a:gd name="T26" fmla="*/ 885 w 886"/>
              <a:gd name="T27" fmla="*/ 189 h 1212"/>
              <a:gd name="T28" fmla="*/ 840 w 886"/>
              <a:gd name="T29" fmla="*/ 126 h 1212"/>
              <a:gd name="T30" fmla="*/ 605 w 886"/>
              <a:gd name="T31" fmla="*/ 171 h 1212"/>
              <a:gd name="T32" fmla="*/ 605 w 886"/>
              <a:gd name="T33" fmla="*/ 171 h 1212"/>
              <a:gd name="T34" fmla="*/ 605 w 886"/>
              <a:gd name="T35" fmla="*/ 171 h 1212"/>
              <a:gd name="T36" fmla="*/ 623 w 886"/>
              <a:gd name="T37" fmla="*/ 189 h 1212"/>
              <a:gd name="T38" fmla="*/ 623 w 886"/>
              <a:gd name="T39" fmla="*/ 189 h 1212"/>
              <a:gd name="T40" fmla="*/ 605 w 886"/>
              <a:gd name="T41" fmla="*/ 162 h 1212"/>
              <a:gd name="T42" fmla="*/ 605 w 886"/>
              <a:gd name="T43" fmla="*/ 171 h 1212"/>
              <a:gd name="T44" fmla="*/ 343 w 886"/>
              <a:gd name="T45" fmla="*/ 90 h 1212"/>
              <a:gd name="T46" fmla="*/ 343 w 886"/>
              <a:gd name="T47" fmla="*/ 90 h 1212"/>
              <a:gd name="T48" fmla="*/ 443 w 886"/>
              <a:gd name="T49" fmla="*/ 63 h 1212"/>
              <a:gd name="T50" fmla="*/ 542 w 886"/>
              <a:gd name="T51" fmla="*/ 90 h 1212"/>
              <a:gd name="T52" fmla="*/ 605 w 886"/>
              <a:gd name="T53" fmla="*/ 162 h 1212"/>
              <a:gd name="T54" fmla="*/ 605 w 886"/>
              <a:gd name="T55" fmla="*/ 235 h 1212"/>
              <a:gd name="T56" fmla="*/ 280 w 886"/>
              <a:gd name="T57" fmla="*/ 235 h 1212"/>
              <a:gd name="T58" fmla="*/ 280 w 886"/>
              <a:gd name="T59" fmla="*/ 162 h 1212"/>
              <a:gd name="T60" fmla="*/ 343 w 886"/>
              <a:gd name="T61" fmla="*/ 90 h 1212"/>
              <a:gd name="T62" fmla="*/ 280 w 886"/>
              <a:gd name="T63" fmla="*/ 171 h 1212"/>
              <a:gd name="T64" fmla="*/ 280 w 886"/>
              <a:gd name="T65" fmla="*/ 171 h 1212"/>
              <a:gd name="T66" fmla="*/ 280 w 886"/>
              <a:gd name="T67" fmla="*/ 162 h 1212"/>
              <a:gd name="T68" fmla="*/ 262 w 886"/>
              <a:gd name="T69" fmla="*/ 189 h 1212"/>
              <a:gd name="T70" fmla="*/ 262 w 886"/>
              <a:gd name="T71" fmla="*/ 189 h 1212"/>
              <a:gd name="T72" fmla="*/ 280 w 886"/>
              <a:gd name="T73" fmla="*/ 171 h 1212"/>
              <a:gd name="T74" fmla="*/ 822 w 886"/>
              <a:gd name="T75" fmla="*/ 1147 h 1212"/>
              <a:gd name="T76" fmla="*/ 822 w 886"/>
              <a:gd name="T77" fmla="*/ 1147 h 1212"/>
              <a:gd name="T78" fmla="*/ 63 w 886"/>
              <a:gd name="T79" fmla="*/ 1147 h 1212"/>
              <a:gd name="T80" fmla="*/ 63 w 886"/>
              <a:gd name="T81" fmla="*/ 189 h 1212"/>
              <a:gd name="T82" fmla="*/ 63 w 886"/>
              <a:gd name="T83" fmla="*/ 189 h 1212"/>
              <a:gd name="T84" fmla="*/ 208 w 886"/>
              <a:gd name="T85" fmla="*/ 189 h 1212"/>
              <a:gd name="T86" fmla="*/ 208 w 886"/>
              <a:gd name="T87" fmla="*/ 189 h 1212"/>
              <a:gd name="T88" fmla="*/ 226 w 886"/>
              <a:gd name="T89" fmla="*/ 189 h 1212"/>
              <a:gd name="T90" fmla="*/ 226 w 886"/>
              <a:gd name="T91" fmla="*/ 262 h 1212"/>
              <a:gd name="T92" fmla="*/ 262 w 886"/>
              <a:gd name="T93" fmla="*/ 298 h 1212"/>
              <a:gd name="T94" fmla="*/ 623 w 886"/>
              <a:gd name="T95" fmla="*/ 298 h 1212"/>
              <a:gd name="T96" fmla="*/ 660 w 886"/>
              <a:gd name="T97" fmla="*/ 262 h 1212"/>
              <a:gd name="T98" fmla="*/ 660 w 886"/>
              <a:gd name="T99" fmla="*/ 189 h 1212"/>
              <a:gd name="T100" fmla="*/ 678 w 886"/>
              <a:gd name="T101" fmla="*/ 189 h 1212"/>
              <a:gd name="T102" fmla="*/ 678 w 886"/>
              <a:gd name="T103" fmla="*/ 189 h 1212"/>
              <a:gd name="T104" fmla="*/ 822 w 886"/>
              <a:gd name="T105" fmla="*/ 189 h 1212"/>
              <a:gd name="T106" fmla="*/ 822 w 886"/>
              <a:gd name="T107" fmla="*/ 189 h 1212"/>
              <a:gd name="T108" fmla="*/ 822 w 886"/>
              <a:gd name="T109" fmla="*/ 1147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86" h="1212">
                <a:moveTo>
                  <a:pt x="840" y="126"/>
                </a:moveTo>
                <a:lnTo>
                  <a:pt x="840" y="126"/>
                </a:lnTo>
                <a:cubicBezTo>
                  <a:pt x="651" y="126"/>
                  <a:pt x="651" y="126"/>
                  <a:pt x="651" y="126"/>
                </a:cubicBezTo>
                <a:cubicBezTo>
                  <a:pt x="632" y="90"/>
                  <a:pt x="605" y="63"/>
                  <a:pt x="578" y="45"/>
                </a:cubicBezTo>
                <a:cubicBezTo>
                  <a:pt x="533" y="18"/>
                  <a:pt x="488" y="0"/>
                  <a:pt x="443" y="0"/>
                </a:cubicBezTo>
                <a:cubicBezTo>
                  <a:pt x="397" y="0"/>
                  <a:pt x="352" y="18"/>
                  <a:pt x="307" y="45"/>
                </a:cubicBezTo>
                <a:cubicBezTo>
                  <a:pt x="280" y="63"/>
                  <a:pt x="253" y="90"/>
                  <a:pt x="235" y="126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18" y="126"/>
                  <a:pt x="0" y="153"/>
                  <a:pt x="0" y="189"/>
                </a:cubicBezTo>
                <a:cubicBezTo>
                  <a:pt x="0" y="1184"/>
                  <a:pt x="0" y="1184"/>
                  <a:pt x="0" y="1184"/>
                </a:cubicBezTo>
                <a:cubicBezTo>
                  <a:pt x="0" y="1202"/>
                  <a:pt x="18" y="1211"/>
                  <a:pt x="36" y="1211"/>
                </a:cubicBezTo>
                <a:cubicBezTo>
                  <a:pt x="849" y="1211"/>
                  <a:pt x="849" y="1211"/>
                  <a:pt x="849" y="1211"/>
                </a:cubicBezTo>
                <a:cubicBezTo>
                  <a:pt x="868" y="1211"/>
                  <a:pt x="885" y="1202"/>
                  <a:pt x="885" y="1184"/>
                </a:cubicBezTo>
                <a:cubicBezTo>
                  <a:pt x="885" y="189"/>
                  <a:pt x="885" y="189"/>
                  <a:pt x="885" y="189"/>
                </a:cubicBezTo>
                <a:cubicBezTo>
                  <a:pt x="885" y="153"/>
                  <a:pt x="868" y="126"/>
                  <a:pt x="840" y="126"/>
                </a:cubicBezTo>
                <a:close/>
                <a:moveTo>
                  <a:pt x="605" y="171"/>
                </a:moveTo>
                <a:lnTo>
                  <a:pt x="605" y="171"/>
                </a:lnTo>
                <a:lnTo>
                  <a:pt x="605" y="171"/>
                </a:lnTo>
                <a:cubicBezTo>
                  <a:pt x="614" y="181"/>
                  <a:pt x="614" y="181"/>
                  <a:pt x="623" y="189"/>
                </a:cubicBezTo>
                <a:lnTo>
                  <a:pt x="623" y="189"/>
                </a:lnTo>
                <a:cubicBezTo>
                  <a:pt x="614" y="189"/>
                  <a:pt x="605" y="171"/>
                  <a:pt x="605" y="162"/>
                </a:cubicBezTo>
                <a:lnTo>
                  <a:pt x="605" y="171"/>
                </a:lnTo>
                <a:close/>
                <a:moveTo>
                  <a:pt x="343" y="90"/>
                </a:moveTo>
                <a:lnTo>
                  <a:pt x="343" y="90"/>
                </a:lnTo>
                <a:cubicBezTo>
                  <a:pt x="370" y="72"/>
                  <a:pt x="406" y="63"/>
                  <a:pt x="443" y="63"/>
                </a:cubicBezTo>
                <a:cubicBezTo>
                  <a:pt x="479" y="63"/>
                  <a:pt x="515" y="72"/>
                  <a:pt x="542" y="90"/>
                </a:cubicBezTo>
                <a:cubicBezTo>
                  <a:pt x="569" y="108"/>
                  <a:pt x="587" y="135"/>
                  <a:pt x="605" y="162"/>
                </a:cubicBezTo>
                <a:cubicBezTo>
                  <a:pt x="605" y="235"/>
                  <a:pt x="605" y="235"/>
                  <a:pt x="605" y="235"/>
                </a:cubicBezTo>
                <a:cubicBezTo>
                  <a:pt x="280" y="235"/>
                  <a:pt x="280" y="235"/>
                  <a:pt x="280" y="235"/>
                </a:cubicBezTo>
                <a:cubicBezTo>
                  <a:pt x="280" y="162"/>
                  <a:pt x="280" y="162"/>
                  <a:pt x="280" y="162"/>
                </a:cubicBezTo>
                <a:cubicBezTo>
                  <a:pt x="298" y="135"/>
                  <a:pt x="316" y="108"/>
                  <a:pt x="343" y="90"/>
                </a:cubicBezTo>
                <a:close/>
                <a:moveTo>
                  <a:pt x="280" y="171"/>
                </a:moveTo>
                <a:lnTo>
                  <a:pt x="280" y="171"/>
                </a:lnTo>
                <a:lnTo>
                  <a:pt x="280" y="162"/>
                </a:lnTo>
                <a:cubicBezTo>
                  <a:pt x="280" y="181"/>
                  <a:pt x="271" y="189"/>
                  <a:pt x="262" y="189"/>
                </a:cubicBezTo>
                <a:lnTo>
                  <a:pt x="262" y="189"/>
                </a:lnTo>
                <a:cubicBezTo>
                  <a:pt x="271" y="181"/>
                  <a:pt x="280" y="181"/>
                  <a:pt x="280" y="171"/>
                </a:cubicBezTo>
                <a:close/>
                <a:moveTo>
                  <a:pt x="822" y="1147"/>
                </a:moveTo>
                <a:lnTo>
                  <a:pt x="822" y="1147"/>
                </a:lnTo>
                <a:cubicBezTo>
                  <a:pt x="63" y="1147"/>
                  <a:pt x="63" y="1147"/>
                  <a:pt x="63" y="1147"/>
                </a:cubicBezTo>
                <a:cubicBezTo>
                  <a:pt x="63" y="189"/>
                  <a:pt x="63" y="189"/>
                  <a:pt x="63" y="189"/>
                </a:cubicBezTo>
                <a:lnTo>
                  <a:pt x="63" y="189"/>
                </a:lnTo>
                <a:cubicBezTo>
                  <a:pt x="208" y="189"/>
                  <a:pt x="208" y="189"/>
                  <a:pt x="208" y="189"/>
                </a:cubicBezTo>
                <a:lnTo>
                  <a:pt x="208" y="189"/>
                </a:lnTo>
                <a:cubicBezTo>
                  <a:pt x="226" y="189"/>
                  <a:pt x="226" y="189"/>
                  <a:pt x="226" y="189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6" y="280"/>
                  <a:pt x="235" y="298"/>
                  <a:pt x="262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51" y="298"/>
                  <a:pt x="660" y="280"/>
                  <a:pt x="660" y="262"/>
                </a:cubicBezTo>
                <a:cubicBezTo>
                  <a:pt x="660" y="189"/>
                  <a:pt x="660" y="189"/>
                  <a:pt x="660" y="189"/>
                </a:cubicBezTo>
                <a:cubicBezTo>
                  <a:pt x="678" y="189"/>
                  <a:pt x="678" y="189"/>
                  <a:pt x="678" y="189"/>
                </a:cubicBezTo>
                <a:lnTo>
                  <a:pt x="678" y="189"/>
                </a:lnTo>
                <a:cubicBezTo>
                  <a:pt x="822" y="189"/>
                  <a:pt x="822" y="189"/>
                  <a:pt x="822" y="189"/>
                </a:cubicBezTo>
                <a:lnTo>
                  <a:pt x="822" y="189"/>
                </a:lnTo>
                <a:lnTo>
                  <a:pt x="822" y="11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6">
            <a:extLst>
              <a:ext uri="{FF2B5EF4-FFF2-40B4-BE49-F238E27FC236}">
                <a16:creationId xmlns:a16="http://schemas.microsoft.com/office/drawing/2014/main" id="{2D9D2A33-9BE6-564B-9830-06A17005F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543" y="5715682"/>
            <a:ext cx="658545" cy="434458"/>
          </a:xfrm>
          <a:custGeom>
            <a:avLst/>
            <a:gdLst>
              <a:gd name="T0" fmla="*/ 606 w 634"/>
              <a:gd name="T1" fmla="*/ 217 h 417"/>
              <a:gd name="T2" fmla="*/ 606 w 634"/>
              <a:gd name="T3" fmla="*/ 217 h 417"/>
              <a:gd name="T4" fmla="*/ 543 w 634"/>
              <a:gd name="T5" fmla="*/ 217 h 417"/>
              <a:gd name="T6" fmla="*/ 479 w 634"/>
              <a:gd name="T7" fmla="*/ 154 h 417"/>
              <a:gd name="T8" fmla="*/ 452 w 634"/>
              <a:gd name="T9" fmla="*/ 145 h 417"/>
              <a:gd name="T10" fmla="*/ 434 w 634"/>
              <a:gd name="T11" fmla="*/ 162 h 417"/>
              <a:gd name="T12" fmla="*/ 398 w 634"/>
              <a:gd name="T13" fmla="*/ 271 h 417"/>
              <a:gd name="T14" fmla="*/ 344 w 634"/>
              <a:gd name="T15" fmla="*/ 18 h 417"/>
              <a:gd name="T16" fmla="*/ 317 w 634"/>
              <a:gd name="T17" fmla="*/ 0 h 417"/>
              <a:gd name="T18" fmla="*/ 289 w 634"/>
              <a:gd name="T19" fmla="*/ 18 h 417"/>
              <a:gd name="T20" fmla="*/ 235 w 634"/>
              <a:gd name="T21" fmla="*/ 235 h 417"/>
              <a:gd name="T22" fmla="*/ 199 w 634"/>
              <a:gd name="T23" fmla="*/ 154 h 417"/>
              <a:gd name="T24" fmla="*/ 172 w 634"/>
              <a:gd name="T25" fmla="*/ 145 h 417"/>
              <a:gd name="T26" fmla="*/ 145 w 634"/>
              <a:gd name="T27" fmla="*/ 154 h 417"/>
              <a:gd name="T28" fmla="*/ 91 w 634"/>
              <a:gd name="T29" fmla="*/ 217 h 417"/>
              <a:gd name="T30" fmla="*/ 27 w 634"/>
              <a:gd name="T31" fmla="*/ 217 h 417"/>
              <a:gd name="T32" fmla="*/ 0 w 634"/>
              <a:gd name="T33" fmla="*/ 244 h 417"/>
              <a:gd name="T34" fmla="*/ 27 w 634"/>
              <a:gd name="T35" fmla="*/ 271 h 417"/>
              <a:gd name="T36" fmla="*/ 100 w 634"/>
              <a:gd name="T37" fmla="*/ 271 h 417"/>
              <a:gd name="T38" fmla="*/ 127 w 634"/>
              <a:gd name="T39" fmla="*/ 262 h 417"/>
              <a:gd name="T40" fmla="*/ 163 w 634"/>
              <a:gd name="T41" fmla="*/ 226 h 417"/>
              <a:gd name="T42" fmla="*/ 217 w 634"/>
              <a:gd name="T43" fmla="*/ 334 h 417"/>
              <a:gd name="T44" fmla="*/ 253 w 634"/>
              <a:gd name="T45" fmla="*/ 343 h 417"/>
              <a:gd name="T46" fmla="*/ 271 w 634"/>
              <a:gd name="T47" fmla="*/ 325 h 417"/>
              <a:gd name="T48" fmla="*/ 317 w 634"/>
              <a:gd name="T49" fmla="*/ 162 h 417"/>
              <a:gd name="T50" fmla="*/ 362 w 634"/>
              <a:gd name="T51" fmla="*/ 388 h 417"/>
              <a:gd name="T52" fmla="*/ 389 w 634"/>
              <a:gd name="T53" fmla="*/ 416 h 417"/>
              <a:gd name="T54" fmla="*/ 389 w 634"/>
              <a:gd name="T55" fmla="*/ 416 h 417"/>
              <a:gd name="T56" fmla="*/ 416 w 634"/>
              <a:gd name="T57" fmla="*/ 398 h 417"/>
              <a:gd name="T58" fmla="*/ 470 w 634"/>
              <a:gd name="T59" fmla="*/ 226 h 417"/>
              <a:gd name="T60" fmla="*/ 506 w 634"/>
              <a:gd name="T61" fmla="*/ 262 h 417"/>
              <a:gd name="T62" fmla="*/ 534 w 634"/>
              <a:gd name="T63" fmla="*/ 271 h 417"/>
              <a:gd name="T64" fmla="*/ 606 w 634"/>
              <a:gd name="T65" fmla="*/ 271 h 417"/>
              <a:gd name="T66" fmla="*/ 633 w 634"/>
              <a:gd name="T67" fmla="*/ 244 h 417"/>
              <a:gd name="T68" fmla="*/ 606 w 634"/>
              <a:gd name="T69" fmla="*/ 21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417">
                <a:moveTo>
                  <a:pt x="606" y="217"/>
                </a:moveTo>
                <a:lnTo>
                  <a:pt x="606" y="217"/>
                </a:lnTo>
                <a:cubicBezTo>
                  <a:pt x="543" y="217"/>
                  <a:pt x="543" y="217"/>
                  <a:pt x="543" y="217"/>
                </a:cubicBezTo>
                <a:cubicBezTo>
                  <a:pt x="479" y="154"/>
                  <a:pt x="479" y="154"/>
                  <a:pt x="479" y="154"/>
                </a:cubicBezTo>
                <a:cubicBezTo>
                  <a:pt x="470" y="145"/>
                  <a:pt x="461" y="145"/>
                  <a:pt x="452" y="145"/>
                </a:cubicBezTo>
                <a:cubicBezTo>
                  <a:pt x="443" y="145"/>
                  <a:pt x="434" y="154"/>
                  <a:pt x="434" y="162"/>
                </a:cubicBezTo>
                <a:cubicBezTo>
                  <a:pt x="398" y="271"/>
                  <a:pt x="398" y="271"/>
                  <a:pt x="398" y="271"/>
                </a:cubicBezTo>
                <a:cubicBezTo>
                  <a:pt x="344" y="18"/>
                  <a:pt x="344" y="18"/>
                  <a:pt x="344" y="18"/>
                </a:cubicBezTo>
                <a:cubicBezTo>
                  <a:pt x="344" y="9"/>
                  <a:pt x="335" y="0"/>
                  <a:pt x="317" y="0"/>
                </a:cubicBezTo>
                <a:cubicBezTo>
                  <a:pt x="299" y="0"/>
                  <a:pt x="289" y="9"/>
                  <a:pt x="289" y="18"/>
                </a:cubicBezTo>
                <a:cubicBezTo>
                  <a:pt x="235" y="235"/>
                  <a:pt x="235" y="235"/>
                  <a:pt x="235" y="235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90" y="154"/>
                  <a:pt x="181" y="145"/>
                  <a:pt x="172" y="145"/>
                </a:cubicBezTo>
                <a:cubicBezTo>
                  <a:pt x="163" y="145"/>
                  <a:pt x="154" y="145"/>
                  <a:pt x="145" y="154"/>
                </a:cubicBezTo>
                <a:cubicBezTo>
                  <a:pt x="91" y="217"/>
                  <a:pt x="91" y="217"/>
                  <a:pt x="91" y="217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9" y="217"/>
                  <a:pt x="0" y="226"/>
                  <a:pt x="0" y="244"/>
                </a:cubicBezTo>
                <a:cubicBezTo>
                  <a:pt x="0" y="262"/>
                  <a:pt x="9" y="271"/>
                  <a:pt x="27" y="271"/>
                </a:cubicBezTo>
                <a:cubicBezTo>
                  <a:pt x="100" y="271"/>
                  <a:pt x="100" y="271"/>
                  <a:pt x="100" y="271"/>
                </a:cubicBezTo>
                <a:cubicBezTo>
                  <a:pt x="109" y="271"/>
                  <a:pt x="118" y="271"/>
                  <a:pt x="127" y="262"/>
                </a:cubicBezTo>
                <a:cubicBezTo>
                  <a:pt x="163" y="226"/>
                  <a:pt x="163" y="226"/>
                  <a:pt x="163" y="226"/>
                </a:cubicBezTo>
                <a:cubicBezTo>
                  <a:pt x="217" y="334"/>
                  <a:pt x="217" y="334"/>
                  <a:pt x="217" y="334"/>
                </a:cubicBezTo>
                <a:cubicBezTo>
                  <a:pt x="226" y="343"/>
                  <a:pt x="235" y="352"/>
                  <a:pt x="253" y="343"/>
                </a:cubicBezTo>
                <a:cubicBezTo>
                  <a:pt x="262" y="343"/>
                  <a:pt x="271" y="334"/>
                  <a:pt x="271" y="325"/>
                </a:cubicBezTo>
                <a:cubicBezTo>
                  <a:pt x="317" y="162"/>
                  <a:pt x="317" y="162"/>
                  <a:pt x="317" y="162"/>
                </a:cubicBezTo>
                <a:cubicBezTo>
                  <a:pt x="362" y="388"/>
                  <a:pt x="362" y="388"/>
                  <a:pt x="362" y="388"/>
                </a:cubicBezTo>
                <a:cubicBezTo>
                  <a:pt x="362" y="407"/>
                  <a:pt x="371" y="416"/>
                  <a:pt x="389" y="416"/>
                </a:cubicBezTo>
                <a:lnTo>
                  <a:pt x="389" y="416"/>
                </a:lnTo>
                <a:cubicBezTo>
                  <a:pt x="407" y="416"/>
                  <a:pt x="416" y="407"/>
                  <a:pt x="416" y="398"/>
                </a:cubicBezTo>
                <a:cubicBezTo>
                  <a:pt x="470" y="226"/>
                  <a:pt x="470" y="226"/>
                  <a:pt x="470" y="226"/>
                </a:cubicBezTo>
                <a:cubicBezTo>
                  <a:pt x="506" y="262"/>
                  <a:pt x="506" y="262"/>
                  <a:pt x="506" y="262"/>
                </a:cubicBezTo>
                <a:cubicBezTo>
                  <a:pt x="516" y="271"/>
                  <a:pt x="525" y="271"/>
                  <a:pt x="534" y="271"/>
                </a:cubicBezTo>
                <a:cubicBezTo>
                  <a:pt x="606" y="271"/>
                  <a:pt x="606" y="271"/>
                  <a:pt x="606" y="271"/>
                </a:cubicBezTo>
                <a:cubicBezTo>
                  <a:pt x="624" y="271"/>
                  <a:pt x="633" y="262"/>
                  <a:pt x="633" y="244"/>
                </a:cubicBezTo>
                <a:cubicBezTo>
                  <a:pt x="633" y="226"/>
                  <a:pt x="624" y="217"/>
                  <a:pt x="606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7">
            <a:extLst>
              <a:ext uri="{FF2B5EF4-FFF2-40B4-BE49-F238E27FC236}">
                <a16:creationId xmlns:a16="http://schemas.microsoft.com/office/drawing/2014/main" id="{282F97F0-D6F9-C040-A0DD-D0DDC4D3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2812" y="10627330"/>
            <a:ext cx="786595" cy="1248493"/>
          </a:xfrm>
          <a:custGeom>
            <a:avLst/>
            <a:gdLst>
              <a:gd name="T0" fmla="*/ 579 w 760"/>
              <a:gd name="T1" fmla="*/ 344 h 1204"/>
              <a:gd name="T2" fmla="*/ 579 w 760"/>
              <a:gd name="T3" fmla="*/ 344 h 1204"/>
              <a:gd name="T4" fmla="*/ 407 w 760"/>
              <a:gd name="T5" fmla="*/ 18 h 1204"/>
              <a:gd name="T6" fmla="*/ 379 w 760"/>
              <a:gd name="T7" fmla="*/ 0 h 1204"/>
              <a:gd name="T8" fmla="*/ 379 w 760"/>
              <a:gd name="T9" fmla="*/ 0 h 1204"/>
              <a:gd name="T10" fmla="*/ 362 w 760"/>
              <a:gd name="T11" fmla="*/ 18 h 1204"/>
              <a:gd name="T12" fmla="*/ 181 w 760"/>
              <a:gd name="T13" fmla="*/ 344 h 1204"/>
              <a:gd name="T14" fmla="*/ 0 w 760"/>
              <a:gd name="T15" fmla="*/ 823 h 1204"/>
              <a:gd name="T16" fmla="*/ 108 w 760"/>
              <a:gd name="T17" fmla="*/ 1094 h 1204"/>
              <a:gd name="T18" fmla="*/ 379 w 760"/>
              <a:gd name="T19" fmla="*/ 1203 h 1204"/>
              <a:gd name="T20" fmla="*/ 651 w 760"/>
              <a:gd name="T21" fmla="*/ 1094 h 1204"/>
              <a:gd name="T22" fmla="*/ 759 w 760"/>
              <a:gd name="T23" fmla="*/ 823 h 1204"/>
              <a:gd name="T24" fmla="*/ 579 w 760"/>
              <a:gd name="T25" fmla="*/ 344 h 1204"/>
              <a:gd name="T26" fmla="*/ 379 w 760"/>
              <a:gd name="T27" fmla="*/ 1139 h 1204"/>
              <a:gd name="T28" fmla="*/ 379 w 760"/>
              <a:gd name="T29" fmla="*/ 1139 h 1204"/>
              <a:gd name="T30" fmla="*/ 63 w 760"/>
              <a:gd name="T31" fmla="*/ 823 h 1204"/>
              <a:gd name="T32" fmla="*/ 235 w 760"/>
              <a:gd name="T33" fmla="*/ 371 h 1204"/>
              <a:gd name="T34" fmla="*/ 379 w 760"/>
              <a:gd name="T35" fmla="*/ 91 h 1204"/>
              <a:gd name="T36" fmla="*/ 524 w 760"/>
              <a:gd name="T37" fmla="*/ 371 h 1204"/>
              <a:gd name="T38" fmla="*/ 696 w 760"/>
              <a:gd name="T39" fmla="*/ 823 h 1204"/>
              <a:gd name="T40" fmla="*/ 379 w 760"/>
              <a:gd name="T41" fmla="*/ 1139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0" h="1204">
                <a:moveTo>
                  <a:pt x="579" y="344"/>
                </a:moveTo>
                <a:lnTo>
                  <a:pt x="579" y="344"/>
                </a:lnTo>
                <a:cubicBezTo>
                  <a:pt x="497" y="172"/>
                  <a:pt x="407" y="18"/>
                  <a:pt x="407" y="18"/>
                </a:cubicBezTo>
                <a:cubicBezTo>
                  <a:pt x="407" y="9"/>
                  <a:pt x="398" y="0"/>
                  <a:pt x="379" y="0"/>
                </a:cubicBezTo>
                <a:lnTo>
                  <a:pt x="379" y="0"/>
                </a:lnTo>
                <a:cubicBezTo>
                  <a:pt x="371" y="0"/>
                  <a:pt x="362" y="9"/>
                  <a:pt x="362" y="18"/>
                </a:cubicBezTo>
                <a:cubicBezTo>
                  <a:pt x="352" y="18"/>
                  <a:pt x="271" y="172"/>
                  <a:pt x="181" y="344"/>
                </a:cubicBezTo>
                <a:cubicBezTo>
                  <a:pt x="63" y="579"/>
                  <a:pt x="0" y="742"/>
                  <a:pt x="0" y="823"/>
                </a:cubicBezTo>
                <a:cubicBezTo>
                  <a:pt x="0" y="922"/>
                  <a:pt x="45" y="1022"/>
                  <a:pt x="108" y="1094"/>
                </a:cubicBezTo>
                <a:cubicBezTo>
                  <a:pt x="181" y="1166"/>
                  <a:pt x="280" y="1203"/>
                  <a:pt x="379" y="1203"/>
                </a:cubicBezTo>
                <a:cubicBezTo>
                  <a:pt x="479" y="1203"/>
                  <a:pt x="579" y="1166"/>
                  <a:pt x="651" y="1094"/>
                </a:cubicBezTo>
                <a:cubicBezTo>
                  <a:pt x="714" y="1022"/>
                  <a:pt x="759" y="922"/>
                  <a:pt x="759" y="823"/>
                </a:cubicBezTo>
                <a:cubicBezTo>
                  <a:pt x="759" y="742"/>
                  <a:pt x="696" y="579"/>
                  <a:pt x="579" y="344"/>
                </a:cubicBezTo>
                <a:close/>
                <a:moveTo>
                  <a:pt x="379" y="1139"/>
                </a:moveTo>
                <a:lnTo>
                  <a:pt x="379" y="1139"/>
                </a:lnTo>
                <a:cubicBezTo>
                  <a:pt x="208" y="1139"/>
                  <a:pt x="63" y="1004"/>
                  <a:pt x="63" y="823"/>
                </a:cubicBezTo>
                <a:cubicBezTo>
                  <a:pt x="63" y="769"/>
                  <a:pt x="90" y="651"/>
                  <a:pt x="235" y="371"/>
                </a:cubicBezTo>
                <a:cubicBezTo>
                  <a:pt x="289" y="254"/>
                  <a:pt x="352" y="145"/>
                  <a:pt x="379" y="91"/>
                </a:cubicBezTo>
                <a:cubicBezTo>
                  <a:pt x="416" y="145"/>
                  <a:pt x="470" y="254"/>
                  <a:pt x="524" y="371"/>
                </a:cubicBezTo>
                <a:cubicBezTo>
                  <a:pt x="669" y="651"/>
                  <a:pt x="696" y="769"/>
                  <a:pt x="696" y="823"/>
                </a:cubicBezTo>
                <a:cubicBezTo>
                  <a:pt x="696" y="1004"/>
                  <a:pt x="551" y="1139"/>
                  <a:pt x="379" y="11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8">
            <a:extLst>
              <a:ext uri="{FF2B5EF4-FFF2-40B4-BE49-F238E27FC236}">
                <a16:creationId xmlns:a16="http://schemas.microsoft.com/office/drawing/2014/main" id="{2C7637E0-53E1-C24E-B714-2ECF97DA4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1716" y="11249289"/>
            <a:ext cx="544216" cy="480190"/>
          </a:xfrm>
          <a:custGeom>
            <a:avLst/>
            <a:gdLst>
              <a:gd name="T0" fmla="*/ 479 w 526"/>
              <a:gd name="T1" fmla="*/ 45 h 462"/>
              <a:gd name="T2" fmla="*/ 479 w 526"/>
              <a:gd name="T3" fmla="*/ 45 h 462"/>
              <a:gd name="T4" fmla="*/ 380 w 526"/>
              <a:gd name="T5" fmla="*/ 0 h 462"/>
              <a:gd name="T6" fmla="*/ 271 w 526"/>
              <a:gd name="T7" fmla="*/ 45 h 462"/>
              <a:gd name="T8" fmla="*/ 262 w 526"/>
              <a:gd name="T9" fmla="*/ 54 h 462"/>
              <a:gd name="T10" fmla="*/ 254 w 526"/>
              <a:gd name="T11" fmla="*/ 45 h 462"/>
              <a:gd name="T12" fmla="*/ 145 w 526"/>
              <a:gd name="T13" fmla="*/ 0 h 462"/>
              <a:gd name="T14" fmla="*/ 46 w 526"/>
              <a:gd name="T15" fmla="*/ 45 h 462"/>
              <a:gd name="T16" fmla="*/ 0 w 526"/>
              <a:gd name="T17" fmla="*/ 145 h 462"/>
              <a:gd name="T18" fmla="*/ 46 w 526"/>
              <a:gd name="T19" fmla="*/ 253 h 462"/>
              <a:gd name="T20" fmla="*/ 73 w 526"/>
              <a:gd name="T21" fmla="*/ 280 h 462"/>
              <a:gd name="T22" fmla="*/ 73 w 526"/>
              <a:gd name="T23" fmla="*/ 289 h 462"/>
              <a:gd name="T24" fmla="*/ 245 w 526"/>
              <a:gd name="T25" fmla="*/ 452 h 462"/>
              <a:gd name="T26" fmla="*/ 262 w 526"/>
              <a:gd name="T27" fmla="*/ 461 h 462"/>
              <a:gd name="T28" fmla="*/ 281 w 526"/>
              <a:gd name="T29" fmla="*/ 452 h 462"/>
              <a:gd name="T30" fmla="*/ 452 w 526"/>
              <a:gd name="T31" fmla="*/ 289 h 462"/>
              <a:gd name="T32" fmla="*/ 452 w 526"/>
              <a:gd name="T33" fmla="*/ 280 h 462"/>
              <a:gd name="T34" fmla="*/ 479 w 526"/>
              <a:gd name="T35" fmla="*/ 253 h 462"/>
              <a:gd name="T36" fmla="*/ 479 w 526"/>
              <a:gd name="T37" fmla="*/ 253 h 462"/>
              <a:gd name="T38" fmla="*/ 525 w 526"/>
              <a:gd name="T39" fmla="*/ 145 h 462"/>
              <a:gd name="T40" fmla="*/ 479 w 526"/>
              <a:gd name="T41" fmla="*/ 45 h 462"/>
              <a:gd name="T42" fmla="*/ 443 w 526"/>
              <a:gd name="T43" fmla="*/ 208 h 462"/>
              <a:gd name="T44" fmla="*/ 443 w 526"/>
              <a:gd name="T45" fmla="*/ 208 h 462"/>
              <a:gd name="T46" fmla="*/ 407 w 526"/>
              <a:gd name="T47" fmla="*/ 244 h 462"/>
              <a:gd name="T48" fmla="*/ 407 w 526"/>
              <a:gd name="T49" fmla="*/ 244 h 462"/>
              <a:gd name="T50" fmla="*/ 262 w 526"/>
              <a:gd name="T51" fmla="*/ 389 h 462"/>
              <a:gd name="T52" fmla="*/ 118 w 526"/>
              <a:gd name="T53" fmla="*/ 244 h 462"/>
              <a:gd name="T54" fmla="*/ 118 w 526"/>
              <a:gd name="T55" fmla="*/ 244 h 462"/>
              <a:gd name="T56" fmla="*/ 82 w 526"/>
              <a:gd name="T57" fmla="*/ 208 h 462"/>
              <a:gd name="T58" fmla="*/ 54 w 526"/>
              <a:gd name="T59" fmla="*/ 145 h 462"/>
              <a:gd name="T60" fmla="*/ 82 w 526"/>
              <a:gd name="T61" fmla="*/ 81 h 462"/>
              <a:gd name="T62" fmla="*/ 145 w 526"/>
              <a:gd name="T63" fmla="*/ 63 h 462"/>
              <a:gd name="T64" fmla="*/ 208 w 526"/>
              <a:gd name="T65" fmla="*/ 81 h 462"/>
              <a:gd name="T66" fmla="*/ 245 w 526"/>
              <a:gd name="T67" fmla="*/ 117 h 462"/>
              <a:gd name="T68" fmla="*/ 262 w 526"/>
              <a:gd name="T69" fmla="*/ 127 h 462"/>
              <a:gd name="T70" fmla="*/ 281 w 526"/>
              <a:gd name="T71" fmla="*/ 117 h 462"/>
              <a:gd name="T72" fmla="*/ 317 w 526"/>
              <a:gd name="T73" fmla="*/ 81 h 462"/>
              <a:gd name="T74" fmla="*/ 380 w 526"/>
              <a:gd name="T75" fmla="*/ 63 h 462"/>
              <a:gd name="T76" fmla="*/ 443 w 526"/>
              <a:gd name="T77" fmla="*/ 81 h 462"/>
              <a:gd name="T78" fmla="*/ 470 w 526"/>
              <a:gd name="T79" fmla="*/ 145 h 462"/>
              <a:gd name="T80" fmla="*/ 443 w 526"/>
              <a:gd name="T81" fmla="*/ 208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6" h="462">
                <a:moveTo>
                  <a:pt x="479" y="45"/>
                </a:moveTo>
                <a:lnTo>
                  <a:pt x="479" y="45"/>
                </a:lnTo>
                <a:cubicBezTo>
                  <a:pt x="452" y="18"/>
                  <a:pt x="416" y="0"/>
                  <a:pt x="380" y="0"/>
                </a:cubicBezTo>
                <a:cubicBezTo>
                  <a:pt x="344" y="0"/>
                  <a:pt x="299" y="18"/>
                  <a:pt x="271" y="45"/>
                </a:cubicBezTo>
                <a:cubicBezTo>
                  <a:pt x="262" y="54"/>
                  <a:pt x="262" y="54"/>
                  <a:pt x="262" y="54"/>
                </a:cubicBezTo>
                <a:cubicBezTo>
                  <a:pt x="254" y="45"/>
                  <a:pt x="254" y="45"/>
                  <a:pt x="254" y="45"/>
                </a:cubicBezTo>
                <a:cubicBezTo>
                  <a:pt x="226" y="18"/>
                  <a:pt x="190" y="0"/>
                  <a:pt x="145" y="0"/>
                </a:cubicBezTo>
                <a:cubicBezTo>
                  <a:pt x="109" y="0"/>
                  <a:pt x="73" y="18"/>
                  <a:pt x="46" y="45"/>
                </a:cubicBezTo>
                <a:cubicBezTo>
                  <a:pt x="9" y="72"/>
                  <a:pt x="0" y="108"/>
                  <a:pt x="0" y="145"/>
                </a:cubicBezTo>
                <a:cubicBezTo>
                  <a:pt x="0" y="190"/>
                  <a:pt x="9" y="226"/>
                  <a:pt x="46" y="253"/>
                </a:cubicBezTo>
                <a:cubicBezTo>
                  <a:pt x="73" y="280"/>
                  <a:pt x="73" y="280"/>
                  <a:pt x="73" y="280"/>
                </a:cubicBezTo>
                <a:lnTo>
                  <a:pt x="73" y="289"/>
                </a:lnTo>
                <a:cubicBezTo>
                  <a:pt x="245" y="452"/>
                  <a:pt x="245" y="452"/>
                  <a:pt x="245" y="452"/>
                </a:cubicBezTo>
                <a:cubicBezTo>
                  <a:pt x="245" y="461"/>
                  <a:pt x="254" y="461"/>
                  <a:pt x="262" y="461"/>
                </a:cubicBezTo>
                <a:cubicBezTo>
                  <a:pt x="271" y="461"/>
                  <a:pt x="281" y="461"/>
                  <a:pt x="281" y="452"/>
                </a:cubicBezTo>
                <a:cubicBezTo>
                  <a:pt x="452" y="289"/>
                  <a:pt x="452" y="289"/>
                  <a:pt x="452" y="289"/>
                </a:cubicBezTo>
                <a:lnTo>
                  <a:pt x="452" y="280"/>
                </a:lnTo>
                <a:cubicBezTo>
                  <a:pt x="479" y="253"/>
                  <a:pt x="479" y="253"/>
                  <a:pt x="479" y="253"/>
                </a:cubicBezTo>
                <a:lnTo>
                  <a:pt x="479" y="253"/>
                </a:lnTo>
                <a:cubicBezTo>
                  <a:pt x="516" y="226"/>
                  <a:pt x="525" y="190"/>
                  <a:pt x="525" y="145"/>
                </a:cubicBezTo>
                <a:cubicBezTo>
                  <a:pt x="525" y="108"/>
                  <a:pt x="516" y="72"/>
                  <a:pt x="479" y="45"/>
                </a:cubicBezTo>
                <a:close/>
                <a:moveTo>
                  <a:pt x="443" y="208"/>
                </a:moveTo>
                <a:lnTo>
                  <a:pt x="443" y="208"/>
                </a:lnTo>
                <a:cubicBezTo>
                  <a:pt x="407" y="244"/>
                  <a:pt x="407" y="244"/>
                  <a:pt x="407" y="244"/>
                </a:cubicBezTo>
                <a:lnTo>
                  <a:pt x="407" y="244"/>
                </a:lnTo>
                <a:cubicBezTo>
                  <a:pt x="262" y="389"/>
                  <a:pt x="262" y="389"/>
                  <a:pt x="262" y="389"/>
                </a:cubicBezTo>
                <a:cubicBezTo>
                  <a:pt x="118" y="244"/>
                  <a:pt x="118" y="244"/>
                  <a:pt x="118" y="244"/>
                </a:cubicBezTo>
                <a:lnTo>
                  <a:pt x="118" y="244"/>
                </a:lnTo>
                <a:cubicBezTo>
                  <a:pt x="82" y="208"/>
                  <a:pt x="82" y="208"/>
                  <a:pt x="82" y="208"/>
                </a:cubicBezTo>
                <a:cubicBezTo>
                  <a:pt x="64" y="190"/>
                  <a:pt x="54" y="172"/>
                  <a:pt x="54" y="145"/>
                </a:cubicBezTo>
                <a:cubicBezTo>
                  <a:pt x="54" y="127"/>
                  <a:pt x="64" y="99"/>
                  <a:pt x="82" y="81"/>
                </a:cubicBezTo>
                <a:cubicBezTo>
                  <a:pt x="100" y="72"/>
                  <a:pt x="127" y="63"/>
                  <a:pt x="145" y="63"/>
                </a:cubicBezTo>
                <a:cubicBezTo>
                  <a:pt x="172" y="63"/>
                  <a:pt x="190" y="72"/>
                  <a:pt x="208" y="81"/>
                </a:cubicBezTo>
                <a:cubicBezTo>
                  <a:pt x="245" y="117"/>
                  <a:pt x="245" y="117"/>
                  <a:pt x="245" y="117"/>
                </a:cubicBezTo>
                <a:cubicBezTo>
                  <a:pt x="245" y="127"/>
                  <a:pt x="254" y="127"/>
                  <a:pt x="262" y="127"/>
                </a:cubicBezTo>
                <a:cubicBezTo>
                  <a:pt x="271" y="127"/>
                  <a:pt x="281" y="127"/>
                  <a:pt x="281" y="117"/>
                </a:cubicBezTo>
                <a:cubicBezTo>
                  <a:pt x="317" y="81"/>
                  <a:pt x="317" y="81"/>
                  <a:pt x="317" y="81"/>
                </a:cubicBezTo>
                <a:cubicBezTo>
                  <a:pt x="335" y="72"/>
                  <a:pt x="353" y="63"/>
                  <a:pt x="380" y="63"/>
                </a:cubicBezTo>
                <a:cubicBezTo>
                  <a:pt x="398" y="63"/>
                  <a:pt x="425" y="72"/>
                  <a:pt x="443" y="81"/>
                </a:cubicBezTo>
                <a:cubicBezTo>
                  <a:pt x="462" y="99"/>
                  <a:pt x="470" y="127"/>
                  <a:pt x="470" y="145"/>
                </a:cubicBezTo>
                <a:cubicBezTo>
                  <a:pt x="470" y="172"/>
                  <a:pt x="462" y="190"/>
                  <a:pt x="443" y="2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B1FF9EB-AC8D-594A-B1F3-82C9F1BF81DF}"/>
              </a:ext>
            </a:extLst>
          </p:cNvPr>
          <p:cNvGrpSpPr/>
          <p:nvPr/>
        </p:nvGrpSpPr>
        <p:grpSpPr>
          <a:xfrm>
            <a:off x="2668308" y="648291"/>
            <a:ext cx="19041035" cy="2561450"/>
            <a:chOff x="2668308" y="861425"/>
            <a:chExt cx="19041035" cy="2561450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055F75B5-4D21-474E-BC8E-3EAA9052449A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4C72C5C-BD43-D647-9895-CF65748F4B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D807C553-8B2E-154A-89D8-860DB26C3BD6}"/>
              </a:ext>
            </a:extLst>
          </p:cNvPr>
          <p:cNvGrpSpPr/>
          <p:nvPr/>
        </p:nvGrpSpPr>
        <p:grpSpPr>
          <a:xfrm>
            <a:off x="1397833" y="5270020"/>
            <a:ext cx="4236804" cy="1488549"/>
            <a:chOff x="4263265" y="1861451"/>
            <a:chExt cx="4236804" cy="1488549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3ADDDB00-0233-894E-96F2-98EB62CBB54F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786889-C472-D647-B468-2ADA8D713398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498F804-DBE7-E640-8731-6160D8F33D38}"/>
              </a:ext>
            </a:extLst>
          </p:cNvPr>
          <p:cNvGrpSpPr/>
          <p:nvPr/>
        </p:nvGrpSpPr>
        <p:grpSpPr>
          <a:xfrm>
            <a:off x="1394368" y="10548643"/>
            <a:ext cx="4240975" cy="1523955"/>
            <a:chOff x="4250958" y="4721942"/>
            <a:chExt cx="4240975" cy="1523955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A07B140D-9DAD-8B49-A1D1-570C25199F70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BDE5A03A-CF4E-C646-9665-39584D922FCC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8614A1B2-6FD9-B046-A6F7-FEAA0AD36C75}"/>
              </a:ext>
            </a:extLst>
          </p:cNvPr>
          <p:cNvGrpSpPr/>
          <p:nvPr/>
        </p:nvGrpSpPr>
        <p:grpSpPr>
          <a:xfrm>
            <a:off x="18377586" y="10430606"/>
            <a:ext cx="4236804" cy="1555049"/>
            <a:chOff x="4208458" y="7650699"/>
            <a:chExt cx="4236804" cy="1555049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C1392271-4EC6-D549-955C-D989C3532984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39B5365F-49EF-4248-845C-6B2D73EA823F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5B6EAB3-2777-DA4E-9A0B-F92FB077C8A3}"/>
              </a:ext>
            </a:extLst>
          </p:cNvPr>
          <p:cNvGrpSpPr/>
          <p:nvPr/>
        </p:nvGrpSpPr>
        <p:grpSpPr>
          <a:xfrm>
            <a:off x="18385897" y="4977633"/>
            <a:ext cx="4236804" cy="1514064"/>
            <a:chOff x="4247967" y="10620441"/>
            <a:chExt cx="4236804" cy="1514064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7B143393-428F-0C40-8E98-1583D141EF3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B996790C-4F24-6A4B-B75D-E234E9FB415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Freeform 286">
            <a:extLst>
              <a:ext uri="{FF2B5EF4-FFF2-40B4-BE49-F238E27FC236}">
                <a16:creationId xmlns:a16="http://schemas.microsoft.com/office/drawing/2014/main" id="{475E00B1-B6C1-0043-94B1-9455134C9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76" y="6485170"/>
            <a:ext cx="4582735" cy="2961948"/>
          </a:xfrm>
          <a:custGeom>
            <a:avLst/>
            <a:gdLst>
              <a:gd name="T0" fmla="*/ 2425 w 3904"/>
              <a:gd name="T1" fmla="*/ 2522 h 2523"/>
              <a:gd name="T2" fmla="*/ 2425 w 3904"/>
              <a:gd name="T3" fmla="*/ 2522 h 2523"/>
              <a:gd name="T4" fmla="*/ 2418 w 3904"/>
              <a:gd name="T5" fmla="*/ 2522 h 2523"/>
              <a:gd name="T6" fmla="*/ 2327 w 3904"/>
              <a:gd name="T7" fmla="*/ 2439 h 2523"/>
              <a:gd name="T8" fmla="*/ 1940 w 3904"/>
              <a:gd name="T9" fmla="*/ 544 h 2523"/>
              <a:gd name="T10" fmla="*/ 1591 w 3904"/>
              <a:gd name="T11" fmla="*/ 1999 h 2523"/>
              <a:gd name="T12" fmla="*/ 1508 w 3904"/>
              <a:gd name="T13" fmla="*/ 2075 h 2523"/>
              <a:gd name="T14" fmla="*/ 1409 w 3904"/>
              <a:gd name="T15" fmla="*/ 2022 h 2523"/>
              <a:gd name="T16" fmla="*/ 978 w 3904"/>
              <a:gd name="T17" fmla="*/ 1203 h 2523"/>
              <a:gd name="T18" fmla="*/ 637 w 3904"/>
              <a:gd name="T19" fmla="*/ 1575 h 2523"/>
              <a:gd name="T20" fmla="*/ 561 w 3904"/>
              <a:gd name="T21" fmla="*/ 1605 h 2523"/>
              <a:gd name="T22" fmla="*/ 98 w 3904"/>
              <a:gd name="T23" fmla="*/ 1605 h 2523"/>
              <a:gd name="T24" fmla="*/ 0 w 3904"/>
              <a:gd name="T25" fmla="*/ 1507 h 2523"/>
              <a:gd name="T26" fmla="*/ 98 w 3904"/>
              <a:gd name="T27" fmla="*/ 1408 h 2523"/>
              <a:gd name="T28" fmla="*/ 523 w 3904"/>
              <a:gd name="T29" fmla="*/ 1408 h 2523"/>
              <a:gd name="T30" fmla="*/ 932 w 3904"/>
              <a:gd name="T31" fmla="*/ 969 h 2523"/>
              <a:gd name="T32" fmla="*/ 1015 w 3904"/>
              <a:gd name="T33" fmla="*/ 938 h 2523"/>
              <a:gd name="T34" fmla="*/ 1091 w 3904"/>
              <a:gd name="T35" fmla="*/ 991 h 2523"/>
              <a:gd name="T36" fmla="*/ 1463 w 3904"/>
              <a:gd name="T37" fmla="*/ 1696 h 2523"/>
              <a:gd name="T38" fmla="*/ 1849 w 3904"/>
              <a:gd name="T39" fmla="*/ 75 h 2523"/>
              <a:gd name="T40" fmla="*/ 1948 w 3904"/>
              <a:gd name="T41" fmla="*/ 0 h 2523"/>
              <a:gd name="T42" fmla="*/ 2038 w 3904"/>
              <a:gd name="T43" fmla="*/ 75 h 2523"/>
              <a:gd name="T44" fmla="*/ 2448 w 3904"/>
              <a:gd name="T45" fmla="*/ 2045 h 2523"/>
              <a:gd name="T46" fmla="*/ 2789 w 3904"/>
              <a:gd name="T47" fmla="*/ 1014 h 2523"/>
              <a:gd name="T48" fmla="*/ 2857 w 3904"/>
              <a:gd name="T49" fmla="*/ 953 h 2523"/>
              <a:gd name="T50" fmla="*/ 2948 w 3904"/>
              <a:gd name="T51" fmla="*/ 976 h 2523"/>
              <a:gd name="T52" fmla="*/ 3380 w 3904"/>
              <a:gd name="T53" fmla="*/ 1408 h 2523"/>
              <a:gd name="T54" fmla="*/ 3804 w 3904"/>
              <a:gd name="T55" fmla="*/ 1408 h 2523"/>
              <a:gd name="T56" fmla="*/ 3903 w 3904"/>
              <a:gd name="T57" fmla="*/ 1507 h 2523"/>
              <a:gd name="T58" fmla="*/ 3804 w 3904"/>
              <a:gd name="T59" fmla="*/ 1605 h 2523"/>
              <a:gd name="T60" fmla="*/ 3342 w 3904"/>
              <a:gd name="T61" fmla="*/ 1605 h 2523"/>
              <a:gd name="T62" fmla="*/ 3266 w 3904"/>
              <a:gd name="T63" fmla="*/ 1575 h 2523"/>
              <a:gd name="T64" fmla="*/ 2925 w 3904"/>
              <a:gd name="T65" fmla="*/ 1226 h 2523"/>
              <a:gd name="T66" fmla="*/ 2516 w 3904"/>
              <a:gd name="T67" fmla="*/ 2454 h 2523"/>
              <a:gd name="T68" fmla="*/ 2425 w 3904"/>
              <a:gd name="T69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4" h="2523">
                <a:moveTo>
                  <a:pt x="2425" y="2522"/>
                </a:moveTo>
                <a:lnTo>
                  <a:pt x="2425" y="2522"/>
                </a:lnTo>
                <a:cubicBezTo>
                  <a:pt x="2425" y="2522"/>
                  <a:pt x="2425" y="2522"/>
                  <a:pt x="2418" y="2522"/>
                </a:cubicBezTo>
                <a:cubicBezTo>
                  <a:pt x="2372" y="2514"/>
                  <a:pt x="2342" y="2484"/>
                  <a:pt x="2327" y="2439"/>
                </a:cubicBezTo>
                <a:cubicBezTo>
                  <a:pt x="1940" y="544"/>
                  <a:pt x="1940" y="544"/>
                  <a:pt x="1940" y="544"/>
                </a:cubicBezTo>
                <a:cubicBezTo>
                  <a:pt x="1591" y="1999"/>
                  <a:pt x="1591" y="1999"/>
                  <a:pt x="1591" y="1999"/>
                </a:cubicBezTo>
                <a:cubicBezTo>
                  <a:pt x="1576" y="2037"/>
                  <a:pt x="1546" y="2067"/>
                  <a:pt x="1508" y="2075"/>
                </a:cubicBezTo>
                <a:cubicBezTo>
                  <a:pt x="1463" y="2075"/>
                  <a:pt x="1425" y="2052"/>
                  <a:pt x="1409" y="2022"/>
                </a:cubicBezTo>
                <a:cubicBezTo>
                  <a:pt x="978" y="1203"/>
                  <a:pt x="978" y="1203"/>
                  <a:pt x="978" y="1203"/>
                </a:cubicBezTo>
                <a:cubicBezTo>
                  <a:pt x="637" y="1575"/>
                  <a:pt x="637" y="1575"/>
                  <a:pt x="637" y="1575"/>
                </a:cubicBezTo>
                <a:cubicBezTo>
                  <a:pt x="614" y="1590"/>
                  <a:pt x="591" y="1605"/>
                  <a:pt x="561" y="1605"/>
                </a:cubicBezTo>
                <a:cubicBezTo>
                  <a:pt x="98" y="1605"/>
                  <a:pt x="98" y="1605"/>
                  <a:pt x="98" y="1605"/>
                </a:cubicBezTo>
                <a:cubicBezTo>
                  <a:pt x="38" y="1605"/>
                  <a:pt x="0" y="1560"/>
                  <a:pt x="0" y="1507"/>
                </a:cubicBezTo>
                <a:cubicBezTo>
                  <a:pt x="0" y="1453"/>
                  <a:pt x="38" y="1408"/>
                  <a:pt x="98" y="1408"/>
                </a:cubicBezTo>
                <a:cubicBezTo>
                  <a:pt x="523" y="1408"/>
                  <a:pt x="523" y="1408"/>
                  <a:pt x="523" y="1408"/>
                </a:cubicBezTo>
                <a:cubicBezTo>
                  <a:pt x="932" y="969"/>
                  <a:pt x="932" y="969"/>
                  <a:pt x="932" y="969"/>
                </a:cubicBezTo>
                <a:cubicBezTo>
                  <a:pt x="955" y="946"/>
                  <a:pt x="985" y="938"/>
                  <a:pt x="1015" y="938"/>
                </a:cubicBezTo>
                <a:cubicBezTo>
                  <a:pt x="1046" y="946"/>
                  <a:pt x="1076" y="961"/>
                  <a:pt x="1091" y="991"/>
                </a:cubicBezTo>
                <a:cubicBezTo>
                  <a:pt x="1463" y="1696"/>
                  <a:pt x="1463" y="1696"/>
                  <a:pt x="1463" y="1696"/>
                </a:cubicBezTo>
                <a:cubicBezTo>
                  <a:pt x="1849" y="75"/>
                  <a:pt x="1849" y="75"/>
                  <a:pt x="1849" y="75"/>
                </a:cubicBezTo>
                <a:cubicBezTo>
                  <a:pt x="1864" y="30"/>
                  <a:pt x="1902" y="0"/>
                  <a:pt x="1948" y="0"/>
                </a:cubicBezTo>
                <a:cubicBezTo>
                  <a:pt x="1993" y="0"/>
                  <a:pt x="2031" y="30"/>
                  <a:pt x="2038" y="75"/>
                </a:cubicBezTo>
                <a:cubicBezTo>
                  <a:pt x="2448" y="2045"/>
                  <a:pt x="2448" y="2045"/>
                  <a:pt x="2448" y="2045"/>
                </a:cubicBezTo>
                <a:cubicBezTo>
                  <a:pt x="2789" y="1014"/>
                  <a:pt x="2789" y="1014"/>
                  <a:pt x="2789" y="1014"/>
                </a:cubicBezTo>
                <a:cubicBezTo>
                  <a:pt x="2796" y="984"/>
                  <a:pt x="2827" y="961"/>
                  <a:pt x="2857" y="953"/>
                </a:cubicBezTo>
                <a:cubicBezTo>
                  <a:pt x="2895" y="946"/>
                  <a:pt x="2925" y="953"/>
                  <a:pt x="2948" y="976"/>
                </a:cubicBezTo>
                <a:cubicBezTo>
                  <a:pt x="3380" y="1408"/>
                  <a:pt x="3380" y="1408"/>
                  <a:pt x="3380" y="1408"/>
                </a:cubicBezTo>
                <a:cubicBezTo>
                  <a:pt x="3804" y="1408"/>
                  <a:pt x="3804" y="1408"/>
                  <a:pt x="3804" y="1408"/>
                </a:cubicBezTo>
                <a:cubicBezTo>
                  <a:pt x="3857" y="1408"/>
                  <a:pt x="3903" y="1453"/>
                  <a:pt x="3903" y="1507"/>
                </a:cubicBezTo>
                <a:cubicBezTo>
                  <a:pt x="3903" y="1560"/>
                  <a:pt x="3857" y="1605"/>
                  <a:pt x="3804" y="1605"/>
                </a:cubicBezTo>
                <a:cubicBezTo>
                  <a:pt x="3342" y="1605"/>
                  <a:pt x="3342" y="1605"/>
                  <a:pt x="3342" y="1605"/>
                </a:cubicBezTo>
                <a:cubicBezTo>
                  <a:pt x="3312" y="1605"/>
                  <a:pt x="3289" y="1590"/>
                  <a:pt x="3266" y="1575"/>
                </a:cubicBezTo>
                <a:cubicBezTo>
                  <a:pt x="2925" y="1226"/>
                  <a:pt x="2925" y="1226"/>
                  <a:pt x="2925" y="1226"/>
                </a:cubicBezTo>
                <a:cubicBezTo>
                  <a:pt x="2516" y="2454"/>
                  <a:pt x="2516" y="2454"/>
                  <a:pt x="2516" y="2454"/>
                </a:cubicBezTo>
                <a:cubicBezTo>
                  <a:pt x="2501" y="2492"/>
                  <a:pt x="2470" y="2522"/>
                  <a:pt x="2425" y="252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87">
            <a:extLst>
              <a:ext uri="{FF2B5EF4-FFF2-40B4-BE49-F238E27FC236}">
                <a16:creationId xmlns:a16="http://schemas.microsoft.com/office/drawing/2014/main" id="{7A757336-593D-2B43-BE57-3EEE7E34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180" y="6485170"/>
            <a:ext cx="4582732" cy="2961948"/>
          </a:xfrm>
          <a:custGeom>
            <a:avLst/>
            <a:gdLst>
              <a:gd name="T0" fmla="*/ 2425 w 3904"/>
              <a:gd name="T1" fmla="*/ 2522 h 2523"/>
              <a:gd name="T2" fmla="*/ 2425 w 3904"/>
              <a:gd name="T3" fmla="*/ 2522 h 2523"/>
              <a:gd name="T4" fmla="*/ 2417 w 3904"/>
              <a:gd name="T5" fmla="*/ 2522 h 2523"/>
              <a:gd name="T6" fmla="*/ 2326 w 3904"/>
              <a:gd name="T7" fmla="*/ 2439 h 2523"/>
              <a:gd name="T8" fmla="*/ 1940 w 3904"/>
              <a:gd name="T9" fmla="*/ 544 h 2523"/>
              <a:gd name="T10" fmla="*/ 1584 w 3904"/>
              <a:gd name="T11" fmla="*/ 1999 h 2523"/>
              <a:gd name="T12" fmla="*/ 1501 w 3904"/>
              <a:gd name="T13" fmla="*/ 2075 h 2523"/>
              <a:gd name="T14" fmla="*/ 1402 w 3904"/>
              <a:gd name="T15" fmla="*/ 2022 h 2523"/>
              <a:gd name="T16" fmla="*/ 978 w 3904"/>
              <a:gd name="T17" fmla="*/ 1203 h 2523"/>
              <a:gd name="T18" fmla="*/ 636 w 3904"/>
              <a:gd name="T19" fmla="*/ 1575 h 2523"/>
              <a:gd name="T20" fmla="*/ 561 w 3904"/>
              <a:gd name="T21" fmla="*/ 1605 h 2523"/>
              <a:gd name="T22" fmla="*/ 91 w 3904"/>
              <a:gd name="T23" fmla="*/ 1605 h 2523"/>
              <a:gd name="T24" fmla="*/ 0 w 3904"/>
              <a:gd name="T25" fmla="*/ 1507 h 2523"/>
              <a:gd name="T26" fmla="*/ 91 w 3904"/>
              <a:gd name="T27" fmla="*/ 1408 h 2523"/>
              <a:gd name="T28" fmla="*/ 523 w 3904"/>
              <a:gd name="T29" fmla="*/ 1408 h 2523"/>
              <a:gd name="T30" fmla="*/ 932 w 3904"/>
              <a:gd name="T31" fmla="*/ 969 h 2523"/>
              <a:gd name="T32" fmla="*/ 1015 w 3904"/>
              <a:gd name="T33" fmla="*/ 938 h 2523"/>
              <a:gd name="T34" fmla="*/ 1091 w 3904"/>
              <a:gd name="T35" fmla="*/ 991 h 2523"/>
              <a:gd name="T36" fmla="*/ 1455 w 3904"/>
              <a:gd name="T37" fmla="*/ 1696 h 2523"/>
              <a:gd name="T38" fmla="*/ 1849 w 3904"/>
              <a:gd name="T39" fmla="*/ 75 h 2523"/>
              <a:gd name="T40" fmla="*/ 1948 w 3904"/>
              <a:gd name="T41" fmla="*/ 0 h 2523"/>
              <a:gd name="T42" fmla="*/ 2039 w 3904"/>
              <a:gd name="T43" fmla="*/ 75 h 2523"/>
              <a:gd name="T44" fmla="*/ 2448 w 3904"/>
              <a:gd name="T45" fmla="*/ 2045 h 2523"/>
              <a:gd name="T46" fmla="*/ 2789 w 3904"/>
              <a:gd name="T47" fmla="*/ 1014 h 2523"/>
              <a:gd name="T48" fmla="*/ 2857 w 3904"/>
              <a:gd name="T49" fmla="*/ 953 h 2523"/>
              <a:gd name="T50" fmla="*/ 2948 w 3904"/>
              <a:gd name="T51" fmla="*/ 976 h 2523"/>
              <a:gd name="T52" fmla="*/ 3380 w 3904"/>
              <a:gd name="T53" fmla="*/ 1408 h 2523"/>
              <a:gd name="T54" fmla="*/ 3804 w 3904"/>
              <a:gd name="T55" fmla="*/ 1408 h 2523"/>
              <a:gd name="T56" fmla="*/ 3903 w 3904"/>
              <a:gd name="T57" fmla="*/ 1507 h 2523"/>
              <a:gd name="T58" fmla="*/ 3804 w 3904"/>
              <a:gd name="T59" fmla="*/ 1605 h 2523"/>
              <a:gd name="T60" fmla="*/ 3334 w 3904"/>
              <a:gd name="T61" fmla="*/ 1605 h 2523"/>
              <a:gd name="T62" fmla="*/ 3266 w 3904"/>
              <a:gd name="T63" fmla="*/ 1575 h 2523"/>
              <a:gd name="T64" fmla="*/ 2925 w 3904"/>
              <a:gd name="T65" fmla="*/ 1226 h 2523"/>
              <a:gd name="T66" fmla="*/ 2516 w 3904"/>
              <a:gd name="T67" fmla="*/ 2454 h 2523"/>
              <a:gd name="T68" fmla="*/ 2425 w 3904"/>
              <a:gd name="T69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04" h="2523">
                <a:moveTo>
                  <a:pt x="2425" y="2522"/>
                </a:moveTo>
                <a:lnTo>
                  <a:pt x="2425" y="2522"/>
                </a:lnTo>
                <a:lnTo>
                  <a:pt x="2417" y="2522"/>
                </a:lnTo>
                <a:cubicBezTo>
                  <a:pt x="2372" y="2514"/>
                  <a:pt x="2334" y="2484"/>
                  <a:pt x="2326" y="2439"/>
                </a:cubicBezTo>
                <a:cubicBezTo>
                  <a:pt x="1940" y="544"/>
                  <a:pt x="1940" y="544"/>
                  <a:pt x="1940" y="544"/>
                </a:cubicBezTo>
                <a:cubicBezTo>
                  <a:pt x="1584" y="1999"/>
                  <a:pt x="1584" y="1999"/>
                  <a:pt x="1584" y="1999"/>
                </a:cubicBezTo>
                <a:cubicBezTo>
                  <a:pt x="1576" y="2037"/>
                  <a:pt x="1546" y="2067"/>
                  <a:pt x="1501" y="2075"/>
                </a:cubicBezTo>
                <a:cubicBezTo>
                  <a:pt x="1463" y="2075"/>
                  <a:pt x="1425" y="2052"/>
                  <a:pt x="1402" y="2022"/>
                </a:cubicBezTo>
                <a:cubicBezTo>
                  <a:pt x="978" y="1203"/>
                  <a:pt x="978" y="1203"/>
                  <a:pt x="978" y="1203"/>
                </a:cubicBezTo>
                <a:cubicBezTo>
                  <a:pt x="636" y="1575"/>
                  <a:pt x="636" y="1575"/>
                  <a:pt x="636" y="1575"/>
                </a:cubicBezTo>
                <a:cubicBezTo>
                  <a:pt x="614" y="1590"/>
                  <a:pt x="591" y="1605"/>
                  <a:pt x="561" y="1605"/>
                </a:cubicBezTo>
                <a:cubicBezTo>
                  <a:pt x="91" y="1605"/>
                  <a:pt x="91" y="1605"/>
                  <a:pt x="91" y="1605"/>
                </a:cubicBezTo>
                <a:cubicBezTo>
                  <a:pt x="38" y="1605"/>
                  <a:pt x="0" y="1560"/>
                  <a:pt x="0" y="1507"/>
                </a:cubicBezTo>
                <a:cubicBezTo>
                  <a:pt x="0" y="1453"/>
                  <a:pt x="38" y="1408"/>
                  <a:pt x="91" y="1408"/>
                </a:cubicBezTo>
                <a:cubicBezTo>
                  <a:pt x="523" y="1408"/>
                  <a:pt x="523" y="1408"/>
                  <a:pt x="523" y="1408"/>
                </a:cubicBezTo>
                <a:cubicBezTo>
                  <a:pt x="932" y="969"/>
                  <a:pt x="932" y="969"/>
                  <a:pt x="932" y="969"/>
                </a:cubicBezTo>
                <a:cubicBezTo>
                  <a:pt x="955" y="946"/>
                  <a:pt x="985" y="938"/>
                  <a:pt x="1015" y="938"/>
                </a:cubicBezTo>
                <a:cubicBezTo>
                  <a:pt x="1046" y="946"/>
                  <a:pt x="1076" y="961"/>
                  <a:pt x="1091" y="991"/>
                </a:cubicBezTo>
                <a:cubicBezTo>
                  <a:pt x="1455" y="1696"/>
                  <a:pt x="1455" y="1696"/>
                  <a:pt x="1455" y="1696"/>
                </a:cubicBezTo>
                <a:cubicBezTo>
                  <a:pt x="1849" y="75"/>
                  <a:pt x="1849" y="75"/>
                  <a:pt x="1849" y="75"/>
                </a:cubicBezTo>
                <a:cubicBezTo>
                  <a:pt x="1857" y="30"/>
                  <a:pt x="1902" y="0"/>
                  <a:pt x="1948" y="0"/>
                </a:cubicBezTo>
                <a:cubicBezTo>
                  <a:pt x="1993" y="0"/>
                  <a:pt x="2031" y="30"/>
                  <a:pt x="2039" y="75"/>
                </a:cubicBezTo>
                <a:cubicBezTo>
                  <a:pt x="2448" y="2045"/>
                  <a:pt x="2448" y="2045"/>
                  <a:pt x="2448" y="2045"/>
                </a:cubicBezTo>
                <a:cubicBezTo>
                  <a:pt x="2789" y="1014"/>
                  <a:pt x="2789" y="1014"/>
                  <a:pt x="2789" y="1014"/>
                </a:cubicBezTo>
                <a:cubicBezTo>
                  <a:pt x="2796" y="984"/>
                  <a:pt x="2827" y="961"/>
                  <a:pt x="2857" y="953"/>
                </a:cubicBezTo>
                <a:cubicBezTo>
                  <a:pt x="2887" y="946"/>
                  <a:pt x="2925" y="953"/>
                  <a:pt x="2948" y="976"/>
                </a:cubicBezTo>
                <a:cubicBezTo>
                  <a:pt x="3380" y="1408"/>
                  <a:pt x="3380" y="1408"/>
                  <a:pt x="3380" y="1408"/>
                </a:cubicBezTo>
                <a:cubicBezTo>
                  <a:pt x="3804" y="1408"/>
                  <a:pt x="3804" y="1408"/>
                  <a:pt x="3804" y="1408"/>
                </a:cubicBezTo>
                <a:cubicBezTo>
                  <a:pt x="3857" y="1408"/>
                  <a:pt x="3903" y="1453"/>
                  <a:pt x="3903" y="1507"/>
                </a:cubicBezTo>
                <a:cubicBezTo>
                  <a:pt x="3903" y="1560"/>
                  <a:pt x="3857" y="1605"/>
                  <a:pt x="3804" y="1605"/>
                </a:cubicBezTo>
                <a:cubicBezTo>
                  <a:pt x="3334" y="1605"/>
                  <a:pt x="3334" y="1605"/>
                  <a:pt x="3334" y="1605"/>
                </a:cubicBezTo>
                <a:cubicBezTo>
                  <a:pt x="3312" y="1605"/>
                  <a:pt x="3289" y="1590"/>
                  <a:pt x="3266" y="1575"/>
                </a:cubicBezTo>
                <a:cubicBezTo>
                  <a:pt x="2925" y="1226"/>
                  <a:pt x="2925" y="1226"/>
                  <a:pt x="2925" y="1226"/>
                </a:cubicBezTo>
                <a:cubicBezTo>
                  <a:pt x="2516" y="2454"/>
                  <a:pt x="2516" y="2454"/>
                  <a:pt x="2516" y="2454"/>
                </a:cubicBezTo>
                <a:cubicBezTo>
                  <a:pt x="2501" y="2492"/>
                  <a:pt x="2463" y="2522"/>
                  <a:pt x="2425" y="252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8">
            <a:extLst>
              <a:ext uri="{FF2B5EF4-FFF2-40B4-BE49-F238E27FC236}">
                <a16:creationId xmlns:a16="http://schemas.microsoft.com/office/drawing/2014/main" id="{9CC5531E-23D0-2D47-8D3E-C6DE8708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205" y="6485170"/>
            <a:ext cx="4593088" cy="2961948"/>
          </a:xfrm>
          <a:custGeom>
            <a:avLst/>
            <a:gdLst>
              <a:gd name="T0" fmla="*/ 2433 w 3912"/>
              <a:gd name="T1" fmla="*/ 2522 h 2523"/>
              <a:gd name="T2" fmla="*/ 2433 w 3912"/>
              <a:gd name="T3" fmla="*/ 2522 h 2523"/>
              <a:gd name="T4" fmla="*/ 2426 w 3912"/>
              <a:gd name="T5" fmla="*/ 2522 h 2523"/>
              <a:gd name="T6" fmla="*/ 2335 w 3912"/>
              <a:gd name="T7" fmla="*/ 2439 h 2523"/>
              <a:gd name="T8" fmla="*/ 1941 w 3912"/>
              <a:gd name="T9" fmla="*/ 544 h 2523"/>
              <a:gd name="T10" fmla="*/ 1592 w 3912"/>
              <a:gd name="T11" fmla="*/ 1999 h 2523"/>
              <a:gd name="T12" fmla="*/ 1508 w 3912"/>
              <a:gd name="T13" fmla="*/ 2075 h 2523"/>
              <a:gd name="T14" fmla="*/ 1410 w 3912"/>
              <a:gd name="T15" fmla="*/ 2022 h 2523"/>
              <a:gd name="T16" fmla="*/ 986 w 3912"/>
              <a:gd name="T17" fmla="*/ 1203 h 2523"/>
              <a:gd name="T18" fmla="*/ 637 w 3912"/>
              <a:gd name="T19" fmla="*/ 1575 h 2523"/>
              <a:gd name="T20" fmla="*/ 569 w 3912"/>
              <a:gd name="T21" fmla="*/ 1605 h 2523"/>
              <a:gd name="T22" fmla="*/ 99 w 3912"/>
              <a:gd name="T23" fmla="*/ 1605 h 2523"/>
              <a:gd name="T24" fmla="*/ 0 w 3912"/>
              <a:gd name="T25" fmla="*/ 1507 h 2523"/>
              <a:gd name="T26" fmla="*/ 99 w 3912"/>
              <a:gd name="T27" fmla="*/ 1408 h 2523"/>
              <a:gd name="T28" fmla="*/ 531 w 3912"/>
              <a:gd name="T29" fmla="*/ 1408 h 2523"/>
              <a:gd name="T30" fmla="*/ 940 w 3912"/>
              <a:gd name="T31" fmla="*/ 969 h 2523"/>
              <a:gd name="T32" fmla="*/ 1023 w 3912"/>
              <a:gd name="T33" fmla="*/ 938 h 2523"/>
              <a:gd name="T34" fmla="*/ 1099 w 3912"/>
              <a:gd name="T35" fmla="*/ 991 h 2523"/>
              <a:gd name="T36" fmla="*/ 1463 w 3912"/>
              <a:gd name="T37" fmla="*/ 1696 h 2523"/>
              <a:gd name="T38" fmla="*/ 1857 w 3912"/>
              <a:gd name="T39" fmla="*/ 75 h 2523"/>
              <a:gd name="T40" fmla="*/ 1956 w 3912"/>
              <a:gd name="T41" fmla="*/ 0 h 2523"/>
              <a:gd name="T42" fmla="*/ 2047 w 3912"/>
              <a:gd name="T43" fmla="*/ 75 h 2523"/>
              <a:gd name="T44" fmla="*/ 2456 w 3912"/>
              <a:gd name="T45" fmla="*/ 2045 h 2523"/>
              <a:gd name="T46" fmla="*/ 2797 w 3912"/>
              <a:gd name="T47" fmla="*/ 1014 h 2523"/>
              <a:gd name="T48" fmla="*/ 2865 w 3912"/>
              <a:gd name="T49" fmla="*/ 953 h 2523"/>
              <a:gd name="T50" fmla="*/ 2956 w 3912"/>
              <a:gd name="T51" fmla="*/ 976 h 2523"/>
              <a:gd name="T52" fmla="*/ 3380 w 3912"/>
              <a:gd name="T53" fmla="*/ 1408 h 2523"/>
              <a:gd name="T54" fmla="*/ 3812 w 3912"/>
              <a:gd name="T55" fmla="*/ 1408 h 2523"/>
              <a:gd name="T56" fmla="*/ 3911 w 3912"/>
              <a:gd name="T57" fmla="*/ 1507 h 2523"/>
              <a:gd name="T58" fmla="*/ 3812 w 3912"/>
              <a:gd name="T59" fmla="*/ 1605 h 2523"/>
              <a:gd name="T60" fmla="*/ 3342 w 3912"/>
              <a:gd name="T61" fmla="*/ 1605 h 2523"/>
              <a:gd name="T62" fmla="*/ 3274 w 3912"/>
              <a:gd name="T63" fmla="*/ 1575 h 2523"/>
              <a:gd name="T64" fmla="*/ 2926 w 3912"/>
              <a:gd name="T65" fmla="*/ 1226 h 2523"/>
              <a:gd name="T66" fmla="*/ 2524 w 3912"/>
              <a:gd name="T67" fmla="*/ 2454 h 2523"/>
              <a:gd name="T68" fmla="*/ 2433 w 3912"/>
              <a:gd name="T69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12" h="2523">
                <a:moveTo>
                  <a:pt x="2433" y="2522"/>
                </a:moveTo>
                <a:lnTo>
                  <a:pt x="2433" y="2522"/>
                </a:lnTo>
                <a:cubicBezTo>
                  <a:pt x="2426" y="2522"/>
                  <a:pt x="2426" y="2522"/>
                  <a:pt x="2426" y="2522"/>
                </a:cubicBezTo>
                <a:cubicBezTo>
                  <a:pt x="2380" y="2514"/>
                  <a:pt x="2342" y="2484"/>
                  <a:pt x="2335" y="2439"/>
                </a:cubicBezTo>
                <a:cubicBezTo>
                  <a:pt x="1941" y="544"/>
                  <a:pt x="1941" y="544"/>
                  <a:pt x="1941" y="544"/>
                </a:cubicBezTo>
                <a:cubicBezTo>
                  <a:pt x="1592" y="1999"/>
                  <a:pt x="1592" y="1999"/>
                  <a:pt x="1592" y="1999"/>
                </a:cubicBezTo>
                <a:cubicBezTo>
                  <a:pt x="1584" y="2037"/>
                  <a:pt x="1554" y="2067"/>
                  <a:pt x="1508" y="2075"/>
                </a:cubicBezTo>
                <a:cubicBezTo>
                  <a:pt x="1471" y="2075"/>
                  <a:pt x="1433" y="2052"/>
                  <a:pt x="1410" y="2022"/>
                </a:cubicBezTo>
                <a:cubicBezTo>
                  <a:pt x="986" y="1203"/>
                  <a:pt x="986" y="1203"/>
                  <a:pt x="986" y="1203"/>
                </a:cubicBezTo>
                <a:cubicBezTo>
                  <a:pt x="637" y="1575"/>
                  <a:pt x="637" y="1575"/>
                  <a:pt x="637" y="1575"/>
                </a:cubicBezTo>
                <a:cubicBezTo>
                  <a:pt x="622" y="1590"/>
                  <a:pt x="599" y="1605"/>
                  <a:pt x="569" y="1605"/>
                </a:cubicBezTo>
                <a:cubicBezTo>
                  <a:pt x="99" y="1605"/>
                  <a:pt x="99" y="1605"/>
                  <a:pt x="99" y="1605"/>
                </a:cubicBezTo>
                <a:cubicBezTo>
                  <a:pt x="46" y="1605"/>
                  <a:pt x="0" y="1560"/>
                  <a:pt x="0" y="1507"/>
                </a:cubicBezTo>
                <a:cubicBezTo>
                  <a:pt x="0" y="1453"/>
                  <a:pt x="46" y="1408"/>
                  <a:pt x="99" y="1408"/>
                </a:cubicBezTo>
                <a:cubicBezTo>
                  <a:pt x="531" y="1408"/>
                  <a:pt x="531" y="1408"/>
                  <a:pt x="531" y="1408"/>
                </a:cubicBezTo>
                <a:cubicBezTo>
                  <a:pt x="940" y="969"/>
                  <a:pt x="940" y="969"/>
                  <a:pt x="940" y="969"/>
                </a:cubicBezTo>
                <a:cubicBezTo>
                  <a:pt x="963" y="946"/>
                  <a:pt x="993" y="938"/>
                  <a:pt x="1023" y="938"/>
                </a:cubicBezTo>
                <a:cubicBezTo>
                  <a:pt x="1054" y="946"/>
                  <a:pt x="1084" y="961"/>
                  <a:pt x="1099" y="991"/>
                </a:cubicBezTo>
                <a:cubicBezTo>
                  <a:pt x="1463" y="1696"/>
                  <a:pt x="1463" y="1696"/>
                  <a:pt x="1463" y="1696"/>
                </a:cubicBezTo>
                <a:cubicBezTo>
                  <a:pt x="1857" y="75"/>
                  <a:pt x="1857" y="75"/>
                  <a:pt x="1857" y="75"/>
                </a:cubicBezTo>
                <a:cubicBezTo>
                  <a:pt x="1865" y="30"/>
                  <a:pt x="1910" y="0"/>
                  <a:pt x="1956" y="0"/>
                </a:cubicBezTo>
                <a:cubicBezTo>
                  <a:pt x="2001" y="0"/>
                  <a:pt x="2039" y="30"/>
                  <a:pt x="2047" y="75"/>
                </a:cubicBezTo>
                <a:cubicBezTo>
                  <a:pt x="2456" y="2045"/>
                  <a:pt x="2456" y="2045"/>
                  <a:pt x="2456" y="2045"/>
                </a:cubicBezTo>
                <a:cubicBezTo>
                  <a:pt x="2797" y="1014"/>
                  <a:pt x="2797" y="1014"/>
                  <a:pt x="2797" y="1014"/>
                </a:cubicBezTo>
                <a:cubicBezTo>
                  <a:pt x="2804" y="984"/>
                  <a:pt x="2827" y="961"/>
                  <a:pt x="2865" y="953"/>
                </a:cubicBezTo>
                <a:cubicBezTo>
                  <a:pt x="2895" y="946"/>
                  <a:pt x="2933" y="953"/>
                  <a:pt x="2956" y="976"/>
                </a:cubicBezTo>
                <a:cubicBezTo>
                  <a:pt x="3380" y="1408"/>
                  <a:pt x="3380" y="1408"/>
                  <a:pt x="3380" y="1408"/>
                </a:cubicBezTo>
                <a:cubicBezTo>
                  <a:pt x="3812" y="1408"/>
                  <a:pt x="3812" y="1408"/>
                  <a:pt x="3812" y="1408"/>
                </a:cubicBezTo>
                <a:cubicBezTo>
                  <a:pt x="3865" y="1408"/>
                  <a:pt x="3911" y="1453"/>
                  <a:pt x="3911" y="1507"/>
                </a:cubicBezTo>
                <a:cubicBezTo>
                  <a:pt x="3911" y="1560"/>
                  <a:pt x="3865" y="1605"/>
                  <a:pt x="3812" y="1605"/>
                </a:cubicBezTo>
                <a:cubicBezTo>
                  <a:pt x="3342" y="1605"/>
                  <a:pt x="3342" y="1605"/>
                  <a:pt x="3342" y="1605"/>
                </a:cubicBezTo>
                <a:cubicBezTo>
                  <a:pt x="3320" y="1605"/>
                  <a:pt x="3289" y="1590"/>
                  <a:pt x="3274" y="1575"/>
                </a:cubicBezTo>
                <a:cubicBezTo>
                  <a:pt x="2926" y="1226"/>
                  <a:pt x="2926" y="1226"/>
                  <a:pt x="2926" y="1226"/>
                </a:cubicBezTo>
                <a:cubicBezTo>
                  <a:pt x="2524" y="2454"/>
                  <a:pt x="2524" y="2454"/>
                  <a:pt x="2524" y="2454"/>
                </a:cubicBezTo>
                <a:cubicBezTo>
                  <a:pt x="2509" y="2492"/>
                  <a:pt x="2471" y="2522"/>
                  <a:pt x="2433" y="252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9">
            <a:extLst>
              <a:ext uri="{FF2B5EF4-FFF2-40B4-BE49-F238E27FC236}">
                <a16:creationId xmlns:a16="http://schemas.microsoft.com/office/drawing/2014/main" id="{0F23A549-CEF8-3C43-A7CE-0F7457D1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6586" y="6485170"/>
            <a:ext cx="4593088" cy="2961948"/>
          </a:xfrm>
          <a:custGeom>
            <a:avLst/>
            <a:gdLst>
              <a:gd name="T0" fmla="*/ 2433 w 3912"/>
              <a:gd name="T1" fmla="*/ 2522 h 2523"/>
              <a:gd name="T2" fmla="*/ 2433 w 3912"/>
              <a:gd name="T3" fmla="*/ 2522 h 2523"/>
              <a:gd name="T4" fmla="*/ 2425 w 3912"/>
              <a:gd name="T5" fmla="*/ 2522 h 2523"/>
              <a:gd name="T6" fmla="*/ 2334 w 3912"/>
              <a:gd name="T7" fmla="*/ 2439 h 2523"/>
              <a:gd name="T8" fmla="*/ 1940 w 3912"/>
              <a:gd name="T9" fmla="*/ 544 h 2523"/>
              <a:gd name="T10" fmla="*/ 1592 w 3912"/>
              <a:gd name="T11" fmla="*/ 1999 h 2523"/>
              <a:gd name="T12" fmla="*/ 1509 w 3912"/>
              <a:gd name="T13" fmla="*/ 2075 h 2523"/>
              <a:gd name="T14" fmla="*/ 1410 w 3912"/>
              <a:gd name="T15" fmla="*/ 2022 h 2523"/>
              <a:gd name="T16" fmla="*/ 986 w 3912"/>
              <a:gd name="T17" fmla="*/ 1203 h 2523"/>
              <a:gd name="T18" fmla="*/ 637 w 3912"/>
              <a:gd name="T19" fmla="*/ 1575 h 2523"/>
              <a:gd name="T20" fmla="*/ 569 w 3912"/>
              <a:gd name="T21" fmla="*/ 1605 h 2523"/>
              <a:gd name="T22" fmla="*/ 99 w 3912"/>
              <a:gd name="T23" fmla="*/ 1605 h 2523"/>
              <a:gd name="T24" fmla="*/ 0 w 3912"/>
              <a:gd name="T25" fmla="*/ 1507 h 2523"/>
              <a:gd name="T26" fmla="*/ 99 w 3912"/>
              <a:gd name="T27" fmla="*/ 1408 h 2523"/>
              <a:gd name="T28" fmla="*/ 523 w 3912"/>
              <a:gd name="T29" fmla="*/ 1408 h 2523"/>
              <a:gd name="T30" fmla="*/ 940 w 3912"/>
              <a:gd name="T31" fmla="*/ 969 h 2523"/>
              <a:gd name="T32" fmla="*/ 1023 w 3912"/>
              <a:gd name="T33" fmla="*/ 938 h 2523"/>
              <a:gd name="T34" fmla="*/ 1092 w 3912"/>
              <a:gd name="T35" fmla="*/ 991 h 2523"/>
              <a:gd name="T36" fmla="*/ 1463 w 3912"/>
              <a:gd name="T37" fmla="*/ 1696 h 2523"/>
              <a:gd name="T38" fmla="*/ 1857 w 3912"/>
              <a:gd name="T39" fmla="*/ 75 h 2523"/>
              <a:gd name="T40" fmla="*/ 1948 w 3912"/>
              <a:gd name="T41" fmla="*/ 0 h 2523"/>
              <a:gd name="T42" fmla="*/ 2047 w 3912"/>
              <a:gd name="T43" fmla="*/ 75 h 2523"/>
              <a:gd name="T44" fmla="*/ 2448 w 3912"/>
              <a:gd name="T45" fmla="*/ 2045 h 2523"/>
              <a:gd name="T46" fmla="*/ 2789 w 3912"/>
              <a:gd name="T47" fmla="*/ 1014 h 2523"/>
              <a:gd name="T48" fmla="*/ 2865 w 3912"/>
              <a:gd name="T49" fmla="*/ 953 h 2523"/>
              <a:gd name="T50" fmla="*/ 2956 w 3912"/>
              <a:gd name="T51" fmla="*/ 976 h 2523"/>
              <a:gd name="T52" fmla="*/ 3380 w 3912"/>
              <a:gd name="T53" fmla="*/ 1408 h 2523"/>
              <a:gd name="T54" fmla="*/ 3812 w 3912"/>
              <a:gd name="T55" fmla="*/ 1408 h 2523"/>
              <a:gd name="T56" fmla="*/ 3911 w 3912"/>
              <a:gd name="T57" fmla="*/ 1507 h 2523"/>
              <a:gd name="T58" fmla="*/ 3812 w 3912"/>
              <a:gd name="T59" fmla="*/ 1605 h 2523"/>
              <a:gd name="T60" fmla="*/ 3342 w 3912"/>
              <a:gd name="T61" fmla="*/ 1605 h 2523"/>
              <a:gd name="T62" fmla="*/ 3274 w 3912"/>
              <a:gd name="T63" fmla="*/ 1575 h 2523"/>
              <a:gd name="T64" fmla="*/ 2926 w 3912"/>
              <a:gd name="T65" fmla="*/ 1226 h 2523"/>
              <a:gd name="T66" fmla="*/ 2524 w 3912"/>
              <a:gd name="T67" fmla="*/ 2454 h 2523"/>
              <a:gd name="T68" fmla="*/ 2433 w 3912"/>
              <a:gd name="T69" fmla="*/ 2522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12" h="2523">
                <a:moveTo>
                  <a:pt x="2433" y="2522"/>
                </a:moveTo>
                <a:lnTo>
                  <a:pt x="2433" y="2522"/>
                </a:lnTo>
                <a:cubicBezTo>
                  <a:pt x="2425" y="2522"/>
                  <a:pt x="2425" y="2522"/>
                  <a:pt x="2425" y="2522"/>
                </a:cubicBezTo>
                <a:cubicBezTo>
                  <a:pt x="2380" y="2514"/>
                  <a:pt x="2342" y="2484"/>
                  <a:pt x="2334" y="2439"/>
                </a:cubicBezTo>
                <a:cubicBezTo>
                  <a:pt x="1940" y="544"/>
                  <a:pt x="1940" y="544"/>
                  <a:pt x="1940" y="544"/>
                </a:cubicBezTo>
                <a:cubicBezTo>
                  <a:pt x="1592" y="1999"/>
                  <a:pt x="1592" y="1999"/>
                  <a:pt x="1592" y="1999"/>
                </a:cubicBezTo>
                <a:cubicBezTo>
                  <a:pt x="1584" y="2037"/>
                  <a:pt x="1546" y="2067"/>
                  <a:pt x="1509" y="2075"/>
                </a:cubicBezTo>
                <a:cubicBezTo>
                  <a:pt x="1471" y="2075"/>
                  <a:pt x="1433" y="2052"/>
                  <a:pt x="1410" y="2022"/>
                </a:cubicBezTo>
                <a:cubicBezTo>
                  <a:pt x="986" y="1203"/>
                  <a:pt x="986" y="1203"/>
                  <a:pt x="986" y="1203"/>
                </a:cubicBezTo>
                <a:cubicBezTo>
                  <a:pt x="637" y="1575"/>
                  <a:pt x="637" y="1575"/>
                  <a:pt x="637" y="1575"/>
                </a:cubicBezTo>
                <a:cubicBezTo>
                  <a:pt x="622" y="1590"/>
                  <a:pt x="592" y="1605"/>
                  <a:pt x="569" y="1605"/>
                </a:cubicBezTo>
                <a:cubicBezTo>
                  <a:pt x="99" y="1605"/>
                  <a:pt x="99" y="1605"/>
                  <a:pt x="99" y="1605"/>
                </a:cubicBezTo>
                <a:cubicBezTo>
                  <a:pt x="46" y="1605"/>
                  <a:pt x="0" y="1560"/>
                  <a:pt x="0" y="1507"/>
                </a:cubicBezTo>
                <a:cubicBezTo>
                  <a:pt x="0" y="1453"/>
                  <a:pt x="46" y="1408"/>
                  <a:pt x="99" y="1408"/>
                </a:cubicBezTo>
                <a:cubicBezTo>
                  <a:pt x="523" y="1408"/>
                  <a:pt x="523" y="1408"/>
                  <a:pt x="523" y="1408"/>
                </a:cubicBezTo>
                <a:cubicBezTo>
                  <a:pt x="940" y="969"/>
                  <a:pt x="940" y="969"/>
                  <a:pt x="940" y="969"/>
                </a:cubicBezTo>
                <a:cubicBezTo>
                  <a:pt x="955" y="946"/>
                  <a:pt x="993" y="938"/>
                  <a:pt x="1023" y="938"/>
                </a:cubicBezTo>
                <a:cubicBezTo>
                  <a:pt x="1054" y="946"/>
                  <a:pt x="1077" y="961"/>
                  <a:pt x="1092" y="991"/>
                </a:cubicBezTo>
                <a:cubicBezTo>
                  <a:pt x="1463" y="1696"/>
                  <a:pt x="1463" y="1696"/>
                  <a:pt x="1463" y="1696"/>
                </a:cubicBezTo>
                <a:cubicBezTo>
                  <a:pt x="1857" y="75"/>
                  <a:pt x="1857" y="75"/>
                  <a:pt x="1857" y="75"/>
                </a:cubicBezTo>
                <a:cubicBezTo>
                  <a:pt x="1865" y="30"/>
                  <a:pt x="1903" y="0"/>
                  <a:pt x="1948" y="0"/>
                </a:cubicBezTo>
                <a:cubicBezTo>
                  <a:pt x="1994" y="0"/>
                  <a:pt x="2039" y="30"/>
                  <a:pt x="2047" y="75"/>
                </a:cubicBezTo>
                <a:cubicBezTo>
                  <a:pt x="2448" y="2045"/>
                  <a:pt x="2448" y="2045"/>
                  <a:pt x="2448" y="2045"/>
                </a:cubicBezTo>
                <a:cubicBezTo>
                  <a:pt x="2789" y="1014"/>
                  <a:pt x="2789" y="1014"/>
                  <a:pt x="2789" y="1014"/>
                </a:cubicBezTo>
                <a:cubicBezTo>
                  <a:pt x="2804" y="984"/>
                  <a:pt x="2827" y="961"/>
                  <a:pt x="2865" y="953"/>
                </a:cubicBezTo>
                <a:cubicBezTo>
                  <a:pt x="2895" y="946"/>
                  <a:pt x="2933" y="953"/>
                  <a:pt x="2956" y="976"/>
                </a:cubicBezTo>
                <a:cubicBezTo>
                  <a:pt x="3380" y="1408"/>
                  <a:pt x="3380" y="1408"/>
                  <a:pt x="3380" y="1408"/>
                </a:cubicBezTo>
                <a:cubicBezTo>
                  <a:pt x="3812" y="1408"/>
                  <a:pt x="3812" y="1408"/>
                  <a:pt x="3812" y="1408"/>
                </a:cubicBezTo>
                <a:cubicBezTo>
                  <a:pt x="3865" y="1408"/>
                  <a:pt x="3911" y="1453"/>
                  <a:pt x="3911" y="1507"/>
                </a:cubicBezTo>
                <a:cubicBezTo>
                  <a:pt x="3911" y="1560"/>
                  <a:pt x="3865" y="1605"/>
                  <a:pt x="3812" y="1605"/>
                </a:cubicBezTo>
                <a:cubicBezTo>
                  <a:pt x="3342" y="1605"/>
                  <a:pt x="3342" y="1605"/>
                  <a:pt x="3342" y="1605"/>
                </a:cubicBezTo>
                <a:cubicBezTo>
                  <a:pt x="3320" y="1605"/>
                  <a:pt x="3289" y="1590"/>
                  <a:pt x="3274" y="1575"/>
                </a:cubicBezTo>
                <a:cubicBezTo>
                  <a:pt x="2926" y="1226"/>
                  <a:pt x="2926" y="1226"/>
                  <a:pt x="2926" y="1226"/>
                </a:cubicBezTo>
                <a:cubicBezTo>
                  <a:pt x="2524" y="2454"/>
                  <a:pt x="2524" y="2454"/>
                  <a:pt x="2524" y="2454"/>
                </a:cubicBezTo>
                <a:cubicBezTo>
                  <a:pt x="2509" y="2492"/>
                  <a:pt x="2471" y="2522"/>
                  <a:pt x="2433" y="252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0">
            <a:extLst>
              <a:ext uri="{FF2B5EF4-FFF2-40B4-BE49-F238E27FC236}">
                <a16:creationId xmlns:a16="http://schemas.microsoft.com/office/drawing/2014/main" id="{2384DFC4-79DF-8E4B-BCD9-C268EE76A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295" y="7277437"/>
            <a:ext cx="1993617" cy="2003977"/>
          </a:xfrm>
          <a:custGeom>
            <a:avLst/>
            <a:gdLst>
              <a:gd name="T0" fmla="*/ 1447 w 1698"/>
              <a:gd name="T1" fmla="*/ 1705 h 1706"/>
              <a:gd name="T2" fmla="*/ 1447 w 1698"/>
              <a:gd name="T3" fmla="*/ 1705 h 1706"/>
              <a:gd name="T4" fmla="*/ 242 w 1698"/>
              <a:gd name="T5" fmla="*/ 1705 h 1706"/>
              <a:gd name="T6" fmla="*/ 0 w 1698"/>
              <a:gd name="T7" fmla="*/ 1455 h 1706"/>
              <a:gd name="T8" fmla="*/ 0 w 1698"/>
              <a:gd name="T9" fmla="*/ 250 h 1706"/>
              <a:gd name="T10" fmla="*/ 242 w 1698"/>
              <a:gd name="T11" fmla="*/ 0 h 1706"/>
              <a:gd name="T12" fmla="*/ 1447 w 1698"/>
              <a:gd name="T13" fmla="*/ 0 h 1706"/>
              <a:gd name="T14" fmla="*/ 1697 w 1698"/>
              <a:gd name="T15" fmla="*/ 250 h 1706"/>
              <a:gd name="T16" fmla="*/ 1697 w 1698"/>
              <a:gd name="T17" fmla="*/ 1455 h 1706"/>
              <a:gd name="T18" fmla="*/ 1447 w 1698"/>
              <a:gd name="T19" fmla="*/ 1705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8" h="1706">
                <a:moveTo>
                  <a:pt x="1447" y="1705"/>
                </a:moveTo>
                <a:lnTo>
                  <a:pt x="1447" y="1705"/>
                </a:lnTo>
                <a:cubicBezTo>
                  <a:pt x="242" y="1705"/>
                  <a:pt x="242" y="1705"/>
                  <a:pt x="242" y="1705"/>
                </a:cubicBezTo>
                <a:cubicBezTo>
                  <a:pt x="106" y="1705"/>
                  <a:pt x="0" y="1591"/>
                  <a:pt x="0" y="1455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114"/>
                  <a:pt x="106" y="0"/>
                  <a:pt x="242" y="0"/>
                </a:cubicBezTo>
                <a:cubicBezTo>
                  <a:pt x="1447" y="0"/>
                  <a:pt x="1447" y="0"/>
                  <a:pt x="1447" y="0"/>
                </a:cubicBezTo>
                <a:cubicBezTo>
                  <a:pt x="1584" y="0"/>
                  <a:pt x="1697" y="114"/>
                  <a:pt x="1697" y="250"/>
                </a:cubicBezTo>
                <a:cubicBezTo>
                  <a:pt x="1697" y="1455"/>
                  <a:pt x="1697" y="1455"/>
                  <a:pt x="1697" y="1455"/>
                </a:cubicBezTo>
                <a:cubicBezTo>
                  <a:pt x="1697" y="1591"/>
                  <a:pt x="1584" y="1705"/>
                  <a:pt x="1447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1">
            <a:extLst>
              <a:ext uri="{FF2B5EF4-FFF2-40B4-BE49-F238E27FC236}">
                <a16:creationId xmlns:a16="http://schemas.microsoft.com/office/drawing/2014/main" id="{54B311CF-05D6-7544-813C-988B222DA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5319" y="7277437"/>
            <a:ext cx="2003973" cy="2003977"/>
          </a:xfrm>
          <a:custGeom>
            <a:avLst/>
            <a:gdLst>
              <a:gd name="T0" fmla="*/ 1454 w 1705"/>
              <a:gd name="T1" fmla="*/ 1705 h 1706"/>
              <a:gd name="T2" fmla="*/ 1454 w 1705"/>
              <a:gd name="T3" fmla="*/ 1705 h 1706"/>
              <a:gd name="T4" fmla="*/ 250 w 1705"/>
              <a:gd name="T5" fmla="*/ 1705 h 1706"/>
              <a:gd name="T6" fmla="*/ 0 w 1705"/>
              <a:gd name="T7" fmla="*/ 1455 h 1706"/>
              <a:gd name="T8" fmla="*/ 0 w 1705"/>
              <a:gd name="T9" fmla="*/ 250 h 1706"/>
              <a:gd name="T10" fmla="*/ 250 w 1705"/>
              <a:gd name="T11" fmla="*/ 0 h 1706"/>
              <a:gd name="T12" fmla="*/ 1454 w 1705"/>
              <a:gd name="T13" fmla="*/ 0 h 1706"/>
              <a:gd name="T14" fmla="*/ 1704 w 1705"/>
              <a:gd name="T15" fmla="*/ 250 h 1706"/>
              <a:gd name="T16" fmla="*/ 1704 w 1705"/>
              <a:gd name="T17" fmla="*/ 1455 h 1706"/>
              <a:gd name="T18" fmla="*/ 1454 w 1705"/>
              <a:gd name="T19" fmla="*/ 1705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5" h="1706">
                <a:moveTo>
                  <a:pt x="1454" y="1705"/>
                </a:moveTo>
                <a:lnTo>
                  <a:pt x="1454" y="1705"/>
                </a:lnTo>
                <a:cubicBezTo>
                  <a:pt x="250" y="1705"/>
                  <a:pt x="250" y="1705"/>
                  <a:pt x="250" y="1705"/>
                </a:cubicBezTo>
                <a:cubicBezTo>
                  <a:pt x="114" y="1705"/>
                  <a:pt x="0" y="1591"/>
                  <a:pt x="0" y="1455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114"/>
                  <a:pt x="114" y="0"/>
                  <a:pt x="250" y="0"/>
                </a:cubicBezTo>
                <a:cubicBezTo>
                  <a:pt x="1454" y="0"/>
                  <a:pt x="1454" y="0"/>
                  <a:pt x="1454" y="0"/>
                </a:cubicBezTo>
                <a:cubicBezTo>
                  <a:pt x="1590" y="0"/>
                  <a:pt x="1704" y="114"/>
                  <a:pt x="1704" y="250"/>
                </a:cubicBezTo>
                <a:cubicBezTo>
                  <a:pt x="1704" y="1455"/>
                  <a:pt x="1704" y="1455"/>
                  <a:pt x="1704" y="1455"/>
                </a:cubicBezTo>
                <a:cubicBezTo>
                  <a:pt x="1704" y="1591"/>
                  <a:pt x="1590" y="1705"/>
                  <a:pt x="1454" y="17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2">
            <a:extLst>
              <a:ext uri="{FF2B5EF4-FFF2-40B4-BE49-F238E27FC236}">
                <a16:creationId xmlns:a16="http://schemas.microsoft.com/office/drawing/2014/main" id="{20AC60B9-C651-3A47-9975-3F7ADDBE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520" y="7277437"/>
            <a:ext cx="2003977" cy="2003977"/>
          </a:xfrm>
          <a:custGeom>
            <a:avLst/>
            <a:gdLst>
              <a:gd name="T0" fmla="*/ 1455 w 1706"/>
              <a:gd name="T1" fmla="*/ 1705 h 1706"/>
              <a:gd name="T2" fmla="*/ 1455 w 1706"/>
              <a:gd name="T3" fmla="*/ 1705 h 1706"/>
              <a:gd name="T4" fmla="*/ 250 w 1706"/>
              <a:gd name="T5" fmla="*/ 1705 h 1706"/>
              <a:gd name="T6" fmla="*/ 0 w 1706"/>
              <a:gd name="T7" fmla="*/ 1455 h 1706"/>
              <a:gd name="T8" fmla="*/ 0 w 1706"/>
              <a:gd name="T9" fmla="*/ 250 h 1706"/>
              <a:gd name="T10" fmla="*/ 250 w 1706"/>
              <a:gd name="T11" fmla="*/ 0 h 1706"/>
              <a:gd name="T12" fmla="*/ 1455 w 1706"/>
              <a:gd name="T13" fmla="*/ 0 h 1706"/>
              <a:gd name="T14" fmla="*/ 1705 w 1706"/>
              <a:gd name="T15" fmla="*/ 250 h 1706"/>
              <a:gd name="T16" fmla="*/ 1705 w 1706"/>
              <a:gd name="T17" fmla="*/ 1455 h 1706"/>
              <a:gd name="T18" fmla="*/ 1455 w 1706"/>
              <a:gd name="T19" fmla="*/ 1705 h 1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6" h="1706">
                <a:moveTo>
                  <a:pt x="1455" y="1705"/>
                </a:moveTo>
                <a:lnTo>
                  <a:pt x="1455" y="1705"/>
                </a:lnTo>
                <a:cubicBezTo>
                  <a:pt x="250" y="1705"/>
                  <a:pt x="250" y="1705"/>
                  <a:pt x="250" y="1705"/>
                </a:cubicBezTo>
                <a:cubicBezTo>
                  <a:pt x="114" y="1705"/>
                  <a:pt x="0" y="1591"/>
                  <a:pt x="0" y="1455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114"/>
                  <a:pt x="114" y="0"/>
                  <a:pt x="250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1592" y="0"/>
                  <a:pt x="1705" y="114"/>
                  <a:pt x="1705" y="250"/>
                </a:cubicBezTo>
                <a:cubicBezTo>
                  <a:pt x="1705" y="1455"/>
                  <a:pt x="1705" y="1455"/>
                  <a:pt x="1705" y="1455"/>
                </a:cubicBezTo>
                <a:cubicBezTo>
                  <a:pt x="1705" y="1591"/>
                  <a:pt x="1592" y="1705"/>
                  <a:pt x="1455" y="17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3">
            <a:extLst>
              <a:ext uri="{FF2B5EF4-FFF2-40B4-BE49-F238E27FC236}">
                <a16:creationId xmlns:a16="http://schemas.microsoft.com/office/drawing/2014/main" id="{974FF8F3-B7ED-474B-AF5C-8905D24E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7018" y="7629557"/>
            <a:ext cx="812980" cy="1289381"/>
          </a:xfrm>
          <a:custGeom>
            <a:avLst/>
            <a:gdLst>
              <a:gd name="T0" fmla="*/ 530 w 691"/>
              <a:gd name="T1" fmla="*/ 311 h 1100"/>
              <a:gd name="T2" fmla="*/ 530 w 691"/>
              <a:gd name="T3" fmla="*/ 311 h 1100"/>
              <a:gd name="T4" fmla="*/ 371 w 691"/>
              <a:gd name="T5" fmla="*/ 15 h 1100"/>
              <a:gd name="T6" fmla="*/ 348 w 691"/>
              <a:gd name="T7" fmla="*/ 0 h 1100"/>
              <a:gd name="T8" fmla="*/ 348 w 691"/>
              <a:gd name="T9" fmla="*/ 0 h 1100"/>
              <a:gd name="T10" fmla="*/ 326 w 691"/>
              <a:gd name="T11" fmla="*/ 15 h 1100"/>
              <a:gd name="T12" fmla="*/ 166 w 691"/>
              <a:gd name="T13" fmla="*/ 311 h 1100"/>
              <a:gd name="T14" fmla="*/ 0 w 691"/>
              <a:gd name="T15" fmla="*/ 750 h 1100"/>
              <a:gd name="T16" fmla="*/ 98 w 691"/>
              <a:gd name="T17" fmla="*/ 993 h 1100"/>
              <a:gd name="T18" fmla="*/ 341 w 691"/>
              <a:gd name="T19" fmla="*/ 1099 h 1100"/>
              <a:gd name="T20" fmla="*/ 591 w 691"/>
              <a:gd name="T21" fmla="*/ 993 h 1100"/>
              <a:gd name="T22" fmla="*/ 690 w 691"/>
              <a:gd name="T23" fmla="*/ 750 h 1100"/>
              <a:gd name="T24" fmla="*/ 530 w 691"/>
              <a:gd name="T25" fmla="*/ 311 h 1100"/>
              <a:gd name="T26" fmla="*/ 341 w 691"/>
              <a:gd name="T27" fmla="*/ 1038 h 1100"/>
              <a:gd name="T28" fmla="*/ 341 w 691"/>
              <a:gd name="T29" fmla="*/ 1038 h 1100"/>
              <a:gd name="T30" fmla="*/ 53 w 691"/>
              <a:gd name="T31" fmla="*/ 750 h 1100"/>
              <a:gd name="T32" fmla="*/ 212 w 691"/>
              <a:gd name="T33" fmla="*/ 341 h 1100"/>
              <a:gd name="T34" fmla="*/ 348 w 691"/>
              <a:gd name="T35" fmla="*/ 83 h 1100"/>
              <a:gd name="T36" fmla="*/ 477 w 691"/>
              <a:gd name="T37" fmla="*/ 341 h 1100"/>
              <a:gd name="T38" fmla="*/ 636 w 691"/>
              <a:gd name="T39" fmla="*/ 750 h 1100"/>
              <a:gd name="T40" fmla="*/ 341 w 691"/>
              <a:gd name="T41" fmla="*/ 1038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91" h="1100">
                <a:moveTo>
                  <a:pt x="530" y="311"/>
                </a:moveTo>
                <a:lnTo>
                  <a:pt x="530" y="311"/>
                </a:lnTo>
                <a:cubicBezTo>
                  <a:pt x="455" y="159"/>
                  <a:pt x="371" y="15"/>
                  <a:pt x="371" y="15"/>
                </a:cubicBezTo>
                <a:cubicBezTo>
                  <a:pt x="364" y="8"/>
                  <a:pt x="356" y="0"/>
                  <a:pt x="348" y="0"/>
                </a:cubicBezTo>
                <a:lnTo>
                  <a:pt x="348" y="0"/>
                </a:lnTo>
                <a:cubicBezTo>
                  <a:pt x="341" y="0"/>
                  <a:pt x="326" y="8"/>
                  <a:pt x="326" y="15"/>
                </a:cubicBezTo>
                <a:cubicBezTo>
                  <a:pt x="326" y="15"/>
                  <a:pt x="242" y="159"/>
                  <a:pt x="166" y="311"/>
                </a:cubicBezTo>
                <a:cubicBezTo>
                  <a:pt x="53" y="531"/>
                  <a:pt x="0" y="675"/>
                  <a:pt x="0" y="750"/>
                </a:cubicBezTo>
                <a:cubicBezTo>
                  <a:pt x="0" y="841"/>
                  <a:pt x="38" y="932"/>
                  <a:pt x="98" y="993"/>
                </a:cubicBezTo>
                <a:cubicBezTo>
                  <a:pt x="166" y="1061"/>
                  <a:pt x="250" y="1099"/>
                  <a:pt x="341" y="1099"/>
                </a:cubicBezTo>
                <a:cubicBezTo>
                  <a:pt x="439" y="1099"/>
                  <a:pt x="523" y="1061"/>
                  <a:pt x="591" y="993"/>
                </a:cubicBezTo>
                <a:cubicBezTo>
                  <a:pt x="651" y="932"/>
                  <a:pt x="690" y="841"/>
                  <a:pt x="690" y="750"/>
                </a:cubicBezTo>
                <a:cubicBezTo>
                  <a:pt x="690" y="675"/>
                  <a:pt x="636" y="531"/>
                  <a:pt x="530" y="311"/>
                </a:cubicBezTo>
                <a:close/>
                <a:moveTo>
                  <a:pt x="341" y="1038"/>
                </a:moveTo>
                <a:lnTo>
                  <a:pt x="341" y="1038"/>
                </a:lnTo>
                <a:cubicBezTo>
                  <a:pt x="182" y="1038"/>
                  <a:pt x="53" y="910"/>
                  <a:pt x="53" y="750"/>
                </a:cubicBezTo>
                <a:cubicBezTo>
                  <a:pt x="53" y="705"/>
                  <a:pt x="83" y="599"/>
                  <a:pt x="212" y="341"/>
                </a:cubicBezTo>
                <a:cubicBezTo>
                  <a:pt x="265" y="235"/>
                  <a:pt x="318" y="137"/>
                  <a:pt x="348" y="83"/>
                </a:cubicBezTo>
                <a:cubicBezTo>
                  <a:pt x="379" y="137"/>
                  <a:pt x="432" y="235"/>
                  <a:pt x="477" y="341"/>
                </a:cubicBezTo>
                <a:cubicBezTo>
                  <a:pt x="606" y="599"/>
                  <a:pt x="636" y="705"/>
                  <a:pt x="636" y="750"/>
                </a:cubicBezTo>
                <a:cubicBezTo>
                  <a:pt x="636" y="910"/>
                  <a:pt x="508" y="1038"/>
                  <a:pt x="341" y="10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4">
            <a:extLst>
              <a:ext uri="{FF2B5EF4-FFF2-40B4-BE49-F238E27FC236}">
                <a16:creationId xmlns:a16="http://schemas.microsoft.com/office/drawing/2014/main" id="{58ECB640-EB5E-A743-8A43-1A5FA978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1296" y="8271657"/>
            <a:ext cx="559249" cy="491933"/>
          </a:xfrm>
          <a:custGeom>
            <a:avLst/>
            <a:gdLst>
              <a:gd name="T0" fmla="*/ 439 w 478"/>
              <a:gd name="T1" fmla="*/ 38 h 417"/>
              <a:gd name="T2" fmla="*/ 439 w 478"/>
              <a:gd name="T3" fmla="*/ 38 h 417"/>
              <a:gd name="T4" fmla="*/ 341 w 478"/>
              <a:gd name="T5" fmla="*/ 0 h 417"/>
              <a:gd name="T6" fmla="*/ 250 w 478"/>
              <a:gd name="T7" fmla="*/ 38 h 417"/>
              <a:gd name="T8" fmla="*/ 235 w 478"/>
              <a:gd name="T9" fmla="*/ 53 h 417"/>
              <a:gd name="T10" fmla="*/ 227 w 478"/>
              <a:gd name="T11" fmla="*/ 38 h 417"/>
              <a:gd name="T12" fmla="*/ 136 w 478"/>
              <a:gd name="T13" fmla="*/ 0 h 417"/>
              <a:gd name="T14" fmla="*/ 38 w 478"/>
              <a:gd name="T15" fmla="*/ 38 h 417"/>
              <a:gd name="T16" fmla="*/ 0 w 478"/>
              <a:gd name="T17" fmla="*/ 136 h 417"/>
              <a:gd name="T18" fmla="*/ 38 w 478"/>
              <a:gd name="T19" fmla="*/ 227 h 417"/>
              <a:gd name="T20" fmla="*/ 68 w 478"/>
              <a:gd name="T21" fmla="*/ 257 h 417"/>
              <a:gd name="T22" fmla="*/ 68 w 478"/>
              <a:gd name="T23" fmla="*/ 257 h 417"/>
              <a:gd name="T24" fmla="*/ 220 w 478"/>
              <a:gd name="T25" fmla="*/ 409 h 417"/>
              <a:gd name="T26" fmla="*/ 235 w 478"/>
              <a:gd name="T27" fmla="*/ 416 h 417"/>
              <a:gd name="T28" fmla="*/ 258 w 478"/>
              <a:gd name="T29" fmla="*/ 409 h 417"/>
              <a:gd name="T30" fmla="*/ 409 w 478"/>
              <a:gd name="T31" fmla="*/ 257 h 417"/>
              <a:gd name="T32" fmla="*/ 409 w 478"/>
              <a:gd name="T33" fmla="*/ 257 h 417"/>
              <a:gd name="T34" fmla="*/ 439 w 478"/>
              <a:gd name="T35" fmla="*/ 227 h 417"/>
              <a:gd name="T36" fmla="*/ 439 w 478"/>
              <a:gd name="T37" fmla="*/ 227 h 417"/>
              <a:gd name="T38" fmla="*/ 477 w 478"/>
              <a:gd name="T39" fmla="*/ 136 h 417"/>
              <a:gd name="T40" fmla="*/ 439 w 478"/>
              <a:gd name="T41" fmla="*/ 38 h 417"/>
              <a:gd name="T42" fmla="*/ 402 w 478"/>
              <a:gd name="T43" fmla="*/ 189 h 417"/>
              <a:gd name="T44" fmla="*/ 402 w 478"/>
              <a:gd name="T45" fmla="*/ 189 h 417"/>
              <a:gd name="T46" fmla="*/ 371 w 478"/>
              <a:gd name="T47" fmla="*/ 220 h 417"/>
              <a:gd name="T48" fmla="*/ 371 w 478"/>
              <a:gd name="T49" fmla="*/ 220 h 417"/>
              <a:gd name="T50" fmla="*/ 235 w 478"/>
              <a:gd name="T51" fmla="*/ 356 h 417"/>
              <a:gd name="T52" fmla="*/ 106 w 478"/>
              <a:gd name="T53" fmla="*/ 220 h 417"/>
              <a:gd name="T54" fmla="*/ 106 w 478"/>
              <a:gd name="T55" fmla="*/ 220 h 417"/>
              <a:gd name="T56" fmla="*/ 76 w 478"/>
              <a:gd name="T57" fmla="*/ 189 h 417"/>
              <a:gd name="T58" fmla="*/ 53 w 478"/>
              <a:gd name="T59" fmla="*/ 136 h 417"/>
              <a:gd name="T60" fmla="*/ 76 w 478"/>
              <a:gd name="T61" fmla="*/ 76 h 417"/>
              <a:gd name="T62" fmla="*/ 136 w 478"/>
              <a:gd name="T63" fmla="*/ 53 h 417"/>
              <a:gd name="T64" fmla="*/ 189 w 478"/>
              <a:gd name="T65" fmla="*/ 76 h 417"/>
              <a:gd name="T66" fmla="*/ 220 w 478"/>
              <a:gd name="T67" fmla="*/ 106 h 417"/>
              <a:gd name="T68" fmla="*/ 235 w 478"/>
              <a:gd name="T69" fmla="*/ 113 h 417"/>
              <a:gd name="T70" fmla="*/ 258 w 478"/>
              <a:gd name="T71" fmla="*/ 106 h 417"/>
              <a:gd name="T72" fmla="*/ 288 w 478"/>
              <a:gd name="T73" fmla="*/ 76 h 417"/>
              <a:gd name="T74" fmla="*/ 341 w 478"/>
              <a:gd name="T75" fmla="*/ 53 h 417"/>
              <a:gd name="T76" fmla="*/ 402 w 478"/>
              <a:gd name="T77" fmla="*/ 76 h 417"/>
              <a:gd name="T78" fmla="*/ 424 w 478"/>
              <a:gd name="T79" fmla="*/ 136 h 417"/>
              <a:gd name="T80" fmla="*/ 402 w 478"/>
              <a:gd name="T81" fmla="*/ 189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78" h="417">
                <a:moveTo>
                  <a:pt x="439" y="38"/>
                </a:moveTo>
                <a:lnTo>
                  <a:pt x="439" y="38"/>
                </a:lnTo>
                <a:cubicBezTo>
                  <a:pt x="417" y="15"/>
                  <a:pt x="379" y="0"/>
                  <a:pt x="341" y="0"/>
                </a:cubicBezTo>
                <a:cubicBezTo>
                  <a:pt x="311" y="0"/>
                  <a:pt x="273" y="15"/>
                  <a:pt x="250" y="38"/>
                </a:cubicBezTo>
                <a:cubicBezTo>
                  <a:pt x="235" y="53"/>
                  <a:pt x="235" y="53"/>
                  <a:pt x="235" y="53"/>
                </a:cubicBezTo>
                <a:cubicBezTo>
                  <a:pt x="227" y="38"/>
                  <a:pt x="227" y="38"/>
                  <a:pt x="227" y="38"/>
                </a:cubicBezTo>
                <a:cubicBezTo>
                  <a:pt x="204" y="15"/>
                  <a:pt x="167" y="0"/>
                  <a:pt x="136" y="0"/>
                </a:cubicBezTo>
                <a:cubicBezTo>
                  <a:pt x="99" y="0"/>
                  <a:pt x="60" y="15"/>
                  <a:pt x="38" y="38"/>
                </a:cubicBezTo>
                <a:cubicBezTo>
                  <a:pt x="15" y="68"/>
                  <a:pt x="0" y="98"/>
                  <a:pt x="0" y="136"/>
                </a:cubicBezTo>
                <a:cubicBezTo>
                  <a:pt x="0" y="166"/>
                  <a:pt x="15" y="204"/>
                  <a:pt x="38" y="227"/>
                </a:cubicBezTo>
                <a:cubicBezTo>
                  <a:pt x="68" y="257"/>
                  <a:pt x="68" y="257"/>
                  <a:pt x="68" y="257"/>
                </a:cubicBezTo>
                <a:lnTo>
                  <a:pt x="68" y="257"/>
                </a:lnTo>
                <a:cubicBezTo>
                  <a:pt x="220" y="409"/>
                  <a:pt x="220" y="409"/>
                  <a:pt x="220" y="409"/>
                </a:cubicBezTo>
                <a:cubicBezTo>
                  <a:pt x="227" y="416"/>
                  <a:pt x="235" y="416"/>
                  <a:pt x="235" y="416"/>
                </a:cubicBezTo>
                <a:cubicBezTo>
                  <a:pt x="242" y="416"/>
                  <a:pt x="250" y="416"/>
                  <a:pt x="258" y="409"/>
                </a:cubicBezTo>
                <a:cubicBezTo>
                  <a:pt x="409" y="257"/>
                  <a:pt x="409" y="257"/>
                  <a:pt x="409" y="257"/>
                </a:cubicBezTo>
                <a:lnTo>
                  <a:pt x="409" y="257"/>
                </a:lnTo>
                <a:cubicBezTo>
                  <a:pt x="439" y="227"/>
                  <a:pt x="439" y="227"/>
                  <a:pt x="439" y="227"/>
                </a:cubicBezTo>
                <a:lnTo>
                  <a:pt x="439" y="227"/>
                </a:lnTo>
                <a:cubicBezTo>
                  <a:pt x="462" y="204"/>
                  <a:pt x="477" y="166"/>
                  <a:pt x="477" y="136"/>
                </a:cubicBezTo>
                <a:cubicBezTo>
                  <a:pt x="477" y="98"/>
                  <a:pt x="462" y="68"/>
                  <a:pt x="439" y="38"/>
                </a:cubicBezTo>
                <a:close/>
                <a:moveTo>
                  <a:pt x="402" y="189"/>
                </a:moveTo>
                <a:lnTo>
                  <a:pt x="402" y="189"/>
                </a:lnTo>
                <a:cubicBezTo>
                  <a:pt x="371" y="220"/>
                  <a:pt x="371" y="220"/>
                  <a:pt x="371" y="220"/>
                </a:cubicBezTo>
                <a:lnTo>
                  <a:pt x="371" y="220"/>
                </a:lnTo>
                <a:cubicBezTo>
                  <a:pt x="235" y="356"/>
                  <a:pt x="235" y="356"/>
                  <a:pt x="235" y="356"/>
                </a:cubicBezTo>
                <a:cubicBezTo>
                  <a:pt x="106" y="220"/>
                  <a:pt x="106" y="220"/>
                  <a:pt x="106" y="220"/>
                </a:cubicBezTo>
                <a:lnTo>
                  <a:pt x="106" y="220"/>
                </a:lnTo>
                <a:cubicBezTo>
                  <a:pt x="76" y="189"/>
                  <a:pt x="76" y="189"/>
                  <a:pt x="76" y="189"/>
                </a:cubicBezTo>
                <a:cubicBezTo>
                  <a:pt x="60" y="174"/>
                  <a:pt x="53" y="159"/>
                  <a:pt x="53" y="136"/>
                </a:cubicBezTo>
                <a:cubicBezTo>
                  <a:pt x="53" y="113"/>
                  <a:pt x="60" y="91"/>
                  <a:pt x="76" y="76"/>
                </a:cubicBezTo>
                <a:cubicBezTo>
                  <a:pt x="91" y="60"/>
                  <a:pt x="114" y="53"/>
                  <a:pt x="136" y="53"/>
                </a:cubicBezTo>
                <a:cubicBezTo>
                  <a:pt x="151" y="53"/>
                  <a:pt x="174" y="60"/>
                  <a:pt x="189" y="76"/>
                </a:cubicBezTo>
                <a:cubicBezTo>
                  <a:pt x="220" y="106"/>
                  <a:pt x="220" y="106"/>
                  <a:pt x="220" y="106"/>
                </a:cubicBezTo>
                <a:cubicBezTo>
                  <a:pt x="227" y="113"/>
                  <a:pt x="235" y="113"/>
                  <a:pt x="235" y="113"/>
                </a:cubicBezTo>
                <a:cubicBezTo>
                  <a:pt x="242" y="113"/>
                  <a:pt x="250" y="113"/>
                  <a:pt x="258" y="106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303" y="60"/>
                  <a:pt x="326" y="53"/>
                  <a:pt x="341" y="53"/>
                </a:cubicBezTo>
                <a:cubicBezTo>
                  <a:pt x="364" y="53"/>
                  <a:pt x="386" y="60"/>
                  <a:pt x="402" y="76"/>
                </a:cubicBezTo>
                <a:cubicBezTo>
                  <a:pt x="417" y="91"/>
                  <a:pt x="424" y="113"/>
                  <a:pt x="424" y="136"/>
                </a:cubicBezTo>
                <a:cubicBezTo>
                  <a:pt x="424" y="159"/>
                  <a:pt x="417" y="174"/>
                  <a:pt x="402" y="1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5">
            <a:extLst>
              <a:ext uri="{FF2B5EF4-FFF2-40B4-BE49-F238E27FC236}">
                <a16:creationId xmlns:a16="http://schemas.microsoft.com/office/drawing/2014/main" id="{2BDD58FB-3572-D04B-8A3B-F441CFBC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661" y="7676162"/>
            <a:ext cx="1201349" cy="1201349"/>
          </a:xfrm>
          <a:custGeom>
            <a:avLst/>
            <a:gdLst>
              <a:gd name="T0" fmla="*/ 841 w 1024"/>
              <a:gd name="T1" fmla="*/ 159 h 1024"/>
              <a:gd name="T2" fmla="*/ 841 w 1024"/>
              <a:gd name="T3" fmla="*/ 159 h 1024"/>
              <a:gd name="T4" fmla="*/ 712 w 1024"/>
              <a:gd name="T5" fmla="*/ 159 h 1024"/>
              <a:gd name="T6" fmla="*/ 705 w 1024"/>
              <a:gd name="T7" fmla="*/ 159 h 1024"/>
              <a:gd name="T8" fmla="*/ 606 w 1024"/>
              <a:gd name="T9" fmla="*/ 23 h 1024"/>
              <a:gd name="T10" fmla="*/ 606 w 1024"/>
              <a:gd name="T11" fmla="*/ 23 h 1024"/>
              <a:gd name="T12" fmla="*/ 599 w 1024"/>
              <a:gd name="T13" fmla="*/ 15 h 1024"/>
              <a:gd name="T14" fmla="*/ 515 w 1024"/>
              <a:gd name="T15" fmla="*/ 0 h 1024"/>
              <a:gd name="T16" fmla="*/ 326 w 1024"/>
              <a:gd name="T17" fmla="*/ 167 h 1024"/>
              <a:gd name="T18" fmla="*/ 311 w 1024"/>
              <a:gd name="T19" fmla="*/ 159 h 1024"/>
              <a:gd name="T20" fmla="*/ 190 w 1024"/>
              <a:gd name="T21" fmla="*/ 159 h 1024"/>
              <a:gd name="T22" fmla="*/ 0 w 1024"/>
              <a:gd name="T23" fmla="*/ 341 h 1024"/>
              <a:gd name="T24" fmla="*/ 0 w 1024"/>
              <a:gd name="T25" fmla="*/ 887 h 1024"/>
              <a:gd name="T26" fmla="*/ 137 w 1024"/>
              <a:gd name="T27" fmla="*/ 1023 h 1024"/>
              <a:gd name="T28" fmla="*/ 887 w 1024"/>
              <a:gd name="T29" fmla="*/ 1023 h 1024"/>
              <a:gd name="T30" fmla="*/ 1023 w 1024"/>
              <a:gd name="T31" fmla="*/ 887 h 1024"/>
              <a:gd name="T32" fmla="*/ 1023 w 1024"/>
              <a:gd name="T33" fmla="*/ 341 h 1024"/>
              <a:gd name="T34" fmla="*/ 841 w 1024"/>
              <a:gd name="T35" fmla="*/ 159 h 1024"/>
              <a:gd name="T36" fmla="*/ 515 w 1024"/>
              <a:gd name="T37" fmla="*/ 53 h 1024"/>
              <a:gd name="T38" fmla="*/ 515 w 1024"/>
              <a:gd name="T39" fmla="*/ 53 h 1024"/>
              <a:gd name="T40" fmla="*/ 553 w 1024"/>
              <a:gd name="T41" fmla="*/ 61 h 1024"/>
              <a:gd name="T42" fmla="*/ 493 w 1024"/>
              <a:gd name="T43" fmla="*/ 167 h 1024"/>
              <a:gd name="T44" fmla="*/ 500 w 1024"/>
              <a:gd name="T45" fmla="*/ 205 h 1024"/>
              <a:gd name="T46" fmla="*/ 515 w 1024"/>
              <a:gd name="T47" fmla="*/ 205 h 1024"/>
              <a:gd name="T48" fmla="*/ 538 w 1024"/>
              <a:gd name="T49" fmla="*/ 197 h 1024"/>
              <a:gd name="T50" fmla="*/ 599 w 1024"/>
              <a:gd name="T51" fmla="*/ 84 h 1024"/>
              <a:gd name="T52" fmla="*/ 652 w 1024"/>
              <a:gd name="T53" fmla="*/ 189 h 1024"/>
              <a:gd name="T54" fmla="*/ 515 w 1024"/>
              <a:gd name="T55" fmla="*/ 318 h 1024"/>
              <a:gd name="T56" fmla="*/ 379 w 1024"/>
              <a:gd name="T57" fmla="*/ 189 h 1024"/>
              <a:gd name="T58" fmla="*/ 515 w 1024"/>
              <a:gd name="T59" fmla="*/ 53 h 1024"/>
              <a:gd name="T60" fmla="*/ 970 w 1024"/>
              <a:gd name="T61" fmla="*/ 887 h 1024"/>
              <a:gd name="T62" fmla="*/ 970 w 1024"/>
              <a:gd name="T63" fmla="*/ 887 h 1024"/>
              <a:gd name="T64" fmla="*/ 887 w 1024"/>
              <a:gd name="T65" fmla="*/ 970 h 1024"/>
              <a:gd name="T66" fmla="*/ 137 w 1024"/>
              <a:gd name="T67" fmla="*/ 970 h 1024"/>
              <a:gd name="T68" fmla="*/ 61 w 1024"/>
              <a:gd name="T69" fmla="*/ 887 h 1024"/>
              <a:gd name="T70" fmla="*/ 61 w 1024"/>
              <a:gd name="T71" fmla="*/ 341 h 1024"/>
              <a:gd name="T72" fmla="*/ 190 w 1024"/>
              <a:gd name="T73" fmla="*/ 212 h 1024"/>
              <a:gd name="T74" fmla="*/ 311 w 1024"/>
              <a:gd name="T75" fmla="*/ 212 h 1024"/>
              <a:gd name="T76" fmla="*/ 326 w 1024"/>
              <a:gd name="T77" fmla="*/ 205 h 1024"/>
              <a:gd name="T78" fmla="*/ 515 w 1024"/>
              <a:gd name="T79" fmla="*/ 379 h 1024"/>
              <a:gd name="T80" fmla="*/ 705 w 1024"/>
              <a:gd name="T81" fmla="*/ 212 h 1024"/>
              <a:gd name="T82" fmla="*/ 712 w 1024"/>
              <a:gd name="T83" fmla="*/ 212 h 1024"/>
              <a:gd name="T84" fmla="*/ 841 w 1024"/>
              <a:gd name="T85" fmla="*/ 212 h 1024"/>
              <a:gd name="T86" fmla="*/ 970 w 1024"/>
              <a:gd name="T87" fmla="*/ 341 h 1024"/>
              <a:gd name="T88" fmla="*/ 970 w 1024"/>
              <a:gd name="T89" fmla="*/ 887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4" h="1024">
                <a:moveTo>
                  <a:pt x="841" y="159"/>
                </a:moveTo>
                <a:lnTo>
                  <a:pt x="841" y="159"/>
                </a:lnTo>
                <a:cubicBezTo>
                  <a:pt x="712" y="159"/>
                  <a:pt x="712" y="159"/>
                  <a:pt x="712" y="159"/>
                </a:cubicBezTo>
                <a:cubicBezTo>
                  <a:pt x="705" y="159"/>
                  <a:pt x="705" y="159"/>
                  <a:pt x="705" y="159"/>
                </a:cubicBezTo>
                <a:cubicBezTo>
                  <a:pt x="697" y="99"/>
                  <a:pt x="659" y="45"/>
                  <a:pt x="606" y="23"/>
                </a:cubicBezTo>
                <a:lnTo>
                  <a:pt x="606" y="23"/>
                </a:lnTo>
                <a:cubicBezTo>
                  <a:pt x="599" y="23"/>
                  <a:pt x="599" y="23"/>
                  <a:pt x="599" y="15"/>
                </a:cubicBezTo>
                <a:cubicBezTo>
                  <a:pt x="576" y="8"/>
                  <a:pt x="546" y="0"/>
                  <a:pt x="515" y="0"/>
                </a:cubicBezTo>
                <a:cubicBezTo>
                  <a:pt x="417" y="0"/>
                  <a:pt x="333" y="76"/>
                  <a:pt x="326" y="167"/>
                </a:cubicBezTo>
                <a:cubicBezTo>
                  <a:pt x="318" y="159"/>
                  <a:pt x="318" y="159"/>
                  <a:pt x="311" y="159"/>
                </a:cubicBezTo>
                <a:cubicBezTo>
                  <a:pt x="190" y="159"/>
                  <a:pt x="190" y="159"/>
                  <a:pt x="190" y="159"/>
                </a:cubicBezTo>
                <a:cubicBezTo>
                  <a:pt x="83" y="159"/>
                  <a:pt x="0" y="243"/>
                  <a:pt x="0" y="341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963"/>
                  <a:pt x="68" y="1023"/>
                  <a:pt x="137" y="1023"/>
                </a:cubicBezTo>
                <a:cubicBezTo>
                  <a:pt x="887" y="1023"/>
                  <a:pt x="887" y="1023"/>
                  <a:pt x="887" y="1023"/>
                </a:cubicBezTo>
                <a:cubicBezTo>
                  <a:pt x="962" y="1023"/>
                  <a:pt x="1023" y="963"/>
                  <a:pt x="1023" y="887"/>
                </a:cubicBezTo>
                <a:cubicBezTo>
                  <a:pt x="1023" y="341"/>
                  <a:pt x="1023" y="341"/>
                  <a:pt x="1023" y="341"/>
                </a:cubicBezTo>
                <a:cubicBezTo>
                  <a:pt x="1023" y="243"/>
                  <a:pt x="940" y="159"/>
                  <a:pt x="841" y="159"/>
                </a:cubicBezTo>
                <a:close/>
                <a:moveTo>
                  <a:pt x="515" y="53"/>
                </a:moveTo>
                <a:lnTo>
                  <a:pt x="515" y="53"/>
                </a:lnTo>
                <a:cubicBezTo>
                  <a:pt x="531" y="53"/>
                  <a:pt x="538" y="53"/>
                  <a:pt x="553" y="61"/>
                </a:cubicBezTo>
                <a:cubicBezTo>
                  <a:pt x="493" y="167"/>
                  <a:pt x="493" y="167"/>
                  <a:pt x="493" y="167"/>
                </a:cubicBezTo>
                <a:cubicBezTo>
                  <a:pt x="485" y="182"/>
                  <a:pt x="485" y="197"/>
                  <a:pt x="500" y="205"/>
                </a:cubicBezTo>
                <a:cubicBezTo>
                  <a:pt x="508" y="205"/>
                  <a:pt x="508" y="205"/>
                  <a:pt x="515" y="205"/>
                </a:cubicBezTo>
                <a:cubicBezTo>
                  <a:pt x="523" y="205"/>
                  <a:pt x="531" y="205"/>
                  <a:pt x="538" y="197"/>
                </a:cubicBezTo>
                <a:cubicBezTo>
                  <a:pt x="599" y="84"/>
                  <a:pt x="599" y="84"/>
                  <a:pt x="599" y="84"/>
                </a:cubicBezTo>
                <a:cubicBezTo>
                  <a:pt x="629" y="106"/>
                  <a:pt x="652" y="144"/>
                  <a:pt x="652" y="189"/>
                </a:cubicBezTo>
                <a:cubicBezTo>
                  <a:pt x="652" y="265"/>
                  <a:pt x="591" y="318"/>
                  <a:pt x="515" y="318"/>
                </a:cubicBezTo>
                <a:cubicBezTo>
                  <a:pt x="440" y="318"/>
                  <a:pt x="379" y="265"/>
                  <a:pt x="379" y="189"/>
                </a:cubicBezTo>
                <a:cubicBezTo>
                  <a:pt x="379" y="114"/>
                  <a:pt x="440" y="53"/>
                  <a:pt x="515" y="53"/>
                </a:cubicBezTo>
                <a:close/>
                <a:moveTo>
                  <a:pt x="970" y="887"/>
                </a:moveTo>
                <a:lnTo>
                  <a:pt x="970" y="887"/>
                </a:lnTo>
                <a:cubicBezTo>
                  <a:pt x="970" y="932"/>
                  <a:pt x="932" y="970"/>
                  <a:pt x="887" y="970"/>
                </a:cubicBezTo>
                <a:cubicBezTo>
                  <a:pt x="137" y="970"/>
                  <a:pt x="137" y="970"/>
                  <a:pt x="137" y="970"/>
                </a:cubicBezTo>
                <a:cubicBezTo>
                  <a:pt x="91" y="970"/>
                  <a:pt x="61" y="932"/>
                  <a:pt x="61" y="887"/>
                </a:cubicBezTo>
                <a:cubicBezTo>
                  <a:pt x="61" y="341"/>
                  <a:pt x="61" y="341"/>
                  <a:pt x="61" y="341"/>
                </a:cubicBezTo>
                <a:cubicBezTo>
                  <a:pt x="61" y="273"/>
                  <a:pt x="114" y="212"/>
                  <a:pt x="190" y="212"/>
                </a:cubicBezTo>
                <a:cubicBezTo>
                  <a:pt x="311" y="212"/>
                  <a:pt x="311" y="212"/>
                  <a:pt x="311" y="212"/>
                </a:cubicBezTo>
                <a:cubicBezTo>
                  <a:pt x="318" y="212"/>
                  <a:pt x="318" y="212"/>
                  <a:pt x="326" y="205"/>
                </a:cubicBezTo>
                <a:cubicBezTo>
                  <a:pt x="333" y="303"/>
                  <a:pt x="417" y="379"/>
                  <a:pt x="515" y="379"/>
                </a:cubicBezTo>
                <a:cubicBezTo>
                  <a:pt x="614" y="379"/>
                  <a:pt x="690" y="303"/>
                  <a:pt x="705" y="212"/>
                </a:cubicBezTo>
                <a:cubicBezTo>
                  <a:pt x="705" y="212"/>
                  <a:pt x="705" y="212"/>
                  <a:pt x="712" y="212"/>
                </a:cubicBezTo>
                <a:cubicBezTo>
                  <a:pt x="841" y="212"/>
                  <a:pt x="841" y="212"/>
                  <a:pt x="841" y="212"/>
                </a:cubicBezTo>
                <a:cubicBezTo>
                  <a:pt x="909" y="212"/>
                  <a:pt x="970" y="273"/>
                  <a:pt x="970" y="341"/>
                </a:cubicBezTo>
                <a:lnTo>
                  <a:pt x="970" y="8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6">
            <a:extLst>
              <a:ext uri="{FF2B5EF4-FFF2-40B4-BE49-F238E27FC236}">
                <a16:creationId xmlns:a16="http://schemas.microsoft.com/office/drawing/2014/main" id="{6E234F90-AA5E-AF4D-9635-A390C86D8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465" y="8566818"/>
            <a:ext cx="258912" cy="196773"/>
          </a:xfrm>
          <a:custGeom>
            <a:avLst/>
            <a:gdLst>
              <a:gd name="T0" fmla="*/ 205 w 221"/>
              <a:gd name="T1" fmla="*/ 0 h 167"/>
              <a:gd name="T2" fmla="*/ 205 w 221"/>
              <a:gd name="T3" fmla="*/ 0 h 167"/>
              <a:gd name="T4" fmla="*/ 182 w 221"/>
              <a:gd name="T5" fmla="*/ 0 h 167"/>
              <a:gd name="T6" fmla="*/ 107 w 221"/>
              <a:gd name="T7" fmla="*/ 23 h 167"/>
              <a:gd name="T8" fmla="*/ 39 w 221"/>
              <a:gd name="T9" fmla="*/ 23 h 167"/>
              <a:gd name="T10" fmla="*/ 8 w 221"/>
              <a:gd name="T11" fmla="*/ 23 h 167"/>
              <a:gd name="T12" fmla="*/ 0 w 221"/>
              <a:gd name="T13" fmla="*/ 45 h 167"/>
              <a:gd name="T14" fmla="*/ 39 w 221"/>
              <a:gd name="T15" fmla="*/ 129 h 167"/>
              <a:gd name="T16" fmla="*/ 114 w 221"/>
              <a:gd name="T17" fmla="*/ 166 h 167"/>
              <a:gd name="T18" fmla="*/ 122 w 221"/>
              <a:gd name="T19" fmla="*/ 166 h 167"/>
              <a:gd name="T20" fmla="*/ 198 w 221"/>
              <a:gd name="T21" fmla="*/ 114 h 167"/>
              <a:gd name="T22" fmla="*/ 220 w 221"/>
              <a:gd name="T23" fmla="*/ 23 h 167"/>
              <a:gd name="T24" fmla="*/ 205 w 221"/>
              <a:gd name="T25" fmla="*/ 0 h 167"/>
              <a:gd name="T26" fmla="*/ 152 w 221"/>
              <a:gd name="T27" fmla="*/ 83 h 167"/>
              <a:gd name="T28" fmla="*/ 152 w 221"/>
              <a:gd name="T29" fmla="*/ 83 h 167"/>
              <a:gd name="T30" fmla="*/ 114 w 221"/>
              <a:gd name="T31" fmla="*/ 114 h 167"/>
              <a:gd name="T32" fmla="*/ 76 w 221"/>
              <a:gd name="T33" fmla="*/ 91 h 167"/>
              <a:gd name="T34" fmla="*/ 69 w 221"/>
              <a:gd name="T35" fmla="*/ 83 h 167"/>
              <a:gd name="T36" fmla="*/ 114 w 221"/>
              <a:gd name="T37" fmla="*/ 76 h 167"/>
              <a:gd name="T38" fmla="*/ 160 w 221"/>
              <a:gd name="T39" fmla="*/ 68 h 167"/>
              <a:gd name="T40" fmla="*/ 152 w 221"/>
              <a:gd name="T41" fmla="*/ 83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1" h="167">
                <a:moveTo>
                  <a:pt x="205" y="0"/>
                </a:moveTo>
                <a:lnTo>
                  <a:pt x="205" y="0"/>
                </a:lnTo>
                <a:cubicBezTo>
                  <a:pt x="198" y="0"/>
                  <a:pt x="190" y="0"/>
                  <a:pt x="182" y="0"/>
                </a:cubicBezTo>
                <a:cubicBezTo>
                  <a:pt x="167" y="7"/>
                  <a:pt x="137" y="23"/>
                  <a:pt x="107" y="23"/>
                </a:cubicBezTo>
                <a:cubicBezTo>
                  <a:pt x="69" y="30"/>
                  <a:pt x="39" y="23"/>
                  <a:pt x="39" y="23"/>
                </a:cubicBezTo>
                <a:cubicBezTo>
                  <a:pt x="31" y="15"/>
                  <a:pt x="16" y="15"/>
                  <a:pt x="8" y="23"/>
                </a:cubicBezTo>
                <a:cubicBezTo>
                  <a:pt x="0" y="30"/>
                  <a:pt x="0" y="38"/>
                  <a:pt x="0" y="45"/>
                </a:cubicBezTo>
                <a:cubicBezTo>
                  <a:pt x="0" y="76"/>
                  <a:pt x="16" y="106"/>
                  <a:pt x="39" y="129"/>
                </a:cubicBezTo>
                <a:cubicBezTo>
                  <a:pt x="61" y="151"/>
                  <a:pt x="84" y="166"/>
                  <a:pt x="114" y="166"/>
                </a:cubicBezTo>
                <a:lnTo>
                  <a:pt x="122" y="166"/>
                </a:lnTo>
                <a:cubicBezTo>
                  <a:pt x="152" y="159"/>
                  <a:pt x="182" y="144"/>
                  <a:pt x="198" y="114"/>
                </a:cubicBezTo>
                <a:cubicBezTo>
                  <a:pt x="213" y="83"/>
                  <a:pt x="220" y="53"/>
                  <a:pt x="220" y="23"/>
                </a:cubicBezTo>
                <a:cubicBezTo>
                  <a:pt x="220" y="15"/>
                  <a:pt x="213" y="7"/>
                  <a:pt x="205" y="0"/>
                </a:cubicBezTo>
                <a:close/>
                <a:moveTo>
                  <a:pt x="152" y="83"/>
                </a:moveTo>
                <a:lnTo>
                  <a:pt x="152" y="83"/>
                </a:lnTo>
                <a:cubicBezTo>
                  <a:pt x="145" y="98"/>
                  <a:pt x="130" y="106"/>
                  <a:pt x="114" y="114"/>
                </a:cubicBezTo>
                <a:cubicBezTo>
                  <a:pt x="107" y="114"/>
                  <a:pt x="91" y="106"/>
                  <a:pt x="76" y="91"/>
                </a:cubicBezTo>
                <a:lnTo>
                  <a:pt x="69" y="83"/>
                </a:lnTo>
                <a:cubicBezTo>
                  <a:pt x="84" y="83"/>
                  <a:pt x="99" y="83"/>
                  <a:pt x="114" y="76"/>
                </a:cubicBezTo>
                <a:cubicBezTo>
                  <a:pt x="130" y="76"/>
                  <a:pt x="145" y="76"/>
                  <a:pt x="160" y="68"/>
                </a:cubicBezTo>
                <a:cubicBezTo>
                  <a:pt x="160" y="76"/>
                  <a:pt x="152" y="76"/>
                  <a:pt x="152" y="8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97">
            <a:extLst>
              <a:ext uri="{FF2B5EF4-FFF2-40B4-BE49-F238E27FC236}">
                <a16:creationId xmlns:a16="http://schemas.microsoft.com/office/drawing/2014/main" id="{AB22ADD4-5B38-454E-9B57-3E4348A1F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108" y="8131847"/>
            <a:ext cx="258912" cy="310694"/>
          </a:xfrm>
          <a:custGeom>
            <a:avLst/>
            <a:gdLst>
              <a:gd name="T0" fmla="*/ 15 w 221"/>
              <a:gd name="T1" fmla="*/ 257 h 266"/>
              <a:gd name="T2" fmla="*/ 15 w 221"/>
              <a:gd name="T3" fmla="*/ 257 h 266"/>
              <a:gd name="T4" fmla="*/ 30 w 221"/>
              <a:gd name="T5" fmla="*/ 265 h 266"/>
              <a:gd name="T6" fmla="*/ 68 w 221"/>
              <a:gd name="T7" fmla="*/ 250 h 266"/>
              <a:gd name="T8" fmla="*/ 106 w 221"/>
              <a:gd name="T9" fmla="*/ 227 h 266"/>
              <a:gd name="T10" fmla="*/ 220 w 221"/>
              <a:gd name="T11" fmla="*/ 121 h 266"/>
              <a:gd name="T12" fmla="*/ 174 w 221"/>
              <a:gd name="T13" fmla="*/ 7 h 266"/>
              <a:gd name="T14" fmla="*/ 98 w 221"/>
              <a:gd name="T15" fmla="*/ 7 h 266"/>
              <a:gd name="T16" fmla="*/ 23 w 221"/>
              <a:gd name="T17" fmla="*/ 106 h 266"/>
              <a:gd name="T18" fmla="*/ 0 w 221"/>
              <a:gd name="T19" fmla="*/ 219 h 266"/>
              <a:gd name="T20" fmla="*/ 15 w 221"/>
              <a:gd name="T21" fmla="*/ 257 h 266"/>
              <a:gd name="T22" fmla="*/ 76 w 221"/>
              <a:gd name="T23" fmla="*/ 128 h 266"/>
              <a:gd name="T24" fmla="*/ 76 w 221"/>
              <a:gd name="T25" fmla="*/ 128 h 266"/>
              <a:gd name="T26" fmla="*/ 121 w 221"/>
              <a:gd name="T27" fmla="*/ 60 h 266"/>
              <a:gd name="T28" fmla="*/ 137 w 221"/>
              <a:gd name="T29" fmla="*/ 52 h 266"/>
              <a:gd name="T30" fmla="*/ 144 w 221"/>
              <a:gd name="T31" fmla="*/ 60 h 266"/>
              <a:gd name="T32" fmla="*/ 167 w 221"/>
              <a:gd name="T33" fmla="*/ 121 h 266"/>
              <a:gd name="T34" fmla="*/ 106 w 221"/>
              <a:gd name="T35" fmla="*/ 174 h 266"/>
              <a:gd name="T36" fmla="*/ 53 w 221"/>
              <a:gd name="T37" fmla="*/ 189 h 266"/>
              <a:gd name="T38" fmla="*/ 76 w 221"/>
              <a:gd name="T39" fmla="*/ 12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1" h="266">
                <a:moveTo>
                  <a:pt x="15" y="257"/>
                </a:moveTo>
                <a:lnTo>
                  <a:pt x="15" y="257"/>
                </a:lnTo>
                <a:cubicBezTo>
                  <a:pt x="23" y="265"/>
                  <a:pt x="30" y="265"/>
                  <a:pt x="30" y="265"/>
                </a:cubicBezTo>
                <a:cubicBezTo>
                  <a:pt x="46" y="265"/>
                  <a:pt x="61" y="257"/>
                  <a:pt x="68" y="250"/>
                </a:cubicBezTo>
                <a:cubicBezTo>
                  <a:pt x="83" y="242"/>
                  <a:pt x="98" y="227"/>
                  <a:pt x="106" y="227"/>
                </a:cubicBezTo>
                <a:cubicBezTo>
                  <a:pt x="167" y="227"/>
                  <a:pt x="220" y="181"/>
                  <a:pt x="220" y="121"/>
                </a:cubicBezTo>
                <a:cubicBezTo>
                  <a:pt x="220" y="83"/>
                  <a:pt x="205" y="30"/>
                  <a:pt x="174" y="7"/>
                </a:cubicBezTo>
                <a:cubicBezTo>
                  <a:pt x="152" y="0"/>
                  <a:pt x="121" y="0"/>
                  <a:pt x="98" y="7"/>
                </a:cubicBezTo>
                <a:cubicBezTo>
                  <a:pt x="68" y="22"/>
                  <a:pt x="38" y="68"/>
                  <a:pt x="23" y="106"/>
                </a:cubicBezTo>
                <a:cubicBezTo>
                  <a:pt x="7" y="143"/>
                  <a:pt x="0" y="189"/>
                  <a:pt x="0" y="219"/>
                </a:cubicBezTo>
                <a:cubicBezTo>
                  <a:pt x="0" y="227"/>
                  <a:pt x="0" y="250"/>
                  <a:pt x="15" y="257"/>
                </a:cubicBezTo>
                <a:close/>
                <a:moveTo>
                  <a:pt x="76" y="128"/>
                </a:moveTo>
                <a:lnTo>
                  <a:pt x="76" y="128"/>
                </a:lnTo>
                <a:cubicBezTo>
                  <a:pt x="98" y="75"/>
                  <a:pt x="114" y="60"/>
                  <a:pt x="121" y="60"/>
                </a:cubicBezTo>
                <a:cubicBezTo>
                  <a:pt x="129" y="52"/>
                  <a:pt x="129" y="52"/>
                  <a:pt x="137" y="52"/>
                </a:cubicBezTo>
                <a:cubicBezTo>
                  <a:pt x="137" y="52"/>
                  <a:pt x="137" y="52"/>
                  <a:pt x="144" y="60"/>
                </a:cubicBezTo>
                <a:cubicBezTo>
                  <a:pt x="152" y="68"/>
                  <a:pt x="167" y="91"/>
                  <a:pt x="167" y="121"/>
                </a:cubicBezTo>
                <a:cubicBezTo>
                  <a:pt x="167" y="151"/>
                  <a:pt x="137" y="174"/>
                  <a:pt x="106" y="174"/>
                </a:cubicBezTo>
                <a:cubicBezTo>
                  <a:pt x="91" y="174"/>
                  <a:pt x="68" y="181"/>
                  <a:pt x="53" y="189"/>
                </a:cubicBezTo>
                <a:cubicBezTo>
                  <a:pt x="61" y="174"/>
                  <a:pt x="68" y="151"/>
                  <a:pt x="76" y="1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98">
            <a:extLst>
              <a:ext uri="{FF2B5EF4-FFF2-40B4-BE49-F238E27FC236}">
                <a16:creationId xmlns:a16="http://schemas.microsoft.com/office/drawing/2014/main" id="{139FFF9E-A687-3545-AC46-B71254A5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297" y="8566818"/>
            <a:ext cx="269268" cy="196773"/>
          </a:xfrm>
          <a:custGeom>
            <a:avLst/>
            <a:gdLst>
              <a:gd name="T0" fmla="*/ 212 w 228"/>
              <a:gd name="T1" fmla="*/ 23 h 167"/>
              <a:gd name="T2" fmla="*/ 212 w 228"/>
              <a:gd name="T3" fmla="*/ 23 h 167"/>
              <a:gd name="T4" fmla="*/ 182 w 228"/>
              <a:gd name="T5" fmla="*/ 23 h 167"/>
              <a:gd name="T6" fmla="*/ 114 w 228"/>
              <a:gd name="T7" fmla="*/ 23 h 167"/>
              <a:gd name="T8" fmla="*/ 38 w 228"/>
              <a:gd name="T9" fmla="*/ 0 h 167"/>
              <a:gd name="T10" fmla="*/ 15 w 228"/>
              <a:gd name="T11" fmla="*/ 0 h 167"/>
              <a:gd name="T12" fmla="*/ 0 w 228"/>
              <a:gd name="T13" fmla="*/ 23 h 167"/>
              <a:gd name="T14" fmla="*/ 23 w 228"/>
              <a:gd name="T15" fmla="*/ 114 h 167"/>
              <a:gd name="T16" fmla="*/ 98 w 228"/>
              <a:gd name="T17" fmla="*/ 166 h 167"/>
              <a:gd name="T18" fmla="*/ 106 w 228"/>
              <a:gd name="T19" fmla="*/ 166 h 167"/>
              <a:gd name="T20" fmla="*/ 182 w 228"/>
              <a:gd name="T21" fmla="*/ 129 h 167"/>
              <a:gd name="T22" fmla="*/ 220 w 228"/>
              <a:gd name="T23" fmla="*/ 45 h 167"/>
              <a:gd name="T24" fmla="*/ 212 w 228"/>
              <a:gd name="T25" fmla="*/ 23 h 167"/>
              <a:gd name="T26" fmla="*/ 144 w 228"/>
              <a:gd name="T27" fmla="*/ 91 h 167"/>
              <a:gd name="T28" fmla="*/ 144 w 228"/>
              <a:gd name="T29" fmla="*/ 91 h 167"/>
              <a:gd name="T30" fmla="*/ 106 w 228"/>
              <a:gd name="T31" fmla="*/ 114 h 167"/>
              <a:gd name="T32" fmla="*/ 68 w 228"/>
              <a:gd name="T33" fmla="*/ 83 h 167"/>
              <a:gd name="T34" fmla="*/ 61 w 228"/>
              <a:gd name="T35" fmla="*/ 68 h 167"/>
              <a:gd name="T36" fmla="*/ 106 w 228"/>
              <a:gd name="T37" fmla="*/ 76 h 167"/>
              <a:gd name="T38" fmla="*/ 151 w 228"/>
              <a:gd name="T39" fmla="*/ 83 h 167"/>
              <a:gd name="T40" fmla="*/ 144 w 228"/>
              <a:gd name="T41" fmla="*/ 9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" h="167">
                <a:moveTo>
                  <a:pt x="212" y="23"/>
                </a:moveTo>
                <a:lnTo>
                  <a:pt x="212" y="23"/>
                </a:lnTo>
                <a:cubicBezTo>
                  <a:pt x="205" y="15"/>
                  <a:pt x="197" y="15"/>
                  <a:pt x="182" y="23"/>
                </a:cubicBezTo>
                <a:cubicBezTo>
                  <a:pt x="182" y="23"/>
                  <a:pt x="159" y="30"/>
                  <a:pt x="114" y="23"/>
                </a:cubicBezTo>
                <a:cubicBezTo>
                  <a:pt x="83" y="23"/>
                  <a:pt x="38" y="0"/>
                  <a:pt x="38" y="0"/>
                </a:cubicBezTo>
                <a:cubicBezTo>
                  <a:pt x="30" y="0"/>
                  <a:pt x="23" y="0"/>
                  <a:pt x="15" y="0"/>
                </a:cubicBezTo>
                <a:cubicBezTo>
                  <a:pt x="7" y="7"/>
                  <a:pt x="0" y="15"/>
                  <a:pt x="0" y="23"/>
                </a:cubicBezTo>
                <a:cubicBezTo>
                  <a:pt x="0" y="53"/>
                  <a:pt x="7" y="83"/>
                  <a:pt x="23" y="114"/>
                </a:cubicBezTo>
                <a:cubicBezTo>
                  <a:pt x="38" y="144"/>
                  <a:pt x="68" y="159"/>
                  <a:pt x="98" y="166"/>
                </a:cubicBezTo>
                <a:lnTo>
                  <a:pt x="106" y="166"/>
                </a:lnTo>
                <a:cubicBezTo>
                  <a:pt x="136" y="166"/>
                  <a:pt x="159" y="151"/>
                  <a:pt x="182" y="129"/>
                </a:cubicBezTo>
                <a:cubicBezTo>
                  <a:pt x="205" y="106"/>
                  <a:pt x="220" y="76"/>
                  <a:pt x="220" y="45"/>
                </a:cubicBezTo>
                <a:cubicBezTo>
                  <a:pt x="227" y="38"/>
                  <a:pt x="220" y="30"/>
                  <a:pt x="212" y="23"/>
                </a:cubicBezTo>
                <a:close/>
                <a:moveTo>
                  <a:pt x="144" y="91"/>
                </a:moveTo>
                <a:lnTo>
                  <a:pt x="144" y="91"/>
                </a:lnTo>
                <a:cubicBezTo>
                  <a:pt x="129" y="106"/>
                  <a:pt x="114" y="114"/>
                  <a:pt x="106" y="114"/>
                </a:cubicBezTo>
                <a:cubicBezTo>
                  <a:pt x="91" y="106"/>
                  <a:pt x="76" y="98"/>
                  <a:pt x="68" y="83"/>
                </a:cubicBezTo>
                <a:cubicBezTo>
                  <a:pt x="68" y="76"/>
                  <a:pt x="61" y="76"/>
                  <a:pt x="61" y="68"/>
                </a:cubicBezTo>
                <a:cubicBezTo>
                  <a:pt x="76" y="76"/>
                  <a:pt x="91" y="76"/>
                  <a:pt x="106" y="76"/>
                </a:cubicBezTo>
                <a:cubicBezTo>
                  <a:pt x="121" y="83"/>
                  <a:pt x="136" y="83"/>
                  <a:pt x="151" y="83"/>
                </a:cubicBezTo>
                <a:lnTo>
                  <a:pt x="144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99">
            <a:extLst>
              <a:ext uri="{FF2B5EF4-FFF2-40B4-BE49-F238E27FC236}">
                <a16:creationId xmlns:a16="http://schemas.microsoft.com/office/drawing/2014/main" id="{BECA53AB-081C-8541-9E3F-AD787702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654" y="8131847"/>
            <a:ext cx="269268" cy="310694"/>
          </a:xfrm>
          <a:custGeom>
            <a:avLst/>
            <a:gdLst>
              <a:gd name="T0" fmla="*/ 122 w 229"/>
              <a:gd name="T1" fmla="*/ 7 h 266"/>
              <a:gd name="T2" fmla="*/ 122 w 229"/>
              <a:gd name="T3" fmla="*/ 7 h 266"/>
              <a:gd name="T4" fmla="*/ 54 w 229"/>
              <a:gd name="T5" fmla="*/ 7 h 266"/>
              <a:gd name="T6" fmla="*/ 0 w 229"/>
              <a:gd name="T7" fmla="*/ 121 h 266"/>
              <a:gd name="T8" fmla="*/ 114 w 229"/>
              <a:gd name="T9" fmla="*/ 227 h 266"/>
              <a:gd name="T10" fmla="*/ 152 w 229"/>
              <a:gd name="T11" fmla="*/ 250 h 266"/>
              <a:gd name="T12" fmla="*/ 190 w 229"/>
              <a:gd name="T13" fmla="*/ 265 h 266"/>
              <a:gd name="T14" fmla="*/ 205 w 229"/>
              <a:gd name="T15" fmla="*/ 257 h 266"/>
              <a:gd name="T16" fmla="*/ 228 w 229"/>
              <a:gd name="T17" fmla="*/ 219 h 266"/>
              <a:gd name="T18" fmla="*/ 198 w 229"/>
              <a:gd name="T19" fmla="*/ 106 h 266"/>
              <a:gd name="T20" fmla="*/ 122 w 229"/>
              <a:gd name="T21" fmla="*/ 7 h 266"/>
              <a:gd name="T22" fmla="*/ 114 w 229"/>
              <a:gd name="T23" fmla="*/ 174 h 266"/>
              <a:gd name="T24" fmla="*/ 114 w 229"/>
              <a:gd name="T25" fmla="*/ 174 h 266"/>
              <a:gd name="T26" fmla="*/ 54 w 229"/>
              <a:gd name="T27" fmla="*/ 121 h 266"/>
              <a:gd name="T28" fmla="*/ 76 w 229"/>
              <a:gd name="T29" fmla="*/ 60 h 266"/>
              <a:gd name="T30" fmla="*/ 91 w 229"/>
              <a:gd name="T31" fmla="*/ 52 h 266"/>
              <a:gd name="T32" fmla="*/ 99 w 229"/>
              <a:gd name="T33" fmla="*/ 60 h 266"/>
              <a:gd name="T34" fmla="*/ 144 w 229"/>
              <a:gd name="T35" fmla="*/ 128 h 266"/>
              <a:gd name="T36" fmla="*/ 167 w 229"/>
              <a:gd name="T37" fmla="*/ 189 h 266"/>
              <a:gd name="T38" fmla="*/ 114 w 229"/>
              <a:gd name="T39" fmla="*/ 17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9" h="266">
                <a:moveTo>
                  <a:pt x="122" y="7"/>
                </a:moveTo>
                <a:lnTo>
                  <a:pt x="122" y="7"/>
                </a:lnTo>
                <a:cubicBezTo>
                  <a:pt x="99" y="0"/>
                  <a:pt x="69" y="0"/>
                  <a:pt x="54" y="7"/>
                </a:cubicBezTo>
                <a:cubicBezTo>
                  <a:pt x="16" y="30"/>
                  <a:pt x="0" y="83"/>
                  <a:pt x="0" y="121"/>
                </a:cubicBezTo>
                <a:cubicBezTo>
                  <a:pt x="0" y="181"/>
                  <a:pt x="54" y="227"/>
                  <a:pt x="114" y="227"/>
                </a:cubicBezTo>
                <a:cubicBezTo>
                  <a:pt x="122" y="227"/>
                  <a:pt x="137" y="242"/>
                  <a:pt x="152" y="250"/>
                </a:cubicBezTo>
                <a:cubicBezTo>
                  <a:pt x="167" y="257"/>
                  <a:pt x="175" y="265"/>
                  <a:pt x="190" y="265"/>
                </a:cubicBezTo>
                <a:cubicBezTo>
                  <a:pt x="198" y="265"/>
                  <a:pt x="198" y="265"/>
                  <a:pt x="205" y="257"/>
                </a:cubicBezTo>
                <a:cubicBezTo>
                  <a:pt x="228" y="250"/>
                  <a:pt x="228" y="227"/>
                  <a:pt x="228" y="219"/>
                </a:cubicBezTo>
                <a:cubicBezTo>
                  <a:pt x="228" y="189"/>
                  <a:pt x="213" y="143"/>
                  <a:pt x="198" y="106"/>
                </a:cubicBezTo>
                <a:cubicBezTo>
                  <a:pt x="182" y="68"/>
                  <a:pt x="159" y="22"/>
                  <a:pt x="122" y="7"/>
                </a:cubicBezTo>
                <a:close/>
                <a:moveTo>
                  <a:pt x="114" y="174"/>
                </a:moveTo>
                <a:lnTo>
                  <a:pt x="114" y="174"/>
                </a:lnTo>
                <a:cubicBezTo>
                  <a:pt x="84" y="174"/>
                  <a:pt x="54" y="151"/>
                  <a:pt x="54" y="121"/>
                </a:cubicBezTo>
                <a:cubicBezTo>
                  <a:pt x="54" y="91"/>
                  <a:pt x="69" y="68"/>
                  <a:pt x="76" y="60"/>
                </a:cubicBezTo>
                <a:cubicBezTo>
                  <a:pt x="84" y="52"/>
                  <a:pt x="84" y="52"/>
                  <a:pt x="91" y="52"/>
                </a:cubicBezTo>
                <a:cubicBezTo>
                  <a:pt x="91" y="52"/>
                  <a:pt x="99" y="52"/>
                  <a:pt x="99" y="60"/>
                </a:cubicBezTo>
                <a:cubicBezTo>
                  <a:pt x="107" y="60"/>
                  <a:pt x="129" y="75"/>
                  <a:pt x="144" y="128"/>
                </a:cubicBezTo>
                <a:cubicBezTo>
                  <a:pt x="152" y="151"/>
                  <a:pt x="159" y="174"/>
                  <a:pt x="167" y="189"/>
                </a:cubicBezTo>
                <a:cubicBezTo>
                  <a:pt x="152" y="181"/>
                  <a:pt x="137" y="174"/>
                  <a:pt x="114" y="1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00">
            <a:extLst>
              <a:ext uri="{FF2B5EF4-FFF2-40B4-BE49-F238E27FC236}">
                <a16:creationId xmlns:a16="http://schemas.microsoft.com/office/drawing/2014/main" id="{21D6B921-76E4-274B-AEE7-CCEB2EA1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824" y="7727945"/>
            <a:ext cx="1097785" cy="1097785"/>
          </a:xfrm>
          <a:custGeom>
            <a:avLst/>
            <a:gdLst>
              <a:gd name="T0" fmla="*/ 917 w 933"/>
              <a:gd name="T1" fmla="*/ 205 h 934"/>
              <a:gd name="T2" fmla="*/ 917 w 933"/>
              <a:gd name="T3" fmla="*/ 205 h 934"/>
              <a:gd name="T4" fmla="*/ 848 w 933"/>
              <a:gd name="T5" fmla="*/ 84 h 934"/>
              <a:gd name="T6" fmla="*/ 727 w 933"/>
              <a:gd name="T7" fmla="*/ 16 h 934"/>
              <a:gd name="T8" fmla="*/ 591 w 933"/>
              <a:gd name="T9" fmla="*/ 8 h 934"/>
              <a:gd name="T10" fmla="*/ 304 w 933"/>
              <a:gd name="T11" fmla="*/ 152 h 934"/>
              <a:gd name="T12" fmla="*/ 160 w 933"/>
              <a:gd name="T13" fmla="*/ 440 h 934"/>
              <a:gd name="T14" fmla="*/ 167 w 933"/>
              <a:gd name="T15" fmla="*/ 576 h 934"/>
              <a:gd name="T16" fmla="*/ 220 w 933"/>
              <a:gd name="T17" fmla="*/ 675 h 934"/>
              <a:gd name="T18" fmla="*/ 16 w 933"/>
              <a:gd name="T19" fmla="*/ 879 h 934"/>
              <a:gd name="T20" fmla="*/ 16 w 933"/>
              <a:gd name="T21" fmla="*/ 925 h 934"/>
              <a:gd name="T22" fmla="*/ 31 w 933"/>
              <a:gd name="T23" fmla="*/ 933 h 934"/>
              <a:gd name="T24" fmla="*/ 54 w 933"/>
              <a:gd name="T25" fmla="*/ 925 h 934"/>
              <a:gd name="T26" fmla="*/ 258 w 933"/>
              <a:gd name="T27" fmla="*/ 720 h 934"/>
              <a:gd name="T28" fmla="*/ 357 w 933"/>
              <a:gd name="T29" fmla="*/ 766 h 934"/>
              <a:gd name="T30" fmla="*/ 447 w 933"/>
              <a:gd name="T31" fmla="*/ 781 h 934"/>
              <a:gd name="T32" fmla="*/ 500 w 933"/>
              <a:gd name="T33" fmla="*/ 773 h 934"/>
              <a:gd name="T34" fmla="*/ 780 w 933"/>
              <a:gd name="T35" fmla="*/ 629 h 934"/>
              <a:gd name="T36" fmla="*/ 924 w 933"/>
              <a:gd name="T37" fmla="*/ 349 h 934"/>
              <a:gd name="T38" fmla="*/ 917 w 933"/>
              <a:gd name="T39" fmla="*/ 205 h 934"/>
              <a:gd name="T40" fmla="*/ 742 w 933"/>
              <a:gd name="T41" fmla="*/ 592 h 934"/>
              <a:gd name="T42" fmla="*/ 742 w 933"/>
              <a:gd name="T43" fmla="*/ 592 h 934"/>
              <a:gd name="T44" fmla="*/ 492 w 933"/>
              <a:gd name="T45" fmla="*/ 720 h 934"/>
              <a:gd name="T46" fmla="*/ 447 w 933"/>
              <a:gd name="T47" fmla="*/ 728 h 934"/>
              <a:gd name="T48" fmla="*/ 296 w 933"/>
              <a:gd name="T49" fmla="*/ 675 h 934"/>
              <a:gd name="T50" fmla="*/ 417 w 933"/>
              <a:gd name="T51" fmla="*/ 546 h 934"/>
              <a:gd name="T52" fmla="*/ 568 w 933"/>
              <a:gd name="T53" fmla="*/ 569 h 934"/>
              <a:gd name="T54" fmla="*/ 575 w 933"/>
              <a:gd name="T55" fmla="*/ 569 h 934"/>
              <a:gd name="T56" fmla="*/ 598 w 933"/>
              <a:gd name="T57" fmla="*/ 539 h 934"/>
              <a:gd name="T58" fmla="*/ 575 w 933"/>
              <a:gd name="T59" fmla="*/ 508 h 934"/>
              <a:gd name="T60" fmla="*/ 469 w 933"/>
              <a:gd name="T61" fmla="*/ 493 h 934"/>
              <a:gd name="T62" fmla="*/ 575 w 933"/>
              <a:gd name="T63" fmla="*/ 387 h 934"/>
              <a:gd name="T64" fmla="*/ 697 w 933"/>
              <a:gd name="T65" fmla="*/ 433 h 934"/>
              <a:gd name="T66" fmla="*/ 704 w 933"/>
              <a:gd name="T67" fmla="*/ 440 h 934"/>
              <a:gd name="T68" fmla="*/ 734 w 933"/>
              <a:gd name="T69" fmla="*/ 417 h 934"/>
              <a:gd name="T70" fmla="*/ 719 w 933"/>
              <a:gd name="T71" fmla="*/ 387 h 934"/>
              <a:gd name="T72" fmla="*/ 613 w 933"/>
              <a:gd name="T73" fmla="*/ 342 h 934"/>
              <a:gd name="T74" fmla="*/ 666 w 933"/>
              <a:gd name="T75" fmla="*/ 289 h 934"/>
              <a:gd name="T76" fmla="*/ 666 w 933"/>
              <a:gd name="T77" fmla="*/ 251 h 934"/>
              <a:gd name="T78" fmla="*/ 629 w 933"/>
              <a:gd name="T79" fmla="*/ 251 h 934"/>
              <a:gd name="T80" fmla="*/ 545 w 933"/>
              <a:gd name="T81" fmla="*/ 334 h 934"/>
              <a:gd name="T82" fmla="*/ 545 w 933"/>
              <a:gd name="T83" fmla="*/ 334 h 934"/>
              <a:gd name="T84" fmla="*/ 523 w 933"/>
              <a:gd name="T85" fmla="*/ 357 h 934"/>
              <a:gd name="T86" fmla="*/ 523 w 933"/>
              <a:gd name="T87" fmla="*/ 258 h 934"/>
              <a:gd name="T88" fmla="*/ 492 w 933"/>
              <a:gd name="T89" fmla="*/ 235 h 934"/>
              <a:gd name="T90" fmla="*/ 462 w 933"/>
              <a:gd name="T91" fmla="*/ 266 h 934"/>
              <a:gd name="T92" fmla="*/ 469 w 933"/>
              <a:gd name="T93" fmla="*/ 410 h 934"/>
              <a:gd name="T94" fmla="*/ 379 w 933"/>
              <a:gd name="T95" fmla="*/ 516 h 934"/>
              <a:gd name="T96" fmla="*/ 379 w 933"/>
              <a:gd name="T97" fmla="*/ 410 h 934"/>
              <a:gd name="T98" fmla="*/ 349 w 933"/>
              <a:gd name="T99" fmla="*/ 379 h 934"/>
              <a:gd name="T100" fmla="*/ 319 w 933"/>
              <a:gd name="T101" fmla="*/ 410 h 934"/>
              <a:gd name="T102" fmla="*/ 319 w 933"/>
              <a:gd name="T103" fmla="*/ 569 h 934"/>
              <a:gd name="T104" fmla="*/ 258 w 933"/>
              <a:gd name="T105" fmla="*/ 637 h 934"/>
              <a:gd name="T106" fmla="*/ 342 w 933"/>
              <a:gd name="T107" fmla="*/ 198 h 934"/>
              <a:gd name="T108" fmla="*/ 598 w 933"/>
              <a:gd name="T109" fmla="*/ 61 h 934"/>
              <a:gd name="T110" fmla="*/ 636 w 933"/>
              <a:gd name="T111" fmla="*/ 61 h 934"/>
              <a:gd name="T112" fmla="*/ 810 w 933"/>
              <a:gd name="T113" fmla="*/ 122 h 934"/>
              <a:gd name="T114" fmla="*/ 742 w 933"/>
              <a:gd name="T115" fmla="*/ 592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3" h="934">
                <a:moveTo>
                  <a:pt x="917" y="205"/>
                </a:moveTo>
                <a:lnTo>
                  <a:pt x="917" y="205"/>
                </a:lnTo>
                <a:cubicBezTo>
                  <a:pt x="901" y="160"/>
                  <a:pt x="879" y="122"/>
                  <a:pt x="848" y="84"/>
                </a:cubicBezTo>
                <a:cubicBezTo>
                  <a:pt x="818" y="54"/>
                  <a:pt x="773" y="31"/>
                  <a:pt x="727" y="16"/>
                </a:cubicBezTo>
                <a:cubicBezTo>
                  <a:pt x="682" y="0"/>
                  <a:pt x="636" y="0"/>
                  <a:pt x="591" y="8"/>
                </a:cubicBezTo>
                <a:cubicBezTo>
                  <a:pt x="484" y="23"/>
                  <a:pt x="387" y="76"/>
                  <a:pt x="304" y="152"/>
                </a:cubicBezTo>
                <a:cubicBezTo>
                  <a:pt x="228" y="235"/>
                  <a:pt x="175" y="334"/>
                  <a:pt x="160" y="440"/>
                </a:cubicBezTo>
                <a:cubicBezTo>
                  <a:pt x="152" y="485"/>
                  <a:pt x="152" y="539"/>
                  <a:pt x="167" y="576"/>
                </a:cubicBezTo>
                <a:cubicBezTo>
                  <a:pt x="175" y="614"/>
                  <a:pt x="198" y="652"/>
                  <a:pt x="220" y="675"/>
                </a:cubicBezTo>
                <a:cubicBezTo>
                  <a:pt x="16" y="879"/>
                  <a:pt x="16" y="879"/>
                  <a:pt x="16" y="879"/>
                </a:cubicBezTo>
                <a:cubicBezTo>
                  <a:pt x="0" y="895"/>
                  <a:pt x="0" y="910"/>
                  <a:pt x="16" y="925"/>
                </a:cubicBezTo>
                <a:cubicBezTo>
                  <a:pt x="16" y="925"/>
                  <a:pt x="23" y="933"/>
                  <a:pt x="31" y="933"/>
                </a:cubicBezTo>
                <a:cubicBezTo>
                  <a:pt x="39" y="933"/>
                  <a:pt x="46" y="925"/>
                  <a:pt x="54" y="925"/>
                </a:cubicBezTo>
                <a:cubicBezTo>
                  <a:pt x="258" y="720"/>
                  <a:pt x="258" y="720"/>
                  <a:pt x="258" y="720"/>
                </a:cubicBezTo>
                <a:cubicBezTo>
                  <a:pt x="289" y="743"/>
                  <a:pt x="319" y="758"/>
                  <a:pt x="357" y="766"/>
                </a:cubicBezTo>
                <a:cubicBezTo>
                  <a:pt x="387" y="773"/>
                  <a:pt x="417" y="781"/>
                  <a:pt x="447" y="781"/>
                </a:cubicBezTo>
                <a:cubicBezTo>
                  <a:pt x="462" y="781"/>
                  <a:pt x="477" y="781"/>
                  <a:pt x="500" y="773"/>
                </a:cubicBezTo>
                <a:cubicBezTo>
                  <a:pt x="598" y="758"/>
                  <a:pt x="697" y="713"/>
                  <a:pt x="780" y="629"/>
                </a:cubicBezTo>
                <a:cubicBezTo>
                  <a:pt x="856" y="546"/>
                  <a:pt x="909" y="448"/>
                  <a:pt x="924" y="349"/>
                </a:cubicBezTo>
                <a:cubicBezTo>
                  <a:pt x="932" y="296"/>
                  <a:pt x="932" y="251"/>
                  <a:pt x="917" y="205"/>
                </a:cubicBezTo>
                <a:close/>
                <a:moveTo>
                  <a:pt x="742" y="592"/>
                </a:moveTo>
                <a:lnTo>
                  <a:pt x="742" y="592"/>
                </a:lnTo>
                <a:cubicBezTo>
                  <a:pt x="666" y="660"/>
                  <a:pt x="575" y="713"/>
                  <a:pt x="492" y="720"/>
                </a:cubicBezTo>
                <a:cubicBezTo>
                  <a:pt x="477" y="720"/>
                  <a:pt x="462" y="728"/>
                  <a:pt x="447" y="728"/>
                </a:cubicBezTo>
                <a:cubicBezTo>
                  <a:pt x="387" y="728"/>
                  <a:pt x="334" y="705"/>
                  <a:pt x="296" y="675"/>
                </a:cubicBezTo>
                <a:cubicBezTo>
                  <a:pt x="417" y="546"/>
                  <a:pt x="417" y="546"/>
                  <a:pt x="417" y="546"/>
                </a:cubicBezTo>
                <a:cubicBezTo>
                  <a:pt x="568" y="569"/>
                  <a:pt x="568" y="569"/>
                  <a:pt x="568" y="569"/>
                </a:cubicBezTo>
                <a:cubicBezTo>
                  <a:pt x="575" y="569"/>
                  <a:pt x="575" y="569"/>
                  <a:pt x="575" y="569"/>
                </a:cubicBezTo>
                <a:cubicBezTo>
                  <a:pt x="591" y="569"/>
                  <a:pt x="598" y="554"/>
                  <a:pt x="598" y="539"/>
                </a:cubicBezTo>
                <a:cubicBezTo>
                  <a:pt x="606" y="523"/>
                  <a:pt x="591" y="516"/>
                  <a:pt x="575" y="508"/>
                </a:cubicBezTo>
                <a:cubicBezTo>
                  <a:pt x="469" y="493"/>
                  <a:pt x="469" y="493"/>
                  <a:pt x="469" y="493"/>
                </a:cubicBezTo>
                <a:cubicBezTo>
                  <a:pt x="575" y="387"/>
                  <a:pt x="575" y="387"/>
                  <a:pt x="575" y="387"/>
                </a:cubicBezTo>
                <a:cubicBezTo>
                  <a:pt x="697" y="433"/>
                  <a:pt x="697" y="433"/>
                  <a:pt x="697" y="433"/>
                </a:cubicBezTo>
                <a:lnTo>
                  <a:pt x="704" y="440"/>
                </a:lnTo>
                <a:cubicBezTo>
                  <a:pt x="719" y="440"/>
                  <a:pt x="727" y="433"/>
                  <a:pt x="734" y="417"/>
                </a:cubicBezTo>
                <a:cubicBezTo>
                  <a:pt x="734" y="402"/>
                  <a:pt x="727" y="387"/>
                  <a:pt x="719" y="387"/>
                </a:cubicBezTo>
                <a:cubicBezTo>
                  <a:pt x="613" y="342"/>
                  <a:pt x="613" y="342"/>
                  <a:pt x="613" y="342"/>
                </a:cubicBezTo>
                <a:cubicBezTo>
                  <a:pt x="666" y="289"/>
                  <a:pt x="666" y="289"/>
                  <a:pt x="666" y="289"/>
                </a:cubicBezTo>
                <a:cubicBezTo>
                  <a:pt x="674" y="281"/>
                  <a:pt x="674" y="258"/>
                  <a:pt x="666" y="251"/>
                </a:cubicBezTo>
                <a:cubicBezTo>
                  <a:pt x="651" y="243"/>
                  <a:pt x="636" y="243"/>
                  <a:pt x="629" y="251"/>
                </a:cubicBezTo>
                <a:cubicBezTo>
                  <a:pt x="545" y="334"/>
                  <a:pt x="545" y="334"/>
                  <a:pt x="545" y="334"/>
                </a:cubicBezTo>
                <a:lnTo>
                  <a:pt x="545" y="334"/>
                </a:lnTo>
                <a:cubicBezTo>
                  <a:pt x="523" y="357"/>
                  <a:pt x="523" y="357"/>
                  <a:pt x="523" y="357"/>
                </a:cubicBezTo>
                <a:cubicBezTo>
                  <a:pt x="523" y="258"/>
                  <a:pt x="523" y="258"/>
                  <a:pt x="523" y="258"/>
                </a:cubicBezTo>
                <a:cubicBezTo>
                  <a:pt x="523" y="243"/>
                  <a:pt x="507" y="235"/>
                  <a:pt x="492" y="235"/>
                </a:cubicBezTo>
                <a:cubicBezTo>
                  <a:pt x="477" y="235"/>
                  <a:pt x="462" y="251"/>
                  <a:pt x="462" y="266"/>
                </a:cubicBezTo>
                <a:cubicBezTo>
                  <a:pt x="469" y="410"/>
                  <a:pt x="469" y="410"/>
                  <a:pt x="469" y="410"/>
                </a:cubicBezTo>
                <a:cubicBezTo>
                  <a:pt x="379" y="516"/>
                  <a:pt x="379" y="516"/>
                  <a:pt x="379" y="516"/>
                </a:cubicBezTo>
                <a:cubicBezTo>
                  <a:pt x="379" y="410"/>
                  <a:pt x="379" y="410"/>
                  <a:pt x="379" y="410"/>
                </a:cubicBezTo>
                <a:cubicBezTo>
                  <a:pt x="379" y="394"/>
                  <a:pt x="364" y="379"/>
                  <a:pt x="349" y="379"/>
                </a:cubicBezTo>
                <a:cubicBezTo>
                  <a:pt x="334" y="379"/>
                  <a:pt x="319" y="394"/>
                  <a:pt x="319" y="410"/>
                </a:cubicBezTo>
                <a:cubicBezTo>
                  <a:pt x="319" y="569"/>
                  <a:pt x="319" y="569"/>
                  <a:pt x="319" y="569"/>
                </a:cubicBezTo>
                <a:cubicBezTo>
                  <a:pt x="258" y="637"/>
                  <a:pt x="258" y="637"/>
                  <a:pt x="258" y="637"/>
                </a:cubicBezTo>
                <a:cubicBezTo>
                  <a:pt x="167" y="523"/>
                  <a:pt x="205" y="334"/>
                  <a:pt x="342" y="198"/>
                </a:cubicBezTo>
                <a:cubicBezTo>
                  <a:pt x="417" y="122"/>
                  <a:pt x="507" y="76"/>
                  <a:pt x="598" y="61"/>
                </a:cubicBezTo>
                <a:cubicBezTo>
                  <a:pt x="613" y="61"/>
                  <a:pt x="629" y="61"/>
                  <a:pt x="636" y="61"/>
                </a:cubicBezTo>
                <a:cubicBezTo>
                  <a:pt x="704" y="61"/>
                  <a:pt x="765" y="84"/>
                  <a:pt x="810" y="122"/>
                </a:cubicBezTo>
                <a:cubicBezTo>
                  <a:pt x="917" y="235"/>
                  <a:pt x="886" y="440"/>
                  <a:pt x="742" y="5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6" name="Group 38">
            <a:extLst>
              <a:ext uri="{FF2B5EF4-FFF2-40B4-BE49-F238E27FC236}">
                <a16:creationId xmlns:a16="http://schemas.microsoft.com/office/drawing/2014/main" id="{45A84FD7-C828-164C-92DA-D7D815BC6430}"/>
              </a:ext>
            </a:extLst>
          </p:cNvPr>
          <p:cNvGrpSpPr/>
          <p:nvPr/>
        </p:nvGrpSpPr>
        <p:grpSpPr>
          <a:xfrm>
            <a:off x="4440891" y="10120573"/>
            <a:ext cx="3416176" cy="1390721"/>
            <a:chOff x="5729062" y="11069053"/>
            <a:chExt cx="3416176" cy="1390721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BEEBC13A-D1A6-A94B-9709-E534436FFA8D}"/>
                </a:ext>
              </a:extLst>
            </p:cNvPr>
            <p:cNvSpPr txBox="1"/>
            <p:nvPr/>
          </p:nvSpPr>
          <p:spPr>
            <a:xfrm>
              <a:off x="6250166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2E3C8874-D8CF-9A47-B528-89526B07CA5D}"/>
                </a:ext>
              </a:extLst>
            </p:cNvPr>
            <p:cNvSpPr/>
            <p:nvPr/>
          </p:nvSpPr>
          <p:spPr>
            <a:xfrm>
              <a:off x="5729062" y="11628777"/>
              <a:ext cx="34161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9" name="Group 38">
            <a:extLst>
              <a:ext uri="{FF2B5EF4-FFF2-40B4-BE49-F238E27FC236}">
                <a16:creationId xmlns:a16="http://schemas.microsoft.com/office/drawing/2014/main" id="{4F3DDA41-7B3B-7B49-AE31-5080FD4AC936}"/>
              </a:ext>
            </a:extLst>
          </p:cNvPr>
          <p:cNvGrpSpPr/>
          <p:nvPr/>
        </p:nvGrpSpPr>
        <p:grpSpPr>
          <a:xfrm>
            <a:off x="10553520" y="10122155"/>
            <a:ext cx="3416176" cy="1390721"/>
            <a:chOff x="5729062" y="11069053"/>
            <a:chExt cx="3416176" cy="1390721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11415501-8CDC-AA4F-9C19-6246D9799BA2}"/>
                </a:ext>
              </a:extLst>
            </p:cNvPr>
            <p:cNvSpPr txBox="1"/>
            <p:nvPr/>
          </p:nvSpPr>
          <p:spPr>
            <a:xfrm>
              <a:off x="6250166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5C56D3E4-34EC-314C-94F9-9784FEAADA38}"/>
                </a:ext>
              </a:extLst>
            </p:cNvPr>
            <p:cNvSpPr/>
            <p:nvPr/>
          </p:nvSpPr>
          <p:spPr>
            <a:xfrm>
              <a:off x="5729062" y="11628777"/>
              <a:ext cx="34161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2" name="Group 38">
            <a:extLst>
              <a:ext uri="{FF2B5EF4-FFF2-40B4-BE49-F238E27FC236}">
                <a16:creationId xmlns:a16="http://schemas.microsoft.com/office/drawing/2014/main" id="{9D276603-18D0-A946-813B-5720E61C920D}"/>
              </a:ext>
            </a:extLst>
          </p:cNvPr>
          <p:cNvGrpSpPr/>
          <p:nvPr/>
        </p:nvGrpSpPr>
        <p:grpSpPr>
          <a:xfrm>
            <a:off x="16768150" y="10120573"/>
            <a:ext cx="3416176" cy="1390721"/>
            <a:chOff x="5729062" y="11069053"/>
            <a:chExt cx="3416176" cy="1390721"/>
          </a:xfrm>
        </p:grpSpPr>
        <p:sp>
          <p:nvSpPr>
            <p:cNvPr id="343" name="CuadroTexto 395">
              <a:extLst>
                <a:ext uri="{FF2B5EF4-FFF2-40B4-BE49-F238E27FC236}">
                  <a16:creationId xmlns:a16="http://schemas.microsoft.com/office/drawing/2014/main" id="{17E732A1-B99A-7640-A739-5F2C543FCFCE}"/>
                </a:ext>
              </a:extLst>
            </p:cNvPr>
            <p:cNvSpPr txBox="1"/>
            <p:nvPr/>
          </p:nvSpPr>
          <p:spPr>
            <a:xfrm>
              <a:off x="6250166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C74C9854-2D18-4A43-960B-EB35C9450F8D}"/>
                </a:ext>
              </a:extLst>
            </p:cNvPr>
            <p:cNvSpPr/>
            <p:nvPr/>
          </p:nvSpPr>
          <p:spPr>
            <a:xfrm>
              <a:off x="5729062" y="11628777"/>
              <a:ext cx="34161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8F14B5D-C549-AA4F-944F-C8435CF0C51A}"/>
              </a:ext>
            </a:extLst>
          </p:cNvPr>
          <p:cNvGrpSpPr/>
          <p:nvPr/>
        </p:nvGrpSpPr>
        <p:grpSpPr>
          <a:xfrm>
            <a:off x="2668308" y="2181254"/>
            <a:ext cx="19041035" cy="2561450"/>
            <a:chOff x="2668308" y="861425"/>
            <a:chExt cx="19041035" cy="2561450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C0E04C6E-E80A-0544-9D2A-5EAF6AF8D958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1F241DDE-256B-5447-BD65-20543054F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71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>
            <a:extLst>
              <a:ext uri="{FF2B5EF4-FFF2-40B4-BE49-F238E27FC236}">
                <a16:creationId xmlns:a16="http://schemas.microsoft.com/office/drawing/2014/main" id="{49E9D6CF-DD6A-4848-AD21-E0E4C9B6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661" y="6230694"/>
            <a:ext cx="13553245" cy="6776623"/>
          </a:xfrm>
          <a:custGeom>
            <a:avLst/>
            <a:gdLst>
              <a:gd name="T0" fmla="*/ 0 w 12613"/>
              <a:gd name="T1" fmla="*/ 6305 h 6306"/>
              <a:gd name="T2" fmla="*/ 0 w 12613"/>
              <a:gd name="T3" fmla="*/ 6305 h 6306"/>
              <a:gd name="T4" fmla="*/ 6307 w 12613"/>
              <a:gd name="T5" fmla="*/ 0 h 6306"/>
              <a:gd name="T6" fmla="*/ 12612 w 12613"/>
              <a:gd name="T7" fmla="*/ 6305 h 6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13" h="6306">
                <a:moveTo>
                  <a:pt x="0" y="6305"/>
                </a:moveTo>
                <a:lnTo>
                  <a:pt x="0" y="6305"/>
                </a:lnTo>
                <a:cubicBezTo>
                  <a:pt x="0" y="2825"/>
                  <a:pt x="2826" y="0"/>
                  <a:pt x="6307" y="0"/>
                </a:cubicBezTo>
                <a:cubicBezTo>
                  <a:pt x="9786" y="0"/>
                  <a:pt x="12612" y="2825"/>
                  <a:pt x="12612" y="6305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2" name="Freeform 337">
            <a:extLst>
              <a:ext uri="{FF2B5EF4-FFF2-40B4-BE49-F238E27FC236}">
                <a16:creationId xmlns:a16="http://schemas.microsoft.com/office/drawing/2014/main" id="{1305A754-71E3-F54C-99E6-70428C303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872" y="4240358"/>
            <a:ext cx="6245866" cy="8729048"/>
          </a:xfrm>
          <a:custGeom>
            <a:avLst/>
            <a:gdLst>
              <a:gd name="T0" fmla="*/ 3391 w 5814"/>
              <a:gd name="T1" fmla="*/ 0 h 8122"/>
              <a:gd name="T2" fmla="*/ 3391 w 5814"/>
              <a:gd name="T3" fmla="*/ 0 h 8122"/>
              <a:gd name="T4" fmla="*/ 2803 w 5814"/>
              <a:gd name="T5" fmla="*/ 0 h 8122"/>
              <a:gd name="T6" fmla="*/ 380 w 5814"/>
              <a:gd name="T7" fmla="*/ 2430 h 8122"/>
              <a:gd name="T8" fmla="*/ 380 w 5814"/>
              <a:gd name="T9" fmla="*/ 3051 h 8122"/>
              <a:gd name="T10" fmla="*/ 17 w 5814"/>
              <a:gd name="T11" fmla="*/ 4423 h 8122"/>
              <a:gd name="T12" fmla="*/ 89 w 5814"/>
              <a:gd name="T13" fmla="*/ 4536 h 8122"/>
              <a:gd name="T14" fmla="*/ 380 w 5814"/>
              <a:gd name="T15" fmla="*/ 4601 h 8122"/>
              <a:gd name="T16" fmla="*/ 380 w 5814"/>
              <a:gd name="T17" fmla="*/ 4439 h 8122"/>
              <a:gd name="T18" fmla="*/ 2803 w 5814"/>
              <a:gd name="T19" fmla="*/ 6862 h 8122"/>
              <a:gd name="T20" fmla="*/ 2899 w 5814"/>
              <a:gd name="T21" fmla="*/ 6862 h 8122"/>
              <a:gd name="T22" fmla="*/ 2899 w 5814"/>
              <a:gd name="T23" fmla="*/ 8121 h 8122"/>
              <a:gd name="T24" fmla="*/ 5813 w 5814"/>
              <a:gd name="T25" fmla="*/ 8121 h 8122"/>
              <a:gd name="T26" fmla="*/ 5813 w 5814"/>
              <a:gd name="T27" fmla="*/ 6862 h 8122"/>
              <a:gd name="T28" fmla="*/ 5813 w 5814"/>
              <a:gd name="T29" fmla="*/ 2430 h 8122"/>
              <a:gd name="T30" fmla="*/ 3391 w 5814"/>
              <a:gd name="T31" fmla="*/ 0 h 8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14" h="8122">
                <a:moveTo>
                  <a:pt x="3391" y="0"/>
                </a:moveTo>
                <a:lnTo>
                  <a:pt x="3391" y="0"/>
                </a:lnTo>
                <a:cubicBezTo>
                  <a:pt x="2803" y="0"/>
                  <a:pt x="2803" y="0"/>
                  <a:pt x="2803" y="0"/>
                </a:cubicBezTo>
                <a:cubicBezTo>
                  <a:pt x="1462" y="0"/>
                  <a:pt x="380" y="1090"/>
                  <a:pt x="380" y="2430"/>
                </a:cubicBezTo>
                <a:cubicBezTo>
                  <a:pt x="380" y="3051"/>
                  <a:pt x="380" y="3051"/>
                  <a:pt x="380" y="3051"/>
                </a:cubicBezTo>
                <a:cubicBezTo>
                  <a:pt x="17" y="4423"/>
                  <a:pt x="17" y="4423"/>
                  <a:pt x="17" y="4423"/>
                </a:cubicBezTo>
                <a:cubicBezTo>
                  <a:pt x="0" y="4472"/>
                  <a:pt x="41" y="4528"/>
                  <a:pt x="89" y="4536"/>
                </a:cubicBezTo>
                <a:cubicBezTo>
                  <a:pt x="380" y="4601"/>
                  <a:pt x="380" y="4601"/>
                  <a:pt x="380" y="4601"/>
                </a:cubicBezTo>
                <a:cubicBezTo>
                  <a:pt x="380" y="4439"/>
                  <a:pt x="380" y="4439"/>
                  <a:pt x="380" y="4439"/>
                </a:cubicBezTo>
                <a:cubicBezTo>
                  <a:pt x="380" y="5772"/>
                  <a:pt x="1462" y="6862"/>
                  <a:pt x="2803" y="6862"/>
                </a:cubicBezTo>
                <a:cubicBezTo>
                  <a:pt x="2899" y="6862"/>
                  <a:pt x="2899" y="6862"/>
                  <a:pt x="2899" y="6862"/>
                </a:cubicBezTo>
                <a:cubicBezTo>
                  <a:pt x="2899" y="8121"/>
                  <a:pt x="2899" y="8121"/>
                  <a:pt x="2899" y="8121"/>
                </a:cubicBezTo>
                <a:cubicBezTo>
                  <a:pt x="5813" y="8121"/>
                  <a:pt x="5813" y="8121"/>
                  <a:pt x="5813" y="8121"/>
                </a:cubicBezTo>
                <a:cubicBezTo>
                  <a:pt x="5813" y="6862"/>
                  <a:pt x="5813" y="6862"/>
                  <a:pt x="5813" y="6862"/>
                </a:cubicBezTo>
                <a:cubicBezTo>
                  <a:pt x="5813" y="2430"/>
                  <a:pt x="5813" y="2430"/>
                  <a:pt x="5813" y="2430"/>
                </a:cubicBezTo>
                <a:cubicBezTo>
                  <a:pt x="5813" y="1090"/>
                  <a:pt x="4723" y="0"/>
                  <a:pt x="339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8">
            <a:extLst>
              <a:ext uri="{FF2B5EF4-FFF2-40B4-BE49-F238E27FC236}">
                <a16:creationId xmlns:a16="http://schemas.microsoft.com/office/drawing/2014/main" id="{0A4F960A-4867-7348-BFF1-96A5ACB1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92" y="4979626"/>
            <a:ext cx="4217618" cy="3696340"/>
          </a:xfrm>
          <a:custGeom>
            <a:avLst/>
            <a:gdLst>
              <a:gd name="T0" fmla="*/ 3762 w 3924"/>
              <a:gd name="T1" fmla="*/ 1163 h 3440"/>
              <a:gd name="T2" fmla="*/ 1880 w 3924"/>
              <a:gd name="T3" fmla="*/ 0 h 3440"/>
              <a:gd name="T4" fmla="*/ 153 w 3924"/>
              <a:gd name="T5" fmla="*/ 710 h 3440"/>
              <a:gd name="T6" fmla="*/ 202 w 3924"/>
              <a:gd name="T7" fmla="*/ 1599 h 3440"/>
              <a:gd name="T8" fmla="*/ 872 w 3924"/>
              <a:gd name="T9" fmla="*/ 1913 h 3440"/>
              <a:gd name="T10" fmla="*/ 1203 w 3924"/>
              <a:gd name="T11" fmla="*/ 2341 h 3440"/>
              <a:gd name="T12" fmla="*/ 1518 w 3924"/>
              <a:gd name="T13" fmla="*/ 2429 h 3440"/>
              <a:gd name="T14" fmla="*/ 1872 w 3924"/>
              <a:gd name="T15" fmla="*/ 2672 h 3440"/>
              <a:gd name="T16" fmla="*/ 1985 w 3924"/>
              <a:gd name="T17" fmla="*/ 3358 h 3440"/>
              <a:gd name="T18" fmla="*/ 2195 w 3924"/>
              <a:gd name="T19" fmla="*/ 3439 h 3440"/>
              <a:gd name="T20" fmla="*/ 2292 w 3924"/>
              <a:gd name="T21" fmla="*/ 3358 h 3440"/>
              <a:gd name="T22" fmla="*/ 2583 w 3924"/>
              <a:gd name="T23" fmla="*/ 3075 h 3440"/>
              <a:gd name="T24" fmla="*/ 2857 w 3924"/>
              <a:gd name="T25" fmla="*/ 3132 h 3440"/>
              <a:gd name="T26" fmla="*/ 3221 w 3924"/>
              <a:gd name="T27" fmla="*/ 2728 h 3440"/>
              <a:gd name="T28" fmla="*/ 3431 w 3924"/>
              <a:gd name="T29" fmla="*/ 2696 h 3440"/>
              <a:gd name="T30" fmla="*/ 3826 w 3924"/>
              <a:gd name="T31" fmla="*/ 2010 h 3440"/>
              <a:gd name="T32" fmla="*/ 2171 w 3924"/>
              <a:gd name="T33" fmla="*/ 2922 h 3440"/>
              <a:gd name="T34" fmla="*/ 2171 w 3924"/>
              <a:gd name="T35" fmla="*/ 2906 h 3440"/>
              <a:gd name="T36" fmla="*/ 1913 w 3924"/>
              <a:gd name="T37" fmla="*/ 2454 h 3440"/>
              <a:gd name="T38" fmla="*/ 2195 w 3924"/>
              <a:gd name="T39" fmla="*/ 2777 h 3440"/>
              <a:gd name="T40" fmla="*/ 2986 w 3924"/>
              <a:gd name="T41" fmla="*/ 2898 h 3440"/>
              <a:gd name="T42" fmla="*/ 2647 w 3924"/>
              <a:gd name="T43" fmla="*/ 2898 h 3440"/>
              <a:gd name="T44" fmla="*/ 2219 w 3924"/>
              <a:gd name="T45" fmla="*/ 2413 h 3440"/>
              <a:gd name="T46" fmla="*/ 2680 w 3924"/>
              <a:gd name="T47" fmla="*/ 2518 h 3440"/>
              <a:gd name="T48" fmla="*/ 3011 w 3924"/>
              <a:gd name="T49" fmla="*/ 2672 h 3440"/>
              <a:gd name="T50" fmla="*/ 3358 w 3924"/>
              <a:gd name="T51" fmla="*/ 2518 h 3440"/>
              <a:gd name="T52" fmla="*/ 3261 w 3924"/>
              <a:gd name="T53" fmla="*/ 2534 h 3440"/>
              <a:gd name="T54" fmla="*/ 3116 w 3924"/>
              <a:gd name="T55" fmla="*/ 2478 h 3440"/>
              <a:gd name="T56" fmla="*/ 2801 w 3924"/>
              <a:gd name="T57" fmla="*/ 2132 h 3440"/>
              <a:gd name="T58" fmla="*/ 2906 w 3924"/>
              <a:gd name="T59" fmla="*/ 1784 h 3440"/>
              <a:gd name="T60" fmla="*/ 2615 w 3924"/>
              <a:gd name="T61" fmla="*/ 2148 h 3440"/>
              <a:gd name="T62" fmla="*/ 2163 w 3924"/>
              <a:gd name="T63" fmla="*/ 2171 h 3440"/>
              <a:gd name="T64" fmla="*/ 1880 w 3924"/>
              <a:gd name="T65" fmla="*/ 2211 h 3440"/>
              <a:gd name="T66" fmla="*/ 1300 w 3924"/>
              <a:gd name="T67" fmla="*/ 2171 h 3440"/>
              <a:gd name="T68" fmla="*/ 1163 w 3924"/>
              <a:gd name="T69" fmla="*/ 1978 h 3440"/>
              <a:gd name="T70" fmla="*/ 1211 w 3924"/>
              <a:gd name="T71" fmla="*/ 1865 h 3440"/>
              <a:gd name="T72" fmla="*/ 2348 w 3924"/>
              <a:gd name="T73" fmla="*/ 1033 h 3440"/>
              <a:gd name="T74" fmla="*/ 2308 w 3924"/>
              <a:gd name="T75" fmla="*/ 896 h 3440"/>
              <a:gd name="T76" fmla="*/ 2171 w 3924"/>
              <a:gd name="T77" fmla="*/ 953 h 3440"/>
              <a:gd name="T78" fmla="*/ 1025 w 3924"/>
              <a:gd name="T79" fmla="*/ 1776 h 3440"/>
              <a:gd name="T80" fmla="*/ 702 w 3924"/>
              <a:gd name="T81" fmla="*/ 1631 h 3440"/>
              <a:gd name="T82" fmla="*/ 194 w 3924"/>
              <a:gd name="T83" fmla="*/ 1195 h 3440"/>
              <a:gd name="T84" fmla="*/ 646 w 3924"/>
              <a:gd name="T85" fmla="*/ 1203 h 3440"/>
              <a:gd name="T86" fmla="*/ 775 w 3924"/>
              <a:gd name="T87" fmla="*/ 1138 h 3440"/>
              <a:gd name="T88" fmla="*/ 452 w 3924"/>
              <a:gd name="T89" fmla="*/ 815 h 3440"/>
              <a:gd name="T90" fmla="*/ 670 w 3924"/>
              <a:gd name="T91" fmla="*/ 501 h 3440"/>
              <a:gd name="T92" fmla="*/ 2486 w 3924"/>
              <a:gd name="T93" fmla="*/ 291 h 3440"/>
              <a:gd name="T94" fmla="*/ 2034 w 3924"/>
              <a:gd name="T95" fmla="*/ 428 h 3440"/>
              <a:gd name="T96" fmla="*/ 1921 w 3924"/>
              <a:gd name="T97" fmla="*/ 815 h 3440"/>
              <a:gd name="T98" fmla="*/ 2025 w 3924"/>
              <a:gd name="T99" fmla="*/ 735 h 3440"/>
              <a:gd name="T100" fmla="*/ 2607 w 3924"/>
              <a:gd name="T101" fmla="*/ 444 h 3440"/>
              <a:gd name="T102" fmla="*/ 2914 w 3924"/>
              <a:gd name="T103" fmla="*/ 484 h 3440"/>
              <a:gd name="T104" fmla="*/ 3657 w 3924"/>
              <a:gd name="T105" fmla="*/ 1865 h 3440"/>
              <a:gd name="T106" fmla="*/ 3479 w 3924"/>
              <a:gd name="T107" fmla="*/ 1897 h 3440"/>
              <a:gd name="T108" fmla="*/ 3398 w 3924"/>
              <a:gd name="T109" fmla="*/ 1704 h 3440"/>
              <a:gd name="T110" fmla="*/ 3317 w 3924"/>
              <a:gd name="T111" fmla="*/ 2002 h 3440"/>
              <a:gd name="T112" fmla="*/ 3560 w 3924"/>
              <a:gd name="T113" fmla="*/ 2132 h 3440"/>
              <a:gd name="T114" fmla="*/ 3358 w 3924"/>
              <a:gd name="T115" fmla="*/ 2518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24" h="3440">
                <a:moveTo>
                  <a:pt x="3762" y="1163"/>
                </a:moveTo>
                <a:lnTo>
                  <a:pt x="3762" y="1163"/>
                </a:lnTo>
                <a:cubicBezTo>
                  <a:pt x="3632" y="832"/>
                  <a:pt x="3366" y="533"/>
                  <a:pt x="3011" y="315"/>
                </a:cubicBezTo>
                <a:cubicBezTo>
                  <a:pt x="2671" y="113"/>
                  <a:pt x="2268" y="0"/>
                  <a:pt x="1880" y="0"/>
                </a:cubicBezTo>
                <a:cubicBezTo>
                  <a:pt x="1389" y="0"/>
                  <a:pt x="920" y="121"/>
                  <a:pt x="565" y="339"/>
                </a:cubicBezTo>
                <a:cubicBezTo>
                  <a:pt x="395" y="444"/>
                  <a:pt x="250" y="573"/>
                  <a:pt x="153" y="710"/>
                </a:cubicBezTo>
                <a:cubicBezTo>
                  <a:pt x="48" y="864"/>
                  <a:pt x="0" y="1025"/>
                  <a:pt x="0" y="1195"/>
                </a:cubicBezTo>
                <a:cubicBezTo>
                  <a:pt x="0" y="1364"/>
                  <a:pt x="64" y="1494"/>
                  <a:pt x="202" y="1599"/>
                </a:cubicBezTo>
                <a:cubicBezTo>
                  <a:pt x="307" y="1687"/>
                  <a:pt x="460" y="1744"/>
                  <a:pt x="638" y="1817"/>
                </a:cubicBezTo>
                <a:cubicBezTo>
                  <a:pt x="710" y="1841"/>
                  <a:pt x="791" y="1873"/>
                  <a:pt x="872" y="1913"/>
                </a:cubicBezTo>
                <a:cubicBezTo>
                  <a:pt x="937" y="1938"/>
                  <a:pt x="953" y="1986"/>
                  <a:pt x="993" y="2067"/>
                </a:cubicBezTo>
                <a:cubicBezTo>
                  <a:pt x="1033" y="2156"/>
                  <a:pt x="1074" y="2260"/>
                  <a:pt x="1203" y="2341"/>
                </a:cubicBezTo>
                <a:cubicBezTo>
                  <a:pt x="1284" y="2389"/>
                  <a:pt x="1389" y="2413"/>
                  <a:pt x="1518" y="2421"/>
                </a:cubicBezTo>
                <a:lnTo>
                  <a:pt x="1518" y="2429"/>
                </a:lnTo>
                <a:cubicBezTo>
                  <a:pt x="1518" y="2470"/>
                  <a:pt x="1550" y="2510"/>
                  <a:pt x="1599" y="2518"/>
                </a:cubicBezTo>
                <a:cubicBezTo>
                  <a:pt x="1663" y="2534"/>
                  <a:pt x="1783" y="2567"/>
                  <a:pt x="1872" y="2672"/>
                </a:cubicBezTo>
                <a:cubicBezTo>
                  <a:pt x="1993" y="2817"/>
                  <a:pt x="2017" y="3035"/>
                  <a:pt x="1937" y="3237"/>
                </a:cubicBezTo>
                <a:cubicBezTo>
                  <a:pt x="1913" y="3285"/>
                  <a:pt x="1937" y="3342"/>
                  <a:pt x="1985" y="3358"/>
                </a:cubicBezTo>
                <a:cubicBezTo>
                  <a:pt x="2155" y="3430"/>
                  <a:pt x="2155" y="3430"/>
                  <a:pt x="2155" y="3430"/>
                </a:cubicBezTo>
                <a:cubicBezTo>
                  <a:pt x="2171" y="3439"/>
                  <a:pt x="2179" y="3439"/>
                  <a:pt x="2195" y="3439"/>
                </a:cubicBezTo>
                <a:cubicBezTo>
                  <a:pt x="2211" y="3439"/>
                  <a:pt x="2227" y="3439"/>
                  <a:pt x="2244" y="3430"/>
                </a:cubicBezTo>
                <a:cubicBezTo>
                  <a:pt x="2268" y="3414"/>
                  <a:pt x="2284" y="3390"/>
                  <a:pt x="2292" y="3358"/>
                </a:cubicBezTo>
                <a:cubicBezTo>
                  <a:pt x="2365" y="2946"/>
                  <a:pt x="2365" y="2946"/>
                  <a:pt x="2365" y="2946"/>
                </a:cubicBezTo>
                <a:cubicBezTo>
                  <a:pt x="2421" y="3003"/>
                  <a:pt x="2494" y="3043"/>
                  <a:pt x="2583" y="3075"/>
                </a:cubicBezTo>
                <a:cubicBezTo>
                  <a:pt x="2623" y="3091"/>
                  <a:pt x="2712" y="3124"/>
                  <a:pt x="2809" y="3132"/>
                </a:cubicBezTo>
                <a:cubicBezTo>
                  <a:pt x="2825" y="3132"/>
                  <a:pt x="2841" y="3132"/>
                  <a:pt x="2857" y="3132"/>
                </a:cubicBezTo>
                <a:cubicBezTo>
                  <a:pt x="3003" y="3132"/>
                  <a:pt x="3083" y="3075"/>
                  <a:pt x="3132" y="3027"/>
                </a:cubicBezTo>
                <a:cubicBezTo>
                  <a:pt x="3196" y="2946"/>
                  <a:pt x="3229" y="2841"/>
                  <a:pt x="3221" y="2728"/>
                </a:cubicBezTo>
                <a:cubicBezTo>
                  <a:pt x="3229" y="2728"/>
                  <a:pt x="3245" y="2728"/>
                  <a:pt x="3261" y="2728"/>
                </a:cubicBezTo>
                <a:cubicBezTo>
                  <a:pt x="3317" y="2728"/>
                  <a:pt x="3374" y="2720"/>
                  <a:pt x="3431" y="2696"/>
                </a:cubicBezTo>
                <a:cubicBezTo>
                  <a:pt x="3552" y="2639"/>
                  <a:pt x="3649" y="2534"/>
                  <a:pt x="3721" y="2381"/>
                </a:cubicBezTo>
                <a:cubicBezTo>
                  <a:pt x="3778" y="2252"/>
                  <a:pt x="3810" y="2124"/>
                  <a:pt x="3826" y="2010"/>
                </a:cubicBezTo>
                <a:cubicBezTo>
                  <a:pt x="3834" y="1994"/>
                  <a:pt x="3923" y="1583"/>
                  <a:pt x="3762" y="1163"/>
                </a:cubicBezTo>
                <a:close/>
                <a:moveTo>
                  <a:pt x="2171" y="2922"/>
                </a:moveTo>
                <a:lnTo>
                  <a:pt x="2171" y="2922"/>
                </a:lnTo>
                <a:cubicBezTo>
                  <a:pt x="2171" y="2914"/>
                  <a:pt x="2171" y="2914"/>
                  <a:pt x="2171" y="2906"/>
                </a:cubicBezTo>
                <a:cubicBezTo>
                  <a:pt x="2155" y="2769"/>
                  <a:pt x="2098" y="2647"/>
                  <a:pt x="2017" y="2550"/>
                </a:cubicBezTo>
                <a:cubicBezTo>
                  <a:pt x="1985" y="2510"/>
                  <a:pt x="1945" y="2478"/>
                  <a:pt x="1913" y="2454"/>
                </a:cubicBezTo>
                <a:cubicBezTo>
                  <a:pt x="2001" y="2429"/>
                  <a:pt x="2001" y="2429"/>
                  <a:pt x="2001" y="2429"/>
                </a:cubicBezTo>
                <a:cubicBezTo>
                  <a:pt x="2195" y="2777"/>
                  <a:pt x="2195" y="2777"/>
                  <a:pt x="2195" y="2777"/>
                </a:cubicBezTo>
                <a:lnTo>
                  <a:pt x="2171" y="2922"/>
                </a:lnTo>
                <a:close/>
                <a:moveTo>
                  <a:pt x="2986" y="2898"/>
                </a:moveTo>
                <a:lnTo>
                  <a:pt x="2986" y="2898"/>
                </a:lnTo>
                <a:cubicBezTo>
                  <a:pt x="2922" y="2970"/>
                  <a:pt x="2768" y="2938"/>
                  <a:pt x="2647" y="2898"/>
                </a:cubicBezTo>
                <a:cubicBezTo>
                  <a:pt x="2478" y="2833"/>
                  <a:pt x="2381" y="2696"/>
                  <a:pt x="2340" y="2623"/>
                </a:cubicBezTo>
                <a:cubicBezTo>
                  <a:pt x="2219" y="2413"/>
                  <a:pt x="2219" y="2413"/>
                  <a:pt x="2219" y="2413"/>
                </a:cubicBezTo>
                <a:cubicBezTo>
                  <a:pt x="2340" y="2429"/>
                  <a:pt x="2462" y="2454"/>
                  <a:pt x="2575" y="2486"/>
                </a:cubicBezTo>
                <a:cubicBezTo>
                  <a:pt x="2607" y="2494"/>
                  <a:pt x="2647" y="2502"/>
                  <a:pt x="2680" y="2518"/>
                </a:cubicBezTo>
                <a:cubicBezTo>
                  <a:pt x="2712" y="2534"/>
                  <a:pt x="2744" y="2550"/>
                  <a:pt x="2777" y="2567"/>
                </a:cubicBezTo>
                <a:cubicBezTo>
                  <a:pt x="2857" y="2607"/>
                  <a:pt x="2938" y="2647"/>
                  <a:pt x="3011" y="2672"/>
                </a:cubicBezTo>
                <a:cubicBezTo>
                  <a:pt x="3043" y="2761"/>
                  <a:pt x="3035" y="2849"/>
                  <a:pt x="2986" y="2898"/>
                </a:cubicBezTo>
                <a:close/>
                <a:moveTo>
                  <a:pt x="3358" y="2518"/>
                </a:moveTo>
                <a:lnTo>
                  <a:pt x="3358" y="2518"/>
                </a:lnTo>
                <a:cubicBezTo>
                  <a:pt x="3326" y="2526"/>
                  <a:pt x="3293" y="2534"/>
                  <a:pt x="3261" y="2534"/>
                </a:cubicBezTo>
                <a:cubicBezTo>
                  <a:pt x="3229" y="2534"/>
                  <a:pt x="3196" y="2526"/>
                  <a:pt x="3156" y="2518"/>
                </a:cubicBezTo>
                <a:cubicBezTo>
                  <a:pt x="3148" y="2502"/>
                  <a:pt x="3132" y="2486"/>
                  <a:pt x="3116" y="2478"/>
                </a:cubicBezTo>
                <a:cubicBezTo>
                  <a:pt x="3100" y="2470"/>
                  <a:pt x="3083" y="2462"/>
                  <a:pt x="3059" y="2454"/>
                </a:cubicBezTo>
                <a:cubicBezTo>
                  <a:pt x="2986" y="2413"/>
                  <a:pt x="2817" y="2276"/>
                  <a:pt x="2801" y="2132"/>
                </a:cubicBezTo>
                <a:cubicBezTo>
                  <a:pt x="2793" y="2059"/>
                  <a:pt x="2825" y="1986"/>
                  <a:pt x="2906" y="1922"/>
                </a:cubicBezTo>
                <a:cubicBezTo>
                  <a:pt x="2938" y="1881"/>
                  <a:pt x="2946" y="1825"/>
                  <a:pt x="2906" y="1784"/>
                </a:cubicBezTo>
                <a:cubicBezTo>
                  <a:pt x="2873" y="1744"/>
                  <a:pt x="2809" y="1744"/>
                  <a:pt x="2768" y="1776"/>
                </a:cubicBezTo>
                <a:cubicBezTo>
                  <a:pt x="2647" y="1889"/>
                  <a:pt x="2599" y="2019"/>
                  <a:pt x="2615" y="2148"/>
                </a:cubicBezTo>
                <a:cubicBezTo>
                  <a:pt x="2615" y="2195"/>
                  <a:pt x="2631" y="2243"/>
                  <a:pt x="2647" y="2292"/>
                </a:cubicBezTo>
                <a:cubicBezTo>
                  <a:pt x="2502" y="2227"/>
                  <a:pt x="2340" y="2171"/>
                  <a:pt x="2163" y="2171"/>
                </a:cubicBezTo>
                <a:cubicBezTo>
                  <a:pt x="2122" y="2171"/>
                  <a:pt x="2090" y="2179"/>
                  <a:pt x="2050" y="2179"/>
                </a:cubicBezTo>
                <a:cubicBezTo>
                  <a:pt x="1977" y="2187"/>
                  <a:pt x="1921" y="2203"/>
                  <a:pt x="1880" y="2211"/>
                </a:cubicBezTo>
                <a:cubicBezTo>
                  <a:pt x="1840" y="2219"/>
                  <a:pt x="1816" y="2227"/>
                  <a:pt x="1791" y="2227"/>
                </a:cubicBezTo>
                <a:cubicBezTo>
                  <a:pt x="1558" y="2243"/>
                  <a:pt x="1397" y="2227"/>
                  <a:pt x="1300" y="2171"/>
                </a:cubicBezTo>
                <a:cubicBezTo>
                  <a:pt x="1227" y="2132"/>
                  <a:pt x="1203" y="2067"/>
                  <a:pt x="1171" y="1994"/>
                </a:cubicBezTo>
                <a:cubicBezTo>
                  <a:pt x="1171" y="1986"/>
                  <a:pt x="1171" y="1986"/>
                  <a:pt x="1163" y="1978"/>
                </a:cubicBezTo>
                <a:cubicBezTo>
                  <a:pt x="1171" y="1970"/>
                  <a:pt x="1171" y="1962"/>
                  <a:pt x="1171" y="1954"/>
                </a:cubicBezTo>
                <a:cubicBezTo>
                  <a:pt x="1163" y="1930"/>
                  <a:pt x="1171" y="1897"/>
                  <a:pt x="1211" y="1865"/>
                </a:cubicBezTo>
                <a:cubicBezTo>
                  <a:pt x="1251" y="1833"/>
                  <a:pt x="1316" y="1809"/>
                  <a:pt x="1397" y="1793"/>
                </a:cubicBezTo>
                <a:cubicBezTo>
                  <a:pt x="1816" y="1712"/>
                  <a:pt x="2171" y="1429"/>
                  <a:pt x="2348" y="1033"/>
                </a:cubicBezTo>
                <a:cubicBezTo>
                  <a:pt x="2357" y="1025"/>
                  <a:pt x="2357" y="1025"/>
                  <a:pt x="2357" y="1025"/>
                </a:cubicBezTo>
                <a:cubicBezTo>
                  <a:pt x="2373" y="977"/>
                  <a:pt x="2357" y="921"/>
                  <a:pt x="2308" y="896"/>
                </a:cubicBezTo>
                <a:cubicBezTo>
                  <a:pt x="2252" y="872"/>
                  <a:pt x="2195" y="896"/>
                  <a:pt x="2179" y="945"/>
                </a:cubicBezTo>
                <a:cubicBezTo>
                  <a:pt x="2171" y="953"/>
                  <a:pt x="2171" y="953"/>
                  <a:pt x="2171" y="953"/>
                </a:cubicBezTo>
                <a:cubicBezTo>
                  <a:pt x="2025" y="1292"/>
                  <a:pt x="1720" y="1534"/>
                  <a:pt x="1356" y="1607"/>
                </a:cubicBezTo>
                <a:cubicBezTo>
                  <a:pt x="1203" y="1631"/>
                  <a:pt x="1090" y="1696"/>
                  <a:pt x="1025" y="1776"/>
                </a:cubicBezTo>
                <a:cubicBezTo>
                  <a:pt x="1001" y="1760"/>
                  <a:pt x="977" y="1744"/>
                  <a:pt x="953" y="1736"/>
                </a:cubicBezTo>
                <a:cubicBezTo>
                  <a:pt x="864" y="1696"/>
                  <a:pt x="783" y="1663"/>
                  <a:pt x="702" y="1631"/>
                </a:cubicBezTo>
                <a:cubicBezTo>
                  <a:pt x="549" y="1566"/>
                  <a:pt x="403" y="1518"/>
                  <a:pt x="315" y="1445"/>
                </a:cubicBezTo>
                <a:cubicBezTo>
                  <a:pt x="226" y="1381"/>
                  <a:pt x="194" y="1300"/>
                  <a:pt x="194" y="1195"/>
                </a:cubicBezTo>
                <a:cubicBezTo>
                  <a:pt x="194" y="1090"/>
                  <a:pt x="218" y="985"/>
                  <a:pt x="274" y="888"/>
                </a:cubicBezTo>
                <a:cubicBezTo>
                  <a:pt x="347" y="1098"/>
                  <a:pt x="622" y="1195"/>
                  <a:pt x="646" y="1203"/>
                </a:cubicBezTo>
                <a:cubicBezTo>
                  <a:pt x="662" y="1211"/>
                  <a:pt x="670" y="1211"/>
                  <a:pt x="678" y="1211"/>
                </a:cubicBezTo>
                <a:cubicBezTo>
                  <a:pt x="718" y="1211"/>
                  <a:pt x="759" y="1187"/>
                  <a:pt x="775" y="1138"/>
                </a:cubicBezTo>
                <a:cubicBezTo>
                  <a:pt x="791" y="1090"/>
                  <a:pt x="759" y="1033"/>
                  <a:pt x="710" y="1017"/>
                </a:cubicBezTo>
                <a:cubicBezTo>
                  <a:pt x="654" y="1001"/>
                  <a:pt x="484" y="929"/>
                  <a:pt x="452" y="815"/>
                </a:cubicBezTo>
                <a:cubicBezTo>
                  <a:pt x="436" y="751"/>
                  <a:pt x="468" y="678"/>
                  <a:pt x="533" y="589"/>
                </a:cubicBezTo>
                <a:cubicBezTo>
                  <a:pt x="573" y="557"/>
                  <a:pt x="622" y="533"/>
                  <a:pt x="670" y="501"/>
                </a:cubicBezTo>
                <a:cubicBezTo>
                  <a:pt x="993" y="299"/>
                  <a:pt x="1421" y="194"/>
                  <a:pt x="1880" y="194"/>
                </a:cubicBezTo>
                <a:cubicBezTo>
                  <a:pt x="2082" y="194"/>
                  <a:pt x="2284" y="226"/>
                  <a:pt x="2486" y="291"/>
                </a:cubicBezTo>
                <a:cubicBezTo>
                  <a:pt x="2445" y="307"/>
                  <a:pt x="2389" y="315"/>
                  <a:pt x="2340" y="323"/>
                </a:cubicBezTo>
                <a:cubicBezTo>
                  <a:pt x="2244" y="347"/>
                  <a:pt x="2131" y="371"/>
                  <a:pt x="2034" y="428"/>
                </a:cubicBezTo>
                <a:cubicBezTo>
                  <a:pt x="1913" y="492"/>
                  <a:pt x="1848" y="589"/>
                  <a:pt x="1832" y="710"/>
                </a:cubicBezTo>
                <a:cubicBezTo>
                  <a:pt x="1824" y="767"/>
                  <a:pt x="1864" y="807"/>
                  <a:pt x="1921" y="815"/>
                </a:cubicBezTo>
                <a:cubicBezTo>
                  <a:pt x="1921" y="815"/>
                  <a:pt x="1921" y="815"/>
                  <a:pt x="1929" y="815"/>
                </a:cubicBezTo>
                <a:cubicBezTo>
                  <a:pt x="1977" y="815"/>
                  <a:pt x="2017" y="783"/>
                  <a:pt x="2025" y="735"/>
                </a:cubicBezTo>
                <a:cubicBezTo>
                  <a:pt x="2034" y="606"/>
                  <a:pt x="2171" y="565"/>
                  <a:pt x="2381" y="517"/>
                </a:cubicBezTo>
                <a:cubicBezTo>
                  <a:pt x="2462" y="492"/>
                  <a:pt x="2542" y="476"/>
                  <a:pt x="2607" y="444"/>
                </a:cubicBezTo>
                <a:cubicBezTo>
                  <a:pt x="2647" y="428"/>
                  <a:pt x="2680" y="404"/>
                  <a:pt x="2704" y="371"/>
                </a:cubicBezTo>
                <a:cubicBezTo>
                  <a:pt x="2777" y="404"/>
                  <a:pt x="2841" y="444"/>
                  <a:pt x="2914" y="484"/>
                </a:cubicBezTo>
                <a:cubicBezTo>
                  <a:pt x="3229" y="678"/>
                  <a:pt x="3471" y="937"/>
                  <a:pt x="3576" y="1227"/>
                </a:cubicBezTo>
                <a:cubicBezTo>
                  <a:pt x="3673" y="1486"/>
                  <a:pt x="3673" y="1736"/>
                  <a:pt x="3657" y="1865"/>
                </a:cubicBezTo>
                <a:cubicBezTo>
                  <a:pt x="3640" y="1913"/>
                  <a:pt x="3592" y="1946"/>
                  <a:pt x="3544" y="1938"/>
                </a:cubicBezTo>
                <a:cubicBezTo>
                  <a:pt x="3519" y="1938"/>
                  <a:pt x="3495" y="1922"/>
                  <a:pt x="3479" y="1897"/>
                </a:cubicBezTo>
                <a:cubicBezTo>
                  <a:pt x="3471" y="1873"/>
                  <a:pt x="3463" y="1849"/>
                  <a:pt x="3471" y="1825"/>
                </a:cubicBezTo>
                <a:cubicBezTo>
                  <a:pt x="3479" y="1768"/>
                  <a:pt x="3447" y="1720"/>
                  <a:pt x="3398" y="1704"/>
                </a:cubicBezTo>
                <a:cubicBezTo>
                  <a:pt x="3342" y="1696"/>
                  <a:pt x="3293" y="1728"/>
                  <a:pt x="3277" y="1776"/>
                </a:cubicBezTo>
                <a:cubicBezTo>
                  <a:pt x="3261" y="1857"/>
                  <a:pt x="3277" y="1938"/>
                  <a:pt x="3317" y="2002"/>
                </a:cubicBezTo>
                <a:cubicBezTo>
                  <a:pt x="3366" y="2067"/>
                  <a:pt x="3431" y="2116"/>
                  <a:pt x="3503" y="2132"/>
                </a:cubicBezTo>
                <a:cubicBezTo>
                  <a:pt x="3527" y="2132"/>
                  <a:pt x="3544" y="2132"/>
                  <a:pt x="3560" y="2132"/>
                </a:cubicBezTo>
                <a:cubicBezTo>
                  <a:pt x="3576" y="2132"/>
                  <a:pt x="3592" y="2132"/>
                  <a:pt x="3600" y="2132"/>
                </a:cubicBezTo>
                <a:cubicBezTo>
                  <a:pt x="3560" y="2292"/>
                  <a:pt x="3495" y="2462"/>
                  <a:pt x="3358" y="25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9">
            <a:extLst>
              <a:ext uri="{FF2B5EF4-FFF2-40B4-BE49-F238E27FC236}">
                <a16:creationId xmlns:a16="http://schemas.microsoft.com/office/drawing/2014/main" id="{57000E2C-59BB-664D-A5BA-940D99B4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6064" y="5628853"/>
            <a:ext cx="582886" cy="616057"/>
          </a:xfrm>
          <a:custGeom>
            <a:avLst/>
            <a:gdLst>
              <a:gd name="T0" fmla="*/ 452 w 542"/>
              <a:gd name="T1" fmla="*/ 387 h 574"/>
              <a:gd name="T2" fmla="*/ 452 w 542"/>
              <a:gd name="T3" fmla="*/ 387 h 574"/>
              <a:gd name="T4" fmla="*/ 202 w 542"/>
              <a:gd name="T5" fmla="*/ 209 h 574"/>
              <a:gd name="T6" fmla="*/ 210 w 542"/>
              <a:gd name="T7" fmla="*/ 153 h 574"/>
              <a:gd name="T8" fmla="*/ 170 w 542"/>
              <a:gd name="T9" fmla="*/ 24 h 574"/>
              <a:gd name="T10" fmla="*/ 41 w 542"/>
              <a:gd name="T11" fmla="*/ 64 h 574"/>
              <a:gd name="T12" fmla="*/ 8 w 542"/>
              <a:gd name="T13" fmla="*/ 234 h 574"/>
              <a:gd name="T14" fmla="*/ 428 w 542"/>
              <a:gd name="T15" fmla="*/ 573 h 574"/>
              <a:gd name="T16" fmla="*/ 444 w 542"/>
              <a:gd name="T17" fmla="*/ 573 h 574"/>
              <a:gd name="T18" fmla="*/ 533 w 542"/>
              <a:gd name="T19" fmla="*/ 492 h 574"/>
              <a:gd name="T20" fmla="*/ 452 w 542"/>
              <a:gd name="T21" fmla="*/ 387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2" h="574">
                <a:moveTo>
                  <a:pt x="452" y="387"/>
                </a:moveTo>
                <a:lnTo>
                  <a:pt x="452" y="387"/>
                </a:lnTo>
                <a:cubicBezTo>
                  <a:pt x="299" y="355"/>
                  <a:pt x="202" y="274"/>
                  <a:pt x="202" y="209"/>
                </a:cubicBezTo>
                <a:cubicBezTo>
                  <a:pt x="194" y="193"/>
                  <a:pt x="202" y="177"/>
                  <a:pt x="210" y="153"/>
                </a:cubicBezTo>
                <a:cubicBezTo>
                  <a:pt x="234" y="104"/>
                  <a:pt x="218" y="48"/>
                  <a:pt x="170" y="24"/>
                </a:cubicBezTo>
                <a:cubicBezTo>
                  <a:pt x="121" y="0"/>
                  <a:pt x="65" y="16"/>
                  <a:pt x="41" y="64"/>
                </a:cubicBezTo>
                <a:cubicBezTo>
                  <a:pt x="16" y="121"/>
                  <a:pt x="0" y="177"/>
                  <a:pt x="8" y="234"/>
                </a:cubicBezTo>
                <a:cubicBezTo>
                  <a:pt x="24" y="395"/>
                  <a:pt x="194" y="532"/>
                  <a:pt x="428" y="573"/>
                </a:cubicBezTo>
                <a:cubicBezTo>
                  <a:pt x="428" y="573"/>
                  <a:pt x="436" y="573"/>
                  <a:pt x="444" y="573"/>
                </a:cubicBezTo>
                <a:cubicBezTo>
                  <a:pt x="485" y="573"/>
                  <a:pt x="525" y="540"/>
                  <a:pt x="533" y="492"/>
                </a:cubicBezTo>
                <a:cubicBezTo>
                  <a:pt x="541" y="444"/>
                  <a:pt x="509" y="395"/>
                  <a:pt x="452" y="3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40">
            <a:extLst>
              <a:ext uri="{FF2B5EF4-FFF2-40B4-BE49-F238E27FC236}">
                <a16:creationId xmlns:a16="http://schemas.microsoft.com/office/drawing/2014/main" id="{C2A50DF7-9880-4B46-88A1-52847275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511" y="6278083"/>
            <a:ext cx="625534" cy="502323"/>
          </a:xfrm>
          <a:custGeom>
            <a:avLst/>
            <a:gdLst>
              <a:gd name="T0" fmla="*/ 517 w 583"/>
              <a:gd name="T1" fmla="*/ 24 h 469"/>
              <a:gd name="T2" fmla="*/ 517 w 583"/>
              <a:gd name="T3" fmla="*/ 24 h 469"/>
              <a:gd name="T4" fmla="*/ 388 w 583"/>
              <a:gd name="T5" fmla="*/ 65 h 469"/>
              <a:gd name="T6" fmla="*/ 194 w 583"/>
              <a:gd name="T7" fmla="*/ 275 h 469"/>
              <a:gd name="T8" fmla="*/ 138 w 583"/>
              <a:gd name="T9" fmla="*/ 259 h 469"/>
              <a:gd name="T10" fmla="*/ 138 w 583"/>
              <a:gd name="T11" fmla="*/ 259 h 469"/>
              <a:gd name="T12" fmla="*/ 0 w 583"/>
              <a:gd name="T13" fmla="*/ 388 h 469"/>
              <a:gd name="T14" fmla="*/ 178 w 583"/>
              <a:gd name="T15" fmla="*/ 468 h 469"/>
              <a:gd name="T16" fmla="*/ 210 w 583"/>
              <a:gd name="T17" fmla="*/ 468 h 469"/>
              <a:gd name="T18" fmla="*/ 557 w 583"/>
              <a:gd name="T19" fmla="*/ 162 h 469"/>
              <a:gd name="T20" fmla="*/ 517 w 583"/>
              <a:gd name="T21" fmla="*/ 24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469">
                <a:moveTo>
                  <a:pt x="517" y="24"/>
                </a:moveTo>
                <a:lnTo>
                  <a:pt x="517" y="24"/>
                </a:lnTo>
                <a:cubicBezTo>
                  <a:pt x="469" y="0"/>
                  <a:pt x="412" y="16"/>
                  <a:pt x="388" y="65"/>
                </a:cubicBezTo>
                <a:cubicBezTo>
                  <a:pt x="291" y="242"/>
                  <a:pt x="218" y="267"/>
                  <a:pt x="194" y="275"/>
                </a:cubicBezTo>
                <a:cubicBezTo>
                  <a:pt x="162" y="275"/>
                  <a:pt x="138" y="259"/>
                  <a:pt x="138" y="259"/>
                </a:cubicBezTo>
                <a:lnTo>
                  <a:pt x="138" y="259"/>
                </a:lnTo>
                <a:cubicBezTo>
                  <a:pt x="0" y="388"/>
                  <a:pt x="0" y="388"/>
                  <a:pt x="0" y="388"/>
                </a:cubicBezTo>
                <a:cubicBezTo>
                  <a:pt x="8" y="396"/>
                  <a:pt x="73" y="468"/>
                  <a:pt x="178" y="468"/>
                </a:cubicBezTo>
                <a:cubicBezTo>
                  <a:pt x="194" y="468"/>
                  <a:pt x="202" y="468"/>
                  <a:pt x="210" y="468"/>
                </a:cubicBezTo>
                <a:cubicBezTo>
                  <a:pt x="339" y="452"/>
                  <a:pt x="452" y="347"/>
                  <a:pt x="557" y="162"/>
                </a:cubicBezTo>
                <a:cubicBezTo>
                  <a:pt x="582" y="113"/>
                  <a:pt x="565" y="57"/>
                  <a:pt x="517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41">
            <a:extLst>
              <a:ext uri="{FF2B5EF4-FFF2-40B4-BE49-F238E27FC236}">
                <a16:creationId xmlns:a16="http://schemas.microsoft.com/office/drawing/2014/main" id="{B29020ED-2354-A04F-A647-5E8EE3E3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3674" y="5917927"/>
            <a:ext cx="876694" cy="739268"/>
          </a:xfrm>
          <a:custGeom>
            <a:avLst/>
            <a:gdLst>
              <a:gd name="T0" fmla="*/ 800 w 817"/>
              <a:gd name="T1" fmla="*/ 598 h 687"/>
              <a:gd name="T2" fmla="*/ 800 w 817"/>
              <a:gd name="T3" fmla="*/ 598 h 687"/>
              <a:gd name="T4" fmla="*/ 646 w 817"/>
              <a:gd name="T5" fmla="*/ 145 h 687"/>
              <a:gd name="T6" fmla="*/ 283 w 817"/>
              <a:gd name="T7" fmla="*/ 8 h 687"/>
              <a:gd name="T8" fmla="*/ 89 w 817"/>
              <a:gd name="T9" fmla="*/ 16 h 687"/>
              <a:gd name="T10" fmla="*/ 8 w 817"/>
              <a:gd name="T11" fmla="*/ 129 h 687"/>
              <a:gd name="T12" fmla="*/ 121 w 817"/>
              <a:gd name="T13" fmla="*/ 210 h 687"/>
              <a:gd name="T14" fmla="*/ 275 w 817"/>
              <a:gd name="T15" fmla="*/ 202 h 687"/>
              <a:gd name="T16" fmla="*/ 517 w 817"/>
              <a:gd name="T17" fmla="*/ 291 h 687"/>
              <a:gd name="T18" fmla="*/ 606 w 817"/>
              <a:gd name="T19" fmla="*/ 581 h 687"/>
              <a:gd name="T20" fmla="*/ 695 w 817"/>
              <a:gd name="T21" fmla="*/ 686 h 687"/>
              <a:gd name="T22" fmla="*/ 703 w 817"/>
              <a:gd name="T23" fmla="*/ 686 h 687"/>
              <a:gd name="T24" fmla="*/ 800 w 817"/>
              <a:gd name="T25" fmla="*/ 598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7" h="687">
                <a:moveTo>
                  <a:pt x="800" y="598"/>
                </a:moveTo>
                <a:lnTo>
                  <a:pt x="800" y="598"/>
                </a:lnTo>
                <a:cubicBezTo>
                  <a:pt x="816" y="404"/>
                  <a:pt x="759" y="250"/>
                  <a:pt x="646" y="145"/>
                </a:cubicBezTo>
                <a:cubicBezTo>
                  <a:pt x="558" y="65"/>
                  <a:pt x="436" y="16"/>
                  <a:pt x="283" y="8"/>
                </a:cubicBezTo>
                <a:cubicBezTo>
                  <a:pt x="178" y="0"/>
                  <a:pt x="89" y="16"/>
                  <a:pt x="89" y="16"/>
                </a:cubicBezTo>
                <a:cubicBezTo>
                  <a:pt x="33" y="24"/>
                  <a:pt x="0" y="73"/>
                  <a:pt x="8" y="129"/>
                </a:cubicBezTo>
                <a:cubicBezTo>
                  <a:pt x="17" y="178"/>
                  <a:pt x="65" y="218"/>
                  <a:pt x="121" y="210"/>
                </a:cubicBezTo>
                <a:cubicBezTo>
                  <a:pt x="121" y="210"/>
                  <a:pt x="186" y="194"/>
                  <a:pt x="275" y="202"/>
                </a:cubicBezTo>
                <a:cubicBezTo>
                  <a:pt x="348" y="210"/>
                  <a:pt x="444" y="226"/>
                  <a:pt x="517" y="291"/>
                </a:cubicBezTo>
                <a:cubicBezTo>
                  <a:pt x="582" y="347"/>
                  <a:pt x="614" y="452"/>
                  <a:pt x="606" y="581"/>
                </a:cubicBezTo>
                <a:cubicBezTo>
                  <a:pt x="598" y="638"/>
                  <a:pt x="638" y="686"/>
                  <a:pt x="695" y="686"/>
                </a:cubicBezTo>
                <a:lnTo>
                  <a:pt x="703" y="686"/>
                </a:lnTo>
                <a:cubicBezTo>
                  <a:pt x="751" y="686"/>
                  <a:pt x="792" y="646"/>
                  <a:pt x="800" y="5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42">
            <a:extLst>
              <a:ext uri="{FF2B5EF4-FFF2-40B4-BE49-F238E27FC236}">
                <a16:creationId xmlns:a16="http://schemas.microsoft.com/office/drawing/2014/main" id="{6F21783D-EA4A-A543-B308-AACBC000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594" y="10566784"/>
            <a:ext cx="1578051" cy="1582792"/>
          </a:xfrm>
          <a:custGeom>
            <a:avLst/>
            <a:gdLst>
              <a:gd name="T0" fmla="*/ 1469 w 1470"/>
              <a:gd name="T1" fmla="*/ 735 h 1471"/>
              <a:gd name="T2" fmla="*/ 1469 w 1470"/>
              <a:gd name="T3" fmla="*/ 735 h 1471"/>
              <a:gd name="T4" fmla="*/ 735 w 1470"/>
              <a:gd name="T5" fmla="*/ 1470 h 1471"/>
              <a:gd name="T6" fmla="*/ 0 w 1470"/>
              <a:gd name="T7" fmla="*/ 735 h 1471"/>
              <a:gd name="T8" fmla="*/ 735 w 1470"/>
              <a:gd name="T9" fmla="*/ 0 h 1471"/>
              <a:gd name="T10" fmla="*/ 1469 w 1470"/>
              <a:gd name="T11" fmla="*/ 73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1471">
                <a:moveTo>
                  <a:pt x="1469" y="735"/>
                </a:moveTo>
                <a:lnTo>
                  <a:pt x="1469" y="735"/>
                </a:lnTo>
                <a:cubicBezTo>
                  <a:pt x="1469" y="1138"/>
                  <a:pt x="1138" y="1470"/>
                  <a:pt x="735" y="1470"/>
                </a:cubicBezTo>
                <a:cubicBezTo>
                  <a:pt x="331" y="1470"/>
                  <a:pt x="0" y="1138"/>
                  <a:pt x="0" y="735"/>
                </a:cubicBezTo>
                <a:cubicBezTo>
                  <a:pt x="0" y="331"/>
                  <a:pt x="331" y="0"/>
                  <a:pt x="735" y="0"/>
                </a:cubicBezTo>
                <a:cubicBezTo>
                  <a:pt x="1138" y="0"/>
                  <a:pt x="1469" y="331"/>
                  <a:pt x="1469" y="7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43">
            <a:extLst>
              <a:ext uri="{FF2B5EF4-FFF2-40B4-BE49-F238E27FC236}">
                <a16:creationId xmlns:a16="http://schemas.microsoft.com/office/drawing/2014/main" id="{58FE067C-2643-C240-B269-B0BBF612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176" y="10566784"/>
            <a:ext cx="1578054" cy="1582792"/>
          </a:xfrm>
          <a:custGeom>
            <a:avLst/>
            <a:gdLst>
              <a:gd name="T0" fmla="*/ 1469 w 1470"/>
              <a:gd name="T1" fmla="*/ 735 h 1471"/>
              <a:gd name="T2" fmla="*/ 1469 w 1470"/>
              <a:gd name="T3" fmla="*/ 735 h 1471"/>
              <a:gd name="T4" fmla="*/ 735 w 1470"/>
              <a:gd name="T5" fmla="*/ 1470 h 1471"/>
              <a:gd name="T6" fmla="*/ 0 w 1470"/>
              <a:gd name="T7" fmla="*/ 735 h 1471"/>
              <a:gd name="T8" fmla="*/ 735 w 1470"/>
              <a:gd name="T9" fmla="*/ 0 h 1471"/>
              <a:gd name="T10" fmla="*/ 1469 w 1470"/>
              <a:gd name="T11" fmla="*/ 735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1471">
                <a:moveTo>
                  <a:pt x="1469" y="735"/>
                </a:moveTo>
                <a:lnTo>
                  <a:pt x="1469" y="735"/>
                </a:lnTo>
                <a:cubicBezTo>
                  <a:pt x="1469" y="1138"/>
                  <a:pt x="1138" y="1470"/>
                  <a:pt x="735" y="1470"/>
                </a:cubicBezTo>
                <a:cubicBezTo>
                  <a:pt x="331" y="1470"/>
                  <a:pt x="0" y="1138"/>
                  <a:pt x="0" y="735"/>
                </a:cubicBezTo>
                <a:cubicBezTo>
                  <a:pt x="0" y="331"/>
                  <a:pt x="331" y="0"/>
                  <a:pt x="735" y="0"/>
                </a:cubicBezTo>
                <a:cubicBezTo>
                  <a:pt x="1138" y="0"/>
                  <a:pt x="1469" y="331"/>
                  <a:pt x="1469" y="7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44">
            <a:extLst>
              <a:ext uri="{FF2B5EF4-FFF2-40B4-BE49-F238E27FC236}">
                <a16:creationId xmlns:a16="http://schemas.microsoft.com/office/drawing/2014/main" id="{D8DCE9AC-BF91-1B48-9B9E-148EA74D4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0" y="7102651"/>
            <a:ext cx="1578051" cy="1573314"/>
          </a:xfrm>
          <a:custGeom>
            <a:avLst/>
            <a:gdLst>
              <a:gd name="T0" fmla="*/ 1469 w 1470"/>
              <a:gd name="T1" fmla="*/ 734 h 1462"/>
              <a:gd name="T2" fmla="*/ 1469 w 1470"/>
              <a:gd name="T3" fmla="*/ 734 h 1462"/>
              <a:gd name="T4" fmla="*/ 734 w 1470"/>
              <a:gd name="T5" fmla="*/ 1461 h 1462"/>
              <a:gd name="T6" fmla="*/ 0 w 1470"/>
              <a:gd name="T7" fmla="*/ 734 h 1462"/>
              <a:gd name="T8" fmla="*/ 734 w 1470"/>
              <a:gd name="T9" fmla="*/ 0 h 1462"/>
              <a:gd name="T10" fmla="*/ 1469 w 1470"/>
              <a:gd name="T11" fmla="*/ 734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1462">
                <a:moveTo>
                  <a:pt x="1469" y="734"/>
                </a:moveTo>
                <a:lnTo>
                  <a:pt x="1469" y="734"/>
                </a:lnTo>
                <a:cubicBezTo>
                  <a:pt x="1469" y="1138"/>
                  <a:pt x="1138" y="1461"/>
                  <a:pt x="734" y="1461"/>
                </a:cubicBezTo>
                <a:cubicBezTo>
                  <a:pt x="331" y="1461"/>
                  <a:pt x="0" y="1138"/>
                  <a:pt x="0" y="734"/>
                </a:cubicBezTo>
                <a:cubicBezTo>
                  <a:pt x="0" y="330"/>
                  <a:pt x="331" y="0"/>
                  <a:pt x="734" y="0"/>
                </a:cubicBezTo>
                <a:cubicBezTo>
                  <a:pt x="1138" y="0"/>
                  <a:pt x="1469" y="330"/>
                  <a:pt x="1469" y="7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45">
            <a:extLst>
              <a:ext uri="{FF2B5EF4-FFF2-40B4-BE49-F238E27FC236}">
                <a16:creationId xmlns:a16="http://schemas.microsoft.com/office/drawing/2014/main" id="{2980379E-1579-5E4B-82E5-E1B89388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146" y="7102651"/>
            <a:ext cx="1573314" cy="1573314"/>
          </a:xfrm>
          <a:custGeom>
            <a:avLst/>
            <a:gdLst>
              <a:gd name="T0" fmla="*/ 1462 w 1463"/>
              <a:gd name="T1" fmla="*/ 734 h 1462"/>
              <a:gd name="T2" fmla="*/ 1462 w 1463"/>
              <a:gd name="T3" fmla="*/ 734 h 1462"/>
              <a:gd name="T4" fmla="*/ 727 w 1463"/>
              <a:gd name="T5" fmla="*/ 1461 h 1462"/>
              <a:gd name="T6" fmla="*/ 0 w 1463"/>
              <a:gd name="T7" fmla="*/ 734 h 1462"/>
              <a:gd name="T8" fmla="*/ 727 w 1463"/>
              <a:gd name="T9" fmla="*/ 0 h 1462"/>
              <a:gd name="T10" fmla="*/ 1462 w 1463"/>
              <a:gd name="T11" fmla="*/ 734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3" h="1462">
                <a:moveTo>
                  <a:pt x="1462" y="734"/>
                </a:moveTo>
                <a:lnTo>
                  <a:pt x="1462" y="734"/>
                </a:lnTo>
                <a:cubicBezTo>
                  <a:pt x="1462" y="1138"/>
                  <a:pt x="1131" y="1461"/>
                  <a:pt x="727" y="1461"/>
                </a:cubicBezTo>
                <a:cubicBezTo>
                  <a:pt x="323" y="1461"/>
                  <a:pt x="0" y="1138"/>
                  <a:pt x="0" y="734"/>
                </a:cubicBezTo>
                <a:cubicBezTo>
                  <a:pt x="0" y="330"/>
                  <a:pt x="323" y="0"/>
                  <a:pt x="727" y="0"/>
                </a:cubicBezTo>
                <a:cubicBezTo>
                  <a:pt x="1131" y="0"/>
                  <a:pt x="1462" y="330"/>
                  <a:pt x="1462" y="7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6">
            <a:extLst>
              <a:ext uri="{FF2B5EF4-FFF2-40B4-BE49-F238E27FC236}">
                <a16:creationId xmlns:a16="http://schemas.microsoft.com/office/drawing/2014/main" id="{08543435-5CEA-D440-9B08-4052E321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958" y="7448589"/>
            <a:ext cx="886175" cy="876697"/>
          </a:xfrm>
          <a:custGeom>
            <a:avLst/>
            <a:gdLst>
              <a:gd name="T0" fmla="*/ 542 w 825"/>
              <a:gd name="T1" fmla="*/ 816 h 817"/>
              <a:gd name="T2" fmla="*/ 542 w 825"/>
              <a:gd name="T3" fmla="*/ 816 h 817"/>
              <a:gd name="T4" fmla="*/ 283 w 825"/>
              <a:gd name="T5" fmla="*/ 816 h 817"/>
              <a:gd name="T6" fmla="*/ 259 w 825"/>
              <a:gd name="T7" fmla="*/ 791 h 817"/>
              <a:gd name="T8" fmla="*/ 259 w 825"/>
              <a:gd name="T9" fmla="*/ 565 h 817"/>
              <a:gd name="T10" fmla="*/ 25 w 825"/>
              <a:gd name="T11" fmla="*/ 565 h 817"/>
              <a:gd name="T12" fmla="*/ 0 w 825"/>
              <a:gd name="T13" fmla="*/ 541 h 817"/>
              <a:gd name="T14" fmla="*/ 0 w 825"/>
              <a:gd name="T15" fmla="*/ 283 h 817"/>
              <a:gd name="T16" fmla="*/ 25 w 825"/>
              <a:gd name="T17" fmla="*/ 258 h 817"/>
              <a:gd name="T18" fmla="*/ 259 w 825"/>
              <a:gd name="T19" fmla="*/ 258 h 817"/>
              <a:gd name="T20" fmla="*/ 259 w 825"/>
              <a:gd name="T21" fmla="*/ 24 h 817"/>
              <a:gd name="T22" fmla="*/ 283 w 825"/>
              <a:gd name="T23" fmla="*/ 0 h 817"/>
              <a:gd name="T24" fmla="*/ 542 w 825"/>
              <a:gd name="T25" fmla="*/ 0 h 817"/>
              <a:gd name="T26" fmla="*/ 566 w 825"/>
              <a:gd name="T27" fmla="*/ 24 h 817"/>
              <a:gd name="T28" fmla="*/ 566 w 825"/>
              <a:gd name="T29" fmla="*/ 258 h 817"/>
              <a:gd name="T30" fmla="*/ 800 w 825"/>
              <a:gd name="T31" fmla="*/ 258 h 817"/>
              <a:gd name="T32" fmla="*/ 824 w 825"/>
              <a:gd name="T33" fmla="*/ 283 h 817"/>
              <a:gd name="T34" fmla="*/ 824 w 825"/>
              <a:gd name="T35" fmla="*/ 541 h 817"/>
              <a:gd name="T36" fmla="*/ 800 w 825"/>
              <a:gd name="T37" fmla="*/ 565 h 817"/>
              <a:gd name="T38" fmla="*/ 566 w 825"/>
              <a:gd name="T39" fmla="*/ 565 h 817"/>
              <a:gd name="T40" fmla="*/ 566 w 825"/>
              <a:gd name="T41" fmla="*/ 791 h 817"/>
              <a:gd name="T42" fmla="*/ 542 w 825"/>
              <a:gd name="T43" fmla="*/ 816 h 817"/>
              <a:gd name="T44" fmla="*/ 307 w 825"/>
              <a:gd name="T45" fmla="*/ 767 h 817"/>
              <a:gd name="T46" fmla="*/ 307 w 825"/>
              <a:gd name="T47" fmla="*/ 767 h 817"/>
              <a:gd name="T48" fmla="*/ 517 w 825"/>
              <a:gd name="T49" fmla="*/ 767 h 817"/>
              <a:gd name="T50" fmla="*/ 517 w 825"/>
              <a:gd name="T51" fmla="*/ 541 h 817"/>
              <a:gd name="T52" fmla="*/ 542 w 825"/>
              <a:gd name="T53" fmla="*/ 517 h 817"/>
              <a:gd name="T54" fmla="*/ 776 w 825"/>
              <a:gd name="T55" fmla="*/ 517 h 817"/>
              <a:gd name="T56" fmla="*/ 776 w 825"/>
              <a:gd name="T57" fmla="*/ 307 h 817"/>
              <a:gd name="T58" fmla="*/ 542 w 825"/>
              <a:gd name="T59" fmla="*/ 307 h 817"/>
              <a:gd name="T60" fmla="*/ 517 w 825"/>
              <a:gd name="T61" fmla="*/ 283 h 817"/>
              <a:gd name="T62" fmla="*/ 517 w 825"/>
              <a:gd name="T63" fmla="*/ 49 h 817"/>
              <a:gd name="T64" fmla="*/ 307 w 825"/>
              <a:gd name="T65" fmla="*/ 49 h 817"/>
              <a:gd name="T66" fmla="*/ 307 w 825"/>
              <a:gd name="T67" fmla="*/ 283 h 817"/>
              <a:gd name="T68" fmla="*/ 283 w 825"/>
              <a:gd name="T69" fmla="*/ 307 h 817"/>
              <a:gd name="T70" fmla="*/ 49 w 825"/>
              <a:gd name="T71" fmla="*/ 307 h 817"/>
              <a:gd name="T72" fmla="*/ 49 w 825"/>
              <a:gd name="T73" fmla="*/ 517 h 817"/>
              <a:gd name="T74" fmla="*/ 283 w 825"/>
              <a:gd name="T75" fmla="*/ 517 h 817"/>
              <a:gd name="T76" fmla="*/ 307 w 825"/>
              <a:gd name="T77" fmla="*/ 541 h 817"/>
              <a:gd name="T78" fmla="*/ 307 w 825"/>
              <a:gd name="T79" fmla="*/ 767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25" h="817">
                <a:moveTo>
                  <a:pt x="542" y="816"/>
                </a:moveTo>
                <a:lnTo>
                  <a:pt x="542" y="816"/>
                </a:lnTo>
                <a:cubicBezTo>
                  <a:pt x="283" y="816"/>
                  <a:pt x="283" y="816"/>
                  <a:pt x="283" y="816"/>
                </a:cubicBezTo>
                <a:cubicBezTo>
                  <a:pt x="267" y="816"/>
                  <a:pt x="259" y="808"/>
                  <a:pt x="259" y="791"/>
                </a:cubicBezTo>
                <a:cubicBezTo>
                  <a:pt x="259" y="565"/>
                  <a:pt x="259" y="565"/>
                  <a:pt x="259" y="565"/>
                </a:cubicBezTo>
                <a:cubicBezTo>
                  <a:pt x="25" y="565"/>
                  <a:pt x="25" y="565"/>
                  <a:pt x="25" y="565"/>
                </a:cubicBezTo>
                <a:cubicBezTo>
                  <a:pt x="9" y="565"/>
                  <a:pt x="0" y="557"/>
                  <a:pt x="0" y="541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267"/>
                  <a:pt x="9" y="258"/>
                  <a:pt x="25" y="258"/>
                </a:cubicBezTo>
                <a:cubicBezTo>
                  <a:pt x="259" y="258"/>
                  <a:pt x="259" y="258"/>
                  <a:pt x="259" y="258"/>
                </a:cubicBezTo>
                <a:cubicBezTo>
                  <a:pt x="259" y="24"/>
                  <a:pt x="259" y="24"/>
                  <a:pt x="259" y="24"/>
                </a:cubicBezTo>
                <a:cubicBezTo>
                  <a:pt x="259" y="8"/>
                  <a:pt x="267" y="0"/>
                  <a:pt x="283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58" y="0"/>
                  <a:pt x="566" y="8"/>
                  <a:pt x="566" y="24"/>
                </a:cubicBezTo>
                <a:cubicBezTo>
                  <a:pt x="566" y="258"/>
                  <a:pt x="566" y="258"/>
                  <a:pt x="566" y="258"/>
                </a:cubicBezTo>
                <a:cubicBezTo>
                  <a:pt x="800" y="258"/>
                  <a:pt x="800" y="258"/>
                  <a:pt x="800" y="258"/>
                </a:cubicBezTo>
                <a:cubicBezTo>
                  <a:pt x="808" y="258"/>
                  <a:pt x="824" y="267"/>
                  <a:pt x="824" y="283"/>
                </a:cubicBezTo>
                <a:cubicBezTo>
                  <a:pt x="824" y="541"/>
                  <a:pt x="824" y="541"/>
                  <a:pt x="824" y="541"/>
                </a:cubicBezTo>
                <a:cubicBezTo>
                  <a:pt x="824" y="557"/>
                  <a:pt x="808" y="565"/>
                  <a:pt x="800" y="565"/>
                </a:cubicBezTo>
                <a:cubicBezTo>
                  <a:pt x="566" y="565"/>
                  <a:pt x="566" y="565"/>
                  <a:pt x="566" y="565"/>
                </a:cubicBezTo>
                <a:cubicBezTo>
                  <a:pt x="566" y="791"/>
                  <a:pt x="566" y="791"/>
                  <a:pt x="566" y="791"/>
                </a:cubicBezTo>
                <a:cubicBezTo>
                  <a:pt x="566" y="808"/>
                  <a:pt x="558" y="816"/>
                  <a:pt x="542" y="816"/>
                </a:cubicBezTo>
                <a:close/>
                <a:moveTo>
                  <a:pt x="307" y="767"/>
                </a:moveTo>
                <a:lnTo>
                  <a:pt x="307" y="767"/>
                </a:lnTo>
                <a:cubicBezTo>
                  <a:pt x="517" y="767"/>
                  <a:pt x="517" y="767"/>
                  <a:pt x="517" y="767"/>
                </a:cubicBezTo>
                <a:cubicBezTo>
                  <a:pt x="517" y="541"/>
                  <a:pt x="517" y="541"/>
                  <a:pt x="517" y="541"/>
                </a:cubicBezTo>
                <a:cubicBezTo>
                  <a:pt x="517" y="525"/>
                  <a:pt x="525" y="517"/>
                  <a:pt x="542" y="517"/>
                </a:cubicBezTo>
                <a:cubicBezTo>
                  <a:pt x="776" y="517"/>
                  <a:pt x="776" y="517"/>
                  <a:pt x="776" y="517"/>
                </a:cubicBezTo>
                <a:cubicBezTo>
                  <a:pt x="776" y="307"/>
                  <a:pt x="776" y="307"/>
                  <a:pt x="776" y="307"/>
                </a:cubicBezTo>
                <a:cubicBezTo>
                  <a:pt x="542" y="307"/>
                  <a:pt x="542" y="307"/>
                  <a:pt x="542" y="307"/>
                </a:cubicBezTo>
                <a:cubicBezTo>
                  <a:pt x="525" y="307"/>
                  <a:pt x="517" y="291"/>
                  <a:pt x="517" y="283"/>
                </a:cubicBezTo>
                <a:cubicBezTo>
                  <a:pt x="517" y="49"/>
                  <a:pt x="517" y="49"/>
                  <a:pt x="517" y="49"/>
                </a:cubicBezTo>
                <a:cubicBezTo>
                  <a:pt x="307" y="49"/>
                  <a:pt x="307" y="49"/>
                  <a:pt x="307" y="49"/>
                </a:cubicBezTo>
                <a:cubicBezTo>
                  <a:pt x="307" y="283"/>
                  <a:pt x="307" y="283"/>
                  <a:pt x="307" y="283"/>
                </a:cubicBezTo>
                <a:cubicBezTo>
                  <a:pt x="307" y="291"/>
                  <a:pt x="291" y="307"/>
                  <a:pt x="283" y="307"/>
                </a:cubicBezTo>
                <a:cubicBezTo>
                  <a:pt x="49" y="307"/>
                  <a:pt x="49" y="307"/>
                  <a:pt x="49" y="307"/>
                </a:cubicBezTo>
                <a:cubicBezTo>
                  <a:pt x="49" y="517"/>
                  <a:pt x="49" y="517"/>
                  <a:pt x="49" y="517"/>
                </a:cubicBezTo>
                <a:cubicBezTo>
                  <a:pt x="283" y="517"/>
                  <a:pt x="283" y="517"/>
                  <a:pt x="283" y="517"/>
                </a:cubicBezTo>
                <a:cubicBezTo>
                  <a:pt x="291" y="517"/>
                  <a:pt x="307" y="525"/>
                  <a:pt x="307" y="541"/>
                </a:cubicBezTo>
                <a:lnTo>
                  <a:pt x="307" y="7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7">
            <a:extLst>
              <a:ext uri="{FF2B5EF4-FFF2-40B4-BE49-F238E27FC236}">
                <a16:creationId xmlns:a16="http://schemas.microsoft.com/office/drawing/2014/main" id="{87022C76-7B98-0F41-9195-E398D342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972" y="10903247"/>
            <a:ext cx="1042557" cy="914606"/>
          </a:xfrm>
          <a:custGeom>
            <a:avLst/>
            <a:gdLst>
              <a:gd name="T0" fmla="*/ 961 w 970"/>
              <a:gd name="T1" fmla="*/ 307 h 849"/>
              <a:gd name="T2" fmla="*/ 856 w 970"/>
              <a:gd name="T3" fmla="*/ 283 h 849"/>
              <a:gd name="T4" fmla="*/ 646 w 970"/>
              <a:gd name="T5" fmla="*/ 161 h 849"/>
              <a:gd name="T6" fmla="*/ 533 w 970"/>
              <a:gd name="T7" fmla="*/ 218 h 849"/>
              <a:gd name="T8" fmla="*/ 509 w 970"/>
              <a:gd name="T9" fmla="*/ 299 h 849"/>
              <a:gd name="T10" fmla="*/ 565 w 970"/>
              <a:gd name="T11" fmla="*/ 80 h 849"/>
              <a:gd name="T12" fmla="*/ 404 w 970"/>
              <a:gd name="T13" fmla="*/ 80 h 849"/>
              <a:gd name="T14" fmla="*/ 460 w 970"/>
              <a:gd name="T15" fmla="*/ 299 h 849"/>
              <a:gd name="T16" fmla="*/ 436 w 970"/>
              <a:gd name="T17" fmla="*/ 218 h 849"/>
              <a:gd name="T18" fmla="*/ 331 w 970"/>
              <a:gd name="T19" fmla="*/ 161 h 849"/>
              <a:gd name="T20" fmla="*/ 113 w 970"/>
              <a:gd name="T21" fmla="*/ 283 h 849"/>
              <a:gd name="T22" fmla="*/ 16 w 970"/>
              <a:gd name="T23" fmla="*/ 307 h 849"/>
              <a:gd name="T24" fmla="*/ 24 w 970"/>
              <a:gd name="T25" fmla="*/ 355 h 849"/>
              <a:gd name="T26" fmla="*/ 170 w 970"/>
              <a:gd name="T27" fmla="*/ 395 h 849"/>
              <a:gd name="T28" fmla="*/ 460 w 970"/>
              <a:gd name="T29" fmla="*/ 541 h 849"/>
              <a:gd name="T30" fmla="*/ 355 w 970"/>
              <a:gd name="T31" fmla="*/ 420 h 849"/>
              <a:gd name="T32" fmla="*/ 412 w 970"/>
              <a:gd name="T33" fmla="*/ 573 h 849"/>
              <a:gd name="T34" fmla="*/ 428 w 970"/>
              <a:gd name="T35" fmla="*/ 735 h 849"/>
              <a:gd name="T36" fmla="*/ 436 w 970"/>
              <a:gd name="T37" fmla="*/ 807 h 849"/>
              <a:gd name="T38" fmla="*/ 460 w 970"/>
              <a:gd name="T39" fmla="*/ 775 h 849"/>
              <a:gd name="T40" fmla="*/ 485 w 970"/>
              <a:gd name="T41" fmla="*/ 848 h 849"/>
              <a:gd name="T42" fmla="*/ 509 w 970"/>
              <a:gd name="T43" fmla="*/ 775 h 849"/>
              <a:gd name="T44" fmla="*/ 533 w 970"/>
              <a:gd name="T45" fmla="*/ 807 h 849"/>
              <a:gd name="T46" fmla="*/ 549 w 970"/>
              <a:gd name="T47" fmla="*/ 735 h 849"/>
              <a:gd name="T48" fmla="*/ 557 w 970"/>
              <a:gd name="T49" fmla="*/ 573 h 849"/>
              <a:gd name="T50" fmla="*/ 614 w 970"/>
              <a:gd name="T51" fmla="*/ 420 h 849"/>
              <a:gd name="T52" fmla="*/ 509 w 970"/>
              <a:gd name="T53" fmla="*/ 541 h 849"/>
              <a:gd name="T54" fmla="*/ 799 w 970"/>
              <a:gd name="T55" fmla="*/ 395 h 849"/>
              <a:gd name="T56" fmla="*/ 945 w 970"/>
              <a:gd name="T57" fmla="*/ 355 h 849"/>
              <a:gd name="T58" fmla="*/ 961 w 970"/>
              <a:gd name="T59" fmla="*/ 307 h 849"/>
              <a:gd name="T60" fmla="*/ 485 w 970"/>
              <a:gd name="T61" fmla="*/ 48 h 849"/>
              <a:gd name="T62" fmla="*/ 485 w 970"/>
              <a:gd name="T63" fmla="*/ 113 h 849"/>
              <a:gd name="T64" fmla="*/ 485 w 970"/>
              <a:gd name="T65" fmla="*/ 48 h 849"/>
              <a:gd name="T66" fmla="*/ 194 w 970"/>
              <a:gd name="T67" fmla="*/ 347 h 849"/>
              <a:gd name="T68" fmla="*/ 121 w 970"/>
              <a:gd name="T69" fmla="*/ 331 h 849"/>
              <a:gd name="T70" fmla="*/ 371 w 970"/>
              <a:gd name="T71" fmla="*/ 202 h 849"/>
              <a:gd name="T72" fmla="*/ 412 w 970"/>
              <a:gd name="T73" fmla="*/ 331 h 849"/>
              <a:gd name="T74" fmla="*/ 460 w 970"/>
              <a:gd name="T75" fmla="*/ 363 h 849"/>
              <a:gd name="T76" fmla="*/ 428 w 970"/>
              <a:gd name="T77" fmla="*/ 654 h 849"/>
              <a:gd name="T78" fmla="*/ 460 w 970"/>
              <a:gd name="T79" fmla="*/ 597 h 849"/>
              <a:gd name="T80" fmla="*/ 428 w 970"/>
              <a:gd name="T81" fmla="*/ 654 h 849"/>
              <a:gd name="T82" fmla="*/ 509 w 970"/>
              <a:gd name="T83" fmla="*/ 702 h 849"/>
              <a:gd name="T84" fmla="*/ 541 w 970"/>
              <a:gd name="T85" fmla="*/ 654 h 849"/>
              <a:gd name="T86" fmla="*/ 775 w 970"/>
              <a:gd name="T87" fmla="*/ 347 h 849"/>
              <a:gd name="T88" fmla="*/ 509 w 970"/>
              <a:gd name="T89" fmla="*/ 363 h 849"/>
              <a:gd name="T90" fmla="*/ 557 w 970"/>
              <a:gd name="T91" fmla="*/ 331 h 849"/>
              <a:gd name="T92" fmla="*/ 606 w 970"/>
              <a:gd name="T93" fmla="*/ 202 h 849"/>
              <a:gd name="T94" fmla="*/ 856 w 970"/>
              <a:gd name="T95" fmla="*/ 331 h 849"/>
              <a:gd name="T96" fmla="*/ 775 w 970"/>
              <a:gd name="T97" fmla="*/ 347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70" h="849">
                <a:moveTo>
                  <a:pt x="961" y="307"/>
                </a:moveTo>
                <a:lnTo>
                  <a:pt x="961" y="307"/>
                </a:lnTo>
                <a:cubicBezTo>
                  <a:pt x="953" y="299"/>
                  <a:pt x="945" y="299"/>
                  <a:pt x="945" y="299"/>
                </a:cubicBezTo>
                <a:cubicBezTo>
                  <a:pt x="937" y="299"/>
                  <a:pt x="904" y="299"/>
                  <a:pt x="856" y="283"/>
                </a:cubicBezTo>
                <a:cubicBezTo>
                  <a:pt x="824" y="274"/>
                  <a:pt x="767" y="250"/>
                  <a:pt x="727" y="218"/>
                </a:cubicBezTo>
                <a:cubicBezTo>
                  <a:pt x="694" y="186"/>
                  <a:pt x="670" y="169"/>
                  <a:pt x="646" y="161"/>
                </a:cubicBezTo>
                <a:cubicBezTo>
                  <a:pt x="622" y="153"/>
                  <a:pt x="598" y="153"/>
                  <a:pt x="582" y="161"/>
                </a:cubicBezTo>
                <a:cubicBezTo>
                  <a:pt x="549" y="177"/>
                  <a:pt x="533" y="202"/>
                  <a:pt x="533" y="218"/>
                </a:cubicBezTo>
                <a:cubicBezTo>
                  <a:pt x="541" y="274"/>
                  <a:pt x="533" y="291"/>
                  <a:pt x="525" y="291"/>
                </a:cubicBezTo>
                <a:cubicBezTo>
                  <a:pt x="525" y="299"/>
                  <a:pt x="517" y="299"/>
                  <a:pt x="509" y="299"/>
                </a:cubicBezTo>
                <a:cubicBezTo>
                  <a:pt x="509" y="153"/>
                  <a:pt x="509" y="153"/>
                  <a:pt x="509" y="153"/>
                </a:cubicBezTo>
                <a:cubicBezTo>
                  <a:pt x="541" y="145"/>
                  <a:pt x="565" y="113"/>
                  <a:pt x="565" y="80"/>
                </a:cubicBezTo>
                <a:cubicBezTo>
                  <a:pt x="565" y="32"/>
                  <a:pt x="533" y="0"/>
                  <a:pt x="485" y="0"/>
                </a:cubicBezTo>
                <a:cubicBezTo>
                  <a:pt x="444" y="0"/>
                  <a:pt x="404" y="32"/>
                  <a:pt x="404" y="80"/>
                </a:cubicBezTo>
                <a:cubicBezTo>
                  <a:pt x="404" y="113"/>
                  <a:pt x="428" y="145"/>
                  <a:pt x="460" y="153"/>
                </a:cubicBezTo>
                <a:cubicBezTo>
                  <a:pt x="460" y="299"/>
                  <a:pt x="460" y="299"/>
                  <a:pt x="460" y="299"/>
                </a:cubicBezTo>
                <a:cubicBezTo>
                  <a:pt x="452" y="299"/>
                  <a:pt x="444" y="299"/>
                  <a:pt x="444" y="291"/>
                </a:cubicBezTo>
                <a:cubicBezTo>
                  <a:pt x="436" y="291"/>
                  <a:pt x="428" y="274"/>
                  <a:pt x="436" y="218"/>
                </a:cubicBezTo>
                <a:cubicBezTo>
                  <a:pt x="436" y="202"/>
                  <a:pt x="420" y="177"/>
                  <a:pt x="396" y="161"/>
                </a:cubicBezTo>
                <a:cubicBezTo>
                  <a:pt x="371" y="153"/>
                  <a:pt x="347" y="153"/>
                  <a:pt x="331" y="161"/>
                </a:cubicBezTo>
                <a:cubicBezTo>
                  <a:pt x="299" y="169"/>
                  <a:pt x="275" y="186"/>
                  <a:pt x="242" y="218"/>
                </a:cubicBezTo>
                <a:cubicBezTo>
                  <a:pt x="202" y="250"/>
                  <a:pt x="153" y="274"/>
                  <a:pt x="113" y="283"/>
                </a:cubicBezTo>
                <a:cubicBezTo>
                  <a:pt x="64" y="299"/>
                  <a:pt x="32" y="299"/>
                  <a:pt x="24" y="299"/>
                </a:cubicBezTo>
                <a:cubicBezTo>
                  <a:pt x="24" y="299"/>
                  <a:pt x="16" y="299"/>
                  <a:pt x="16" y="307"/>
                </a:cubicBezTo>
                <a:cubicBezTo>
                  <a:pt x="8" y="307"/>
                  <a:pt x="0" y="315"/>
                  <a:pt x="0" y="323"/>
                </a:cubicBezTo>
                <a:cubicBezTo>
                  <a:pt x="0" y="331"/>
                  <a:pt x="8" y="347"/>
                  <a:pt x="24" y="355"/>
                </a:cubicBezTo>
                <a:cubicBezTo>
                  <a:pt x="32" y="363"/>
                  <a:pt x="48" y="371"/>
                  <a:pt x="56" y="371"/>
                </a:cubicBezTo>
                <a:cubicBezTo>
                  <a:pt x="89" y="379"/>
                  <a:pt x="121" y="387"/>
                  <a:pt x="170" y="395"/>
                </a:cubicBezTo>
                <a:cubicBezTo>
                  <a:pt x="250" y="403"/>
                  <a:pt x="355" y="412"/>
                  <a:pt x="460" y="412"/>
                </a:cubicBezTo>
                <a:cubicBezTo>
                  <a:pt x="460" y="541"/>
                  <a:pt x="460" y="541"/>
                  <a:pt x="460" y="541"/>
                </a:cubicBezTo>
                <a:cubicBezTo>
                  <a:pt x="412" y="533"/>
                  <a:pt x="379" y="492"/>
                  <a:pt x="379" y="444"/>
                </a:cubicBezTo>
                <a:cubicBezTo>
                  <a:pt x="379" y="428"/>
                  <a:pt x="371" y="420"/>
                  <a:pt x="355" y="420"/>
                </a:cubicBezTo>
                <a:cubicBezTo>
                  <a:pt x="339" y="420"/>
                  <a:pt x="331" y="428"/>
                  <a:pt x="331" y="444"/>
                </a:cubicBezTo>
                <a:cubicBezTo>
                  <a:pt x="331" y="500"/>
                  <a:pt x="363" y="549"/>
                  <a:pt x="412" y="573"/>
                </a:cubicBezTo>
                <a:cubicBezTo>
                  <a:pt x="396" y="597"/>
                  <a:pt x="379" y="622"/>
                  <a:pt x="379" y="654"/>
                </a:cubicBezTo>
                <a:cubicBezTo>
                  <a:pt x="379" y="686"/>
                  <a:pt x="396" y="718"/>
                  <a:pt x="428" y="735"/>
                </a:cubicBezTo>
                <a:cubicBezTo>
                  <a:pt x="412" y="751"/>
                  <a:pt x="412" y="767"/>
                  <a:pt x="412" y="783"/>
                </a:cubicBezTo>
                <a:cubicBezTo>
                  <a:pt x="412" y="799"/>
                  <a:pt x="420" y="807"/>
                  <a:pt x="436" y="807"/>
                </a:cubicBezTo>
                <a:cubicBezTo>
                  <a:pt x="444" y="807"/>
                  <a:pt x="460" y="799"/>
                  <a:pt x="460" y="783"/>
                </a:cubicBezTo>
                <a:lnTo>
                  <a:pt x="460" y="775"/>
                </a:lnTo>
                <a:cubicBezTo>
                  <a:pt x="460" y="823"/>
                  <a:pt x="460" y="823"/>
                  <a:pt x="460" y="823"/>
                </a:cubicBezTo>
                <a:cubicBezTo>
                  <a:pt x="460" y="832"/>
                  <a:pt x="468" y="848"/>
                  <a:pt x="485" y="848"/>
                </a:cubicBezTo>
                <a:cubicBezTo>
                  <a:pt x="501" y="848"/>
                  <a:pt x="509" y="832"/>
                  <a:pt x="509" y="823"/>
                </a:cubicBezTo>
                <a:cubicBezTo>
                  <a:pt x="509" y="775"/>
                  <a:pt x="509" y="775"/>
                  <a:pt x="509" y="775"/>
                </a:cubicBezTo>
                <a:lnTo>
                  <a:pt x="509" y="783"/>
                </a:lnTo>
                <a:cubicBezTo>
                  <a:pt x="509" y="799"/>
                  <a:pt x="525" y="807"/>
                  <a:pt x="533" y="807"/>
                </a:cubicBezTo>
                <a:cubicBezTo>
                  <a:pt x="549" y="807"/>
                  <a:pt x="557" y="799"/>
                  <a:pt x="557" y="783"/>
                </a:cubicBezTo>
                <a:cubicBezTo>
                  <a:pt x="557" y="767"/>
                  <a:pt x="557" y="751"/>
                  <a:pt x="549" y="735"/>
                </a:cubicBezTo>
                <a:cubicBezTo>
                  <a:pt x="573" y="718"/>
                  <a:pt x="590" y="686"/>
                  <a:pt x="590" y="654"/>
                </a:cubicBezTo>
                <a:cubicBezTo>
                  <a:pt x="590" y="622"/>
                  <a:pt x="582" y="597"/>
                  <a:pt x="557" y="573"/>
                </a:cubicBezTo>
                <a:cubicBezTo>
                  <a:pt x="606" y="549"/>
                  <a:pt x="638" y="500"/>
                  <a:pt x="638" y="444"/>
                </a:cubicBezTo>
                <a:cubicBezTo>
                  <a:pt x="638" y="428"/>
                  <a:pt x="630" y="420"/>
                  <a:pt x="614" y="420"/>
                </a:cubicBezTo>
                <a:cubicBezTo>
                  <a:pt x="606" y="420"/>
                  <a:pt x="590" y="428"/>
                  <a:pt x="590" y="444"/>
                </a:cubicBezTo>
                <a:cubicBezTo>
                  <a:pt x="590" y="492"/>
                  <a:pt x="557" y="533"/>
                  <a:pt x="509" y="541"/>
                </a:cubicBezTo>
                <a:cubicBezTo>
                  <a:pt x="509" y="412"/>
                  <a:pt x="509" y="412"/>
                  <a:pt x="509" y="412"/>
                </a:cubicBezTo>
                <a:cubicBezTo>
                  <a:pt x="614" y="412"/>
                  <a:pt x="719" y="403"/>
                  <a:pt x="799" y="395"/>
                </a:cubicBezTo>
                <a:cubicBezTo>
                  <a:pt x="848" y="387"/>
                  <a:pt x="888" y="379"/>
                  <a:pt x="913" y="371"/>
                </a:cubicBezTo>
                <a:cubicBezTo>
                  <a:pt x="929" y="371"/>
                  <a:pt x="937" y="363"/>
                  <a:pt x="945" y="355"/>
                </a:cubicBezTo>
                <a:cubicBezTo>
                  <a:pt x="961" y="347"/>
                  <a:pt x="969" y="331"/>
                  <a:pt x="969" y="323"/>
                </a:cubicBezTo>
                <a:cubicBezTo>
                  <a:pt x="969" y="315"/>
                  <a:pt x="961" y="307"/>
                  <a:pt x="961" y="307"/>
                </a:cubicBezTo>
                <a:close/>
                <a:moveTo>
                  <a:pt x="485" y="48"/>
                </a:moveTo>
                <a:lnTo>
                  <a:pt x="485" y="48"/>
                </a:lnTo>
                <a:cubicBezTo>
                  <a:pt x="501" y="48"/>
                  <a:pt x="517" y="56"/>
                  <a:pt x="517" y="80"/>
                </a:cubicBezTo>
                <a:cubicBezTo>
                  <a:pt x="517" y="97"/>
                  <a:pt x="501" y="113"/>
                  <a:pt x="485" y="113"/>
                </a:cubicBezTo>
                <a:cubicBezTo>
                  <a:pt x="468" y="113"/>
                  <a:pt x="452" y="97"/>
                  <a:pt x="452" y="80"/>
                </a:cubicBezTo>
                <a:cubicBezTo>
                  <a:pt x="452" y="56"/>
                  <a:pt x="468" y="48"/>
                  <a:pt x="485" y="48"/>
                </a:cubicBezTo>
                <a:close/>
                <a:moveTo>
                  <a:pt x="194" y="347"/>
                </a:moveTo>
                <a:lnTo>
                  <a:pt x="194" y="347"/>
                </a:lnTo>
                <a:cubicBezTo>
                  <a:pt x="162" y="347"/>
                  <a:pt x="129" y="339"/>
                  <a:pt x="113" y="331"/>
                </a:cubicBezTo>
                <a:cubicBezTo>
                  <a:pt x="113" y="331"/>
                  <a:pt x="113" y="331"/>
                  <a:pt x="121" y="331"/>
                </a:cubicBezTo>
                <a:cubicBezTo>
                  <a:pt x="162" y="323"/>
                  <a:pt x="226" y="299"/>
                  <a:pt x="275" y="250"/>
                </a:cubicBezTo>
                <a:cubicBezTo>
                  <a:pt x="315" y="218"/>
                  <a:pt x="347" y="194"/>
                  <a:pt x="371" y="202"/>
                </a:cubicBezTo>
                <a:cubicBezTo>
                  <a:pt x="379" y="210"/>
                  <a:pt x="388" y="218"/>
                  <a:pt x="388" y="218"/>
                </a:cubicBezTo>
                <a:cubicBezTo>
                  <a:pt x="379" y="274"/>
                  <a:pt x="388" y="307"/>
                  <a:pt x="412" y="331"/>
                </a:cubicBezTo>
                <a:cubicBezTo>
                  <a:pt x="428" y="339"/>
                  <a:pt x="444" y="347"/>
                  <a:pt x="460" y="347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363" y="363"/>
                  <a:pt x="275" y="355"/>
                  <a:pt x="194" y="347"/>
                </a:cubicBezTo>
                <a:close/>
                <a:moveTo>
                  <a:pt x="428" y="654"/>
                </a:moveTo>
                <a:lnTo>
                  <a:pt x="428" y="654"/>
                </a:lnTo>
                <a:cubicBezTo>
                  <a:pt x="428" y="630"/>
                  <a:pt x="444" y="614"/>
                  <a:pt x="460" y="597"/>
                </a:cubicBezTo>
                <a:cubicBezTo>
                  <a:pt x="460" y="702"/>
                  <a:pt x="460" y="702"/>
                  <a:pt x="460" y="702"/>
                </a:cubicBezTo>
                <a:cubicBezTo>
                  <a:pt x="444" y="694"/>
                  <a:pt x="428" y="678"/>
                  <a:pt x="428" y="654"/>
                </a:cubicBezTo>
                <a:close/>
                <a:moveTo>
                  <a:pt x="509" y="702"/>
                </a:moveTo>
                <a:lnTo>
                  <a:pt x="509" y="702"/>
                </a:lnTo>
                <a:cubicBezTo>
                  <a:pt x="509" y="597"/>
                  <a:pt x="509" y="597"/>
                  <a:pt x="509" y="597"/>
                </a:cubicBezTo>
                <a:cubicBezTo>
                  <a:pt x="525" y="614"/>
                  <a:pt x="541" y="630"/>
                  <a:pt x="541" y="654"/>
                </a:cubicBezTo>
                <a:cubicBezTo>
                  <a:pt x="541" y="678"/>
                  <a:pt x="525" y="694"/>
                  <a:pt x="509" y="702"/>
                </a:cubicBezTo>
                <a:close/>
                <a:moveTo>
                  <a:pt x="775" y="347"/>
                </a:moveTo>
                <a:lnTo>
                  <a:pt x="775" y="347"/>
                </a:lnTo>
                <a:cubicBezTo>
                  <a:pt x="702" y="355"/>
                  <a:pt x="606" y="363"/>
                  <a:pt x="509" y="363"/>
                </a:cubicBezTo>
                <a:cubicBezTo>
                  <a:pt x="509" y="347"/>
                  <a:pt x="509" y="347"/>
                  <a:pt x="509" y="347"/>
                </a:cubicBezTo>
                <a:cubicBezTo>
                  <a:pt x="525" y="347"/>
                  <a:pt x="549" y="339"/>
                  <a:pt x="557" y="331"/>
                </a:cubicBezTo>
                <a:cubicBezTo>
                  <a:pt x="582" y="307"/>
                  <a:pt x="590" y="274"/>
                  <a:pt x="582" y="218"/>
                </a:cubicBezTo>
                <a:cubicBezTo>
                  <a:pt x="590" y="218"/>
                  <a:pt x="590" y="210"/>
                  <a:pt x="606" y="202"/>
                </a:cubicBezTo>
                <a:cubicBezTo>
                  <a:pt x="622" y="194"/>
                  <a:pt x="654" y="218"/>
                  <a:pt x="694" y="250"/>
                </a:cubicBezTo>
                <a:cubicBezTo>
                  <a:pt x="743" y="299"/>
                  <a:pt x="808" y="323"/>
                  <a:pt x="856" y="331"/>
                </a:cubicBezTo>
                <a:lnTo>
                  <a:pt x="856" y="331"/>
                </a:lnTo>
                <a:cubicBezTo>
                  <a:pt x="840" y="339"/>
                  <a:pt x="816" y="347"/>
                  <a:pt x="775" y="3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8">
            <a:extLst>
              <a:ext uri="{FF2B5EF4-FFF2-40B4-BE49-F238E27FC236}">
                <a16:creationId xmlns:a16="http://schemas.microsoft.com/office/drawing/2014/main" id="{AF4A1AEC-6726-4444-A26F-59052A3D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261" y="7467545"/>
            <a:ext cx="1033080" cy="843524"/>
          </a:xfrm>
          <a:custGeom>
            <a:avLst/>
            <a:gdLst>
              <a:gd name="T0" fmla="*/ 888 w 962"/>
              <a:gd name="T1" fmla="*/ 73 h 785"/>
              <a:gd name="T2" fmla="*/ 549 w 962"/>
              <a:gd name="T3" fmla="*/ 73 h 785"/>
              <a:gd name="T4" fmla="*/ 460 w 962"/>
              <a:gd name="T5" fmla="*/ 73 h 785"/>
              <a:gd name="T6" fmla="*/ 121 w 962"/>
              <a:gd name="T7" fmla="*/ 73 h 785"/>
              <a:gd name="T8" fmla="*/ 64 w 962"/>
              <a:gd name="T9" fmla="*/ 331 h 785"/>
              <a:gd name="T10" fmla="*/ 0 w 962"/>
              <a:gd name="T11" fmla="*/ 356 h 785"/>
              <a:gd name="T12" fmla="*/ 88 w 962"/>
              <a:gd name="T13" fmla="*/ 372 h 785"/>
              <a:gd name="T14" fmla="*/ 177 w 962"/>
              <a:gd name="T15" fmla="*/ 469 h 785"/>
              <a:gd name="T16" fmla="*/ 492 w 962"/>
              <a:gd name="T17" fmla="*/ 784 h 785"/>
              <a:gd name="T18" fmla="*/ 525 w 962"/>
              <a:gd name="T19" fmla="*/ 784 h 785"/>
              <a:gd name="T20" fmla="*/ 831 w 962"/>
              <a:gd name="T21" fmla="*/ 469 h 785"/>
              <a:gd name="T22" fmla="*/ 888 w 962"/>
              <a:gd name="T23" fmla="*/ 412 h 785"/>
              <a:gd name="T24" fmla="*/ 888 w 962"/>
              <a:gd name="T25" fmla="*/ 73 h 785"/>
              <a:gd name="T26" fmla="*/ 856 w 962"/>
              <a:gd name="T27" fmla="*/ 380 h 785"/>
              <a:gd name="T28" fmla="*/ 791 w 962"/>
              <a:gd name="T29" fmla="*/ 445 h 785"/>
              <a:gd name="T30" fmla="*/ 218 w 962"/>
              <a:gd name="T31" fmla="*/ 445 h 785"/>
              <a:gd name="T32" fmla="*/ 153 w 962"/>
              <a:gd name="T33" fmla="*/ 380 h 785"/>
              <a:gd name="T34" fmla="*/ 169 w 962"/>
              <a:gd name="T35" fmla="*/ 315 h 785"/>
              <a:gd name="T36" fmla="*/ 258 w 962"/>
              <a:gd name="T37" fmla="*/ 453 h 785"/>
              <a:gd name="T38" fmla="*/ 331 w 962"/>
              <a:gd name="T39" fmla="*/ 226 h 785"/>
              <a:gd name="T40" fmla="*/ 411 w 962"/>
              <a:gd name="T41" fmla="*/ 525 h 785"/>
              <a:gd name="T42" fmla="*/ 436 w 962"/>
              <a:gd name="T43" fmla="*/ 509 h 785"/>
              <a:gd name="T44" fmla="*/ 549 w 962"/>
              <a:gd name="T45" fmla="*/ 372 h 785"/>
              <a:gd name="T46" fmla="*/ 638 w 962"/>
              <a:gd name="T47" fmla="*/ 372 h 785"/>
              <a:gd name="T48" fmla="*/ 638 w 962"/>
              <a:gd name="T49" fmla="*/ 331 h 785"/>
              <a:gd name="T50" fmla="*/ 500 w 962"/>
              <a:gd name="T51" fmla="*/ 259 h 785"/>
              <a:gd name="T52" fmla="*/ 460 w 962"/>
              <a:gd name="T53" fmla="*/ 267 h 785"/>
              <a:gd name="T54" fmla="*/ 355 w 962"/>
              <a:gd name="T55" fmla="*/ 113 h 785"/>
              <a:gd name="T56" fmla="*/ 331 w 962"/>
              <a:gd name="T57" fmla="*/ 89 h 785"/>
              <a:gd name="T58" fmla="*/ 242 w 962"/>
              <a:gd name="T59" fmla="*/ 364 h 785"/>
              <a:gd name="T60" fmla="*/ 177 w 962"/>
              <a:gd name="T61" fmla="*/ 251 h 785"/>
              <a:gd name="T62" fmla="*/ 113 w 962"/>
              <a:gd name="T63" fmla="*/ 307 h 785"/>
              <a:gd name="T64" fmla="*/ 153 w 962"/>
              <a:gd name="T65" fmla="*/ 105 h 785"/>
              <a:gd name="T66" fmla="*/ 428 w 962"/>
              <a:gd name="T67" fmla="*/ 105 h 785"/>
              <a:gd name="T68" fmla="*/ 508 w 962"/>
              <a:gd name="T69" fmla="*/ 170 h 785"/>
              <a:gd name="T70" fmla="*/ 581 w 962"/>
              <a:gd name="T71" fmla="*/ 105 h 785"/>
              <a:gd name="T72" fmla="*/ 856 w 962"/>
              <a:gd name="T73" fmla="*/ 105 h 785"/>
              <a:gd name="T74" fmla="*/ 856 w 962"/>
              <a:gd name="T75" fmla="*/ 38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2" h="785">
                <a:moveTo>
                  <a:pt x="888" y="73"/>
                </a:moveTo>
                <a:lnTo>
                  <a:pt x="888" y="73"/>
                </a:lnTo>
                <a:cubicBezTo>
                  <a:pt x="848" y="25"/>
                  <a:pt x="783" y="0"/>
                  <a:pt x="718" y="0"/>
                </a:cubicBezTo>
                <a:cubicBezTo>
                  <a:pt x="654" y="0"/>
                  <a:pt x="597" y="25"/>
                  <a:pt x="549" y="73"/>
                </a:cubicBezTo>
                <a:cubicBezTo>
                  <a:pt x="508" y="113"/>
                  <a:pt x="508" y="113"/>
                  <a:pt x="508" y="113"/>
                </a:cubicBezTo>
                <a:cubicBezTo>
                  <a:pt x="460" y="73"/>
                  <a:pt x="460" y="73"/>
                  <a:pt x="460" y="73"/>
                </a:cubicBezTo>
                <a:cubicBezTo>
                  <a:pt x="420" y="25"/>
                  <a:pt x="355" y="0"/>
                  <a:pt x="291" y="0"/>
                </a:cubicBezTo>
                <a:cubicBezTo>
                  <a:pt x="226" y="0"/>
                  <a:pt x="169" y="25"/>
                  <a:pt x="121" y="73"/>
                </a:cubicBezTo>
                <a:cubicBezTo>
                  <a:pt x="72" y="113"/>
                  <a:pt x="48" y="178"/>
                  <a:pt x="48" y="242"/>
                </a:cubicBezTo>
                <a:cubicBezTo>
                  <a:pt x="48" y="275"/>
                  <a:pt x="56" y="299"/>
                  <a:pt x="6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8" y="331"/>
                  <a:pt x="0" y="339"/>
                  <a:pt x="0" y="356"/>
                </a:cubicBezTo>
                <a:cubicBezTo>
                  <a:pt x="0" y="364"/>
                  <a:pt x="8" y="372"/>
                  <a:pt x="24" y="372"/>
                </a:cubicBezTo>
                <a:cubicBezTo>
                  <a:pt x="88" y="372"/>
                  <a:pt x="88" y="372"/>
                  <a:pt x="88" y="372"/>
                </a:cubicBezTo>
                <a:cubicBezTo>
                  <a:pt x="97" y="388"/>
                  <a:pt x="113" y="404"/>
                  <a:pt x="121" y="412"/>
                </a:cubicBezTo>
                <a:cubicBezTo>
                  <a:pt x="177" y="469"/>
                  <a:pt x="177" y="469"/>
                  <a:pt x="177" y="469"/>
                </a:cubicBezTo>
                <a:cubicBezTo>
                  <a:pt x="185" y="469"/>
                  <a:pt x="185" y="477"/>
                  <a:pt x="185" y="477"/>
                </a:cubicBezTo>
                <a:cubicBezTo>
                  <a:pt x="492" y="784"/>
                  <a:pt x="492" y="784"/>
                  <a:pt x="492" y="784"/>
                </a:cubicBezTo>
                <a:cubicBezTo>
                  <a:pt x="492" y="784"/>
                  <a:pt x="500" y="784"/>
                  <a:pt x="508" y="784"/>
                </a:cubicBezTo>
                <a:cubicBezTo>
                  <a:pt x="508" y="784"/>
                  <a:pt x="517" y="784"/>
                  <a:pt x="525" y="784"/>
                </a:cubicBezTo>
                <a:cubicBezTo>
                  <a:pt x="831" y="477"/>
                  <a:pt x="831" y="477"/>
                  <a:pt x="831" y="477"/>
                </a:cubicBezTo>
                <a:lnTo>
                  <a:pt x="831" y="469"/>
                </a:lnTo>
                <a:cubicBezTo>
                  <a:pt x="888" y="412"/>
                  <a:pt x="888" y="412"/>
                  <a:pt x="888" y="412"/>
                </a:cubicBezTo>
                <a:lnTo>
                  <a:pt x="888" y="412"/>
                </a:lnTo>
                <a:cubicBezTo>
                  <a:pt x="937" y="364"/>
                  <a:pt x="961" y="307"/>
                  <a:pt x="961" y="242"/>
                </a:cubicBezTo>
                <a:cubicBezTo>
                  <a:pt x="961" y="178"/>
                  <a:pt x="937" y="113"/>
                  <a:pt x="888" y="73"/>
                </a:cubicBezTo>
                <a:close/>
                <a:moveTo>
                  <a:pt x="856" y="380"/>
                </a:moveTo>
                <a:lnTo>
                  <a:pt x="856" y="380"/>
                </a:lnTo>
                <a:cubicBezTo>
                  <a:pt x="791" y="436"/>
                  <a:pt x="791" y="436"/>
                  <a:pt x="791" y="436"/>
                </a:cubicBezTo>
                <a:cubicBezTo>
                  <a:pt x="791" y="436"/>
                  <a:pt x="791" y="436"/>
                  <a:pt x="791" y="445"/>
                </a:cubicBezTo>
                <a:cubicBezTo>
                  <a:pt x="508" y="727"/>
                  <a:pt x="508" y="727"/>
                  <a:pt x="508" y="727"/>
                </a:cubicBezTo>
                <a:cubicBezTo>
                  <a:pt x="218" y="445"/>
                  <a:pt x="218" y="445"/>
                  <a:pt x="218" y="445"/>
                </a:cubicBezTo>
                <a:cubicBezTo>
                  <a:pt x="218" y="436"/>
                  <a:pt x="218" y="436"/>
                  <a:pt x="218" y="436"/>
                </a:cubicBezTo>
                <a:cubicBezTo>
                  <a:pt x="153" y="380"/>
                  <a:pt x="153" y="380"/>
                  <a:pt x="153" y="380"/>
                </a:cubicBezTo>
                <a:cubicBezTo>
                  <a:pt x="145" y="372"/>
                  <a:pt x="137" y="364"/>
                  <a:pt x="129" y="348"/>
                </a:cubicBezTo>
                <a:cubicBezTo>
                  <a:pt x="169" y="315"/>
                  <a:pt x="169" y="315"/>
                  <a:pt x="169" y="315"/>
                </a:cubicBezTo>
                <a:cubicBezTo>
                  <a:pt x="234" y="445"/>
                  <a:pt x="234" y="445"/>
                  <a:pt x="234" y="445"/>
                </a:cubicBezTo>
                <a:cubicBezTo>
                  <a:pt x="234" y="453"/>
                  <a:pt x="250" y="453"/>
                  <a:pt x="258" y="453"/>
                </a:cubicBezTo>
                <a:cubicBezTo>
                  <a:pt x="266" y="453"/>
                  <a:pt x="274" y="445"/>
                  <a:pt x="274" y="436"/>
                </a:cubicBezTo>
                <a:cubicBezTo>
                  <a:pt x="331" y="226"/>
                  <a:pt x="331" y="226"/>
                  <a:pt x="331" y="226"/>
                </a:cubicBezTo>
                <a:cubicBezTo>
                  <a:pt x="387" y="509"/>
                  <a:pt x="387" y="509"/>
                  <a:pt x="387" y="509"/>
                </a:cubicBezTo>
                <a:cubicBezTo>
                  <a:pt x="387" y="517"/>
                  <a:pt x="395" y="525"/>
                  <a:pt x="411" y="525"/>
                </a:cubicBezTo>
                <a:lnTo>
                  <a:pt x="411" y="525"/>
                </a:lnTo>
                <a:cubicBezTo>
                  <a:pt x="420" y="525"/>
                  <a:pt x="428" y="525"/>
                  <a:pt x="436" y="509"/>
                </a:cubicBezTo>
                <a:cubicBezTo>
                  <a:pt x="500" y="323"/>
                  <a:pt x="500" y="323"/>
                  <a:pt x="500" y="323"/>
                </a:cubicBezTo>
                <a:cubicBezTo>
                  <a:pt x="549" y="372"/>
                  <a:pt x="549" y="372"/>
                  <a:pt x="549" y="372"/>
                </a:cubicBezTo>
                <a:cubicBezTo>
                  <a:pt x="549" y="372"/>
                  <a:pt x="557" y="372"/>
                  <a:pt x="565" y="372"/>
                </a:cubicBezTo>
                <a:cubicBezTo>
                  <a:pt x="638" y="372"/>
                  <a:pt x="638" y="372"/>
                  <a:pt x="638" y="372"/>
                </a:cubicBezTo>
                <a:cubicBezTo>
                  <a:pt x="654" y="372"/>
                  <a:pt x="662" y="364"/>
                  <a:pt x="662" y="356"/>
                </a:cubicBezTo>
                <a:cubicBezTo>
                  <a:pt x="662" y="339"/>
                  <a:pt x="654" y="331"/>
                  <a:pt x="638" y="331"/>
                </a:cubicBezTo>
                <a:cubicBezTo>
                  <a:pt x="573" y="331"/>
                  <a:pt x="573" y="331"/>
                  <a:pt x="573" y="331"/>
                </a:cubicBezTo>
                <a:cubicBezTo>
                  <a:pt x="500" y="259"/>
                  <a:pt x="500" y="259"/>
                  <a:pt x="500" y="259"/>
                </a:cubicBezTo>
                <a:cubicBezTo>
                  <a:pt x="500" y="251"/>
                  <a:pt x="492" y="251"/>
                  <a:pt x="484" y="251"/>
                </a:cubicBezTo>
                <a:cubicBezTo>
                  <a:pt x="476" y="251"/>
                  <a:pt x="468" y="259"/>
                  <a:pt x="460" y="267"/>
                </a:cubicBezTo>
                <a:cubicBezTo>
                  <a:pt x="411" y="412"/>
                  <a:pt x="411" y="412"/>
                  <a:pt x="411" y="412"/>
                </a:cubicBezTo>
                <a:cubicBezTo>
                  <a:pt x="355" y="113"/>
                  <a:pt x="355" y="113"/>
                  <a:pt x="355" y="113"/>
                </a:cubicBezTo>
                <a:cubicBezTo>
                  <a:pt x="347" y="97"/>
                  <a:pt x="339" y="89"/>
                  <a:pt x="331" y="89"/>
                </a:cubicBezTo>
                <a:lnTo>
                  <a:pt x="331" y="89"/>
                </a:lnTo>
                <a:cubicBezTo>
                  <a:pt x="315" y="89"/>
                  <a:pt x="307" y="97"/>
                  <a:pt x="307" y="113"/>
                </a:cubicBezTo>
                <a:cubicBezTo>
                  <a:pt x="242" y="364"/>
                  <a:pt x="242" y="364"/>
                  <a:pt x="242" y="364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94" y="259"/>
                  <a:pt x="185" y="251"/>
                  <a:pt x="177" y="251"/>
                </a:cubicBezTo>
                <a:cubicBezTo>
                  <a:pt x="169" y="251"/>
                  <a:pt x="161" y="251"/>
                  <a:pt x="153" y="259"/>
                </a:cubicBezTo>
                <a:cubicBezTo>
                  <a:pt x="113" y="307"/>
                  <a:pt x="113" y="307"/>
                  <a:pt x="113" y="307"/>
                </a:cubicBezTo>
                <a:cubicBezTo>
                  <a:pt x="105" y="283"/>
                  <a:pt x="97" y="267"/>
                  <a:pt x="97" y="242"/>
                </a:cubicBezTo>
                <a:cubicBezTo>
                  <a:pt x="97" y="186"/>
                  <a:pt x="121" y="138"/>
                  <a:pt x="153" y="105"/>
                </a:cubicBezTo>
                <a:cubicBezTo>
                  <a:pt x="194" y="65"/>
                  <a:pt x="242" y="49"/>
                  <a:pt x="291" y="49"/>
                </a:cubicBezTo>
                <a:cubicBezTo>
                  <a:pt x="339" y="49"/>
                  <a:pt x="387" y="65"/>
                  <a:pt x="428" y="105"/>
                </a:cubicBezTo>
                <a:cubicBezTo>
                  <a:pt x="492" y="170"/>
                  <a:pt x="492" y="170"/>
                  <a:pt x="492" y="170"/>
                </a:cubicBezTo>
                <a:cubicBezTo>
                  <a:pt x="492" y="170"/>
                  <a:pt x="500" y="170"/>
                  <a:pt x="508" y="170"/>
                </a:cubicBezTo>
                <a:cubicBezTo>
                  <a:pt x="508" y="170"/>
                  <a:pt x="517" y="170"/>
                  <a:pt x="525" y="170"/>
                </a:cubicBezTo>
                <a:cubicBezTo>
                  <a:pt x="581" y="105"/>
                  <a:pt x="581" y="105"/>
                  <a:pt x="581" y="105"/>
                </a:cubicBezTo>
                <a:cubicBezTo>
                  <a:pt x="622" y="65"/>
                  <a:pt x="670" y="49"/>
                  <a:pt x="718" y="49"/>
                </a:cubicBezTo>
                <a:cubicBezTo>
                  <a:pt x="775" y="49"/>
                  <a:pt x="823" y="65"/>
                  <a:pt x="856" y="105"/>
                </a:cubicBezTo>
                <a:cubicBezTo>
                  <a:pt x="896" y="138"/>
                  <a:pt x="912" y="186"/>
                  <a:pt x="912" y="242"/>
                </a:cubicBezTo>
                <a:cubicBezTo>
                  <a:pt x="912" y="291"/>
                  <a:pt x="896" y="339"/>
                  <a:pt x="856" y="3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9">
            <a:extLst>
              <a:ext uri="{FF2B5EF4-FFF2-40B4-BE49-F238E27FC236}">
                <a16:creationId xmlns:a16="http://schemas.microsoft.com/office/drawing/2014/main" id="{8BC7E59C-1DB8-5E4F-9BEA-0070C67C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454" y="10832162"/>
            <a:ext cx="540234" cy="1042557"/>
          </a:xfrm>
          <a:custGeom>
            <a:avLst/>
            <a:gdLst>
              <a:gd name="T0" fmla="*/ 469 w 502"/>
              <a:gd name="T1" fmla="*/ 614 h 970"/>
              <a:gd name="T2" fmla="*/ 501 w 502"/>
              <a:gd name="T3" fmla="*/ 485 h 970"/>
              <a:gd name="T4" fmla="*/ 469 w 502"/>
              <a:gd name="T5" fmla="*/ 356 h 970"/>
              <a:gd name="T6" fmla="*/ 501 w 502"/>
              <a:gd name="T7" fmla="*/ 25 h 970"/>
              <a:gd name="T8" fmla="*/ 453 w 502"/>
              <a:gd name="T9" fmla="*/ 25 h 970"/>
              <a:gd name="T10" fmla="*/ 25 w 502"/>
              <a:gd name="T11" fmla="*/ 0 h 970"/>
              <a:gd name="T12" fmla="*/ 146 w 502"/>
              <a:gd name="T13" fmla="*/ 259 h 970"/>
              <a:gd name="T14" fmla="*/ 33 w 502"/>
              <a:gd name="T15" fmla="*/ 356 h 970"/>
              <a:gd name="T16" fmla="*/ 146 w 502"/>
              <a:gd name="T17" fmla="*/ 719 h 970"/>
              <a:gd name="T18" fmla="*/ 25 w 502"/>
              <a:gd name="T19" fmla="*/ 969 h 970"/>
              <a:gd name="T20" fmla="*/ 453 w 502"/>
              <a:gd name="T21" fmla="*/ 953 h 970"/>
              <a:gd name="T22" fmla="*/ 501 w 502"/>
              <a:gd name="T23" fmla="*/ 945 h 970"/>
              <a:gd name="T24" fmla="*/ 469 w 502"/>
              <a:gd name="T25" fmla="*/ 614 h 970"/>
              <a:gd name="T26" fmla="*/ 49 w 502"/>
              <a:gd name="T27" fmla="*/ 73 h 970"/>
              <a:gd name="T28" fmla="*/ 428 w 502"/>
              <a:gd name="T29" fmla="*/ 129 h 970"/>
              <a:gd name="T30" fmla="*/ 49 w 502"/>
              <a:gd name="T31" fmla="*/ 73 h 970"/>
              <a:gd name="T32" fmla="*/ 105 w 502"/>
              <a:gd name="T33" fmla="*/ 178 h 970"/>
              <a:gd name="T34" fmla="*/ 251 w 502"/>
              <a:gd name="T35" fmla="*/ 234 h 970"/>
              <a:gd name="T36" fmla="*/ 251 w 502"/>
              <a:gd name="T37" fmla="*/ 283 h 970"/>
              <a:gd name="T38" fmla="*/ 396 w 502"/>
              <a:gd name="T39" fmla="*/ 339 h 970"/>
              <a:gd name="T40" fmla="*/ 251 w 502"/>
              <a:gd name="T41" fmla="*/ 283 h 970"/>
              <a:gd name="T42" fmla="*/ 65 w 502"/>
              <a:gd name="T43" fmla="*/ 388 h 970"/>
              <a:gd name="T44" fmla="*/ 453 w 502"/>
              <a:gd name="T45" fmla="*/ 460 h 970"/>
              <a:gd name="T46" fmla="*/ 65 w 502"/>
              <a:gd name="T47" fmla="*/ 388 h 970"/>
              <a:gd name="T48" fmla="*/ 65 w 502"/>
              <a:gd name="T49" fmla="*/ 574 h 970"/>
              <a:gd name="T50" fmla="*/ 453 w 502"/>
              <a:gd name="T51" fmla="*/ 509 h 970"/>
              <a:gd name="T52" fmla="*/ 65 w 502"/>
              <a:gd name="T53" fmla="*/ 574 h 970"/>
              <a:gd name="T54" fmla="*/ 453 w 502"/>
              <a:gd name="T55" fmla="*/ 905 h 970"/>
              <a:gd name="T56" fmla="*/ 73 w 502"/>
              <a:gd name="T57" fmla="*/ 848 h 970"/>
              <a:gd name="T58" fmla="*/ 453 w 502"/>
              <a:gd name="T59" fmla="*/ 905 h 970"/>
              <a:gd name="T60" fmla="*/ 388 w 502"/>
              <a:gd name="T61" fmla="*/ 800 h 970"/>
              <a:gd name="T62" fmla="*/ 251 w 502"/>
              <a:gd name="T63" fmla="*/ 743 h 970"/>
              <a:gd name="T64" fmla="*/ 251 w 502"/>
              <a:gd name="T65" fmla="*/ 695 h 970"/>
              <a:gd name="T66" fmla="*/ 97 w 502"/>
              <a:gd name="T67" fmla="*/ 622 h 970"/>
              <a:gd name="T68" fmla="*/ 251 w 502"/>
              <a:gd name="T69" fmla="*/ 695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2" h="970">
                <a:moveTo>
                  <a:pt x="469" y="614"/>
                </a:moveTo>
                <a:lnTo>
                  <a:pt x="469" y="614"/>
                </a:lnTo>
                <a:lnTo>
                  <a:pt x="469" y="614"/>
                </a:lnTo>
                <a:cubicBezTo>
                  <a:pt x="493" y="574"/>
                  <a:pt x="501" y="533"/>
                  <a:pt x="501" y="485"/>
                </a:cubicBezTo>
                <a:cubicBezTo>
                  <a:pt x="501" y="436"/>
                  <a:pt x="493" y="396"/>
                  <a:pt x="469" y="356"/>
                </a:cubicBezTo>
                <a:lnTo>
                  <a:pt x="469" y="356"/>
                </a:lnTo>
                <a:cubicBezTo>
                  <a:pt x="436" y="315"/>
                  <a:pt x="404" y="275"/>
                  <a:pt x="356" y="259"/>
                </a:cubicBezTo>
                <a:cubicBezTo>
                  <a:pt x="444" y="218"/>
                  <a:pt x="501" y="129"/>
                  <a:pt x="501" y="25"/>
                </a:cubicBezTo>
                <a:cubicBezTo>
                  <a:pt x="501" y="16"/>
                  <a:pt x="493" y="0"/>
                  <a:pt x="477" y="0"/>
                </a:cubicBezTo>
                <a:cubicBezTo>
                  <a:pt x="469" y="0"/>
                  <a:pt x="461" y="8"/>
                  <a:pt x="453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8"/>
                  <a:pt x="33" y="0"/>
                  <a:pt x="25" y="0"/>
                </a:cubicBezTo>
                <a:cubicBezTo>
                  <a:pt x="8" y="0"/>
                  <a:pt x="0" y="16"/>
                  <a:pt x="0" y="25"/>
                </a:cubicBezTo>
                <a:cubicBezTo>
                  <a:pt x="0" y="129"/>
                  <a:pt x="57" y="218"/>
                  <a:pt x="146" y="259"/>
                </a:cubicBezTo>
                <a:cubicBezTo>
                  <a:pt x="97" y="275"/>
                  <a:pt x="65" y="315"/>
                  <a:pt x="33" y="356"/>
                </a:cubicBezTo>
                <a:lnTo>
                  <a:pt x="33" y="356"/>
                </a:lnTo>
                <a:cubicBezTo>
                  <a:pt x="8" y="396"/>
                  <a:pt x="0" y="436"/>
                  <a:pt x="0" y="485"/>
                </a:cubicBezTo>
                <a:cubicBezTo>
                  <a:pt x="0" y="590"/>
                  <a:pt x="57" y="679"/>
                  <a:pt x="146" y="719"/>
                </a:cubicBezTo>
                <a:cubicBezTo>
                  <a:pt x="57" y="759"/>
                  <a:pt x="0" y="840"/>
                  <a:pt x="0" y="945"/>
                </a:cubicBezTo>
                <a:cubicBezTo>
                  <a:pt x="0" y="961"/>
                  <a:pt x="8" y="969"/>
                  <a:pt x="25" y="969"/>
                </a:cubicBezTo>
                <a:cubicBezTo>
                  <a:pt x="33" y="969"/>
                  <a:pt x="41" y="961"/>
                  <a:pt x="41" y="953"/>
                </a:cubicBezTo>
                <a:cubicBezTo>
                  <a:pt x="453" y="953"/>
                  <a:pt x="453" y="953"/>
                  <a:pt x="453" y="953"/>
                </a:cubicBezTo>
                <a:cubicBezTo>
                  <a:pt x="461" y="961"/>
                  <a:pt x="469" y="969"/>
                  <a:pt x="477" y="969"/>
                </a:cubicBezTo>
                <a:cubicBezTo>
                  <a:pt x="493" y="969"/>
                  <a:pt x="501" y="961"/>
                  <a:pt x="501" y="945"/>
                </a:cubicBezTo>
                <a:cubicBezTo>
                  <a:pt x="501" y="840"/>
                  <a:pt x="444" y="759"/>
                  <a:pt x="356" y="719"/>
                </a:cubicBezTo>
                <a:cubicBezTo>
                  <a:pt x="404" y="695"/>
                  <a:pt x="444" y="662"/>
                  <a:pt x="469" y="614"/>
                </a:cubicBezTo>
                <a:close/>
                <a:moveTo>
                  <a:pt x="49" y="73"/>
                </a:moveTo>
                <a:lnTo>
                  <a:pt x="49" y="73"/>
                </a:lnTo>
                <a:cubicBezTo>
                  <a:pt x="453" y="73"/>
                  <a:pt x="453" y="73"/>
                  <a:pt x="453" y="73"/>
                </a:cubicBezTo>
                <a:cubicBezTo>
                  <a:pt x="444" y="89"/>
                  <a:pt x="436" y="113"/>
                  <a:pt x="428" y="129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65" y="113"/>
                  <a:pt x="57" y="89"/>
                  <a:pt x="49" y="73"/>
                </a:cubicBezTo>
                <a:close/>
                <a:moveTo>
                  <a:pt x="105" y="178"/>
                </a:moveTo>
                <a:lnTo>
                  <a:pt x="105" y="178"/>
                </a:lnTo>
                <a:cubicBezTo>
                  <a:pt x="388" y="178"/>
                  <a:pt x="388" y="178"/>
                  <a:pt x="388" y="178"/>
                </a:cubicBezTo>
                <a:cubicBezTo>
                  <a:pt x="356" y="210"/>
                  <a:pt x="307" y="234"/>
                  <a:pt x="251" y="234"/>
                </a:cubicBezTo>
                <a:cubicBezTo>
                  <a:pt x="194" y="234"/>
                  <a:pt x="146" y="210"/>
                  <a:pt x="105" y="178"/>
                </a:cubicBezTo>
                <a:close/>
                <a:moveTo>
                  <a:pt x="251" y="283"/>
                </a:moveTo>
                <a:lnTo>
                  <a:pt x="251" y="283"/>
                </a:lnTo>
                <a:cubicBezTo>
                  <a:pt x="307" y="283"/>
                  <a:pt x="356" y="307"/>
                  <a:pt x="396" y="339"/>
                </a:cubicBezTo>
                <a:cubicBezTo>
                  <a:pt x="105" y="339"/>
                  <a:pt x="105" y="339"/>
                  <a:pt x="105" y="339"/>
                </a:cubicBezTo>
                <a:cubicBezTo>
                  <a:pt x="138" y="307"/>
                  <a:pt x="194" y="283"/>
                  <a:pt x="251" y="283"/>
                </a:cubicBezTo>
                <a:close/>
                <a:moveTo>
                  <a:pt x="65" y="388"/>
                </a:moveTo>
                <a:lnTo>
                  <a:pt x="65" y="388"/>
                </a:lnTo>
                <a:cubicBezTo>
                  <a:pt x="428" y="388"/>
                  <a:pt x="428" y="388"/>
                  <a:pt x="428" y="388"/>
                </a:cubicBezTo>
                <a:cubicBezTo>
                  <a:pt x="444" y="412"/>
                  <a:pt x="453" y="436"/>
                  <a:pt x="453" y="460"/>
                </a:cubicBezTo>
                <a:cubicBezTo>
                  <a:pt x="49" y="460"/>
                  <a:pt x="49" y="460"/>
                  <a:pt x="49" y="460"/>
                </a:cubicBezTo>
                <a:cubicBezTo>
                  <a:pt x="49" y="436"/>
                  <a:pt x="57" y="412"/>
                  <a:pt x="65" y="388"/>
                </a:cubicBezTo>
                <a:close/>
                <a:moveTo>
                  <a:pt x="65" y="574"/>
                </a:moveTo>
                <a:lnTo>
                  <a:pt x="65" y="574"/>
                </a:lnTo>
                <a:cubicBezTo>
                  <a:pt x="57" y="557"/>
                  <a:pt x="49" y="533"/>
                  <a:pt x="49" y="509"/>
                </a:cubicBezTo>
                <a:cubicBezTo>
                  <a:pt x="453" y="509"/>
                  <a:pt x="453" y="509"/>
                  <a:pt x="453" y="509"/>
                </a:cubicBezTo>
                <a:cubicBezTo>
                  <a:pt x="453" y="533"/>
                  <a:pt x="444" y="557"/>
                  <a:pt x="436" y="574"/>
                </a:cubicBezTo>
                <a:lnTo>
                  <a:pt x="65" y="574"/>
                </a:lnTo>
                <a:close/>
                <a:moveTo>
                  <a:pt x="453" y="905"/>
                </a:moveTo>
                <a:lnTo>
                  <a:pt x="453" y="905"/>
                </a:lnTo>
                <a:cubicBezTo>
                  <a:pt x="49" y="905"/>
                  <a:pt x="49" y="905"/>
                  <a:pt x="49" y="905"/>
                </a:cubicBezTo>
                <a:cubicBezTo>
                  <a:pt x="57" y="880"/>
                  <a:pt x="65" y="864"/>
                  <a:pt x="73" y="848"/>
                </a:cubicBezTo>
                <a:cubicBezTo>
                  <a:pt x="428" y="848"/>
                  <a:pt x="428" y="848"/>
                  <a:pt x="428" y="848"/>
                </a:cubicBezTo>
                <a:cubicBezTo>
                  <a:pt x="436" y="864"/>
                  <a:pt x="444" y="880"/>
                  <a:pt x="453" y="905"/>
                </a:cubicBezTo>
                <a:close/>
                <a:moveTo>
                  <a:pt x="388" y="800"/>
                </a:moveTo>
                <a:lnTo>
                  <a:pt x="388" y="800"/>
                </a:lnTo>
                <a:cubicBezTo>
                  <a:pt x="105" y="800"/>
                  <a:pt x="105" y="800"/>
                  <a:pt x="105" y="800"/>
                </a:cubicBezTo>
                <a:cubicBezTo>
                  <a:pt x="146" y="759"/>
                  <a:pt x="194" y="743"/>
                  <a:pt x="251" y="743"/>
                </a:cubicBezTo>
                <a:cubicBezTo>
                  <a:pt x="307" y="743"/>
                  <a:pt x="356" y="759"/>
                  <a:pt x="388" y="800"/>
                </a:cubicBezTo>
                <a:close/>
                <a:moveTo>
                  <a:pt x="251" y="695"/>
                </a:moveTo>
                <a:lnTo>
                  <a:pt x="251" y="695"/>
                </a:lnTo>
                <a:cubicBezTo>
                  <a:pt x="194" y="695"/>
                  <a:pt x="138" y="662"/>
                  <a:pt x="97" y="622"/>
                </a:cubicBezTo>
                <a:cubicBezTo>
                  <a:pt x="404" y="622"/>
                  <a:pt x="404" y="622"/>
                  <a:pt x="404" y="622"/>
                </a:cubicBezTo>
                <a:cubicBezTo>
                  <a:pt x="364" y="662"/>
                  <a:pt x="307" y="695"/>
                  <a:pt x="251" y="6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0BCEE3A-C7E5-6D40-817E-AADDAC0B9E5D}"/>
              </a:ext>
            </a:extLst>
          </p:cNvPr>
          <p:cNvGrpSpPr/>
          <p:nvPr/>
        </p:nvGrpSpPr>
        <p:grpSpPr>
          <a:xfrm>
            <a:off x="2668308" y="917236"/>
            <a:ext cx="19041035" cy="2561450"/>
            <a:chOff x="2668308" y="861425"/>
            <a:chExt cx="19041035" cy="2561450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1AFE475D-FC0D-AA49-B41F-07DBD5C7407E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5835CA4F-EA71-9345-B6D8-23325884C16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4B0F5F7-B5E4-324A-AF20-B4820552396F}"/>
              </a:ext>
            </a:extLst>
          </p:cNvPr>
          <p:cNvGrpSpPr/>
          <p:nvPr/>
        </p:nvGrpSpPr>
        <p:grpSpPr>
          <a:xfrm>
            <a:off x="2367092" y="7102651"/>
            <a:ext cx="4236804" cy="1365439"/>
            <a:chOff x="4263265" y="1861451"/>
            <a:chExt cx="4236804" cy="1365439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B9F494E9-97C9-5244-B406-8B451084CA74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" name="Rectangle 40">
              <a:extLst>
                <a:ext uri="{FF2B5EF4-FFF2-40B4-BE49-F238E27FC236}">
                  <a16:creationId xmlns:a16="http://schemas.microsoft.com/office/drawing/2014/main" id="{88624E48-270A-2A41-BDC8-60A1F96E0C41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well as the marketing.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EB43817-5B08-A24C-8443-C1CF1BC0385C}"/>
              </a:ext>
            </a:extLst>
          </p:cNvPr>
          <p:cNvGrpSpPr/>
          <p:nvPr/>
        </p:nvGrpSpPr>
        <p:grpSpPr>
          <a:xfrm>
            <a:off x="423872" y="10549413"/>
            <a:ext cx="4240975" cy="1400845"/>
            <a:chOff x="4250958" y="4721942"/>
            <a:chExt cx="4240975" cy="1400845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A9BE268A-2E76-6245-A757-739B760E0D90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5DB1493E-9342-7A44-ABE7-6B5367ED8CC9}"/>
                </a:ext>
              </a:extLst>
            </p:cNvPr>
            <p:cNvSpPr/>
            <p:nvPr/>
          </p:nvSpPr>
          <p:spPr>
            <a:xfrm>
              <a:off x="4250958" y="5291790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D86F0AAC-A67D-FD43-A79C-558B0AB11471}"/>
              </a:ext>
            </a:extLst>
          </p:cNvPr>
          <p:cNvGrpSpPr/>
          <p:nvPr/>
        </p:nvGrpSpPr>
        <p:grpSpPr>
          <a:xfrm>
            <a:off x="19784560" y="10608895"/>
            <a:ext cx="4236804" cy="1431939"/>
            <a:chOff x="4208458" y="7650699"/>
            <a:chExt cx="4236804" cy="1431939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4F7B9817-A7EF-5045-A7F0-1002E7A8025D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30E04-9F2E-5740-97AD-DDAC034EC96E}"/>
                </a:ext>
              </a:extLst>
            </p:cNvPr>
            <p:cNvSpPr/>
            <p:nvPr/>
          </p:nvSpPr>
          <p:spPr>
            <a:xfrm>
              <a:off x="4208458" y="8251641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0C05C3B-B3C2-0049-BFB6-2E1B895B05A1}"/>
              </a:ext>
            </a:extLst>
          </p:cNvPr>
          <p:cNvGrpSpPr/>
          <p:nvPr/>
        </p:nvGrpSpPr>
        <p:grpSpPr>
          <a:xfrm>
            <a:off x="17730965" y="7191460"/>
            <a:ext cx="4236804" cy="1390954"/>
            <a:chOff x="4247967" y="10620441"/>
            <a:chExt cx="4236804" cy="1390954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FA7CC0D0-6F7B-1B42-A6F7-92B98C34617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0B81A936-7C28-C140-91CE-34498721056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reeform 332">
            <a:extLst>
              <a:ext uri="{FF2B5EF4-FFF2-40B4-BE49-F238E27FC236}">
                <a16:creationId xmlns:a16="http://schemas.microsoft.com/office/drawing/2014/main" id="{D9F27340-F7D2-074C-B866-6BBC84A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3895" y="3753807"/>
            <a:ext cx="6908053" cy="6068451"/>
          </a:xfrm>
          <a:custGeom>
            <a:avLst/>
            <a:gdLst>
              <a:gd name="T0" fmla="*/ 6259 w 6530"/>
              <a:gd name="T1" fmla="*/ 1937 h 5738"/>
              <a:gd name="T2" fmla="*/ 3138 w 6530"/>
              <a:gd name="T3" fmla="*/ 0 h 5738"/>
              <a:gd name="T4" fmla="*/ 261 w 6530"/>
              <a:gd name="T5" fmla="*/ 1192 h 5738"/>
              <a:gd name="T6" fmla="*/ 335 w 6530"/>
              <a:gd name="T7" fmla="*/ 2664 h 5738"/>
              <a:gd name="T8" fmla="*/ 1453 w 6530"/>
              <a:gd name="T9" fmla="*/ 3184 h 5738"/>
              <a:gd name="T10" fmla="*/ 2003 w 6530"/>
              <a:gd name="T11" fmla="*/ 3892 h 5738"/>
              <a:gd name="T12" fmla="*/ 2534 w 6530"/>
              <a:gd name="T13" fmla="*/ 4041 h 5738"/>
              <a:gd name="T14" fmla="*/ 3120 w 6530"/>
              <a:gd name="T15" fmla="*/ 4461 h 5738"/>
              <a:gd name="T16" fmla="*/ 3306 w 6530"/>
              <a:gd name="T17" fmla="*/ 5597 h 5738"/>
              <a:gd name="T18" fmla="*/ 3660 w 6530"/>
              <a:gd name="T19" fmla="*/ 5737 h 5738"/>
              <a:gd name="T20" fmla="*/ 3818 w 6530"/>
              <a:gd name="T21" fmla="*/ 5597 h 5738"/>
              <a:gd name="T22" fmla="*/ 4302 w 6530"/>
              <a:gd name="T23" fmla="*/ 5131 h 5738"/>
              <a:gd name="T24" fmla="*/ 4768 w 6530"/>
              <a:gd name="T25" fmla="*/ 5224 h 5738"/>
              <a:gd name="T26" fmla="*/ 5364 w 6530"/>
              <a:gd name="T27" fmla="*/ 4544 h 5738"/>
              <a:gd name="T28" fmla="*/ 5718 w 6530"/>
              <a:gd name="T29" fmla="*/ 4489 h 5738"/>
              <a:gd name="T30" fmla="*/ 6380 w 6530"/>
              <a:gd name="T31" fmla="*/ 3352 h 5738"/>
              <a:gd name="T32" fmla="*/ 3622 w 6530"/>
              <a:gd name="T33" fmla="*/ 4870 h 5738"/>
              <a:gd name="T34" fmla="*/ 3613 w 6530"/>
              <a:gd name="T35" fmla="*/ 4842 h 5738"/>
              <a:gd name="T36" fmla="*/ 3185 w 6530"/>
              <a:gd name="T37" fmla="*/ 4088 h 5738"/>
              <a:gd name="T38" fmla="*/ 3660 w 6530"/>
              <a:gd name="T39" fmla="*/ 4638 h 5738"/>
              <a:gd name="T40" fmla="*/ 4983 w 6530"/>
              <a:gd name="T41" fmla="*/ 4824 h 5738"/>
              <a:gd name="T42" fmla="*/ 4414 w 6530"/>
              <a:gd name="T43" fmla="*/ 4824 h 5738"/>
              <a:gd name="T44" fmla="*/ 3706 w 6530"/>
              <a:gd name="T45" fmla="*/ 4023 h 5738"/>
              <a:gd name="T46" fmla="*/ 4470 w 6530"/>
              <a:gd name="T47" fmla="*/ 4190 h 5738"/>
              <a:gd name="T48" fmla="*/ 5020 w 6530"/>
              <a:gd name="T49" fmla="*/ 4461 h 5738"/>
              <a:gd name="T50" fmla="*/ 5597 w 6530"/>
              <a:gd name="T51" fmla="*/ 4190 h 5738"/>
              <a:gd name="T52" fmla="*/ 5430 w 6530"/>
              <a:gd name="T53" fmla="*/ 4228 h 5738"/>
              <a:gd name="T54" fmla="*/ 5197 w 6530"/>
              <a:gd name="T55" fmla="*/ 4134 h 5738"/>
              <a:gd name="T56" fmla="*/ 4675 w 6530"/>
              <a:gd name="T57" fmla="*/ 3547 h 5738"/>
              <a:gd name="T58" fmla="*/ 4843 w 6530"/>
              <a:gd name="T59" fmla="*/ 2970 h 5738"/>
              <a:gd name="T60" fmla="*/ 4349 w 6530"/>
              <a:gd name="T61" fmla="*/ 3585 h 5738"/>
              <a:gd name="T62" fmla="*/ 3604 w 6530"/>
              <a:gd name="T63" fmla="*/ 3622 h 5738"/>
              <a:gd name="T64" fmla="*/ 3129 w 6530"/>
              <a:gd name="T65" fmla="*/ 3687 h 5738"/>
              <a:gd name="T66" fmla="*/ 2170 w 6530"/>
              <a:gd name="T67" fmla="*/ 3622 h 5738"/>
              <a:gd name="T68" fmla="*/ 1947 w 6530"/>
              <a:gd name="T69" fmla="*/ 3305 h 5738"/>
              <a:gd name="T70" fmla="*/ 2012 w 6530"/>
              <a:gd name="T71" fmla="*/ 3110 h 5738"/>
              <a:gd name="T72" fmla="*/ 3911 w 6530"/>
              <a:gd name="T73" fmla="*/ 1723 h 5738"/>
              <a:gd name="T74" fmla="*/ 3837 w 6530"/>
              <a:gd name="T75" fmla="*/ 1499 h 5738"/>
              <a:gd name="T76" fmla="*/ 3622 w 6530"/>
              <a:gd name="T77" fmla="*/ 1592 h 5738"/>
              <a:gd name="T78" fmla="*/ 1714 w 6530"/>
              <a:gd name="T79" fmla="*/ 2961 h 5738"/>
              <a:gd name="T80" fmla="*/ 1173 w 6530"/>
              <a:gd name="T81" fmla="*/ 2720 h 5738"/>
              <a:gd name="T82" fmla="*/ 326 w 6530"/>
              <a:gd name="T83" fmla="*/ 1993 h 5738"/>
              <a:gd name="T84" fmla="*/ 1080 w 6530"/>
              <a:gd name="T85" fmla="*/ 2012 h 5738"/>
              <a:gd name="T86" fmla="*/ 1285 w 6530"/>
              <a:gd name="T87" fmla="*/ 1909 h 5738"/>
              <a:gd name="T88" fmla="*/ 764 w 6530"/>
              <a:gd name="T89" fmla="*/ 1360 h 5738"/>
              <a:gd name="T90" fmla="*/ 1118 w 6530"/>
              <a:gd name="T91" fmla="*/ 838 h 5738"/>
              <a:gd name="T92" fmla="*/ 4135 w 6530"/>
              <a:gd name="T93" fmla="*/ 484 h 5738"/>
              <a:gd name="T94" fmla="*/ 3390 w 6530"/>
              <a:gd name="T95" fmla="*/ 707 h 5738"/>
              <a:gd name="T96" fmla="*/ 3194 w 6530"/>
              <a:gd name="T97" fmla="*/ 1360 h 5738"/>
              <a:gd name="T98" fmla="*/ 3371 w 6530"/>
              <a:gd name="T99" fmla="*/ 1220 h 5738"/>
              <a:gd name="T100" fmla="*/ 4340 w 6530"/>
              <a:gd name="T101" fmla="*/ 745 h 5738"/>
              <a:gd name="T102" fmla="*/ 4852 w 6530"/>
              <a:gd name="T103" fmla="*/ 810 h 5738"/>
              <a:gd name="T104" fmla="*/ 6091 w 6530"/>
              <a:gd name="T105" fmla="*/ 3110 h 5738"/>
              <a:gd name="T106" fmla="*/ 5802 w 6530"/>
              <a:gd name="T107" fmla="*/ 3166 h 5738"/>
              <a:gd name="T108" fmla="*/ 5663 w 6530"/>
              <a:gd name="T109" fmla="*/ 2841 h 5738"/>
              <a:gd name="T110" fmla="*/ 5532 w 6530"/>
              <a:gd name="T111" fmla="*/ 3333 h 5738"/>
              <a:gd name="T112" fmla="*/ 5933 w 6530"/>
              <a:gd name="T113" fmla="*/ 3557 h 5738"/>
              <a:gd name="T114" fmla="*/ 5597 w 6530"/>
              <a:gd name="T115" fmla="*/ 4190 h 5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30" h="5738">
                <a:moveTo>
                  <a:pt x="6259" y="1937"/>
                </a:moveTo>
                <a:lnTo>
                  <a:pt x="6259" y="1937"/>
                </a:lnTo>
                <a:cubicBezTo>
                  <a:pt x="6054" y="1387"/>
                  <a:pt x="5606" y="885"/>
                  <a:pt x="5020" y="530"/>
                </a:cubicBezTo>
                <a:cubicBezTo>
                  <a:pt x="4451" y="195"/>
                  <a:pt x="3781" y="0"/>
                  <a:pt x="3138" y="0"/>
                </a:cubicBezTo>
                <a:cubicBezTo>
                  <a:pt x="2310" y="0"/>
                  <a:pt x="1537" y="205"/>
                  <a:pt x="950" y="558"/>
                </a:cubicBezTo>
                <a:cubicBezTo>
                  <a:pt x="652" y="745"/>
                  <a:pt x="428" y="950"/>
                  <a:pt x="261" y="1192"/>
                </a:cubicBezTo>
                <a:cubicBezTo>
                  <a:pt x="84" y="1443"/>
                  <a:pt x="0" y="1714"/>
                  <a:pt x="0" y="1993"/>
                </a:cubicBezTo>
                <a:cubicBezTo>
                  <a:pt x="0" y="2272"/>
                  <a:pt x="112" y="2496"/>
                  <a:pt x="335" y="2664"/>
                </a:cubicBezTo>
                <a:cubicBezTo>
                  <a:pt x="522" y="2813"/>
                  <a:pt x="773" y="2906"/>
                  <a:pt x="1062" y="3017"/>
                </a:cubicBezTo>
                <a:cubicBezTo>
                  <a:pt x="1183" y="3073"/>
                  <a:pt x="1313" y="3119"/>
                  <a:pt x="1453" y="3184"/>
                </a:cubicBezTo>
                <a:cubicBezTo>
                  <a:pt x="1556" y="3231"/>
                  <a:pt x="1593" y="3305"/>
                  <a:pt x="1658" y="3445"/>
                </a:cubicBezTo>
                <a:cubicBezTo>
                  <a:pt x="1714" y="3594"/>
                  <a:pt x="1798" y="3771"/>
                  <a:pt x="2003" y="3892"/>
                </a:cubicBezTo>
                <a:cubicBezTo>
                  <a:pt x="2142" y="3976"/>
                  <a:pt x="2310" y="4023"/>
                  <a:pt x="2534" y="4041"/>
                </a:cubicBezTo>
                <a:lnTo>
                  <a:pt x="2534" y="4041"/>
                </a:lnTo>
                <a:cubicBezTo>
                  <a:pt x="2534" y="4116"/>
                  <a:pt x="2589" y="4181"/>
                  <a:pt x="2664" y="4200"/>
                </a:cubicBezTo>
                <a:cubicBezTo>
                  <a:pt x="2766" y="4218"/>
                  <a:pt x="2971" y="4283"/>
                  <a:pt x="3120" y="4461"/>
                </a:cubicBezTo>
                <a:cubicBezTo>
                  <a:pt x="3324" y="4693"/>
                  <a:pt x="3362" y="5057"/>
                  <a:pt x="3222" y="5392"/>
                </a:cubicBezTo>
                <a:cubicBezTo>
                  <a:pt x="3194" y="5476"/>
                  <a:pt x="3231" y="5569"/>
                  <a:pt x="3306" y="5597"/>
                </a:cubicBezTo>
                <a:cubicBezTo>
                  <a:pt x="3594" y="5718"/>
                  <a:pt x="3594" y="5718"/>
                  <a:pt x="3594" y="5718"/>
                </a:cubicBezTo>
                <a:cubicBezTo>
                  <a:pt x="3613" y="5727"/>
                  <a:pt x="3641" y="5737"/>
                  <a:pt x="3660" y="5737"/>
                </a:cubicBezTo>
                <a:cubicBezTo>
                  <a:pt x="3688" y="5737"/>
                  <a:pt x="3716" y="5727"/>
                  <a:pt x="3734" y="5718"/>
                </a:cubicBezTo>
                <a:cubicBezTo>
                  <a:pt x="3781" y="5690"/>
                  <a:pt x="3809" y="5653"/>
                  <a:pt x="3818" y="5597"/>
                </a:cubicBezTo>
                <a:cubicBezTo>
                  <a:pt x="3939" y="4917"/>
                  <a:pt x="3939" y="4917"/>
                  <a:pt x="3939" y="4917"/>
                </a:cubicBezTo>
                <a:cubicBezTo>
                  <a:pt x="4042" y="5001"/>
                  <a:pt x="4163" y="5075"/>
                  <a:pt x="4302" y="5131"/>
                </a:cubicBezTo>
                <a:cubicBezTo>
                  <a:pt x="4368" y="5150"/>
                  <a:pt x="4517" y="5206"/>
                  <a:pt x="4685" y="5215"/>
                </a:cubicBezTo>
                <a:cubicBezTo>
                  <a:pt x="4712" y="5215"/>
                  <a:pt x="4740" y="5224"/>
                  <a:pt x="4768" y="5224"/>
                </a:cubicBezTo>
                <a:cubicBezTo>
                  <a:pt x="5001" y="5224"/>
                  <a:pt x="5141" y="5122"/>
                  <a:pt x="5215" y="5038"/>
                </a:cubicBezTo>
                <a:cubicBezTo>
                  <a:pt x="5336" y="4917"/>
                  <a:pt x="5383" y="4731"/>
                  <a:pt x="5364" y="4544"/>
                </a:cubicBezTo>
                <a:cubicBezTo>
                  <a:pt x="5383" y="4544"/>
                  <a:pt x="5411" y="4544"/>
                  <a:pt x="5430" y="4544"/>
                </a:cubicBezTo>
                <a:cubicBezTo>
                  <a:pt x="5532" y="4544"/>
                  <a:pt x="5625" y="4526"/>
                  <a:pt x="5718" y="4489"/>
                </a:cubicBezTo>
                <a:cubicBezTo>
                  <a:pt x="5923" y="4404"/>
                  <a:pt x="6082" y="4228"/>
                  <a:pt x="6203" y="3967"/>
                </a:cubicBezTo>
                <a:cubicBezTo>
                  <a:pt x="6296" y="3753"/>
                  <a:pt x="6342" y="3529"/>
                  <a:pt x="6380" y="3352"/>
                </a:cubicBezTo>
                <a:cubicBezTo>
                  <a:pt x="6389" y="3324"/>
                  <a:pt x="6529" y="2645"/>
                  <a:pt x="6259" y="1937"/>
                </a:cubicBezTo>
                <a:close/>
                <a:moveTo>
                  <a:pt x="3622" y="4870"/>
                </a:moveTo>
                <a:lnTo>
                  <a:pt x="3622" y="4870"/>
                </a:lnTo>
                <a:cubicBezTo>
                  <a:pt x="3622" y="4861"/>
                  <a:pt x="3622" y="4852"/>
                  <a:pt x="3613" y="4842"/>
                </a:cubicBezTo>
                <a:cubicBezTo>
                  <a:pt x="3585" y="4619"/>
                  <a:pt x="3501" y="4414"/>
                  <a:pt x="3362" y="4246"/>
                </a:cubicBezTo>
                <a:cubicBezTo>
                  <a:pt x="3306" y="4190"/>
                  <a:pt x="3250" y="4134"/>
                  <a:pt x="3185" y="4088"/>
                </a:cubicBezTo>
                <a:cubicBezTo>
                  <a:pt x="3334" y="4051"/>
                  <a:pt x="3334" y="4051"/>
                  <a:pt x="3334" y="4051"/>
                </a:cubicBezTo>
                <a:cubicBezTo>
                  <a:pt x="3660" y="4638"/>
                  <a:pt x="3660" y="4638"/>
                  <a:pt x="3660" y="4638"/>
                </a:cubicBezTo>
                <a:lnTo>
                  <a:pt x="3622" y="4870"/>
                </a:lnTo>
                <a:close/>
                <a:moveTo>
                  <a:pt x="4983" y="4824"/>
                </a:moveTo>
                <a:lnTo>
                  <a:pt x="4983" y="4824"/>
                </a:lnTo>
                <a:cubicBezTo>
                  <a:pt x="4871" y="4954"/>
                  <a:pt x="4610" y="4898"/>
                  <a:pt x="4414" y="4824"/>
                </a:cubicBezTo>
                <a:cubicBezTo>
                  <a:pt x="4135" y="4721"/>
                  <a:pt x="3967" y="4498"/>
                  <a:pt x="3902" y="4367"/>
                </a:cubicBezTo>
                <a:cubicBezTo>
                  <a:pt x="3706" y="4023"/>
                  <a:pt x="3706" y="4023"/>
                  <a:pt x="3706" y="4023"/>
                </a:cubicBezTo>
                <a:cubicBezTo>
                  <a:pt x="3902" y="4051"/>
                  <a:pt x="4098" y="4088"/>
                  <a:pt x="4293" y="4144"/>
                </a:cubicBezTo>
                <a:cubicBezTo>
                  <a:pt x="4349" y="4153"/>
                  <a:pt x="4414" y="4172"/>
                  <a:pt x="4470" y="4190"/>
                </a:cubicBezTo>
                <a:cubicBezTo>
                  <a:pt x="4526" y="4218"/>
                  <a:pt x="4573" y="4246"/>
                  <a:pt x="4628" y="4274"/>
                </a:cubicBezTo>
                <a:cubicBezTo>
                  <a:pt x="4759" y="4339"/>
                  <a:pt x="4889" y="4404"/>
                  <a:pt x="5020" y="4461"/>
                </a:cubicBezTo>
                <a:cubicBezTo>
                  <a:pt x="5066" y="4600"/>
                  <a:pt x="5048" y="4749"/>
                  <a:pt x="4983" y="4824"/>
                </a:cubicBezTo>
                <a:close/>
                <a:moveTo>
                  <a:pt x="5597" y="4190"/>
                </a:moveTo>
                <a:lnTo>
                  <a:pt x="5597" y="4190"/>
                </a:lnTo>
                <a:cubicBezTo>
                  <a:pt x="5541" y="4209"/>
                  <a:pt x="5485" y="4228"/>
                  <a:pt x="5430" y="4228"/>
                </a:cubicBezTo>
                <a:cubicBezTo>
                  <a:pt x="5374" y="4228"/>
                  <a:pt x="5318" y="4218"/>
                  <a:pt x="5262" y="4200"/>
                </a:cubicBezTo>
                <a:cubicBezTo>
                  <a:pt x="5243" y="4172"/>
                  <a:pt x="5225" y="4153"/>
                  <a:pt x="5197" y="4134"/>
                </a:cubicBezTo>
                <a:cubicBezTo>
                  <a:pt x="5159" y="4116"/>
                  <a:pt x="5132" y="4106"/>
                  <a:pt x="5104" y="4088"/>
                </a:cubicBezTo>
                <a:cubicBezTo>
                  <a:pt x="4983" y="4013"/>
                  <a:pt x="4694" y="3790"/>
                  <a:pt x="4675" y="3547"/>
                </a:cubicBezTo>
                <a:cubicBezTo>
                  <a:pt x="4656" y="3426"/>
                  <a:pt x="4712" y="3315"/>
                  <a:pt x="4834" y="3203"/>
                </a:cubicBezTo>
                <a:cubicBezTo>
                  <a:pt x="4899" y="3138"/>
                  <a:pt x="4908" y="3035"/>
                  <a:pt x="4843" y="2970"/>
                </a:cubicBezTo>
                <a:cubicBezTo>
                  <a:pt x="4778" y="2906"/>
                  <a:pt x="4685" y="2906"/>
                  <a:pt x="4619" y="2970"/>
                </a:cubicBezTo>
                <a:cubicBezTo>
                  <a:pt x="4414" y="3156"/>
                  <a:pt x="4330" y="3361"/>
                  <a:pt x="4349" y="3585"/>
                </a:cubicBezTo>
                <a:cubicBezTo>
                  <a:pt x="4358" y="3659"/>
                  <a:pt x="4386" y="3734"/>
                  <a:pt x="4414" y="3818"/>
                </a:cubicBezTo>
                <a:cubicBezTo>
                  <a:pt x="4172" y="3706"/>
                  <a:pt x="3902" y="3622"/>
                  <a:pt x="3604" y="3622"/>
                </a:cubicBezTo>
                <a:cubicBezTo>
                  <a:pt x="3548" y="3622"/>
                  <a:pt x="3483" y="3622"/>
                  <a:pt x="3418" y="3632"/>
                </a:cubicBezTo>
                <a:cubicBezTo>
                  <a:pt x="3296" y="3650"/>
                  <a:pt x="3203" y="3669"/>
                  <a:pt x="3129" y="3687"/>
                </a:cubicBezTo>
                <a:cubicBezTo>
                  <a:pt x="3073" y="3697"/>
                  <a:pt x="3026" y="3715"/>
                  <a:pt x="2980" y="3715"/>
                </a:cubicBezTo>
                <a:cubicBezTo>
                  <a:pt x="2599" y="3743"/>
                  <a:pt x="2329" y="3715"/>
                  <a:pt x="2170" y="3622"/>
                </a:cubicBezTo>
                <a:cubicBezTo>
                  <a:pt x="2049" y="3547"/>
                  <a:pt x="2003" y="3445"/>
                  <a:pt x="1947" y="3315"/>
                </a:cubicBezTo>
                <a:lnTo>
                  <a:pt x="1947" y="3305"/>
                </a:lnTo>
                <a:cubicBezTo>
                  <a:pt x="1947" y="3287"/>
                  <a:pt x="1947" y="3268"/>
                  <a:pt x="1947" y="3249"/>
                </a:cubicBezTo>
                <a:cubicBezTo>
                  <a:pt x="1947" y="3212"/>
                  <a:pt x="1947" y="3156"/>
                  <a:pt x="2012" y="3110"/>
                </a:cubicBezTo>
                <a:cubicBezTo>
                  <a:pt x="2087" y="3054"/>
                  <a:pt x="2189" y="3017"/>
                  <a:pt x="2319" y="2989"/>
                </a:cubicBezTo>
                <a:cubicBezTo>
                  <a:pt x="3026" y="2850"/>
                  <a:pt x="3622" y="2375"/>
                  <a:pt x="3911" y="1723"/>
                </a:cubicBezTo>
                <a:cubicBezTo>
                  <a:pt x="3921" y="1704"/>
                  <a:pt x="3921" y="1704"/>
                  <a:pt x="3921" y="1704"/>
                </a:cubicBezTo>
                <a:cubicBezTo>
                  <a:pt x="3958" y="1630"/>
                  <a:pt x="3921" y="1527"/>
                  <a:pt x="3837" y="1499"/>
                </a:cubicBezTo>
                <a:cubicBezTo>
                  <a:pt x="3762" y="1462"/>
                  <a:pt x="3669" y="1499"/>
                  <a:pt x="3632" y="1574"/>
                </a:cubicBezTo>
                <a:cubicBezTo>
                  <a:pt x="3622" y="1592"/>
                  <a:pt x="3622" y="1592"/>
                  <a:pt x="3622" y="1592"/>
                </a:cubicBezTo>
                <a:cubicBezTo>
                  <a:pt x="3371" y="2151"/>
                  <a:pt x="2859" y="2552"/>
                  <a:pt x="2264" y="2673"/>
                </a:cubicBezTo>
                <a:cubicBezTo>
                  <a:pt x="2003" y="2720"/>
                  <a:pt x="1816" y="2822"/>
                  <a:pt x="1714" y="2961"/>
                </a:cubicBezTo>
                <a:cubicBezTo>
                  <a:pt x="1677" y="2934"/>
                  <a:pt x="1630" y="2915"/>
                  <a:pt x="1583" y="2887"/>
                </a:cubicBezTo>
                <a:cubicBezTo>
                  <a:pt x="1444" y="2831"/>
                  <a:pt x="1304" y="2776"/>
                  <a:pt x="1173" y="2720"/>
                </a:cubicBezTo>
                <a:cubicBezTo>
                  <a:pt x="913" y="2617"/>
                  <a:pt x="680" y="2524"/>
                  <a:pt x="531" y="2412"/>
                </a:cubicBezTo>
                <a:cubicBezTo>
                  <a:pt x="382" y="2300"/>
                  <a:pt x="326" y="2170"/>
                  <a:pt x="326" y="1993"/>
                </a:cubicBezTo>
                <a:cubicBezTo>
                  <a:pt x="326" y="1816"/>
                  <a:pt x="373" y="1639"/>
                  <a:pt x="456" y="1481"/>
                </a:cubicBezTo>
                <a:cubicBezTo>
                  <a:pt x="587" y="1835"/>
                  <a:pt x="1034" y="1993"/>
                  <a:pt x="1080" y="2012"/>
                </a:cubicBezTo>
                <a:cubicBezTo>
                  <a:pt x="1099" y="2012"/>
                  <a:pt x="1118" y="2012"/>
                  <a:pt x="1136" y="2012"/>
                </a:cubicBezTo>
                <a:cubicBezTo>
                  <a:pt x="1202" y="2012"/>
                  <a:pt x="1267" y="1974"/>
                  <a:pt x="1285" y="1909"/>
                </a:cubicBezTo>
                <a:cubicBezTo>
                  <a:pt x="1313" y="1816"/>
                  <a:pt x="1267" y="1732"/>
                  <a:pt x="1183" y="1704"/>
                </a:cubicBezTo>
                <a:cubicBezTo>
                  <a:pt x="1090" y="1676"/>
                  <a:pt x="810" y="1546"/>
                  <a:pt x="764" y="1360"/>
                </a:cubicBezTo>
                <a:cubicBezTo>
                  <a:pt x="726" y="1257"/>
                  <a:pt x="773" y="1127"/>
                  <a:pt x="894" y="987"/>
                </a:cubicBezTo>
                <a:cubicBezTo>
                  <a:pt x="959" y="940"/>
                  <a:pt x="1034" y="885"/>
                  <a:pt x="1118" y="838"/>
                </a:cubicBezTo>
                <a:cubicBezTo>
                  <a:pt x="1658" y="503"/>
                  <a:pt x="2375" y="326"/>
                  <a:pt x="3138" y="326"/>
                </a:cubicBezTo>
                <a:cubicBezTo>
                  <a:pt x="3473" y="326"/>
                  <a:pt x="3809" y="381"/>
                  <a:pt x="4135" y="484"/>
                </a:cubicBezTo>
                <a:cubicBezTo>
                  <a:pt x="4070" y="503"/>
                  <a:pt x="3986" y="530"/>
                  <a:pt x="3902" y="549"/>
                </a:cubicBezTo>
                <a:cubicBezTo>
                  <a:pt x="3734" y="586"/>
                  <a:pt x="3548" y="624"/>
                  <a:pt x="3390" y="707"/>
                </a:cubicBezTo>
                <a:cubicBezTo>
                  <a:pt x="3185" y="819"/>
                  <a:pt x="3073" y="978"/>
                  <a:pt x="3054" y="1183"/>
                </a:cubicBezTo>
                <a:cubicBezTo>
                  <a:pt x="3045" y="1276"/>
                  <a:pt x="3110" y="1350"/>
                  <a:pt x="3194" y="1360"/>
                </a:cubicBezTo>
                <a:cubicBezTo>
                  <a:pt x="3203" y="1360"/>
                  <a:pt x="3203" y="1360"/>
                  <a:pt x="3213" y="1360"/>
                </a:cubicBezTo>
                <a:cubicBezTo>
                  <a:pt x="3296" y="1360"/>
                  <a:pt x="3362" y="1304"/>
                  <a:pt x="3371" y="1220"/>
                </a:cubicBezTo>
                <a:cubicBezTo>
                  <a:pt x="3399" y="1006"/>
                  <a:pt x="3622" y="940"/>
                  <a:pt x="3967" y="857"/>
                </a:cubicBezTo>
                <a:cubicBezTo>
                  <a:pt x="4107" y="829"/>
                  <a:pt x="4237" y="801"/>
                  <a:pt x="4340" y="745"/>
                </a:cubicBezTo>
                <a:cubicBezTo>
                  <a:pt x="4414" y="717"/>
                  <a:pt x="4470" y="670"/>
                  <a:pt x="4507" y="624"/>
                </a:cubicBezTo>
                <a:cubicBezTo>
                  <a:pt x="4628" y="679"/>
                  <a:pt x="4740" y="745"/>
                  <a:pt x="4852" y="810"/>
                </a:cubicBezTo>
                <a:cubicBezTo>
                  <a:pt x="5383" y="1127"/>
                  <a:pt x="5774" y="1564"/>
                  <a:pt x="5961" y="2049"/>
                </a:cubicBezTo>
                <a:cubicBezTo>
                  <a:pt x="6119" y="2468"/>
                  <a:pt x="6119" y="2887"/>
                  <a:pt x="6091" y="3110"/>
                </a:cubicBezTo>
                <a:cubicBezTo>
                  <a:pt x="6072" y="3194"/>
                  <a:pt x="5989" y="3249"/>
                  <a:pt x="5905" y="3231"/>
                </a:cubicBezTo>
                <a:cubicBezTo>
                  <a:pt x="5858" y="3222"/>
                  <a:pt x="5830" y="3203"/>
                  <a:pt x="5802" y="3166"/>
                </a:cubicBezTo>
                <a:cubicBezTo>
                  <a:pt x="5774" y="3119"/>
                  <a:pt x="5765" y="3082"/>
                  <a:pt x="5784" y="3035"/>
                </a:cubicBezTo>
                <a:cubicBezTo>
                  <a:pt x="5802" y="2951"/>
                  <a:pt x="5746" y="2859"/>
                  <a:pt x="5663" y="2841"/>
                </a:cubicBezTo>
                <a:cubicBezTo>
                  <a:pt x="5569" y="2822"/>
                  <a:pt x="5485" y="2878"/>
                  <a:pt x="5467" y="2961"/>
                </a:cubicBezTo>
                <a:cubicBezTo>
                  <a:pt x="5439" y="3091"/>
                  <a:pt x="5457" y="3222"/>
                  <a:pt x="5532" y="3333"/>
                </a:cubicBezTo>
                <a:cubicBezTo>
                  <a:pt x="5606" y="3445"/>
                  <a:pt x="5718" y="3520"/>
                  <a:pt x="5840" y="3547"/>
                </a:cubicBezTo>
                <a:cubicBezTo>
                  <a:pt x="5877" y="3557"/>
                  <a:pt x="5905" y="3557"/>
                  <a:pt x="5933" y="3557"/>
                </a:cubicBezTo>
                <a:cubicBezTo>
                  <a:pt x="5961" y="3557"/>
                  <a:pt x="5979" y="3557"/>
                  <a:pt x="6007" y="3547"/>
                </a:cubicBezTo>
                <a:cubicBezTo>
                  <a:pt x="5933" y="3818"/>
                  <a:pt x="5821" y="4097"/>
                  <a:pt x="5597" y="4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3">
            <a:extLst>
              <a:ext uri="{FF2B5EF4-FFF2-40B4-BE49-F238E27FC236}">
                <a16:creationId xmlns:a16="http://schemas.microsoft.com/office/drawing/2014/main" id="{6F12CEAF-0D73-034C-9B75-FD741C4FA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138" y="4826631"/>
            <a:ext cx="956211" cy="1007522"/>
          </a:xfrm>
          <a:custGeom>
            <a:avLst/>
            <a:gdLst>
              <a:gd name="T0" fmla="*/ 755 w 905"/>
              <a:gd name="T1" fmla="*/ 633 h 951"/>
              <a:gd name="T2" fmla="*/ 755 w 905"/>
              <a:gd name="T3" fmla="*/ 633 h 951"/>
              <a:gd name="T4" fmla="*/ 326 w 905"/>
              <a:gd name="T5" fmla="*/ 354 h 951"/>
              <a:gd name="T6" fmla="*/ 354 w 905"/>
              <a:gd name="T7" fmla="*/ 251 h 951"/>
              <a:gd name="T8" fmla="*/ 279 w 905"/>
              <a:gd name="T9" fmla="*/ 37 h 951"/>
              <a:gd name="T10" fmla="*/ 65 w 905"/>
              <a:gd name="T11" fmla="*/ 112 h 951"/>
              <a:gd name="T12" fmla="*/ 9 w 905"/>
              <a:gd name="T13" fmla="*/ 382 h 951"/>
              <a:gd name="T14" fmla="*/ 708 w 905"/>
              <a:gd name="T15" fmla="*/ 950 h 951"/>
              <a:gd name="T16" fmla="*/ 736 w 905"/>
              <a:gd name="T17" fmla="*/ 950 h 951"/>
              <a:gd name="T18" fmla="*/ 894 w 905"/>
              <a:gd name="T19" fmla="*/ 820 h 951"/>
              <a:gd name="T20" fmla="*/ 755 w 905"/>
              <a:gd name="T21" fmla="*/ 633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5" h="951">
                <a:moveTo>
                  <a:pt x="755" y="633"/>
                </a:moveTo>
                <a:lnTo>
                  <a:pt x="755" y="633"/>
                </a:lnTo>
                <a:cubicBezTo>
                  <a:pt x="494" y="596"/>
                  <a:pt x="335" y="456"/>
                  <a:pt x="326" y="354"/>
                </a:cubicBezTo>
                <a:cubicBezTo>
                  <a:pt x="326" y="326"/>
                  <a:pt x="335" y="289"/>
                  <a:pt x="354" y="251"/>
                </a:cubicBezTo>
                <a:cubicBezTo>
                  <a:pt x="391" y="177"/>
                  <a:pt x="363" y="74"/>
                  <a:pt x="279" y="37"/>
                </a:cubicBezTo>
                <a:cubicBezTo>
                  <a:pt x="205" y="0"/>
                  <a:pt x="102" y="28"/>
                  <a:pt x="65" y="112"/>
                </a:cubicBezTo>
                <a:cubicBezTo>
                  <a:pt x="19" y="196"/>
                  <a:pt x="0" y="289"/>
                  <a:pt x="9" y="382"/>
                </a:cubicBezTo>
                <a:cubicBezTo>
                  <a:pt x="37" y="661"/>
                  <a:pt x="317" y="885"/>
                  <a:pt x="708" y="950"/>
                </a:cubicBezTo>
                <a:cubicBezTo>
                  <a:pt x="717" y="950"/>
                  <a:pt x="727" y="950"/>
                  <a:pt x="736" y="950"/>
                </a:cubicBezTo>
                <a:cubicBezTo>
                  <a:pt x="810" y="950"/>
                  <a:pt x="876" y="894"/>
                  <a:pt x="894" y="820"/>
                </a:cubicBezTo>
                <a:cubicBezTo>
                  <a:pt x="904" y="736"/>
                  <a:pt x="848" y="652"/>
                  <a:pt x="755" y="6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4">
            <a:extLst>
              <a:ext uri="{FF2B5EF4-FFF2-40B4-BE49-F238E27FC236}">
                <a16:creationId xmlns:a16="http://schemas.microsoft.com/office/drawing/2014/main" id="{8323311B-DA68-9549-A6A8-B214872F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0627" y="5890127"/>
            <a:ext cx="1026180" cy="820944"/>
          </a:xfrm>
          <a:custGeom>
            <a:avLst/>
            <a:gdLst>
              <a:gd name="T0" fmla="*/ 867 w 970"/>
              <a:gd name="T1" fmla="*/ 47 h 774"/>
              <a:gd name="T2" fmla="*/ 867 w 970"/>
              <a:gd name="T3" fmla="*/ 47 h 774"/>
              <a:gd name="T4" fmla="*/ 643 w 970"/>
              <a:gd name="T5" fmla="*/ 112 h 774"/>
              <a:gd name="T6" fmla="*/ 326 w 970"/>
              <a:gd name="T7" fmla="*/ 456 h 774"/>
              <a:gd name="T8" fmla="*/ 233 w 970"/>
              <a:gd name="T9" fmla="*/ 428 h 774"/>
              <a:gd name="T10" fmla="*/ 243 w 970"/>
              <a:gd name="T11" fmla="*/ 428 h 774"/>
              <a:gd name="T12" fmla="*/ 0 w 970"/>
              <a:gd name="T13" fmla="*/ 652 h 774"/>
              <a:gd name="T14" fmla="*/ 308 w 970"/>
              <a:gd name="T15" fmla="*/ 773 h 774"/>
              <a:gd name="T16" fmla="*/ 364 w 970"/>
              <a:gd name="T17" fmla="*/ 773 h 774"/>
              <a:gd name="T18" fmla="*/ 932 w 970"/>
              <a:gd name="T19" fmla="*/ 261 h 774"/>
              <a:gd name="T20" fmla="*/ 867 w 970"/>
              <a:gd name="T2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0" h="774">
                <a:moveTo>
                  <a:pt x="867" y="47"/>
                </a:moveTo>
                <a:lnTo>
                  <a:pt x="867" y="47"/>
                </a:lnTo>
                <a:cubicBezTo>
                  <a:pt x="792" y="0"/>
                  <a:pt x="690" y="28"/>
                  <a:pt x="643" y="112"/>
                </a:cubicBezTo>
                <a:cubicBezTo>
                  <a:pt x="485" y="400"/>
                  <a:pt x="364" y="447"/>
                  <a:pt x="326" y="456"/>
                </a:cubicBezTo>
                <a:cubicBezTo>
                  <a:pt x="271" y="456"/>
                  <a:pt x="243" y="428"/>
                  <a:pt x="233" y="428"/>
                </a:cubicBezTo>
                <a:cubicBezTo>
                  <a:pt x="243" y="428"/>
                  <a:pt x="243" y="428"/>
                  <a:pt x="243" y="428"/>
                </a:cubicBezTo>
                <a:cubicBezTo>
                  <a:pt x="0" y="652"/>
                  <a:pt x="0" y="652"/>
                  <a:pt x="0" y="652"/>
                </a:cubicBezTo>
                <a:cubicBezTo>
                  <a:pt x="19" y="661"/>
                  <a:pt x="131" y="773"/>
                  <a:pt x="308" y="773"/>
                </a:cubicBezTo>
                <a:cubicBezTo>
                  <a:pt x="326" y="773"/>
                  <a:pt x="345" y="773"/>
                  <a:pt x="364" y="773"/>
                </a:cubicBezTo>
                <a:cubicBezTo>
                  <a:pt x="569" y="745"/>
                  <a:pt x="755" y="578"/>
                  <a:pt x="932" y="261"/>
                </a:cubicBezTo>
                <a:cubicBezTo>
                  <a:pt x="969" y="186"/>
                  <a:pt x="941" y="84"/>
                  <a:pt x="867" y="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5">
            <a:extLst>
              <a:ext uri="{FF2B5EF4-FFF2-40B4-BE49-F238E27FC236}">
                <a16:creationId xmlns:a16="http://schemas.microsoft.com/office/drawing/2014/main" id="{EA6C9795-6B08-5044-9933-97A3D231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5762" y="5302406"/>
            <a:ext cx="1436651" cy="1203428"/>
          </a:xfrm>
          <a:custGeom>
            <a:avLst/>
            <a:gdLst>
              <a:gd name="T0" fmla="*/ 1332 w 1360"/>
              <a:gd name="T1" fmla="*/ 987 h 1138"/>
              <a:gd name="T2" fmla="*/ 1332 w 1360"/>
              <a:gd name="T3" fmla="*/ 987 h 1138"/>
              <a:gd name="T4" fmla="*/ 1080 w 1360"/>
              <a:gd name="T5" fmla="*/ 233 h 1138"/>
              <a:gd name="T6" fmla="*/ 475 w 1360"/>
              <a:gd name="T7" fmla="*/ 9 h 1138"/>
              <a:gd name="T8" fmla="*/ 149 w 1360"/>
              <a:gd name="T9" fmla="*/ 19 h 1138"/>
              <a:gd name="T10" fmla="*/ 18 w 1360"/>
              <a:gd name="T11" fmla="*/ 205 h 1138"/>
              <a:gd name="T12" fmla="*/ 204 w 1360"/>
              <a:gd name="T13" fmla="*/ 335 h 1138"/>
              <a:gd name="T14" fmla="*/ 456 w 1360"/>
              <a:gd name="T15" fmla="*/ 326 h 1138"/>
              <a:gd name="T16" fmla="*/ 866 w 1360"/>
              <a:gd name="T17" fmla="*/ 475 h 1138"/>
              <a:gd name="T18" fmla="*/ 1015 w 1360"/>
              <a:gd name="T19" fmla="*/ 969 h 1138"/>
              <a:gd name="T20" fmla="*/ 1164 w 1360"/>
              <a:gd name="T21" fmla="*/ 1137 h 1138"/>
              <a:gd name="T22" fmla="*/ 1173 w 1360"/>
              <a:gd name="T23" fmla="*/ 1137 h 1138"/>
              <a:gd name="T24" fmla="*/ 1332 w 1360"/>
              <a:gd name="T25" fmla="*/ 987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0" h="1138">
                <a:moveTo>
                  <a:pt x="1332" y="987"/>
                </a:moveTo>
                <a:lnTo>
                  <a:pt x="1332" y="987"/>
                </a:lnTo>
                <a:cubicBezTo>
                  <a:pt x="1359" y="661"/>
                  <a:pt x="1266" y="410"/>
                  <a:pt x="1080" y="233"/>
                </a:cubicBezTo>
                <a:cubicBezTo>
                  <a:pt x="931" y="102"/>
                  <a:pt x="726" y="28"/>
                  <a:pt x="475" y="9"/>
                </a:cubicBezTo>
                <a:cubicBezTo>
                  <a:pt x="298" y="0"/>
                  <a:pt x="149" y="19"/>
                  <a:pt x="149" y="19"/>
                </a:cubicBezTo>
                <a:cubicBezTo>
                  <a:pt x="55" y="37"/>
                  <a:pt x="0" y="121"/>
                  <a:pt x="18" y="205"/>
                </a:cubicBezTo>
                <a:cubicBezTo>
                  <a:pt x="28" y="298"/>
                  <a:pt x="111" y="354"/>
                  <a:pt x="204" y="335"/>
                </a:cubicBezTo>
                <a:cubicBezTo>
                  <a:pt x="204" y="335"/>
                  <a:pt x="316" y="317"/>
                  <a:pt x="456" y="326"/>
                </a:cubicBezTo>
                <a:cubicBezTo>
                  <a:pt x="577" y="335"/>
                  <a:pt x="754" y="373"/>
                  <a:pt x="866" y="475"/>
                </a:cubicBezTo>
                <a:cubicBezTo>
                  <a:pt x="978" y="578"/>
                  <a:pt x="1024" y="745"/>
                  <a:pt x="1015" y="969"/>
                </a:cubicBezTo>
                <a:cubicBezTo>
                  <a:pt x="1006" y="1053"/>
                  <a:pt x="1071" y="1127"/>
                  <a:pt x="1164" y="1137"/>
                </a:cubicBezTo>
                <a:cubicBezTo>
                  <a:pt x="1164" y="1137"/>
                  <a:pt x="1164" y="1137"/>
                  <a:pt x="1173" y="1137"/>
                </a:cubicBezTo>
                <a:cubicBezTo>
                  <a:pt x="1257" y="1137"/>
                  <a:pt x="1322" y="1071"/>
                  <a:pt x="1332" y="9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6">
            <a:extLst>
              <a:ext uri="{FF2B5EF4-FFF2-40B4-BE49-F238E27FC236}">
                <a16:creationId xmlns:a16="http://schemas.microsoft.com/office/drawing/2014/main" id="{5AA1F9C1-D003-9349-B271-D0333A53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203" y="1547520"/>
            <a:ext cx="1744506" cy="1744506"/>
          </a:xfrm>
          <a:custGeom>
            <a:avLst/>
            <a:gdLst>
              <a:gd name="T0" fmla="*/ 1425 w 1650"/>
              <a:gd name="T1" fmla="*/ 1649 h 1650"/>
              <a:gd name="T2" fmla="*/ 1425 w 1650"/>
              <a:gd name="T3" fmla="*/ 1649 h 1650"/>
              <a:gd name="T4" fmla="*/ 214 w 1650"/>
              <a:gd name="T5" fmla="*/ 1649 h 1650"/>
              <a:gd name="T6" fmla="*/ 0 w 1650"/>
              <a:gd name="T7" fmla="*/ 1435 h 1650"/>
              <a:gd name="T8" fmla="*/ 0 w 1650"/>
              <a:gd name="T9" fmla="*/ 224 h 1650"/>
              <a:gd name="T10" fmla="*/ 214 w 1650"/>
              <a:gd name="T11" fmla="*/ 0 h 1650"/>
              <a:gd name="T12" fmla="*/ 1425 w 1650"/>
              <a:gd name="T13" fmla="*/ 0 h 1650"/>
              <a:gd name="T14" fmla="*/ 1649 w 1650"/>
              <a:gd name="T15" fmla="*/ 224 h 1650"/>
              <a:gd name="T16" fmla="*/ 1649 w 1650"/>
              <a:gd name="T17" fmla="*/ 1435 h 1650"/>
              <a:gd name="T18" fmla="*/ 1425 w 1650"/>
              <a:gd name="T19" fmla="*/ 1649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0" h="1650">
                <a:moveTo>
                  <a:pt x="1425" y="1649"/>
                </a:moveTo>
                <a:lnTo>
                  <a:pt x="1425" y="1649"/>
                </a:lnTo>
                <a:cubicBezTo>
                  <a:pt x="214" y="1649"/>
                  <a:pt x="214" y="1649"/>
                  <a:pt x="214" y="1649"/>
                </a:cubicBezTo>
                <a:cubicBezTo>
                  <a:pt x="93" y="1649"/>
                  <a:pt x="0" y="1556"/>
                  <a:pt x="0" y="1435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03"/>
                  <a:pt x="93" y="0"/>
                  <a:pt x="214" y="0"/>
                </a:cubicBezTo>
                <a:cubicBezTo>
                  <a:pt x="1425" y="0"/>
                  <a:pt x="1425" y="0"/>
                  <a:pt x="1425" y="0"/>
                </a:cubicBezTo>
                <a:cubicBezTo>
                  <a:pt x="1546" y="0"/>
                  <a:pt x="1649" y="103"/>
                  <a:pt x="1649" y="224"/>
                </a:cubicBezTo>
                <a:cubicBezTo>
                  <a:pt x="1649" y="1435"/>
                  <a:pt x="1649" y="1435"/>
                  <a:pt x="1649" y="1435"/>
                </a:cubicBezTo>
                <a:cubicBezTo>
                  <a:pt x="1649" y="1556"/>
                  <a:pt x="1546" y="1649"/>
                  <a:pt x="1425" y="16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7">
            <a:extLst>
              <a:ext uri="{FF2B5EF4-FFF2-40B4-BE49-F238E27FC236}">
                <a16:creationId xmlns:a16="http://schemas.microsoft.com/office/drawing/2014/main" id="{2AE9F810-930E-FF4F-BA88-7BF3D2FC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982" y="3557901"/>
            <a:ext cx="1114803" cy="1114803"/>
          </a:xfrm>
          <a:custGeom>
            <a:avLst/>
            <a:gdLst>
              <a:gd name="T0" fmla="*/ 829 w 1054"/>
              <a:gd name="T1" fmla="*/ 1053 h 1054"/>
              <a:gd name="T2" fmla="*/ 829 w 1054"/>
              <a:gd name="T3" fmla="*/ 1053 h 1054"/>
              <a:gd name="T4" fmla="*/ 224 w 1054"/>
              <a:gd name="T5" fmla="*/ 1053 h 1054"/>
              <a:gd name="T6" fmla="*/ 0 w 1054"/>
              <a:gd name="T7" fmla="*/ 839 h 1054"/>
              <a:gd name="T8" fmla="*/ 0 w 1054"/>
              <a:gd name="T9" fmla="*/ 224 h 1054"/>
              <a:gd name="T10" fmla="*/ 224 w 1054"/>
              <a:gd name="T11" fmla="*/ 0 h 1054"/>
              <a:gd name="T12" fmla="*/ 829 w 1054"/>
              <a:gd name="T13" fmla="*/ 0 h 1054"/>
              <a:gd name="T14" fmla="*/ 1053 w 1054"/>
              <a:gd name="T15" fmla="*/ 224 h 1054"/>
              <a:gd name="T16" fmla="*/ 1053 w 1054"/>
              <a:gd name="T17" fmla="*/ 839 h 1054"/>
              <a:gd name="T18" fmla="*/ 829 w 1054"/>
              <a:gd name="T19" fmla="*/ 1053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4" h="1054">
                <a:moveTo>
                  <a:pt x="829" y="1053"/>
                </a:moveTo>
                <a:lnTo>
                  <a:pt x="829" y="1053"/>
                </a:lnTo>
                <a:cubicBezTo>
                  <a:pt x="224" y="1053"/>
                  <a:pt x="224" y="1053"/>
                  <a:pt x="224" y="1053"/>
                </a:cubicBezTo>
                <a:cubicBezTo>
                  <a:pt x="103" y="1053"/>
                  <a:pt x="0" y="960"/>
                  <a:pt x="0" y="839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03"/>
                  <a:pt x="103" y="0"/>
                  <a:pt x="224" y="0"/>
                </a:cubicBezTo>
                <a:cubicBezTo>
                  <a:pt x="829" y="0"/>
                  <a:pt x="829" y="0"/>
                  <a:pt x="829" y="0"/>
                </a:cubicBezTo>
                <a:cubicBezTo>
                  <a:pt x="950" y="0"/>
                  <a:pt x="1053" y="103"/>
                  <a:pt x="1053" y="224"/>
                </a:cubicBezTo>
                <a:cubicBezTo>
                  <a:pt x="1053" y="839"/>
                  <a:pt x="1053" y="839"/>
                  <a:pt x="1053" y="839"/>
                </a:cubicBezTo>
                <a:cubicBezTo>
                  <a:pt x="1053" y="960"/>
                  <a:pt x="950" y="1053"/>
                  <a:pt x="829" y="10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8">
            <a:extLst>
              <a:ext uri="{FF2B5EF4-FFF2-40B4-BE49-F238E27FC236}">
                <a16:creationId xmlns:a16="http://schemas.microsoft.com/office/drawing/2014/main" id="{8F2ED3E9-9CA1-C54F-9E1B-14BC66ED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5716" y="7004929"/>
            <a:ext cx="1105474" cy="1114806"/>
          </a:xfrm>
          <a:custGeom>
            <a:avLst/>
            <a:gdLst>
              <a:gd name="T0" fmla="*/ 829 w 1044"/>
              <a:gd name="T1" fmla="*/ 1052 h 1053"/>
              <a:gd name="T2" fmla="*/ 829 w 1044"/>
              <a:gd name="T3" fmla="*/ 1052 h 1053"/>
              <a:gd name="T4" fmla="*/ 214 w 1044"/>
              <a:gd name="T5" fmla="*/ 1052 h 1053"/>
              <a:gd name="T6" fmla="*/ 0 w 1044"/>
              <a:gd name="T7" fmla="*/ 838 h 1053"/>
              <a:gd name="T8" fmla="*/ 0 w 1044"/>
              <a:gd name="T9" fmla="*/ 223 h 1053"/>
              <a:gd name="T10" fmla="*/ 214 w 1044"/>
              <a:gd name="T11" fmla="*/ 0 h 1053"/>
              <a:gd name="T12" fmla="*/ 829 w 1044"/>
              <a:gd name="T13" fmla="*/ 0 h 1053"/>
              <a:gd name="T14" fmla="*/ 1043 w 1044"/>
              <a:gd name="T15" fmla="*/ 223 h 1053"/>
              <a:gd name="T16" fmla="*/ 1043 w 1044"/>
              <a:gd name="T17" fmla="*/ 838 h 1053"/>
              <a:gd name="T18" fmla="*/ 829 w 1044"/>
              <a:gd name="T19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4" h="1053">
                <a:moveTo>
                  <a:pt x="829" y="1052"/>
                </a:moveTo>
                <a:lnTo>
                  <a:pt x="829" y="1052"/>
                </a:lnTo>
                <a:cubicBezTo>
                  <a:pt x="214" y="1052"/>
                  <a:pt x="214" y="1052"/>
                  <a:pt x="214" y="1052"/>
                </a:cubicBezTo>
                <a:cubicBezTo>
                  <a:pt x="93" y="1052"/>
                  <a:pt x="0" y="959"/>
                  <a:pt x="0" y="838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02"/>
                  <a:pt x="93" y="0"/>
                  <a:pt x="214" y="0"/>
                </a:cubicBezTo>
                <a:cubicBezTo>
                  <a:pt x="829" y="0"/>
                  <a:pt x="829" y="0"/>
                  <a:pt x="829" y="0"/>
                </a:cubicBezTo>
                <a:cubicBezTo>
                  <a:pt x="950" y="0"/>
                  <a:pt x="1043" y="102"/>
                  <a:pt x="1043" y="223"/>
                </a:cubicBezTo>
                <a:cubicBezTo>
                  <a:pt x="1043" y="838"/>
                  <a:pt x="1043" y="838"/>
                  <a:pt x="1043" y="838"/>
                </a:cubicBezTo>
                <a:cubicBezTo>
                  <a:pt x="1043" y="959"/>
                  <a:pt x="950" y="1052"/>
                  <a:pt x="829" y="10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9">
            <a:extLst>
              <a:ext uri="{FF2B5EF4-FFF2-40B4-BE49-F238E27FC236}">
                <a16:creationId xmlns:a16="http://schemas.microsoft.com/office/drawing/2014/main" id="{D31F7B86-21AB-6347-9570-68B1BA95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8148" y="7928491"/>
            <a:ext cx="1114803" cy="1114806"/>
          </a:xfrm>
          <a:custGeom>
            <a:avLst/>
            <a:gdLst>
              <a:gd name="T0" fmla="*/ 828 w 1053"/>
              <a:gd name="T1" fmla="*/ 1053 h 1054"/>
              <a:gd name="T2" fmla="*/ 828 w 1053"/>
              <a:gd name="T3" fmla="*/ 1053 h 1054"/>
              <a:gd name="T4" fmla="*/ 214 w 1053"/>
              <a:gd name="T5" fmla="*/ 1053 h 1054"/>
              <a:gd name="T6" fmla="*/ 0 w 1053"/>
              <a:gd name="T7" fmla="*/ 829 h 1054"/>
              <a:gd name="T8" fmla="*/ 0 w 1053"/>
              <a:gd name="T9" fmla="*/ 214 h 1054"/>
              <a:gd name="T10" fmla="*/ 214 w 1053"/>
              <a:gd name="T11" fmla="*/ 0 h 1054"/>
              <a:gd name="T12" fmla="*/ 828 w 1053"/>
              <a:gd name="T13" fmla="*/ 0 h 1054"/>
              <a:gd name="T14" fmla="*/ 1052 w 1053"/>
              <a:gd name="T15" fmla="*/ 214 h 1054"/>
              <a:gd name="T16" fmla="*/ 1052 w 1053"/>
              <a:gd name="T17" fmla="*/ 829 h 1054"/>
              <a:gd name="T18" fmla="*/ 828 w 1053"/>
              <a:gd name="T19" fmla="*/ 1053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3" h="1054">
                <a:moveTo>
                  <a:pt x="828" y="1053"/>
                </a:moveTo>
                <a:lnTo>
                  <a:pt x="828" y="1053"/>
                </a:lnTo>
                <a:cubicBezTo>
                  <a:pt x="214" y="1053"/>
                  <a:pt x="214" y="1053"/>
                  <a:pt x="214" y="1053"/>
                </a:cubicBezTo>
                <a:cubicBezTo>
                  <a:pt x="93" y="1053"/>
                  <a:pt x="0" y="950"/>
                  <a:pt x="0" y="829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93"/>
                  <a:pt x="93" y="0"/>
                  <a:pt x="214" y="0"/>
                </a:cubicBezTo>
                <a:cubicBezTo>
                  <a:pt x="828" y="0"/>
                  <a:pt x="828" y="0"/>
                  <a:pt x="828" y="0"/>
                </a:cubicBezTo>
                <a:cubicBezTo>
                  <a:pt x="950" y="0"/>
                  <a:pt x="1052" y="93"/>
                  <a:pt x="1052" y="214"/>
                </a:cubicBezTo>
                <a:cubicBezTo>
                  <a:pt x="1052" y="829"/>
                  <a:pt x="1052" y="829"/>
                  <a:pt x="1052" y="829"/>
                </a:cubicBezTo>
                <a:cubicBezTo>
                  <a:pt x="1052" y="950"/>
                  <a:pt x="950" y="1053"/>
                  <a:pt x="828" y="10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0">
            <a:extLst>
              <a:ext uri="{FF2B5EF4-FFF2-40B4-BE49-F238E27FC236}">
                <a16:creationId xmlns:a16="http://schemas.microsoft.com/office/drawing/2014/main" id="{C0A700DE-E3A8-4142-953B-C30655D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558" y="5358379"/>
            <a:ext cx="1114803" cy="1114803"/>
          </a:xfrm>
          <a:custGeom>
            <a:avLst/>
            <a:gdLst>
              <a:gd name="T0" fmla="*/ 829 w 1054"/>
              <a:gd name="T1" fmla="*/ 1052 h 1053"/>
              <a:gd name="T2" fmla="*/ 829 w 1054"/>
              <a:gd name="T3" fmla="*/ 1052 h 1053"/>
              <a:gd name="T4" fmla="*/ 224 w 1054"/>
              <a:gd name="T5" fmla="*/ 1052 h 1053"/>
              <a:gd name="T6" fmla="*/ 0 w 1054"/>
              <a:gd name="T7" fmla="*/ 829 h 1053"/>
              <a:gd name="T8" fmla="*/ 0 w 1054"/>
              <a:gd name="T9" fmla="*/ 224 h 1053"/>
              <a:gd name="T10" fmla="*/ 224 w 1054"/>
              <a:gd name="T11" fmla="*/ 0 h 1053"/>
              <a:gd name="T12" fmla="*/ 829 w 1054"/>
              <a:gd name="T13" fmla="*/ 0 h 1053"/>
              <a:gd name="T14" fmla="*/ 1053 w 1054"/>
              <a:gd name="T15" fmla="*/ 224 h 1053"/>
              <a:gd name="T16" fmla="*/ 1053 w 1054"/>
              <a:gd name="T17" fmla="*/ 829 h 1053"/>
              <a:gd name="T18" fmla="*/ 829 w 1054"/>
              <a:gd name="T19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4" h="1053">
                <a:moveTo>
                  <a:pt x="829" y="1052"/>
                </a:moveTo>
                <a:lnTo>
                  <a:pt x="829" y="1052"/>
                </a:lnTo>
                <a:cubicBezTo>
                  <a:pt x="224" y="1052"/>
                  <a:pt x="224" y="1052"/>
                  <a:pt x="224" y="1052"/>
                </a:cubicBezTo>
                <a:cubicBezTo>
                  <a:pt x="103" y="1052"/>
                  <a:pt x="0" y="950"/>
                  <a:pt x="0" y="829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03"/>
                  <a:pt x="103" y="0"/>
                  <a:pt x="224" y="0"/>
                </a:cubicBezTo>
                <a:cubicBezTo>
                  <a:pt x="829" y="0"/>
                  <a:pt x="829" y="0"/>
                  <a:pt x="829" y="0"/>
                </a:cubicBezTo>
                <a:cubicBezTo>
                  <a:pt x="950" y="0"/>
                  <a:pt x="1053" y="103"/>
                  <a:pt x="1053" y="224"/>
                </a:cubicBezTo>
                <a:cubicBezTo>
                  <a:pt x="1053" y="829"/>
                  <a:pt x="1053" y="829"/>
                  <a:pt x="1053" y="829"/>
                </a:cubicBezTo>
                <a:cubicBezTo>
                  <a:pt x="1053" y="950"/>
                  <a:pt x="950" y="1052"/>
                  <a:pt x="829" y="10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1">
            <a:extLst>
              <a:ext uri="{FF2B5EF4-FFF2-40B4-BE49-F238E27FC236}">
                <a16:creationId xmlns:a16="http://schemas.microsoft.com/office/drawing/2014/main" id="{B300376A-6C9A-C240-BA31-285820B2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203" y="4500120"/>
            <a:ext cx="1744506" cy="1744506"/>
          </a:xfrm>
          <a:custGeom>
            <a:avLst/>
            <a:gdLst>
              <a:gd name="T0" fmla="*/ 1425 w 1650"/>
              <a:gd name="T1" fmla="*/ 1649 h 1650"/>
              <a:gd name="T2" fmla="*/ 1425 w 1650"/>
              <a:gd name="T3" fmla="*/ 1649 h 1650"/>
              <a:gd name="T4" fmla="*/ 214 w 1650"/>
              <a:gd name="T5" fmla="*/ 1649 h 1650"/>
              <a:gd name="T6" fmla="*/ 0 w 1650"/>
              <a:gd name="T7" fmla="*/ 1435 h 1650"/>
              <a:gd name="T8" fmla="*/ 0 w 1650"/>
              <a:gd name="T9" fmla="*/ 224 h 1650"/>
              <a:gd name="T10" fmla="*/ 214 w 1650"/>
              <a:gd name="T11" fmla="*/ 0 h 1650"/>
              <a:gd name="T12" fmla="*/ 1425 w 1650"/>
              <a:gd name="T13" fmla="*/ 0 h 1650"/>
              <a:gd name="T14" fmla="*/ 1649 w 1650"/>
              <a:gd name="T15" fmla="*/ 224 h 1650"/>
              <a:gd name="T16" fmla="*/ 1649 w 1650"/>
              <a:gd name="T17" fmla="*/ 1435 h 1650"/>
              <a:gd name="T18" fmla="*/ 1425 w 1650"/>
              <a:gd name="T19" fmla="*/ 1649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0" h="1650">
                <a:moveTo>
                  <a:pt x="1425" y="1649"/>
                </a:moveTo>
                <a:lnTo>
                  <a:pt x="1425" y="1649"/>
                </a:lnTo>
                <a:cubicBezTo>
                  <a:pt x="214" y="1649"/>
                  <a:pt x="214" y="1649"/>
                  <a:pt x="214" y="1649"/>
                </a:cubicBezTo>
                <a:cubicBezTo>
                  <a:pt x="93" y="1649"/>
                  <a:pt x="0" y="1556"/>
                  <a:pt x="0" y="1435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03"/>
                  <a:pt x="93" y="0"/>
                  <a:pt x="214" y="0"/>
                </a:cubicBezTo>
                <a:cubicBezTo>
                  <a:pt x="1425" y="0"/>
                  <a:pt x="1425" y="0"/>
                  <a:pt x="1425" y="0"/>
                </a:cubicBezTo>
                <a:cubicBezTo>
                  <a:pt x="1546" y="0"/>
                  <a:pt x="1649" y="103"/>
                  <a:pt x="1649" y="224"/>
                </a:cubicBezTo>
                <a:cubicBezTo>
                  <a:pt x="1649" y="1435"/>
                  <a:pt x="1649" y="1435"/>
                  <a:pt x="1649" y="1435"/>
                </a:cubicBezTo>
                <a:cubicBezTo>
                  <a:pt x="1649" y="1556"/>
                  <a:pt x="1546" y="1649"/>
                  <a:pt x="1425" y="16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2">
            <a:extLst>
              <a:ext uri="{FF2B5EF4-FFF2-40B4-BE49-F238E27FC236}">
                <a16:creationId xmlns:a16="http://schemas.microsoft.com/office/drawing/2014/main" id="{AEA98552-0724-A945-B428-5F30341F6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203" y="7466712"/>
            <a:ext cx="1744506" cy="1744506"/>
          </a:xfrm>
          <a:custGeom>
            <a:avLst/>
            <a:gdLst>
              <a:gd name="T0" fmla="*/ 1425 w 1650"/>
              <a:gd name="T1" fmla="*/ 1649 h 1650"/>
              <a:gd name="T2" fmla="*/ 1425 w 1650"/>
              <a:gd name="T3" fmla="*/ 1649 h 1650"/>
              <a:gd name="T4" fmla="*/ 214 w 1650"/>
              <a:gd name="T5" fmla="*/ 1649 h 1650"/>
              <a:gd name="T6" fmla="*/ 0 w 1650"/>
              <a:gd name="T7" fmla="*/ 1426 h 1650"/>
              <a:gd name="T8" fmla="*/ 0 w 1650"/>
              <a:gd name="T9" fmla="*/ 215 h 1650"/>
              <a:gd name="T10" fmla="*/ 214 w 1650"/>
              <a:gd name="T11" fmla="*/ 0 h 1650"/>
              <a:gd name="T12" fmla="*/ 1425 w 1650"/>
              <a:gd name="T13" fmla="*/ 0 h 1650"/>
              <a:gd name="T14" fmla="*/ 1649 w 1650"/>
              <a:gd name="T15" fmla="*/ 215 h 1650"/>
              <a:gd name="T16" fmla="*/ 1649 w 1650"/>
              <a:gd name="T17" fmla="*/ 1426 h 1650"/>
              <a:gd name="T18" fmla="*/ 1425 w 1650"/>
              <a:gd name="T19" fmla="*/ 1649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0" h="1650">
                <a:moveTo>
                  <a:pt x="1425" y="1649"/>
                </a:moveTo>
                <a:lnTo>
                  <a:pt x="1425" y="1649"/>
                </a:lnTo>
                <a:cubicBezTo>
                  <a:pt x="214" y="1649"/>
                  <a:pt x="214" y="1649"/>
                  <a:pt x="214" y="1649"/>
                </a:cubicBezTo>
                <a:cubicBezTo>
                  <a:pt x="93" y="1649"/>
                  <a:pt x="0" y="1547"/>
                  <a:pt x="0" y="1426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4"/>
                  <a:pt x="93" y="0"/>
                  <a:pt x="214" y="0"/>
                </a:cubicBezTo>
                <a:cubicBezTo>
                  <a:pt x="1425" y="0"/>
                  <a:pt x="1425" y="0"/>
                  <a:pt x="1425" y="0"/>
                </a:cubicBezTo>
                <a:cubicBezTo>
                  <a:pt x="1546" y="0"/>
                  <a:pt x="1649" y="94"/>
                  <a:pt x="1649" y="215"/>
                </a:cubicBezTo>
                <a:cubicBezTo>
                  <a:pt x="1649" y="1426"/>
                  <a:pt x="1649" y="1426"/>
                  <a:pt x="1649" y="1426"/>
                </a:cubicBezTo>
                <a:cubicBezTo>
                  <a:pt x="1649" y="1547"/>
                  <a:pt x="1546" y="1649"/>
                  <a:pt x="1425" y="16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3">
            <a:extLst>
              <a:ext uri="{FF2B5EF4-FFF2-40B4-BE49-F238E27FC236}">
                <a16:creationId xmlns:a16="http://schemas.microsoft.com/office/drawing/2014/main" id="{A5A45525-35A1-CF40-A4E2-17646B0B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203" y="10423974"/>
            <a:ext cx="1744506" cy="1744506"/>
          </a:xfrm>
          <a:custGeom>
            <a:avLst/>
            <a:gdLst>
              <a:gd name="T0" fmla="*/ 1425 w 1650"/>
              <a:gd name="T1" fmla="*/ 1649 h 1650"/>
              <a:gd name="T2" fmla="*/ 1425 w 1650"/>
              <a:gd name="T3" fmla="*/ 1649 h 1650"/>
              <a:gd name="T4" fmla="*/ 214 w 1650"/>
              <a:gd name="T5" fmla="*/ 1649 h 1650"/>
              <a:gd name="T6" fmla="*/ 0 w 1650"/>
              <a:gd name="T7" fmla="*/ 1434 h 1650"/>
              <a:gd name="T8" fmla="*/ 0 w 1650"/>
              <a:gd name="T9" fmla="*/ 223 h 1650"/>
              <a:gd name="T10" fmla="*/ 214 w 1650"/>
              <a:gd name="T11" fmla="*/ 0 h 1650"/>
              <a:gd name="T12" fmla="*/ 1425 w 1650"/>
              <a:gd name="T13" fmla="*/ 0 h 1650"/>
              <a:gd name="T14" fmla="*/ 1649 w 1650"/>
              <a:gd name="T15" fmla="*/ 223 h 1650"/>
              <a:gd name="T16" fmla="*/ 1649 w 1650"/>
              <a:gd name="T17" fmla="*/ 1434 h 1650"/>
              <a:gd name="T18" fmla="*/ 1425 w 1650"/>
              <a:gd name="T19" fmla="*/ 1649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0" h="1650">
                <a:moveTo>
                  <a:pt x="1425" y="1649"/>
                </a:moveTo>
                <a:lnTo>
                  <a:pt x="1425" y="1649"/>
                </a:lnTo>
                <a:cubicBezTo>
                  <a:pt x="214" y="1649"/>
                  <a:pt x="214" y="1649"/>
                  <a:pt x="214" y="1649"/>
                </a:cubicBezTo>
                <a:cubicBezTo>
                  <a:pt x="93" y="1649"/>
                  <a:pt x="0" y="1555"/>
                  <a:pt x="0" y="1434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02"/>
                  <a:pt x="93" y="0"/>
                  <a:pt x="214" y="0"/>
                </a:cubicBezTo>
                <a:cubicBezTo>
                  <a:pt x="1425" y="0"/>
                  <a:pt x="1425" y="0"/>
                  <a:pt x="1425" y="0"/>
                </a:cubicBezTo>
                <a:cubicBezTo>
                  <a:pt x="1546" y="0"/>
                  <a:pt x="1649" y="102"/>
                  <a:pt x="1649" y="223"/>
                </a:cubicBezTo>
                <a:cubicBezTo>
                  <a:pt x="1649" y="1434"/>
                  <a:pt x="1649" y="1434"/>
                  <a:pt x="1649" y="1434"/>
                </a:cubicBezTo>
                <a:cubicBezTo>
                  <a:pt x="1649" y="1555"/>
                  <a:pt x="1546" y="1649"/>
                  <a:pt x="1425" y="16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4">
            <a:extLst>
              <a:ext uri="{FF2B5EF4-FFF2-40B4-BE49-F238E27FC236}">
                <a16:creationId xmlns:a16="http://schemas.microsoft.com/office/drawing/2014/main" id="{FBD6E0FD-39F6-2546-88BC-00A3E74E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2056" y="1930005"/>
            <a:ext cx="1133460" cy="979535"/>
          </a:xfrm>
          <a:custGeom>
            <a:avLst/>
            <a:gdLst>
              <a:gd name="T0" fmla="*/ 1006 w 1072"/>
              <a:gd name="T1" fmla="*/ 187 h 924"/>
              <a:gd name="T2" fmla="*/ 1006 w 1072"/>
              <a:gd name="T3" fmla="*/ 187 h 924"/>
              <a:gd name="T4" fmla="*/ 894 w 1072"/>
              <a:gd name="T5" fmla="*/ 187 h 924"/>
              <a:gd name="T6" fmla="*/ 782 w 1072"/>
              <a:gd name="T7" fmla="*/ 56 h 924"/>
              <a:gd name="T8" fmla="*/ 530 w 1072"/>
              <a:gd name="T9" fmla="*/ 0 h 924"/>
              <a:gd name="T10" fmla="*/ 279 w 1072"/>
              <a:gd name="T11" fmla="*/ 56 h 924"/>
              <a:gd name="T12" fmla="*/ 167 w 1072"/>
              <a:gd name="T13" fmla="*/ 187 h 924"/>
              <a:gd name="T14" fmla="*/ 65 w 1072"/>
              <a:gd name="T15" fmla="*/ 187 h 924"/>
              <a:gd name="T16" fmla="*/ 0 w 1072"/>
              <a:gd name="T17" fmla="*/ 252 h 924"/>
              <a:gd name="T18" fmla="*/ 0 w 1072"/>
              <a:gd name="T19" fmla="*/ 857 h 924"/>
              <a:gd name="T20" fmla="*/ 65 w 1072"/>
              <a:gd name="T21" fmla="*/ 923 h 924"/>
              <a:gd name="T22" fmla="*/ 1006 w 1072"/>
              <a:gd name="T23" fmla="*/ 923 h 924"/>
              <a:gd name="T24" fmla="*/ 1071 w 1072"/>
              <a:gd name="T25" fmla="*/ 857 h 924"/>
              <a:gd name="T26" fmla="*/ 1071 w 1072"/>
              <a:gd name="T27" fmla="*/ 252 h 924"/>
              <a:gd name="T28" fmla="*/ 1006 w 1072"/>
              <a:gd name="T29" fmla="*/ 187 h 924"/>
              <a:gd name="T30" fmla="*/ 298 w 1072"/>
              <a:gd name="T31" fmla="*/ 103 h 924"/>
              <a:gd name="T32" fmla="*/ 298 w 1072"/>
              <a:gd name="T33" fmla="*/ 103 h 924"/>
              <a:gd name="T34" fmla="*/ 530 w 1072"/>
              <a:gd name="T35" fmla="*/ 56 h 924"/>
              <a:gd name="T36" fmla="*/ 754 w 1072"/>
              <a:gd name="T37" fmla="*/ 103 h 924"/>
              <a:gd name="T38" fmla="*/ 838 w 1072"/>
              <a:gd name="T39" fmla="*/ 187 h 924"/>
              <a:gd name="T40" fmla="*/ 223 w 1072"/>
              <a:gd name="T41" fmla="*/ 187 h 924"/>
              <a:gd name="T42" fmla="*/ 298 w 1072"/>
              <a:gd name="T43" fmla="*/ 103 h 924"/>
              <a:gd name="T44" fmla="*/ 1015 w 1072"/>
              <a:gd name="T45" fmla="*/ 857 h 924"/>
              <a:gd name="T46" fmla="*/ 1015 w 1072"/>
              <a:gd name="T47" fmla="*/ 857 h 924"/>
              <a:gd name="T48" fmla="*/ 1006 w 1072"/>
              <a:gd name="T49" fmla="*/ 876 h 924"/>
              <a:gd name="T50" fmla="*/ 65 w 1072"/>
              <a:gd name="T51" fmla="*/ 876 h 924"/>
              <a:gd name="T52" fmla="*/ 46 w 1072"/>
              <a:gd name="T53" fmla="*/ 857 h 924"/>
              <a:gd name="T54" fmla="*/ 46 w 1072"/>
              <a:gd name="T55" fmla="*/ 252 h 924"/>
              <a:gd name="T56" fmla="*/ 65 w 1072"/>
              <a:gd name="T57" fmla="*/ 242 h 924"/>
              <a:gd name="T58" fmla="*/ 1006 w 1072"/>
              <a:gd name="T59" fmla="*/ 242 h 924"/>
              <a:gd name="T60" fmla="*/ 1015 w 1072"/>
              <a:gd name="T61" fmla="*/ 252 h 924"/>
              <a:gd name="T62" fmla="*/ 1015 w 1072"/>
              <a:gd name="T63" fmla="*/ 857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2" h="924">
                <a:moveTo>
                  <a:pt x="1006" y="187"/>
                </a:moveTo>
                <a:lnTo>
                  <a:pt x="1006" y="187"/>
                </a:lnTo>
                <a:cubicBezTo>
                  <a:pt x="894" y="187"/>
                  <a:pt x="894" y="187"/>
                  <a:pt x="894" y="187"/>
                </a:cubicBezTo>
                <a:cubicBezTo>
                  <a:pt x="885" y="140"/>
                  <a:pt x="847" y="93"/>
                  <a:pt x="782" y="56"/>
                </a:cubicBezTo>
                <a:cubicBezTo>
                  <a:pt x="717" y="19"/>
                  <a:pt x="624" y="0"/>
                  <a:pt x="530" y="0"/>
                </a:cubicBezTo>
                <a:cubicBezTo>
                  <a:pt x="437" y="0"/>
                  <a:pt x="344" y="19"/>
                  <a:pt x="279" y="56"/>
                </a:cubicBezTo>
                <a:cubicBezTo>
                  <a:pt x="214" y="93"/>
                  <a:pt x="177" y="140"/>
                  <a:pt x="167" y="187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28" y="187"/>
                  <a:pt x="0" y="215"/>
                  <a:pt x="0" y="252"/>
                </a:cubicBezTo>
                <a:cubicBezTo>
                  <a:pt x="0" y="857"/>
                  <a:pt x="0" y="857"/>
                  <a:pt x="0" y="857"/>
                </a:cubicBezTo>
                <a:cubicBezTo>
                  <a:pt x="0" y="895"/>
                  <a:pt x="28" y="923"/>
                  <a:pt x="65" y="923"/>
                </a:cubicBezTo>
                <a:cubicBezTo>
                  <a:pt x="1006" y="923"/>
                  <a:pt x="1006" y="923"/>
                  <a:pt x="1006" y="923"/>
                </a:cubicBezTo>
                <a:cubicBezTo>
                  <a:pt x="1043" y="923"/>
                  <a:pt x="1071" y="895"/>
                  <a:pt x="1071" y="857"/>
                </a:cubicBezTo>
                <a:cubicBezTo>
                  <a:pt x="1071" y="252"/>
                  <a:pt x="1071" y="252"/>
                  <a:pt x="1071" y="252"/>
                </a:cubicBezTo>
                <a:cubicBezTo>
                  <a:pt x="1071" y="215"/>
                  <a:pt x="1043" y="187"/>
                  <a:pt x="1006" y="187"/>
                </a:cubicBezTo>
                <a:close/>
                <a:moveTo>
                  <a:pt x="298" y="103"/>
                </a:moveTo>
                <a:lnTo>
                  <a:pt x="298" y="103"/>
                </a:lnTo>
                <a:cubicBezTo>
                  <a:pt x="363" y="75"/>
                  <a:pt x="447" y="56"/>
                  <a:pt x="530" y="56"/>
                </a:cubicBezTo>
                <a:cubicBezTo>
                  <a:pt x="615" y="56"/>
                  <a:pt x="698" y="75"/>
                  <a:pt x="754" y="103"/>
                </a:cubicBezTo>
                <a:cubicBezTo>
                  <a:pt x="801" y="131"/>
                  <a:pt x="829" y="159"/>
                  <a:pt x="838" y="187"/>
                </a:cubicBezTo>
                <a:cubicBezTo>
                  <a:pt x="223" y="187"/>
                  <a:pt x="223" y="187"/>
                  <a:pt x="223" y="187"/>
                </a:cubicBezTo>
                <a:cubicBezTo>
                  <a:pt x="232" y="159"/>
                  <a:pt x="260" y="131"/>
                  <a:pt x="298" y="103"/>
                </a:cubicBezTo>
                <a:close/>
                <a:moveTo>
                  <a:pt x="1015" y="857"/>
                </a:moveTo>
                <a:lnTo>
                  <a:pt x="1015" y="857"/>
                </a:lnTo>
                <a:cubicBezTo>
                  <a:pt x="1015" y="867"/>
                  <a:pt x="1015" y="876"/>
                  <a:pt x="1006" y="876"/>
                </a:cubicBezTo>
                <a:cubicBezTo>
                  <a:pt x="65" y="876"/>
                  <a:pt x="65" y="876"/>
                  <a:pt x="65" y="876"/>
                </a:cubicBezTo>
                <a:cubicBezTo>
                  <a:pt x="56" y="876"/>
                  <a:pt x="46" y="867"/>
                  <a:pt x="46" y="857"/>
                </a:cubicBezTo>
                <a:cubicBezTo>
                  <a:pt x="46" y="252"/>
                  <a:pt x="46" y="252"/>
                  <a:pt x="46" y="252"/>
                </a:cubicBezTo>
                <a:cubicBezTo>
                  <a:pt x="46" y="242"/>
                  <a:pt x="56" y="242"/>
                  <a:pt x="65" y="242"/>
                </a:cubicBezTo>
                <a:cubicBezTo>
                  <a:pt x="1006" y="242"/>
                  <a:pt x="1006" y="242"/>
                  <a:pt x="1006" y="242"/>
                </a:cubicBezTo>
                <a:cubicBezTo>
                  <a:pt x="1015" y="242"/>
                  <a:pt x="1015" y="242"/>
                  <a:pt x="1015" y="252"/>
                </a:cubicBezTo>
                <a:lnTo>
                  <a:pt x="1015" y="8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5">
            <a:extLst>
              <a:ext uri="{FF2B5EF4-FFF2-40B4-BE49-F238E27FC236}">
                <a16:creationId xmlns:a16="http://schemas.microsoft.com/office/drawing/2014/main" id="{F6249E61-5401-2042-929A-39DDCE40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555" y="2303161"/>
            <a:ext cx="415135" cy="424467"/>
          </a:xfrm>
          <a:custGeom>
            <a:avLst/>
            <a:gdLst>
              <a:gd name="T0" fmla="*/ 363 w 392"/>
              <a:gd name="T1" fmla="*/ 84 h 402"/>
              <a:gd name="T2" fmla="*/ 363 w 392"/>
              <a:gd name="T3" fmla="*/ 84 h 402"/>
              <a:gd name="T4" fmla="*/ 307 w 392"/>
              <a:gd name="T5" fmla="*/ 84 h 402"/>
              <a:gd name="T6" fmla="*/ 307 w 392"/>
              <a:gd name="T7" fmla="*/ 28 h 402"/>
              <a:gd name="T8" fmla="*/ 280 w 392"/>
              <a:gd name="T9" fmla="*/ 0 h 402"/>
              <a:gd name="T10" fmla="*/ 112 w 392"/>
              <a:gd name="T11" fmla="*/ 0 h 402"/>
              <a:gd name="T12" fmla="*/ 84 w 392"/>
              <a:gd name="T13" fmla="*/ 28 h 402"/>
              <a:gd name="T14" fmla="*/ 84 w 392"/>
              <a:gd name="T15" fmla="*/ 84 h 402"/>
              <a:gd name="T16" fmla="*/ 28 w 392"/>
              <a:gd name="T17" fmla="*/ 84 h 402"/>
              <a:gd name="T18" fmla="*/ 0 w 392"/>
              <a:gd name="T19" fmla="*/ 112 h 402"/>
              <a:gd name="T20" fmla="*/ 0 w 392"/>
              <a:gd name="T21" fmla="*/ 280 h 402"/>
              <a:gd name="T22" fmla="*/ 28 w 392"/>
              <a:gd name="T23" fmla="*/ 308 h 402"/>
              <a:gd name="T24" fmla="*/ 84 w 392"/>
              <a:gd name="T25" fmla="*/ 308 h 402"/>
              <a:gd name="T26" fmla="*/ 84 w 392"/>
              <a:gd name="T27" fmla="*/ 373 h 402"/>
              <a:gd name="T28" fmla="*/ 112 w 392"/>
              <a:gd name="T29" fmla="*/ 401 h 402"/>
              <a:gd name="T30" fmla="*/ 280 w 392"/>
              <a:gd name="T31" fmla="*/ 401 h 402"/>
              <a:gd name="T32" fmla="*/ 307 w 392"/>
              <a:gd name="T33" fmla="*/ 373 h 402"/>
              <a:gd name="T34" fmla="*/ 307 w 392"/>
              <a:gd name="T35" fmla="*/ 308 h 402"/>
              <a:gd name="T36" fmla="*/ 363 w 392"/>
              <a:gd name="T37" fmla="*/ 308 h 402"/>
              <a:gd name="T38" fmla="*/ 391 w 392"/>
              <a:gd name="T39" fmla="*/ 280 h 402"/>
              <a:gd name="T40" fmla="*/ 391 w 392"/>
              <a:gd name="T41" fmla="*/ 112 h 402"/>
              <a:gd name="T42" fmla="*/ 363 w 392"/>
              <a:gd name="T43" fmla="*/ 84 h 402"/>
              <a:gd name="T44" fmla="*/ 335 w 392"/>
              <a:gd name="T45" fmla="*/ 252 h 402"/>
              <a:gd name="T46" fmla="*/ 335 w 392"/>
              <a:gd name="T47" fmla="*/ 252 h 402"/>
              <a:gd name="T48" fmla="*/ 280 w 392"/>
              <a:gd name="T49" fmla="*/ 252 h 402"/>
              <a:gd name="T50" fmla="*/ 251 w 392"/>
              <a:gd name="T51" fmla="*/ 280 h 402"/>
              <a:gd name="T52" fmla="*/ 251 w 392"/>
              <a:gd name="T53" fmla="*/ 345 h 402"/>
              <a:gd name="T54" fmla="*/ 140 w 392"/>
              <a:gd name="T55" fmla="*/ 345 h 402"/>
              <a:gd name="T56" fmla="*/ 140 w 392"/>
              <a:gd name="T57" fmla="*/ 280 h 402"/>
              <a:gd name="T58" fmla="*/ 112 w 392"/>
              <a:gd name="T59" fmla="*/ 252 h 402"/>
              <a:gd name="T60" fmla="*/ 46 w 392"/>
              <a:gd name="T61" fmla="*/ 252 h 402"/>
              <a:gd name="T62" fmla="*/ 46 w 392"/>
              <a:gd name="T63" fmla="*/ 140 h 402"/>
              <a:gd name="T64" fmla="*/ 112 w 392"/>
              <a:gd name="T65" fmla="*/ 140 h 402"/>
              <a:gd name="T66" fmla="*/ 140 w 392"/>
              <a:gd name="T67" fmla="*/ 112 h 402"/>
              <a:gd name="T68" fmla="*/ 140 w 392"/>
              <a:gd name="T69" fmla="*/ 56 h 402"/>
              <a:gd name="T70" fmla="*/ 251 w 392"/>
              <a:gd name="T71" fmla="*/ 56 h 402"/>
              <a:gd name="T72" fmla="*/ 251 w 392"/>
              <a:gd name="T73" fmla="*/ 112 h 402"/>
              <a:gd name="T74" fmla="*/ 280 w 392"/>
              <a:gd name="T75" fmla="*/ 140 h 402"/>
              <a:gd name="T76" fmla="*/ 335 w 392"/>
              <a:gd name="T77" fmla="*/ 140 h 402"/>
              <a:gd name="T78" fmla="*/ 335 w 392"/>
              <a:gd name="T79" fmla="*/ 25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2" h="402">
                <a:moveTo>
                  <a:pt x="363" y="84"/>
                </a:moveTo>
                <a:lnTo>
                  <a:pt x="363" y="84"/>
                </a:lnTo>
                <a:cubicBezTo>
                  <a:pt x="307" y="84"/>
                  <a:pt x="307" y="84"/>
                  <a:pt x="307" y="84"/>
                </a:cubicBezTo>
                <a:cubicBezTo>
                  <a:pt x="307" y="28"/>
                  <a:pt x="307" y="28"/>
                  <a:pt x="307" y="28"/>
                </a:cubicBezTo>
                <a:cubicBezTo>
                  <a:pt x="307" y="10"/>
                  <a:pt x="298" y="0"/>
                  <a:pt x="280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93" y="0"/>
                  <a:pt x="84" y="10"/>
                  <a:pt x="84" y="28"/>
                </a:cubicBezTo>
                <a:cubicBezTo>
                  <a:pt x="84" y="84"/>
                  <a:pt x="84" y="84"/>
                  <a:pt x="84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9" y="84"/>
                  <a:pt x="0" y="103"/>
                  <a:pt x="0" y="112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8"/>
                  <a:pt x="9" y="308"/>
                  <a:pt x="28" y="308"/>
                </a:cubicBezTo>
                <a:cubicBezTo>
                  <a:pt x="84" y="308"/>
                  <a:pt x="84" y="308"/>
                  <a:pt x="84" y="308"/>
                </a:cubicBezTo>
                <a:cubicBezTo>
                  <a:pt x="84" y="373"/>
                  <a:pt x="84" y="373"/>
                  <a:pt x="84" y="373"/>
                </a:cubicBezTo>
                <a:cubicBezTo>
                  <a:pt x="84" y="382"/>
                  <a:pt x="93" y="401"/>
                  <a:pt x="112" y="401"/>
                </a:cubicBezTo>
                <a:cubicBezTo>
                  <a:pt x="280" y="401"/>
                  <a:pt x="280" y="401"/>
                  <a:pt x="280" y="401"/>
                </a:cubicBezTo>
                <a:cubicBezTo>
                  <a:pt x="298" y="401"/>
                  <a:pt x="307" y="382"/>
                  <a:pt x="307" y="373"/>
                </a:cubicBezTo>
                <a:cubicBezTo>
                  <a:pt x="307" y="308"/>
                  <a:pt x="307" y="308"/>
                  <a:pt x="307" y="308"/>
                </a:cubicBezTo>
                <a:cubicBezTo>
                  <a:pt x="363" y="308"/>
                  <a:pt x="363" y="308"/>
                  <a:pt x="363" y="308"/>
                </a:cubicBezTo>
                <a:cubicBezTo>
                  <a:pt x="382" y="308"/>
                  <a:pt x="391" y="298"/>
                  <a:pt x="391" y="280"/>
                </a:cubicBezTo>
                <a:cubicBezTo>
                  <a:pt x="391" y="112"/>
                  <a:pt x="391" y="112"/>
                  <a:pt x="391" y="112"/>
                </a:cubicBezTo>
                <a:cubicBezTo>
                  <a:pt x="391" y="103"/>
                  <a:pt x="382" y="84"/>
                  <a:pt x="363" y="84"/>
                </a:cubicBezTo>
                <a:close/>
                <a:moveTo>
                  <a:pt x="335" y="252"/>
                </a:moveTo>
                <a:lnTo>
                  <a:pt x="335" y="252"/>
                </a:lnTo>
                <a:cubicBezTo>
                  <a:pt x="280" y="252"/>
                  <a:pt x="280" y="252"/>
                  <a:pt x="280" y="252"/>
                </a:cubicBezTo>
                <a:cubicBezTo>
                  <a:pt x="261" y="252"/>
                  <a:pt x="251" y="271"/>
                  <a:pt x="251" y="280"/>
                </a:cubicBezTo>
                <a:cubicBezTo>
                  <a:pt x="251" y="345"/>
                  <a:pt x="251" y="345"/>
                  <a:pt x="251" y="345"/>
                </a:cubicBezTo>
                <a:cubicBezTo>
                  <a:pt x="140" y="345"/>
                  <a:pt x="140" y="345"/>
                  <a:pt x="140" y="345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140" y="271"/>
                  <a:pt x="121" y="252"/>
                  <a:pt x="112" y="252"/>
                </a:cubicBezTo>
                <a:cubicBezTo>
                  <a:pt x="46" y="252"/>
                  <a:pt x="46" y="252"/>
                  <a:pt x="46" y="252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112" y="140"/>
                  <a:pt x="112" y="140"/>
                  <a:pt x="112" y="140"/>
                </a:cubicBezTo>
                <a:cubicBezTo>
                  <a:pt x="121" y="140"/>
                  <a:pt x="140" y="131"/>
                  <a:pt x="140" y="112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251" y="56"/>
                  <a:pt x="251" y="56"/>
                  <a:pt x="251" y="56"/>
                </a:cubicBezTo>
                <a:cubicBezTo>
                  <a:pt x="251" y="112"/>
                  <a:pt x="251" y="112"/>
                  <a:pt x="251" y="112"/>
                </a:cubicBezTo>
                <a:cubicBezTo>
                  <a:pt x="251" y="131"/>
                  <a:pt x="261" y="140"/>
                  <a:pt x="280" y="140"/>
                </a:cubicBezTo>
                <a:cubicBezTo>
                  <a:pt x="335" y="140"/>
                  <a:pt x="335" y="140"/>
                  <a:pt x="335" y="140"/>
                </a:cubicBezTo>
                <a:lnTo>
                  <a:pt x="335" y="2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6">
            <a:extLst>
              <a:ext uri="{FF2B5EF4-FFF2-40B4-BE49-F238E27FC236}">
                <a16:creationId xmlns:a16="http://schemas.microsoft.com/office/drawing/2014/main" id="{E0A20996-93E0-FA42-B8D7-B2612704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9337" y="7811882"/>
            <a:ext cx="918898" cy="1054166"/>
          </a:xfrm>
          <a:custGeom>
            <a:avLst/>
            <a:gdLst>
              <a:gd name="T0" fmla="*/ 736 w 867"/>
              <a:gd name="T1" fmla="*/ 829 h 998"/>
              <a:gd name="T2" fmla="*/ 736 w 867"/>
              <a:gd name="T3" fmla="*/ 829 h 998"/>
              <a:gd name="T4" fmla="*/ 857 w 867"/>
              <a:gd name="T5" fmla="*/ 559 h 998"/>
              <a:gd name="T6" fmla="*/ 717 w 867"/>
              <a:gd name="T7" fmla="*/ 270 h 998"/>
              <a:gd name="T8" fmla="*/ 727 w 867"/>
              <a:gd name="T9" fmla="*/ 233 h 998"/>
              <a:gd name="T10" fmla="*/ 699 w 867"/>
              <a:gd name="T11" fmla="*/ 159 h 998"/>
              <a:gd name="T12" fmla="*/ 727 w 867"/>
              <a:gd name="T13" fmla="*/ 112 h 998"/>
              <a:gd name="T14" fmla="*/ 717 w 867"/>
              <a:gd name="T15" fmla="*/ 75 h 998"/>
              <a:gd name="T16" fmla="*/ 596 w 867"/>
              <a:gd name="T17" fmla="*/ 0 h 998"/>
              <a:gd name="T18" fmla="*/ 577 w 867"/>
              <a:gd name="T19" fmla="*/ 0 h 998"/>
              <a:gd name="T20" fmla="*/ 559 w 867"/>
              <a:gd name="T21" fmla="*/ 10 h 998"/>
              <a:gd name="T22" fmla="*/ 298 w 867"/>
              <a:gd name="T23" fmla="*/ 466 h 998"/>
              <a:gd name="T24" fmla="*/ 298 w 867"/>
              <a:gd name="T25" fmla="*/ 485 h 998"/>
              <a:gd name="T26" fmla="*/ 307 w 867"/>
              <a:gd name="T27" fmla="*/ 503 h 998"/>
              <a:gd name="T28" fmla="*/ 419 w 867"/>
              <a:gd name="T29" fmla="*/ 578 h 998"/>
              <a:gd name="T30" fmla="*/ 438 w 867"/>
              <a:gd name="T31" fmla="*/ 578 h 998"/>
              <a:gd name="T32" fmla="*/ 456 w 867"/>
              <a:gd name="T33" fmla="*/ 559 h 998"/>
              <a:gd name="T34" fmla="*/ 606 w 867"/>
              <a:gd name="T35" fmla="*/ 317 h 998"/>
              <a:gd name="T36" fmla="*/ 634 w 867"/>
              <a:gd name="T37" fmla="*/ 326 h 998"/>
              <a:gd name="T38" fmla="*/ 680 w 867"/>
              <a:gd name="T39" fmla="*/ 308 h 998"/>
              <a:gd name="T40" fmla="*/ 811 w 867"/>
              <a:gd name="T41" fmla="*/ 559 h 998"/>
              <a:gd name="T42" fmla="*/ 699 w 867"/>
              <a:gd name="T43" fmla="*/ 792 h 998"/>
              <a:gd name="T44" fmla="*/ 699 w 867"/>
              <a:gd name="T45" fmla="*/ 802 h 998"/>
              <a:gd name="T46" fmla="*/ 177 w 867"/>
              <a:gd name="T47" fmla="*/ 802 h 998"/>
              <a:gd name="T48" fmla="*/ 149 w 867"/>
              <a:gd name="T49" fmla="*/ 802 h 998"/>
              <a:gd name="T50" fmla="*/ 9 w 867"/>
              <a:gd name="T51" fmla="*/ 951 h 998"/>
              <a:gd name="T52" fmla="*/ 9 w 867"/>
              <a:gd name="T53" fmla="*/ 978 h 998"/>
              <a:gd name="T54" fmla="*/ 28 w 867"/>
              <a:gd name="T55" fmla="*/ 997 h 998"/>
              <a:gd name="T56" fmla="*/ 838 w 867"/>
              <a:gd name="T57" fmla="*/ 997 h 998"/>
              <a:gd name="T58" fmla="*/ 857 w 867"/>
              <a:gd name="T59" fmla="*/ 978 h 998"/>
              <a:gd name="T60" fmla="*/ 857 w 867"/>
              <a:gd name="T61" fmla="*/ 951 h 998"/>
              <a:gd name="T62" fmla="*/ 736 w 867"/>
              <a:gd name="T63" fmla="*/ 829 h 998"/>
              <a:gd name="T64" fmla="*/ 428 w 867"/>
              <a:gd name="T65" fmla="*/ 513 h 998"/>
              <a:gd name="T66" fmla="*/ 428 w 867"/>
              <a:gd name="T67" fmla="*/ 513 h 998"/>
              <a:gd name="T68" fmla="*/ 354 w 867"/>
              <a:gd name="T69" fmla="*/ 475 h 998"/>
              <a:gd name="T70" fmla="*/ 596 w 867"/>
              <a:gd name="T71" fmla="*/ 66 h 998"/>
              <a:gd name="T72" fmla="*/ 662 w 867"/>
              <a:gd name="T73" fmla="*/ 103 h 998"/>
              <a:gd name="T74" fmla="*/ 643 w 867"/>
              <a:gd name="T75" fmla="*/ 140 h 998"/>
              <a:gd name="T76" fmla="*/ 643 w 867"/>
              <a:gd name="T77" fmla="*/ 140 h 998"/>
              <a:gd name="T78" fmla="*/ 634 w 867"/>
              <a:gd name="T79" fmla="*/ 140 h 998"/>
              <a:gd name="T80" fmla="*/ 531 w 867"/>
              <a:gd name="T81" fmla="*/ 233 h 998"/>
              <a:gd name="T82" fmla="*/ 559 w 867"/>
              <a:gd name="T83" fmla="*/ 289 h 998"/>
              <a:gd name="T84" fmla="*/ 428 w 867"/>
              <a:gd name="T85" fmla="*/ 513 h 998"/>
              <a:gd name="T86" fmla="*/ 634 w 867"/>
              <a:gd name="T87" fmla="*/ 270 h 998"/>
              <a:gd name="T88" fmla="*/ 634 w 867"/>
              <a:gd name="T89" fmla="*/ 270 h 998"/>
              <a:gd name="T90" fmla="*/ 587 w 867"/>
              <a:gd name="T91" fmla="*/ 233 h 998"/>
              <a:gd name="T92" fmla="*/ 634 w 867"/>
              <a:gd name="T93" fmla="*/ 187 h 998"/>
              <a:gd name="T94" fmla="*/ 671 w 867"/>
              <a:gd name="T95" fmla="*/ 233 h 998"/>
              <a:gd name="T96" fmla="*/ 634 w 867"/>
              <a:gd name="T97" fmla="*/ 270 h 998"/>
              <a:gd name="T98" fmla="*/ 93 w 867"/>
              <a:gd name="T99" fmla="*/ 941 h 998"/>
              <a:gd name="T100" fmla="*/ 93 w 867"/>
              <a:gd name="T101" fmla="*/ 941 h 998"/>
              <a:gd name="T102" fmla="*/ 186 w 867"/>
              <a:gd name="T103" fmla="*/ 848 h 998"/>
              <a:gd name="T104" fmla="*/ 689 w 867"/>
              <a:gd name="T105" fmla="*/ 848 h 998"/>
              <a:gd name="T106" fmla="*/ 773 w 867"/>
              <a:gd name="T107" fmla="*/ 941 h 998"/>
              <a:gd name="T108" fmla="*/ 93 w 867"/>
              <a:gd name="T109" fmla="*/ 941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7" h="998">
                <a:moveTo>
                  <a:pt x="736" y="829"/>
                </a:moveTo>
                <a:lnTo>
                  <a:pt x="736" y="829"/>
                </a:lnTo>
                <a:cubicBezTo>
                  <a:pt x="820" y="764"/>
                  <a:pt x="857" y="662"/>
                  <a:pt x="857" y="559"/>
                </a:cubicBezTo>
                <a:cubicBezTo>
                  <a:pt x="857" y="447"/>
                  <a:pt x="811" y="336"/>
                  <a:pt x="717" y="270"/>
                </a:cubicBezTo>
                <a:cubicBezTo>
                  <a:pt x="717" y="261"/>
                  <a:pt x="727" y="243"/>
                  <a:pt x="727" y="233"/>
                </a:cubicBezTo>
                <a:cubicBezTo>
                  <a:pt x="727" y="205"/>
                  <a:pt x="717" y="177"/>
                  <a:pt x="699" y="159"/>
                </a:cubicBezTo>
                <a:cubicBezTo>
                  <a:pt x="727" y="112"/>
                  <a:pt x="727" y="112"/>
                  <a:pt x="727" y="112"/>
                </a:cubicBezTo>
                <a:cubicBezTo>
                  <a:pt x="736" y="94"/>
                  <a:pt x="727" y="75"/>
                  <a:pt x="717" y="75"/>
                </a:cubicBezTo>
                <a:cubicBezTo>
                  <a:pt x="596" y="0"/>
                  <a:pt x="596" y="0"/>
                  <a:pt x="596" y="0"/>
                </a:cubicBezTo>
                <a:cubicBezTo>
                  <a:pt x="596" y="0"/>
                  <a:pt x="587" y="0"/>
                  <a:pt x="577" y="0"/>
                </a:cubicBezTo>
                <a:cubicBezTo>
                  <a:pt x="568" y="0"/>
                  <a:pt x="568" y="10"/>
                  <a:pt x="559" y="10"/>
                </a:cubicBezTo>
                <a:cubicBezTo>
                  <a:pt x="298" y="466"/>
                  <a:pt x="298" y="466"/>
                  <a:pt x="298" y="466"/>
                </a:cubicBezTo>
                <a:cubicBezTo>
                  <a:pt x="289" y="475"/>
                  <a:pt x="289" y="485"/>
                  <a:pt x="298" y="485"/>
                </a:cubicBezTo>
                <a:cubicBezTo>
                  <a:pt x="298" y="494"/>
                  <a:pt x="298" y="503"/>
                  <a:pt x="307" y="503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8" y="578"/>
                  <a:pt x="428" y="578"/>
                  <a:pt x="438" y="578"/>
                </a:cubicBezTo>
                <a:cubicBezTo>
                  <a:pt x="447" y="578"/>
                  <a:pt x="456" y="568"/>
                  <a:pt x="456" y="559"/>
                </a:cubicBezTo>
                <a:cubicBezTo>
                  <a:pt x="606" y="317"/>
                  <a:pt x="606" y="317"/>
                  <a:pt x="606" y="317"/>
                </a:cubicBezTo>
                <a:cubicBezTo>
                  <a:pt x="615" y="326"/>
                  <a:pt x="624" y="326"/>
                  <a:pt x="634" y="326"/>
                </a:cubicBezTo>
                <a:cubicBezTo>
                  <a:pt x="643" y="326"/>
                  <a:pt x="662" y="317"/>
                  <a:pt x="680" y="308"/>
                </a:cubicBezTo>
                <a:cubicBezTo>
                  <a:pt x="755" y="373"/>
                  <a:pt x="811" y="466"/>
                  <a:pt x="811" y="559"/>
                </a:cubicBezTo>
                <a:cubicBezTo>
                  <a:pt x="811" y="653"/>
                  <a:pt x="764" y="736"/>
                  <a:pt x="699" y="792"/>
                </a:cubicBezTo>
                <a:cubicBezTo>
                  <a:pt x="699" y="792"/>
                  <a:pt x="699" y="792"/>
                  <a:pt x="699" y="802"/>
                </a:cubicBezTo>
                <a:cubicBezTo>
                  <a:pt x="177" y="802"/>
                  <a:pt x="177" y="802"/>
                  <a:pt x="177" y="802"/>
                </a:cubicBezTo>
                <a:cubicBezTo>
                  <a:pt x="168" y="802"/>
                  <a:pt x="158" y="802"/>
                  <a:pt x="149" y="802"/>
                </a:cubicBezTo>
                <a:cubicBezTo>
                  <a:pt x="9" y="951"/>
                  <a:pt x="9" y="951"/>
                  <a:pt x="9" y="951"/>
                </a:cubicBezTo>
                <a:cubicBezTo>
                  <a:pt x="0" y="960"/>
                  <a:pt x="0" y="969"/>
                  <a:pt x="9" y="978"/>
                </a:cubicBezTo>
                <a:cubicBezTo>
                  <a:pt x="9" y="988"/>
                  <a:pt x="19" y="997"/>
                  <a:pt x="28" y="997"/>
                </a:cubicBezTo>
                <a:cubicBezTo>
                  <a:pt x="838" y="997"/>
                  <a:pt x="838" y="997"/>
                  <a:pt x="838" y="997"/>
                </a:cubicBezTo>
                <a:cubicBezTo>
                  <a:pt x="848" y="997"/>
                  <a:pt x="857" y="988"/>
                  <a:pt x="857" y="978"/>
                </a:cubicBezTo>
                <a:cubicBezTo>
                  <a:pt x="866" y="969"/>
                  <a:pt x="857" y="960"/>
                  <a:pt x="857" y="951"/>
                </a:cubicBezTo>
                <a:lnTo>
                  <a:pt x="736" y="829"/>
                </a:lnTo>
                <a:close/>
                <a:moveTo>
                  <a:pt x="428" y="513"/>
                </a:moveTo>
                <a:lnTo>
                  <a:pt x="428" y="513"/>
                </a:lnTo>
                <a:cubicBezTo>
                  <a:pt x="354" y="475"/>
                  <a:pt x="354" y="475"/>
                  <a:pt x="354" y="475"/>
                </a:cubicBezTo>
                <a:cubicBezTo>
                  <a:pt x="596" y="66"/>
                  <a:pt x="596" y="66"/>
                  <a:pt x="596" y="66"/>
                </a:cubicBezTo>
                <a:cubicBezTo>
                  <a:pt x="662" y="103"/>
                  <a:pt x="662" y="103"/>
                  <a:pt x="662" y="103"/>
                </a:cubicBezTo>
                <a:cubicBezTo>
                  <a:pt x="643" y="140"/>
                  <a:pt x="643" y="140"/>
                  <a:pt x="643" y="140"/>
                </a:cubicBezTo>
                <a:lnTo>
                  <a:pt x="643" y="140"/>
                </a:lnTo>
                <a:lnTo>
                  <a:pt x="634" y="140"/>
                </a:lnTo>
                <a:cubicBezTo>
                  <a:pt x="577" y="140"/>
                  <a:pt x="531" y="177"/>
                  <a:pt x="531" y="233"/>
                </a:cubicBezTo>
                <a:cubicBezTo>
                  <a:pt x="531" y="252"/>
                  <a:pt x="540" y="270"/>
                  <a:pt x="559" y="289"/>
                </a:cubicBezTo>
                <a:lnTo>
                  <a:pt x="428" y="513"/>
                </a:lnTo>
                <a:close/>
                <a:moveTo>
                  <a:pt x="634" y="270"/>
                </a:moveTo>
                <a:lnTo>
                  <a:pt x="634" y="270"/>
                </a:lnTo>
                <a:cubicBezTo>
                  <a:pt x="606" y="270"/>
                  <a:pt x="587" y="252"/>
                  <a:pt x="587" y="233"/>
                </a:cubicBezTo>
                <a:cubicBezTo>
                  <a:pt x="587" y="205"/>
                  <a:pt x="606" y="187"/>
                  <a:pt x="634" y="187"/>
                </a:cubicBezTo>
                <a:cubicBezTo>
                  <a:pt x="652" y="187"/>
                  <a:pt x="671" y="205"/>
                  <a:pt x="671" y="233"/>
                </a:cubicBezTo>
                <a:cubicBezTo>
                  <a:pt x="671" y="252"/>
                  <a:pt x="652" y="270"/>
                  <a:pt x="634" y="270"/>
                </a:cubicBezTo>
                <a:close/>
                <a:moveTo>
                  <a:pt x="93" y="941"/>
                </a:moveTo>
                <a:lnTo>
                  <a:pt x="93" y="941"/>
                </a:lnTo>
                <a:cubicBezTo>
                  <a:pt x="186" y="848"/>
                  <a:pt x="186" y="848"/>
                  <a:pt x="186" y="848"/>
                </a:cubicBezTo>
                <a:cubicBezTo>
                  <a:pt x="689" y="848"/>
                  <a:pt x="689" y="848"/>
                  <a:pt x="689" y="848"/>
                </a:cubicBezTo>
                <a:cubicBezTo>
                  <a:pt x="773" y="941"/>
                  <a:pt x="773" y="941"/>
                  <a:pt x="773" y="941"/>
                </a:cubicBezTo>
                <a:lnTo>
                  <a:pt x="93" y="9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7">
            <a:extLst>
              <a:ext uri="{FF2B5EF4-FFF2-40B4-BE49-F238E27FC236}">
                <a16:creationId xmlns:a16="http://schemas.microsoft.com/office/drawing/2014/main" id="{55A3A890-2170-E347-96D6-319BA941D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7928" y="4807973"/>
            <a:ext cx="601716" cy="1142790"/>
          </a:xfrm>
          <a:custGeom>
            <a:avLst/>
            <a:gdLst>
              <a:gd name="T0" fmla="*/ 522 w 569"/>
              <a:gd name="T1" fmla="*/ 680 h 1082"/>
              <a:gd name="T2" fmla="*/ 568 w 569"/>
              <a:gd name="T3" fmla="*/ 540 h 1082"/>
              <a:gd name="T4" fmla="*/ 522 w 569"/>
              <a:gd name="T5" fmla="*/ 391 h 1082"/>
              <a:gd name="T6" fmla="*/ 568 w 569"/>
              <a:gd name="T7" fmla="*/ 28 h 1082"/>
              <a:gd name="T8" fmla="*/ 513 w 569"/>
              <a:gd name="T9" fmla="*/ 19 h 1082"/>
              <a:gd name="T10" fmla="*/ 28 w 569"/>
              <a:gd name="T11" fmla="*/ 0 h 1082"/>
              <a:gd name="T12" fmla="*/ 158 w 569"/>
              <a:gd name="T13" fmla="*/ 289 h 1082"/>
              <a:gd name="T14" fmla="*/ 37 w 569"/>
              <a:gd name="T15" fmla="*/ 391 h 1082"/>
              <a:gd name="T16" fmla="*/ 158 w 569"/>
              <a:gd name="T17" fmla="*/ 792 h 1082"/>
              <a:gd name="T18" fmla="*/ 28 w 569"/>
              <a:gd name="T19" fmla="*/ 1081 h 1082"/>
              <a:gd name="T20" fmla="*/ 513 w 569"/>
              <a:gd name="T21" fmla="*/ 1053 h 1082"/>
              <a:gd name="T22" fmla="*/ 568 w 569"/>
              <a:gd name="T23" fmla="*/ 1053 h 1082"/>
              <a:gd name="T24" fmla="*/ 522 w 569"/>
              <a:gd name="T25" fmla="*/ 680 h 1082"/>
              <a:gd name="T26" fmla="*/ 56 w 569"/>
              <a:gd name="T27" fmla="*/ 75 h 1082"/>
              <a:gd name="T28" fmla="*/ 485 w 569"/>
              <a:gd name="T29" fmla="*/ 140 h 1082"/>
              <a:gd name="T30" fmla="*/ 56 w 569"/>
              <a:gd name="T31" fmla="*/ 75 h 1082"/>
              <a:gd name="T32" fmla="*/ 121 w 569"/>
              <a:gd name="T33" fmla="*/ 196 h 1082"/>
              <a:gd name="T34" fmla="*/ 279 w 569"/>
              <a:gd name="T35" fmla="*/ 261 h 1082"/>
              <a:gd name="T36" fmla="*/ 279 w 569"/>
              <a:gd name="T37" fmla="*/ 308 h 1082"/>
              <a:gd name="T38" fmla="*/ 447 w 569"/>
              <a:gd name="T39" fmla="*/ 382 h 1082"/>
              <a:gd name="T40" fmla="*/ 279 w 569"/>
              <a:gd name="T41" fmla="*/ 308 h 1082"/>
              <a:gd name="T42" fmla="*/ 84 w 569"/>
              <a:gd name="T43" fmla="*/ 438 h 1082"/>
              <a:gd name="T44" fmla="*/ 513 w 569"/>
              <a:gd name="T45" fmla="*/ 513 h 1082"/>
              <a:gd name="T46" fmla="*/ 84 w 569"/>
              <a:gd name="T47" fmla="*/ 438 h 1082"/>
              <a:gd name="T48" fmla="*/ 75 w 569"/>
              <a:gd name="T49" fmla="*/ 643 h 1082"/>
              <a:gd name="T50" fmla="*/ 513 w 569"/>
              <a:gd name="T51" fmla="*/ 568 h 1082"/>
              <a:gd name="T52" fmla="*/ 75 w 569"/>
              <a:gd name="T53" fmla="*/ 643 h 1082"/>
              <a:gd name="T54" fmla="*/ 503 w 569"/>
              <a:gd name="T55" fmla="*/ 1006 h 1082"/>
              <a:gd name="T56" fmla="*/ 84 w 569"/>
              <a:gd name="T57" fmla="*/ 941 h 1082"/>
              <a:gd name="T58" fmla="*/ 503 w 569"/>
              <a:gd name="T59" fmla="*/ 1006 h 1082"/>
              <a:gd name="T60" fmla="*/ 438 w 569"/>
              <a:gd name="T61" fmla="*/ 885 h 1082"/>
              <a:gd name="T62" fmla="*/ 279 w 569"/>
              <a:gd name="T63" fmla="*/ 820 h 1082"/>
              <a:gd name="T64" fmla="*/ 279 w 569"/>
              <a:gd name="T65" fmla="*/ 764 h 1082"/>
              <a:gd name="T66" fmla="*/ 112 w 569"/>
              <a:gd name="T67" fmla="*/ 699 h 1082"/>
              <a:gd name="T68" fmla="*/ 279 w 569"/>
              <a:gd name="T69" fmla="*/ 764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9" h="1082">
                <a:moveTo>
                  <a:pt x="522" y="680"/>
                </a:moveTo>
                <a:lnTo>
                  <a:pt x="522" y="680"/>
                </a:lnTo>
                <a:cubicBezTo>
                  <a:pt x="531" y="680"/>
                  <a:pt x="531" y="680"/>
                  <a:pt x="531" y="680"/>
                </a:cubicBezTo>
                <a:cubicBezTo>
                  <a:pt x="550" y="634"/>
                  <a:pt x="568" y="587"/>
                  <a:pt x="568" y="540"/>
                </a:cubicBezTo>
                <a:cubicBezTo>
                  <a:pt x="568" y="485"/>
                  <a:pt x="550" y="438"/>
                  <a:pt x="522" y="391"/>
                </a:cubicBezTo>
                <a:lnTo>
                  <a:pt x="522" y="391"/>
                </a:lnTo>
                <a:cubicBezTo>
                  <a:pt x="494" y="345"/>
                  <a:pt x="457" y="308"/>
                  <a:pt x="401" y="289"/>
                </a:cubicBezTo>
                <a:cubicBezTo>
                  <a:pt x="503" y="242"/>
                  <a:pt x="568" y="140"/>
                  <a:pt x="568" y="28"/>
                </a:cubicBezTo>
                <a:cubicBezTo>
                  <a:pt x="568" y="19"/>
                  <a:pt x="550" y="0"/>
                  <a:pt x="540" y="0"/>
                </a:cubicBezTo>
                <a:cubicBezTo>
                  <a:pt x="522" y="0"/>
                  <a:pt x="513" y="10"/>
                  <a:pt x="51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47" y="10"/>
                  <a:pt x="37" y="0"/>
                  <a:pt x="2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140"/>
                  <a:pt x="65" y="242"/>
                  <a:pt x="158" y="289"/>
                </a:cubicBezTo>
                <a:cubicBezTo>
                  <a:pt x="112" y="308"/>
                  <a:pt x="75" y="345"/>
                  <a:pt x="47" y="391"/>
                </a:cubicBezTo>
                <a:lnTo>
                  <a:pt x="37" y="391"/>
                </a:lnTo>
                <a:cubicBezTo>
                  <a:pt x="19" y="438"/>
                  <a:pt x="0" y="485"/>
                  <a:pt x="0" y="540"/>
                </a:cubicBezTo>
                <a:cubicBezTo>
                  <a:pt x="0" y="652"/>
                  <a:pt x="65" y="746"/>
                  <a:pt x="158" y="792"/>
                </a:cubicBezTo>
                <a:cubicBezTo>
                  <a:pt x="65" y="839"/>
                  <a:pt x="0" y="941"/>
                  <a:pt x="0" y="1053"/>
                </a:cubicBezTo>
                <a:cubicBezTo>
                  <a:pt x="0" y="1062"/>
                  <a:pt x="9" y="1081"/>
                  <a:pt x="28" y="1081"/>
                </a:cubicBezTo>
                <a:cubicBezTo>
                  <a:pt x="37" y="1081"/>
                  <a:pt x="47" y="1072"/>
                  <a:pt x="56" y="1053"/>
                </a:cubicBezTo>
                <a:cubicBezTo>
                  <a:pt x="513" y="1053"/>
                  <a:pt x="513" y="1053"/>
                  <a:pt x="513" y="1053"/>
                </a:cubicBezTo>
                <a:cubicBezTo>
                  <a:pt x="513" y="1072"/>
                  <a:pt x="522" y="1081"/>
                  <a:pt x="540" y="1081"/>
                </a:cubicBezTo>
                <a:cubicBezTo>
                  <a:pt x="550" y="1081"/>
                  <a:pt x="568" y="1062"/>
                  <a:pt x="568" y="1053"/>
                </a:cubicBezTo>
                <a:cubicBezTo>
                  <a:pt x="568" y="941"/>
                  <a:pt x="503" y="839"/>
                  <a:pt x="401" y="792"/>
                </a:cubicBezTo>
                <a:cubicBezTo>
                  <a:pt x="457" y="774"/>
                  <a:pt x="494" y="736"/>
                  <a:pt x="522" y="680"/>
                </a:cubicBezTo>
                <a:close/>
                <a:moveTo>
                  <a:pt x="56" y="75"/>
                </a:moveTo>
                <a:lnTo>
                  <a:pt x="56" y="75"/>
                </a:lnTo>
                <a:cubicBezTo>
                  <a:pt x="503" y="75"/>
                  <a:pt x="503" y="75"/>
                  <a:pt x="503" y="75"/>
                </a:cubicBezTo>
                <a:cubicBezTo>
                  <a:pt x="503" y="103"/>
                  <a:pt x="494" y="121"/>
                  <a:pt x="485" y="140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75" y="121"/>
                  <a:pt x="65" y="103"/>
                  <a:pt x="56" y="75"/>
                </a:cubicBezTo>
                <a:close/>
                <a:moveTo>
                  <a:pt x="121" y="196"/>
                </a:moveTo>
                <a:lnTo>
                  <a:pt x="121" y="196"/>
                </a:lnTo>
                <a:cubicBezTo>
                  <a:pt x="438" y="196"/>
                  <a:pt x="438" y="196"/>
                  <a:pt x="438" y="196"/>
                </a:cubicBezTo>
                <a:cubicBezTo>
                  <a:pt x="401" y="233"/>
                  <a:pt x="345" y="261"/>
                  <a:pt x="279" y="261"/>
                </a:cubicBezTo>
                <a:cubicBezTo>
                  <a:pt x="224" y="261"/>
                  <a:pt x="168" y="233"/>
                  <a:pt x="121" y="196"/>
                </a:cubicBezTo>
                <a:close/>
                <a:moveTo>
                  <a:pt x="279" y="308"/>
                </a:moveTo>
                <a:lnTo>
                  <a:pt x="279" y="308"/>
                </a:lnTo>
                <a:cubicBezTo>
                  <a:pt x="345" y="308"/>
                  <a:pt x="401" y="336"/>
                  <a:pt x="447" y="382"/>
                </a:cubicBezTo>
                <a:cubicBezTo>
                  <a:pt x="121" y="382"/>
                  <a:pt x="121" y="382"/>
                  <a:pt x="121" y="382"/>
                </a:cubicBezTo>
                <a:cubicBezTo>
                  <a:pt x="158" y="336"/>
                  <a:pt x="224" y="308"/>
                  <a:pt x="279" y="308"/>
                </a:cubicBezTo>
                <a:close/>
                <a:moveTo>
                  <a:pt x="84" y="438"/>
                </a:moveTo>
                <a:lnTo>
                  <a:pt x="84" y="438"/>
                </a:lnTo>
                <a:cubicBezTo>
                  <a:pt x="485" y="438"/>
                  <a:pt x="485" y="438"/>
                  <a:pt x="485" y="438"/>
                </a:cubicBezTo>
                <a:cubicBezTo>
                  <a:pt x="494" y="457"/>
                  <a:pt x="503" y="485"/>
                  <a:pt x="513" y="513"/>
                </a:cubicBezTo>
                <a:cubicBezTo>
                  <a:pt x="56" y="513"/>
                  <a:pt x="56" y="513"/>
                  <a:pt x="56" y="513"/>
                </a:cubicBezTo>
                <a:cubicBezTo>
                  <a:pt x="56" y="485"/>
                  <a:pt x="65" y="457"/>
                  <a:pt x="84" y="438"/>
                </a:cubicBezTo>
                <a:close/>
                <a:moveTo>
                  <a:pt x="75" y="643"/>
                </a:moveTo>
                <a:lnTo>
                  <a:pt x="75" y="643"/>
                </a:lnTo>
                <a:cubicBezTo>
                  <a:pt x="65" y="615"/>
                  <a:pt x="56" y="596"/>
                  <a:pt x="56" y="568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03" y="596"/>
                  <a:pt x="503" y="615"/>
                  <a:pt x="485" y="643"/>
                </a:cubicBezTo>
                <a:lnTo>
                  <a:pt x="75" y="643"/>
                </a:lnTo>
                <a:close/>
                <a:moveTo>
                  <a:pt x="503" y="1006"/>
                </a:moveTo>
                <a:lnTo>
                  <a:pt x="503" y="1006"/>
                </a:lnTo>
                <a:cubicBezTo>
                  <a:pt x="56" y="1006"/>
                  <a:pt x="56" y="1006"/>
                  <a:pt x="56" y="1006"/>
                </a:cubicBezTo>
                <a:cubicBezTo>
                  <a:pt x="65" y="978"/>
                  <a:pt x="75" y="960"/>
                  <a:pt x="84" y="941"/>
                </a:cubicBezTo>
                <a:cubicBezTo>
                  <a:pt x="485" y="941"/>
                  <a:pt x="485" y="941"/>
                  <a:pt x="485" y="941"/>
                </a:cubicBezTo>
                <a:cubicBezTo>
                  <a:pt x="494" y="960"/>
                  <a:pt x="503" y="978"/>
                  <a:pt x="503" y="1006"/>
                </a:cubicBezTo>
                <a:close/>
                <a:moveTo>
                  <a:pt x="438" y="885"/>
                </a:moveTo>
                <a:lnTo>
                  <a:pt x="438" y="885"/>
                </a:lnTo>
                <a:cubicBezTo>
                  <a:pt x="121" y="885"/>
                  <a:pt x="121" y="885"/>
                  <a:pt x="121" y="885"/>
                </a:cubicBezTo>
                <a:cubicBezTo>
                  <a:pt x="168" y="848"/>
                  <a:pt x="224" y="820"/>
                  <a:pt x="279" y="820"/>
                </a:cubicBezTo>
                <a:cubicBezTo>
                  <a:pt x="345" y="820"/>
                  <a:pt x="401" y="848"/>
                  <a:pt x="438" y="885"/>
                </a:cubicBezTo>
                <a:close/>
                <a:moveTo>
                  <a:pt x="279" y="764"/>
                </a:moveTo>
                <a:lnTo>
                  <a:pt x="279" y="764"/>
                </a:lnTo>
                <a:cubicBezTo>
                  <a:pt x="214" y="764"/>
                  <a:pt x="158" y="736"/>
                  <a:pt x="112" y="699"/>
                </a:cubicBezTo>
                <a:cubicBezTo>
                  <a:pt x="447" y="699"/>
                  <a:pt x="447" y="699"/>
                  <a:pt x="447" y="699"/>
                </a:cubicBezTo>
                <a:cubicBezTo>
                  <a:pt x="410" y="736"/>
                  <a:pt x="354" y="764"/>
                  <a:pt x="279" y="7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8">
            <a:extLst>
              <a:ext uri="{FF2B5EF4-FFF2-40B4-BE49-F238E27FC236}">
                <a16:creationId xmlns:a16="http://schemas.microsoft.com/office/drawing/2014/main" id="{74450B50-347D-2F40-AB27-70654D8F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9305" y="10727162"/>
            <a:ext cx="778962" cy="1133463"/>
          </a:xfrm>
          <a:custGeom>
            <a:avLst/>
            <a:gdLst>
              <a:gd name="T0" fmla="*/ 671 w 737"/>
              <a:gd name="T1" fmla="*/ 0 h 1072"/>
              <a:gd name="T2" fmla="*/ 671 w 737"/>
              <a:gd name="T3" fmla="*/ 0 h 1072"/>
              <a:gd name="T4" fmla="*/ 65 w 737"/>
              <a:gd name="T5" fmla="*/ 0 h 1072"/>
              <a:gd name="T6" fmla="*/ 0 w 737"/>
              <a:gd name="T7" fmla="*/ 65 h 1072"/>
              <a:gd name="T8" fmla="*/ 0 w 737"/>
              <a:gd name="T9" fmla="*/ 1006 h 1072"/>
              <a:gd name="T10" fmla="*/ 65 w 737"/>
              <a:gd name="T11" fmla="*/ 1071 h 1072"/>
              <a:gd name="T12" fmla="*/ 671 w 737"/>
              <a:gd name="T13" fmla="*/ 1071 h 1072"/>
              <a:gd name="T14" fmla="*/ 736 w 737"/>
              <a:gd name="T15" fmla="*/ 1006 h 1072"/>
              <a:gd name="T16" fmla="*/ 736 w 737"/>
              <a:gd name="T17" fmla="*/ 65 h 1072"/>
              <a:gd name="T18" fmla="*/ 671 w 737"/>
              <a:gd name="T19" fmla="*/ 0 h 1072"/>
              <a:gd name="T20" fmla="*/ 680 w 737"/>
              <a:gd name="T21" fmla="*/ 1006 h 1072"/>
              <a:gd name="T22" fmla="*/ 680 w 737"/>
              <a:gd name="T23" fmla="*/ 1006 h 1072"/>
              <a:gd name="T24" fmla="*/ 671 w 737"/>
              <a:gd name="T25" fmla="*/ 1024 h 1072"/>
              <a:gd name="T26" fmla="*/ 65 w 737"/>
              <a:gd name="T27" fmla="*/ 1024 h 1072"/>
              <a:gd name="T28" fmla="*/ 47 w 737"/>
              <a:gd name="T29" fmla="*/ 1006 h 1072"/>
              <a:gd name="T30" fmla="*/ 47 w 737"/>
              <a:gd name="T31" fmla="*/ 65 h 1072"/>
              <a:gd name="T32" fmla="*/ 65 w 737"/>
              <a:gd name="T33" fmla="*/ 56 h 1072"/>
              <a:gd name="T34" fmla="*/ 671 w 737"/>
              <a:gd name="T35" fmla="*/ 56 h 1072"/>
              <a:gd name="T36" fmla="*/ 680 w 737"/>
              <a:gd name="T37" fmla="*/ 65 h 1072"/>
              <a:gd name="T38" fmla="*/ 680 w 737"/>
              <a:gd name="T39" fmla="*/ 100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7" h="1072">
                <a:moveTo>
                  <a:pt x="671" y="0"/>
                </a:moveTo>
                <a:lnTo>
                  <a:pt x="671" y="0"/>
                </a:lnTo>
                <a:cubicBezTo>
                  <a:pt x="65" y="0"/>
                  <a:pt x="65" y="0"/>
                  <a:pt x="65" y="0"/>
                </a:cubicBezTo>
                <a:cubicBezTo>
                  <a:pt x="28" y="0"/>
                  <a:pt x="0" y="28"/>
                  <a:pt x="0" y="65"/>
                </a:cubicBezTo>
                <a:cubicBezTo>
                  <a:pt x="0" y="1006"/>
                  <a:pt x="0" y="1006"/>
                  <a:pt x="0" y="1006"/>
                </a:cubicBezTo>
                <a:cubicBezTo>
                  <a:pt x="0" y="1043"/>
                  <a:pt x="28" y="1071"/>
                  <a:pt x="65" y="1071"/>
                </a:cubicBezTo>
                <a:cubicBezTo>
                  <a:pt x="671" y="1071"/>
                  <a:pt x="671" y="1071"/>
                  <a:pt x="671" y="1071"/>
                </a:cubicBezTo>
                <a:cubicBezTo>
                  <a:pt x="708" y="1071"/>
                  <a:pt x="736" y="1043"/>
                  <a:pt x="736" y="1006"/>
                </a:cubicBezTo>
                <a:cubicBezTo>
                  <a:pt x="736" y="65"/>
                  <a:pt x="736" y="65"/>
                  <a:pt x="736" y="65"/>
                </a:cubicBezTo>
                <a:cubicBezTo>
                  <a:pt x="736" y="28"/>
                  <a:pt x="708" y="0"/>
                  <a:pt x="671" y="0"/>
                </a:cubicBezTo>
                <a:close/>
                <a:moveTo>
                  <a:pt x="680" y="1006"/>
                </a:moveTo>
                <a:lnTo>
                  <a:pt x="680" y="1006"/>
                </a:lnTo>
                <a:cubicBezTo>
                  <a:pt x="680" y="1015"/>
                  <a:pt x="680" y="1024"/>
                  <a:pt x="671" y="1024"/>
                </a:cubicBezTo>
                <a:cubicBezTo>
                  <a:pt x="65" y="1024"/>
                  <a:pt x="65" y="1024"/>
                  <a:pt x="65" y="1024"/>
                </a:cubicBezTo>
                <a:cubicBezTo>
                  <a:pt x="56" y="1024"/>
                  <a:pt x="47" y="1015"/>
                  <a:pt x="47" y="1006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56"/>
                  <a:pt x="56" y="56"/>
                  <a:pt x="65" y="56"/>
                </a:cubicBezTo>
                <a:cubicBezTo>
                  <a:pt x="671" y="56"/>
                  <a:pt x="671" y="56"/>
                  <a:pt x="671" y="56"/>
                </a:cubicBezTo>
                <a:cubicBezTo>
                  <a:pt x="680" y="56"/>
                  <a:pt x="680" y="56"/>
                  <a:pt x="680" y="65"/>
                </a:cubicBezTo>
                <a:lnTo>
                  <a:pt x="680" y="10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9">
            <a:extLst>
              <a:ext uri="{FF2B5EF4-FFF2-40B4-BE49-F238E27FC236}">
                <a16:creationId xmlns:a16="http://schemas.microsoft.com/office/drawing/2014/main" id="{2F066AD5-A15E-C646-B86C-26A15B79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244" y="10839109"/>
            <a:ext cx="200573" cy="195907"/>
          </a:xfrm>
          <a:custGeom>
            <a:avLst/>
            <a:gdLst>
              <a:gd name="T0" fmla="*/ 93 w 188"/>
              <a:gd name="T1" fmla="*/ 186 h 187"/>
              <a:gd name="T2" fmla="*/ 93 w 188"/>
              <a:gd name="T3" fmla="*/ 186 h 187"/>
              <a:gd name="T4" fmla="*/ 187 w 188"/>
              <a:gd name="T5" fmla="*/ 93 h 187"/>
              <a:gd name="T6" fmla="*/ 93 w 188"/>
              <a:gd name="T7" fmla="*/ 0 h 187"/>
              <a:gd name="T8" fmla="*/ 0 w 188"/>
              <a:gd name="T9" fmla="*/ 93 h 187"/>
              <a:gd name="T10" fmla="*/ 93 w 188"/>
              <a:gd name="T11" fmla="*/ 186 h 187"/>
              <a:gd name="T12" fmla="*/ 93 w 188"/>
              <a:gd name="T13" fmla="*/ 56 h 187"/>
              <a:gd name="T14" fmla="*/ 93 w 188"/>
              <a:gd name="T15" fmla="*/ 56 h 187"/>
              <a:gd name="T16" fmla="*/ 131 w 188"/>
              <a:gd name="T17" fmla="*/ 93 h 187"/>
              <a:gd name="T18" fmla="*/ 93 w 188"/>
              <a:gd name="T19" fmla="*/ 130 h 187"/>
              <a:gd name="T20" fmla="*/ 47 w 188"/>
              <a:gd name="T21" fmla="*/ 93 h 187"/>
              <a:gd name="T22" fmla="*/ 93 w 188"/>
              <a:gd name="T23" fmla="*/ 5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7">
                <a:moveTo>
                  <a:pt x="93" y="186"/>
                </a:moveTo>
                <a:lnTo>
                  <a:pt x="93" y="186"/>
                </a:lnTo>
                <a:cubicBezTo>
                  <a:pt x="140" y="186"/>
                  <a:pt x="187" y="149"/>
                  <a:pt x="187" y="93"/>
                </a:cubicBezTo>
                <a:cubicBezTo>
                  <a:pt x="187" y="47"/>
                  <a:pt x="140" y="0"/>
                  <a:pt x="93" y="0"/>
                </a:cubicBezTo>
                <a:cubicBezTo>
                  <a:pt x="38" y="0"/>
                  <a:pt x="0" y="47"/>
                  <a:pt x="0" y="93"/>
                </a:cubicBezTo>
                <a:cubicBezTo>
                  <a:pt x="0" y="149"/>
                  <a:pt x="38" y="186"/>
                  <a:pt x="93" y="186"/>
                </a:cubicBezTo>
                <a:close/>
                <a:moveTo>
                  <a:pt x="93" y="56"/>
                </a:moveTo>
                <a:lnTo>
                  <a:pt x="93" y="56"/>
                </a:lnTo>
                <a:cubicBezTo>
                  <a:pt x="112" y="56"/>
                  <a:pt x="131" y="75"/>
                  <a:pt x="131" y="93"/>
                </a:cubicBezTo>
                <a:cubicBezTo>
                  <a:pt x="131" y="121"/>
                  <a:pt x="112" y="130"/>
                  <a:pt x="93" y="130"/>
                </a:cubicBezTo>
                <a:cubicBezTo>
                  <a:pt x="66" y="130"/>
                  <a:pt x="47" y="121"/>
                  <a:pt x="47" y="93"/>
                </a:cubicBezTo>
                <a:cubicBezTo>
                  <a:pt x="47" y="75"/>
                  <a:pt x="66" y="56"/>
                  <a:pt x="93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0">
            <a:extLst>
              <a:ext uri="{FF2B5EF4-FFF2-40B4-BE49-F238E27FC236}">
                <a16:creationId xmlns:a16="http://schemas.microsoft.com/office/drawing/2014/main" id="{D449E638-5B06-7643-A217-436CBADF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756" y="10839109"/>
            <a:ext cx="195907" cy="195907"/>
          </a:xfrm>
          <a:custGeom>
            <a:avLst/>
            <a:gdLst>
              <a:gd name="T0" fmla="*/ 93 w 187"/>
              <a:gd name="T1" fmla="*/ 186 h 187"/>
              <a:gd name="T2" fmla="*/ 93 w 187"/>
              <a:gd name="T3" fmla="*/ 186 h 187"/>
              <a:gd name="T4" fmla="*/ 186 w 187"/>
              <a:gd name="T5" fmla="*/ 93 h 187"/>
              <a:gd name="T6" fmla="*/ 93 w 187"/>
              <a:gd name="T7" fmla="*/ 0 h 187"/>
              <a:gd name="T8" fmla="*/ 0 w 187"/>
              <a:gd name="T9" fmla="*/ 93 h 187"/>
              <a:gd name="T10" fmla="*/ 93 w 187"/>
              <a:gd name="T11" fmla="*/ 186 h 187"/>
              <a:gd name="T12" fmla="*/ 93 w 187"/>
              <a:gd name="T13" fmla="*/ 56 h 187"/>
              <a:gd name="T14" fmla="*/ 93 w 187"/>
              <a:gd name="T15" fmla="*/ 56 h 187"/>
              <a:gd name="T16" fmla="*/ 130 w 187"/>
              <a:gd name="T17" fmla="*/ 93 h 187"/>
              <a:gd name="T18" fmla="*/ 93 w 187"/>
              <a:gd name="T19" fmla="*/ 130 h 187"/>
              <a:gd name="T20" fmla="*/ 56 w 187"/>
              <a:gd name="T21" fmla="*/ 93 h 187"/>
              <a:gd name="T22" fmla="*/ 93 w 187"/>
              <a:gd name="T23" fmla="*/ 5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87">
                <a:moveTo>
                  <a:pt x="93" y="186"/>
                </a:moveTo>
                <a:lnTo>
                  <a:pt x="93" y="186"/>
                </a:lnTo>
                <a:cubicBezTo>
                  <a:pt x="149" y="186"/>
                  <a:pt x="186" y="149"/>
                  <a:pt x="186" y="93"/>
                </a:cubicBezTo>
                <a:cubicBezTo>
                  <a:pt x="186" y="47"/>
                  <a:pt x="149" y="0"/>
                  <a:pt x="93" y="0"/>
                </a:cubicBezTo>
                <a:cubicBezTo>
                  <a:pt x="46" y="0"/>
                  <a:pt x="0" y="47"/>
                  <a:pt x="0" y="93"/>
                </a:cubicBezTo>
                <a:cubicBezTo>
                  <a:pt x="0" y="149"/>
                  <a:pt x="46" y="186"/>
                  <a:pt x="93" y="186"/>
                </a:cubicBezTo>
                <a:close/>
                <a:moveTo>
                  <a:pt x="93" y="56"/>
                </a:moveTo>
                <a:lnTo>
                  <a:pt x="93" y="56"/>
                </a:lnTo>
                <a:cubicBezTo>
                  <a:pt x="112" y="56"/>
                  <a:pt x="130" y="75"/>
                  <a:pt x="130" y="93"/>
                </a:cubicBezTo>
                <a:cubicBezTo>
                  <a:pt x="130" y="121"/>
                  <a:pt x="112" y="130"/>
                  <a:pt x="93" y="130"/>
                </a:cubicBezTo>
                <a:cubicBezTo>
                  <a:pt x="74" y="130"/>
                  <a:pt x="56" y="121"/>
                  <a:pt x="56" y="93"/>
                </a:cubicBezTo>
                <a:cubicBezTo>
                  <a:pt x="56" y="75"/>
                  <a:pt x="74" y="56"/>
                  <a:pt x="93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1">
            <a:extLst>
              <a:ext uri="{FF2B5EF4-FFF2-40B4-BE49-F238E27FC236}">
                <a16:creationId xmlns:a16="http://schemas.microsoft.com/office/drawing/2014/main" id="{F3E228D6-AB40-4C4A-82C4-E03D68BB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244" y="11202937"/>
            <a:ext cx="200573" cy="195907"/>
          </a:xfrm>
          <a:custGeom>
            <a:avLst/>
            <a:gdLst>
              <a:gd name="T0" fmla="*/ 93 w 188"/>
              <a:gd name="T1" fmla="*/ 0 h 187"/>
              <a:gd name="T2" fmla="*/ 93 w 188"/>
              <a:gd name="T3" fmla="*/ 0 h 187"/>
              <a:gd name="T4" fmla="*/ 0 w 188"/>
              <a:gd name="T5" fmla="*/ 93 h 187"/>
              <a:gd name="T6" fmla="*/ 93 w 188"/>
              <a:gd name="T7" fmla="*/ 186 h 187"/>
              <a:gd name="T8" fmla="*/ 187 w 188"/>
              <a:gd name="T9" fmla="*/ 93 h 187"/>
              <a:gd name="T10" fmla="*/ 93 w 188"/>
              <a:gd name="T11" fmla="*/ 0 h 187"/>
              <a:gd name="T12" fmla="*/ 93 w 188"/>
              <a:gd name="T13" fmla="*/ 130 h 187"/>
              <a:gd name="T14" fmla="*/ 93 w 188"/>
              <a:gd name="T15" fmla="*/ 130 h 187"/>
              <a:gd name="T16" fmla="*/ 56 w 188"/>
              <a:gd name="T17" fmla="*/ 93 h 187"/>
              <a:gd name="T18" fmla="*/ 93 w 188"/>
              <a:gd name="T19" fmla="*/ 46 h 187"/>
              <a:gd name="T20" fmla="*/ 131 w 188"/>
              <a:gd name="T21" fmla="*/ 93 h 187"/>
              <a:gd name="T22" fmla="*/ 93 w 188"/>
              <a:gd name="T23" fmla="*/ 13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7">
                <a:moveTo>
                  <a:pt x="93" y="0"/>
                </a:moveTo>
                <a:lnTo>
                  <a:pt x="93" y="0"/>
                </a:lnTo>
                <a:cubicBezTo>
                  <a:pt x="38" y="0"/>
                  <a:pt x="0" y="37"/>
                  <a:pt x="0" y="93"/>
                </a:cubicBezTo>
                <a:cubicBezTo>
                  <a:pt x="0" y="139"/>
                  <a:pt x="38" y="186"/>
                  <a:pt x="93" y="186"/>
                </a:cubicBezTo>
                <a:cubicBezTo>
                  <a:pt x="140" y="186"/>
                  <a:pt x="187" y="139"/>
                  <a:pt x="187" y="93"/>
                </a:cubicBezTo>
                <a:cubicBezTo>
                  <a:pt x="187" y="37"/>
                  <a:pt x="140" y="0"/>
                  <a:pt x="93" y="0"/>
                </a:cubicBezTo>
                <a:close/>
                <a:moveTo>
                  <a:pt x="93" y="130"/>
                </a:moveTo>
                <a:lnTo>
                  <a:pt x="93" y="130"/>
                </a:lnTo>
                <a:cubicBezTo>
                  <a:pt x="66" y="130"/>
                  <a:pt x="56" y="111"/>
                  <a:pt x="56" y="93"/>
                </a:cubicBezTo>
                <a:cubicBezTo>
                  <a:pt x="56" y="65"/>
                  <a:pt x="66" y="46"/>
                  <a:pt x="93" y="46"/>
                </a:cubicBezTo>
                <a:cubicBezTo>
                  <a:pt x="112" y="46"/>
                  <a:pt x="131" y="65"/>
                  <a:pt x="131" y="93"/>
                </a:cubicBezTo>
                <a:cubicBezTo>
                  <a:pt x="131" y="111"/>
                  <a:pt x="112" y="130"/>
                  <a:pt x="93" y="1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52">
            <a:extLst>
              <a:ext uri="{FF2B5EF4-FFF2-40B4-BE49-F238E27FC236}">
                <a16:creationId xmlns:a16="http://schemas.microsoft.com/office/drawing/2014/main" id="{C4A524F5-9F6B-5D43-9573-D5356ABB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756" y="11202937"/>
            <a:ext cx="195907" cy="195907"/>
          </a:xfrm>
          <a:custGeom>
            <a:avLst/>
            <a:gdLst>
              <a:gd name="T0" fmla="*/ 93 w 187"/>
              <a:gd name="T1" fmla="*/ 0 h 187"/>
              <a:gd name="T2" fmla="*/ 93 w 187"/>
              <a:gd name="T3" fmla="*/ 0 h 187"/>
              <a:gd name="T4" fmla="*/ 0 w 187"/>
              <a:gd name="T5" fmla="*/ 93 h 187"/>
              <a:gd name="T6" fmla="*/ 93 w 187"/>
              <a:gd name="T7" fmla="*/ 186 h 187"/>
              <a:gd name="T8" fmla="*/ 186 w 187"/>
              <a:gd name="T9" fmla="*/ 93 h 187"/>
              <a:gd name="T10" fmla="*/ 93 w 187"/>
              <a:gd name="T11" fmla="*/ 0 h 187"/>
              <a:gd name="T12" fmla="*/ 93 w 187"/>
              <a:gd name="T13" fmla="*/ 130 h 187"/>
              <a:gd name="T14" fmla="*/ 93 w 187"/>
              <a:gd name="T15" fmla="*/ 130 h 187"/>
              <a:gd name="T16" fmla="*/ 56 w 187"/>
              <a:gd name="T17" fmla="*/ 93 h 187"/>
              <a:gd name="T18" fmla="*/ 93 w 187"/>
              <a:gd name="T19" fmla="*/ 46 h 187"/>
              <a:gd name="T20" fmla="*/ 140 w 187"/>
              <a:gd name="T21" fmla="*/ 93 h 187"/>
              <a:gd name="T22" fmla="*/ 93 w 187"/>
              <a:gd name="T23" fmla="*/ 13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87">
                <a:moveTo>
                  <a:pt x="93" y="0"/>
                </a:moveTo>
                <a:lnTo>
                  <a:pt x="93" y="0"/>
                </a:lnTo>
                <a:cubicBezTo>
                  <a:pt x="46" y="0"/>
                  <a:pt x="0" y="37"/>
                  <a:pt x="0" y="93"/>
                </a:cubicBezTo>
                <a:cubicBezTo>
                  <a:pt x="0" y="139"/>
                  <a:pt x="46" y="186"/>
                  <a:pt x="93" y="186"/>
                </a:cubicBezTo>
                <a:cubicBezTo>
                  <a:pt x="149" y="186"/>
                  <a:pt x="186" y="139"/>
                  <a:pt x="186" y="93"/>
                </a:cubicBezTo>
                <a:cubicBezTo>
                  <a:pt x="186" y="37"/>
                  <a:pt x="149" y="0"/>
                  <a:pt x="93" y="0"/>
                </a:cubicBezTo>
                <a:close/>
                <a:moveTo>
                  <a:pt x="93" y="130"/>
                </a:moveTo>
                <a:lnTo>
                  <a:pt x="93" y="130"/>
                </a:lnTo>
                <a:cubicBezTo>
                  <a:pt x="74" y="130"/>
                  <a:pt x="56" y="111"/>
                  <a:pt x="56" y="93"/>
                </a:cubicBezTo>
                <a:cubicBezTo>
                  <a:pt x="56" y="65"/>
                  <a:pt x="74" y="46"/>
                  <a:pt x="93" y="46"/>
                </a:cubicBezTo>
                <a:cubicBezTo>
                  <a:pt x="121" y="46"/>
                  <a:pt x="140" y="65"/>
                  <a:pt x="140" y="93"/>
                </a:cubicBezTo>
                <a:cubicBezTo>
                  <a:pt x="140" y="111"/>
                  <a:pt x="121" y="130"/>
                  <a:pt x="93" y="1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3">
            <a:extLst>
              <a:ext uri="{FF2B5EF4-FFF2-40B4-BE49-F238E27FC236}">
                <a16:creationId xmlns:a16="http://schemas.microsoft.com/office/drawing/2014/main" id="{F75BF9F7-063F-3F4D-B486-D168E1CB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244" y="11557435"/>
            <a:ext cx="200573" cy="195907"/>
          </a:xfrm>
          <a:custGeom>
            <a:avLst/>
            <a:gdLst>
              <a:gd name="T0" fmla="*/ 93 w 188"/>
              <a:gd name="T1" fmla="*/ 0 h 187"/>
              <a:gd name="T2" fmla="*/ 93 w 188"/>
              <a:gd name="T3" fmla="*/ 0 h 187"/>
              <a:gd name="T4" fmla="*/ 0 w 188"/>
              <a:gd name="T5" fmla="*/ 93 h 187"/>
              <a:gd name="T6" fmla="*/ 93 w 188"/>
              <a:gd name="T7" fmla="*/ 186 h 187"/>
              <a:gd name="T8" fmla="*/ 187 w 188"/>
              <a:gd name="T9" fmla="*/ 93 h 187"/>
              <a:gd name="T10" fmla="*/ 93 w 188"/>
              <a:gd name="T11" fmla="*/ 0 h 187"/>
              <a:gd name="T12" fmla="*/ 93 w 188"/>
              <a:gd name="T13" fmla="*/ 131 h 187"/>
              <a:gd name="T14" fmla="*/ 93 w 188"/>
              <a:gd name="T15" fmla="*/ 131 h 187"/>
              <a:gd name="T16" fmla="*/ 47 w 188"/>
              <a:gd name="T17" fmla="*/ 93 h 187"/>
              <a:gd name="T18" fmla="*/ 93 w 188"/>
              <a:gd name="T19" fmla="*/ 56 h 187"/>
              <a:gd name="T20" fmla="*/ 131 w 188"/>
              <a:gd name="T21" fmla="*/ 93 h 187"/>
              <a:gd name="T22" fmla="*/ 93 w 188"/>
              <a:gd name="T23" fmla="*/ 13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7">
                <a:moveTo>
                  <a:pt x="93" y="0"/>
                </a:moveTo>
                <a:lnTo>
                  <a:pt x="93" y="0"/>
                </a:lnTo>
                <a:cubicBezTo>
                  <a:pt x="38" y="0"/>
                  <a:pt x="0" y="37"/>
                  <a:pt x="0" y="93"/>
                </a:cubicBezTo>
                <a:cubicBezTo>
                  <a:pt x="0" y="140"/>
                  <a:pt x="38" y="186"/>
                  <a:pt x="93" y="186"/>
                </a:cubicBezTo>
                <a:cubicBezTo>
                  <a:pt x="140" y="186"/>
                  <a:pt x="187" y="140"/>
                  <a:pt x="187" y="93"/>
                </a:cubicBezTo>
                <a:cubicBezTo>
                  <a:pt x="187" y="37"/>
                  <a:pt x="140" y="0"/>
                  <a:pt x="93" y="0"/>
                </a:cubicBezTo>
                <a:close/>
                <a:moveTo>
                  <a:pt x="93" y="131"/>
                </a:moveTo>
                <a:lnTo>
                  <a:pt x="93" y="131"/>
                </a:lnTo>
                <a:cubicBezTo>
                  <a:pt x="66" y="131"/>
                  <a:pt x="47" y="112"/>
                  <a:pt x="47" y="93"/>
                </a:cubicBezTo>
                <a:cubicBezTo>
                  <a:pt x="47" y="75"/>
                  <a:pt x="66" y="56"/>
                  <a:pt x="93" y="56"/>
                </a:cubicBezTo>
                <a:cubicBezTo>
                  <a:pt x="112" y="56"/>
                  <a:pt x="131" y="75"/>
                  <a:pt x="131" y="93"/>
                </a:cubicBezTo>
                <a:cubicBezTo>
                  <a:pt x="131" y="112"/>
                  <a:pt x="112" y="131"/>
                  <a:pt x="93" y="1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4">
            <a:extLst>
              <a:ext uri="{FF2B5EF4-FFF2-40B4-BE49-F238E27FC236}">
                <a16:creationId xmlns:a16="http://schemas.microsoft.com/office/drawing/2014/main" id="{B8490D68-8FFD-C040-9B13-1551DC48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756" y="11557435"/>
            <a:ext cx="195907" cy="195907"/>
          </a:xfrm>
          <a:custGeom>
            <a:avLst/>
            <a:gdLst>
              <a:gd name="T0" fmla="*/ 93 w 187"/>
              <a:gd name="T1" fmla="*/ 0 h 187"/>
              <a:gd name="T2" fmla="*/ 93 w 187"/>
              <a:gd name="T3" fmla="*/ 0 h 187"/>
              <a:gd name="T4" fmla="*/ 0 w 187"/>
              <a:gd name="T5" fmla="*/ 93 h 187"/>
              <a:gd name="T6" fmla="*/ 93 w 187"/>
              <a:gd name="T7" fmla="*/ 186 h 187"/>
              <a:gd name="T8" fmla="*/ 186 w 187"/>
              <a:gd name="T9" fmla="*/ 93 h 187"/>
              <a:gd name="T10" fmla="*/ 93 w 187"/>
              <a:gd name="T11" fmla="*/ 0 h 187"/>
              <a:gd name="T12" fmla="*/ 93 w 187"/>
              <a:gd name="T13" fmla="*/ 131 h 187"/>
              <a:gd name="T14" fmla="*/ 93 w 187"/>
              <a:gd name="T15" fmla="*/ 131 h 187"/>
              <a:gd name="T16" fmla="*/ 56 w 187"/>
              <a:gd name="T17" fmla="*/ 93 h 187"/>
              <a:gd name="T18" fmla="*/ 93 w 187"/>
              <a:gd name="T19" fmla="*/ 56 h 187"/>
              <a:gd name="T20" fmla="*/ 130 w 187"/>
              <a:gd name="T21" fmla="*/ 93 h 187"/>
              <a:gd name="T22" fmla="*/ 93 w 187"/>
              <a:gd name="T23" fmla="*/ 13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87">
                <a:moveTo>
                  <a:pt x="93" y="0"/>
                </a:moveTo>
                <a:lnTo>
                  <a:pt x="93" y="0"/>
                </a:lnTo>
                <a:cubicBezTo>
                  <a:pt x="46" y="0"/>
                  <a:pt x="0" y="37"/>
                  <a:pt x="0" y="93"/>
                </a:cubicBezTo>
                <a:cubicBezTo>
                  <a:pt x="0" y="140"/>
                  <a:pt x="46" y="186"/>
                  <a:pt x="93" y="186"/>
                </a:cubicBezTo>
                <a:cubicBezTo>
                  <a:pt x="149" y="186"/>
                  <a:pt x="186" y="140"/>
                  <a:pt x="186" y="93"/>
                </a:cubicBezTo>
                <a:cubicBezTo>
                  <a:pt x="186" y="37"/>
                  <a:pt x="149" y="0"/>
                  <a:pt x="93" y="0"/>
                </a:cubicBezTo>
                <a:close/>
                <a:moveTo>
                  <a:pt x="93" y="131"/>
                </a:moveTo>
                <a:lnTo>
                  <a:pt x="93" y="131"/>
                </a:lnTo>
                <a:cubicBezTo>
                  <a:pt x="74" y="131"/>
                  <a:pt x="56" y="112"/>
                  <a:pt x="56" y="93"/>
                </a:cubicBezTo>
                <a:cubicBezTo>
                  <a:pt x="56" y="75"/>
                  <a:pt x="74" y="56"/>
                  <a:pt x="93" y="56"/>
                </a:cubicBezTo>
                <a:cubicBezTo>
                  <a:pt x="112" y="56"/>
                  <a:pt x="130" y="75"/>
                  <a:pt x="130" y="93"/>
                </a:cubicBezTo>
                <a:cubicBezTo>
                  <a:pt x="130" y="112"/>
                  <a:pt x="112" y="131"/>
                  <a:pt x="93" y="1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oup 71">
            <a:extLst>
              <a:ext uri="{FF2B5EF4-FFF2-40B4-BE49-F238E27FC236}">
                <a16:creationId xmlns:a16="http://schemas.microsoft.com/office/drawing/2014/main" id="{07B01B31-86BD-F54C-BDCC-84C4E8F871FE}"/>
              </a:ext>
            </a:extLst>
          </p:cNvPr>
          <p:cNvGrpSpPr/>
          <p:nvPr/>
        </p:nvGrpSpPr>
        <p:grpSpPr>
          <a:xfrm>
            <a:off x="1931418" y="4021435"/>
            <a:ext cx="5982437" cy="4716592"/>
            <a:chOff x="2232442" y="3643574"/>
            <a:chExt cx="5982437" cy="4716592"/>
          </a:xfrm>
        </p:grpSpPr>
        <p:sp>
          <p:nvSpPr>
            <p:cNvPr id="41" name="CuadroTexto 598">
              <a:extLst>
                <a:ext uri="{FF2B5EF4-FFF2-40B4-BE49-F238E27FC236}">
                  <a16:creationId xmlns:a16="http://schemas.microsoft.com/office/drawing/2014/main" id="{896121B9-DF59-F346-BC98-6581DEF6E037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42" name="CuadroTexto 599">
              <a:extLst>
                <a:ext uri="{FF2B5EF4-FFF2-40B4-BE49-F238E27FC236}">
                  <a16:creationId xmlns:a16="http://schemas.microsoft.com/office/drawing/2014/main" id="{AAE141D6-BBCD-F84C-B9E6-88207632A803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98FB7E21-F080-4A49-B0EE-045DB295DE20}"/>
              </a:ext>
            </a:extLst>
          </p:cNvPr>
          <p:cNvGrpSpPr/>
          <p:nvPr/>
        </p:nvGrpSpPr>
        <p:grpSpPr>
          <a:xfrm>
            <a:off x="19095137" y="1628793"/>
            <a:ext cx="4236804" cy="1476635"/>
            <a:chOff x="19303227" y="1604507"/>
            <a:chExt cx="4236804" cy="1476635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44F45468-244A-6D45-9F9D-DFDD2203C872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D79911DA-3634-6040-A007-ED4192854175}"/>
                </a:ext>
              </a:extLst>
            </p:cNvPr>
            <p:cNvSpPr/>
            <p:nvPr/>
          </p:nvSpPr>
          <p:spPr>
            <a:xfrm>
              <a:off x="19303227" y="212703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9B0BC91-EAD5-0445-9334-EFB82EE3B0C4}"/>
              </a:ext>
            </a:extLst>
          </p:cNvPr>
          <p:cNvGrpSpPr/>
          <p:nvPr/>
        </p:nvGrpSpPr>
        <p:grpSpPr>
          <a:xfrm>
            <a:off x="19130433" y="4612129"/>
            <a:ext cx="4236804" cy="1477327"/>
            <a:chOff x="19273730" y="4555822"/>
            <a:chExt cx="4236804" cy="1477327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15B5F696-8BDE-BF43-8659-E2895558F7E2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id="{13A11228-F846-9A44-89A4-E3FCBDED6A05}"/>
                </a:ext>
              </a:extLst>
            </p:cNvPr>
            <p:cNvSpPr/>
            <p:nvPr/>
          </p:nvSpPr>
          <p:spPr>
            <a:xfrm>
              <a:off x="19273730" y="507904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9DE66C7-5878-AD43-AF4C-6C83BA556788}"/>
              </a:ext>
            </a:extLst>
          </p:cNvPr>
          <p:cNvGrpSpPr/>
          <p:nvPr/>
        </p:nvGrpSpPr>
        <p:grpSpPr>
          <a:xfrm>
            <a:off x="19102280" y="7578198"/>
            <a:ext cx="4236804" cy="1477327"/>
            <a:chOff x="19308162" y="7445582"/>
            <a:chExt cx="4236804" cy="1477327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7EF51B15-D274-E245-997A-9C166CA8279E}"/>
                </a:ext>
              </a:extLst>
            </p:cNvPr>
            <p:cNvSpPr txBox="1"/>
            <p:nvPr/>
          </p:nvSpPr>
          <p:spPr>
            <a:xfrm flipH="1">
              <a:off x="19337659" y="744558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C15EE4D9-53E0-4940-B3DA-1FF97595A938}"/>
                </a:ext>
              </a:extLst>
            </p:cNvPr>
            <p:cNvSpPr/>
            <p:nvPr/>
          </p:nvSpPr>
          <p:spPr>
            <a:xfrm>
              <a:off x="19308162" y="796880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24DB69C-6CD8-2141-919A-5DB48D0CA4D5}"/>
              </a:ext>
            </a:extLst>
          </p:cNvPr>
          <p:cNvGrpSpPr/>
          <p:nvPr/>
        </p:nvGrpSpPr>
        <p:grpSpPr>
          <a:xfrm>
            <a:off x="19100936" y="10562226"/>
            <a:ext cx="4236804" cy="1477327"/>
            <a:chOff x="19244233" y="10336034"/>
            <a:chExt cx="4236804" cy="1477327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284112C-98C9-CC4C-B317-5E9A8E7E373B}"/>
                </a:ext>
              </a:extLst>
            </p:cNvPr>
            <p:cNvSpPr txBox="1"/>
            <p:nvPr/>
          </p:nvSpPr>
          <p:spPr>
            <a:xfrm flipH="1">
              <a:off x="19273730" y="103360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A03863FA-6670-444E-8952-6DE0B48E3723}"/>
                </a:ext>
              </a:extLst>
            </p:cNvPr>
            <p:cNvSpPr/>
            <p:nvPr/>
          </p:nvSpPr>
          <p:spPr>
            <a:xfrm>
              <a:off x="19244233" y="10859254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5423817B-0A62-FE4E-BBAC-240E0DA4D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571" y="4158153"/>
            <a:ext cx="4150014" cy="4140730"/>
          </a:xfrm>
          <a:custGeom>
            <a:avLst/>
            <a:gdLst>
              <a:gd name="T0" fmla="*/ 3877 w 3941"/>
              <a:gd name="T1" fmla="*/ 868 h 3932"/>
              <a:gd name="T2" fmla="*/ 3877 w 3941"/>
              <a:gd name="T3" fmla="*/ 868 h 3932"/>
              <a:gd name="T4" fmla="*/ 3579 w 3941"/>
              <a:gd name="T5" fmla="*/ 362 h 3932"/>
              <a:gd name="T6" fmla="*/ 3081 w 3941"/>
              <a:gd name="T7" fmla="*/ 72 h 3932"/>
              <a:gd name="T8" fmla="*/ 2476 w 3941"/>
              <a:gd name="T9" fmla="*/ 36 h 3932"/>
              <a:gd name="T10" fmla="*/ 1283 w 3941"/>
              <a:gd name="T11" fmla="*/ 651 h 3932"/>
              <a:gd name="T12" fmla="*/ 659 w 3941"/>
              <a:gd name="T13" fmla="*/ 1853 h 3932"/>
              <a:gd name="T14" fmla="*/ 695 w 3941"/>
              <a:gd name="T15" fmla="*/ 2450 h 3932"/>
              <a:gd name="T16" fmla="*/ 912 w 3941"/>
              <a:gd name="T17" fmla="*/ 2865 h 3932"/>
              <a:gd name="T18" fmla="*/ 45 w 3941"/>
              <a:gd name="T19" fmla="*/ 3732 h 3932"/>
              <a:gd name="T20" fmla="*/ 45 w 3941"/>
              <a:gd name="T21" fmla="*/ 3895 h 3932"/>
              <a:gd name="T22" fmla="*/ 126 w 3941"/>
              <a:gd name="T23" fmla="*/ 3931 h 3932"/>
              <a:gd name="T24" fmla="*/ 208 w 3941"/>
              <a:gd name="T25" fmla="*/ 3895 h 3932"/>
              <a:gd name="T26" fmla="*/ 1075 w 3941"/>
              <a:gd name="T27" fmla="*/ 3027 h 3932"/>
              <a:gd name="T28" fmla="*/ 1490 w 3941"/>
              <a:gd name="T29" fmla="*/ 3244 h 3932"/>
              <a:gd name="T30" fmla="*/ 1870 w 3941"/>
              <a:gd name="T31" fmla="*/ 3298 h 3932"/>
              <a:gd name="T32" fmla="*/ 2096 w 3941"/>
              <a:gd name="T33" fmla="*/ 3281 h 3932"/>
              <a:gd name="T34" fmla="*/ 3289 w 3941"/>
              <a:gd name="T35" fmla="*/ 2658 h 3932"/>
              <a:gd name="T36" fmla="*/ 3913 w 3941"/>
              <a:gd name="T37" fmla="*/ 1465 h 3932"/>
              <a:gd name="T38" fmla="*/ 3877 w 3941"/>
              <a:gd name="T39" fmla="*/ 868 h 3932"/>
              <a:gd name="T40" fmla="*/ 3127 w 3941"/>
              <a:gd name="T41" fmla="*/ 2495 h 3932"/>
              <a:gd name="T42" fmla="*/ 3127 w 3941"/>
              <a:gd name="T43" fmla="*/ 2495 h 3932"/>
              <a:gd name="T44" fmla="*/ 2060 w 3941"/>
              <a:gd name="T45" fmla="*/ 3055 h 3932"/>
              <a:gd name="T46" fmla="*/ 1870 w 3941"/>
              <a:gd name="T47" fmla="*/ 3064 h 3932"/>
              <a:gd name="T48" fmla="*/ 1237 w 3941"/>
              <a:gd name="T49" fmla="*/ 2865 h 3932"/>
              <a:gd name="T50" fmla="*/ 1075 w 3941"/>
              <a:gd name="T51" fmla="*/ 2702 h 3932"/>
              <a:gd name="T52" fmla="*/ 1445 w 3941"/>
              <a:gd name="T53" fmla="*/ 823 h 3932"/>
              <a:gd name="T54" fmla="*/ 2512 w 3941"/>
              <a:gd name="T55" fmla="*/ 262 h 3932"/>
              <a:gd name="T56" fmla="*/ 2702 w 3941"/>
              <a:gd name="T57" fmla="*/ 244 h 3932"/>
              <a:gd name="T58" fmla="*/ 3416 w 3941"/>
              <a:gd name="T59" fmla="*/ 525 h 3932"/>
              <a:gd name="T60" fmla="*/ 3127 w 3941"/>
              <a:gd name="T61" fmla="*/ 2495 h 3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41" h="3932">
                <a:moveTo>
                  <a:pt x="3877" y="868"/>
                </a:moveTo>
                <a:lnTo>
                  <a:pt x="3877" y="868"/>
                </a:lnTo>
                <a:cubicBezTo>
                  <a:pt x="3814" y="669"/>
                  <a:pt x="3723" y="497"/>
                  <a:pt x="3579" y="362"/>
                </a:cubicBezTo>
                <a:cubicBezTo>
                  <a:pt x="3443" y="226"/>
                  <a:pt x="3271" y="127"/>
                  <a:pt x="3081" y="72"/>
                </a:cubicBezTo>
                <a:cubicBezTo>
                  <a:pt x="2892" y="18"/>
                  <a:pt x="2693" y="0"/>
                  <a:pt x="2476" y="36"/>
                </a:cubicBezTo>
                <a:cubicBezTo>
                  <a:pt x="2051" y="90"/>
                  <a:pt x="1626" y="317"/>
                  <a:pt x="1283" y="651"/>
                </a:cubicBezTo>
                <a:cubicBezTo>
                  <a:pt x="939" y="995"/>
                  <a:pt x="722" y="1419"/>
                  <a:pt x="659" y="1853"/>
                </a:cubicBezTo>
                <a:cubicBezTo>
                  <a:pt x="632" y="2061"/>
                  <a:pt x="641" y="2260"/>
                  <a:pt x="695" y="2450"/>
                </a:cubicBezTo>
                <a:cubicBezTo>
                  <a:pt x="740" y="2604"/>
                  <a:pt x="812" y="2747"/>
                  <a:pt x="912" y="2865"/>
                </a:cubicBezTo>
                <a:cubicBezTo>
                  <a:pt x="45" y="3732"/>
                  <a:pt x="45" y="3732"/>
                  <a:pt x="45" y="3732"/>
                </a:cubicBezTo>
                <a:cubicBezTo>
                  <a:pt x="0" y="3778"/>
                  <a:pt x="0" y="3850"/>
                  <a:pt x="45" y="3895"/>
                </a:cubicBezTo>
                <a:cubicBezTo>
                  <a:pt x="72" y="3913"/>
                  <a:pt x="99" y="3931"/>
                  <a:pt x="126" y="3931"/>
                </a:cubicBezTo>
                <a:cubicBezTo>
                  <a:pt x="163" y="3931"/>
                  <a:pt x="190" y="3913"/>
                  <a:pt x="208" y="3895"/>
                </a:cubicBezTo>
                <a:cubicBezTo>
                  <a:pt x="1075" y="3027"/>
                  <a:pt x="1075" y="3027"/>
                  <a:pt x="1075" y="3027"/>
                </a:cubicBezTo>
                <a:cubicBezTo>
                  <a:pt x="1192" y="3127"/>
                  <a:pt x="1337" y="3199"/>
                  <a:pt x="1490" y="3244"/>
                </a:cubicBezTo>
                <a:cubicBezTo>
                  <a:pt x="1617" y="3281"/>
                  <a:pt x="1743" y="3298"/>
                  <a:pt x="1870" y="3298"/>
                </a:cubicBezTo>
                <a:cubicBezTo>
                  <a:pt x="1942" y="3298"/>
                  <a:pt x="2015" y="3290"/>
                  <a:pt x="2096" y="3281"/>
                </a:cubicBezTo>
                <a:cubicBezTo>
                  <a:pt x="2521" y="3217"/>
                  <a:pt x="2946" y="3000"/>
                  <a:pt x="3289" y="2658"/>
                </a:cubicBezTo>
                <a:cubicBezTo>
                  <a:pt x="3633" y="2314"/>
                  <a:pt x="3850" y="1889"/>
                  <a:pt x="3913" y="1465"/>
                </a:cubicBezTo>
                <a:cubicBezTo>
                  <a:pt x="3940" y="1257"/>
                  <a:pt x="3922" y="1049"/>
                  <a:pt x="3877" y="868"/>
                </a:cubicBezTo>
                <a:close/>
                <a:moveTo>
                  <a:pt x="3127" y="2495"/>
                </a:moveTo>
                <a:lnTo>
                  <a:pt x="3127" y="2495"/>
                </a:lnTo>
                <a:cubicBezTo>
                  <a:pt x="2819" y="2802"/>
                  <a:pt x="2440" y="3000"/>
                  <a:pt x="2060" y="3055"/>
                </a:cubicBezTo>
                <a:cubicBezTo>
                  <a:pt x="1997" y="3064"/>
                  <a:pt x="1933" y="3064"/>
                  <a:pt x="1870" y="3064"/>
                </a:cubicBezTo>
                <a:cubicBezTo>
                  <a:pt x="1626" y="3064"/>
                  <a:pt x="1409" y="2991"/>
                  <a:pt x="1237" y="2865"/>
                </a:cubicBezTo>
                <a:cubicBezTo>
                  <a:pt x="1156" y="2828"/>
                  <a:pt x="1075" y="2702"/>
                  <a:pt x="1075" y="2702"/>
                </a:cubicBezTo>
                <a:cubicBezTo>
                  <a:pt x="704" y="2224"/>
                  <a:pt x="858" y="1401"/>
                  <a:pt x="1445" y="823"/>
                </a:cubicBezTo>
                <a:cubicBezTo>
                  <a:pt x="1753" y="515"/>
                  <a:pt x="2132" y="317"/>
                  <a:pt x="2512" y="262"/>
                </a:cubicBezTo>
                <a:cubicBezTo>
                  <a:pt x="2575" y="253"/>
                  <a:pt x="2638" y="244"/>
                  <a:pt x="2702" y="244"/>
                </a:cubicBezTo>
                <a:cubicBezTo>
                  <a:pt x="2991" y="244"/>
                  <a:pt x="3235" y="344"/>
                  <a:pt x="3416" y="525"/>
                </a:cubicBezTo>
                <a:cubicBezTo>
                  <a:pt x="3877" y="985"/>
                  <a:pt x="3750" y="1871"/>
                  <a:pt x="3127" y="24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812EAF9A-FA57-9740-8462-22F41A8B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673" y="8595975"/>
            <a:ext cx="4131446" cy="4150014"/>
          </a:xfrm>
          <a:custGeom>
            <a:avLst/>
            <a:gdLst>
              <a:gd name="T0" fmla="*/ 1456 w 3924"/>
              <a:gd name="T1" fmla="*/ 3905 h 3942"/>
              <a:gd name="T2" fmla="*/ 1456 w 3924"/>
              <a:gd name="T3" fmla="*/ 3905 h 3942"/>
              <a:gd name="T4" fmla="*/ 2649 w 3924"/>
              <a:gd name="T5" fmla="*/ 3281 h 3942"/>
              <a:gd name="T6" fmla="*/ 3273 w 3924"/>
              <a:gd name="T7" fmla="*/ 2088 h 3942"/>
              <a:gd name="T8" fmla="*/ 3291 w 3924"/>
              <a:gd name="T9" fmla="*/ 1871 h 3942"/>
              <a:gd name="T10" fmla="*/ 3236 w 3924"/>
              <a:gd name="T11" fmla="*/ 1491 h 3942"/>
              <a:gd name="T12" fmla="*/ 3019 w 3924"/>
              <a:gd name="T13" fmla="*/ 1075 h 3942"/>
              <a:gd name="T14" fmla="*/ 3887 w 3924"/>
              <a:gd name="T15" fmla="*/ 207 h 3942"/>
              <a:gd name="T16" fmla="*/ 3923 w 3924"/>
              <a:gd name="T17" fmla="*/ 126 h 3942"/>
              <a:gd name="T18" fmla="*/ 3887 w 3924"/>
              <a:gd name="T19" fmla="*/ 45 h 3942"/>
              <a:gd name="T20" fmla="*/ 3725 w 3924"/>
              <a:gd name="T21" fmla="*/ 45 h 3942"/>
              <a:gd name="T22" fmla="*/ 2857 w 3924"/>
              <a:gd name="T23" fmla="*/ 913 h 3942"/>
              <a:gd name="T24" fmla="*/ 2441 w 3924"/>
              <a:gd name="T25" fmla="*/ 696 h 3942"/>
              <a:gd name="T26" fmla="*/ 1844 w 3924"/>
              <a:gd name="T27" fmla="*/ 660 h 3942"/>
              <a:gd name="T28" fmla="*/ 651 w 3924"/>
              <a:gd name="T29" fmla="*/ 1283 h 3942"/>
              <a:gd name="T30" fmla="*/ 27 w 3924"/>
              <a:gd name="T31" fmla="*/ 2476 h 3942"/>
              <a:gd name="T32" fmla="*/ 63 w 3924"/>
              <a:gd name="T33" fmla="*/ 3073 h 3942"/>
              <a:gd name="T34" fmla="*/ 353 w 3924"/>
              <a:gd name="T35" fmla="*/ 3579 h 3942"/>
              <a:gd name="T36" fmla="*/ 859 w 3924"/>
              <a:gd name="T37" fmla="*/ 3869 h 3942"/>
              <a:gd name="T38" fmla="*/ 1456 w 3924"/>
              <a:gd name="T39" fmla="*/ 3905 h 3942"/>
              <a:gd name="T40" fmla="*/ 515 w 3924"/>
              <a:gd name="T41" fmla="*/ 3416 h 3942"/>
              <a:gd name="T42" fmla="*/ 515 w 3924"/>
              <a:gd name="T43" fmla="*/ 3416 h 3942"/>
              <a:gd name="T44" fmla="*/ 244 w 3924"/>
              <a:gd name="T45" fmla="*/ 2702 h 3942"/>
              <a:gd name="T46" fmla="*/ 253 w 3924"/>
              <a:gd name="T47" fmla="*/ 2504 h 3942"/>
              <a:gd name="T48" fmla="*/ 814 w 3924"/>
              <a:gd name="T49" fmla="*/ 1446 h 3942"/>
              <a:gd name="T50" fmla="*/ 2694 w 3924"/>
              <a:gd name="T51" fmla="*/ 1075 h 3942"/>
              <a:gd name="T52" fmla="*/ 2857 w 3924"/>
              <a:gd name="T53" fmla="*/ 1238 h 3942"/>
              <a:gd name="T54" fmla="*/ 3056 w 3924"/>
              <a:gd name="T55" fmla="*/ 1871 h 3942"/>
              <a:gd name="T56" fmla="*/ 3047 w 3924"/>
              <a:gd name="T57" fmla="*/ 2061 h 3942"/>
              <a:gd name="T58" fmla="*/ 2486 w 3924"/>
              <a:gd name="T59" fmla="*/ 3118 h 3942"/>
              <a:gd name="T60" fmla="*/ 515 w 3924"/>
              <a:gd name="T61" fmla="*/ 3416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24" h="3942">
                <a:moveTo>
                  <a:pt x="1456" y="3905"/>
                </a:moveTo>
                <a:lnTo>
                  <a:pt x="1456" y="3905"/>
                </a:lnTo>
                <a:cubicBezTo>
                  <a:pt x="1890" y="3850"/>
                  <a:pt x="2305" y="3624"/>
                  <a:pt x="2649" y="3281"/>
                </a:cubicBezTo>
                <a:cubicBezTo>
                  <a:pt x="2993" y="2946"/>
                  <a:pt x="3218" y="2522"/>
                  <a:pt x="3273" y="2088"/>
                </a:cubicBezTo>
                <a:cubicBezTo>
                  <a:pt x="3282" y="2015"/>
                  <a:pt x="3291" y="1943"/>
                  <a:pt x="3291" y="1871"/>
                </a:cubicBezTo>
                <a:cubicBezTo>
                  <a:pt x="3291" y="1735"/>
                  <a:pt x="3273" y="1609"/>
                  <a:pt x="3236" y="1491"/>
                </a:cubicBezTo>
                <a:cubicBezTo>
                  <a:pt x="3191" y="1338"/>
                  <a:pt x="3119" y="1193"/>
                  <a:pt x="3019" y="1075"/>
                </a:cubicBezTo>
                <a:cubicBezTo>
                  <a:pt x="3887" y="207"/>
                  <a:pt x="3887" y="207"/>
                  <a:pt x="3887" y="207"/>
                </a:cubicBezTo>
                <a:cubicBezTo>
                  <a:pt x="3914" y="189"/>
                  <a:pt x="3923" y="153"/>
                  <a:pt x="3923" y="126"/>
                </a:cubicBezTo>
                <a:cubicBezTo>
                  <a:pt x="3923" y="99"/>
                  <a:pt x="3914" y="63"/>
                  <a:pt x="3887" y="45"/>
                </a:cubicBezTo>
                <a:cubicBezTo>
                  <a:pt x="3842" y="0"/>
                  <a:pt x="3770" y="0"/>
                  <a:pt x="3725" y="45"/>
                </a:cubicBezTo>
                <a:cubicBezTo>
                  <a:pt x="2857" y="913"/>
                  <a:pt x="2857" y="913"/>
                  <a:pt x="2857" y="913"/>
                </a:cubicBezTo>
                <a:cubicBezTo>
                  <a:pt x="2739" y="813"/>
                  <a:pt x="2604" y="741"/>
                  <a:pt x="2441" y="696"/>
                </a:cubicBezTo>
                <a:cubicBezTo>
                  <a:pt x="2260" y="641"/>
                  <a:pt x="2052" y="632"/>
                  <a:pt x="1844" y="660"/>
                </a:cubicBezTo>
                <a:cubicBezTo>
                  <a:pt x="1410" y="723"/>
                  <a:pt x="994" y="940"/>
                  <a:pt x="651" y="1283"/>
                </a:cubicBezTo>
                <a:cubicBezTo>
                  <a:pt x="307" y="1627"/>
                  <a:pt x="82" y="2051"/>
                  <a:pt x="27" y="2476"/>
                </a:cubicBezTo>
                <a:cubicBezTo>
                  <a:pt x="0" y="2684"/>
                  <a:pt x="9" y="2892"/>
                  <a:pt x="63" y="3073"/>
                </a:cubicBezTo>
                <a:cubicBezTo>
                  <a:pt x="118" y="3272"/>
                  <a:pt x="217" y="3444"/>
                  <a:pt x="353" y="3579"/>
                </a:cubicBezTo>
                <a:cubicBezTo>
                  <a:pt x="488" y="3715"/>
                  <a:pt x="660" y="3814"/>
                  <a:pt x="859" y="3869"/>
                </a:cubicBezTo>
                <a:cubicBezTo>
                  <a:pt x="1040" y="3923"/>
                  <a:pt x="1248" y="3941"/>
                  <a:pt x="1456" y="3905"/>
                </a:cubicBezTo>
                <a:close/>
                <a:moveTo>
                  <a:pt x="515" y="3416"/>
                </a:moveTo>
                <a:lnTo>
                  <a:pt x="515" y="3416"/>
                </a:lnTo>
                <a:cubicBezTo>
                  <a:pt x="335" y="3236"/>
                  <a:pt x="244" y="2983"/>
                  <a:pt x="244" y="2702"/>
                </a:cubicBezTo>
                <a:cubicBezTo>
                  <a:pt x="244" y="2639"/>
                  <a:pt x="244" y="2576"/>
                  <a:pt x="253" y="2504"/>
                </a:cubicBezTo>
                <a:cubicBezTo>
                  <a:pt x="307" y="2133"/>
                  <a:pt x="506" y="1753"/>
                  <a:pt x="814" y="1446"/>
                </a:cubicBezTo>
                <a:cubicBezTo>
                  <a:pt x="1401" y="858"/>
                  <a:pt x="2215" y="705"/>
                  <a:pt x="2694" y="1075"/>
                </a:cubicBezTo>
                <a:cubicBezTo>
                  <a:pt x="2694" y="1075"/>
                  <a:pt x="2821" y="1157"/>
                  <a:pt x="2857" y="1238"/>
                </a:cubicBezTo>
                <a:cubicBezTo>
                  <a:pt x="2993" y="1410"/>
                  <a:pt x="3056" y="1627"/>
                  <a:pt x="3056" y="1871"/>
                </a:cubicBezTo>
                <a:cubicBezTo>
                  <a:pt x="3056" y="1934"/>
                  <a:pt x="3056" y="1997"/>
                  <a:pt x="3047" y="2061"/>
                </a:cubicBezTo>
                <a:cubicBezTo>
                  <a:pt x="2993" y="2440"/>
                  <a:pt x="2794" y="2811"/>
                  <a:pt x="2486" y="3118"/>
                </a:cubicBezTo>
                <a:cubicBezTo>
                  <a:pt x="1862" y="3742"/>
                  <a:pt x="977" y="3878"/>
                  <a:pt x="515" y="34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88BC918F-F0B7-6444-8E0F-3CD5C07D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139" y="8595975"/>
            <a:ext cx="4131446" cy="4150014"/>
          </a:xfrm>
          <a:custGeom>
            <a:avLst/>
            <a:gdLst>
              <a:gd name="T0" fmla="*/ 3063 w 3923"/>
              <a:gd name="T1" fmla="*/ 3869 h 3942"/>
              <a:gd name="T2" fmla="*/ 3063 w 3923"/>
              <a:gd name="T3" fmla="*/ 3869 h 3942"/>
              <a:gd name="T4" fmla="*/ 3561 w 3923"/>
              <a:gd name="T5" fmla="*/ 3579 h 3942"/>
              <a:gd name="T6" fmla="*/ 3859 w 3923"/>
              <a:gd name="T7" fmla="*/ 3073 h 3942"/>
              <a:gd name="T8" fmla="*/ 3895 w 3923"/>
              <a:gd name="T9" fmla="*/ 2476 h 3942"/>
              <a:gd name="T10" fmla="*/ 3271 w 3923"/>
              <a:gd name="T11" fmla="*/ 1283 h 3942"/>
              <a:gd name="T12" fmla="*/ 2078 w 3923"/>
              <a:gd name="T13" fmla="*/ 660 h 3942"/>
              <a:gd name="T14" fmla="*/ 1472 w 3923"/>
              <a:gd name="T15" fmla="*/ 696 h 3942"/>
              <a:gd name="T16" fmla="*/ 1057 w 3923"/>
              <a:gd name="T17" fmla="*/ 913 h 3942"/>
              <a:gd name="T18" fmla="*/ 190 w 3923"/>
              <a:gd name="T19" fmla="*/ 45 h 3942"/>
              <a:gd name="T20" fmla="*/ 27 w 3923"/>
              <a:gd name="T21" fmla="*/ 45 h 3942"/>
              <a:gd name="T22" fmla="*/ 0 w 3923"/>
              <a:gd name="T23" fmla="*/ 126 h 3942"/>
              <a:gd name="T24" fmla="*/ 27 w 3923"/>
              <a:gd name="T25" fmla="*/ 207 h 3942"/>
              <a:gd name="T26" fmla="*/ 894 w 3923"/>
              <a:gd name="T27" fmla="*/ 1075 h 3942"/>
              <a:gd name="T28" fmla="*/ 677 w 3923"/>
              <a:gd name="T29" fmla="*/ 1491 h 3942"/>
              <a:gd name="T30" fmla="*/ 632 w 3923"/>
              <a:gd name="T31" fmla="*/ 1871 h 3942"/>
              <a:gd name="T32" fmla="*/ 641 w 3923"/>
              <a:gd name="T33" fmla="*/ 2088 h 3942"/>
              <a:gd name="T34" fmla="*/ 1265 w 3923"/>
              <a:gd name="T35" fmla="*/ 3281 h 3942"/>
              <a:gd name="T36" fmla="*/ 2458 w 3923"/>
              <a:gd name="T37" fmla="*/ 3905 h 3942"/>
              <a:gd name="T38" fmla="*/ 3063 w 3923"/>
              <a:gd name="T39" fmla="*/ 3869 h 3942"/>
              <a:gd name="T40" fmla="*/ 1427 w 3923"/>
              <a:gd name="T41" fmla="*/ 3118 h 3942"/>
              <a:gd name="T42" fmla="*/ 1427 w 3923"/>
              <a:gd name="T43" fmla="*/ 3118 h 3942"/>
              <a:gd name="T44" fmla="*/ 876 w 3923"/>
              <a:gd name="T45" fmla="*/ 2061 h 3942"/>
              <a:gd name="T46" fmla="*/ 858 w 3923"/>
              <a:gd name="T47" fmla="*/ 1871 h 3942"/>
              <a:gd name="T48" fmla="*/ 1057 w 3923"/>
              <a:gd name="T49" fmla="*/ 1238 h 3942"/>
              <a:gd name="T50" fmla="*/ 1228 w 3923"/>
              <a:gd name="T51" fmla="*/ 1075 h 3942"/>
              <a:gd name="T52" fmla="*/ 3109 w 3923"/>
              <a:gd name="T53" fmla="*/ 1446 h 3942"/>
              <a:gd name="T54" fmla="*/ 3660 w 3923"/>
              <a:gd name="T55" fmla="*/ 2504 h 3942"/>
              <a:gd name="T56" fmla="*/ 3678 w 3923"/>
              <a:gd name="T57" fmla="*/ 2702 h 3942"/>
              <a:gd name="T58" fmla="*/ 3398 w 3923"/>
              <a:gd name="T59" fmla="*/ 3416 h 3942"/>
              <a:gd name="T60" fmla="*/ 1427 w 3923"/>
              <a:gd name="T61" fmla="*/ 3118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23" h="3942">
                <a:moveTo>
                  <a:pt x="3063" y="3869"/>
                </a:moveTo>
                <a:lnTo>
                  <a:pt x="3063" y="3869"/>
                </a:lnTo>
                <a:cubicBezTo>
                  <a:pt x="3253" y="3814"/>
                  <a:pt x="3425" y="3715"/>
                  <a:pt x="3561" y="3579"/>
                </a:cubicBezTo>
                <a:cubicBezTo>
                  <a:pt x="3705" y="3444"/>
                  <a:pt x="3796" y="3272"/>
                  <a:pt x="3859" y="3073"/>
                </a:cubicBezTo>
                <a:cubicBezTo>
                  <a:pt x="3904" y="2892"/>
                  <a:pt x="3922" y="2684"/>
                  <a:pt x="3895" y="2476"/>
                </a:cubicBezTo>
                <a:cubicBezTo>
                  <a:pt x="3832" y="2051"/>
                  <a:pt x="3615" y="1627"/>
                  <a:pt x="3271" y="1283"/>
                </a:cubicBezTo>
                <a:cubicBezTo>
                  <a:pt x="2928" y="940"/>
                  <a:pt x="2503" y="723"/>
                  <a:pt x="2078" y="660"/>
                </a:cubicBezTo>
                <a:cubicBezTo>
                  <a:pt x="1861" y="632"/>
                  <a:pt x="1662" y="641"/>
                  <a:pt x="1472" y="696"/>
                </a:cubicBezTo>
                <a:cubicBezTo>
                  <a:pt x="1319" y="741"/>
                  <a:pt x="1174" y="813"/>
                  <a:pt x="1057" y="913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145" y="0"/>
                  <a:pt x="72" y="0"/>
                  <a:pt x="27" y="45"/>
                </a:cubicBezTo>
                <a:cubicBezTo>
                  <a:pt x="9" y="63"/>
                  <a:pt x="0" y="99"/>
                  <a:pt x="0" y="126"/>
                </a:cubicBezTo>
                <a:cubicBezTo>
                  <a:pt x="0" y="153"/>
                  <a:pt x="9" y="189"/>
                  <a:pt x="27" y="207"/>
                </a:cubicBezTo>
                <a:cubicBezTo>
                  <a:pt x="894" y="1075"/>
                  <a:pt x="894" y="1075"/>
                  <a:pt x="894" y="1075"/>
                </a:cubicBezTo>
                <a:cubicBezTo>
                  <a:pt x="794" y="1193"/>
                  <a:pt x="722" y="1338"/>
                  <a:pt x="677" y="1491"/>
                </a:cubicBezTo>
                <a:cubicBezTo>
                  <a:pt x="641" y="1609"/>
                  <a:pt x="632" y="1735"/>
                  <a:pt x="632" y="1871"/>
                </a:cubicBezTo>
                <a:cubicBezTo>
                  <a:pt x="632" y="1943"/>
                  <a:pt x="632" y="2015"/>
                  <a:pt x="641" y="2088"/>
                </a:cubicBezTo>
                <a:cubicBezTo>
                  <a:pt x="704" y="2522"/>
                  <a:pt x="921" y="2946"/>
                  <a:pt x="1265" y="3281"/>
                </a:cubicBezTo>
                <a:cubicBezTo>
                  <a:pt x="1608" y="3624"/>
                  <a:pt x="2033" y="3850"/>
                  <a:pt x="2458" y="3905"/>
                </a:cubicBezTo>
                <a:cubicBezTo>
                  <a:pt x="2675" y="3941"/>
                  <a:pt x="2874" y="3923"/>
                  <a:pt x="3063" y="3869"/>
                </a:cubicBezTo>
                <a:close/>
                <a:moveTo>
                  <a:pt x="1427" y="3118"/>
                </a:moveTo>
                <a:lnTo>
                  <a:pt x="1427" y="3118"/>
                </a:lnTo>
                <a:cubicBezTo>
                  <a:pt x="1120" y="2811"/>
                  <a:pt x="921" y="2440"/>
                  <a:pt x="876" y="2061"/>
                </a:cubicBezTo>
                <a:cubicBezTo>
                  <a:pt x="867" y="1997"/>
                  <a:pt x="858" y="1934"/>
                  <a:pt x="858" y="1871"/>
                </a:cubicBezTo>
                <a:cubicBezTo>
                  <a:pt x="858" y="1627"/>
                  <a:pt x="930" y="1410"/>
                  <a:pt x="1057" y="1238"/>
                </a:cubicBezTo>
                <a:cubicBezTo>
                  <a:pt x="1093" y="1157"/>
                  <a:pt x="1228" y="1075"/>
                  <a:pt x="1228" y="1075"/>
                </a:cubicBezTo>
                <a:cubicBezTo>
                  <a:pt x="1707" y="705"/>
                  <a:pt x="2521" y="858"/>
                  <a:pt x="3109" y="1446"/>
                </a:cubicBezTo>
                <a:cubicBezTo>
                  <a:pt x="3416" y="1753"/>
                  <a:pt x="3606" y="2133"/>
                  <a:pt x="3660" y="2504"/>
                </a:cubicBezTo>
                <a:cubicBezTo>
                  <a:pt x="3669" y="2576"/>
                  <a:pt x="3678" y="2639"/>
                  <a:pt x="3678" y="2702"/>
                </a:cubicBezTo>
                <a:cubicBezTo>
                  <a:pt x="3678" y="2983"/>
                  <a:pt x="3579" y="3236"/>
                  <a:pt x="3398" y="3416"/>
                </a:cubicBezTo>
                <a:cubicBezTo>
                  <a:pt x="2937" y="3878"/>
                  <a:pt x="2051" y="3742"/>
                  <a:pt x="1427" y="3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C01A0640-4490-3A42-8131-AFB6EE72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673" y="4158153"/>
            <a:ext cx="4140730" cy="4140730"/>
          </a:xfrm>
          <a:custGeom>
            <a:avLst/>
            <a:gdLst>
              <a:gd name="T0" fmla="*/ 27 w 3934"/>
              <a:gd name="T1" fmla="*/ 1465 h 3932"/>
              <a:gd name="T2" fmla="*/ 27 w 3934"/>
              <a:gd name="T3" fmla="*/ 1465 h 3932"/>
              <a:gd name="T4" fmla="*/ 651 w 3934"/>
              <a:gd name="T5" fmla="*/ 2658 h 3932"/>
              <a:gd name="T6" fmla="*/ 1844 w 3934"/>
              <a:gd name="T7" fmla="*/ 3281 h 3932"/>
              <a:gd name="T8" fmla="*/ 2061 w 3934"/>
              <a:gd name="T9" fmla="*/ 3298 h 3932"/>
              <a:gd name="T10" fmla="*/ 2441 w 3934"/>
              <a:gd name="T11" fmla="*/ 3244 h 3932"/>
              <a:gd name="T12" fmla="*/ 2857 w 3934"/>
              <a:gd name="T13" fmla="*/ 3027 h 3932"/>
              <a:gd name="T14" fmla="*/ 3725 w 3934"/>
              <a:gd name="T15" fmla="*/ 3895 h 3932"/>
              <a:gd name="T16" fmla="*/ 3806 w 3934"/>
              <a:gd name="T17" fmla="*/ 3931 h 3932"/>
              <a:gd name="T18" fmla="*/ 3887 w 3934"/>
              <a:gd name="T19" fmla="*/ 3895 h 3932"/>
              <a:gd name="T20" fmla="*/ 3887 w 3934"/>
              <a:gd name="T21" fmla="*/ 3732 h 3932"/>
              <a:gd name="T22" fmla="*/ 3019 w 3934"/>
              <a:gd name="T23" fmla="*/ 2865 h 3932"/>
              <a:gd name="T24" fmla="*/ 3236 w 3934"/>
              <a:gd name="T25" fmla="*/ 2450 h 3932"/>
              <a:gd name="T26" fmla="*/ 3273 w 3934"/>
              <a:gd name="T27" fmla="*/ 1853 h 3932"/>
              <a:gd name="T28" fmla="*/ 2649 w 3934"/>
              <a:gd name="T29" fmla="*/ 651 h 3932"/>
              <a:gd name="T30" fmla="*/ 1456 w 3934"/>
              <a:gd name="T31" fmla="*/ 36 h 3932"/>
              <a:gd name="T32" fmla="*/ 859 w 3934"/>
              <a:gd name="T33" fmla="*/ 72 h 3932"/>
              <a:gd name="T34" fmla="*/ 353 w 3934"/>
              <a:gd name="T35" fmla="*/ 362 h 3932"/>
              <a:gd name="T36" fmla="*/ 63 w 3934"/>
              <a:gd name="T37" fmla="*/ 868 h 3932"/>
              <a:gd name="T38" fmla="*/ 27 w 3934"/>
              <a:gd name="T39" fmla="*/ 1465 h 3932"/>
              <a:gd name="T40" fmla="*/ 515 w 3934"/>
              <a:gd name="T41" fmla="*/ 525 h 3932"/>
              <a:gd name="T42" fmla="*/ 515 w 3934"/>
              <a:gd name="T43" fmla="*/ 525 h 3932"/>
              <a:gd name="T44" fmla="*/ 1239 w 3934"/>
              <a:gd name="T45" fmla="*/ 244 h 3932"/>
              <a:gd name="T46" fmla="*/ 1428 w 3934"/>
              <a:gd name="T47" fmla="*/ 262 h 3932"/>
              <a:gd name="T48" fmla="*/ 2486 w 3934"/>
              <a:gd name="T49" fmla="*/ 823 h 3932"/>
              <a:gd name="T50" fmla="*/ 2857 w 3934"/>
              <a:gd name="T51" fmla="*/ 2702 h 3932"/>
              <a:gd name="T52" fmla="*/ 2694 w 3934"/>
              <a:gd name="T53" fmla="*/ 2865 h 3932"/>
              <a:gd name="T54" fmla="*/ 2061 w 3934"/>
              <a:gd name="T55" fmla="*/ 3064 h 3932"/>
              <a:gd name="T56" fmla="*/ 1872 w 3934"/>
              <a:gd name="T57" fmla="*/ 3055 h 3932"/>
              <a:gd name="T58" fmla="*/ 814 w 3934"/>
              <a:gd name="T59" fmla="*/ 2495 h 3932"/>
              <a:gd name="T60" fmla="*/ 515 w 3934"/>
              <a:gd name="T61" fmla="*/ 525 h 3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34" h="3932">
                <a:moveTo>
                  <a:pt x="27" y="1465"/>
                </a:moveTo>
                <a:lnTo>
                  <a:pt x="27" y="1465"/>
                </a:lnTo>
                <a:cubicBezTo>
                  <a:pt x="82" y="1889"/>
                  <a:pt x="307" y="2314"/>
                  <a:pt x="651" y="2658"/>
                </a:cubicBezTo>
                <a:cubicBezTo>
                  <a:pt x="994" y="3000"/>
                  <a:pt x="1410" y="3217"/>
                  <a:pt x="1844" y="3281"/>
                </a:cubicBezTo>
                <a:cubicBezTo>
                  <a:pt x="1917" y="3290"/>
                  <a:pt x="1989" y="3298"/>
                  <a:pt x="2061" y="3298"/>
                </a:cubicBezTo>
                <a:cubicBezTo>
                  <a:pt x="2197" y="3298"/>
                  <a:pt x="2323" y="3281"/>
                  <a:pt x="2441" y="3244"/>
                </a:cubicBezTo>
                <a:cubicBezTo>
                  <a:pt x="2604" y="3199"/>
                  <a:pt x="2739" y="3127"/>
                  <a:pt x="2857" y="3027"/>
                </a:cubicBezTo>
                <a:cubicBezTo>
                  <a:pt x="3725" y="3895"/>
                  <a:pt x="3725" y="3895"/>
                  <a:pt x="3725" y="3895"/>
                </a:cubicBezTo>
                <a:cubicBezTo>
                  <a:pt x="3752" y="3913"/>
                  <a:pt x="3779" y="3931"/>
                  <a:pt x="3806" y="3931"/>
                </a:cubicBezTo>
                <a:cubicBezTo>
                  <a:pt x="3833" y="3931"/>
                  <a:pt x="3869" y="3913"/>
                  <a:pt x="3887" y="3895"/>
                </a:cubicBezTo>
                <a:cubicBezTo>
                  <a:pt x="3933" y="3850"/>
                  <a:pt x="3933" y="3778"/>
                  <a:pt x="3887" y="3732"/>
                </a:cubicBezTo>
                <a:cubicBezTo>
                  <a:pt x="3019" y="2865"/>
                  <a:pt x="3019" y="2865"/>
                  <a:pt x="3019" y="2865"/>
                </a:cubicBezTo>
                <a:cubicBezTo>
                  <a:pt x="3119" y="2747"/>
                  <a:pt x="3191" y="2604"/>
                  <a:pt x="3236" y="2450"/>
                </a:cubicBezTo>
                <a:cubicBezTo>
                  <a:pt x="3291" y="2260"/>
                  <a:pt x="3300" y="2061"/>
                  <a:pt x="3273" y="1853"/>
                </a:cubicBezTo>
                <a:cubicBezTo>
                  <a:pt x="3218" y="1419"/>
                  <a:pt x="2993" y="995"/>
                  <a:pt x="2649" y="651"/>
                </a:cubicBezTo>
                <a:cubicBezTo>
                  <a:pt x="2305" y="317"/>
                  <a:pt x="1890" y="90"/>
                  <a:pt x="1456" y="36"/>
                </a:cubicBezTo>
                <a:cubicBezTo>
                  <a:pt x="1248" y="0"/>
                  <a:pt x="1040" y="18"/>
                  <a:pt x="859" y="72"/>
                </a:cubicBezTo>
                <a:cubicBezTo>
                  <a:pt x="660" y="127"/>
                  <a:pt x="488" y="226"/>
                  <a:pt x="353" y="362"/>
                </a:cubicBezTo>
                <a:cubicBezTo>
                  <a:pt x="217" y="497"/>
                  <a:pt x="118" y="669"/>
                  <a:pt x="63" y="868"/>
                </a:cubicBezTo>
                <a:cubicBezTo>
                  <a:pt x="9" y="1049"/>
                  <a:pt x="0" y="1257"/>
                  <a:pt x="27" y="1465"/>
                </a:cubicBezTo>
                <a:close/>
                <a:moveTo>
                  <a:pt x="515" y="525"/>
                </a:moveTo>
                <a:lnTo>
                  <a:pt x="515" y="525"/>
                </a:lnTo>
                <a:cubicBezTo>
                  <a:pt x="696" y="344"/>
                  <a:pt x="949" y="244"/>
                  <a:pt x="1239" y="244"/>
                </a:cubicBezTo>
                <a:cubicBezTo>
                  <a:pt x="1293" y="244"/>
                  <a:pt x="1365" y="253"/>
                  <a:pt x="1428" y="262"/>
                </a:cubicBezTo>
                <a:cubicBezTo>
                  <a:pt x="1808" y="317"/>
                  <a:pt x="2179" y="515"/>
                  <a:pt x="2486" y="823"/>
                </a:cubicBezTo>
                <a:cubicBezTo>
                  <a:pt x="3074" y="1401"/>
                  <a:pt x="3227" y="2224"/>
                  <a:pt x="2857" y="2702"/>
                </a:cubicBezTo>
                <a:cubicBezTo>
                  <a:pt x="2857" y="2702"/>
                  <a:pt x="2776" y="2828"/>
                  <a:pt x="2694" y="2865"/>
                </a:cubicBezTo>
                <a:cubicBezTo>
                  <a:pt x="2531" y="2991"/>
                  <a:pt x="2305" y="3064"/>
                  <a:pt x="2061" y="3064"/>
                </a:cubicBezTo>
                <a:cubicBezTo>
                  <a:pt x="2007" y="3064"/>
                  <a:pt x="1944" y="3064"/>
                  <a:pt x="1872" y="3055"/>
                </a:cubicBezTo>
                <a:cubicBezTo>
                  <a:pt x="1492" y="3000"/>
                  <a:pt x="1121" y="2802"/>
                  <a:pt x="814" y="2495"/>
                </a:cubicBezTo>
                <a:cubicBezTo>
                  <a:pt x="190" y="1871"/>
                  <a:pt x="54" y="985"/>
                  <a:pt x="515" y="5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1">
            <a:extLst>
              <a:ext uri="{FF2B5EF4-FFF2-40B4-BE49-F238E27FC236}">
                <a16:creationId xmlns:a16="http://schemas.microsoft.com/office/drawing/2014/main" id="{9003BCFC-836F-C74B-9E5A-DC5D0680F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158" y="7212637"/>
            <a:ext cx="2483511" cy="2483511"/>
          </a:xfrm>
          <a:custGeom>
            <a:avLst/>
            <a:gdLst>
              <a:gd name="T0" fmla="*/ 2358 w 2359"/>
              <a:gd name="T1" fmla="*/ 1175 h 2360"/>
              <a:gd name="T2" fmla="*/ 2358 w 2359"/>
              <a:gd name="T3" fmla="*/ 1175 h 2360"/>
              <a:gd name="T4" fmla="*/ 1175 w 2359"/>
              <a:gd name="T5" fmla="*/ 2359 h 2360"/>
              <a:gd name="T6" fmla="*/ 0 w 2359"/>
              <a:gd name="T7" fmla="*/ 1175 h 2360"/>
              <a:gd name="T8" fmla="*/ 1175 w 2359"/>
              <a:gd name="T9" fmla="*/ 0 h 2360"/>
              <a:gd name="T10" fmla="*/ 2358 w 2359"/>
              <a:gd name="T11" fmla="*/ 1175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9" h="2360">
                <a:moveTo>
                  <a:pt x="2358" y="1175"/>
                </a:moveTo>
                <a:lnTo>
                  <a:pt x="2358" y="1175"/>
                </a:lnTo>
                <a:cubicBezTo>
                  <a:pt x="2358" y="1835"/>
                  <a:pt x="1825" y="2359"/>
                  <a:pt x="1175" y="2359"/>
                </a:cubicBezTo>
                <a:cubicBezTo>
                  <a:pt x="524" y="2359"/>
                  <a:pt x="0" y="1835"/>
                  <a:pt x="0" y="1175"/>
                </a:cubicBezTo>
                <a:cubicBezTo>
                  <a:pt x="0" y="524"/>
                  <a:pt x="524" y="0"/>
                  <a:pt x="1175" y="0"/>
                </a:cubicBezTo>
                <a:cubicBezTo>
                  <a:pt x="1825" y="0"/>
                  <a:pt x="2358" y="524"/>
                  <a:pt x="2358" y="117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2">
            <a:extLst>
              <a:ext uri="{FF2B5EF4-FFF2-40B4-BE49-F238E27FC236}">
                <a16:creationId xmlns:a16="http://schemas.microsoft.com/office/drawing/2014/main" id="{BADB59CA-B9C9-3B41-8E0B-7972AAB9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9890" y="7584003"/>
            <a:ext cx="988763" cy="1745420"/>
          </a:xfrm>
          <a:custGeom>
            <a:avLst/>
            <a:gdLst>
              <a:gd name="T0" fmla="*/ 660 w 941"/>
              <a:gd name="T1" fmla="*/ 45 h 1656"/>
              <a:gd name="T2" fmla="*/ 660 w 941"/>
              <a:gd name="T3" fmla="*/ 45 h 1656"/>
              <a:gd name="T4" fmla="*/ 470 w 941"/>
              <a:gd name="T5" fmla="*/ 0 h 1656"/>
              <a:gd name="T6" fmla="*/ 280 w 941"/>
              <a:gd name="T7" fmla="*/ 45 h 1656"/>
              <a:gd name="T8" fmla="*/ 136 w 941"/>
              <a:gd name="T9" fmla="*/ 181 h 1656"/>
              <a:gd name="T10" fmla="*/ 0 w 941"/>
              <a:gd name="T11" fmla="*/ 606 h 1656"/>
              <a:gd name="T12" fmla="*/ 136 w 941"/>
              <a:gd name="T13" fmla="*/ 1031 h 1656"/>
              <a:gd name="T14" fmla="*/ 280 w 941"/>
              <a:gd name="T15" fmla="*/ 1166 h 1656"/>
              <a:gd name="T16" fmla="*/ 434 w 941"/>
              <a:gd name="T17" fmla="*/ 1212 h 1656"/>
              <a:gd name="T18" fmla="*/ 434 w 941"/>
              <a:gd name="T19" fmla="*/ 1619 h 1656"/>
              <a:gd name="T20" fmla="*/ 470 w 941"/>
              <a:gd name="T21" fmla="*/ 1655 h 1656"/>
              <a:gd name="T22" fmla="*/ 497 w 941"/>
              <a:gd name="T23" fmla="*/ 1646 h 1656"/>
              <a:gd name="T24" fmla="*/ 506 w 941"/>
              <a:gd name="T25" fmla="*/ 1619 h 1656"/>
              <a:gd name="T26" fmla="*/ 506 w 941"/>
              <a:gd name="T27" fmla="*/ 1212 h 1656"/>
              <a:gd name="T28" fmla="*/ 660 w 941"/>
              <a:gd name="T29" fmla="*/ 1166 h 1656"/>
              <a:gd name="T30" fmla="*/ 760 w 941"/>
              <a:gd name="T31" fmla="*/ 1085 h 1656"/>
              <a:gd name="T32" fmla="*/ 805 w 941"/>
              <a:gd name="T33" fmla="*/ 1031 h 1656"/>
              <a:gd name="T34" fmla="*/ 940 w 941"/>
              <a:gd name="T35" fmla="*/ 606 h 1656"/>
              <a:gd name="T36" fmla="*/ 805 w 941"/>
              <a:gd name="T37" fmla="*/ 181 h 1656"/>
              <a:gd name="T38" fmla="*/ 660 w 941"/>
              <a:gd name="T39" fmla="*/ 45 h 1656"/>
              <a:gd name="T40" fmla="*/ 868 w 941"/>
              <a:gd name="T41" fmla="*/ 606 h 1656"/>
              <a:gd name="T42" fmla="*/ 868 w 941"/>
              <a:gd name="T43" fmla="*/ 606 h 1656"/>
              <a:gd name="T44" fmla="*/ 750 w 941"/>
              <a:gd name="T45" fmla="*/ 986 h 1656"/>
              <a:gd name="T46" fmla="*/ 705 w 941"/>
              <a:gd name="T47" fmla="*/ 1031 h 1656"/>
              <a:gd name="T48" fmla="*/ 506 w 941"/>
              <a:gd name="T49" fmla="*/ 1130 h 1656"/>
              <a:gd name="T50" fmla="*/ 506 w 941"/>
              <a:gd name="T51" fmla="*/ 877 h 1656"/>
              <a:gd name="T52" fmla="*/ 669 w 941"/>
              <a:gd name="T53" fmla="*/ 751 h 1656"/>
              <a:gd name="T54" fmla="*/ 678 w 941"/>
              <a:gd name="T55" fmla="*/ 742 h 1656"/>
              <a:gd name="T56" fmla="*/ 678 w 941"/>
              <a:gd name="T57" fmla="*/ 696 h 1656"/>
              <a:gd name="T58" fmla="*/ 624 w 941"/>
              <a:gd name="T59" fmla="*/ 687 h 1656"/>
              <a:gd name="T60" fmla="*/ 497 w 941"/>
              <a:gd name="T61" fmla="*/ 787 h 1656"/>
              <a:gd name="T62" fmla="*/ 497 w 941"/>
              <a:gd name="T63" fmla="*/ 570 h 1656"/>
              <a:gd name="T64" fmla="*/ 669 w 941"/>
              <a:gd name="T65" fmla="*/ 498 h 1656"/>
              <a:gd name="T66" fmla="*/ 678 w 941"/>
              <a:gd name="T67" fmla="*/ 489 h 1656"/>
              <a:gd name="T68" fmla="*/ 687 w 941"/>
              <a:gd name="T69" fmla="*/ 443 h 1656"/>
              <a:gd name="T70" fmla="*/ 633 w 941"/>
              <a:gd name="T71" fmla="*/ 425 h 1656"/>
              <a:gd name="T72" fmla="*/ 497 w 941"/>
              <a:gd name="T73" fmla="*/ 489 h 1656"/>
              <a:gd name="T74" fmla="*/ 488 w 941"/>
              <a:gd name="T75" fmla="*/ 380 h 1656"/>
              <a:gd name="T76" fmla="*/ 452 w 941"/>
              <a:gd name="T77" fmla="*/ 344 h 1656"/>
              <a:gd name="T78" fmla="*/ 416 w 941"/>
              <a:gd name="T79" fmla="*/ 380 h 1656"/>
              <a:gd name="T80" fmla="*/ 416 w 941"/>
              <a:gd name="T81" fmla="*/ 543 h 1656"/>
              <a:gd name="T82" fmla="*/ 416 w 941"/>
              <a:gd name="T83" fmla="*/ 543 h 1656"/>
              <a:gd name="T84" fmla="*/ 416 w 941"/>
              <a:gd name="T85" fmla="*/ 588 h 1656"/>
              <a:gd name="T86" fmla="*/ 316 w 941"/>
              <a:gd name="T87" fmla="*/ 498 h 1656"/>
              <a:gd name="T88" fmla="*/ 262 w 941"/>
              <a:gd name="T89" fmla="*/ 498 h 1656"/>
              <a:gd name="T90" fmla="*/ 271 w 941"/>
              <a:gd name="T91" fmla="*/ 552 h 1656"/>
              <a:gd name="T92" fmla="*/ 425 w 941"/>
              <a:gd name="T93" fmla="*/ 696 h 1656"/>
              <a:gd name="T94" fmla="*/ 425 w 941"/>
              <a:gd name="T95" fmla="*/ 895 h 1656"/>
              <a:gd name="T96" fmla="*/ 326 w 941"/>
              <a:gd name="T97" fmla="*/ 787 h 1656"/>
              <a:gd name="T98" fmla="*/ 271 w 941"/>
              <a:gd name="T99" fmla="*/ 787 h 1656"/>
              <a:gd name="T100" fmla="*/ 271 w 941"/>
              <a:gd name="T101" fmla="*/ 841 h 1656"/>
              <a:gd name="T102" fmla="*/ 425 w 941"/>
              <a:gd name="T103" fmla="*/ 1004 h 1656"/>
              <a:gd name="T104" fmla="*/ 434 w 941"/>
              <a:gd name="T105" fmla="*/ 1130 h 1656"/>
              <a:gd name="T106" fmla="*/ 82 w 941"/>
              <a:gd name="T107" fmla="*/ 606 h 1656"/>
              <a:gd name="T108" fmla="*/ 199 w 941"/>
              <a:gd name="T109" fmla="*/ 226 h 1656"/>
              <a:gd name="T110" fmla="*/ 235 w 941"/>
              <a:gd name="T111" fmla="*/ 181 h 1656"/>
              <a:gd name="T112" fmla="*/ 470 w 941"/>
              <a:gd name="T113" fmla="*/ 73 h 1656"/>
              <a:gd name="T114" fmla="*/ 868 w 941"/>
              <a:gd name="T115" fmla="*/ 60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41" h="1656">
                <a:moveTo>
                  <a:pt x="660" y="45"/>
                </a:moveTo>
                <a:lnTo>
                  <a:pt x="660" y="45"/>
                </a:lnTo>
                <a:cubicBezTo>
                  <a:pt x="597" y="19"/>
                  <a:pt x="533" y="0"/>
                  <a:pt x="470" y="0"/>
                </a:cubicBezTo>
                <a:cubicBezTo>
                  <a:pt x="407" y="0"/>
                  <a:pt x="344" y="19"/>
                  <a:pt x="280" y="45"/>
                </a:cubicBezTo>
                <a:cubicBezTo>
                  <a:pt x="226" y="82"/>
                  <a:pt x="181" y="127"/>
                  <a:pt x="136" y="181"/>
                </a:cubicBezTo>
                <a:cubicBezTo>
                  <a:pt x="45" y="290"/>
                  <a:pt x="0" y="443"/>
                  <a:pt x="0" y="606"/>
                </a:cubicBezTo>
                <a:cubicBezTo>
                  <a:pt x="0" y="769"/>
                  <a:pt x="45" y="913"/>
                  <a:pt x="136" y="1031"/>
                </a:cubicBezTo>
                <a:cubicBezTo>
                  <a:pt x="181" y="1085"/>
                  <a:pt x="226" y="1130"/>
                  <a:pt x="280" y="1166"/>
                </a:cubicBezTo>
                <a:cubicBezTo>
                  <a:pt x="335" y="1194"/>
                  <a:pt x="380" y="1203"/>
                  <a:pt x="434" y="1212"/>
                </a:cubicBezTo>
                <a:cubicBezTo>
                  <a:pt x="434" y="1619"/>
                  <a:pt x="434" y="1619"/>
                  <a:pt x="434" y="1619"/>
                </a:cubicBezTo>
                <a:cubicBezTo>
                  <a:pt x="434" y="1636"/>
                  <a:pt x="452" y="1655"/>
                  <a:pt x="470" y="1655"/>
                </a:cubicBezTo>
                <a:cubicBezTo>
                  <a:pt x="479" y="1655"/>
                  <a:pt x="488" y="1655"/>
                  <a:pt x="497" y="1646"/>
                </a:cubicBezTo>
                <a:cubicBezTo>
                  <a:pt x="506" y="1636"/>
                  <a:pt x="506" y="1627"/>
                  <a:pt x="506" y="1619"/>
                </a:cubicBezTo>
                <a:cubicBezTo>
                  <a:pt x="506" y="1212"/>
                  <a:pt x="506" y="1212"/>
                  <a:pt x="506" y="1212"/>
                </a:cubicBezTo>
                <a:cubicBezTo>
                  <a:pt x="561" y="1203"/>
                  <a:pt x="615" y="1194"/>
                  <a:pt x="660" y="1166"/>
                </a:cubicBezTo>
                <a:cubicBezTo>
                  <a:pt x="696" y="1148"/>
                  <a:pt x="732" y="1121"/>
                  <a:pt x="760" y="1085"/>
                </a:cubicBezTo>
                <a:cubicBezTo>
                  <a:pt x="778" y="1067"/>
                  <a:pt x="795" y="1049"/>
                  <a:pt x="805" y="1031"/>
                </a:cubicBezTo>
                <a:cubicBezTo>
                  <a:pt x="895" y="913"/>
                  <a:pt x="940" y="769"/>
                  <a:pt x="940" y="606"/>
                </a:cubicBezTo>
                <a:cubicBezTo>
                  <a:pt x="940" y="443"/>
                  <a:pt x="895" y="290"/>
                  <a:pt x="805" y="181"/>
                </a:cubicBezTo>
                <a:cubicBezTo>
                  <a:pt x="769" y="127"/>
                  <a:pt x="714" y="82"/>
                  <a:pt x="660" y="45"/>
                </a:cubicBezTo>
                <a:close/>
                <a:moveTo>
                  <a:pt x="868" y="606"/>
                </a:moveTo>
                <a:lnTo>
                  <a:pt x="868" y="606"/>
                </a:lnTo>
                <a:cubicBezTo>
                  <a:pt x="868" y="751"/>
                  <a:pt x="823" y="886"/>
                  <a:pt x="750" y="986"/>
                </a:cubicBezTo>
                <a:cubicBezTo>
                  <a:pt x="732" y="1004"/>
                  <a:pt x="723" y="1022"/>
                  <a:pt x="705" y="1031"/>
                </a:cubicBezTo>
                <a:cubicBezTo>
                  <a:pt x="651" y="1094"/>
                  <a:pt x="579" y="1121"/>
                  <a:pt x="506" y="1130"/>
                </a:cubicBezTo>
                <a:cubicBezTo>
                  <a:pt x="506" y="877"/>
                  <a:pt x="506" y="877"/>
                  <a:pt x="506" y="877"/>
                </a:cubicBezTo>
                <a:cubicBezTo>
                  <a:pt x="669" y="751"/>
                  <a:pt x="669" y="751"/>
                  <a:pt x="669" y="751"/>
                </a:cubicBezTo>
                <a:cubicBezTo>
                  <a:pt x="669" y="751"/>
                  <a:pt x="678" y="751"/>
                  <a:pt x="678" y="742"/>
                </a:cubicBezTo>
                <a:cubicBezTo>
                  <a:pt x="687" y="732"/>
                  <a:pt x="687" y="715"/>
                  <a:pt x="678" y="696"/>
                </a:cubicBezTo>
                <a:cubicBezTo>
                  <a:pt x="669" y="678"/>
                  <a:pt x="642" y="678"/>
                  <a:pt x="624" y="687"/>
                </a:cubicBezTo>
                <a:cubicBezTo>
                  <a:pt x="497" y="787"/>
                  <a:pt x="497" y="787"/>
                  <a:pt x="497" y="787"/>
                </a:cubicBezTo>
                <a:cubicBezTo>
                  <a:pt x="497" y="570"/>
                  <a:pt x="497" y="570"/>
                  <a:pt x="497" y="570"/>
                </a:cubicBezTo>
                <a:cubicBezTo>
                  <a:pt x="669" y="498"/>
                  <a:pt x="669" y="498"/>
                  <a:pt x="669" y="498"/>
                </a:cubicBezTo>
                <a:cubicBezTo>
                  <a:pt x="669" y="489"/>
                  <a:pt x="678" y="489"/>
                  <a:pt x="678" y="489"/>
                </a:cubicBezTo>
                <a:cubicBezTo>
                  <a:pt x="687" y="479"/>
                  <a:pt x="696" y="461"/>
                  <a:pt x="687" y="443"/>
                </a:cubicBezTo>
                <a:cubicBezTo>
                  <a:pt x="678" y="425"/>
                  <a:pt x="651" y="416"/>
                  <a:pt x="633" y="425"/>
                </a:cubicBezTo>
                <a:cubicBezTo>
                  <a:pt x="497" y="489"/>
                  <a:pt x="497" y="489"/>
                  <a:pt x="497" y="489"/>
                </a:cubicBezTo>
                <a:cubicBezTo>
                  <a:pt x="488" y="380"/>
                  <a:pt x="488" y="380"/>
                  <a:pt x="488" y="380"/>
                </a:cubicBezTo>
                <a:cubicBezTo>
                  <a:pt x="488" y="362"/>
                  <a:pt x="470" y="344"/>
                  <a:pt x="452" y="344"/>
                </a:cubicBezTo>
                <a:cubicBezTo>
                  <a:pt x="434" y="344"/>
                  <a:pt x="416" y="362"/>
                  <a:pt x="416" y="380"/>
                </a:cubicBezTo>
                <a:cubicBezTo>
                  <a:pt x="416" y="543"/>
                  <a:pt x="416" y="543"/>
                  <a:pt x="416" y="543"/>
                </a:cubicBezTo>
                <a:lnTo>
                  <a:pt x="416" y="543"/>
                </a:lnTo>
                <a:cubicBezTo>
                  <a:pt x="416" y="588"/>
                  <a:pt x="416" y="588"/>
                  <a:pt x="416" y="588"/>
                </a:cubicBezTo>
                <a:cubicBezTo>
                  <a:pt x="316" y="498"/>
                  <a:pt x="316" y="498"/>
                  <a:pt x="316" y="498"/>
                </a:cubicBezTo>
                <a:cubicBezTo>
                  <a:pt x="307" y="479"/>
                  <a:pt x="280" y="489"/>
                  <a:pt x="262" y="498"/>
                </a:cubicBezTo>
                <a:cubicBezTo>
                  <a:pt x="253" y="516"/>
                  <a:pt x="253" y="543"/>
                  <a:pt x="271" y="552"/>
                </a:cubicBezTo>
                <a:cubicBezTo>
                  <a:pt x="425" y="696"/>
                  <a:pt x="425" y="696"/>
                  <a:pt x="425" y="696"/>
                </a:cubicBezTo>
                <a:cubicBezTo>
                  <a:pt x="425" y="895"/>
                  <a:pt x="425" y="895"/>
                  <a:pt x="425" y="895"/>
                </a:cubicBezTo>
                <a:cubicBezTo>
                  <a:pt x="326" y="787"/>
                  <a:pt x="326" y="787"/>
                  <a:pt x="326" y="787"/>
                </a:cubicBezTo>
                <a:cubicBezTo>
                  <a:pt x="307" y="769"/>
                  <a:pt x="280" y="769"/>
                  <a:pt x="271" y="787"/>
                </a:cubicBezTo>
                <a:cubicBezTo>
                  <a:pt x="253" y="805"/>
                  <a:pt x="253" y="823"/>
                  <a:pt x="271" y="841"/>
                </a:cubicBezTo>
                <a:cubicBezTo>
                  <a:pt x="425" y="1004"/>
                  <a:pt x="425" y="1004"/>
                  <a:pt x="425" y="1004"/>
                </a:cubicBezTo>
                <a:cubicBezTo>
                  <a:pt x="434" y="1130"/>
                  <a:pt x="434" y="1130"/>
                  <a:pt x="434" y="1130"/>
                </a:cubicBezTo>
                <a:cubicBezTo>
                  <a:pt x="235" y="1112"/>
                  <a:pt x="82" y="877"/>
                  <a:pt x="82" y="606"/>
                </a:cubicBezTo>
                <a:cubicBezTo>
                  <a:pt x="82" y="461"/>
                  <a:pt x="118" y="326"/>
                  <a:pt x="199" y="226"/>
                </a:cubicBezTo>
                <a:cubicBezTo>
                  <a:pt x="208" y="208"/>
                  <a:pt x="226" y="190"/>
                  <a:pt x="235" y="181"/>
                </a:cubicBezTo>
                <a:cubicBezTo>
                  <a:pt x="307" y="109"/>
                  <a:pt x="389" y="73"/>
                  <a:pt x="470" y="73"/>
                </a:cubicBezTo>
                <a:cubicBezTo>
                  <a:pt x="687" y="73"/>
                  <a:pt x="868" y="317"/>
                  <a:pt x="868" y="6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3">
            <a:extLst>
              <a:ext uri="{FF2B5EF4-FFF2-40B4-BE49-F238E27FC236}">
                <a16:creationId xmlns:a16="http://schemas.microsoft.com/office/drawing/2014/main" id="{7F0F8BC0-88BD-C24E-8347-1A5AD469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6587" y="10220701"/>
            <a:ext cx="942342" cy="1494748"/>
          </a:xfrm>
          <a:custGeom>
            <a:avLst/>
            <a:gdLst>
              <a:gd name="T0" fmla="*/ 687 w 896"/>
              <a:gd name="T1" fmla="*/ 407 h 1421"/>
              <a:gd name="T2" fmla="*/ 687 w 896"/>
              <a:gd name="T3" fmla="*/ 407 h 1421"/>
              <a:gd name="T4" fmla="*/ 479 w 896"/>
              <a:gd name="T5" fmla="*/ 18 h 1421"/>
              <a:gd name="T6" fmla="*/ 452 w 896"/>
              <a:gd name="T7" fmla="*/ 0 h 1421"/>
              <a:gd name="T8" fmla="*/ 452 w 896"/>
              <a:gd name="T9" fmla="*/ 0 h 1421"/>
              <a:gd name="T10" fmla="*/ 425 w 896"/>
              <a:gd name="T11" fmla="*/ 18 h 1421"/>
              <a:gd name="T12" fmla="*/ 217 w 896"/>
              <a:gd name="T13" fmla="*/ 407 h 1421"/>
              <a:gd name="T14" fmla="*/ 0 w 896"/>
              <a:gd name="T15" fmla="*/ 977 h 1421"/>
              <a:gd name="T16" fmla="*/ 136 w 896"/>
              <a:gd name="T17" fmla="*/ 1293 h 1421"/>
              <a:gd name="T18" fmla="*/ 452 w 896"/>
              <a:gd name="T19" fmla="*/ 1420 h 1421"/>
              <a:gd name="T20" fmla="*/ 769 w 896"/>
              <a:gd name="T21" fmla="*/ 1293 h 1421"/>
              <a:gd name="T22" fmla="*/ 895 w 896"/>
              <a:gd name="T23" fmla="*/ 977 h 1421"/>
              <a:gd name="T24" fmla="*/ 687 w 896"/>
              <a:gd name="T25" fmla="*/ 407 h 1421"/>
              <a:gd name="T26" fmla="*/ 452 w 896"/>
              <a:gd name="T27" fmla="*/ 1356 h 1421"/>
              <a:gd name="T28" fmla="*/ 452 w 896"/>
              <a:gd name="T29" fmla="*/ 1356 h 1421"/>
              <a:gd name="T30" fmla="*/ 73 w 896"/>
              <a:gd name="T31" fmla="*/ 977 h 1421"/>
              <a:gd name="T32" fmla="*/ 281 w 896"/>
              <a:gd name="T33" fmla="*/ 434 h 1421"/>
              <a:gd name="T34" fmla="*/ 452 w 896"/>
              <a:gd name="T35" fmla="*/ 109 h 1421"/>
              <a:gd name="T36" fmla="*/ 624 w 896"/>
              <a:gd name="T37" fmla="*/ 434 h 1421"/>
              <a:gd name="T38" fmla="*/ 823 w 896"/>
              <a:gd name="T39" fmla="*/ 977 h 1421"/>
              <a:gd name="T40" fmla="*/ 452 w 896"/>
              <a:gd name="T41" fmla="*/ 1356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96" h="1421">
                <a:moveTo>
                  <a:pt x="687" y="407"/>
                </a:moveTo>
                <a:lnTo>
                  <a:pt x="687" y="407"/>
                </a:lnTo>
                <a:cubicBezTo>
                  <a:pt x="588" y="199"/>
                  <a:pt x="488" y="18"/>
                  <a:pt x="479" y="18"/>
                </a:cubicBezTo>
                <a:cubicBezTo>
                  <a:pt x="479" y="10"/>
                  <a:pt x="461" y="0"/>
                  <a:pt x="452" y="0"/>
                </a:cubicBezTo>
                <a:lnTo>
                  <a:pt x="452" y="0"/>
                </a:lnTo>
                <a:cubicBezTo>
                  <a:pt x="443" y="0"/>
                  <a:pt x="425" y="10"/>
                  <a:pt x="425" y="18"/>
                </a:cubicBezTo>
                <a:cubicBezTo>
                  <a:pt x="425" y="18"/>
                  <a:pt x="317" y="199"/>
                  <a:pt x="217" y="407"/>
                </a:cubicBezTo>
                <a:cubicBezTo>
                  <a:pt x="73" y="687"/>
                  <a:pt x="0" y="877"/>
                  <a:pt x="0" y="977"/>
                </a:cubicBezTo>
                <a:cubicBezTo>
                  <a:pt x="0" y="1094"/>
                  <a:pt x="45" y="1212"/>
                  <a:pt x="136" y="1293"/>
                </a:cubicBezTo>
                <a:cubicBezTo>
                  <a:pt x="217" y="1374"/>
                  <a:pt x="326" y="1420"/>
                  <a:pt x="452" y="1420"/>
                </a:cubicBezTo>
                <a:cubicBezTo>
                  <a:pt x="570" y="1420"/>
                  <a:pt x="678" y="1374"/>
                  <a:pt x="769" y="1293"/>
                </a:cubicBezTo>
                <a:cubicBezTo>
                  <a:pt x="850" y="1212"/>
                  <a:pt x="895" y="1094"/>
                  <a:pt x="895" y="977"/>
                </a:cubicBezTo>
                <a:cubicBezTo>
                  <a:pt x="895" y="877"/>
                  <a:pt x="823" y="687"/>
                  <a:pt x="687" y="407"/>
                </a:cubicBezTo>
                <a:close/>
                <a:moveTo>
                  <a:pt x="452" y="1356"/>
                </a:moveTo>
                <a:lnTo>
                  <a:pt x="452" y="1356"/>
                </a:lnTo>
                <a:cubicBezTo>
                  <a:pt x="244" y="1356"/>
                  <a:pt x="73" y="1184"/>
                  <a:pt x="73" y="977"/>
                </a:cubicBezTo>
                <a:cubicBezTo>
                  <a:pt x="73" y="913"/>
                  <a:pt x="109" y="769"/>
                  <a:pt x="281" y="434"/>
                </a:cubicBezTo>
                <a:cubicBezTo>
                  <a:pt x="344" y="299"/>
                  <a:pt x="416" y="172"/>
                  <a:pt x="452" y="109"/>
                </a:cubicBezTo>
                <a:cubicBezTo>
                  <a:pt x="488" y="172"/>
                  <a:pt x="561" y="299"/>
                  <a:pt x="624" y="434"/>
                </a:cubicBezTo>
                <a:cubicBezTo>
                  <a:pt x="787" y="769"/>
                  <a:pt x="823" y="913"/>
                  <a:pt x="823" y="977"/>
                </a:cubicBezTo>
                <a:cubicBezTo>
                  <a:pt x="823" y="1184"/>
                  <a:pt x="660" y="1356"/>
                  <a:pt x="452" y="13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4">
            <a:extLst>
              <a:ext uri="{FF2B5EF4-FFF2-40B4-BE49-F238E27FC236}">
                <a16:creationId xmlns:a16="http://schemas.microsoft.com/office/drawing/2014/main" id="{0AA7E1D6-4F72-2545-A568-6BE1D7D7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850" y="10963433"/>
            <a:ext cx="659174" cy="570977"/>
          </a:xfrm>
          <a:custGeom>
            <a:avLst/>
            <a:gdLst>
              <a:gd name="T0" fmla="*/ 578 w 625"/>
              <a:gd name="T1" fmla="*/ 55 h 544"/>
              <a:gd name="T2" fmla="*/ 578 w 625"/>
              <a:gd name="T3" fmla="*/ 55 h 544"/>
              <a:gd name="T4" fmla="*/ 452 w 625"/>
              <a:gd name="T5" fmla="*/ 0 h 544"/>
              <a:gd name="T6" fmla="*/ 325 w 625"/>
              <a:gd name="T7" fmla="*/ 55 h 544"/>
              <a:gd name="T8" fmla="*/ 316 w 625"/>
              <a:gd name="T9" fmla="*/ 64 h 544"/>
              <a:gd name="T10" fmla="*/ 298 w 625"/>
              <a:gd name="T11" fmla="*/ 55 h 544"/>
              <a:gd name="T12" fmla="*/ 171 w 625"/>
              <a:gd name="T13" fmla="*/ 0 h 544"/>
              <a:gd name="T14" fmla="*/ 54 w 625"/>
              <a:gd name="T15" fmla="*/ 55 h 544"/>
              <a:gd name="T16" fmla="*/ 0 w 625"/>
              <a:gd name="T17" fmla="*/ 172 h 544"/>
              <a:gd name="T18" fmla="*/ 54 w 625"/>
              <a:gd name="T19" fmla="*/ 299 h 544"/>
              <a:gd name="T20" fmla="*/ 90 w 625"/>
              <a:gd name="T21" fmla="*/ 335 h 544"/>
              <a:gd name="T22" fmla="*/ 90 w 625"/>
              <a:gd name="T23" fmla="*/ 344 h 544"/>
              <a:gd name="T24" fmla="*/ 289 w 625"/>
              <a:gd name="T25" fmla="*/ 534 h 544"/>
              <a:gd name="T26" fmla="*/ 316 w 625"/>
              <a:gd name="T27" fmla="*/ 543 h 544"/>
              <a:gd name="T28" fmla="*/ 334 w 625"/>
              <a:gd name="T29" fmla="*/ 534 h 544"/>
              <a:gd name="T30" fmla="*/ 533 w 625"/>
              <a:gd name="T31" fmla="*/ 344 h 544"/>
              <a:gd name="T32" fmla="*/ 533 w 625"/>
              <a:gd name="T33" fmla="*/ 335 h 544"/>
              <a:gd name="T34" fmla="*/ 578 w 625"/>
              <a:gd name="T35" fmla="*/ 299 h 544"/>
              <a:gd name="T36" fmla="*/ 578 w 625"/>
              <a:gd name="T37" fmla="*/ 299 h 544"/>
              <a:gd name="T38" fmla="*/ 624 w 625"/>
              <a:gd name="T39" fmla="*/ 172 h 544"/>
              <a:gd name="T40" fmla="*/ 578 w 625"/>
              <a:gd name="T41" fmla="*/ 55 h 544"/>
              <a:gd name="T42" fmla="*/ 524 w 625"/>
              <a:gd name="T43" fmla="*/ 254 h 544"/>
              <a:gd name="T44" fmla="*/ 524 w 625"/>
              <a:gd name="T45" fmla="*/ 254 h 544"/>
              <a:gd name="T46" fmla="*/ 488 w 625"/>
              <a:gd name="T47" fmla="*/ 290 h 544"/>
              <a:gd name="T48" fmla="*/ 479 w 625"/>
              <a:gd name="T49" fmla="*/ 290 h 544"/>
              <a:gd name="T50" fmla="*/ 316 w 625"/>
              <a:gd name="T51" fmla="*/ 462 h 544"/>
              <a:gd name="T52" fmla="*/ 145 w 625"/>
              <a:gd name="T53" fmla="*/ 290 h 544"/>
              <a:gd name="T54" fmla="*/ 145 w 625"/>
              <a:gd name="T55" fmla="*/ 290 h 544"/>
              <a:gd name="T56" fmla="*/ 99 w 625"/>
              <a:gd name="T57" fmla="*/ 254 h 544"/>
              <a:gd name="T58" fmla="*/ 72 w 625"/>
              <a:gd name="T59" fmla="*/ 172 h 544"/>
              <a:gd name="T60" fmla="*/ 99 w 625"/>
              <a:gd name="T61" fmla="*/ 100 h 544"/>
              <a:gd name="T62" fmla="*/ 171 w 625"/>
              <a:gd name="T63" fmla="*/ 73 h 544"/>
              <a:gd name="T64" fmla="*/ 244 w 625"/>
              <a:gd name="T65" fmla="*/ 100 h 544"/>
              <a:gd name="T66" fmla="*/ 289 w 625"/>
              <a:gd name="T67" fmla="*/ 145 h 544"/>
              <a:gd name="T68" fmla="*/ 316 w 625"/>
              <a:gd name="T69" fmla="*/ 154 h 544"/>
              <a:gd name="T70" fmla="*/ 334 w 625"/>
              <a:gd name="T71" fmla="*/ 145 h 544"/>
              <a:gd name="T72" fmla="*/ 379 w 625"/>
              <a:gd name="T73" fmla="*/ 100 h 544"/>
              <a:gd name="T74" fmla="*/ 452 w 625"/>
              <a:gd name="T75" fmla="*/ 73 h 544"/>
              <a:gd name="T76" fmla="*/ 524 w 625"/>
              <a:gd name="T77" fmla="*/ 100 h 544"/>
              <a:gd name="T78" fmla="*/ 551 w 625"/>
              <a:gd name="T79" fmla="*/ 172 h 544"/>
              <a:gd name="T80" fmla="*/ 524 w 625"/>
              <a:gd name="T81" fmla="*/ 25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5" h="544">
                <a:moveTo>
                  <a:pt x="578" y="55"/>
                </a:moveTo>
                <a:lnTo>
                  <a:pt x="578" y="55"/>
                </a:lnTo>
                <a:cubicBezTo>
                  <a:pt x="542" y="18"/>
                  <a:pt x="497" y="0"/>
                  <a:pt x="452" y="0"/>
                </a:cubicBezTo>
                <a:cubicBezTo>
                  <a:pt x="407" y="0"/>
                  <a:pt x="362" y="18"/>
                  <a:pt x="325" y="55"/>
                </a:cubicBezTo>
                <a:cubicBezTo>
                  <a:pt x="316" y="64"/>
                  <a:pt x="316" y="64"/>
                  <a:pt x="316" y="64"/>
                </a:cubicBezTo>
                <a:cubicBezTo>
                  <a:pt x="298" y="55"/>
                  <a:pt x="298" y="55"/>
                  <a:pt x="298" y="55"/>
                </a:cubicBezTo>
                <a:cubicBezTo>
                  <a:pt x="262" y="18"/>
                  <a:pt x="226" y="0"/>
                  <a:pt x="171" y="0"/>
                </a:cubicBezTo>
                <a:cubicBezTo>
                  <a:pt x="126" y="0"/>
                  <a:pt x="81" y="18"/>
                  <a:pt x="54" y="55"/>
                </a:cubicBezTo>
                <a:cubicBezTo>
                  <a:pt x="18" y="82"/>
                  <a:pt x="0" y="127"/>
                  <a:pt x="0" y="172"/>
                </a:cubicBezTo>
                <a:cubicBezTo>
                  <a:pt x="0" y="226"/>
                  <a:pt x="18" y="272"/>
                  <a:pt x="54" y="299"/>
                </a:cubicBezTo>
                <a:cubicBezTo>
                  <a:pt x="90" y="335"/>
                  <a:pt x="90" y="335"/>
                  <a:pt x="90" y="335"/>
                </a:cubicBezTo>
                <a:lnTo>
                  <a:pt x="90" y="344"/>
                </a:lnTo>
                <a:cubicBezTo>
                  <a:pt x="289" y="534"/>
                  <a:pt x="289" y="534"/>
                  <a:pt x="289" y="534"/>
                </a:cubicBezTo>
                <a:cubicBezTo>
                  <a:pt x="298" y="543"/>
                  <a:pt x="307" y="543"/>
                  <a:pt x="316" y="543"/>
                </a:cubicBezTo>
                <a:cubicBezTo>
                  <a:pt x="325" y="543"/>
                  <a:pt x="334" y="543"/>
                  <a:pt x="334" y="534"/>
                </a:cubicBezTo>
                <a:cubicBezTo>
                  <a:pt x="533" y="344"/>
                  <a:pt x="533" y="344"/>
                  <a:pt x="533" y="344"/>
                </a:cubicBezTo>
                <a:lnTo>
                  <a:pt x="533" y="335"/>
                </a:lnTo>
                <a:cubicBezTo>
                  <a:pt x="578" y="299"/>
                  <a:pt x="578" y="299"/>
                  <a:pt x="578" y="299"/>
                </a:cubicBezTo>
                <a:lnTo>
                  <a:pt x="578" y="299"/>
                </a:lnTo>
                <a:cubicBezTo>
                  <a:pt x="605" y="272"/>
                  <a:pt x="624" y="226"/>
                  <a:pt x="624" y="172"/>
                </a:cubicBezTo>
                <a:cubicBezTo>
                  <a:pt x="624" y="127"/>
                  <a:pt x="605" y="82"/>
                  <a:pt x="578" y="55"/>
                </a:cubicBezTo>
                <a:close/>
                <a:moveTo>
                  <a:pt x="524" y="254"/>
                </a:moveTo>
                <a:lnTo>
                  <a:pt x="524" y="254"/>
                </a:lnTo>
                <a:cubicBezTo>
                  <a:pt x="488" y="290"/>
                  <a:pt x="488" y="290"/>
                  <a:pt x="488" y="290"/>
                </a:cubicBezTo>
                <a:lnTo>
                  <a:pt x="479" y="290"/>
                </a:lnTo>
                <a:cubicBezTo>
                  <a:pt x="316" y="462"/>
                  <a:pt x="316" y="462"/>
                  <a:pt x="316" y="462"/>
                </a:cubicBezTo>
                <a:cubicBezTo>
                  <a:pt x="145" y="290"/>
                  <a:pt x="145" y="290"/>
                  <a:pt x="145" y="290"/>
                </a:cubicBezTo>
                <a:lnTo>
                  <a:pt x="145" y="290"/>
                </a:lnTo>
                <a:cubicBezTo>
                  <a:pt x="99" y="254"/>
                  <a:pt x="99" y="254"/>
                  <a:pt x="99" y="254"/>
                </a:cubicBezTo>
                <a:cubicBezTo>
                  <a:pt x="81" y="226"/>
                  <a:pt x="72" y="208"/>
                  <a:pt x="72" y="172"/>
                </a:cubicBezTo>
                <a:cubicBezTo>
                  <a:pt x="72" y="145"/>
                  <a:pt x="81" y="127"/>
                  <a:pt x="99" y="100"/>
                </a:cubicBezTo>
                <a:cubicBezTo>
                  <a:pt x="117" y="82"/>
                  <a:pt x="145" y="73"/>
                  <a:pt x="171" y="73"/>
                </a:cubicBezTo>
                <a:cubicBezTo>
                  <a:pt x="199" y="73"/>
                  <a:pt x="226" y="82"/>
                  <a:pt x="244" y="100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298" y="145"/>
                  <a:pt x="307" y="154"/>
                  <a:pt x="316" y="154"/>
                </a:cubicBezTo>
                <a:cubicBezTo>
                  <a:pt x="325" y="154"/>
                  <a:pt x="334" y="145"/>
                  <a:pt x="334" y="145"/>
                </a:cubicBezTo>
                <a:cubicBezTo>
                  <a:pt x="379" y="100"/>
                  <a:pt x="379" y="100"/>
                  <a:pt x="379" y="100"/>
                </a:cubicBezTo>
                <a:cubicBezTo>
                  <a:pt x="398" y="82"/>
                  <a:pt x="425" y="73"/>
                  <a:pt x="452" y="73"/>
                </a:cubicBezTo>
                <a:cubicBezTo>
                  <a:pt x="479" y="73"/>
                  <a:pt x="506" y="82"/>
                  <a:pt x="524" y="100"/>
                </a:cubicBezTo>
                <a:cubicBezTo>
                  <a:pt x="542" y="127"/>
                  <a:pt x="551" y="145"/>
                  <a:pt x="551" y="172"/>
                </a:cubicBezTo>
                <a:cubicBezTo>
                  <a:pt x="551" y="208"/>
                  <a:pt x="542" y="226"/>
                  <a:pt x="524" y="2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5">
            <a:extLst>
              <a:ext uri="{FF2B5EF4-FFF2-40B4-BE49-F238E27FC236}">
                <a16:creationId xmlns:a16="http://schemas.microsoft.com/office/drawing/2014/main" id="{404D1D9D-C6C1-9A4F-B84E-D936E48C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5200" y="5207261"/>
            <a:ext cx="1276572" cy="1267288"/>
          </a:xfrm>
          <a:custGeom>
            <a:avLst/>
            <a:gdLst>
              <a:gd name="T0" fmla="*/ 995 w 1213"/>
              <a:gd name="T1" fmla="*/ 596 h 1203"/>
              <a:gd name="T2" fmla="*/ 1212 w 1213"/>
              <a:gd name="T3" fmla="*/ 262 h 1203"/>
              <a:gd name="T4" fmla="*/ 850 w 1213"/>
              <a:gd name="T5" fmla="*/ 189 h 1203"/>
              <a:gd name="T6" fmla="*/ 814 w 1213"/>
              <a:gd name="T7" fmla="*/ 180 h 1203"/>
              <a:gd name="T8" fmla="*/ 389 w 1213"/>
              <a:gd name="T9" fmla="*/ 180 h 1203"/>
              <a:gd name="T10" fmla="*/ 362 w 1213"/>
              <a:gd name="T11" fmla="*/ 189 h 1203"/>
              <a:gd name="T12" fmla="*/ 0 w 1213"/>
              <a:gd name="T13" fmla="*/ 262 h 1203"/>
              <a:gd name="T14" fmla="*/ 217 w 1213"/>
              <a:gd name="T15" fmla="*/ 596 h 1203"/>
              <a:gd name="T16" fmla="*/ 0 w 1213"/>
              <a:gd name="T17" fmla="*/ 940 h 1203"/>
              <a:gd name="T18" fmla="*/ 154 w 1213"/>
              <a:gd name="T19" fmla="*/ 1057 h 1203"/>
              <a:gd name="T20" fmla="*/ 389 w 1213"/>
              <a:gd name="T21" fmla="*/ 1003 h 1203"/>
              <a:gd name="T22" fmla="*/ 606 w 1213"/>
              <a:gd name="T23" fmla="*/ 1202 h 1203"/>
              <a:gd name="T24" fmla="*/ 823 w 1213"/>
              <a:gd name="T25" fmla="*/ 1003 h 1203"/>
              <a:gd name="T26" fmla="*/ 1058 w 1213"/>
              <a:gd name="T27" fmla="*/ 1057 h 1203"/>
              <a:gd name="T28" fmla="*/ 1212 w 1213"/>
              <a:gd name="T29" fmla="*/ 940 h 1203"/>
              <a:gd name="T30" fmla="*/ 995 w 1213"/>
              <a:gd name="T31" fmla="*/ 596 h 1203"/>
              <a:gd name="T32" fmla="*/ 868 w 1213"/>
              <a:gd name="T33" fmla="*/ 253 h 1203"/>
              <a:gd name="T34" fmla="*/ 1058 w 1213"/>
              <a:gd name="T35" fmla="*/ 217 h 1203"/>
              <a:gd name="T36" fmla="*/ 1139 w 1213"/>
              <a:gd name="T37" fmla="*/ 262 h 1203"/>
              <a:gd name="T38" fmla="*/ 949 w 1213"/>
              <a:gd name="T39" fmla="*/ 551 h 1203"/>
              <a:gd name="T40" fmla="*/ 850 w 1213"/>
              <a:gd name="T41" fmla="*/ 262 h 1203"/>
              <a:gd name="T42" fmla="*/ 760 w 1213"/>
              <a:gd name="T43" fmla="*/ 705 h 1203"/>
              <a:gd name="T44" fmla="*/ 606 w 1213"/>
              <a:gd name="T45" fmla="*/ 813 h 1203"/>
              <a:gd name="T46" fmla="*/ 389 w 1213"/>
              <a:gd name="T47" fmla="*/ 659 h 1203"/>
              <a:gd name="T48" fmla="*/ 389 w 1213"/>
              <a:gd name="T49" fmla="*/ 542 h 1203"/>
              <a:gd name="T50" fmla="*/ 606 w 1213"/>
              <a:gd name="T51" fmla="*/ 388 h 1203"/>
              <a:gd name="T52" fmla="*/ 823 w 1213"/>
              <a:gd name="T53" fmla="*/ 542 h 1203"/>
              <a:gd name="T54" fmla="*/ 823 w 1213"/>
              <a:gd name="T55" fmla="*/ 659 h 1203"/>
              <a:gd name="T56" fmla="*/ 814 w 1213"/>
              <a:gd name="T57" fmla="*/ 759 h 1203"/>
              <a:gd name="T58" fmla="*/ 778 w 1213"/>
              <a:gd name="T59" fmla="*/ 904 h 1203"/>
              <a:gd name="T60" fmla="*/ 805 w 1213"/>
              <a:gd name="T61" fmla="*/ 759 h 1203"/>
              <a:gd name="T62" fmla="*/ 533 w 1213"/>
              <a:gd name="T63" fmla="*/ 849 h 1203"/>
              <a:gd name="T64" fmla="*/ 425 w 1213"/>
              <a:gd name="T65" fmla="*/ 904 h 1203"/>
              <a:gd name="T66" fmla="*/ 407 w 1213"/>
              <a:gd name="T67" fmla="*/ 759 h 1203"/>
              <a:gd name="T68" fmla="*/ 398 w 1213"/>
              <a:gd name="T69" fmla="*/ 442 h 1203"/>
              <a:gd name="T70" fmla="*/ 425 w 1213"/>
              <a:gd name="T71" fmla="*/ 289 h 1203"/>
              <a:gd name="T72" fmla="*/ 407 w 1213"/>
              <a:gd name="T73" fmla="*/ 442 h 1203"/>
              <a:gd name="T74" fmla="*/ 678 w 1213"/>
              <a:gd name="T75" fmla="*/ 352 h 1203"/>
              <a:gd name="T76" fmla="*/ 778 w 1213"/>
              <a:gd name="T77" fmla="*/ 289 h 1203"/>
              <a:gd name="T78" fmla="*/ 805 w 1213"/>
              <a:gd name="T79" fmla="*/ 442 h 1203"/>
              <a:gd name="T80" fmla="*/ 461 w 1213"/>
              <a:gd name="T81" fmla="*/ 217 h 1203"/>
              <a:gd name="T82" fmla="*/ 606 w 1213"/>
              <a:gd name="T83" fmla="*/ 72 h 1203"/>
              <a:gd name="T84" fmla="*/ 760 w 1213"/>
              <a:gd name="T85" fmla="*/ 226 h 1203"/>
              <a:gd name="T86" fmla="*/ 452 w 1213"/>
              <a:gd name="T87" fmla="*/ 226 h 1203"/>
              <a:gd name="T88" fmla="*/ 172 w 1213"/>
              <a:gd name="T89" fmla="*/ 451 h 1203"/>
              <a:gd name="T90" fmla="*/ 73 w 1213"/>
              <a:gd name="T91" fmla="*/ 262 h 1203"/>
              <a:gd name="T92" fmla="*/ 172 w 1213"/>
              <a:gd name="T93" fmla="*/ 217 h 1203"/>
              <a:gd name="T94" fmla="*/ 362 w 1213"/>
              <a:gd name="T95" fmla="*/ 262 h 1203"/>
              <a:gd name="T96" fmla="*/ 262 w 1213"/>
              <a:gd name="T97" fmla="*/ 551 h 1203"/>
              <a:gd name="T98" fmla="*/ 335 w 1213"/>
              <a:gd name="T99" fmla="*/ 949 h 1203"/>
              <a:gd name="T100" fmla="*/ 172 w 1213"/>
              <a:gd name="T101" fmla="*/ 985 h 1203"/>
              <a:gd name="T102" fmla="*/ 73 w 1213"/>
              <a:gd name="T103" fmla="*/ 940 h 1203"/>
              <a:gd name="T104" fmla="*/ 262 w 1213"/>
              <a:gd name="T105" fmla="*/ 650 h 1203"/>
              <a:gd name="T106" fmla="*/ 362 w 1213"/>
              <a:gd name="T107" fmla="*/ 940 h 1203"/>
              <a:gd name="T108" fmla="*/ 750 w 1213"/>
              <a:gd name="T109" fmla="*/ 985 h 1203"/>
              <a:gd name="T110" fmla="*/ 606 w 1213"/>
              <a:gd name="T111" fmla="*/ 1130 h 1203"/>
              <a:gd name="T112" fmla="*/ 452 w 1213"/>
              <a:gd name="T113" fmla="*/ 976 h 1203"/>
              <a:gd name="T114" fmla="*/ 760 w 1213"/>
              <a:gd name="T115" fmla="*/ 976 h 1203"/>
              <a:gd name="T116" fmla="*/ 1121 w 1213"/>
              <a:gd name="T117" fmla="*/ 976 h 1203"/>
              <a:gd name="T118" fmla="*/ 1031 w 1213"/>
              <a:gd name="T119" fmla="*/ 985 h 1203"/>
              <a:gd name="T120" fmla="*/ 850 w 1213"/>
              <a:gd name="T121" fmla="*/ 940 h 1203"/>
              <a:gd name="T122" fmla="*/ 949 w 1213"/>
              <a:gd name="T123" fmla="*/ 650 h 1203"/>
              <a:gd name="T124" fmla="*/ 1139 w 1213"/>
              <a:gd name="T125" fmla="*/ 940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13" h="1203">
                <a:moveTo>
                  <a:pt x="995" y="596"/>
                </a:moveTo>
                <a:lnTo>
                  <a:pt x="995" y="596"/>
                </a:lnTo>
                <a:cubicBezTo>
                  <a:pt x="1031" y="560"/>
                  <a:pt x="1067" y="533"/>
                  <a:pt x="1094" y="497"/>
                </a:cubicBezTo>
                <a:cubicBezTo>
                  <a:pt x="1148" y="434"/>
                  <a:pt x="1212" y="343"/>
                  <a:pt x="1212" y="262"/>
                </a:cubicBezTo>
                <a:cubicBezTo>
                  <a:pt x="1212" y="226"/>
                  <a:pt x="1194" y="189"/>
                  <a:pt x="1166" y="171"/>
                </a:cubicBezTo>
                <a:cubicBezTo>
                  <a:pt x="1094" y="117"/>
                  <a:pt x="949" y="153"/>
                  <a:pt x="850" y="189"/>
                </a:cubicBezTo>
                <a:cubicBezTo>
                  <a:pt x="841" y="189"/>
                  <a:pt x="832" y="198"/>
                  <a:pt x="823" y="198"/>
                </a:cubicBezTo>
                <a:cubicBezTo>
                  <a:pt x="823" y="189"/>
                  <a:pt x="823" y="189"/>
                  <a:pt x="814" y="180"/>
                </a:cubicBezTo>
                <a:cubicBezTo>
                  <a:pt x="760" y="63"/>
                  <a:pt x="687" y="0"/>
                  <a:pt x="606" y="0"/>
                </a:cubicBezTo>
                <a:cubicBezTo>
                  <a:pt x="524" y="0"/>
                  <a:pt x="443" y="63"/>
                  <a:pt x="389" y="180"/>
                </a:cubicBezTo>
                <a:cubicBezTo>
                  <a:pt x="389" y="189"/>
                  <a:pt x="389" y="189"/>
                  <a:pt x="389" y="198"/>
                </a:cubicBezTo>
                <a:cubicBezTo>
                  <a:pt x="380" y="198"/>
                  <a:pt x="371" y="189"/>
                  <a:pt x="362" y="189"/>
                </a:cubicBezTo>
                <a:cubicBezTo>
                  <a:pt x="262" y="153"/>
                  <a:pt x="118" y="117"/>
                  <a:pt x="45" y="171"/>
                </a:cubicBezTo>
                <a:cubicBezTo>
                  <a:pt x="18" y="189"/>
                  <a:pt x="0" y="226"/>
                  <a:pt x="0" y="262"/>
                </a:cubicBezTo>
                <a:cubicBezTo>
                  <a:pt x="0" y="343"/>
                  <a:pt x="63" y="434"/>
                  <a:pt x="118" y="497"/>
                </a:cubicBezTo>
                <a:cubicBezTo>
                  <a:pt x="145" y="533"/>
                  <a:pt x="172" y="560"/>
                  <a:pt x="217" y="596"/>
                </a:cubicBezTo>
                <a:cubicBezTo>
                  <a:pt x="172" y="632"/>
                  <a:pt x="145" y="668"/>
                  <a:pt x="118" y="705"/>
                </a:cubicBezTo>
                <a:cubicBezTo>
                  <a:pt x="63" y="768"/>
                  <a:pt x="0" y="858"/>
                  <a:pt x="0" y="940"/>
                </a:cubicBezTo>
                <a:cubicBezTo>
                  <a:pt x="0" y="976"/>
                  <a:pt x="18" y="1012"/>
                  <a:pt x="45" y="1030"/>
                </a:cubicBezTo>
                <a:cubicBezTo>
                  <a:pt x="73" y="1048"/>
                  <a:pt x="109" y="1057"/>
                  <a:pt x="154" y="1057"/>
                </a:cubicBezTo>
                <a:cubicBezTo>
                  <a:pt x="217" y="1057"/>
                  <a:pt x="299" y="1039"/>
                  <a:pt x="362" y="1012"/>
                </a:cubicBezTo>
                <a:cubicBezTo>
                  <a:pt x="371" y="1012"/>
                  <a:pt x="380" y="1003"/>
                  <a:pt x="389" y="1003"/>
                </a:cubicBezTo>
                <a:cubicBezTo>
                  <a:pt x="389" y="1012"/>
                  <a:pt x="389" y="1012"/>
                  <a:pt x="389" y="1021"/>
                </a:cubicBezTo>
                <a:cubicBezTo>
                  <a:pt x="443" y="1138"/>
                  <a:pt x="524" y="1202"/>
                  <a:pt x="606" y="1202"/>
                </a:cubicBezTo>
                <a:cubicBezTo>
                  <a:pt x="687" y="1202"/>
                  <a:pt x="760" y="1138"/>
                  <a:pt x="814" y="1021"/>
                </a:cubicBezTo>
                <a:cubicBezTo>
                  <a:pt x="823" y="1012"/>
                  <a:pt x="823" y="1012"/>
                  <a:pt x="823" y="1003"/>
                </a:cubicBezTo>
                <a:cubicBezTo>
                  <a:pt x="832" y="1003"/>
                  <a:pt x="841" y="1012"/>
                  <a:pt x="850" y="1012"/>
                </a:cubicBezTo>
                <a:cubicBezTo>
                  <a:pt x="913" y="1039"/>
                  <a:pt x="995" y="1057"/>
                  <a:pt x="1058" y="1057"/>
                </a:cubicBezTo>
                <a:cubicBezTo>
                  <a:pt x="1103" y="1057"/>
                  <a:pt x="1139" y="1048"/>
                  <a:pt x="1166" y="1030"/>
                </a:cubicBezTo>
                <a:cubicBezTo>
                  <a:pt x="1194" y="1012"/>
                  <a:pt x="1212" y="976"/>
                  <a:pt x="1212" y="940"/>
                </a:cubicBezTo>
                <a:cubicBezTo>
                  <a:pt x="1212" y="858"/>
                  <a:pt x="1148" y="768"/>
                  <a:pt x="1094" y="705"/>
                </a:cubicBezTo>
                <a:cubicBezTo>
                  <a:pt x="1067" y="668"/>
                  <a:pt x="1031" y="632"/>
                  <a:pt x="995" y="596"/>
                </a:cubicBezTo>
                <a:close/>
                <a:moveTo>
                  <a:pt x="868" y="253"/>
                </a:moveTo>
                <a:lnTo>
                  <a:pt x="868" y="253"/>
                </a:lnTo>
                <a:cubicBezTo>
                  <a:pt x="931" y="235"/>
                  <a:pt x="995" y="217"/>
                  <a:pt x="1031" y="217"/>
                </a:cubicBezTo>
                <a:cubicBezTo>
                  <a:pt x="1040" y="217"/>
                  <a:pt x="1049" y="217"/>
                  <a:pt x="1058" y="217"/>
                </a:cubicBezTo>
                <a:cubicBezTo>
                  <a:pt x="1085" y="217"/>
                  <a:pt x="1112" y="217"/>
                  <a:pt x="1121" y="226"/>
                </a:cubicBezTo>
                <a:cubicBezTo>
                  <a:pt x="1130" y="235"/>
                  <a:pt x="1139" y="243"/>
                  <a:pt x="1139" y="262"/>
                </a:cubicBezTo>
                <a:cubicBezTo>
                  <a:pt x="1139" y="307"/>
                  <a:pt x="1103" y="370"/>
                  <a:pt x="1040" y="451"/>
                </a:cubicBezTo>
                <a:cubicBezTo>
                  <a:pt x="1013" y="479"/>
                  <a:pt x="986" y="515"/>
                  <a:pt x="949" y="551"/>
                </a:cubicBezTo>
                <a:cubicBezTo>
                  <a:pt x="931" y="533"/>
                  <a:pt x="913" y="524"/>
                  <a:pt x="895" y="506"/>
                </a:cubicBezTo>
                <a:cubicBezTo>
                  <a:pt x="886" y="415"/>
                  <a:pt x="868" y="334"/>
                  <a:pt x="850" y="262"/>
                </a:cubicBezTo>
                <a:cubicBezTo>
                  <a:pt x="859" y="262"/>
                  <a:pt x="868" y="262"/>
                  <a:pt x="868" y="253"/>
                </a:cubicBezTo>
                <a:close/>
                <a:moveTo>
                  <a:pt x="760" y="705"/>
                </a:moveTo>
                <a:lnTo>
                  <a:pt x="760" y="705"/>
                </a:lnTo>
                <a:cubicBezTo>
                  <a:pt x="714" y="741"/>
                  <a:pt x="660" y="777"/>
                  <a:pt x="606" y="813"/>
                </a:cubicBezTo>
                <a:cubicBezTo>
                  <a:pt x="552" y="777"/>
                  <a:pt x="497" y="741"/>
                  <a:pt x="443" y="705"/>
                </a:cubicBezTo>
                <a:cubicBezTo>
                  <a:pt x="425" y="687"/>
                  <a:pt x="407" y="677"/>
                  <a:pt x="389" y="659"/>
                </a:cubicBezTo>
                <a:cubicBezTo>
                  <a:pt x="389" y="641"/>
                  <a:pt x="389" y="623"/>
                  <a:pt x="389" y="596"/>
                </a:cubicBezTo>
                <a:cubicBezTo>
                  <a:pt x="389" y="578"/>
                  <a:pt x="389" y="560"/>
                  <a:pt x="389" y="542"/>
                </a:cubicBezTo>
                <a:cubicBezTo>
                  <a:pt x="407" y="524"/>
                  <a:pt x="425" y="506"/>
                  <a:pt x="443" y="497"/>
                </a:cubicBezTo>
                <a:cubicBezTo>
                  <a:pt x="497" y="460"/>
                  <a:pt x="552" y="424"/>
                  <a:pt x="606" y="388"/>
                </a:cubicBezTo>
                <a:cubicBezTo>
                  <a:pt x="660" y="424"/>
                  <a:pt x="714" y="460"/>
                  <a:pt x="760" y="497"/>
                </a:cubicBezTo>
                <a:cubicBezTo>
                  <a:pt x="787" y="506"/>
                  <a:pt x="805" y="524"/>
                  <a:pt x="823" y="542"/>
                </a:cubicBezTo>
                <a:cubicBezTo>
                  <a:pt x="823" y="560"/>
                  <a:pt x="823" y="578"/>
                  <a:pt x="823" y="596"/>
                </a:cubicBezTo>
                <a:cubicBezTo>
                  <a:pt x="823" y="623"/>
                  <a:pt x="823" y="641"/>
                  <a:pt x="823" y="659"/>
                </a:cubicBezTo>
                <a:cubicBezTo>
                  <a:pt x="805" y="677"/>
                  <a:pt x="787" y="687"/>
                  <a:pt x="760" y="705"/>
                </a:cubicBezTo>
                <a:close/>
                <a:moveTo>
                  <a:pt x="814" y="759"/>
                </a:moveTo>
                <a:lnTo>
                  <a:pt x="814" y="759"/>
                </a:lnTo>
                <a:cubicBezTo>
                  <a:pt x="805" y="813"/>
                  <a:pt x="796" y="858"/>
                  <a:pt x="778" y="904"/>
                </a:cubicBezTo>
                <a:cubicBezTo>
                  <a:pt x="750" y="894"/>
                  <a:pt x="714" y="876"/>
                  <a:pt x="678" y="849"/>
                </a:cubicBezTo>
                <a:cubicBezTo>
                  <a:pt x="714" y="822"/>
                  <a:pt x="760" y="795"/>
                  <a:pt x="805" y="759"/>
                </a:cubicBezTo>
                <a:lnTo>
                  <a:pt x="814" y="759"/>
                </a:lnTo>
                <a:close/>
                <a:moveTo>
                  <a:pt x="533" y="849"/>
                </a:moveTo>
                <a:lnTo>
                  <a:pt x="533" y="849"/>
                </a:lnTo>
                <a:cubicBezTo>
                  <a:pt x="497" y="876"/>
                  <a:pt x="461" y="894"/>
                  <a:pt x="425" y="904"/>
                </a:cubicBezTo>
                <a:cubicBezTo>
                  <a:pt x="416" y="858"/>
                  <a:pt x="407" y="813"/>
                  <a:pt x="398" y="759"/>
                </a:cubicBezTo>
                <a:cubicBezTo>
                  <a:pt x="398" y="759"/>
                  <a:pt x="398" y="759"/>
                  <a:pt x="407" y="759"/>
                </a:cubicBezTo>
                <a:cubicBezTo>
                  <a:pt x="443" y="795"/>
                  <a:pt x="488" y="822"/>
                  <a:pt x="533" y="849"/>
                </a:cubicBezTo>
                <a:close/>
                <a:moveTo>
                  <a:pt x="398" y="442"/>
                </a:moveTo>
                <a:lnTo>
                  <a:pt x="398" y="442"/>
                </a:lnTo>
                <a:cubicBezTo>
                  <a:pt x="407" y="388"/>
                  <a:pt x="416" y="343"/>
                  <a:pt x="425" y="289"/>
                </a:cubicBezTo>
                <a:cubicBezTo>
                  <a:pt x="461" y="307"/>
                  <a:pt x="497" y="325"/>
                  <a:pt x="533" y="352"/>
                </a:cubicBezTo>
                <a:cubicBezTo>
                  <a:pt x="488" y="379"/>
                  <a:pt x="443" y="406"/>
                  <a:pt x="407" y="442"/>
                </a:cubicBezTo>
                <a:cubicBezTo>
                  <a:pt x="398" y="442"/>
                  <a:pt x="398" y="442"/>
                  <a:pt x="398" y="442"/>
                </a:cubicBezTo>
                <a:close/>
                <a:moveTo>
                  <a:pt x="678" y="352"/>
                </a:moveTo>
                <a:lnTo>
                  <a:pt x="678" y="352"/>
                </a:lnTo>
                <a:cubicBezTo>
                  <a:pt x="714" y="325"/>
                  <a:pt x="750" y="307"/>
                  <a:pt x="778" y="289"/>
                </a:cubicBezTo>
                <a:cubicBezTo>
                  <a:pt x="796" y="343"/>
                  <a:pt x="805" y="388"/>
                  <a:pt x="814" y="442"/>
                </a:cubicBezTo>
                <a:lnTo>
                  <a:pt x="805" y="442"/>
                </a:lnTo>
                <a:cubicBezTo>
                  <a:pt x="760" y="406"/>
                  <a:pt x="714" y="379"/>
                  <a:pt x="678" y="352"/>
                </a:cubicBezTo>
                <a:close/>
                <a:moveTo>
                  <a:pt x="461" y="217"/>
                </a:moveTo>
                <a:lnTo>
                  <a:pt x="461" y="217"/>
                </a:lnTo>
                <a:cubicBezTo>
                  <a:pt x="497" y="117"/>
                  <a:pt x="552" y="72"/>
                  <a:pt x="606" y="72"/>
                </a:cubicBezTo>
                <a:cubicBezTo>
                  <a:pt x="660" y="72"/>
                  <a:pt x="714" y="117"/>
                  <a:pt x="750" y="217"/>
                </a:cubicBezTo>
                <a:lnTo>
                  <a:pt x="760" y="226"/>
                </a:lnTo>
                <a:cubicBezTo>
                  <a:pt x="705" y="253"/>
                  <a:pt x="660" y="280"/>
                  <a:pt x="606" y="307"/>
                </a:cubicBezTo>
                <a:cubicBezTo>
                  <a:pt x="552" y="280"/>
                  <a:pt x="507" y="253"/>
                  <a:pt x="452" y="226"/>
                </a:cubicBezTo>
                <a:cubicBezTo>
                  <a:pt x="452" y="226"/>
                  <a:pt x="452" y="217"/>
                  <a:pt x="461" y="217"/>
                </a:cubicBezTo>
                <a:close/>
                <a:moveTo>
                  <a:pt x="172" y="451"/>
                </a:moveTo>
                <a:lnTo>
                  <a:pt x="172" y="451"/>
                </a:lnTo>
                <a:cubicBezTo>
                  <a:pt x="109" y="370"/>
                  <a:pt x="73" y="307"/>
                  <a:pt x="73" y="262"/>
                </a:cubicBezTo>
                <a:cubicBezTo>
                  <a:pt x="73" y="243"/>
                  <a:pt x="82" y="235"/>
                  <a:pt x="91" y="226"/>
                </a:cubicBezTo>
                <a:cubicBezTo>
                  <a:pt x="100" y="217"/>
                  <a:pt x="136" y="207"/>
                  <a:pt x="172" y="217"/>
                </a:cubicBezTo>
                <a:cubicBezTo>
                  <a:pt x="217" y="217"/>
                  <a:pt x="280" y="235"/>
                  <a:pt x="335" y="253"/>
                </a:cubicBezTo>
                <a:cubicBezTo>
                  <a:pt x="344" y="262"/>
                  <a:pt x="353" y="262"/>
                  <a:pt x="362" y="262"/>
                </a:cubicBezTo>
                <a:cubicBezTo>
                  <a:pt x="344" y="334"/>
                  <a:pt x="326" y="415"/>
                  <a:pt x="317" y="506"/>
                </a:cubicBezTo>
                <a:cubicBezTo>
                  <a:pt x="299" y="524"/>
                  <a:pt x="280" y="533"/>
                  <a:pt x="262" y="551"/>
                </a:cubicBezTo>
                <a:cubicBezTo>
                  <a:pt x="226" y="515"/>
                  <a:pt x="199" y="479"/>
                  <a:pt x="172" y="451"/>
                </a:cubicBezTo>
                <a:close/>
                <a:moveTo>
                  <a:pt x="335" y="949"/>
                </a:moveTo>
                <a:lnTo>
                  <a:pt x="335" y="949"/>
                </a:lnTo>
                <a:cubicBezTo>
                  <a:pt x="280" y="967"/>
                  <a:pt x="217" y="985"/>
                  <a:pt x="172" y="985"/>
                </a:cubicBezTo>
                <a:cubicBezTo>
                  <a:pt x="136" y="994"/>
                  <a:pt x="100" y="985"/>
                  <a:pt x="91" y="976"/>
                </a:cubicBezTo>
                <a:cubicBezTo>
                  <a:pt x="82" y="967"/>
                  <a:pt x="73" y="958"/>
                  <a:pt x="73" y="940"/>
                </a:cubicBezTo>
                <a:cubicBezTo>
                  <a:pt x="73" y="894"/>
                  <a:pt x="109" y="831"/>
                  <a:pt x="172" y="750"/>
                </a:cubicBezTo>
                <a:cubicBezTo>
                  <a:pt x="199" y="723"/>
                  <a:pt x="226" y="687"/>
                  <a:pt x="262" y="650"/>
                </a:cubicBezTo>
                <a:cubicBezTo>
                  <a:pt x="280" y="668"/>
                  <a:pt x="299" y="677"/>
                  <a:pt x="317" y="696"/>
                </a:cubicBezTo>
                <a:cubicBezTo>
                  <a:pt x="326" y="786"/>
                  <a:pt x="344" y="867"/>
                  <a:pt x="362" y="940"/>
                </a:cubicBezTo>
                <a:cubicBezTo>
                  <a:pt x="353" y="940"/>
                  <a:pt x="344" y="940"/>
                  <a:pt x="335" y="949"/>
                </a:cubicBezTo>
                <a:close/>
                <a:moveTo>
                  <a:pt x="750" y="985"/>
                </a:moveTo>
                <a:lnTo>
                  <a:pt x="750" y="985"/>
                </a:lnTo>
                <a:cubicBezTo>
                  <a:pt x="714" y="1084"/>
                  <a:pt x="660" y="1130"/>
                  <a:pt x="606" y="1130"/>
                </a:cubicBezTo>
                <a:cubicBezTo>
                  <a:pt x="552" y="1130"/>
                  <a:pt x="497" y="1084"/>
                  <a:pt x="461" y="985"/>
                </a:cubicBezTo>
                <a:cubicBezTo>
                  <a:pt x="452" y="985"/>
                  <a:pt x="452" y="976"/>
                  <a:pt x="452" y="976"/>
                </a:cubicBezTo>
                <a:cubicBezTo>
                  <a:pt x="507" y="949"/>
                  <a:pt x="552" y="922"/>
                  <a:pt x="606" y="894"/>
                </a:cubicBezTo>
                <a:cubicBezTo>
                  <a:pt x="660" y="922"/>
                  <a:pt x="705" y="949"/>
                  <a:pt x="760" y="976"/>
                </a:cubicBezTo>
                <a:lnTo>
                  <a:pt x="750" y="985"/>
                </a:lnTo>
                <a:close/>
                <a:moveTo>
                  <a:pt x="1121" y="976"/>
                </a:moveTo>
                <a:lnTo>
                  <a:pt x="1121" y="976"/>
                </a:lnTo>
                <a:cubicBezTo>
                  <a:pt x="1103" y="985"/>
                  <a:pt x="1076" y="994"/>
                  <a:pt x="1031" y="985"/>
                </a:cubicBezTo>
                <a:cubicBezTo>
                  <a:pt x="995" y="985"/>
                  <a:pt x="931" y="967"/>
                  <a:pt x="868" y="949"/>
                </a:cubicBezTo>
                <a:cubicBezTo>
                  <a:pt x="868" y="940"/>
                  <a:pt x="859" y="940"/>
                  <a:pt x="850" y="940"/>
                </a:cubicBezTo>
                <a:cubicBezTo>
                  <a:pt x="868" y="867"/>
                  <a:pt x="886" y="786"/>
                  <a:pt x="895" y="696"/>
                </a:cubicBezTo>
                <a:cubicBezTo>
                  <a:pt x="913" y="677"/>
                  <a:pt x="931" y="668"/>
                  <a:pt x="949" y="650"/>
                </a:cubicBezTo>
                <a:cubicBezTo>
                  <a:pt x="986" y="687"/>
                  <a:pt x="1013" y="723"/>
                  <a:pt x="1040" y="750"/>
                </a:cubicBezTo>
                <a:cubicBezTo>
                  <a:pt x="1103" y="831"/>
                  <a:pt x="1139" y="894"/>
                  <a:pt x="1139" y="940"/>
                </a:cubicBezTo>
                <a:cubicBezTo>
                  <a:pt x="1139" y="958"/>
                  <a:pt x="1130" y="967"/>
                  <a:pt x="1121" y="9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6">
            <a:extLst>
              <a:ext uri="{FF2B5EF4-FFF2-40B4-BE49-F238E27FC236}">
                <a16:creationId xmlns:a16="http://schemas.microsoft.com/office/drawing/2014/main" id="{D9AEB7CB-854C-704D-B4D2-B07F381E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721" y="5188693"/>
            <a:ext cx="1476179" cy="1439043"/>
          </a:xfrm>
          <a:custGeom>
            <a:avLst/>
            <a:gdLst>
              <a:gd name="T0" fmla="*/ 1374 w 1403"/>
              <a:gd name="T1" fmla="*/ 561 h 1366"/>
              <a:gd name="T2" fmla="*/ 1320 w 1403"/>
              <a:gd name="T3" fmla="*/ 299 h 1366"/>
              <a:gd name="T4" fmla="*/ 1320 w 1403"/>
              <a:gd name="T5" fmla="*/ 190 h 1366"/>
              <a:gd name="T6" fmla="*/ 1212 w 1403"/>
              <a:gd name="T7" fmla="*/ 190 h 1366"/>
              <a:gd name="T8" fmla="*/ 407 w 1403"/>
              <a:gd name="T9" fmla="*/ 561 h 1366"/>
              <a:gd name="T10" fmla="*/ 525 w 1403"/>
              <a:gd name="T11" fmla="*/ 425 h 1366"/>
              <a:gd name="T12" fmla="*/ 525 w 1403"/>
              <a:gd name="T13" fmla="*/ 73 h 1366"/>
              <a:gd name="T14" fmla="*/ 244 w 1403"/>
              <a:gd name="T15" fmla="*/ 73 h 1366"/>
              <a:gd name="T16" fmla="*/ 244 w 1403"/>
              <a:gd name="T17" fmla="*/ 425 h 1366"/>
              <a:gd name="T18" fmla="*/ 353 w 1403"/>
              <a:gd name="T19" fmla="*/ 561 h 1366"/>
              <a:gd name="T20" fmla="*/ 0 w 1403"/>
              <a:gd name="T21" fmla="*/ 588 h 1366"/>
              <a:gd name="T22" fmla="*/ 308 w 1403"/>
              <a:gd name="T23" fmla="*/ 1121 h 1366"/>
              <a:gd name="T24" fmla="*/ 335 w 1403"/>
              <a:gd name="T25" fmla="*/ 1266 h 1366"/>
              <a:gd name="T26" fmla="*/ 968 w 1403"/>
              <a:gd name="T27" fmla="*/ 1365 h 1366"/>
              <a:gd name="T28" fmla="*/ 1058 w 1403"/>
              <a:gd name="T29" fmla="*/ 1140 h 1366"/>
              <a:gd name="T30" fmla="*/ 1320 w 1403"/>
              <a:gd name="T31" fmla="*/ 886 h 1366"/>
              <a:gd name="T32" fmla="*/ 1374 w 1403"/>
              <a:gd name="T33" fmla="*/ 561 h 1366"/>
              <a:gd name="T34" fmla="*/ 1248 w 1403"/>
              <a:gd name="T35" fmla="*/ 236 h 1366"/>
              <a:gd name="T36" fmla="*/ 1275 w 1403"/>
              <a:gd name="T37" fmla="*/ 236 h 1366"/>
              <a:gd name="T38" fmla="*/ 1275 w 1403"/>
              <a:gd name="T39" fmla="*/ 262 h 1366"/>
              <a:gd name="T40" fmla="*/ 932 w 1403"/>
              <a:gd name="T41" fmla="*/ 552 h 1366"/>
              <a:gd name="T42" fmla="*/ 281 w 1403"/>
              <a:gd name="T43" fmla="*/ 389 h 1366"/>
              <a:gd name="T44" fmla="*/ 244 w 1403"/>
              <a:gd name="T45" fmla="*/ 245 h 1366"/>
              <a:gd name="T46" fmla="*/ 380 w 1403"/>
              <a:gd name="T47" fmla="*/ 55 h 1366"/>
              <a:gd name="T48" fmla="*/ 525 w 1403"/>
              <a:gd name="T49" fmla="*/ 245 h 1366"/>
              <a:gd name="T50" fmla="*/ 407 w 1403"/>
              <a:gd name="T51" fmla="*/ 434 h 1366"/>
              <a:gd name="T52" fmla="*/ 470 w 1403"/>
              <a:gd name="T53" fmla="*/ 317 h 1366"/>
              <a:gd name="T54" fmla="*/ 434 w 1403"/>
              <a:gd name="T55" fmla="*/ 272 h 1366"/>
              <a:gd name="T56" fmla="*/ 407 w 1403"/>
              <a:gd name="T57" fmla="*/ 245 h 1366"/>
              <a:gd name="T58" fmla="*/ 479 w 1403"/>
              <a:gd name="T59" fmla="*/ 181 h 1366"/>
              <a:gd name="T60" fmla="*/ 398 w 1403"/>
              <a:gd name="T61" fmla="*/ 181 h 1366"/>
              <a:gd name="T62" fmla="*/ 371 w 1403"/>
              <a:gd name="T63" fmla="*/ 136 h 1366"/>
              <a:gd name="T64" fmla="*/ 344 w 1403"/>
              <a:gd name="T65" fmla="*/ 163 h 1366"/>
              <a:gd name="T66" fmla="*/ 326 w 1403"/>
              <a:gd name="T67" fmla="*/ 199 h 1366"/>
              <a:gd name="T68" fmla="*/ 290 w 1403"/>
              <a:gd name="T69" fmla="*/ 236 h 1366"/>
              <a:gd name="T70" fmla="*/ 353 w 1403"/>
              <a:gd name="T71" fmla="*/ 326 h 1366"/>
              <a:gd name="T72" fmla="*/ 290 w 1403"/>
              <a:gd name="T73" fmla="*/ 308 h 1366"/>
              <a:gd name="T74" fmla="*/ 353 w 1403"/>
              <a:gd name="T75" fmla="*/ 407 h 1366"/>
              <a:gd name="T76" fmla="*/ 281 w 1403"/>
              <a:gd name="T77" fmla="*/ 389 h 1366"/>
              <a:gd name="T78" fmla="*/ 1347 w 1403"/>
              <a:gd name="T79" fmla="*/ 615 h 1366"/>
              <a:gd name="T80" fmla="*/ 73 w 1403"/>
              <a:gd name="T81" fmla="*/ 706 h 1366"/>
              <a:gd name="T82" fmla="*/ 1347 w 1403"/>
              <a:gd name="T83" fmla="*/ 615 h 1366"/>
              <a:gd name="T84" fmla="*/ 1004 w 1403"/>
              <a:gd name="T85" fmla="*/ 1266 h 1366"/>
              <a:gd name="T86" fmla="*/ 425 w 1403"/>
              <a:gd name="T87" fmla="*/ 1302 h 1366"/>
              <a:gd name="T88" fmla="*/ 389 w 1403"/>
              <a:gd name="T89" fmla="*/ 1166 h 1366"/>
              <a:gd name="T90" fmla="*/ 1004 w 1403"/>
              <a:gd name="T91" fmla="*/ 1166 h 1366"/>
              <a:gd name="T92" fmla="*/ 1076 w 1403"/>
              <a:gd name="T93" fmla="*/ 1076 h 1366"/>
              <a:gd name="T94" fmla="*/ 706 w 1403"/>
              <a:gd name="T95" fmla="*/ 1157 h 1366"/>
              <a:gd name="T96" fmla="*/ 127 w 1403"/>
              <a:gd name="T97" fmla="*/ 859 h 1366"/>
              <a:gd name="T98" fmla="*/ 1320 w 1403"/>
              <a:gd name="T99" fmla="*/ 760 h 1366"/>
              <a:gd name="T100" fmla="*/ 1076 w 1403"/>
              <a:gd name="T101" fmla="*/ 1076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03" h="1366">
                <a:moveTo>
                  <a:pt x="1374" y="561"/>
                </a:moveTo>
                <a:lnTo>
                  <a:pt x="1374" y="561"/>
                </a:lnTo>
                <a:cubicBezTo>
                  <a:pt x="1049" y="561"/>
                  <a:pt x="1049" y="561"/>
                  <a:pt x="1049" y="561"/>
                </a:cubicBezTo>
                <a:cubicBezTo>
                  <a:pt x="1320" y="299"/>
                  <a:pt x="1320" y="299"/>
                  <a:pt x="1320" y="299"/>
                </a:cubicBezTo>
                <a:cubicBezTo>
                  <a:pt x="1329" y="281"/>
                  <a:pt x="1338" y="262"/>
                  <a:pt x="1338" y="245"/>
                </a:cubicBezTo>
                <a:cubicBezTo>
                  <a:pt x="1338" y="226"/>
                  <a:pt x="1329" y="208"/>
                  <a:pt x="1320" y="190"/>
                </a:cubicBezTo>
                <a:cubicBezTo>
                  <a:pt x="1302" y="181"/>
                  <a:pt x="1284" y="172"/>
                  <a:pt x="1266" y="172"/>
                </a:cubicBezTo>
                <a:cubicBezTo>
                  <a:pt x="1248" y="172"/>
                  <a:pt x="1230" y="181"/>
                  <a:pt x="1212" y="190"/>
                </a:cubicBezTo>
                <a:cubicBezTo>
                  <a:pt x="841" y="561"/>
                  <a:pt x="841" y="561"/>
                  <a:pt x="841" y="561"/>
                </a:cubicBezTo>
                <a:cubicBezTo>
                  <a:pt x="407" y="561"/>
                  <a:pt x="407" y="561"/>
                  <a:pt x="407" y="561"/>
                </a:cubicBezTo>
                <a:cubicBezTo>
                  <a:pt x="407" y="498"/>
                  <a:pt x="407" y="498"/>
                  <a:pt x="407" y="498"/>
                </a:cubicBezTo>
                <a:cubicBezTo>
                  <a:pt x="452" y="489"/>
                  <a:pt x="489" y="461"/>
                  <a:pt x="525" y="425"/>
                </a:cubicBezTo>
                <a:cubicBezTo>
                  <a:pt x="561" y="371"/>
                  <a:pt x="579" y="317"/>
                  <a:pt x="579" y="245"/>
                </a:cubicBezTo>
                <a:cubicBezTo>
                  <a:pt x="579" y="181"/>
                  <a:pt x="561" y="118"/>
                  <a:pt x="525" y="73"/>
                </a:cubicBezTo>
                <a:cubicBezTo>
                  <a:pt x="489" y="28"/>
                  <a:pt x="434" y="0"/>
                  <a:pt x="380" y="0"/>
                </a:cubicBezTo>
                <a:cubicBezTo>
                  <a:pt x="326" y="0"/>
                  <a:pt x="281" y="28"/>
                  <a:pt x="244" y="73"/>
                </a:cubicBezTo>
                <a:cubicBezTo>
                  <a:pt x="208" y="118"/>
                  <a:pt x="181" y="181"/>
                  <a:pt x="181" y="245"/>
                </a:cubicBezTo>
                <a:cubicBezTo>
                  <a:pt x="181" y="317"/>
                  <a:pt x="208" y="371"/>
                  <a:pt x="244" y="425"/>
                </a:cubicBezTo>
                <a:cubicBezTo>
                  <a:pt x="272" y="461"/>
                  <a:pt x="308" y="489"/>
                  <a:pt x="353" y="498"/>
                </a:cubicBezTo>
                <a:cubicBezTo>
                  <a:pt x="353" y="561"/>
                  <a:pt x="353" y="561"/>
                  <a:pt x="353" y="561"/>
                </a:cubicBezTo>
                <a:cubicBezTo>
                  <a:pt x="28" y="561"/>
                  <a:pt x="28" y="561"/>
                  <a:pt x="28" y="561"/>
                </a:cubicBezTo>
                <a:cubicBezTo>
                  <a:pt x="9" y="561"/>
                  <a:pt x="0" y="579"/>
                  <a:pt x="0" y="588"/>
                </a:cubicBezTo>
                <a:cubicBezTo>
                  <a:pt x="0" y="678"/>
                  <a:pt x="28" y="787"/>
                  <a:pt x="82" y="886"/>
                </a:cubicBezTo>
                <a:cubicBezTo>
                  <a:pt x="136" y="995"/>
                  <a:pt x="217" y="1085"/>
                  <a:pt x="308" y="1121"/>
                </a:cubicBezTo>
                <a:cubicBezTo>
                  <a:pt x="317" y="1130"/>
                  <a:pt x="326" y="1130"/>
                  <a:pt x="335" y="1140"/>
                </a:cubicBezTo>
                <a:cubicBezTo>
                  <a:pt x="335" y="1266"/>
                  <a:pt x="335" y="1266"/>
                  <a:pt x="335" y="1266"/>
                </a:cubicBezTo>
                <a:cubicBezTo>
                  <a:pt x="335" y="1320"/>
                  <a:pt x="371" y="1365"/>
                  <a:pt x="425" y="1365"/>
                </a:cubicBezTo>
                <a:cubicBezTo>
                  <a:pt x="968" y="1365"/>
                  <a:pt x="968" y="1365"/>
                  <a:pt x="968" y="1365"/>
                </a:cubicBezTo>
                <a:cubicBezTo>
                  <a:pt x="1022" y="1365"/>
                  <a:pt x="1058" y="1320"/>
                  <a:pt x="1058" y="1266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076" y="1140"/>
                  <a:pt x="1085" y="1130"/>
                  <a:pt x="1094" y="1121"/>
                </a:cubicBezTo>
                <a:cubicBezTo>
                  <a:pt x="1185" y="1085"/>
                  <a:pt x="1266" y="995"/>
                  <a:pt x="1320" y="886"/>
                </a:cubicBezTo>
                <a:cubicBezTo>
                  <a:pt x="1374" y="787"/>
                  <a:pt x="1402" y="678"/>
                  <a:pt x="1402" y="588"/>
                </a:cubicBezTo>
                <a:cubicBezTo>
                  <a:pt x="1402" y="579"/>
                  <a:pt x="1393" y="561"/>
                  <a:pt x="1374" y="561"/>
                </a:cubicBezTo>
                <a:close/>
                <a:moveTo>
                  <a:pt x="1248" y="236"/>
                </a:moveTo>
                <a:lnTo>
                  <a:pt x="1248" y="236"/>
                </a:lnTo>
                <a:cubicBezTo>
                  <a:pt x="1257" y="226"/>
                  <a:pt x="1257" y="226"/>
                  <a:pt x="1266" y="226"/>
                </a:cubicBezTo>
                <a:cubicBezTo>
                  <a:pt x="1266" y="226"/>
                  <a:pt x="1275" y="226"/>
                  <a:pt x="1275" y="236"/>
                </a:cubicBezTo>
                <a:cubicBezTo>
                  <a:pt x="1284" y="236"/>
                  <a:pt x="1284" y="236"/>
                  <a:pt x="1284" y="245"/>
                </a:cubicBezTo>
                <a:cubicBezTo>
                  <a:pt x="1284" y="254"/>
                  <a:pt x="1284" y="254"/>
                  <a:pt x="1275" y="262"/>
                </a:cubicBezTo>
                <a:cubicBezTo>
                  <a:pt x="995" y="543"/>
                  <a:pt x="995" y="543"/>
                  <a:pt x="995" y="543"/>
                </a:cubicBezTo>
                <a:cubicBezTo>
                  <a:pt x="932" y="552"/>
                  <a:pt x="932" y="552"/>
                  <a:pt x="932" y="552"/>
                </a:cubicBezTo>
                <a:lnTo>
                  <a:pt x="1248" y="236"/>
                </a:lnTo>
                <a:close/>
                <a:moveTo>
                  <a:pt x="281" y="389"/>
                </a:moveTo>
                <a:lnTo>
                  <a:pt x="281" y="389"/>
                </a:lnTo>
                <a:cubicBezTo>
                  <a:pt x="253" y="353"/>
                  <a:pt x="244" y="299"/>
                  <a:pt x="244" y="245"/>
                </a:cubicBezTo>
                <a:cubicBezTo>
                  <a:pt x="244" y="199"/>
                  <a:pt x="253" y="145"/>
                  <a:pt x="281" y="109"/>
                </a:cubicBezTo>
                <a:cubicBezTo>
                  <a:pt x="308" y="73"/>
                  <a:pt x="344" y="55"/>
                  <a:pt x="380" y="55"/>
                </a:cubicBezTo>
                <a:cubicBezTo>
                  <a:pt x="416" y="55"/>
                  <a:pt x="452" y="73"/>
                  <a:pt x="479" y="109"/>
                </a:cubicBezTo>
                <a:cubicBezTo>
                  <a:pt x="507" y="145"/>
                  <a:pt x="525" y="199"/>
                  <a:pt x="525" y="245"/>
                </a:cubicBezTo>
                <a:cubicBezTo>
                  <a:pt x="525" y="299"/>
                  <a:pt x="507" y="353"/>
                  <a:pt x="479" y="389"/>
                </a:cubicBezTo>
                <a:cubicBezTo>
                  <a:pt x="461" y="416"/>
                  <a:pt x="434" y="434"/>
                  <a:pt x="407" y="434"/>
                </a:cubicBezTo>
                <a:cubicBezTo>
                  <a:pt x="407" y="362"/>
                  <a:pt x="407" y="362"/>
                  <a:pt x="407" y="362"/>
                </a:cubicBezTo>
                <a:cubicBezTo>
                  <a:pt x="470" y="317"/>
                  <a:pt x="470" y="317"/>
                  <a:pt x="470" y="317"/>
                </a:cubicBezTo>
                <a:cubicBezTo>
                  <a:pt x="479" y="308"/>
                  <a:pt x="479" y="290"/>
                  <a:pt x="470" y="272"/>
                </a:cubicBezTo>
                <a:cubicBezTo>
                  <a:pt x="461" y="262"/>
                  <a:pt x="443" y="262"/>
                  <a:pt x="434" y="272"/>
                </a:cubicBezTo>
                <a:cubicBezTo>
                  <a:pt x="407" y="290"/>
                  <a:pt x="407" y="290"/>
                  <a:pt x="407" y="290"/>
                </a:cubicBezTo>
                <a:cubicBezTo>
                  <a:pt x="407" y="245"/>
                  <a:pt x="407" y="245"/>
                  <a:pt x="407" y="245"/>
                </a:cubicBezTo>
                <a:cubicBezTo>
                  <a:pt x="461" y="217"/>
                  <a:pt x="461" y="217"/>
                  <a:pt x="461" y="217"/>
                </a:cubicBezTo>
                <a:cubicBezTo>
                  <a:pt x="479" y="208"/>
                  <a:pt x="479" y="199"/>
                  <a:pt x="479" y="181"/>
                </a:cubicBezTo>
                <a:cubicBezTo>
                  <a:pt x="470" y="163"/>
                  <a:pt x="452" y="163"/>
                  <a:pt x="443" y="163"/>
                </a:cubicBezTo>
                <a:cubicBezTo>
                  <a:pt x="398" y="181"/>
                  <a:pt x="398" y="181"/>
                  <a:pt x="398" y="181"/>
                </a:cubicBezTo>
                <a:cubicBezTo>
                  <a:pt x="398" y="163"/>
                  <a:pt x="398" y="163"/>
                  <a:pt x="398" y="163"/>
                </a:cubicBezTo>
                <a:cubicBezTo>
                  <a:pt x="398" y="145"/>
                  <a:pt x="389" y="136"/>
                  <a:pt x="371" y="136"/>
                </a:cubicBezTo>
                <a:lnTo>
                  <a:pt x="371" y="136"/>
                </a:lnTo>
                <a:cubicBezTo>
                  <a:pt x="362" y="136"/>
                  <a:pt x="344" y="145"/>
                  <a:pt x="344" y="163"/>
                </a:cubicBezTo>
                <a:cubicBezTo>
                  <a:pt x="344" y="208"/>
                  <a:pt x="344" y="208"/>
                  <a:pt x="344" y="208"/>
                </a:cubicBezTo>
                <a:cubicBezTo>
                  <a:pt x="326" y="199"/>
                  <a:pt x="326" y="199"/>
                  <a:pt x="326" y="199"/>
                </a:cubicBezTo>
                <a:cubicBezTo>
                  <a:pt x="317" y="190"/>
                  <a:pt x="299" y="190"/>
                  <a:pt x="290" y="199"/>
                </a:cubicBezTo>
                <a:cubicBezTo>
                  <a:pt x="281" y="208"/>
                  <a:pt x="281" y="226"/>
                  <a:pt x="290" y="236"/>
                </a:cubicBezTo>
                <a:cubicBezTo>
                  <a:pt x="353" y="290"/>
                  <a:pt x="353" y="290"/>
                  <a:pt x="353" y="290"/>
                </a:cubicBezTo>
                <a:cubicBezTo>
                  <a:pt x="353" y="326"/>
                  <a:pt x="353" y="326"/>
                  <a:pt x="353" y="326"/>
                </a:cubicBezTo>
                <a:cubicBezTo>
                  <a:pt x="335" y="308"/>
                  <a:pt x="335" y="308"/>
                  <a:pt x="335" y="308"/>
                </a:cubicBezTo>
                <a:cubicBezTo>
                  <a:pt x="326" y="299"/>
                  <a:pt x="308" y="299"/>
                  <a:pt x="290" y="308"/>
                </a:cubicBezTo>
                <a:cubicBezTo>
                  <a:pt x="281" y="317"/>
                  <a:pt x="281" y="335"/>
                  <a:pt x="290" y="353"/>
                </a:cubicBezTo>
                <a:cubicBezTo>
                  <a:pt x="353" y="407"/>
                  <a:pt x="353" y="407"/>
                  <a:pt x="353" y="407"/>
                </a:cubicBezTo>
                <a:cubicBezTo>
                  <a:pt x="353" y="434"/>
                  <a:pt x="353" y="434"/>
                  <a:pt x="353" y="434"/>
                </a:cubicBezTo>
                <a:cubicBezTo>
                  <a:pt x="326" y="434"/>
                  <a:pt x="308" y="416"/>
                  <a:pt x="281" y="389"/>
                </a:cubicBezTo>
                <a:close/>
                <a:moveTo>
                  <a:pt x="1347" y="615"/>
                </a:moveTo>
                <a:lnTo>
                  <a:pt x="1347" y="615"/>
                </a:lnTo>
                <a:cubicBezTo>
                  <a:pt x="1347" y="642"/>
                  <a:pt x="1338" y="678"/>
                  <a:pt x="1338" y="706"/>
                </a:cubicBezTo>
                <a:cubicBezTo>
                  <a:pt x="73" y="706"/>
                  <a:pt x="73" y="706"/>
                  <a:pt x="73" y="706"/>
                </a:cubicBezTo>
                <a:cubicBezTo>
                  <a:pt x="64" y="678"/>
                  <a:pt x="55" y="642"/>
                  <a:pt x="55" y="615"/>
                </a:cubicBezTo>
                <a:lnTo>
                  <a:pt x="1347" y="615"/>
                </a:lnTo>
                <a:close/>
                <a:moveTo>
                  <a:pt x="1004" y="1266"/>
                </a:moveTo>
                <a:lnTo>
                  <a:pt x="1004" y="1266"/>
                </a:lnTo>
                <a:cubicBezTo>
                  <a:pt x="1004" y="1293"/>
                  <a:pt x="986" y="1302"/>
                  <a:pt x="968" y="1302"/>
                </a:cubicBezTo>
                <a:cubicBezTo>
                  <a:pt x="425" y="1302"/>
                  <a:pt x="425" y="1302"/>
                  <a:pt x="425" y="1302"/>
                </a:cubicBezTo>
                <a:cubicBezTo>
                  <a:pt x="407" y="1302"/>
                  <a:pt x="389" y="1293"/>
                  <a:pt x="389" y="1266"/>
                </a:cubicBezTo>
                <a:cubicBezTo>
                  <a:pt x="389" y="1166"/>
                  <a:pt x="389" y="1166"/>
                  <a:pt x="389" y="1166"/>
                </a:cubicBezTo>
                <a:cubicBezTo>
                  <a:pt x="479" y="1212"/>
                  <a:pt x="588" y="1239"/>
                  <a:pt x="696" y="1239"/>
                </a:cubicBezTo>
                <a:cubicBezTo>
                  <a:pt x="805" y="1239"/>
                  <a:pt x="913" y="1212"/>
                  <a:pt x="1004" y="1166"/>
                </a:cubicBezTo>
                <a:lnTo>
                  <a:pt x="1004" y="1266"/>
                </a:lnTo>
                <a:close/>
                <a:moveTo>
                  <a:pt x="1076" y="1076"/>
                </a:moveTo>
                <a:lnTo>
                  <a:pt x="1076" y="1076"/>
                </a:lnTo>
                <a:cubicBezTo>
                  <a:pt x="959" y="1130"/>
                  <a:pt x="832" y="1157"/>
                  <a:pt x="706" y="1157"/>
                </a:cubicBezTo>
                <a:cubicBezTo>
                  <a:pt x="570" y="1157"/>
                  <a:pt x="443" y="1130"/>
                  <a:pt x="335" y="1076"/>
                </a:cubicBezTo>
                <a:cubicBezTo>
                  <a:pt x="253" y="1040"/>
                  <a:pt x="181" y="959"/>
                  <a:pt x="127" y="859"/>
                </a:cubicBezTo>
                <a:cubicBezTo>
                  <a:pt x="109" y="832"/>
                  <a:pt x="100" y="796"/>
                  <a:pt x="82" y="760"/>
                </a:cubicBezTo>
                <a:cubicBezTo>
                  <a:pt x="1320" y="760"/>
                  <a:pt x="1320" y="760"/>
                  <a:pt x="1320" y="760"/>
                </a:cubicBezTo>
                <a:cubicBezTo>
                  <a:pt x="1302" y="796"/>
                  <a:pt x="1293" y="832"/>
                  <a:pt x="1275" y="859"/>
                </a:cubicBezTo>
                <a:cubicBezTo>
                  <a:pt x="1221" y="959"/>
                  <a:pt x="1148" y="1040"/>
                  <a:pt x="1076" y="10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7">
            <a:extLst>
              <a:ext uri="{FF2B5EF4-FFF2-40B4-BE49-F238E27FC236}">
                <a16:creationId xmlns:a16="http://schemas.microsoft.com/office/drawing/2014/main" id="{2B87C40E-E1E1-034C-BD16-C27CEB67F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9245" y="10248553"/>
            <a:ext cx="923771" cy="1494748"/>
          </a:xfrm>
          <a:custGeom>
            <a:avLst/>
            <a:gdLst>
              <a:gd name="T0" fmla="*/ 878 w 879"/>
              <a:gd name="T1" fmla="*/ 236 h 1421"/>
              <a:gd name="T2" fmla="*/ 878 w 879"/>
              <a:gd name="T3" fmla="*/ 236 h 1421"/>
              <a:gd name="T4" fmla="*/ 878 w 879"/>
              <a:gd name="T5" fmla="*/ 236 h 1421"/>
              <a:gd name="T6" fmla="*/ 878 w 879"/>
              <a:gd name="T7" fmla="*/ 226 h 1421"/>
              <a:gd name="T8" fmla="*/ 878 w 879"/>
              <a:gd name="T9" fmla="*/ 226 h 1421"/>
              <a:gd name="T10" fmla="*/ 878 w 879"/>
              <a:gd name="T11" fmla="*/ 37 h 1421"/>
              <a:gd name="T12" fmla="*/ 841 w 879"/>
              <a:gd name="T13" fmla="*/ 0 h 1421"/>
              <a:gd name="T14" fmla="*/ 37 w 879"/>
              <a:gd name="T15" fmla="*/ 0 h 1421"/>
              <a:gd name="T16" fmla="*/ 0 w 879"/>
              <a:gd name="T17" fmla="*/ 37 h 1421"/>
              <a:gd name="T18" fmla="*/ 0 w 879"/>
              <a:gd name="T19" fmla="*/ 226 h 1421"/>
              <a:gd name="T20" fmla="*/ 0 w 879"/>
              <a:gd name="T21" fmla="*/ 226 h 1421"/>
              <a:gd name="T22" fmla="*/ 0 w 879"/>
              <a:gd name="T23" fmla="*/ 236 h 1421"/>
              <a:gd name="T24" fmla="*/ 0 w 879"/>
              <a:gd name="T25" fmla="*/ 236 h 1421"/>
              <a:gd name="T26" fmla="*/ 0 w 879"/>
              <a:gd name="T27" fmla="*/ 236 h 1421"/>
              <a:gd name="T28" fmla="*/ 0 w 879"/>
              <a:gd name="T29" fmla="*/ 236 h 1421"/>
              <a:gd name="T30" fmla="*/ 0 w 879"/>
              <a:gd name="T31" fmla="*/ 236 h 1421"/>
              <a:gd name="T32" fmla="*/ 190 w 879"/>
              <a:gd name="T33" fmla="*/ 1239 h 1421"/>
              <a:gd name="T34" fmla="*/ 227 w 879"/>
              <a:gd name="T35" fmla="*/ 1266 h 1421"/>
              <a:gd name="T36" fmla="*/ 245 w 879"/>
              <a:gd name="T37" fmla="*/ 1266 h 1421"/>
              <a:gd name="T38" fmla="*/ 245 w 879"/>
              <a:gd name="T39" fmla="*/ 1383 h 1421"/>
              <a:gd name="T40" fmla="*/ 281 w 879"/>
              <a:gd name="T41" fmla="*/ 1420 h 1421"/>
              <a:gd name="T42" fmla="*/ 588 w 879"/>
              <a:gd name="T43" fmla="*/ 1420 h 1421"/>
              <a:gd name="T44" fmla="*/ 624 w 879"/>
              <a:gd name="T45" fmla="*/ 1383 h 1421"/>
              <a:gd name="T46" fmla="*/ 624 w 879"/>
              <a:gd name="T47" fmla="*/ 1266 h 1421"/>
              <a:gd name="T48" fmla="*/ 633 w 879"/>
              <a:gd name="T49" fmla="*/ 1266 h 1421"/>
              <a:gd name="T50" fmla="*/ 670 w 879"/>
              <a:gd name="T51" fmla="*/ 1239 h 1421"/>
              <a:gd name="T52" fmla="*/ 878 w 879"/>
              <a:gd name="T53" fmla="*/ 236 h 1421"/>
              <a:gd name="T54" fmla="*/ 73 w 879"/>
              <a:gd name="T55" fmla="*/ 73 h 1421"/>
              <a:gd name="T56" fmla="*/ 73 w 879"/>
              <a:gd name="T57" fmla="*/ 73 h 1421"/>
              <a:gd name="T58" fmla="*/ 805 w 879"/>
              <a:gd name="T59" fmla="*/ 73 h 1421"/>
              <a:gd name="T60" fmla="*/ 805 w 879"/>
              <a:gd name="T61" fmla="*/ 190 h 1421"/>
              <a:gd name="T62" fmla="*/ 73 w 879"/>
              <a:gd name="T63" fmla="*/ 190 h 1421"/>
              <a:gd name="T64" fmla="*/ 73 w 879"/>
              <a:gd name="T65" fmla="*/ 73 h 1421"/>
              <a:gd name="T66" fmla="*/ 552 w 879"/>
              <a:gd name="T67" fmla="*/ 1357 h 1421"/>
              <a:gd name="T68" fmla="*/ 552 w 879"/>
              <a:gd name="T69" fmla="*/ 1357 h 1421"/>
              <a:gd name="T70" fmla="*/ 317 w 879"/>
              <a:gd name="T71" fmla="*/ 1357 h 1421"/>
              <a:gd name="T72" fmla="*/ 317 w 879"/>
              <a:gd name="T73" fmla="*/ 1266 h 1421"/>
              <a:gd name="T74" fmla="*/ 552 w 879"/>
              <a:gd name="T75" fmla="*/ 1266 h 1421"/>
              <a:gd name="T76" fmla="*/ 552 w 879"/>
              <a:gd name="T77" fmla="*/ 1357 h 1421"/>
              <a:gd name="T78" fmla="*/ 606 w 879"/>
              <a:gd name="T79" fmla="*/ 1194 h 1421"/>
              <a:gd name="T80" fmla="*/ 606 w 879"/>
              <a:gd name="T81" fmla="*/ 1194 h 1421"/>
              <a:gd name="T82" fmla="*/ 588 w 879"/>
              <a:gd name="T83" fmla="*/ 1194 h 1421"/>
              <a:gd name="T84" fmla="*/ 281 w 879"/>
              <a:gd name="T85" fmla="*/ 1194 h 1421"/>
              <a:gd name="T86" fmla="*/ 254 w 879"/>
              <a:gd name="T87" fmla="*/ 1194 h 1421"/>
              <a:gd name="T88" fmla="*/ 73 w 879"/>
              <a:gd name="T89" fmla="*/ 263 h 1421"/>
              <a:gd name="T90" fmla="*/ 805 w 879"/>
              <a:gd name="T91" fmla="*/ 263 h 1421"/>
              <a:gd name="T92" fmla="*/ 606 w 879"/>
              <a:gd name="T93" fmla="*/ 1194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9" h="1421">
                <a:moveTo>
                  <a:pt x="878" y="236"/>
                </a:moveTo>
                <a:lnTo>
                  <a:pt x="878" y="236"/>
                </a:lnTo>
                <a:lnTo>
                  <a:pt x="878" y="236"/>
                </a:lnTo>
                <a:cubicBezTo>
                  <a:pt x="878" y="226"/>
                  <a:pt x="878" y="226"/>
                  <a:pt x="878" y="226"/>
                </a:cubicBezTo>
                <a:lnTo>
                  <a:pt x="878" y="226"/>
                </a:lnTo>
                <a:cubicBezTo>
                  <a:pt x="878" y="37"/>
                  <a:pt x="878" y="37"/>
                  <a:pt x="878" y="37"/>
                </a:cubicBezTo>
                <a:cubicBezTo>
                  <a:pt x="878" y="19"/>
                  <a:pt x="868" y="0"/>
                  <a:pt x="84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0" y="0"/>
                  <a:pt x="0" y="19"/>
                  <a:pt x="0" y="37"/>
                </a:cubicBezTo>
                <a:cubicBezTo>
                  <a:pt x="0" y="226"/>
                  <a:pt x="0" y="226"/>
                  <a:pt x="0" y="226"/>
                </a:cubicBezTo>
                <a:lnTo>
                  <a:pt x="0" y="226"/>
                </a:lnTo>
                <a:cubicBezTo>
                  <a:pt x="0" y="226"/>
                  <a:pt x="0" y="226"/>
                  <a:pt x="0" y="236"/>
                </a:cubicBezTo>
                <a:lnTo>
                  <a:pt x="0" y="236"/>
                </a:lnTo>
                <a:lnTo>
                  <a:pt x="0" y="236"/>
                </a:lnTo>
                <a:lnTo>
                  <a:pt x="0" y="236"/>
                </a:lnTo>
                <a:lnTo>
                  <a:pt x="0" y="236"/>
                </a:lnTo>
                <a:cubicBezTo>
                  <a:pt x="190" y="1239"/>
                  <a:pt x="190" y="1239"/>
                  <a:pt x="190" y="1239"/>
                </a:cubicBezTo>
                <a:cubicBezTo>
                  <a:pt x="199" y="1257"/>
                  <a:pt x="208" y="1266"/>
                  <a:pt x="227" y="1266"/>
                </a:cubicBezTo>
                <a:cubicBezTo>
                  <a:pt x="245" y="1266"/>
                  <a:pt x="245" y="1266"/>
                  <a:pt x="245" y="1266"/>
                </a:cubicBezTo>
                <a:cubicBezTo>
                  <a:pt x="245" y="1383"/>
                  <a:pt x="245" y="1383"/>
                  <a:pt x="245" y="1383"/>
                </a:cubicBezTo>
                <a:cubicBezTo>
                  <a:pt x="245" y="1411"/>
                  <a:pt x="254" y="1420"/>
                  <a:pt x="281" y="1420"/>
                </a:cubicBezTo>
                <a:cubicBezTo>
                  <a:pt x="588" y="1420"/>
                  <a:pt x="588" y="1420"/>
                  <a:pt x="588" y="1420"/>
                </a:cubicBezTo>
                <a:cubicBezTo>
                  <a:pt x="606" y="1420"/>
                  <a:pt x="624" y="1411"/>
                  <a:pt x="624" y="1383"/>
                </a:cubicBezTo>
                <a:cubicBezTo>
                  <a:pt x="624" y="1266"/>
                  <a:pt x="624" y="1266"/>
                  <a:pt x="624" y="1266"/>
                </a:cubicBezTo>
                <a:cubicBezTo>
                  <a:pt x="633" y="1266"/>
                  <a:pt x="633" y="1266"/>
                  <a:pt x="633" y="1266"/>
                </a:cubicBezTo>
                <a:cubicBezTo>
                  <a:pt x="651" y="1266"/>
                  <a:pt x="670" y="1257"/>
                  <a:pt x="670" y="1239"/>
                </a:cubicBezTo>
                <a:cubicBezTo>
                  <a:pt x="878" y="236"/>
                  <a:pt x="878" y="236"/>
                  <a:pt x="878" y="236"/>
                </a:cubicBezTo>
                <a:close/>
                <a:moveTo>
                  <a:pt x="73" y="73"/>
                </a:moveTo>
                <a:lnTo>
                  <a:pt x="73" y="73"/>
                </a:lnTo>
                <a:cubicBezTo>
                  <a:pt x="805" y="73"/>
                  <a:pt x="805" y="73"/>
                  <a:pt x="805" y="73"/>
                </a:cubicBezTo>
                <a:cubicBezTo>
                  <a:pt x="805" y="190"/>
                  <a:pt x="805" y="190"/>
                  <a:pt x="805" y="190"/>
                </a:cubicBezTo>
                <a:cubicBezTo>
                  <a:pt x="73" y="190"/>
                  <a:pt x="73" y="190"/>
                  <a:pt x="73" y="190"/>
                </a:cubicBezTo>
                <a:lnTo>
                  <a:pt x="73" y="73"/>
                </a:lnTo>
                <a:close/>
                <a:moveTo>
                  <a:pt x="552" y="1357"/>
                </a:moveTo>
                <a:lnTo>
                  <a:pt x="552" y="1357"/>
                </a:lnTo>
                <a:cubicBezTo>
                  <a:pt x="317" y="1357"/>
                  <a:pt x="317" y="1357"/>
                  <a:pt x="317" y="1357"/>
                </a:cubicBezTo>
                <a:cubicBezTo>
                  <a:pt x="317" y="1266"/>
                  <a:pt x="317" y="1266"/>
                  <a:pt x="317" y="1266"/>
                </a:cubicBezTo>
                <a:cubicBezTo>
                  <a:pt x="552" y="1266"/>
                  <a:pt x="552" y="1266"/>
                  <a:pt x="552" y="1266"/>
                </a:cubicBezTo>
                <a:lnTo>
                  <a:pt x="552" y="1357"/>
                </a:lnTo>
                <a:close/>
                <a:moveTo>
                  <a:pt x="606" y="1194"/>
                </a:moveTo>
                <a:lnTo>
                  <a:pt x="606" y="1194"/>
                </a:lnTo>
                <a:cubicBezTo>
                  <a:pt x="588" y="1194"/>
                  <a:pt x="588" y="1194"/>
                  <a:pt x="588" y="1194"/>
                </a:cubicBezTo>
                <a:cubicBezTo>
                  <a:pt x="281" y="1194"/>
                  <a:pt x="281" y="1194"/>
                  <a:pt x="281" y="1194"/>
                </a:cubicBezTo>
                <a:cubicBezTo>
                  <a:pt x="254" y="1194"/>
                  <a:pt x="254" y="1194"/>
                  <a:pt x="254" y="1194"/>
                </a:cubicBezTo>
                <a:cubicBezTo>
                  <a:pt x="73" y="263"/>
                  <a:pt x="73" y="263"/>
                  <a:pt x="73" y="263"/>
                </a:cubicBezTo>
                <a:cubicBezTo>
                  <a:pt x="805" y="263"/>
                  <a:pt x="805" y="263"/>
                  <a:pt x="805" y="263"/>
                </a:cubicBezTo>
                <a:lnTo>
                  <a:pt x="606" y="11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8">
            <a:extLst>
              <a:ext uri="{FF2B5EF4-FFF2-40B4-BE49-F238E27FC236}">
                <a16:creationId xmlns:a16="http://schemas.microsoft.com/office/drawing/2014/main" id="{52C26367-04BE-2343-913F-62977CDB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285" y="10564214"/>
            <a:ext cx="570977" cy="798437"/>
          </a:xfrm>
          <a:custGeom>
            <a:avLst/>
            <a:gdLst>
              <a:gd name="T0" fmla="*/ 18 w 544"/>
              <a:gd name="T1" fmla="*/ 470 h 760"/>
              <a:gd name="T2" fmla="*/ 18 w 544"/>
              <a:gd name="T3" fmla="*/ 470 h 760"/>
              <a:gd name="T4" fmla="*/ 127 w 544"/>
              <a:gd name="T5" fmla="*/ 614 h 760"/>
              <a:gd name="T6" fmla="*/ 82 w 544"/>
              <a:gd name="T7" fmla="*/ 714 h 760"/>
              <a:gd name="T8" fmla="*/ 100 w 544"/>
              <a:gd name="T9" fmla="*/ 759 h 760"/>
              <a:gd name="T10" fmla="*/ 118 w 544"/>
              <a:gd name="T11" fmla="*/ 759 h 760"/>
              <a:gd name="T12" fmla="*/ 145 w 544"/>
              <a:gd name="T13" fmla="*/ 741 h 760"/>
              <a:gd name="T14" fmla="*/ 190 w 544"/>
              <a:gd name="T15" fmla="*/ 642 h 760"/>
              <a:gd name="T16" fmla="*/ 235 w 544"/>
              <a:gd name="T17" fmla="*/ 642 h 760"/>
              <a:gd name="T18" fmla="*/ 362 w 544"/>
              <a:gd name="T19" fmla="*/ 605 h 760"/>
              <a:gd name="T20" fmla="*/ 507 w 544"/>
              <a:gd name="T21" fmla="*/ 416 h 760"/>
              <a:gd name="T22" fmla="*/ 525 w 544"/>
              <a:gd name="T23" fmla="*/ 180 h 760"/>
              <a:gd name="T24" fmla="*/ 389 w 544"/>
              <a:gd name="T25" fmla="*/ 27 h 760"/>
              <a:gd name="T26" fmla="*/ 190 w 544"/>
              <a:gd name="T27" fmla="*/ 45 h 760"/>
              <a:gd name="T28" fmla="*/ 36 w 544"/>
              <a:gd name="T29" fmla="*/ 235 h 760"/>
              <a:gd name="T30" fmla="*/ 18 w 544"/>
              <a:gd name="T31" fmla="*/ 470 h 760"/>
              <a:gd name="T32" fmla="*/ 100 w 544"/>
              <a:gd name="T33" fmla="*/ 262 h 760"/>
              <a:gd name="T34" fmla="*/ 100 w 544"/>
              <a:gd name="T35" fmla="*/ 262 h 760"/>
              <a:gd name="T36" fmla="*/ 226 w 544"/>
              <a:gd name="T37" fmla="*/ 108 h 760"/>
              <a:gd name="T38" fmla="*/ 317 w 544"/>
              <a:gd name="T39" fmla="*/ 81 h 760"/>
              <a:gd name="T40" fmla="*/ 362 w 544"/>
              <a:gd name="T41" fmla="*/ 90 h 760"/>
              <a:gd name="T42" fmla="*/ 461 w 544"/>
              <a:gd name="T43" fmla="*/ 199 h 760"/>
              <a:gd name="T44" fmla="*/ 443 w 544"/>
              <a:gd name="T45" fmla="*/ 388 h 760"/>
              <a:gd name="T46" fmla="*/ 326 w 544"/>
              <a:gd name="T47" fmla="*/ 542 h 760"/>
              <a:gd name="T48" fmla="*/ 217 w 544"/>
              <a:gd name="T49" fmla="*/ 569 h 760"/>
              <a:gd name="T50" fmla="*/ 253 w 544"/>
              <a:gd name="T51" fmla="*/ 470 h 760"/>
              <a:gd name="T52" fmla="*/ 344 w 544"/>
              <a:gd name="T53" fmla="*/ 443 h 760"/>
              <a:gd name="T54" fmla="*/ 371 w 544"/>
              <a:gd name="T55" fmla="*/ 397 h 760"/>
              <a:gd name="T56" fmla="*/ 326 w 544"/>
              <a:gd name="T57" fmla="*/ 379 h 760"/>
              <a:gd name="T58" fmla="*/ 281 w 544"/>
              <a:gd name="T59" fmla="*/ 388 h 760"/>
              <a:gd name="T60" fmla="*/ 308 w 544"/>
              <a:gd name="T61" fmla="*/ 325 h 760"/>
              <a:gd name="T62" fmla="*/ 389 w 544"/>
              <a:gd name="T63" fmla="*/ 325 h 760"/>
              <a:gd name="T64" fmla="*/ 425 w 544"/>
              <a:gd name="T65" fmla="*/ 289 h 760"/>
              <a:gd name="T66" fmla="*/ 380 w 544"/>
              <a:gd name="T67" fmla="*/ 253 h 760"/>
              <a:gd name="T68" fmla="*/ 326 w 544"/>
              <a:gd name="T69" fmla="*/ 253 h 760"/>
              <a:gd name="T70" fmla="*/ 344 w 544"/>
              <a:gd name="T71" fmla="*/ 226 h 760"/>
              <a:gd name="T72" fmla="*/ 317 w 544"/>
              <a:gd name="T73" fmla="*/ 180 h 760"/>
              <a:gd name="T74" fmla="*/ 272 w 544"/>
              <a:gd name="T75" fmla="*/ 208 h 760"/>
              <a:gd name="T76" fmla="*/ 253 w 544"/>
              <a:gd name="T77" fmla="*/ 271 h 760"/>
              <a:gd name="T78" fmla="*/ 235 w 544"/>
              <a:gd name="T79" fmla="*/ 235 h 760"/>
              <a:gd name="T80" fmla="*/ 190 w 544"/>
              <a:gd name="T81" fmla="*/ 226 h 760"/>
              <a:gd name="T82" fmla="*/ 172 w 544"/>
              <a:gd name="T83" fmla="*/ 271 h 760"/>
              <a:gd name="T84" fmla="*/ 217 w 544"/>
              <a:gd name="T85" fmla="*/ 361 h 760"/>
              <a:gd name="T86" fmla="*/ 199 w 544"/>
              <a:gd name="T87" fmla="*/ 407 h 760"/>
              <a:gd name="T88" fmla="*/ 181 w 544"/>
              <a:gd name="T89" fmla="*/ 379 h 760"/>
              <a:gd name="T90" fmla="*/ 136 w 544"/>
              <a:gd name="T91" fmla="*/ 361 h 760"/>
              <a:gd name="T92" fmla="*/ 118 w 544"/>
              <a:gd name="T93" fmla="*/ 407 h 760"/>
              <a:gd name="T94" fmla="*/ 163 w 544"/>
              <a:gd name="T95" fmla="*/ 506 h 760"/>
              <a:gd name="T96" fmla="*/ 145 w 544"/>
              <a:gd name="T97" fmla="*/ 542 h 760"/>
              <a:gd name="T98" fmla="*/ 91 w 544"/>
              <a:gd name="T99" fmla="*/ 452 h 760"/>
              <a:gd name="T100" fmla="*/ 100 w 544"/>
              <a:gd name="T101" fmla="*/ 262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44" h="760">
                <a:moveTo>
                  <a:pt x="18" y="470"/>
                </a:moveTo>
                <a:lnTo>
                  <a:pt x="18" y="470"/>
                </a:lnTo>
                <a:cubicBezTo>
                  <a:pt x="36" y="533"/>
                  <a:pt x="73" y="578"/>
                  <a:pt x="127" y="614"/>
                </a:cubicBezTo>
                <a:cubicBezTo>
                  <a:pt x="82" y="714"/>
                  <a:pt x="82" y="714"/>
                  <a:pt x="82" y="714"/>
                </a:cubicBezTo>
                <a:cubicBezTo>
                  <a:pt x="73" y="732"/>
                  <a:pt x="82" y="750"/>
                  <a:pt x="100" y="759"/>
                </a:cubicBezTo>
                <a:cubicBezTo>
                  <a:pt x="109" y="759"/>
                  <a:pt x="109" y="759"/>
                  <a:pt x="118" y="759"/>
                </a:cubicBezTo>
                <a:cubicBezTo>
                  <a:pt x="127" y="759"/>
                  <a:pt x="145" y="750"/>
                  <a:pt x="145" y="741"/>
                </a:cubicBezTo>
                <a:cubicBezTo>
                  <a:pt x="190" y="642"/>
                  <a:pt x="190" y="642"/>
                  <a:pt x="190" y="642"/>
                </a:cubicBezTo>
                <a:cubicBezTo>
                  <a:pt x="199" y="642"/>
                  <a:pt x="217" y="642"/>
                  <a:pt x="235" y="642"/>
                </a:cubicBezTo>
                <a:cubicBezTo>
                  <a:pt x="272" y="642"/>
                  <a:pt x="317" y="633"/>
                  <a:pt x="362" y="605"/>
                </a:cubicBezTo>
                <a:cubicBezTo>
                  <a:pt x="425" y="560"/>
                  <a:pt x="479" y="497"/>
                  <a:pt x="507" y="416"/>
                </a:cubicBezTo>
                <a:cubicBezTo>
                  <a:pt x="543" y="343"/>
                  <a:pt x="543" y="253"/>
                  <a:pt x="525" y="180"/>
                </a:cubicBezTo>
                <a:cubicBezTo>
                  <a:pt x="507" y="108"/>
                  <a:pt x="461" y="45"/>
                  <a:pt x="389" y="27"/>
                </a:cubicBezTo>
                <a:cubicBezTo>
                  <a:pt x="326" y="0"/>
                  <a:pt x="253" y="9"/>
                  <a:pt x="190" y="45"/>
                </a:cubicBezTo>
                <a:cubicBezTo>
                  <a:pt x="118" y="90"/>
                  <a:pt x="64" y="154"/>
                  <a:pt x="36" y="235"/>
                </a:cubicBezTo>
                <a:cubicBezTo>
                  <a:pt x="9" y="307"/>
                  <a:pt x="0" y="397"/>
                  <a:pt x="18" y="470"/>
                </a:cubicBezTo>
                <a:close/>
                <a:moveTo>
                  <a:pt x="100" y="262"/>
                </a:moveTo>
                <a:lnTo>
                  <a:pt x="100" y="262"/>
                </a:lnTo>
                <a:cubicBezTo>
                  <a:pt x="127" y="190"/>
                  <a:pt x="172" y="144"/>
                  <a:pt x="226" y="108"/>
                </a:cubicBezTo>
                <a:cubicBezTo>
                  <a:pt x="253" y="90"/>
                  <a:pt x="290" y="81"/>
                  <a:pt x="317" y="81"/>
                </a:cubicBezTo>
                <a:cubicBezTo>
                  <a:pt x="335" y="81"/>
                  <a:pt x="353" y="81"/>
                  <a:pt x="362" y="90"/>
                </a:cubicBezTo>
                <a:cubicBezTo>
                  <a:pt x="407" y="108"/>
                  <a:pt x="443" y="144"/>
                  <a:pt x="461" y="199"/>
                </a:cubicBezTo>
                <a:cubicBezTo>
                  <a:pt x="470" y="262"/>
                  <a:pt x="470" y="325"/>
                  <a:pt x="443" y="388"/>
                </a:cubicBezTo>
                <a:cubicBezTo>
                  <a:pt x="416" y="461"/>
                  <a:pt x="380" y="506"/>
                  <a:pt x="326" y="542"/>
                </a:cubicBezTo>
                <a:cubicBezTo>
                  <a:pt x="290" y="560"/>
                  <a:pt x="253" y="569"/>
                  <a:pt x="217" y="569"/>
                </a:cubicBezTo>
                <a:cubicBezTo>
                  <a:pt x="253" y="470"/>
                  <a:pt x="253" y="470"/>
                  <a:pt x="253" y="470"/>
                </a:cubicBezTo>
                <a:cubicBezTo>
                  <a:pt x="344" y="443"/>
                  <a:pt x="344" y="443"/>
                  <a:pt x="344" y="443"/>
                </a:cubicBezTo>
                <a:cubicBezTo>
                  <a:pt x="362" y="443"/>
                  <a:pt x="380" y="425"/>
                  <a:pt x="371" y="397"/>
                </a:cubicBezTo>
                <a:cubicBezTo>
                  <a:pt x="362" y="379"/>
                  <a:pt x="344" y="371"/>
                  <a:pt x="326" y="379"/>
                </a:cubicBezTo>
                <a:cubicBezTo>
                  <a:pt x="281" y="388"/>
                  <a:pt x="281" y="388"/>
                  <a:pt x="281" y="388"/>
                </a:cubicBezTo>
                <a:cubicBezTo>
                  <a:pt x="308" y="325"/>
                  <a:pt x="308" y="325"/>
                  <a:pt x="308" y="325"/>
                </a:cubicBezTo>
                <a:cubicBezTo>
                  <a:pt x="389" y="325"/>
                  <a:pt x="389" y="325"/>
                  <a:pt x="389" y="325"/>
                </a:cubicBezTo>
                <a:cubicBezTo>
                  <a:pt x="407" y="325"/>
                  <a:pt x="425" y="307"/>
                  <a:pt x="425" y="289"/>
                </a:cubicBezTo>
                <a:cubicBezTo>
                  <a:pt x="416" y="271"/>
                  <a:pt x="407" y="253"/>
                  <a:pt x="380" y="253"/>
                </a:cubicBezTo>
                <a:cubicBezTo>
                  <a:pt x="326" y="253"/>
                  <a:pt x="326" y="253"/>
                  <a:pt x="326" y="253"/>
                </a:cubicBezTo>
                <a:cubicBezTo>
                  <a:pt x="344" y="226"/>
                  <a:pt x="344" y="226"/>
                  <a:pt x="344" y="226"/>
                </a:cubicBezTo>
                <a:cubicBezTo>
                  <a:pt x="344" y="208"/>
                  <a:pt x="335" y="190"/>
                  <a:pt x="317" y="180"/>
                </a:cubicBezTo>
                <a:cubicBezTo>
                  <a:pt x="299" y="180"/>
                  <a:pt x="281" y="190"/>
                  <a:pt x="272" y="208"/>
                </a:cubicBezTo>
                <a:cubicBezTo>
                  <a:pt x="253" y="271"/>
                  <a:pt x="253" y="271"/>
                  <a:pt x="253" y="271"/>
                </a:cubicBezTo>
                <a:cubicBezTo>
                  <a:pt x="235" y="235"/>
                  <a:pt x="235" y="235"/>
                  <a:pt x="235" y="235"/>
                </a:cubicBezTo>
                <a:cubicBezTo>
                  <a:pt x="226" y="226"/>
                  <a:pt x="208" y="217"/>
                  <a:pt x="190" y="226"/>
                </a:cubicBezTo>
                <a:cubicBezTo>
                  <a:pt x="172" y="235"/>
                  <a:pt x="163" y="253"/>
                  <a:pt x="172" y="271"/>
                </a:cubicBezTo>
                <a:cubicBezTo>
                  <a:pt x="217" y="361"/>
                  <a:pt x="217" y="361"/>
                  <a:pt x="217" y="361"/>
                </a:cubicBezTo>
                <a:cubicBezTo>
                  <a:pt x="199" y="407"/>
                  <a:pt x="199" y="407"/>
                  <a:pt x="199" y="407"/>
                </a:cubicBezTo>
                <a:cubicBezTo>
                  <a:pt x="181" y="379"/>
                  <a:pt x="181" y="379"/>
                  <a:pt x="181" y="379"/>
                </a:cubicBezTo>
                <a:cubicBezTo>
                  <a:pt x="181" y="361"/>
                  <a:pt x="154" y="352"/>
                  <a:pt x="136" y="361"/>
                </a:cubicBezTo>
                <a:cubicBezTo>
                  <a:pt x="118" y="371"/>
                  <a:pt x="109" y="388"/>
                  <a:pt x="118" y="407"/>
                </a:cubicBezTo>
                <a:cubicBezTo>
                  <a:pt x="163" y="506"/>
                  <a:pt x="163" y="506"/>
                  <a:pt x="163" y="506"/>
                </a:cubicBezTo>
                <a:cubicBezTo>
                  <a:pt x="145" y="542"/>
                  <a:pt x="145" y="542"/>
                  <a:pt x="145" y="542"/>
                </a:cubicBezTo>
                <a:cubicBezTo>
                  <a:pt x="118" y="524"/>
                  <a:pt x="100" y="488"/>
                  <a:pt x="91" y="452"/>
                </a:cubicBezTo>
                <a:cubicBezTo>
                  <a:pt x="73" y="388"/>
                  <a:pt x="82" y="325"/>
                  <a:pt x="100" y="2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7EDAF89-C97B-B342-9E7D-D588DDE14C62}"/>
              </a:ext>
            </a:extLst>
          </p:cNvPr>
          <p:cNvGrpSpPr/>
          <p:nvPr/>
        </p:nvGrpSpPr>
        <p:grpSpPr>
          <a:xfrm>
            <a:off x="2668308" y="567612"/>
            <a:ext cx="19041035" cy="2561450"/>
            <a:chOff x="2668308" y="861425"/>
            <a:chExt cx="19041035" cy="2561450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4AF239E-F4A4-7243-A0A6-3575DF50246E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BA732241-5060-964C-915E-9DBF32368DF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3E02814-2FF4-2241-90DF-3EC782B59A81}"/>
              </a:ext>
            </a:extLst>
          </p:cNvPr>
          <p:cNvGrpSpPr/>
          <p:nvPr/>
        </p:nvGrpSpPr>
        <p:grpSpPr>
          <a:xfrm>
            <a:off x="2573981" y="5096630"/>
            <a:ext cx="4236804" cy="1488549"/>
            <a:chOff x="4263265" y="1861451"/>
            <a:chExt cx="4236804" cy="1488549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94C70A03-3350-FB4D-965B-3C41D81046C3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9E2F41EA-5583-B548-BDAD-69F5C3C6EDA2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A96F67E-E643-AF46-83AC-B5AA531B4E48}"/>
              </a:ext>
            </a:extLst>
          </p:cNvPr>
          <p:cNvGrpSpPr/>
          <p:nvPr/>
        </p:nvGrpSpPr>
        <p:grpSpPr>
          <a:xfrm>
            <a:off x="2558684" y="10471396"/>
            <a:ext cx="4240975" cy="1523955"/>
            <a:chOff x="4250958" y="4721942"/>
            <a:chExt cx="4240975" cy="1523955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AA9E1A7E-0A48-504D-9BFD-469A614544F8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19F993C2-4593-174D-B1FB-C98F7051A645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AFC5AA7-A19C-144F-8506-F1E1DF9AA297}"/>
              </a:ext>
            </a:extLst>
          </p:cNvPr>
          <p:cNvGrpSpPr/>
          <p:nvPr/>
        </p:nvGrpSpPr>
        <p:grpSpPr>
          <a:xfrm>
            <a:off x="16625699" y="10471396"/>
            <a:ext cx="4236804" cy="1555049"/>
            <a:chOff x="4208458" y="7650699"/>
            <a:chExt cx="4236804" cy="1555049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3F714DD1-55FD-1944-8754-939577BA0D0A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C8EB7995-62E5-BD40-BA8A-0DA7C30EA42C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ABB7E4D2-961B-394C-843A-C733BB382246}"/>
              </a:ext>
            </a:extLst>
          </p:cNvPr>
          <p:cNvGrpSpPr/>
          <p:nvPr/>
        </p:nvGrpSpPr>
        <p:grpSpPr>
          <a:xfrm>
            <a:off x="16610401" y="5083873"/>
            <a:ext cx="4236804" cy="1514064"/>
            <a:chOff x="4247967" y="10620441"/>
            <a:chExt cx="4236804" cy="1514064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CD461948-E3C6-6A4F-B2C0-3525BDA234B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id="{4EC0BE51-792B-634A-AF9D-2A0FA4D2E05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11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75A874"/>
      </a:accent1>
      <a:accent2>
        <a:srgbClr val="EABC2C"/>
      </a:accent2>
      <a:accent3>
        <a:srgbClr val="9ADCDB"/>
      </a:accent3>
      <a:accent4>
        <a:srgbClr val="74C2B6"/>
      </a:accent4>
      <a:accent5>
        <a:srgbClr val="D06056"/>
      </a:accent5>
      <a:accent6>
        <a:srgbClr val="50729C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91264</TotalTime>
  <Words>504</Words>
  <Application>Microsoft Macintosh PowerPoint</Application>
  <PresentationFormat>Personalizado</PresentationFormat>
  <Paragraphs>90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16157</cp:revision>
  <dcterms:created xsi:type="dcterms:W3CDTF">2014-11-12T21:47:38Z</dcterms:created>
  <dcterms:modified xsi:type="dcterms:W3CDTF">2019-09-27T17:10:07Z</dcterms:modified>
  <cp:category/>
</cp:coreProperties>
</file>