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11" r:id="rId6"/>
    <p:sldId id="307" r:id="rId7"/>
    <p:sldId id="308" r:id="rId8"/>
    <p:sldId id="30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B64B5B"/>
    <a:srgbClr val="DDAC51"/>
    <a:srgbClr val="C85834"/>
    <a:srgbClr val="D3EBF5"/>
    <a:srgbClr val="C4D4E2"/>
    <a:srgbClr val="FFC88A"/>
    <a:srgbClr val="F2F2F2"/>
    <a:srgbClr val="5A5A66"/>
    <a:srgbClr val="000000"/>
    <a:srgbClr val="EFF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50000" autoAdjust="0"/>
  </p:normalViewPr>
  <p:slideViewPr>
    <p:cSldViewPr snapToGrid="0" snapToObjects="1">
      <p:cViewPr>
        <p:scale>
          <a:sx n="51" d="100"/>
          <a:sy n="51" d="100"/>
        </p:scale>
        <p:origin x="920" y="4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5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eeform 166">
            <a:extLst>
              <a:ext uri="{FF2B5EF4-FFF2-40B4-BE49-F238E27FC236}">
                <a16:creationId xmlns:a16="http://schemas.microsoft.com/office/drawing/2014/main" id="{8C7C1A32-D18D-A14A-885C-F8599DF72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513" y="4656439"/>
            <a:ext cx="15860910" cy="7880605"/>
          </a:xfrm>
          <a:custGeom>
            <a:avLst/>
            <a:gdLst>
              <a:gd name="T0" fmla="*/ 1400 w 15435"/>
              <a:gd name="T1" fmla="*/ 3305 h 7668"/>
              <a:gd name="T2" fmla="*/ 1400 w 15435"/>
              <a:gd name="T3" fmla="*/ 3305 h 7668"/>
              <a:gd name="T4" fmla="*/ 0 w 15435"/>
              <a:gd name="T5" fmla="*/ 3639 h 7668"/>
              <a:gd name="T6" fmla="*/ 90 w 15435"/>
              <a:gd name="T7" fmla="*/ 3828 h 7668"/>
              <a:gd name="T8" fmla="*/ 90 w 15435"/>
              <a:gd name="T9" fmla="*/ 3837 h 7668"/>
              <a:gd name="T10" fmla="*/ 0 w 15435"/>
              <a:gd name="T11" fmla="*/ 4036 h 7668"/>
              <a:gd name="T12" fmla="*/ 1400 w 15435"/>
              <a:gd name="T13" fmla="*/ 4361 h 7668"/>
              <a:gd name="T14" fmla="*/ 1400 w 15435"/>
              <a:gd name="T15" fmla="*/ 3305 h 7668"/>
              <a:gd name="T16" fmla="*/ 15434 w 15435"/>
              <a:gd name="T17" fmla="*/ 0 h 7668"/>
              <a:gd name="T18" fmla="*/ 15434 w 15435"/>
              <a:gd name="T19" fmla="*/ 0 h 7668"/>
              <a:gd name="T20" fmla="*/ 15434 w 15435"/>
              <a:gd name="T21" fmla="*/ 0 h 7668"/>
              <a:gd name="T22" fmla="*/ 1734 w 15435"/>
              <a:gd name="T23" fmla="*/ 3232 h 7668"/>
              <a:gd name="T24" fmla="*/ 1734 w 15435"/>
              <a:gd name="T25" fmla="*/ 4442 h 7668"/>
              <a:gd name="T26" fmla="*/ 15434 w 15435"/>
              <a:gd name="T27" fmla="*/ 7667 h 7668"/>
              <a:gd name="T28" fmla="*/ 15434 w 15435"/>
              <a:gd name="T29" fmla="*/ 0 h 7668"/>
              <a:gd name="T30" fmla="*/ 1400 w 15435"/>
              <a:gd name="T31" fmla="*/ 3305 h 7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35" h="7668">
                <a:moveTo>
                  <a:pt x="1400" y="3305"/>
                </a:moveTo>
                <a:lnTo>
                  <a:pt x="1400" y="3305"/>
                </a:lnTo>
                <a:cubicBezTo>
                  <a:pt x="0" y="3639"/>
                  <a:pt x="0" y="3639"/>
                  <a:pt x="0" y="3639"/>
                </a:cubicBezTo>
                <a:cubicBezTo>
                  <a:pt x="54" y="3684"/>
                  <a:pt x="90" y="3747"/>
                  <a:pt x="90" y="3828"/>
                </a:cubicBezTo>
                <a:cubicBezTo>
                  <a:pt x="90" y="3837"/>
                  <a:pt x="90" y="3837"/>
                  <a:pt x="90" y="3837"/>
                </a:cubicBezTo>
                <a:cubicBezTo>
                  <a:pt x="90" y="3919"/>
                  <a:pt x="54" y="3991"/>
                  <a:pt x="0" y="4036"/>
                </a:cubicBezTo>
                <a:cubicBezTo>
                  <a:pt x="1400" y="4361"/>
                  <a:pt x="1400" y="4361"/>
                  <a:pt x="1400" y="4361"/>
                </a:cubicBezTo>
                <a:cubicBezTo>
                  <a:pt x="1400" y="3305"/>
                  <a:pt x="1400" y="3305"/>
                  <a:pt x="1400" y="3305"/>
                </a:cubicBezTo>
                <a:lnTo>
                  <a:pt x="15434" y="0"/>
                </a:lnTo>
                <a:lnTo>
                  <a:pt x="15434" y="0"/>
                </a:lnTo>
                <a:lnTo>
                  <a:pt x="15434" y="0"/>
                </a:lnTo>
                <a:cubicBezTo>
                  <a:pt x="1734" y="3232"/>
                  <a:pt x="1734" y="3232"/>
                  <a:pt x="1734" y="3232"/>
                </a:cubicBezTo>
                <a:cubicBezTo>
                  <a:pt x="1734" y="4442"/>
                  <a:pt x="1734" y="4442"/>
                  <a:pt x="1734" y="4442"/>
                </a:cubicBezTo>
                <a:cubicBezTo>
                  <a:pt x="15434" y="7667"/>
                  <a:pt x="15434" y="7667"/>
                  <a:pt x="15434" y="7667"/>
                </a:cubicBezTo>
                <a:cubicBezTo>
                  <a:pt x="15434" y="0"/>
                  <a:pt x="15434" y="0"/>
                  <a:pt x="15434" y="0"/>
                </a:cubicBezTo>
                <a:lnTo>
                  <a:pt x="1400" y="3305"/>
                </a:lnTo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08" name="Freeform 171">
            <a:extLst>
              <a:ext uri="{FF2B5EF4-FFF2-40B4-BE49-F238E27FC236}">
                <a16:creationId xmlns:a16="http://schemas.microsoft.com/office/drawing/2014/main" id="{A71D9004-85D0-8641-A256-AD15A7EAD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8653" y="7049171"/>
            <a:ext cx="2311161" cy="1436544"/>
          </a:xfrm>
          <a:custGeom>
            <a:avLst/>
            <a:gdLst>
              <a:gd name="T0" fmla="*/ 2231 w 2250"/>
              <a:gd name="T1" fmla="*/ 667 h 1400"/>
              <a:gd name="T2" fmla="*/ 2231 w 2250"/>
              <a:gd name="T3" fmla="*/ 667 h 1400"/>
              <a:gd name="T4" fmla="*/ 2222 w 2250"/>
              <a:gd name="T5" fmla="*/ 650 h 1400"/>
              <a:gd name="T6" fmla="*/ 1869 w 2250"/>
              <a:gd name="T7" fmla="*/ 279 h 1400"/>
              <a:gd name="T8" fmla="*/ 1111 w 2250"/>
              <a:gd name="T9" fmla="*/ 0 h 1400"/>
              <a:gd name="T10" fmla="*/ 370 w 2250"/>
              <a:gd name="T11" fmla="*/ 279 h 1400"/>
              <a:gd name="T12" fmla="*/ 9 w 2250"/>
              <a:gd name="T13" fmla="*/ 658 h 1400"/>
              <a:gd name="T14" fmla="*/ 9 w 2250"/>
              <a:gd name="T15" fmla="*/ 731 h 1400"/>
              <a:gd name="T16" fmla="*/ 18 w 2250"/>
              <a:gd name="T17" fmla="*/ 749 h 1400"/>
              <a:gd name="T18" fmla="*/ 379 w 2250"/>
              <a:gd name="T19" fmla="*/ 1119 h 1400"/>
              <a:gd name="T20" fmla="*/ 1120 w 2250"/>
              <a:gd name="T21" fmla="*/ 1399 h 1400"/>
              <a:gd name="T22" fmla="*/ 1138 w 2250"/>
              <a:gd name="T23" fmla="*/ 1399 h 1400"/>
              <a:gd name="T24" fmla="*/ 1869 w 2250"/>
              <a:gd name="T25" fmla="*/ 1110 h 1400"/>
              <a:gd name="T26" fmla="*/ 2231 w 2250"/>
              <a:gd name="T27" fmla="*/ 740 h 1400"/>
              <a:gd name="T28" fmla="*/ 2231 w 2250"/>
              <a:gd name="T29" fmla="*/ 667 h 1400"/>
              <a:gd name="T30" fmla="*/ 1788 w 2250"/>
              <a:gd name="T31" fmla="*/ 1011 h 1400"/>
              <a:gd name="T32" fmla="*/ 1788 w 2250"/>
              <a:gd name="T33" fmla="*/ 1011 h 1400"/>
              <a:gd name="T34" fmla="*/ 1129 w 2250"/>
              <a:gd name="T35" fmla="*/ 1263 h 1400"/>
              <a:gd name="T36" fmla="*/ 153 w 2250"/>
              <a:gd name="T37" fmla="*/ 695 h 1400"/>
              <a:gd name="T38" fmla="*/ 451 w 2250"/>
              <a:gd name="T39" fmla="*/ 387 h 1400"/>
              <a:gd name="T40" fmla="*/ 1111 w 2250"/>
              <a:gd name="T41" fmla="*/ 134 h 1400"/>
              <a:gd name="T42" fmla="*/ 1120 w 2250"/>
              <a:gd name="T43" fmla="*/ 134 h 1400"/>
              <a:gd name="T44" fmla="*/ 2095 w 2250"/>
              <a:gd name="T45" fmla="*/ 704 h 1400"/>
              <a:gd name="T46" fmla="*/ 1788 w 2250"/>
              <a:gd name="T47" fmla="*/ 1011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250" h="1400">
                <a:moveTo>
                  <a:pt x="2231" y="667"/>
                </a:moveTo>
                <a:lnTo>
                  <a:pt x="2231" y="667"/>
                </a:lnTo>
                <a:cubicBezTo>
                  <a:pt x="2231" y="658"/>
                  <a:pt x="2231" y="658"/>
                  <a:pt x="2222" y="650"/>
                </a:cubicBezTo>
                <a:cubicBezTo>
                  <a:pt x="2122" y="505"/>
                  <a:pt x="1996" y="378"/>
                  <a:pt x="1869" y="279"/>
                </a:cubicBezTo>
                <a:cubicBezTo>
                  <a:pt x="1626" y="89"/>
                  <a:pt x="1373" y="0"/>
                  <a:pt x="1111" y="0"/>
                </a:cubicBezTo>
                <a:cubicBezTo>
                  <a:pt x="849" y="0"/>
                  <a:pt x="605" y="98"/>
                  <a:pt x="370" y="279"/>
                </a:cubicBezTo>
                <a:cubicBezTo>
                  <a:pt x="235" y="387"/>
                  <a:pt x="117" y="514"/>
                  <a:pt x="9" y="658"/>
                </a:cubicBezTo>
                <a:cubicBezTo>
                  <a:pt x="0" y="676"/>
                  <a:pt x="0" y="704"/>
                  <a:pt x="9" y="731"/>
                </a:cubicBezTo>
                <a:cubicBezTo>
                  <a:pt x="9" y="731"/>
                  <a:pt x="18" y="740"/>
                  <a:pt x="18" y="749"/>
                </a:cubicBezTo>
                <a:cubicBezTo>
                  <a:pt x="126" y="884"/>
                  <a:pt x="244" y="1020"/>
                  <a:pt x="379" y="1119"/>
                </a:cubicBezTo>
                <a:cubicBezTo>
                  <a:pt x="614" y="1300"/>
                  <a:pt x="858" y="1399"/>
                  <a:pt x="1120" y="1399"/>
                </a:cubicBezTo>
                <a:cubicBezTo>
                  <a:pt x="1129" y="1399"/>
                  <a:pt x="1129" y="1399"/>
                  <a:pt x="1138" y="1399"/>
                </a:cubicBezTo>
                <a:cubicBezTo>
                  <a:pt x="1391" y="1390"/>
                  <a:pt x="1644" y="1300"/>
                  <a:pt x="1869" y="1110"/>
                </a:cubicBezTo>
                <a:cubicBezTo>
                  <a:pt x="2005" y="1011"/>
                  <a:pt x="2122" y="884"/>
                  <a:pt x="2231" y="740"/>
                </a:cubicBezTo>
                <a:cubicBezTo>
                  <a:pt x="2240" y="713"/>
                  <a:pt x="2249" y="695"/>
                  <a:pt x="2231" y="667"/>
                </a:cubicBezTo>
                <a:close/>
                <a:moveTo>
                  <a:pt x="1788" y="1011"/>
                </a:moveTo>
                <a:lnTo>
                  <a:pt x="1788" y="1011"/>
                </a:lnTo>
                <a:cubicBezTo>
                  <a:pt x="1580" y="1173"/>
                  <a:pt x="1363" y="1263"/>
                  <a:pt x="1129" y="1263"/>
                </a:cubicBezTo>
                <a:cubicBezTo>
                  <a:pt x="650" y="1273"/>
                  <a:pt x="298" y="893"/>
                  <a:pt x="153" y="695"/>
                </a:cubicBezTo>
                <a:cubicBezTo>
                  <a:pt x="235" y="577"/>
                  <a:pt x="343" y="469"/>
                  <a:pt x="451" y="387"/>
                </a:cubicBezTo>
                <a:cubicBezTo>
                  <a:pt x="659" y="216"/>
                  <a:pt x="885" y="134"/>
                  <a:pt x="1111" y="134"/>
                </a:cubicBezTo>
                <a:lnTo>
                  <a:pt x="1120" y="134"/>
                </a:lnTo>
                <a:cubicBezTo>
                  <a:pt x="1598" y="134"/>
                  <a:pt x="1941" y="505"/>
                  <a:pt x="2095" y="704"/>
                </a:cubicBezTo>
                <a:cubicBezTo>
                  <a:pt x="2005" y="821"/>
                  <a:pt x="1896" y="920"/>
                  <a:pt x="1788" y="10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72">
            <a:extLst>
              <a:ext uri="{FF2B5EF4-FFF2-40B4-BE49-F238E27FC236}">
                <a16:creationId xmlns:a16="http://schemas.microsoft.com/office/drawing/2014/main" id="{6AF58379-6AC8-8E47-91A8-F59A879F1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9343" y="7293882"/>
            <a:ext cx="956185" cy="956185"/>
          </a:xfrm>
          <a:custGeom>
            <a:avLst/>
            <a:gdLst>
              <a:gd name="T0" fmla="*/ 470 w 931"/>
              <a:gd name="T1" fmla="*/ 0 h 931"/>
              <a:gd name="T2" fmla="*/ 470 w 931"/>
              <a:gd name="T3" fmla="*/ 0 h 931"/>
              <a:gd name="T4" fmla="*/ 0 w 931"/>
              <a:gd name="T5" fmla="*/ 461 h 931"/>
              <a:gd name="T6" fmla="*/ 470 w 931"/>
              <a:gd name="T7" fmla="*/ 930 h 931"/>
              <a:gd name="T8" fmla="*/ 930 w 931"/>
              <a:gd name="T9" fmla="*/ 461 h 931"/>
              <a:gd name="T10" fmla="*/ 470 w 931"/>
              <a:gd name="T11" fmla="*/ 0 h 931"/>
              <a:gd name="T12" fmla="*/ 470 w 931"/>
              <a:gd name="T13" fmla="*/ 795 h 931"/>
              <a:gd name="T14" fmla="*/ 470 w 931"/>
              <a:gd name="T15" fmla="*/ 795 h 931"/>
              <a:gd name="T16" fmla="*/ 135 w 931"/>
              <a:gd name="T17" fmla="*/ 461 h 931"/>
              <a:gd name="T18" fmla="*/ 470 w 931"/>
              <a:gd name="T19" fmla="*/ 126 h 931"/>
              <a:gd name="T20" fmla="*/ 804 w 931"/>
              <a:gd name="T21" fmla="*/ 461 h 931"/>
              <a:gd name="T22" fmla="*/ 470 w 931"/>
              <a:gd name="T23" fmla="*/ 795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1" h="931">
                <a:moveTo>
                  <a:pt x="470" y="0"/>
                </a:moveTo>
                <a:lnTo>
                  <a:pt x="470" y="0"/>
                </a:lnTo>
                <a:cubicBezTo>
                  <a:pt x="208" y="0"/>
                  <a:pt x="0" y="208"/>
                  <a:pt x="0" y="461"/>
                </a:cubicBezTo>
                <a:cubicBezTo>
                  <a:pt x="0" y="722"/>
                  <a:pt x="208" y="930"/>
                  <a:pt x="470" y="930"/>
                </a:cubicBezTo>
                <a:cubicBezTo>
                  <a:pt x="723" y="930"/>
                  <a:pt x="930" y="722"/>
                  <a:pt x="930" y="461"/>
                </a:cubicBezTo>
                <a:cubicBezTo>
                  <a:pt x="930" y="208"/>
                  <a:pt x="723" y="0"/>
                  <a:pt x="470" y="0"/>
                </a:cubicBezTo>
                <a:close/>
                <a:moveTo>
                  <a:pt x="470" y="795"/>
                </a:moveTo>
                <a:lnTo>
                  <a:pt x="470" y="795"/>
                </a:lnTo>
                <a:cubicBezTo>
                  <a:pt x="280" y="795"/>
                  <a:pt x="135" y="650"/>
                  <a:pt x="135" y="461"/>
                </a:cubicBezTo>
                <a:cubicBezTo>
                  <a:pt x="135" y="280"/>
                  <a:pt x="280" y="126"/>
                  <a:pt x="470" y="126"/>
                </a:cubicBezTo>
                <a:cubicBezTo>
                  <a:pt x="650" y="126"/>
                  <a:pt x="804" y="280"/>
                  <a:pt x="804" y="461"/>
                </a:cubicBezTo>
                <a:cubicBezTo>
                  <a:pt x="804" y="650"/>
                  <a:pt x="650" y="795"/>
                  <a:pt x="470" y="7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73">
            <a:extLst>
              <a:ext uri="{FF2B5EF4-FFF2-40B4-BE49-F238E27FC236}">
                <a16:creationId xmlns:a16="http://schemas.microsoft.com/office/drawing/2014/main" id="{BC991F85-5381-6A41-8905-6798330FF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0739" y="7049171"/>
            <a:ext cx="2311161" cy="1436544"/>
          </a:xfrm>
          <a:custGeom>
            <a:avLst/>
            <a:gdLst>
              <a:gd name="T0" fmla="*/ 2231 w 2250"/>
              <a:gd name="T1" fmla="*/ 667 h 1400"/>
              <a:gd name="T2" fmla="*/ 2231 w 2250"/>
              <a:gd name="T3" fmla="*/ 667 h 1400"/>
              <a:gd name="T4" fmla="*/ 2222 w 2250"/>
              <a:gd name="T5" fmla="*/ 650 h 1400"/>
              <a:gd name="T6" fmla="*/ 1870 w 2250"/>
              <a:gd name="T7" fmla="*/ 279 h 1400"/>
              <a:gd name="T8" fmla="*/ 1111 w 2250"/>
              <a:gd name="T9" fmla="*/ 0 h 1400"/>
              <a:gd name="T10" fmla="*/ 371 w 2250"/>
              <a:gd name="T11" fmla="*/ 279 h 1400"/>
              <a:gd name="T12" fmla="*/ 9 w 2250"/>
              <a:gd name="T13" fmla="*/ 658 h 1400"/>
              <a:gd name="T14" fmla="*/ 9 w 2250"/>
              <a:gd name="T15" fmla="*/ 731 h 1400"/>
              <a:gd name="T16" fmla="*/ 18 w 2250"/>
              <a:gd name="T17" fmla="*/ 749 h 1400"/>
              <a:gd name="T18" fmla="*/ 380 w 2250"/>
              <a:gd name="T19" fmla="*/ 1119 h 1400"/>
              <a:gd name="T20" fmla="*/ 1120 w 2250"/>
              <a:gd name="T21" fmla="*/ 1399 h 1400"/>
              <a:gd name="T22" fmla="*/ 1138 w 2250"/>
              <a:gd name="T23" fmla="*/ 1399 h 1400"/>
              <a:gd name="T24" fmla="*/ 1870 w 2250"/>
              <a:gd name="T25" fmla="*/ 1110 h 1400"/>
              <a:gd name="T26" fmla="*/ 2231 w 2250"/>
              <a:gd name="T27" fmla="*/ 740 h 1400"/>
              <a:gd name="T28" fmla="*/ 2231 w 2250"/>
              <a:gd name="T29" fmla="*/ 667 h 1400"/>
              <a:gd name="T30" fmla="*/ 1788 w 2250"/>
              <a:gd name="T31" fmla="*/ 1011 h 1400"/>
              <a:gd name="T32" fmla="*/ 1788 w 2250"/>
              <a:gd name="T33" fmla="*/ 1011 h 1400"/>
              <a:gd name="T34" fmla="*/ 1129 w 2250"/>
              <a:gd name="T35" fmla="*/ 1263 h 1400"/>
              <a:gd name="T36" fmla="*/ 1120 w 2250"/>
              <a:gd name="T37" fmla="*/ 1263 h 1400"/>
              <a:gd name="T38" fmla="*/ 154 w 2250"/>
              <a:gd name="T39" fmla="*/ 695 h 1400"/>
              <a:gd name="T40" fmla="*/ 452 w 2250"/>
              <a:gd name="T41" fmla="*/ 387 h 1400"/>
              <a:gd name="T42" fmla="*/ 1111 w 2250"/>
              <a:gd name="T43" fmla="*/ 134 h 1400"/>
              <a:gd name="T44" fmla="*/ 1120 w 2250"/>
              <a:gd name="T45" fmla="*/ 134 h 1400"/>
              <a:gd name="T46" fmla="*/ 2095 w 2250"/>
              <a:gd name="T47" fmla="*/ 704 h 1400"/>
              <a:gd name="T48" fmla="*/ 1788 w 2250"/>
              <a:gd name="T49" fmla="*/ 1011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50" h="1400">
                <a:moveTo>
                  <a:pt x="2231" y="667"/>
                </a:moveTo>
                <a:lnTo>
                  <a:pt x="2231" y="667"/>
                </a:lnTo>
                <a:cubicBezTo>
                  <a:pt x="2231" y="658"/>
                  <a:pt x="2231" y="658"/>
                  <a:pt x="2222" y="650"/>
                </a:cubicBezTo>
                <a:cubicBezTo>
                  <a:pt x="2123" y="505"/>
                  <a:pt x="1996" y="378"/>
                  <a:pt x="1870" y="279"/>
                </a:cubicBezTo>
                <a:cubicBezTo>
                  <a:pt x="1626" y="89"/>
                  <a:pt x="1373" y="0"/>
                  <a:pt x="1111" y="0"/>
                </a:cubicBezTo>
                <a:cubicBezTo>
                  <a:pt x="849" y="0"/>
                  <a:pt x="605" y="98"/>
                  <a:pt x="371" y="279"/>
                </a:cubicBezTo>
                <a:cubicBezTo>
                  <a:pt x="235" y="387"/>
                  <a:pt x="118" y="514"/>
                  <a:pt x="9" y="658"/>
                </a:cubicBezTo>
                <a:cubicBezTo>
                  <a:pt x="0" y="676"/>
                  <a:pt x="0" y="704"/>
                  <a:pt x="9" y="731"/>
                </a:cubicBezTo>
                <a:cubicBezTo>
                  <a:pt x="9" y="731"/>
                  <a:pt x="18" y="740"/>
                  <a:pt x="18" y="749"/>
                </a:cubicBezTo>
                <a:cubicBezTo>
                  <a:pt x="127" y="884"/>
                  <a:pt x="244" y="1020"/>
                  <a:pt x="380" y="1119"/>
                </a:cubicBezTo>
                <a:cubicBezTo>
                  <a:pt x="614" y="1300"/>
                  <a:pt x="858" y="1399"/>
                  <a:pt x="1120" y="1399"/>
                </a:cubicBezTo>
                <a:cubicBezTo>
                  <a:pt x="1129" y="1399"/>
                  <a:pt x="1129" y="1399"/>
                  <a:pt x="1138" y="1399"/>
                </a:cubicBezTo>
                <a:cubicBezTo>
                  <a:pt x="1391" y="1390"/>
                  <a:pt x="1644" y="1300"/>
                  <a:pt x="1870" y="1110"/>
                </a:cubicBezTo>
                <a:cubicBezTo>
                  <a:pt x="2005" y="1011"/>
                  <a:pt x="2123" y="884"/>
                  <a:pt x="2231" y="740"/>
                </a:cubicBezTo>
                <a:cubicBezTo>
                  <a:pt x="2240" y="713"/>
                  <a:pt x="2249" y="695"/>
                  <a:pt x="2231" y="667"/>
                </a:cubicBezTo>
                <a:close/>
                <a:moveTo>
                  <a:pt x="1788" y="1011"/>
                </a:moveTo>
                <a:lnTo>
                  <a:pt x="1788" y="1011"/>
                </a:lnTo>
                <a:cubicBezTo>
                  <a:pt x="1581" y="1173"/>
                  <a:pt x="1364" y="1263"/>
                  <a:pt x="1129" y="1263"/>
                </a:cubicBezTo>
                <a:cubicBezTo>
                  <a:pt x="1129" y="1263"/>
                  <a:pt x="1129" y="1263"/>
                  <a:pt x="1120" y="1263"/>
                </a:cubicBezTo>
                <a:cubicBezTo>
                  <a:pt x="641" y="1263"/>
                  <a:pt x="298" y="893"/>
                  <a:pt x="154" y="695"/>
                </a:cubicBezTo>
                <a:cubicBezTo>
                  <a:pt x="235" y="577"/>
                  <a:pt x="343" y="469"/>
                  <a:pt x="452" y="387"/>
                </a:cubicBezTo>
                <a:cubicBezTo>
                  <a:pt x="660" y="216"/>
                  <a:pt x="885" y="134"/>
                  <a:pt x="1111" y="134"/>
                </a:cubicBezTo>
                <a:lnTo>
                  <a:pt x="1120" y="134"/>
                </a:lnTo>
                <a:cubicBezTo>
                  <a:pt x="1599" y="134"/>
                  <a:pt x="1942" y="505"/>
                  <a:pt x="2095" y="704"/>
                </a:cubicBezTo>
                <a:cubicBezTo>
                  <a:pt x="2005" y="821"/>
                  <a:pt x="1897" y="920"/>
                  <a:pt x="1788" y="10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74">
            <a:extLst>
              <a:ext uri="{FF2B5EF4-FFF2-40B4-BE49-F238E27FC236}">
                <a16:creationId xmlns:a16="http://schemas.microsoft.com/office/drawing/2014/main" id="{2934461C-6E65-6344-B797-D6B17C960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6896" y="7293882"/>
            <a:ext cx="956188" cy="956185"/>
          </a:xfrm>
          <a:custGeom>
            <a:avLst/>
            <a:gdLst>
              <a:gd name="T0" fmla="*/ 470 w 932"/>
              <a:gd name="T1" fmla="*/ 0 h 931"/>
              <a:gd name="T2" fmla="*/ 470 w 932"/>
              <a:gd name="T3" fmla="*/ 0 h 931"/>
              <a:gd name="T4" fmla="*/ 0 w 932"/>
              <a:gd name="T5" fmla="*/ 461 h 931"/>
              <a:gd name="T6" fmla="*/ 470 w 932"/>
              <a:gd name="T7" fmla="*/ 930 h 931"/>
              <a:gd name="T8" fmla="*/ 931 w 932"/>
              <a:gd name="T9" fmla="*/ 461 h 931"/>
              <a:gd name="T10" fmla="*/ 470 w 932"/>
              <a:gd name="T11" fmla="*/ 0 h 931"/>
              <a:gd name="T12" fmla="*/ 786 w 932"/>
              <a:gd name="T13" fmla="*/ 542 h 931"/>
              <a:gd name="T14" fmla="*/ 786 w 932"/>
              <a:gd name="T15" fmla="*/ 542 h 931"/>
              <a:gd name="T16" fmla="*/ 750 w 932"/>
              <a:gd name="T17" fmla="*/ 533 h 931"/>
              <a:gd name="T18" fmla="*/ 750 w 932"/>
              <a:gd name="T19" fmla="*/ 533 h 931"/>
              <a:gd name="T20" fmla="*/ 777 w 932"/>
              <a:gd name="T21" fmla="*/ 533 h 931"/>
              <a:gd name="T22" fmla="*/ 795 w 932"/>
              <a:gd name="T23" fmla="*/ 533 h 931"/>
              <a:gd name="T24" fmla="*/ 795 w 932"/>
              <a:gd name="T25" fmla="*/ 542 h 931"/>
              <a:gd name="T26" fmla="*/ 786 w 932"/>
              <a:gd name="T27" fmla="*/ 542 h 931"/>
              <a:gd name="T28" fmla="*/ 154 w 932"/>
              <a:gd name="T29" fmla="*/ 361 h 931"/>
              <a:gd name="T30" fmla="*/ 154 w 932"/>
              <a:gd name="T31" fmla="*/ 361 h 931"/>
              <a:gd name="T32" fmla="*/ 190 w 932"/>
              <a:gd name="T33" fmla="*/ 397 h 931"/>
              <a:gd name="T34" fmla="*/ 190 w 932"/>
              <a:gd name="T35" fmla="*/ 397 h 931"/>
              <a:gd name="T36" fmla="*/ 136 w 932"/>
              <a:gd name="T37" fmla="*/ 424 h 931"/>
              <a:gd name="T38" fmla="*/ 154 w 932"/>
              <a:gd name="T39" fmla="*/ 352 h 931"/>
              <a:gd name="T40" fmla="*/ 154 w 932"/>
              <a:gd name="T41" fmla="*/ 361 h 931"/>
              <a:gd name="T42" fmla="*/ 398 w 932"/>
              <a:gd name="T43" fmla="*/ 461 h 931"/>
              <a:gd name="T44" fmla="*/ 398 w 932"/>
              <a:gd name="T45" fmla="*/ 461 h 931"/>
              <a:gd name="T46" fmla="*/ 353 w 932"/>
              <a:gd name="T47" fmla="*/ 397 h 931"/>
              <a:gd name="T48" fmla="*/ 470 w 932"/>
              <a:gd name="T49" fmla="*/ 334 h 931"/>
              <a:gd name="T50" fmla="*/ 588 w 932"/>
              <a:gd name="T51" fmla="*/ 397 h 931"/>
              <a:gd name="T52" fmla="*/ 542 w 932"/>
              <a:gd name="T53" fmla="*/ 461 h 931"/>
              <a:gd name="T54" fmla="*/ 588 w 932"/>
              <a:gd name="T55" fmla="*/ 524 h 931"/>
              <a:gd name="T56" fmla="*/ 470 w 932"/>
              <a:gd name="T57" fmla="*/ 596 h 931"/>
              <a:gd name="T58" fmla="*/ 353 w 932"/>
              <a:gd name="T59" fmla="*/ 533 h 931"/>
              <a:gd name="T60" fmla="*/ 398 w 932"/>
              <a:gd name="T61" fmla="*/ 461 h 931"/>
              <a:gd name="T62" fmla="*/ 470 w 932"/>
              <a:gd name="T63" fmla="*/ 126 h 931"/>
              <a:gd name="T64" fmla="*/ 470 w 932"/>
              <a:gd name="T65" fmla="*/ 126 h 931"/>
              <a:gd name="T66" fmla="*/ 795 w 932"/>
              <a:gd name="T67" fmla="*/ 397 h 931"/>
              <a:gd name="T68" fmla="*/ 777 w 932"/>
              <a:gd name="T69" fmla="*/ 397 h 931"/>
              <a:gd name="T70" fmla="*/ 723 w 932"/>
              <a:gd name="T71" fmla="*/ 397 h 931"/>
              <a:gd name="T72" fmla="*/ 470 w 932"/>
              <a:gd name="T73" fmla="*/ 199 h 931"/>
              <a:gd name="T74" fmla="*/ 271 w 932"/>
              <a:gd name="T75" fmla="*/ 289 h 931"/>
              <a:gd name="T76" fmla="*/ 244 w 932"/>
              <a:gd name="T77" fmla="*/ 262 h 931"/>
              <a:gd name="T78" fmla="*/ 217 w 932"/>
              <a:gd name="T79" fmla="*/ 244 h 931"/>
              <a:gd name="T80" fmla="*/ 470 w 932"/>
              <a:gd name="T81" fmla="*/ 126 h 931"/>
              <a:gd name="T82" fmla="*/ 470 w 932"/>
              <a:gd name="T83" fmla="*/ 795 h 931"/>
              <a:gd name="T84" fmla="*/ 470 w 932"/>
              <a:gd name="T85" fmla="*/ 795 h 931"/>
              <a:gd name="T86" fmla="*/ 136 w 932"/>
              <a:gd name="T87" fmla="*/ 506 h 931"/>
              <a:gd name="T88" fmla="*/ 190 w 932"/>
              <a:gd name="T89" fmla="*/ 533 h 931"/>
              <a:gd name="T90" fmla="*/ 208 w 932"/>
              <a:gd name="T91" fmla="*/ 533 h 931"/>
              <a:gd name="T92" fmla="*/ 470 w 932"/>
              <a:gd name="T93" fmla="*/ 731 h 931"/>
              <a:gd name="T94" fmla="*/ 669 w 932"/>
              <a:gd name="T95" fmla="*/ 641 h 931"/>
              <a:gd name="T96" fmla="*/ 732 w 932"/>
              <a:gd name="T97" fmla="*/ 668 h 931"/>
              <a:gd name="T98" fmla="*/ 470 w 932"/>
              <a:gd name="T99" fmla="*/ 795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32" h="931">
                <a:moveTo>
                  <a:pt x="470" y="0"/>
                </a:moveTo>
                <a:lnTo>
                  <a:pt x="470" y="0"/>
                </a:lnTo>
                <a:cubicBezTo>
                  <a:pt x="208" y="0"/>
                  <a:pt x="0" y="208"/>
                  <a:pt x="0" y="461"/>
                </a:cubicBezTo>
                <a:cubicBezTo>
                  <a:pt x="0" y="722"/>
                  <a:pt x="208" y="930"/>
                  <a:pt x="470" y="930"/>
                </a:cubicBezTo>
                <a:cubicBezTo>
                  <a:pt x="723" y="930"/>
                  <a:pt x="931" y="722"/>
                  <a:pt x="931" y="461"/>
                </a:cubicBezTo>
                <a:cubicBezTo>
                  <a:pt x="931" y="208"/>
                  <a:pt x="723" y="0"/>
                  <a:pt x="470" y="0"/>
                </a:cubicBezTo>
                <a:close/>
                <a:moveTo>
                  <a:pt x="786" y="542"/>
                </a:moveTo>
                <a:lnTo>
                  <a:pt x="786" y="542"/>
                </a:lnTo>
                <a:cubicBezTo>
                  <a:pt x="759" y="542"/>
                  <a:pt x="750" y="533"/>
                  <a:pt x="750" y="533"/>
                </a:cubicBezTo>
                <a:lnTo>
                  <a:pt x="750" y="533"/>
                </a:lnTo>
                <a:cubicBezTo>
                  <a:pt x="777" y="533"/>
                  <a:pt x="777" y="533"/>
                  <a:pt x="777" y="533"/>
                </a:cubicBezTo>
                <a:cubicBezTo>
                  <a:pt x="786" y="533"/>
                  <a:pt x="786" y="533"/>
                  <a:pt x="795" y="533"/>
                </a:cubicBezTo>
                <a:lnTo>
                  <a:pt x="795" y="542"/>
                </a:lnTo>
                <a:cubicBezTo>
                  <a:pt x="786" y="542"/>
                  <a:pt x="786" y="542"/>
                  <a:pt x="786" y="542"/>
                </a:cubicBezTo>
                <a:close/>
                <a:moveTo>
                  <a:pt x="154" y="361"/>
                </a:moveTo>
                <a:lnTo>
                  <a:pt x="154" y="361"/>
                </a:lnTo>
                <a:cubicBezTo>
                  <a:pt x="163" y="370"/>
                  <a:pt x="181" y="388"/>
                  <a:pt x="190" y="397"/>
                </a:cubicBezTo>
                <a:lnTo>
                  <a:pt x="190" y="397"/>
                </a:lnTo>
                <a:cubicBezTo>
                  <a:pt x="163" y="397"/>
                  <a:pt x="145" y="406"/>
                  <a:pt x="136" y="424"/>
                </a:cubicBezTo>
                <a:cubicBezTo>
                  <a:pt x="136" y="397"/>
                  <a:pt x="145" y="379"/>
                  <a:pt x="154" y="352"/>
                </a:cubicBezTo>
                <a:lnTo>
                  <a:pt x="154" y="361"/>
                </a:lnTo>
                <a:close/>
                <a:moveTo>
                  <a:pt x="398" y="461"/>
                </a:moveTo>
                <a:lnTo>
                  <a:pt x="398" y="461"/>
                </a:lnTo>
                <a:cubicBezTo>
                  <a:pt x="398" y="433"/>
                  <a:pt x="380" y="406"/>
                  <a:pt x="353" y="397"/>
                </a:cubicBezTo>
                <a:cubicBezTo>
                  <a:pt x="371" y="361"/>
                  <a:pt x="416" y="334"/>
                  <a:pt x="470" y="334"/>
                </a:cubicBezTo>
                <a:cubicBezTo>
                  <a:pt x="515" y="334"/>
                  <a:pt x="560" y="361"/>
                  <a:pt x="588" y="397"/>
                </a:cubicBezTo>
                <a:cubicBezTo>
                  <a:pt x="560" y="406"/>
                  <a:pt x="542" y="433"/>
                  <a:pt x="542" y="461"/>
                </a:cubicBezTo>
                <a:cubicBezTo>
                  <a:pt x="542" y="497"/>
                  <a:pt x="560" y="524"/>
                  <a:pt x="588" y="524"/>
                </a:cubicBezTo>
                <a:cubicBezTo>
                  <a:pt x="560" y="569"/>
                  <a:pt x="515" y="596"/>
                  <a:pt x="470" y="596"/>
                </a:cubicBezTo>
                <a:cubicBezTo>
                  <a:pt x="416" y="596"/>
                  <a:pt x="371" y="569"/>
                  <a:pt x="353" y="533"/>
                </a:cubicBezTo>
                <a:cubicBezTo>
                  <a:pt x="380" y="524"/>
                  <a:pt x="398" y="497"/>
                  <a:pt x="398" y="461"/>
                </a:cubicBezTo>
                <a:close/>
                <a:moveTo>
                  <a:pt x="470" y="126"/>
                </a:moveTo>
                <a:lnTo>
                  <a:pt x="470" y="126"/>
                </a:lnTo>
                <a:cubicBezTo>
                  <a:pt x="633" y="126"/>
                  <a:pt x="768" y="244"/>
                  <a:pt x="795" y="397"/>
                </a:cubicBezTo>
                <a:cubicBezTo>
                  <a:pt x="786" y="397"/>
                  <a:pt x="786" y="397"/>
                  <a:pt x="777" y="397"/>
                </a:cubicBezTo>
                <a:cubicBezTo>
                  <a:pt x="723" y="397"/>
                  <a:pt x="723" y="397"/>
                  <a:pt x="723" y="397"/>
                </a:cubicBezTo>
                <a:cubicBezTo>
                  <a:pt x="696" y="280"/>
                  <a:pt x="588" y="199"/>
                  <a:pt x="470" y="199"/>
                </a:cubicBezTo>
                <a:cubicBezTo>
                  <a:pt x="389" y="199"/>
                  <a:pt x="317" y="235"/>
                  <a:pt x="271" y="289"/>
                </a:cubicBezTo>
                <a:cubicBezTo>
                  <a:pt x="262" y="280"/>
                  <a:pt x="253" y="271"/>
                  <a:pt x="244" y="262"/>
                </a:cubicBezTo>
                <a:cubicBezTo>
                  <a:pt x="235" y="253"/>
                  <a:pt x="226" y="253"/>
                  <a:pt x="217" y="244"/>
                </a:cubicBezTo>
                <a:cubicBezTo>
                  <a:pt x="271" y="172"/>
                  <a:pt x="362" y="126"/>
                  <a:pt x="470" y="126"/>
                </a:cubicBezTo>
                <a:close/>
                <a:moveTo>
                  <a:pt x="470" y="795"/>
                </a:moveTo>
                <a:lnTo>
                  <a:pt x="470" y="795"/>
                </a:lnTo>
                <a:cubicBezTo>
                  <a:pt x="299" y="795"/>
                  <a:pt x="154" y="668"/>
                  <a:pt x="136" y="506"/>
                </a:cubicBezTo>
                <a:cubicBezTo>
                  <a:pt x="145" y="524"/>
                  <a:pt x="163" y="533"/>
                  <a:pt x="190" y="533"/>
                </a:cubicBezTo>
                <a:cubicBezTo>
                  <a:pt x="208" y="533"/>
                  <a:pt x="208" y="533"/>
                  <a:pt x="208" y="533"/>
                </a:cubicBezTo>
                <a:cubicBezTo>
                  <a:pt x="235" y="641"/>
                  <a:pt x="344" y="731"/>
                  <a:pt x="470" y="731"/>
                </a:cubicBezTo>
                <a:cubicBezTo>
                  <a:pt x="551" y="731"/>
                  <a:pt x="624" y="695"/>
                  <a:pt x="669" y="641"/>
                </a:cubicBezTo>
                <a:cubicBezTo>
                  <a:pt x="687" y="650"/>
                  <a:pt x="705" y="659"/>
                  <a:pt x="732" y="668"/>
                </a:cubicBezTo>
                <a:cubicBezTo>
                  <a:pt x="669" y="750"/>
                  <a:pt x="578" y="795"/>
                  <a:pt x="470" y="7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75">
            <a:extLst>
              <a:ext uri="{FF2B5EF4-FFF2-40B4-BE49-F238E27FC236}">
                <a16:creationId xmlns:a16="http://schemas.microsoft.com/office/drawing/2014/main" id="{5AA9F52A-692C-6549-97F2-3FCDD801E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2341" y="7049171"/>
            <a:ext cx="2311161" cy="1436544"/>
          </a:xfrm>
          <a:custGeom>
            <a:avLst/>
            <a:gdLst>
              <a:gd name="T0" fmla="*/ 2239 w 2249"/>
              <a:gd name="T1" fmla="*/ 667 h 1400"/>
              <a:gd name="T2" fmla="*/ 2239 w 2249"/>
              <a:gd name="T3" fmla="*/ 667 h 1400"/>
              <a:gd name="T4" fmla="*/ 2230 w 2249"/>
              <a:gd name="T5" fmla="*/ 650 h 1400"/>
              <a:gd name="T6" fmla="*/ 1869 w 2249"/>
              <a:gd name="T7" fmla="*/ 279 h 1400"/>
              <a:gd name="T8" fmla="*/ 1111 w 2249"/>
              <a:gd name="T9" fmla="*/ 0 h 1400"/>
              <a:gd name="T10" fmla="*/ 370 w 2249"/>
              <a:gd name="T11" fmla="*/ 279 h 1400"/>
              <a:gd name="T12" fmla="*/ 18 w 2249"/>
              <a:gd name="T13" fmla="*/ 658 h 1400"/>
              <a:gd name="T14" fmla="*/ 9 w 2249"/>
              <a:gd name="T15" fmla="*/ 731 h 1400"/>
              <a:gd name="T16" fmla="*/ 27 w 2249"/>
              <a:gd name="T17" fmla="*/ 749 h 1400"/>
              <a:gd name="T18" fmla="*/ 379 w 2249"/>
              <a:gd name="T19" fmla="*/ 1119 h 1400"/>
              <a:gd name="T20" fmla="*/ 1129 w 2249"/>
              <a:gd name="T21" fmla="*/ 1399 h 1400"/>
              <a:gd name="T22" fmla="*/ 1138 w 2249"/>
              <a:gd name="T23" fmla="*/ 1399 h 1400"/>
              <a:gd name="T24" fmla="*/ 1878 w 2249"/>
              <a:gd name="T25" fmla="*/ 1110 h 1400"/>
              <a:gd name="T26" fmla="*/ 2230 w 2249"/>
              <a:gd name="T27" fmla="*/ 740 h 1400"/>
              <a:gd name="T28" fmla="*/ 2239 w 2249"/>
              <a:gd name="T29" fmla="*/ 667 h 1400"/>
              <a:gd name="T30" fmla="*/ 1796 w 2249"/>
              <a:gd name="T31" fmla="*/ 1011 h 1400"/>
              <a:gd name="T32" fmla="*/ 1796 w 2249"/>
              <a:gd name="T33" fmla="*/ 1011 h 1400"/>
              <a:gd name="T34" fmla="*/ 1138 w 2249"/>
              <a:gd name="T35" fmla="*/ 1263 h 1400"/>
              <a:gd name="T36" fmla="*/ 1129 w 2249"/>
              <a:gd name="T37" fmla="*/ 1263 h 1400"/>
              <a:gd name="T38" fmla="*/ 154 w 2249"/>
              <a:gd name="T39" fmla="*/ 695 h 1400"/>
              <a:gd name="T40" fmla="*/ 452 w 2249"/>
              <a:gd name="T41" fmla="*/ 387 h 1400"/>
              <a:gd name="T42" fmla="*/ 1111 w 2249"/>
              <a:gd name="T43" fmla="*/ 134 h 1400"/>
              <a:gd name="T44" fmla="*/ 2094 w 2249"/>
              <a:gd name="T45" fmla="*/ 704 h 1400"/>
              <a:gd name="T46" fmla="*/ 1796 w 2249"/>
              <a:gd name="T47" fmla="*/ 1011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249" h="1400">
                <a:moveTo>
                  <a:pt x="2239" y="667"/>
                </a:moveTo>
                <a:lnTo>
                  <a:pt x="2239" y="667"/>
                </a:lnTo>
                <a:cubicBezTo>
                  <a:pt x="2239" y="658"/>
                  <a:pt x="2230" y="658"/>
                  <a:pt x="2230" y="650"/>
                </a:cubicBezTo>
                <a:cubicBezTo>
                  <a:pt x="2121" y="505"/>
                  <a:pt x="2004" y="378"/>
                  <a:pt x="1869" y="279"/>
                </a:cubicBezTo>
                <a:cubicBezTo>
                  <a:pt x="1634" y="89"/>
                  <a:pt x="1382" y="0"/>
                  <a:pt x="1111" y="0"/>
                </a:cubicBezTo>
                <a:cubicBezTo>
                  <a:pt x="858" y="0"/>
                  <a:pt x="605" y="98"/>
                  <a:pt x="370" y="279"/>
                </a:cubicBezTo>
                <a:cubicBezTo>
                  <a:pt x="244" y="387"/>
                  <a:pt x="118" y="514"/>
                  <a:pt x="18" y="658"/>
                </a:cubicBezTo>
                <a:cubicBezTo>
                  <a:pt x="0" y="676"/>
                  <a:pt x="0" y="704"/>
                  <a:pt x="9" y="731"/>
                </a:cubicBezTo>
                <a:cubicBezTo>
                  <a:pt x="18" y="731"/>
                  <a:pt x="18" y="740"/>
                  <a:pt x="27" y="749"/>
                </a:cubicBezTo>
                <a:cubicBezTo>
                  <a:pt x="127" y="884"/>
                  <a:pt x="253" y="1020"/>
                  <a:pt x="379" y="1119"/>
                </a:cubicBezTo>
                <a:cubicBezTo>
                  <a:pt x="614" y="1300"/>
                  <a:pt x="867" y="1399"/>
                  <a:pt x="1129" y="1399"/>
                </a:cubicBezTo>
                <a:lnTo>
                  <a:pt x="1138" y="1399"/>
                </a:lnTo>
                <a:cubicBezTo>
                  <a:pt x="1400" y="1390"/>
                  <a:pt x="1643" y="1300"/>
                  <a:pt x="1878" y="1110"/>
                </a:cubicBezTo>
                <a:cubicBezTo>
                  <a:pt x="2004" y="1011"/>
                  <a:pt x="2130" y="884"/>
                  <a:pt x="2230" y="740"/>
                </a:cubicBezTo>
                <a:cubicBezTo>
                  <a:pt x="2248" y="713"/>
                  <a:pt x="2248" y="695"/>
                  <a:pt x="2239" y="667"/>
                </a:cubicBezTo>
                <a:close/>
                <a:moveTo>
                  <a:pt x="1796" y="1011"/>
                </a:moveTo>
                <a:lnTo>
                  <a:pt x="1796" y="1011"/>
                </a:lnTo>
                <a:cubicBezTo>
                  <a:pt x="1589" y="1173"/>
                  <a:pt x="1364" y="1263"/>
                  <a:pt x="1138" y="1263"/>
                </a:cubicBezTo>
                <a:lnTo>
                  <a:pt x="1129" y="1263"/>
                </a:lnTo>
                <a:cubicBezTo>
                  <a:pt x="650" y="1263"/>
                  <a:pt x="307" y="893"/>
                  <a:pt x="154" y="695"/>
                </a:cubicBezTo>
                <a:cubicBezTo>
                  <a:pt x="244" y="577"/>
                  <a:pt x="352" y="469"/>
                  <a:pt x="452" y="387"/>
                </a:cubicBezTo>
                <a:cubicBezTo>
                  <a:pt x="668" y="216"/>
                  <a:pt x="885" y="134"/>
                  <a:pt x="1111" y="134"/>
                </a:cubicBezTo>
                <a:cubicBezTo>
                  <a:pt x="1598" y="126"/>
                  <a:pt x="1950" y="505"/>
                  <a:pt x="2094" y="704"/>
                </a:cubicBezTo>
                <a:cubicBezTo>
                  <a:pt x="2004" y="821"/>
                  <a:pt x="1905" y="920"/>
                  <a:pt x="1796" y="10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76">
            <a:extLst>
              <a:ext uri="{FF2B5EF4-FFF2-40B4-BE49-F238E27FC236}">
                <a16:creationId xmlns:a16="http://schemas.microsoft.com/office/drawing/2014/main" id="{4C87802E-430E-DC47-8AFE-B5648CDFE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2095" y="7293882"/>
            <a:ext cx="956188" cy="956185"/>
          </a:xfrm>
          <a:custGeom>
            <a:avLst/>
            <a:gdLst>
              <a:gd name="T0" fmla="*/ 461 w 931"/>
              <a:gd name="T1" fmla="*/ 0 h 931"/>
              <a:gd name="T2" fmla="*/ 461 w 931"/>
              <a:gd name="T3" fmla="*/ 0 h 931"/>
              <a:gd name="T4" fmla="*/ 0 w 931"/>
              <a:gd name="T5" fmla="*/ 461 h 931"/>
              <a:gd name="T6" fmla="*/ 461 w 931"/>
              <a:gd name="T7" fmla="*/ 930 h 931"/>
              <a:gd name="T8" fmla="*/ 930 w 931"/>
              <a:gd name="T9" fmla="*/ 461 h 931"/>
              <a:gd name="T10" fmla="*/ 461 w 931"/>
              <a:gd name="T11" fmla="*/ 0 h 931"/>
              <a:gd name="T12" fmla="*/ 461 w 931"/>
              <a:gd name="T13" fmla="*/ 795 h 931"/>
              <a:gd name="T14" fmla="*/ 461 w 931"/>
              <a:gd name="T15" fmla="*/ 795 h 931"/>
              <a:gd name="T16" fmla="*/ 127 w 931"/>
              <a:gd name="T17" fmla="*/ 461 h 931"/>
              <a:gd name="T18" fmla="*/ 461 w 931"/>
              <a:gd name="T19" fmla="*/ 126 h 931"/>
              <a:gd name="T20" fmla="*/ 795 w 931"/>
              <a:gd name="T21" fmla="*/ 461 h 931"/>
              <a:gd name="T22" fmla="*/ 461 w 931"/>
              <a:gd name="T23" fmla="*/ 795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1" h="931">
                <a:moveTo>
                  <a:pt x="461" y="0"/>
                </a:moveTo>
                <a:lnTo>
                  <a:pt x="461" y="0"/>
                </a:lnTo>
                <a:cubicBezTo>
                  <a:pt x="208" y="0"/>
                  <a:pt x="0" y="208"/>
                  <a:pt x="0" y="461"/>
                </a:cubicBezTo>
                <a:cubicBezTo>
                  <a:pt x="0" y="722"/>
                  <a:pt x="208" y="930"/>
                  <a:pt x="461" y="930"/>
                </a:cubicBezTo>
                <a:cubicBezTo>
                  <a:pt x="723" y="930"/>
                  <a:pt x="930" y="722"/>
                  <a:pt x="930" y="461"/>
                </a:cubicBezTo>
                <a:cubicBezTo>
                  <a:pt x="930" y="208"/>
                  <a:pt x="723" y="0"/>
                  <a:pt x="461" y="0"/>
                </a:cubicBezTo>
                <a:close/>
                <a:moveTo>
                  <a:pt x="461" y="795"/>
                </a:moveTo>
                <a:lnTo>
                  <a:pt x="461" y="795"/>
                </a:lnTo>
                <a:cubicBezTo>
                  <a:pt x="280" y="795"/>
                  <a:pt x="127" y="650"/>
                  <a:pt x="127" y="461"/>
                </a:cubicBezTo>
                <a:cubicBezTo>
                  <a:pt x="127" y="280"/>
                  <a:pt x="280" y="126"/>
                  <a:pt x="461" y="126"/>
                </a:cubicBezTo>
                <a:cubicBezTo>
                  <a:pt x="651" y="126"/>
                  <a:pt x="795" y="280"/>
                  <a:pt x="795" y="461"/>
                </a:cubicBezTo>
                <a:cubicBezTo>
                  <a:pt x="795" y="650"/>
                  <a:pt x="651" y="795"/>
                  <a:pt x="461" y="7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77">
            <a:extLst>
              <a:ext uri="{FF2B5EF4-FFF2-40B4-BE49-F238E27FC236}">
                <a16:creationId xmlns:a16="http://schemas.microsoft.com/office/drawing/2014/main" id="{A01F4438-1988-9643-8028-4C4E1AE6C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6022" y="7484213"/>
            <a:ext cx="548333" cy="548333"/>
          </a:xfrm>
          <a:custGeom>
            <a:avLst/>
            <a:gdLst>
              <a:gd name="T0" fmla="*/ 388 w 534"/>
              <a:gd name="T1" fmla="*/ 37 h 534"/>
              <a:gd name="T2" fmla="*/ 388 w 534"/>
              <a:gd name="T3" fmla="*/ 37 h 534"/>
              <a:gd name="T4" fmla="*/ 388 w 534"/>
              <a:gd name="T5" fmla="*/ 37 h 534"/>
              <a:gd name="T6" fmla="*/ 380 w 534"/>
              <a:gd name="T7" fmla="*/ 37 h 534"/>
              <a:gd name="T8" fmla="*/ 262 w 534"/>
              <a:gd name="T9" fmla="*/ 0 h 534"/>
              <a:gd name="T10" fmla="*/ 0 w 534"/>
              <a:gd name="T11" fmla="*/ 272 h 534"/>
              <a:gd name="T12" fmla="*/ 262 w 534"/>
              <a:gd name="T13" fmla="*/ 533 h 534"/>
              <a:gd name="T14" fmla="*/ 533 w 534"/>
              <a:gd name="T15" fmla="*/ 272 h 534"/>
              <a:gd name="T16" fmla="*/ 388 w 534"/>
              <a:gd name="T17" fmla="*/ 37 h 534"/>
              <a:gd name="T18" fmla="*/ 262 w 534"/>
              <a:gd name="T19" fmla="*/ 136 h 534"/>
              <a:gd name="T20" fmla="*/ 262 w 534"/>
              <a:gd name="T21" fmla="*/ 136 h 534"/>
              <a:gd name="T22" fmla="*/ 154 w 534"/>
              <a:gd name="T23" fmla="*/ 344 h 534"/>
              <a:gd name="T24" fmla="*/ 127 w 534"/>
              <a:gd name="T25" fmla="*/ 272 h 534"/>
              <a:gd name="T26" fmla="*/ 262 w 534"/>
              <a:gd name="T27" fmla="*/ 136 h 534"/>
              <a:gd name="T28" fmla="*/ 271 w 534"/>
              <a:gd name="T29" fmla="*/ 407 h 534"/>
              <a:gd name="T30" fmla="*/ 271 w 534"/>
              <a:gd name="T31" fmla="*/ 407 h 534"/>
              <a:gd name="T32" fmla="*/ 380 w 534"/>
              <a:gd name="T33" fmla="*/ 199 h 534"/>
              <a:gd name="T34" fmla="*/ 397 w 534"/>
              <a:gd name="T35" fmla="*/ 272 h 534"/>
              <a:gd name="T36" fmla="*/ 271 w 534"/>
              <a:gd name="T37" fmla="*/ 407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34" h="534">
                <a:moveTo>
                  <a:pt x="388" y="37"/>
                </a:moveTo>
                <a:lnTo>
                  <a:pt x="388" y="37"/>
                </a:lnTo>
                <a:lnTo>
                  <a:pt x="388" y="37"/>
                </a:lnTo>
                <a:cubicBezTo>
                  <a:pt x="380" y="37"/>
                  <a:pt x="380" y="37"/>
                  <a:pt x="380" y="37"/>
                </a:cubicBezTo>
                <a:cubicBezTo>
                  <a:pt x="343" y="19"/>
                  <a:pt x="307" y="0"/>
                  <a:pt x="262" y="0"/>
                </a:cubicBezTo>
                <a:cubicBezTo>
                  <a:pt x="117" y="0"/>
                  <a:pt x="0" y="127"/>
                  <a:pt x="0" y="272"/>
                </a:cubicBezTo>
                <a:cubicBezTo>
                  <a:pt x="0" y="416"/>
                  <a:pt x="117" y="533"/>
                  <a:pt x="262" y="533"/>
                </a:cubicBezTo>
                <a:cubicBezTo>
                  <a:pt x="416" y="533"/>
                  <a:pt x="533" y="416"/>
                  <a:pt x="533" y="272"/>
                </a:cubicBezTo>
                <a:cubicBezTo>
                  <a:pt x="533" y="172"/>
                  <a:pt x="470" y="82"/>
                  <a:pt x="388" y="37"/>
                </a:cubicBezTo>
                <a:close/>
                <a:moveTo>
                  <a:pt x="262" y="136"/>
                </a:moveTo>
                <a:lnTo>
                  <a:pt x="262" y="136"/>
                </a:lnTo>
                <a:cubicBezTo>
                  <a:pt x="154" y="344"/>
                  <a:pt x="154" y="344"/>
                  <a:pt x="154" y="344"/>
                </a:cubicBezTo>
                <a:cubicBezTo>
                  <a:pt x="136" y="326"/>
                  <a:pt x="127" y="299"/>
                  <a:pt x="127" y="272"/>
                </a:cubicBezTo>
                <a:cubicBezTo>
                  <a:pt x="127" y="199"/>
                  <a:pt x="190" y="136"/>
                  <a:pt x="262" y="136"/>
                </a:cubicBezTo>
                <a:close/>
                <a:moveTo>
                  <a:pt x="271" y="407"/>
                </a:moveTo>
                <a:lnTo>
                  <a:pt x="271" y="407"/>
                </a:lnTo>
                <a:cubicBezTo>
                  <a:pt x="380" y="199"/>
                  <a:pt x="380" y="199"/>
                  <a:pt x="380" y="199"/>
                </a:cubicBezTo>
                <a:cubicBezTo>
                  <a:pt x="388" y="217"/>
                  <a:pt x="397" y="244"/>
                  <a:pt x="397" y="272"/>
                </a:cubicBezTo>
                <a:cubicBezTo>
                  <a:pt x="397" y="344"/>
                  <a:pt x="343" y="407"/>
                  <a:pt x="271" y="4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DBA57452-5631-574C-9D0D-5781D2D0F016}"/>
              </a:ext>
            </a:extLst>
          </p:cNvPr>
          <p:cNvGrpSpPr/>
          <p:nvPr/>
        </p:nvGrpSpPr>
        <p:grpSpPr>
          <a:xfrm>
            <a:off x="2493279" y="5354319"/>
            <a:ext cx="6058866" cy="7042323"/>
            <a:chOff x="2493279" y="5036263"/>
            <a:chExt cx="6058866" cy="7042323"/>
          </a:xfrm>
        </p:grpSpPr>
        <p:sp>
          <p:nvSpPr>
            <p:cNvPr id="207" name="Freeform 170">
              <a:extLst>
                <a:ext uri="{FF2B5EF4-FFF2-40B4-BE49-F238E27FC236}">
                  <a16:creationId xmlns:a16="http://schemas.microsoft.com/office/drawing/2014/main" id="{823AE633-B081-E345-BEBB-AD041EAE9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942" y="8077025"/>
              <a:ext cx="620843" cy="407852"/>
            </a:xfrm>
            <a:custGeom>
              <a:avLst/>
              <a:gdLst>
                <a:gd name="T0" fmla="*/ 162 w 606"/>
                <a:gd name="T1" fmla="*/ 81 h 398"/>
                <a:gd name="T2" fmla="*/ 162 w 606"/>
                <a:gd name="T3" fmla="*/ 81 h 398"/>
                <a:gd name="T4" fmla="*/ 0 w 606"/>
                <a:gd name="T5" fmla="*/ 117 h 398"/>
                <a:gd name="T6" fmla="*/ 0 w 606"/>
                <a:gd name="T7" fmla="*/ 271 h 398"/>
                <a:gd name="T8" fmla="*/ 162 w 606"/>
                <a:gd name="T9" fmla="*/ 316 h 398"/>
                <a:gd name="T10" fmla="*/ 162 w 606"/>
                <a:gd name="T11" fmla="*/ 81 h 398"/>
                <a:gd name="T12" fmla="*/ 515 w 606"/>
                <a:gd name="T13" fmla="*/ 0 h 398"/>
                <a:gd name="T14" fmla="*/ 515 w 606"/>
                <a:gd name="T15" fmla="*/ 0 h 398"/>
                <a:gd name="T16" fmla="*/ 162 w 606"/>
                <a:gd name="T17" fmla="*/ 81 h 398"/>
                <a:gd name="T18" fmla="*/ 298 w 606"/>
                <a:gd name="T19" fmla="*/ 81 h 398"/>
                <a:gd name="T20" fmla="*/ 433 w 606"/>
                <a:gd name="T21" fmla="*/ 198 h 398"/>
                <a:gd name="T22" fmla="*/ 433 w 606"/>
                <a:gd name="T23" fmla="*/ 198 h 398"/>
                <a:gd name="T24" fmla="*/ 298 w 606"/>
                <a:gd name="T25" fmla="*/ 316 h 398"/>
                <a:gd name="T26" fmla="*/ 171 w 606"/>
                <a:gd name="T27" fmla="*/ 316 h 398"/>
                <a:gd name="T28" fmla="*/ 515 w 606"/>
                <a:gd name="T29" fmla="*/ 397 h 398"/>
                <a:gd name="T30" fmla="*/ 605 w 606"/>
                <a:gd name="T31" fmla="*/ 198 h 398"/>
                <a:gd name="T32" fmla="*/ 605 w 606"/>
                <a:gd name="T33" fmla="*/ 189 h 398"/>
                <a:gd name="T34" fmla="*/ 515 w 606"/>
                <a:gd name="T35" fmla="*/ 0 h 398"/>
                <a:gd name="T36" fmla="*/ 162 w 606"/>
                <a:gd name="T37" fmla="*/ 8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6" h="398">
                  <a:moveTo>
                    <a:pt x="162" y="81"/>
                  </a:moveTo>
                  <a:lnTo>
                    <a:pt x="162" y="81"/>
                  </a:lnTo>
                  <a:cubicBezTo>
                    <a:pt x="0" y="117"/>
                    <a:pt x="0" y="117"/>
                    <a:pt x="0" y="117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162" y="316"/>
                    <a:pt x="162" y="316"/>
                    <a:pt x="162" y="316"/>
                  </a:cubicBezTo>
                  <a:cubicBezTo>
                    <a:pt x="162" y="81"/>
                    <a:pt x="162" y="81"/>
                    <a:pt x="162" y="81"/>
                  </a:cubicBezTo>
                  <a:lnTo>
                    <a:pt x="515" y="0"/>
                  </a:lnTo>
                  <a:lnTo>
                    <a:pt x="515" y="0"/>
                  </a:lnTo>
                  <a:cubicBezTo>
                    <a:pt x="162" y="81"/>
                    <a:pt x="162" y="81"/>
                    <a:pt x="162" y="81"/>
                  </a:cubicBezTo>
                  <a:cubicBezTo>
                    <a:pt x="298" y="81"/>
                    <a:pt x="298" y="81"/>
                    <a:pt x="298" y="81"/>
                  </a:cubicBezTo>
                  <a:cubicBezTo>
                    <a:pt x="379" y="81"/>
                    <a:pt x="433" y="117"/>
                    <a:pt x="433" y="198"/>
                  </a:cubicBezTo>
                  <a:lnTo>
                    <a:pt x="433" y="198"/>
                  </a:lnTo>
                  <a:cubicBezTo>
                    <a:pt x="433" y="262"/>
                    <a:pt x="379" y="316"/>
                    <a:pt x="298" y="316"/>
                  </a:cubicBezTo>
                  <a:cubicBezTo>
                    <a:pt x="171" y="316"/>
                    <a:pt x="171" y="316"/>
                    <a:pt x="171" y="316"/>
                  </a:cubicBezTo>
                  <a:cubicBezTo>
                    <a:pt x="515" y="397"/>
                    <a:pt x="515" y="397"/>
                    <a:pt x="515" y="397"/>
                  </a:cubicBezTo>
                  <a:cubicBezTo>
                    <a:pt x="569" y="352"/>
                    <a:pt x="605" y="280"/>
                    <a:pt x="605" y="198"/>
                  </a:cubicBezTo>
                  <a:cubicBezTo>
                    <a:pt x="605" y="189"/>
                    <a:pt x="605" y="189"/>
                    <a:pt x="605" y="189"/>
                  </a:cubicBezTo>
                  <a:cubicBezTo>
                    <a:pt x="605" y="108"/>
                    <a:pt x="569" y="45"/>
                    <a:pt x="515" y="0"/>
                  </a:cubicBezTo>
                  <a:lnTo>
                    <a:pt x="162" y="81"/>
                  </a:lnTo>
                </a:path>
              </a:pathLst>
            </a:custGeom>
            <a:solidFill>
              <a:srgbClr val="83C4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5" name="Freeform 158">
              <a:extLst>
                <a:ext uri="{FF2B5EF4-FFF2-40B4-BE49-F238E27FC236}">
                  <a16:creationId xmlns:a16="http://schemas.microsoft.com/office/drawing/2014/main" id="{E363B23F-A8B8-6447-BB0D-2ED4C439F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279" y="5036263"/>
              <a:ext cx="6058866" cy="883678"/>
            </a:xfrm>
            <a:custGeom>
              <a:avLst/>
              <a:gdLst>
                <a:gd name="T0" fmla="*/ 5428 w 5700"/>
                <a:gd name="T1" fmla="*/ 0 h 859"/>
                <a:gd name="T2" fmla="*/ 5428 w 5700"/>
                <a:gd name="T3" fmla="*/ 0 h 859"/>
                <a:gd name="T4" fmla="*/ 271 w 5700"/>
                <a:gd name="T5" fmla="*/ 0 h 859"/>
                <a:gd name="T6" fmla="*/ 0 w 5700"/>
                <a:gd name="T7" fmla="*/ 271 h 859"/>
                <a:gd name="T8" fmla="*/ 0 w 5700"/>
                <a:gd name="T9" fmla="*/ 587 h 859"/>
                <a:gd name="T10" fmla="*/ 271 w 5700"/>
                <a:gd name="T11" fmla="*/ 858 h 859"/>
                <a:gd name="T12" fmla="*/ 5428 w 5700"/>
                <a:gd name="T13" fmla="*/ 858 h 859"/>
                <a:gd name="T14" fmla="*/ 5699 w 5700"/>
                <a:gd name="T15" fmla="*/ 587 h 859"/>
                <a:gd name="T16" fmla="*/ 5699 w 5700"/>
                <a:gd name="T17" fmla="*/ 271 h 859"/>
                <a:gd name="T18" fmla="*/ 5428 w 5700"/>
                <a:gd name="T19" fmla="*/ 0 h 859"/>
                <a:gd name="T20" fmla="*/ 5374 w 5700"/>
                <a:gd name="T21" fmla="*/ 533 h 859"/>
                <a:gd name="T22" fmla="*/ 5374 w 5700"/>
                <a:gd name="T23" fmla="*/ 533 h 859"/>
                <a:gd name="T24" fmla="*/ 325 w 5700"/>
                <a:gd name="T25" fmla="*/ 533 h 859"/>
                <a:gd name="T26" fmla="*/ 325 w 5700"/>
                <a:gd name="T27" fmla="*/ 326 h 859"/>
                <a:gd name="T28" fmla="*/ 5374 w 5700"/>
                <a:gd name="T29" fmla="*/ 326 h 859"/>
                <a:gd name="T30" fmla="*/ 5374 w 5700"/>
                <a:gd name="T31" fmla="*/ 533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00" h="859">
                  <a:moveTo>
                    <a:pt x="5428" y="0"/>
                  </a:moveTo>
                  <a:lnTo>
                    <a:pt x="5428" y="0"/>
                  </a:lnTo>
                  <a:cubicBezTo>
                    <a:pt x="271" y="0"/>
                    <a:pt x="271" y="0"/>
                    <a:pt x="271" y="0"/>
                  </a:cubicBezTo>
                  <a:cubicBezTo>
                    <a:pt x="126" y="0"/>
                    <a:pt x="0" y="118"/>
                    <a:pt x="0" y="271"/>
                  </a:cubicBezTo>
                  <a:cubicBezTo>
                    <a:pt x="0" y="587"/>
                    <a:pt x="0" y="587"/>
                    <a:pt x="0" y="587"/>
                  </a:cubicBezTo>
                  <a:cubicBezTo>
                    <a:pt x="0" y="732"/>
                    <a:pt x="126" y="858"/>
                    <a:pt x="271" y="858"/>
                  </a:cubicBezTo>
                  <a:cubicBezTo>
                    <a:pt x="5428" y="858"/>
                    <a:pt x="5428" y="858"/>
                    <a:pt x="5428" y="858"/>
                  </a:cubicBezTo>
                  <a:cubicBezTo>
                    <a:pt x="5581" y="858"/>
                    <a:pt x="5699" y="732"/>
                    <a:pt x="5699" y="587"/>
                  </a:cubicBezTo>
                  <a:cubicBezTo>
                    <a:pt x="5699" y="271"/>
                    <a:pt x="5699" y="271"/>
                    <a:pt x="5699" y="271"/>
                  </a:cubicBezTo>
                  <a:cubicBezTo>
                    <a:pt x="5699" y="118"/>
                    <a:pt x="5581" y="0"/>
                    <a:pt x="5428" y="0"/>
                  </a:cubicBezTo>
                  <a:close/>
                  <a:moveTo>
                    <a:pt x="5374" y="533"/>
                  </a:moveTo>
                  <a:lnTo>
                    <a:pt x="5374" y="533"/>
                  </a:lnTo>
                  <a:cubicBezTo>
                    <a:pt x="325" y="533"/>
                    <a:pt x="325" y="533"/>
                    <a:pt x="325" y="533"/>
                  </a:cubicBezTo>
                  <a:cubicBezTo>
                    <a:pt x="325" y="326"/>
                    <a:pt x="325" y="326"/>
                    <a:pt x="325" y="326"/>
                  </a:cubicBezTo>
                  <a:cubicBezTo>
                    <a:pt x="5374" y="326"/>
                    <a:pt x="5374" y="326"/>
                    <a:pt x="5374" y="326"/>
                  </a:cubicBezTo>
                  <a:lnTo>
                    <a:pt x="5374" y="5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7" name="Freeform 160">
              <a:extLst>
                <a:ext uri="{FF2B5EF4-FFF2-40B4-BE49-F238E27FC236}">
                  <a16:creationId xmlns:a16="http://schemas.microsoft.com/office/drawing/2014/main" id="{30CF2173-3DA7-F646-B9FB-461D59F76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3378" y="6649544"/>
              <a:ext cx="752260" cy="974312"/>
            </a:xfrm>
            <a:custGeom>
              <a:avLst/>
              <a:gdLst>
                <a:gd name="T0" fmla="*/ 100 w 733"/>
                <a:gd name="T1" fmla="*/ 947 h 948"/>
                <a:gd name="T2" fmla="*/ 100 w 733"/>
                <a:gd name="T3" fmla="*/ 947 h 948"/>
                <a:gd name="T4" fmla="*/ 633 w 733"/>
                <a:gd name="T5" fmla="*/ 947 h 948"/>
                <a:gd name="T6" fmla="*/ 732 w 733"/>
                <a:gd name="T7" fmla="*/ 857 h 948"/>
                <a:gd name="T8" fmla="*/ 633 w 733"/>
                <a:gd name="T9" fmla="*/ 757 h 948"/>
                <a:gd name="T10" fmla="*/ 208 w 733"/>
                <a:gd name="T11" fmla="*/ 757 h 948"/>
                <a:gd name="T12" fmla="*/ 208 w 733"/>
                <a:gd name="T13" fmla="*/ 559 h 948"/>
                <a:gd name="T14" fmla="*/ 570 w 733"/>
                <a:gd name="T15" fmla="*/ 559 h 948"/>
                <a:gd name="T16" fmla="*/ 660 w 733"/>
                <a:gd name="T17" fmla="*/ 468 h 948"/>
                <a:gd name="T18" fmla="*/ 570 w 733"/>
                <a:gd name="T19" fmla="*/ 378 h 948"/>
                <a:gd name="T20" fmla="*/ 208 w 733"/>
                <a:gd name="T21" fmla="*/ 378 h 948"/>
                <a:gd name="T22" fmla="*/ 208 w 733"/>
                <a:gd name="T23" fmla="*/ 189 h 948"/>
                <a:gd name="T24" fmla="*/ 633 w 733"/>
                <a:gd name="T25" fmla="*/ 189 h 948"/>
                <a:gd name="T26" fmla="*/ 723 w 733"/>
                <a:gd name="T27" fmla="*/ 90 h 948"/>
                <a:gd name="T28" fmla="*/ 633 w 733"/>
                <a:gd name="T29" fmla="*/ 0 h 948"/>
                <a:gd name="T30" fmla="*/ 100 w 733"/>
                <a:gd name="T31" fmla="*/ 0 h 948"/>
                <a:gd name="T32" fmla="*/ 0 w 733"/>
                <a:gd name="T33" fmla="*/ 99 h 948"/>
                <a:gd name="T34" fmla="*/ 0 w 733"/>
                <a:gd name="T35" fmla="*/ 839 h 948"/>
                <a:gd name="T36" fmla="*/ 100 w 733"/>
                <a:gd name="T37" fmla="*/ 94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3" h="948">
                  <a:moveTo>
                    <a:pt x="100" y="947"/>
                  </a:moveTo>
                  <a:lnTo>
                    <a:pt x="100" y="947"/>
                  </a:lnTo>
                  <a:cubicBezTo>
                    <a:pt x="633" y="947"/>
                    <a:pt x="633" y="947"/>
                    <a:pt x="633" y="947"/>
                  </a:cubicBezTo>
                  <a:cubicBezTo>
                    <a:pt x="687" y="947"/>
                    <a:pt x="732" y="911"/>
                    <a:pt x="732" y="857"/>
                  </a:cubicBezTo>
                  <a:cubicBezTo>
                    <a:pt x="732" y="803"/>
                    <a:pt x="687" y="757"/>
                    <a:pt x="633" y="757"/>
                  </a:cubicBezTo>
                  <a:cubicBezTo>
                    <a:pt x="208" y="757"/>
                    <a:pt x="208" y="757"/>
                    <a:pt x="208" y="757"/>
                  </a:cubicBezTo>
                  <a:cubicBezTo>
                    <a:pt x="208" y="559"/>
                    <a:pt x="208" y="559"/>
                    <a:pt x="208" y="559"/>
                  </a:cubicBezTo>
                  <a:cubicBezTo>
                    <a:pt x="570" y="559"/>
                    <a:pt x="570" y="559"/>
                    <a:pt x="570" y="559"/>
                  </a:cubicBezTo>
                  <a:cubicBezTo>
                    <a:pt x="615" y="559"/>
                    <a:pt x="660" y="523"/>
                    <a:pt x="660" y="468"/>
                  </a:cubicBezTo>
                  <a:cubicBezTo>
                    <a:pt x="660" y="414"/>
                    <a:pt x="615" y="378"/>
                    <a:pt x="570" y="378"/>
                  </a:cubicBezTo>
                  <a:cubicBezTo>
                    <a:pt x="208" y="378"/>
                    <a:pt x="208" y="378"/>
                    <a:pt x="208" y="378"/>
                  </a:cubicBezTo>
                  <a:cubicBezTo>
                    <a:pt x="208" y="189"/>
                    <a:pt x="208" y="189"/>
                    <a:pt x="208" y="189"/>
                  </a:cubicBezTo>
                  <a:cubicBezTo>
                    <a:pt x="633" y="189"/>
                    <a:pt x="633" y="189"/>
                    <a:pt x="633" y="189"/>
                  </a:cubicBezTo>
                  <a:cubicBezTo>
                    <a:pt x="678" y="189"/>
                    <a:pt x="723" y="144"/>
                    <a:pt x="723" y="90"/>
                  </a:cubicBezTo>
                  <a:cubicBezTo>
                    <a:pt x="723" y="45"/>
                    <a:pt x="678" y="0"/>
                    <a:pt x="633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6" y="0"/>
                    <a:pt x="0" y="45"/>
                    <a:pt x="0" y="99"/>
                  </a:cubicBezTo>
                  <a:cubicBezTo>
                    <a:pt x="0" y="839"/>
                    <a:pt x="0" y="839"/>
                    <a:pt x="0" y="839"/>
                  </a:cubicBezTo>
                  <a:cubicBezTo>
                    <a:pt x="0" y="902"/>
                    <a:pt x="46" y="947"/>
                    <a:pt x="100" y="94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8" name="Freeform 161">
              <a:extLst>
                <a:ext uri="{FF2B5EF4-FFF2-40B4-BE49-F238E27FC236}">
                  <a16:creationId xmlns:a16="http://schemas.microsoft.com/office/drawing/2014/main" id="{A971EB46-73E8-7749-B45B-8792255B9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637" y="9191820"/>
              <a:ext cx="557396" cy="670690"/>
            </a:xfrm>
            <a:custGeom>
              <a:avLst/>
              <a:gdLst>
                <a:gd name="T0" fmla="*/ 64 w 543"/>
                <a:gd name="T1" fmla="*/ 126 h 651"/>
                <a:gd name="T2" fmla="*/ 64 w 543"/>
                <a:gd name="T3" fmla="*/ 126 h 651"/>
                <a:gd name="T4" fmla="*/ 199 w 543"/>
                <a:gd name="T5" fmla="*/ 126 h 651"/>
                <a:gd name="T6" fmla="*/ 199 w 543"/>
                <a:gd name="T7" fmla="*/ 578 h 651"/>
                <a:gd name="T8" fmla="*/ 272 w 543"/>
                <a:gd name="T9" fmla="*/ 650 h 651"/>
                <a:gd name="T10" fmla="*/ 344 w 543"/>
                <a:gd name="T11" fmla="*/ 578 h 651"/>
                <a:gd name="T12" fmla="*/ 344 w 543"/>
                <a:gd name="T13" fmla="*/ 126 h 651"/>
                <a:gd name="T14" fmla="*/ 479 w 543"/>
                <a:gd name="T15" fmla="*/ 126 h 651"/>
                <a:gd name="T16" fmla="*/ 542 w 543"/>
                <a:gd name="T17" fmla="*/ 63 h 651"/>
                <a:gd name="T18" fmla="*/ 479 w 543"/>
                <a:gd name="T19" fmla="*/ 0 h 651"/>
                <a:gd name="T20" fmla="*/ 64 w 543"/>
                <a:gd name="T21" fmla="*/ 0 h 651"/>
                <a:gd name="T22" fmla="*/ 0 w 543"/>
                <a:gd name="T23" fmla="*/ 63 h 651"/>
                <a:gd name="T24" fmla="*/ 64 w 543"/>
                <a:gd name="T25" fmla="*/ 12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3" h="651">
                  <a:moveTo>
                    <a:pt x="64" y="126"/>
                  </a:moveTo>
                  <a:lnTo>
                    <a:pt x="64" y="126"/>
                  </a:lnTo>
                  <a:cubicBezTo>
                    <a:pt x="199" y="126"/>
                    <a:pt x="199" y="126"/>
                    <a:pt x="199" y="126"/>
                  </a:cubicBezTo>
                  <a:cubicBezTo>
                    <a:pt x="199" y="578"/>
                    <a:pt x="199" y="578"/>
                    <a:pt x="199" y="578"/>
                  </a:cubicBezTo>
                  <a:cubicBezTo>
                    <a:pt x="199" y="614"/>
                    <a:pt x="235" y="650"/>
                    <a:pt x="272" y="650"/>
                  </a:cubicBezTo>
                  <a:cubicBezTo>
                    <a:pt x="308" y="650"/>
                    <a:pt x="344" y="614"/>
                    <a:pt x="344" y="578"/>
                  </a:cubicBezTo>
                  <a:cubicBezTo>
                    <a:pt x="344" y="126"/>
                    <a:pt x="344" y="126"/>
                    <a:pt x="344" y="126"/>
                  </a:cubicBezTo>
                  <a:cubicBezTo>
                    <a:pt x="479" y="126"/>
                    <a:pt x="479" y="126"/>
                    <a:pt x="479" y="126"/>
                  </a:cubicBezTo>
                  <a:cubicBezTo>
                    <a:pt x="515" y="126"/>
                    <a:pt x="542" y="99"/>
                    <a:pt x="542" y="63"/>
                  </a:cubicBezTo>
                  <a:cubicBezTo>
                    <a:pt x="542" y="27"/>
                    <a:pt x="515" y="0"/>
                    <a:pt x="47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7"/>
                    <a:pt x="0" y="63"/>
                  </a:cubicBezTo>
                  <a:cubicBezTo>
                    <a:pt x="0" y="99"/>
                    <a:pt x="28" y="126"/>
                    <a:pt x="64" y="12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9" name="Freeform 162">
              <a:extLst>
                <a:ext uri="{FF2B5EF4-FFF2-40B4-BE49-F238E27FC236}">
                  <a16:creationId xmlns:a16="http://schemas.microsoft.com/office/drawing/2014/main" id="{E0E8FC8B-D74B-6145-819C-7947F05CB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569" y="9173693"/>
              <a:ext cx="706943" cy="688817"/>
            </a:xfrm>
            <a:custGeom>
              <a:avLst/>
              <a:gdLst>
                <a:gd name="T0" fmla="*/ 343 w 687"/>
                <a:gd name="T1" fmla="*/ 0 h 670"/>
                <a:gd name="T2" fmla="*/ 343 w 687"/>
                <a:gd name="T3" fmla="*/ 0 h 670"/>
                <a:gd name="T4" fmla="*/ 0 w 687"/>
                <a:gd name="T5" fmla="*/ 335 h 670"/>
                <a:gd name="T6" fmla="*/ 0 w 687"/>
                <a:gd name="T7" fmla="*/ 344 h 670"/>
                <a:gd name="T8" fmla="*/ 343 w 687"/>
                <a:gd name="T9" fmla="*/ 669 h 670"/>
                <a:gd name="T10" fmla="*/ 686 w 687"/>
                <a:gd name="T11" fmla="*/ 335 h 670"/>
                <a:gd name="T12" fmla="*/ 686 w 687"/>
                <a:gd name="T13" fmla="*/ 335 h 670"/>
                <a:gd name="T14" fmla="*/ 343 w 687"/>
                <a:gd name="T15" fmla="*/ 0 h 670"/>
                <a:gd name="T16" fmla="*/ 542 w 687"/>
                <a:gd name="T17" fmla="*/ 344 h 670"/>
                <a:gd name="T18" fmla="*/ 542 w 687"/>
                <a:gd name="T19" fmla="*/ 344 h 670"/>
                <a:gd name="T20" fmla="*/ 343 w 687"/>
                <a:gd name="T21" fmla="*/ 542 h 670"/>
                <a:gd name="T22" fmla="*/ 153 w 687"/>
                <a:gd name="T23" fmla="*/ 335 h 670"/>
                <a:gd name="T24" fmla="*/ 153 w 687"/>
                <a:gd name="T25" fmla="*/ 335 h 670"/>
                <a:gd name="T26" fmla="*/ 343 w 687"/>
                <a:gd name="T27" fmla="*/ 136 h 670"/>
                <a:gd name="T28" fmla="*/ 542 w 687"/>
                <a:gd name="T29" fmla="*/ 335 h 670"/>
                <a:gd name="T30" fmla="*/ 542 w 687"/>
                <a:gd name="T31" fmla="*/ 344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7" h="670">
                  <a:moveTo>
                    <a:pt x="343" y="0"/>
                  </a:moveTo>
                  <a:lnTo>
                    <a:pt x="343" y="0"/>
                  </a:lnTo>
                  <a:cubicBezTo>
                    <a:pt x="144" y="0"/>
                    <a:pt x="0" y="154"/>
                    <a:pt x="0" y="335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524"/>
                    <a:pt x="144" y="669"/>
                    <a:pt x="343" y="669"/>
                  </a:cubicBezTo>
                  <a:cubicBezTo>
                    <a:pt x="542" y="669"/>
                    <a:pt x="686" y="524"/>
                    <a:pt x="686" y="335"/>
                  </a:cubicBezTo>
                  <a:lnTo>
                    <a:pt x="686" y="335"/>
                  </a:lnTo>
                  <a:cubicBezTo>
                    <a:pt x="686" y="154"/>
                    <a:pt x="542" y="0"/>
                    <a:pt x="343" y="0"/>
                  </a:cubicBezTo>
                  <a:close/>
                  <a:moveTo>
                    <a:pt x="542" y="344"/>
                  </a:moveTo>
                  <a:lnTo>
                    <a:pt x="542" y="344"/>
                  </a:lnTo>
                  <a:cubicBezTo>
                    <a:pt x="542" y="452"/>
                    <a:pt x="460" y="542"/>
                    <a:pt x="343" y="542"/>
                  </a:cubicBezTo>
                  <a:cubicBezTo>
                    <a:pt x="234" y="542"/>
                    <a:pt x="153" y="452"/>
                    <a:pt x="153" y="335"/>
                  </a:cubicBezTo>
                  <a:lnTo>
                    <a:pt x="153" y="335"/>
                  </a:lnTo>
                  <a:cubicBezTo>
                    <a:pt x="153" y="226"/>
                    <a:pt x="225" y="136"/>
                    <a:pt x="343" y="136"/>
                  </a:cubicBezTo>
                  <a:cubicBezTo>
                    <a:pt x="460" y="136"/>
                    <a:pt x="542" y="226"/>
                    <a:pt x="542" y="335"/>
                  </a:cubicBezTo>
                  <a:lnTo>
                    <a:pt x="542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0" name="Freeform 163">
              <a:extLst>
                <a:ext uri="{FF2B5EF4-FFF2-40B4-BE49-F238E27FC236}">
                  <a16:creationId xmlns:a16="http://schemas.microsoft.com/office/drawing/2014/main" id="{0B5D9B6F-4151-CD49-97D4-BA2763387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7237" y="9191820"/>
              <a:ext cx="566462" cy="661627"/>
            </a:xfrm>
            <a:custGeom>
              <a:avLst/>
              <a:gdLst>
                <a:gd name="T0" fmla="*/ 10 w 552"/>
                <a:gd name="T1" fmla="*/ 63 h 642"/>
                <a:gd name="T2" fmla="*/ 10 w 552"/>
                <a:gd name="T3" fmla="*/ 63 h 642"/>
                <a:gd name="T4" fmla="*/ 73 w 552"/>
                <a:gd name="T5" fmla="*/ 117 h 642"/>
                <a:gd name="T6" fmla="*/ 362 w 552"/>
                <a:gd name="T7" fmla="*/ 117 h 642"/>
                <a:gd name="T8" fmla="*/ 27 w 552"/>
                <a:gd name="T9" fmla="*/ 514 h 642"/>
                <a:gd name="T10" fmla="*/ 0 w 552"/>
                <a:gd name="T11" fmla="*/ 578 h 642"/>
                <a:gd name="T12" fmla="*/ 0 w 552"/>
                <a:gd name="T13" fmla="*/ 578 h 642"/>
                <a:gd name="T14" fmla="*/ 64 w 552"/>
                <a:gd name="T15" fmla="*/ 641 h 642"/>
                <a:gd name="T16" fmla="*/ 488 w 552"/>
                <a:gd name="T17" fmla="*/ 641 h 642"/>
                <a:gd name="T18" fmla="*/ 551 w 552"/>
                <a:gd name="T19" fmla="*/ 578 h 642"/>
                <a:gd name="T20" fmla="*/ 488 w 552"/>
                <a:gd name="T21" fmla="*/ 514 h 642"/>
                <a:gd name="T22" fmla="*/ 190 w 552"/>
                <a:gd name="T23" fmla="*/ 514 h 642"/>
                <a:gd name="T24" fmla="*/ 524 w 552"/>
                <a:gd name="T25" fmla="*/ 126 h 642"/>
                <a:gd name="T26" fmla="*/ 551 w 552"/>
                <a:gd name="T27" fmla="*/ 63 h 642"/>
                <a:gd name="T28" fmla="*/ 551 w 552"/>
                <a:gd name="T29" fmla="*/ 63 h 642"/>
                <a:gd name="T30" fmla="*/ 488 w 552"/>
                <a:gd name="T31" fmla="*/ 0 h 642"/>
                <a:gd name="T32" fmla="*/ 73 w 552"/>
                <a:gd name="T33" fmla="*/ 0 h 642"/>
                <a:gd name="T34" fmla="*/ 10 w 552"/>
                <a:gd name="T35" fmla="*/ 63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2" h="642">
                  <a:moveTo>
                    <a:pt x="10" y="63"/>
                  </a:moveTo>
                  <a:lnTo>
                    <a:pt x="10" y="63"/>
                  </a:lnTo>
                  <a:cubicBezTo>
                    <a:pt x="10" y="90"/>
                    <a:pt x="36" y="117"/>
                    <a:pt x="73" y="117"/>
                  </a:cubicBezTo>
                  <a:cubicBezTo>
                    <a:pt x="362" y="117"/>
                    <a:pt x="362" y="117"/>
                    <a:pt x="362" y="117"/>
                  </a:cubicBezTo>
                  <a:cubicBezTo>
                    <a:pt x="27" y="514"/>
                    <a:pt x="27" y="514"/>
                    <a:pt x="27" y="514"/>
                  </a:cubicBezTo>
                  <a:cubicBezTo>
                    <a:pt x="10" y="532"/>
                    <a:pt x="0" y="550"/>
                    <a:pt x="0" y="578"/>
                  </a:cubicBezTo>
                  <a:lnTo>
                    <a:pt x="0" y="578"/>
                  </a:lnTo>
                  <a:cubicBezTo>
                    <a:pt x="0" y="614"/>
                    <a:pt x="27" y="641"/>
                    <a:pt x="64" y="641"/>
                  </a:cubicBezTo>
                  <a:cubicBezTo>
                    <a:pt x="488" y="641"/>
                    <a:pt x="488" y="641"/>
                    <a:pt x="488" y="641"/>
                  </a:cubicBezTo>
                  <a:cubicBezTo>
                    <a:pt x="524" y="641"/>
                    <a:pt x="551" y="614"/>
                    <a:pt x="551" y="578"/>
                  </a:cubicBezTo>
                  <a:cubicBezTo>
                    <a:pt x="551" y="541"/>
                    <a:pt x="524" y="514"/>
                    <a:pt x="488" y="514"/>
                  </a:cubicBezTo>
                  <a:cubicBezTo>
                    <a:pt x="190" y="514"/>
                    <a:pt x="190" y="514"/>
                    <a:pt x="190" y="514"/>
                  </a:cubicBezTo>
                  <a:cubicBezTo>
                    <a:pt x="524" y="126"/>
                    <a:pt x="524" y="126"/>
                    <a:pt x="524" y="126"/>
                  </a:cubicBezTo>
                  <a:cubicBezTo>
                    <a:pt x="542" y="108"/>
                    <a:pt x="551" y="90"/>
                    <a:pt x="551" y="63"/>
                  </a:cubicBezTo>
                  <a:lnTo>
                    <a:pt x="551" y="63"/>
                  </a:lnTo>
                  <a:cubicBezTo>
                    <a:pt x="551" y="27"/>
                    <a:pt x="524" y="0"/>
                    <a:pt x="488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6" y="0"/>
                    <a:pt x="10" y="27"/>
                    <a:pt x="10" y="6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1" name="Freeform 164">
              <a:extLst>
                <a:ext uri="{FF2B5EF4-FFF2-40B4-BE49-F238E27FC236}">
                  <a16:creationId xmlns:a16="http://schemas.microsoft.com/office/drawing/2014/main" id="{F4A1213F-EE92-2A4A-A94C-C391D44BA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855" y="8004518"/>
              <a:ext cx="602713" cy="788514"/>
            </a:xfrm>
            <a:custGeom>
              <a:avLst/>
              <a:gdLst>
                <a:gd name="T0" fmla="*/ 81 w 588"/>
                <a:gd name="T1" fmla="*/ 768 h 769"/>
                <a:gd name="T2" fmla="*/ 81 w 588"/>
                <a:gd name="T3" fmla="*/ 768 h 769"/>
                <a:gd name="T4" fmla="*/ 171 w 588"/>
                <a:gd name="T5" fmla="*/ 687 h 769"/>
                <a:gd name="T6" fmla="*/ 171 w 588"/>
                <a:gd name="T7" fmla="*/ 470 h 769"/>
                <a:gd name="T8" fmla="*/ 460 w 588"/>
                <a:gd name="T9" fmla="*/ 470 h 769"/>
                <a:gd name="T10" fmla="*/ 542 w 588"/>
                <a:gd name="T11" fmla="*/ 389 h 769"/>
                <a:gd name="T12" fmla="*/ 460 w 588"/>
                <a:gd name="T13" fmla="*/ 317 h 769"/>
                <a:gd name="T14" fmla="*/ 171 w 588"/>
                <a:gd name="T15" fmla="*/ 317 h 769"/>
                <a:gd name="T16" fmla="*/ 171 w 588"/>
                <a:gd name="T17" fmla="*/ 154 h 769"/>
                <a:gd name="T18" fmla="*/ 514 w 588"/>
                <a:gd name="T19" fmla="*/ 154 h 769"/>
                <a:gd name="T20" fmla="*/ 587 w 588"/>
                <a:gd name="T21" fmla="*/ 82 h 769"/>
                <a:gd name="T22" fmla="*/ 514 w 588"/>
                <a:gd name="T23" fmla="*/ 0 h 769"/>
                <a:gd name="T24" fmla="*/ 81 w 588"/>
                <a:gd name="T25" fmla="*/ 0 h 769"/>
                <a:gd name="T26" fmla="*/ 0 w 588"/>
                <a:gd name="T27" fmla="*/ 82 h 769"/>
                <a:gd name="T28" fmla="*/ 0 w 588"/>
                <a:gd name="T29" fmla="*/ 687 h 769"/>
                <a:gd name="T30" fmla="*/ 81 w 588"/>
                <a:gd name="T31" fmla="*/ 76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8" h="769">
                  <a:moveTo>
                    <a:pt x="81" y="768"/>
                  </a:moveTo>
                  <a:lnTo>
                    <a:pt x="81" y="768"/>
                  </a:lnTo>
                  <a:cubicBezTo>
                    <a:pt x="135" y="768"/>
                    <a:pt x="171" y="732"/>
                    <a:pt x="171" y="687"/>
                  </a:cubicBezTo>
                  <a:cubicBezTo>
                    <a:pt x="171" y="470"/>
                    <a:pt x="171" y="470"/>
                    <a:pt x="171" y="470"/>
                  </a:cubicBezTo>
                  <a:cubicBezTo>
                    <a:pt x="460" y="470"/>
                    <a:pt x="460" y="470"/>
                    <a:pt x="460" y="470"/>
                  </a:cubicBezTo>
                  <a:cubicBezTo>
                    <a:pt x="505" y="470"/>
                    <a:pt x="542" y="434"/>
                    <a:pt x="542" y="389"/>
                  </a:cubicBezTo>
                  <a:cubicBezTo>
                    <a:pt x="542" y="353"/>
                    <a:pt x="505" y="317"/>
                    <a:pt x="460" y="317"/>
                  </a:cubicBezTo>
                  <a:cubicBezTo>
                    <a:pt x="171" y="317"/>
                    <a:pt x="171" y="317"/>
                    <a:pt x="171" y="317"/>
                  </a:cubicBezTo>
                  <a:cubicBezTo>
                    <a:pt x="171" y="154"/>
                    <a:pt x="171" y="154"/>
                    <a:pt x="171" y="154"/>
                  </a:cubicBezTo>
                  <a:cubicBezTo>
                    <a:pt x="514" y="154"/>
                    <a:pt x="514" y="154"/>
                    <a:pt x="514" y="154"/>
                  </a:cubicBezTo>
                  <a:cubicBezTo>
                    <a:pt x="551" y="154"/>
                    <a:pt x="587" y="118"/>
                    <a:pt x="587" y="82"/>
                  </a:cubicBezTo>
                  <a:cubicBezTo>
                    <a:pt x="587" y="37"/>
                    <a:pt x="551" y="0"/>
                    <a:pt x="514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2"/>
                  </a:cubicBezTo>
                  <a:cubicBezTo>
                    <a:pt x="0" y="687"/>
                    <a:pt x="0" y="687"/>
                    <a:pt x="0" y="687"/>
                  </a:cubicBezTo>
                  <a:cubicBezTo>
                    <a:pt x="0" y="732"/>
                    <a:pt x="36" y="768"/>
                    <a:pt x="81" y="76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2" name="Freeform 165">
              <a:extLst>
                <a:ext uri="{FF2B5EF4-FFF2-40B4-BE49-F238E27FC236}">
                  <a16:creationId xmlns:a16="http://schemas.microsoft.com/office/drawing/2014/main" id="{60F65463-A6E3-A046-8048-5B14843AA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942" y="8004518"/>
              <a:ext cx="620843" cy="788514"/>
            </a:xfrm>
            <a:custGeom>
              <a:avLst/>
              <a:gdLst>
                <a:gd name="T0" fmla="*/ 0 w 606"/>
                <a:gd name="T1" fmla="*/ 82 h 769"/>
                <a:gd name="T2" fmla="*/ 0 w 606"/>
                <a:gd name="T3" fmla="*/ 82 h 769"/>
                <a:gd name="T4" fmla="*/ 0 w 606"/>
                <a:gd name="T5" fmla="*/ 687 h 769"/>
                <a:gd name="T6" fmla="*/ 81 w 606"/>
                <a:gd name="T7" fmla="*/ 768 h 769"/>
                <a:gd name="T8" fmla="*/ 162 w 606"/>
                <a:gd name="T9" fmla="*/ 687 h 769"/>
                <a:gd name="T10" fmla="*/ 162 w 606"/>
                <a:gd name="T11" fmla="*/ 533 h 769"/>
                <a:gd name="T12" fmla="*/ 289 w 606"/>
                <a:gd name="T13" fmla="*/ 533 h 769"/>
                <a:gd name="T14" fmla="*/ 605 w 606"/>
                <a:gd name="T15" fmla="*/ 271 h 769"/>
                <a:gd name="T16" fmla="*/ 605 w 606"/>
                <a:gd name="T17" fmla="*/ 262 h 769"/>
                <a:gd name="T18" fmla="*/ 307 w 606"/>
                <a:gd name="T19" fmla="*/ 0 h 769"/>
                <a:gd name="T20" fmla="*/ 81 w 606"/>
                <a:gd name="T21" fmla="*/ 0 h 769"/>
                <a:gd name="T22" fmla="*/ 0 w 606"/>
                <a:gd name="T23" fmla="*/ 82 h 769"/>
                <a:gd name="T24" fmla="*/ 162 w 606"/>
                <a:gd name="T25" fmla="*/ 154 h 769"/>
                <a:gd name="T26" fmla="*/ 162 w 606"/>
                <a:gd name="T27" fmla="*/ 154 h 769"/>
                <a:gd name="T28" fmla="*/ 298 w 606"/>
                <a:gd name="T29" fmla="*/ 154 h 769"/>
                <a:gd name="T30" fmla="*/ 433 w 606"/>
                <a:gd name="T31" fmla="*/ 271 h 769"/>
                <a:gd name="T32" fmla="*/ 433 w 606"/>
                <a:gd name="T33" fmla="*/ 271 h 769"/>
                <a:gd name="T34" fmla="*/ 298 w 606"/>
                <a:gd name="T35" fmla="*/ 389 h 769"/>
                <a:gd name="T36" fmla="*/ 162 w 606"/>
                <a:gd name="T37" fmla="*/ 389 h 769"/>
                <a:gd name="T38" fmla="*/ 162 w 606"/>
                <a:gd name="T39" fmla="*/ 154 h 769"/>
                <a:gd name="T40" fmla="*/ 0 w 606"/>
                <a:gd name="T41" fmla="*/ 82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769">
                  <a:moveTo>
                    <a:pt x="0" y="82"/>
                  </a:moveTo>
                  <a:lnTo>
                    <a:pt x="0" y="82"/>
                  </a:lnTo>
                  <a:cubicBezTo>
                    <a:pt x="0" y="687"/>
                    <a:pt x="0" y="687"/>
                    <a:pt x="0" y="687"/>
                  </a:cubicBezTo>
                  <a:cubicBezTo>
                    <a:pt x="0" y="732"/>
                    <a:pt x="36" y="768"/>
                    <a:pt x="81" y="768"/>
                  </a:cubicBezTo>
                  <a:cubicBezTo>
                    <a:pt x="126" y="768"/>
                    <a:pt x="162" y="732"/>
                    <a:pt x="162" y="687"/>
                  </a:cubicBezTo>
                  <a:cubicBezTo>
                    <a:pt x="162" y="533"/>
                    <a:pt x="162" y="533"/>
                    <a:pt x="162" y="533"/>
                  </a:cubicBezTo>
                  <a:cubicBezTo>
                    <a:pt x="289" y="533"/>
                    <a:pt x="289" y="533"/>
                    <a:pt x="289" y="533"/>
                  </a:cubicBezTo>
                  <a:cubicBezTo>
                    <a:pt x="460" y="533"/>
                    <a:pt x="605" y="443"/>
                    <a:pt x="605" y="271"/>
                  </a:cubicBezTo>
                  <a:cubicBezTo>
                    <a:pt x="605" y="262"/>
                    <a:pt x="605" y="262"/>
                    <a:pt x="605" y="262"/>
                  </a:cubicBezTo>
                  <a:cubicBezTo>
                    <a:pt x="605" y="109"/>
                    <a:pt x="487" y="0"/>
                    <a:pt x="307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2"/>
                  </a:cubicBezTo>
                  <a:lnTo>
                    <a:pt x="162" y="154"/>
                  </a:lnTo>
                  <a:lnTo>
                    <a:pt x="162" y="154"/>
                  </a:lnTo>
                  <a:cubicBezTo>
                    <a:pt x="298" y="154"/>
                    <a:pt x="298" y="154"/>
                    <a:pt x="298" y="154"/>
                  </a:cubicBezTo>
                  <a:cubicBezTo>
                    <a:pt x="379" y="154"/>
                    <a:pt x="433" y="190"/>
                    <a:pt x="433" y="271"/>
                  </a:cubicBezTo>
                  <a:lnTo>
                    <a:pt x="433" y="271"/>
                  </a:lnTo>
                  <a:cubicBezTo>
                    <a:pt x="433" y="335"/>
                    <a:pt x="379" y="389"/>
                    <a:pt x="298" y="389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62" y="154"/>
                    <a:pt x="162" y="154"/>
                    <a:pt x="162" y="154"/>
                  </a:cubicBezTo>
                  <a:lnTo>
                    <a:pt x="0" y="8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64161E3A-B275-8D4F-85C3-C25A51EA435E}"/>
                </a:ext>
              </a:extLst>
            </p:cNvPr>
            <p:cNvSpPr/>
            <p:nvPr/>
          </p:nvSpPr>
          <p:spPr>
            <a:xfrm>
              <a:off x="2715330" y="6206287"/>
              <a:ext cx="5537723" cy="4149825"/>
            </a:xfrm>
            <a:prstGeom prst="rect">
              <a:avLst/>
            </a:prstGeom>
            <a:noFill/>
            <a:ln w="381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EB253B82-4E86-144C-991C-2C6CB316806D}"/>
                </a:ext>
              </a:extLst>
            </p:cNvPr>
            <p:cNvCxnSpPr>
              <a:stCxn id="3" idx="2"/>
            </p:cNvCxnSpPr>
            <p:nvPr/>
          </p:nvCxnSpPr>
          <p:spPr>
            <a:xfrm flipH="1">
              <a:off x="5479660" y="10356112"/>
              <a:ext cx="4532" cy="1105786"/>
            </a:xfrm>
            <a:prstGeom prst="line">
              <a:avLst/>
            </a:prstGeom>
            <a:ln w="381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nillo 5">
              <a:extLst>
                <a:ext uri="{FF2B5EF4-FFF2-40B4-BE49-F238E27FC236}">
                  <a16:creationId xmlns:a16="http://schemas.microsoft.com/office/drawing/2014/main" id="{94243777-9D5B-B949-8E5C-E7390459E996}"/>
                </a:ext>
              </a:extLst>
            </p:cNvPr>
            <p:cNvSpPr/>
            <p:nvPr/>
          </p:nvSpPr>
          <p:spPr>
            <a:xfrm>
              <a:off x="5077151" y="11270511"/>
              <a:ext cx="808075" cy="808075"/>
            </a:xfrm>
            <a:prstGeom prst="donut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grpSp>
        <p:nvGrpSpPr>
          <p:cNvPr id="347" name="Group 38">
            <a:extLst>
              <a:ext uri="{FF2B5EF4-FFF2-40B4-BE49-F238E27FC236}">
                <a16:creationId xmlns:a16="http://schemas.microsoft.com/office/drawing/2014/main" id="{156CE9F6-0107-CB44-AD31-F035803FCE2D}"/>
              </a:ext>
            </a:extLst>
          </p:cNvPr>
          <p:cNvGrpSpPr/>
          <p:nvPr/>
        </p:nvGrpSpPr>
        <p:grpSpPr>
          <a:xfrm>
            <a:off x="10213009" y="9016240"/>
            <a:ext cx="3197155" cy="1267610"/>
            <a:chOff x="5762928" y="11069053"/>
            <a:chExt cx="3197155" cy="1267610"/>
          </a:xfrm>
        </p:grpSpPr>
        <p:sp>
          <p:nvSpPr>
            <p:cNvPr id="348" name="CuadroTexto 395">
              <a:extLst>
                <a:ext uri="{FF2B5EF4-FFF2-40B4-BE49-F238E27FC236}">
                  <a16:creationId xmlns:a16="http://schemas.microsoft.com/office/drawing/2014/main" id="{ECBA1EE0-CCD5-9B4D-BDCA-646F610A20C2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49" name="Rectangle 40">
              <a:extLst>
                <a:ext uri="{FF2B5EF4-FFF2-40B4-BE49-F238E27FC236}">
                  <a16:creationId xmlns:a16="http://schemas.microsoft.com/office/drawing/2014/main" id="{9EF6C03F-893F-934E-852B-AAE56725EF93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50" name="Group 38">
            <a:extLst>
              <a:ext uri="{FF2B5EF4-FFF2-40B4-BE49-F238E27FC236}">
                <a16:creationId xmlns:a16="http://schemas.microsoft.com/office/drawing/2014/main" id="{DC354F2F-E596-9D44-9CB2-B013415E8EE8}"/>
              </a:ext>
            </a:extLst>
          </p:cNvPr>
          <p:cNvGrpSpPr/>
          <p:nvPr/>
        </p:nvGrpSpPr>
        <p:grpSpPr>
          <a:xfrm>
            <a:off x="14614386" y="9016241"/>
            <a:ext cx="3197155" cy="1267610"/>
            <a:chOff x="5762928" y="11069053"/>
            <a:chExt cx="3197155" cy="1267610"/>
          </a:xfrm>
        </p:grpSpPr>
        <p:sp>
          <p:nvSpPr>
            <p:cNvPr id="351" name="CuadroTexto 395">
              <a:extLst>
                <a:ext uri="{FF2B5EF4-FFF2-40B4-BE49-F238E27FC236}">
                  <a16:creationId xmlns:a16="http://schemas.microsoft.com/office/drawing/2014/main" id="{AAE58235-CF8F-DD44-8F98-9F6D54208E0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52" name="Rectangle 40">
              <a:extLst>
                <a:ext uri="{FF2B5EF4-FFF2-40B4-BE49-F238E27FC236}">
                  <a16:creationId xmlns:a16="http://schemas.microsoft.com/office/drawing/2014/main" id="{7FAFD259-4513-E04A-ABD0-C820A0E16D08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53" name="Group 38">
            <a:extLst>
              <a:ext uri="{FF2B5EF4-FFF2-40B4-BE49-F238E27FC236}">
                <a16:creationId xmlns:a16="http://schemas.microsoft.com/office/drawing/2014/main" id="{3620AC95-14E9-184D-939C-95698C03CF12}"/>
              </a:ext>
            </a:extLst>
          </p:cNvPr>
          <p:cNvGrpSpPr/>
          <p:nvPr/>
        </p:nvGrpSpPr>
        <p:grpSpPr>
          <a:xfrm>
            <a:off x="18929712" y="9016240"/>
            <a:ext cx="3197155" cy="1267610"/>
            <a:chOff x="5762928" y="11069053"/>
            <a:chExt cx="3197155" cy="1267610"/>
          </a:xfrm>
        </p:grpSpPr>
        <p:sp>
          <p:nvSpPr>
            <p:cNvPr id="354" name="CuadroTexto 395">
              <a:extLst>
                <a:ext uri="{FF2B5EF4-FFF2-40B4-BE49-F238E27FC236}">
                  <a16:creationId xmlns:a16="http://schemas.microsoft.com/office/drawing/2014/main" id="{E78B365E-7868-2942-90BC-6EF7013A6A45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55" name="Rectangle 40">
              <a:extLst>
                <a:ext uri="{FF2B5EF4-FFF2-40B4-BE49-F238E27FC236}">
                  <a16:creationId xmlns:a16="http://schemas.microsoft.com/office/drawing/2014/main" id="{23F0D215-67C2-9B42-8D40-C151885B1E87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D40B486A-39F4-3F48-8F53-A3B96FF53883}"/>
              </a:ext>
            </a:extLst>
          </p:cNvPr>
          <p:cNvGrpSpPr/>
          <p:nvPr/>
        </p:nvGrpSpPr>
        <p:grpSpPr>
          <a:xfrm>
            <a:off x="2668308" y="1051704"/>
            <a:ext cx="19041035" cy="2561450"/>
            <a:chOff x="2668308" y="861425"/>
            <a:chExt cx="19041035" cy="2561450"/>
          </a:xfrm>
        </p:grpSpPr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7814A241-ADE7-9E4C-94DB-E71949E8B1CB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04CFBD27-E67F-7649-BFC6-760D58F5507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Freeform 332">
            <a:extLst>
              <a:ext uri="{FF2B5EF4-FFF2-40B4-BE49-F238E27FC236}">
                <a16:creationId xmlns:a16="http://schemas.microsoft.com/office/drawing/2014/main" id="{639404EC-4361-654D-8913-5C1B9B963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0578" y="4938706"/>
            <a:ext cx="6900040" cy="4290742"/>
          </a:xfrm>
          <a:custGeom>
            <a:avLst/>
            <a:gdLst>
              <a:gd name="T0" fmla="*/ 6423 w 6460"/>
              <a:gd name="T1" fmla="*/ 1922 h 4019"/>
              <a:gd name="T2" fmla="*/ 6423 w 6460"/>
              <a:gd name="T3" fmla="*/ 1922 h 4019"/>
              <a:gd name="T4" fmla="*/ 6396 w 6460"/>
              <a:gd name="T5" fmla="*/ 1876 h 4019"/>
              <a:gd name="T6" fmla="*/ 5371 w 6460"/>
              <a:gd name="T7" fmla="*/ 807 h 4019"/>
              <a:gd name="T8" fmla="*/ 3193 w 6460"/>
              <a:gd name="T9" fmla="*/ 9 h 4019"/>
              <a:gd name="T10" fmla="*/ 1071 w 6460"/>
              <a:gd name="T11" fmla="*/ 816 h 4019"/>
              <a:gd name="T12" fmla="*/ 46 w 6460"/>
              <a:gd name="T13" fmla="*/ 1904 h 4019"/>
              <a:gd name="T14" fmla="*/ 36 w 6460"/>
              <a:gd name="T15" fmla="*/ 2094 h 4019"/>
              <a:gd name="T16" fmla="*/ 73 w 6460"/>
              <a:gd name="T17" fmla="*/ 2149 h 4019"/>
              <a:gd name="T18" fmla="*/ 1089 w 6460"/>
              <a:gd name="T19" fmla="*/ 3210 h 4019"/>
              <a:gd name="T20" fmla="*/ 3229 w 6460"/>
              <a:gd name="T21" fmla="*/ 4018 h 4019"/>
              <a:gd name="T22" fmla="*/ 3265 w 6460"/>
              <a:gd name="T23" fmla="*/ 4018 h 4019"/>
              <a:gd name="T24" fmla="*/ 5389 w 6460"/>
              <a:gd name="T25" fmla="*/ 3201 h 4019"/>
              <a:gd name="T26" fmla="*/ 6414 w 6460"/>
              <a:gd name="T27" fmla="*/ 2121 h 4019"/>
              <a:gd name="T28" fmla="*/ 6423 w 6460"/>
              <a:gd name="T29" fmla="*/ 1922 h 4019"/>
              <a:gd name="T30" fmla="*/ 5153 w 6460"/>
              <a:gd name="T31" fmla="*/ 2911 h 4019"/>
              <a:gd name="T32" fmla="*/ 5153 w 6460"/>
              <a:gd name="T33" fmla="*/ 2911 h 4019"/>
              <a:gd name="T34" fmla="*/ 3265 w 6460"/>
              <a:gd name="T35" fmla="*/ 3637 h 4019"/>
              <a:gd name="T36" fmla="*/ 436 w 6460"/>
              <a:gd name="T37" fmla="*/ 2013 h 4019"/>
              <a:gd name="T38" fmla="*/ 1307 w 6460"/>
              <a:gd name="T39" fmla="*/ 1115 h 4019"/>
              <a:gd name="T40" fmla="*/ 3193 w 6460"/>
              <a:gd name="T41" fmla="*/ 390 h 4019"/>
              <a:gd name="T42" fmla="*/ 3229 w 6460"/>
              <a:gd name="T43" fmla="*/ 381 h 4019"/>
              <a:gd name="T44" fmla="*/ 6024 w 6460"/>
              <a:gd name="T45" fmla="*/ 2013 h 4019"/>
              <a:gd name="T46" fmla="*/ 5153 w 6460"/>
              <a:gd name="T47" fmla="*/ 2911 h 4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460" h="4019">
                <a:moveTo>
                  <a:pt x="6423" y="1922"/>
                </a:moveTo>
                <a:lnTo>
                  <a:pt x="6423" y="1922"/>
                </a:lnTo>
                <a:cubicBezTo>
                  <a:pt x="6414" y="1904"/>
                  <a:pt x="6405" y="1886"/>
                  <a:pt x="6396" y="1876"/>
                </a:cubicBezTo>
                <a:cubicBezTo>
                  <a:pt x="6096" y="1469"/>
                  <a:pt x="5743" y="1097"/>
                  <a:pt x="5371" y="807"/>
                </a:cubicBezTo>
                <a:cubicBezTo>
                  <a:pt x="4681" y="272"/>
                  <a:pt x="3955" y="0"/>
                  <a:pt x="3193" y="9"/>
                </a:cubicBezTo>
                <a:cubicBezTo>
                  <a:pt x="2450" y="18"/>
                  <a:pt x="1742" y="290"/>
                  <a:pt x="1071" y="816"/>
                </a:cubicBezTo>
                <a:cubicBezTo>
                  <a:pt x="699" y="1115"/>
                  <a:pt x="345" y="1488"/>
                  <a:pt x="46" y="1904"/>
                </a:cubicBezTo>
                <a:cubicBezTo>
                  <a:pt x="9" y="1958"/>
                  <a:pt x="0" y="2031"/>
                  <a:pt x="36" y="2094"/>
                </a:cubicBezTo>
                <a:cubicBezTo>
                  <a:pt x="46" y="2112"/>
                  <a:pt x="55" y="2130"/>
                  <a:pt x="73" y="2149"/>
                </a:cubicBezTo>
                <a:cubicBezTo>
                  <a:pt x="363" y="2557"/>
                  <a:pt x="717" y="2920"/>
                  <a:pt x="1089" y="3210"/>
                </a:cubicBezTo>
                <a:cubicBezTo>
                  <a:pt x="1760" y="3746"/>
                  <a:pt x="2486" y="4018"/>
                  <a:pt x="3229" y="4018"/>
                </a:cubicBezTo>
                <a:cubicBezTo>
                  <a:pt x="3238" y="4018"/>
                  <a:pt x="3256" y="4018"/>
                  <a:pt x="3265" y="4018"/>
                </a:cubicBezTo>
                <a:cubicBezTo>
                  <a:pt x="4010" y="4009"/>
                  <a:pt x="4727" y="3737"/>
                  <a:pt x="5389" y="3201"/>
                </a:cubicBezTo>
                <a:cubicBezTo>
                  <a:pt x="5761" y="2911"/>
                  <a:pt x="6115" y="2539"/>
                  <a:pt x="6414" y="2121"/>
                </a:cubicBezTo>
                <a:cubicBezTo>
                  <a:pt x="6450" y="2067"/>
                  <a:pt x="6459" y="1985"/>
                  <a:pt x="6423" y="1922"/>
                </a:cubicBezTo>
                <a:close/>
                <a:moveTo>
                  <a:pt x="5153" y="2911"/>
                </a:moveTo>
                <a:lnTo>
                  <a:pt x="5153" y="2911"/>
                </a:lnTo>
                <a:cubicBezTo>
                  <a:pt x="4554" y="3383"/>
                  <a:pt x="3919" y="3628"/>
                  <a:pt x="3265" y="3637"/>
                </a:cubicBezTo>
                <a:cubicBezTo>
                  <a:pt x="1869" y="3655"/>
                  <a:pt x="871" y="2575"/>
                  <a:pt x="436" y="2013"/>
                </a:cubicBezTo>
                <a:cubicBezTo>
                  <a:pt x="699" y="1669"/>
                  <a:pt x="989" y="1360"/>
                  <a:pt x="1307" y="1115"/>
                </a:cubicBezTo>
                <a:cubicBezTo>
                  <a:pt x="1906" y="635"/>
                  <a:pt x="2541" y="390"/>
                  <a:pt x="3193" y="390"/>
                </a:cubicBezTo>
                <a:cubicBezTo>
                  <a:pt x="3211" y="381"/>
                  <a:pt x="3220" y="381"/>
                  <a:pt x="3229" y="381"/>
                </a:cubicBezTo>
                <a:cubicBezTo>
                  <a:pt x="4599" y="381"/>
                  <a:pt x="5588" y="1451"/>
                  <a:pt x="6024" y="2013"/>
                </a:cubicBezTo>
                <a:cubicBezTo>
                  <a:pt x="5761" y="2358"/>
                  <a:pt x="5470" y="2657"/>
                  <a:pt x="5153" y="29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33">
            <a:extLst>
              <a:ext uri="{FF2B5EF4-FFF2-40B4-BE49-F238E27FC236}">
                <a16:creationId xmlns:a16="http://schemas.microsoft.com/office/drawing/2014/main" id="{2626FA00-4213-8041-AD8F-95F73D800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7006" y="5654614"/>
            <a:ext cx="2858925" cy="2858925"/>
          </a:xfrm>
          <a:custGeom>
            <a:avLst/>
            <a:gdLst>
              <a:gd name="T0" fmla="*/ 1342 w 2677"/>
              <a:gd name="T1" fmla="*/ 0 h 2676"/>
              <a:gd name="T2" fmla="*/ 1342 w 2677"/>
              <a:gd name="T3" fmla="*/ 0 h 2676"/>
              <a:gd name="T4" fmla="*/ 0 w 2677"/>
              <a:gd name="T5" fmla="*/ 1342 h 2676"/>
              <a:gd name="T6" fmla="*/ 1342 w 2677"/>
              <a:gd name="T7" fmla="*/ 2675 h 2676"/>
              <a:gd name="T8" fmla="*/ 2676 w 2677"/>
              <a:gd name="T9" fmla="*/ 1342 h 2676"/>
              <a:gd name="T10" fmla="*/ 1342 w 2677"/>
              <a:gd name="T11" fmla="*/ 0 h 2676"/>
              <a:gd name="T12" fmla="*/ 1342 w 2677"/>
              <a:gd name="T13" fmla="*/ 2303 h 2676"/>
              <a:gd name="T14" fmla="*/ 1342 w 2677"/>
              <a:gd name="T15" fmla="*/ 2303 h 2676"/>
              <a:gd name="T16" fmla="*/ 382 w 2677"/>
              <a:gd name="T17" fmla="*/ 1342 h 2676"/>
              <a:gd name="T18" fmla="*/ 1342 w 2677"/>
              <a:gd name="T19" fmla="*/ 381 h 2676"/>
              <a:gd name="T20" fmla="*/ 2295 w 2677"/>
              <a:gd name="T21" fmla="*/ 1342 h 2676"/>
              <a:gd name="T22" fmla="*/ 1342 w 2677"/>
              <a:gd name="T23" fmla="*/ 2303 h 2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77" h="2676">
                <a:moveTo>
                  <a:pt x="1342" y="0"/>
                </a:moveTo>
                <a:lnTo>
                  <a:pt x="1342" y="0"/>
                </a:lnTo>
                <a:cubicBezTo>
                  <a:pt x="599" y="0"/>
                  <a:pt x="0" y="599"/>
                  <a:pt x="0" y="1342"/>
                </a:cubicBezTo>
                <a:cubicBezTo>
                  <a:pt x="0" y="2076"/>
                  <a:pt x="599" y="2675"/>
                  <a:pt x="1342" y="2675"/>
                </a:cubicBezTo>
                <a:cubicBezTo>
                  <a:pt x="2077" y="2675"/>
                  <a:pt x="2676" y="2076"/>
                  <a:pt x="2676" y="1342"/>
                </a:cubicBezTo>
                <a:cubicBezTo>
                  <a:pt x="2676" y="599"/>
                  <a:pt x="2077" y="0"/>
                  <a:pt x="1342" y="0"/>
                </a:cubicBezTo>
                <a:close/>
                <a:moveTo>
                  <a:pt x="1342" y="2303"/>
                </a:moveTo>
                <a:lnTo>
                  <a:pt x="1342" y="2303"/>
                </a:lnTo>
                <a:cubicBezTo>
                  <a:pt x="808" y="2303"/>
                  <a:pt x="382" y="1868"/>
                  <a:pt x="382" y="1342"/>
                </a:cubicBezTo>
                <a:cubicBezTo>
                  <a:pt x="382" y="817"/>
                  <a:pt x="808" y="381"/>
                  <a:pt x="1342" y="381"/>
                </a:cubicBezTo>
                <a:cubicBezTo>
                  <a:pt x="1869" y="381"/>
                  <a:pt x="2295" y="817"/>
                  <a:pt x="2295" y="1342"/>
                </a:cubicBezTo>
                <a:cubicBezTo>
                  <a:pt x="2295" y="1868"/>
                  <a:pt x="1869" y="2303"/>
                  <a:pt x="1342" y="23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4">
            <a:extLst>
              <a:ext uri="{FF2B5EF4-FFF2-40B4-BE49-F238E27FC236}">
                <a16:creationId xmlns:a16="http://schemas.microsoft.com/office/drawing/2014/main" id="{D77CA1C4-7542-6141-BBB4-EA04856EF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252" y="1283805"/>
            <a:ext cx="1219869" cy="1219872"/>
          </a:xfrm>
          <a:custGeom>
            <a:avLst/>
            <a:gdLst>
              <a:gd name="T0" fmla="*/ 1143 w 1144"/>
              <a:gd name="T1" fmla="*/ 154 h 1144"/>
              <a:gd name="T2" fmla="*/ 989 w 1144"/>
              <a:gd name="T3" fmla="*/ 0 h 1144"/>
              <a:gd name="T4" fmla="*/ 481 w 1144"/>
              <a:gd name="T5" fmla="*/ 445 h 1144"/>
              <a:gd name="T6" fmla="*/ 326 w 1144"/>
              <a:gd name="T7" fmla="*/ 472 h 1144"/>
              <a:gd name="T8" fmla="*/ 326 w 1144"/>
              <a:gd name="T9" fmla="*/ 590 h 1144"/>
              <a:gd name="T10" fmla="*/ 72 w 1144"/>
              <a:gd name="T11" fmla="*/ 862 h 1144"/>
              <a:gd name="T12" fmla="*/ 0 w 1144"/>
              <a:gd name="T13" fmla="*/ 1052 h 1144"/>
              <a:gd name="T14" fmla="*/ 54 w 1144"/>
              <a:gd name="T15" fmla="*/ 1134 h 1144"/>
              <a:gd name="T16" fmla="*/ 91 w 1144"/>
              <a:gd name="T17" fmla="*/ 1143 h 1144"/>
              <a:gd name="T18" fmla="*/ 281 w 1144"/>
              <a:gd name="T19" fmla="*/ 1080 h 1144"/>
              <a:gd name="T20" fmla="*/ 562 w 1144"/>
              <a:gd name="T21" fmla="*/ 817 h 1144"/>
              <a:gd name="T22" fmla="*/ 671 w 1144"/>
              <a:gd name="T23" fmla="*/ 817 h 1144"/>
              <a:gd name="T24" fmla="*/ 699 w 1144"/>
              <a:gd name="T25" fmla="*/ 672 h 1144"/>
              <a:gd name="T26" fmla="*/ 1143 w 1144"/>
              <a:gd name="T27" fmla="*/ 154 h 1144"/>
              <a:gd name="T28" fmla="*/ 236 w 1144"/>
              <a:gd name="T29" fmla="*/ 1016 h 1144"/>
              <a:gd name="T30" fmla="*/ 82 w 1144"/>
              <a:gd name="T31" fmla="*/ 1052 h 1144"/>
              <a:gd name="T32" fmla="*/ 254 w 1144"/>
              <a:gd name="T33" fmla="*/ 917 h 1144"/>
              <a:gd name="T34" fmla="*/ 236 w 1144"/>
              <a:gd name="T35" fmla="*/ 1016 h 1144"/>
              <a:gd name="T36" fmla="*/ 417 w 1144"/>
              <a:gd name="T37" fmla="*/ 835 h 1144"/>
              <a:gd name="T38" fmla="*/ 208 w 1144"/>
              <a:gd name="T39" fmla="*/ 826 h 1144"/>
              <a:gd name="T40" fmla="*/ 408 w 1144"/>
              <a:gd name="T41" fmla="*/ 663 h 1144"/>
              <a:gd name="T42" fmla="*/ 417 w 1144"/>
              <a:gd name="T43" fmla="*/ 835 h 1144"/>
              <a:gd name="T44" fmla="*/ 1043 w 1144"/>
              <a:gd name="T45" fmla="*/ 209 h 1144"/>
              <a:gd name="T46" fmla="*/ 608 w 1144"/>
              <a:gd name="T47" fmla="*/ 663 h 1144"/>
              <a:gd name="T48" fmla="*/ 635 w 1144"/>
              <a:gd name="T49" fmla="*/ 726 h 1144"/>
              <a:gd name="T50" fmla="*/ 626 w 1144"/>
              <a:gd name="T51" fmla="*/ 762 h 1144"/>
              <a:gd name="T52" fmla="*/ 499 w 1144"/>
              <a:gd name="T53" fmla="*/ 653 h 1144"/>
              <a:gd name="T54" fmla="*/ 417 w 1144"/>
              <a:gd name="T55" fmla="*/ 563 h 1144"/>
              <a:gd name="T56" fmla="*/ 381 w 1144"/>
              <a:gd name="T57" fmla="*/ 526 h 1144"/>
              <a:gd name="T58" fmla="*/ 417 w 1144"/>
              <a:gd name="T59" fmla="*/ 508 h 1144"/>
              <a:gd name="T60" fmla="*/ 508 w 1144"/>
              <a:gd name="T61" fmla="*/ 526 h 1144"/>
              <a:gd name="T62" fmla="*/ 1043 w 1144"/>
              <a:gd name="T63" fmla="*/ 100 h 1144"/>
              <a:gd name="T64" fmla="*/ 1043 w 1144"/>
              <a:gd name="T65" fmla="*/ 209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44" h="1144">
                <a:moveTo>
                  <a:pt x="1143" y="154"/>
                </a:moveTo>
                <a:lnTo>
                  <a:pt x="1143" y="154"/>
                </a:lnTo>
                <a:cubicBezTo>
                  <a:pt x="1143" y="109"/>
                  <a:pt x="1125" y="73"/>
                  <a:pt x="1098" y="46"/>
                </a:cubicBezTo>
                <a:cubicBezTo>
                  <a:pt x="1070" y="9"/>
                  <a:pt x="1025" y="0"/>
                  <a:pt x="989" y="0"/>
                </a:cubicBezTo>
                <a:cubicBezTo>
                  <a:pt x="943" y="0"/>
                  <a:pt x="907" y="18"/>
                  <a:pt x="880" y="46"/>
                </a:cubicBezTo>
                <a:cubicBezTo>
                  <a:pt x="481" y="445"/>
                  <a:pt x="481" y="445"/>
                  <a:pt x="481" y="445"/>
                </a:cubicBezTo>
                <a:cubicBezTo>
                  <a:pt x="462" y="435"/>
                  <a:pt x="435" y="435"/>
                  <a:pt x="417" y="435"/>
                </a:cubicBezTo>
                <a:cubicBezTo>
                  <a:pt x="381" y="435"/>
                  <a:pt x="354" y="445"/>
                  <a:pt x="326" y="472"/>
                </a:cubicBezTo>
                <a:lnTo>
                  <a:pt x="326" y="472"/>
                </a:lnTo>
                <a:cubicBezTo>
                  <a:pt x="299" y="499"/>
                  <a:pt x="299" y="554"/>
                  <a:pt x="326" y="590"/>
                </a:cubicBezTo>
                <a:cubicBezTo>
                  <a:pt x="336" y="590"/>
                  <a:pt x="336" y="590"/>
                  <a:pt x="336" y="590"/>
                </a:cubicBezTo>
                <a:cubicBezTo>
                  <a:pt x="72" y="862"/>
                  <a:pt x="72" y="862"/>
                  <a:pt x="72" y="862"/>
                </a:cubicBezTo>
                <a:cubicBezTo>
                  <a:pt x="63" y="862"/>
                  <a:pt x="63" y="871"/>
                  <a:pt x="63" y="871"/>
                </a:cubicBezTo>
                <a:cubicBezTo>
                  <a:pt x="0" y="1052"/>
                  <a:pt x="0" y="1052"/>
                  <a:pt x="0" y="1052"/>
                </a:cubicBezTo>
                <a:cubicBezTo>
                  <a:pt x="0" y="1071"/>
                  <a:pt x="0" y="1080"/>
                  <a:pt x="9" y="1089"/>
                </a:cubicBezTo>
                <a:cubicBezTo>
                  <a:pt x="54" y="1134"/>
                  <a:pt x="54" y="1134"/>
                  <a:pt x="54" y="1134"/>
                </a:cubicBezTo>
                <a:cubicBezTo>
                  <a:pt x="63" y="1143"/>
                  <a:pt x="72" y="1143"/>
                  <a:pt x="82" y="1143"/>
                </a:cubicBezTo>
                <a:lnTo>
                  <a:pt x="91" y="1143"/>
                </a:lnTo>
                <a:cubicBezTo>
                  <a:pt x="272" y="1089"/>
                  <a:pt x="272" y="1089"/>
                  <a:pt x="272" y="1089"/>
                </a:cubicBezTo>
                <a:cubicBezTo>
                  <a:pt x="272" y="1080"/>
                  <a:pt x="281" y="1080"/>
                  <a:pt x="281" y="1080"/>
                </a:cubicBezTo>
                <a:cubicBezTo>
                  <a:pt x="553" y="808"/>
                  <a:pt x="553" y="808"/>
                  <a:pt x="553" y="808"/>
                </a:cubicBezTo>
                <a:cubicBezTo>
                  <a:pt x="562" y="817"/>
                  <a:pt x="562" y="817"/>
                  <a:pt x="562" y="817"/>
                </a:cubicBezTo>
                <a:cubicBezTo>
                  <a:pt x="571" y="835"/>
                  <a:pt x="599" y="844"/>
                  <a:pt x="617" y="844"/>
                </a:cubicBezTo>
                <a:cubicBezTo>
                  <a:pt x="635" y="844"/>
                  <a:pt x="662" y="835"/>
                  <a:pt x="671" y="817"/>
                </a:cubicBezTo>
                <a:cubicBezTo>
                  <a:pt x="699" y="789"/>
                  <a:pt x="717" y="762"/>
                  <a:pt x="717" y="726"/>
                </a:cubicBezTo>
                <a:cubicBezTo>
                  <a:pt x="717" y="708"/>
                  <a:pt x="708" y="690"/>
                  <a:pt x="699" y="672"/>
                </a:cubicBezTo>
                <a:cubicBezTo>
                  <a:pt x="1098" y="263"/>
                  <a:pt x="1098" y="263"/>
                  <a:pt x="1098" y="263"/>
                </a:cubicBezTo>
                <a:cubicBezTo>
                  <a:pt x="1134" y="236"/>
                  <a:pt x="1143" y="200"/>
                  <a:pt x="1143" y="154"/>
                </a:cubicBezTo>
                <a:close/>
                <a:moveTo>
                  <a:pt x="236" y="1016"/>
                </a:moveTo>
                <a:lnTo>
                  <a:pt x="236" y="1016"/>
                </a:lnTo>
                <a:cubicBezTo>
                  <a:pt x="91" y="1062"/>
                  <a:pt x="91" y="1062"/>
                  <a:pt x="91" y="1062"/>
                </a:cubicBezTo>
                <a:cubicBezTo>
                  <a:pt x="82" y="1052"/>
                  <a:pt x="82" y="1052"/>
                  <a:pt x="82" y="1052"/>
                </a:cubicBezTo>
                <a:cubicBezTo>
                  <a:pt x="127" y="907"/>
                  <a:pt x="127" y="907"/>
                  <a:pt x="127" y="907"/>
                </a:cubicBezTo>
                <a:cubicBezTo>
                  <a:pt x="190" y="898"/>
                  <a:pt x="217" y="907"/>
                  <a:pt x="254" y="917"/>
                </a:cubicBezTo>
                <a:cubicBezTo>
                  <a:pt x="272" y="926"/>
                  <a:pt x="290" y="935"/>
                  <a:pt x="317" y="935"/>
                </a:cubicBezTo>
                <a:lnTo>
                  <a:pt x="236" y="1016"/>
                </a:lnTo>
                <a:close/>
                <a:moveTo>
                  <a:pt x="417" y="835"/>
                </a:moveTo>
                <a:lnTo>
                  <a:pt x="417" y="835"/>
                </a:lnTo>
                <a:cubicBezTo>
                  <a:pt x="345" y="871"/>
                  <a:pt x="317" y="862"/>
                  <a:pt x="272" y="844"/>
                </a:cubicBezTo>
                <a:cubicBezTo>
                  <a:pt x="254" y="844"/>
                  <a:pt x="236" y="835"/>
                  <a:pt x="208" y="826"/>
                </a:cubicBezTo>
                <a:cubicBezTo>
                  <a:pt x="390" y="644"/>
                  <a:pt x="390" y="644"/>
                  <a:pt x="390" y="644"/>
                </a:cubicBezTo>
                <a:cubicBezTo>
                  <a:pt x="408" y="663"/>
                  <a:pt x="408" y="663"/>
                  <a:pt x="408" y="663"/>
                </a:cubicBezTo>
                <a:cubicBezTo>
                  <a:pt x="499" y="753"/>
                  <a:pt x="499" y="753"/>
                  <a:pt x="499" y="753"/>
                </a:cubicBezTo>
                <a:lnTo>
                  <a:pt x="417" y="835"/>
                </a:lnTo>
                <a:close/>
                <a:moveTo>
                  <a:pt x="1043" y="209"/>
                </a:moveTo>
                <a:lnTo>
                  <a:pt x="1043" y="209"/>
                </a:lnTo>
                <a:cubicBezTo>
                  <a:pt x="626" y="635"/>
                  <a:pt x="626" y="635"/>
                  <a:pt x="626" y="635"/>
                </a:cubicBezTo>
                <a:cubicBezTo>
                  <a:pt x="617" y="644"/>
                  <a:pt x="608" y="653"/>
                  <a:pt x="608" y="663"/>
                </a:cubicBezTo>
                <a:cubicBezTo>
                  <a:pt x="608" y="672"/>
                  <a:pt x="617" y="681"/>
                  <a:pt x="626" y="690"/>
                </a:cubicBezTo>
                <a:cubicBezTo>
                  <a:pt x="635" y="699"/>
                  <a:pt x="635" y="717"/>
                  <a:pt x="635" y="726"/>
                </a:cubicBezTo>
                <a:cubicBezTo>
                  <a:pt x="635" y="744"/>
                  <a:pt x="635" y="753"/>
                  <a:pt x="626" y="762"/>
                </a:cubicBezTo>
                <a:lnTo>
                  <a:pt x="626" y="762"/>
                </a:lnTo>
                <a:cubicBezTo>
                  <a:pt x="617" y="762"/>
                  <a:pt x="617" y="762"/>
                  <a:pt x="617" y="762"/>
                </a:cubicBezTo>
                <a:cubicBezTo>
                  <a:pt x="499" y="653"/>
                  <a:pt x="499" y="653"/>
                  <a:pt x="499" y="653"/>
                </a:cubicBezTo>
                <a:cubicBezTo>
                  <a:pt x="417" y="563"/>
                  <a:pt x="417" y="563"/>
                  <a:pt x="417" y="563"/>
                </a:cubicBezTo>
                <a:lnTo>
                  <a:pt x="417" y="563"/>
                </a:lnTo>
                <a:cubicBezTo>
                  <a:pt x="381" y="535"/>
                  <a:pt x="381" y="535"/>
                  <a:pt x="381" y="535"/>
                </a:cubicBezTo>
                <a:lnTo>
                  <a:pt x="381" y="526"/>
                </a:lnTo>
                <a:lnTo>
                  <a:pt x="381" y="526"/>
                </a:lnTo>
                <a:cubicBezTo>
                  <a:pt x="390" y="517"/>
                  <a:pt x="408" y="508"/>
                  <a:pt x="417" y="508"/>
                </a:cubicBezTo>
                <a:cubicBezTo>
                  <a:pt x="435" y="508"/>
                  <a:pt x="444" y="517"/>
                  <a:pt x="453" y="526"/>
                </a:cubicBezTo>
                <a:cubicBezTo>
                  <a:pt x="471" y="535"/>
                  <a:pt x="490" y="535"/>
                  <a:pt x="508" y="526"/>
                </a:cubicBezTo>
                <a:cubicBezTo>
                  <a:pt x="934" y="100"/>
                  <a:pt x="934" y="100"/>
                  <a:pt x="934" y="100"/>
                </a:cubicBezTo>
                <a:cubicBezTo>
                  <a:pt x="962" y="73"/>
                  <a:pt x="1016" y="64"/>
                  <a:pt x="1043" y="100"/>
                </a:cubicBezTo>
                <a:cubicBezTo>
                  <a:pt x="1061" y="109"/>
                  <a:pt x="1070" y="136"/>
                  <a:pt x="1070" y="154"/>
                </a:cubicBezTo>
                <a:cubicBezTo>
                  <a:pt x="1070" y="181"/>
                  <a:pt x="1061" y="200"/>
                  <a:pt x="1043" y="2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5">
            <a:extLst>
              <a:ext uri="{FF2B5EF4-FFF2-40B4-BE49-F238E27FC236}">
                <a16:creationId xmlns:a16="http://schemas.microsoft.com/office/drawing/2014/main" id="{35B0E43E-740E-8040-A9F3-C50783FD9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083" y="2517805"/>
            <a:ext cx="235496" cy="329695"/>
          </a:xfrm>
          <a:custGeom>
            <a:avLst/>
            <a:gdLst>
              <a:gd name="T0" fmla="*/ 145 w 219"/>
              <a:gd name="T1" fmla="*/ 19 h 310"/>
              <a:gd name="T2" fmla="*/ 145 w 219"/>
              <a:gd name="T3" fmla="*/ 19 h 310"/>
              <a:gd name="T4" fmla="*/ 109 w 219"/>
              <a:gd name="T5" fmla="*/ 0 h 310"/>
              <a:gd name="T6" fmla="*/ 81 w 219"/>
              <a:gd name="T7" fmla="*/ 19 h 310"/>
              <a:gd name="T8" fmla="*/ 45 w 219"/>
              <a:gd name="T9" fmla="*/ 91 h 310"/>
              <a:gd name="T10" fmla="*/ 0 w 219"/>
              <a:gd name="T11" fmla="*/ 200 h 310"/>
              <a:gd name="T12" fmla="*/ 109 w 219"/>
              <a:gd name="T13" fmla="*/ 309 h 310"/>
              <a:gd name="T14" fmla="*/ 218 w 219"/>
              <a:gd name="T15" fmla="*/ 200 h 310"/>
              <a:gd name="T16" fmla="*/ 181 w 219"/>
              <a:gd name="T17" fmla="*/ 91 h 310"/>
              <a:gd name="T18" fmla="*/ 145 w 219"/>
              <a:gd name="T19" fmla="*/ 19 h 310"/>
              <a:gd name="T20" fmla="*/ 109 w 219"/>
              <a:gd name="T21" fmla="*/ 236 h 310"/>
              <a:gd name="T22" fmla="*/ 109 w 219"/>
              <a:gd name="T23" fmla="*/ 236 h 310"/>
              <a:gd name="T24" fmla="*/ 72 w 219"/>
              <a:gd name="T25" fmla="*/ 200 h 310"/>
              <a:gd name="T26" fmla="*/ 109 w 219"/>
              <a:gd name="T27" fmla="*/ 118 h 310"/>
              <a:gd name="T28" fmla="*/ 145 w 219"/>
              <a:gd name="T29" fmla="*/ 200 h 310"/>
              <a:gd name="T30" fmla="*/ 109 w 219"/>
              <a:gd name="T31" fmla="*/ 236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9" h="310">
                <a:moveTo>
                  <a:pt x="145" y="19"/>
                </a:moveTo>
                <a:lnTo>
                  <a:pt x="145" y="19"/>
                </a:lnTo>
                <a:cubicBezTo>
                  <a:pt x="136" y="9"/>
                  <a:pt x="127" y="0"/>
                  <a:pt x="109" y="0"/>
                </a:cubicBezTo>
                <a:cubicBezTo>
                  <a:pt x="100" y="0"/>
                  <a:pt x="81" y="9"/>
                  <a:pt x="81" y="19"/>
                </a:cubicBezTo>
                <a:cubicBezTo>
                  <a:pt x="81" y="19"/>
                  <a:pt x="63" y="46"/>
                  <a:pt x="45" y="91"/>
                </a:cubicBezTo>
                <a:cubicBezTo>
                  <a:pt x="9" y="154"/>
                  <a:pt x="0" y="182"/>
                  <a:pt x="0" y="200"/>
                </a:cubicBezTo>
                <a:cubicBezTo>
                  <a:pt x="0" y="263"/>
                  <a:pt x="54" y="309"/>
                  <a:pt x="109" y="309"/>
                </a:cubicBezTo>
                <a:cubicBezTo>
                  <a:pt x="172" y="309"/>
                  <a:pt x="218" y="263"/>
                  <a:pt x="218" y="200"/>
                </a:cubicBezTo>
                <a:cubicBezTo>
                  <a:pt x="218" y="182"/>
                  <a:pt x="218" y="154"/>
                  <a:pt x="181" y="91"/>
                </a:cubicBezTo>
                <a:cubicBezTo>
                  <a:pt x="163" y="55"/>
                  <a:pt x="145" y="19"/>
                  <a:pt x="145" y="19"/>
                </a:cubicBezTo>
                <a:close/>
                <a:moveTo>
                  <a:pt x="109" y="236"/>
                </a:moveTo>
                <a:lnTo>
                  <a:pt x="109" y="236"/>
                </a:lnTo>
                <a:cubicBezTo>
                  <a:pt x="91" y="236"/>
                  <a:pt x="72" y="218"/>
                  <a:pt x="72" y="200"/>
                </a:cubicBezTo>
                <a:cubicBezTo>
                  <a:pt x="81" y="191"/>
                  <a:pt x="91" y="154"/>
                  <a:pt x="109" y="118"/>
                </a:cubicBezTo>
                <a:cubicBezTo>
                  <a:pt x="127" y="154"/>
                  <a:pt x="145" y="191"/>
                  <a:pt x="145" y="200"/>
                </a:cubicBezTo>
                <a:cubicBezTo>
                  <a:pt x="145" y="218"/>
                  <a:pt x="127" y="236"/>
                  <a:pt x="109" y="2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6">
            <a:extLst>
              <a:ext uri="{FF2B5EF4-FFF2-40B4-BE49-F238E27FC236}">
                <a16:creationId xmlns:a16="http://schemas.microsoft.com/office/drawing/2014/main" id="{1579B519-2DFE-D348-9959-1978B0DF2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037" y="8311011"/>
            <a:ext cx="640550" cy="640550"/>
          </a:xfrm>
          <a:custGeom>
            <a:avLst/>
            <a:gdLst>
              <a:gd name="T0" fmla="*/ 300 w 600"/>
              <a:gd name="T1" fmla="*/ 0 h 600"/>
              <a:gd name="T2" fmla="*/ 300 w 600"/>
              <a:gd name="T3" fmla="*/ 0 h 600"/>
              <a:gd name="T4" fmla="*/ 0 w 600"/>
              <a:gd name="T5" fmla="*/ 299 h 600"/>
              <a:gd name="T6" fmla="*/ 300 w 600"/>
              <a:gd name="T7" fmla="*/ 599 h 600"/>
              <a:gd name="T8" fmla="*/ 599 w 600"/>
              <a:gd name="T9" fmla="*/ 299 h 600"/>
              <a:gd name="T10" fmla="*/ 300 w 600"/>
              <a:gd name="T11" fmla="*/ 0 h 600"/>
              <a:gd name="T12" fmla="*/ 300 w 600"/>
              <a:gd name="T13" fmla="*/ 517 h 600"/>
              <a:gd name="T14" fmla="*/ 300 w 600"/>
              <a:gd name="T15" fmla="*/ 517 h 600"/>
              <a:gd name="T16" fmla="*/ 73 w 600"/>
              <a:gd name="T17" fmla="*/ 299 h 600"/>
              <a:gd name="T18" fmla="*/ 300 w 600"/>
              <a:gd name="T19" fmla="*/ 72 h 600"/>
              <a:gd name="T20" fmla="*/ 518 w 600"/>
              <a:gd name="T21" fmla="*/ 299 h 600"/>
              <a:gd name="T22" fmla="*/ 300 w 600"/>
              <a:gd name="T23" fmla="*/ 517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0" h="600">
                <a:moveTo>
                  <a:pt x="300" y="0"/>
                </a:moveTo>
                <a:lnTo>
                  <a:pt x="300" y="0"/>
                </a:lnTo>
                <a:cubicBezTo>
                  <a:pt x="137" y="0"/>
                  <a:pt x="0" y="136"/>
                  <a:pt x="0" y="299"/>
                </a:cubicBezTo>
                <a:cubicBezTo>
                  <a:pt x="0" y="462"/>
                  <a:pt x="137" y="599"/>
                  <a:pt x="300" y="599"/>
                </a:cubicBezTo>
                <a:cubicBezTo>
                  <a:pt x="463" y="599"/>
                  <a:pt x="599" y="462"/>
                  <a:pt x="599" y="299"/>
                </a:cubicBezTo>
                <a:cubicBezTo>
                  <a:pt x="599" y="136"/>
                  <a:pt x="463" y="0"/>
                  <a:pt x="300" y="0"/>
                </a:cubicBezTo>
                <a:close/>
                <a:moveTo>
                  <a:pt x="300" y="517"/>
                </a:moveTo>
                <a:lnTo>
                  <a:pt x="300" y="517"/>
                </a:lnTo>
                <a:cubicBezTo>
                  <a:pt x="173" y="517"/>
                  <a:pt x="73" y="417"/>
                  <a:pt x="73" y="299"/>
                </a:cubicBezTo>
                <a:cubicBezTo>
                  <a:pt x="73" y="172"/>
                  <a:pt x="173" y="72"/>
                  <a:pt x="300" y="72"/>
                </a:cubicBezTo>
                <a:cubicBezTo>
                  <a:pt x="418" y="72"/>
                  <a:pt x="518" y="172"/>
                  <a:pt x="518" y="299"/>
                </a:cubicBezTo>
                <a:cubicBezTo>
                  <a:pt x="518" y="417"/>
                  <a:pt x="418" y="517"/>
                  <a:pt x="300" y="51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7">
            <a:extLst>
              <a:ext uri="{FF2B5EF4-FFF2-40B4-BE49-F238E27FC236}">
                <a16:creationId xmlns:a16="http://schemas.microsoft.com/office/drawing/2014/main" id="{E2B56007-7CC2-344A-9A1B-9153EBB2F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7626" y="8659546"/>
            <a:ext cx="367374" cy="146009"/>
          </a:xfrm>
          <a:custGeom>
            <a:avLst/>
            <a:gdLst>
              <a:gd name="T0" fmla="*/ 281 w 345"/>
              <a:gd name="T1" fmla="*/ 18 h 136"/>
              <a:gd name="T2" fmla="*/ 281 w 345"/>
              <a:gd name="T3" fmla="*/ 18 h 136"/>
              <a:gd name="T4" fmla="*/ 172 w 345"/>
              <a:gd name="T5" fmla="*/ 54 h 136"/>
              <a:gd name="T6" fmla="*/ 72 w 345"/>
              <a:gd name="T7" fmla="*/ 18 h 136"/>
              <a:gd name="T8" fmla="*/ 18 w 345"/>
              <a:gd name="T9" fmla="*/ 18 h 136"/>
              <a:gd name="T10" fmla="*/ 18 w 345"/>
              <a:gd name="T11" fmla="*/ 72 h 136"/>
              <a:gd name="T12" fmla="*/ 172 w 345"/>
              <a:gd name="T13" fmla="*/ 135 h 136"/>
              <a:gd name="T14" fmla="*/ 172 w 345"/>
              <a:gd name="T15" fmla="*/ 135 h 136"/>
              <a:gd name="T16" fmla="*/ 335 w 345"/>
              <a:gd name="T17" fmla="*/ 72 h 136"/>
              <a:gd name="T18" fmla="*/ 335 w 345"/>
              <a:gd name="T19" fmla="*/ 18 h 136"/>
              <a:gd name="T20" fmla="*/ 281 w 345"/>
              <a:gd name="T21" fmla="*/ 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5" h="136">
                <a:moveTo>
                  <a:pt x="281" y="18"/>
                </a:moveTo>
                <a:lnTo>
                  <a:pt x="281" y="18"/>
                </a:lnTo>
                <a:cubicBezTo>
                  <a:pt x="272" y="27"/>
                  <a:pt x="226" y="63"/>
                  <a:pt x="172" y="54"/>
                </a:cubicBezTo>
                <a:cubicBezTo>
                  <a:pt x="117" y="54"/>
                  <a:pt x="81" y="27"/>
                  <a:pt x="72" y="18"/>
                </a:cubicBezTo>
                <a:cubicBezTo>
                  <a:pt x="54" y="0"/>
                  <a:pt x="27" y="0"/>
                  <a:pt x="18" y="18"/>
                </a:cubicBezTo>
                <a:cubicBezTo>
                  <a:pt x="0" y="36"/>
                  <a:pt x="0" y="54"/>
                  <a:pt x="18" y="72"/>
                </a:cubicBezTo>
                <a:cubicBezTo>
                  <a:pt x="36" y="90"/>
                  <a:pt x="90" y="126"/>
                  <a:pt x="172" y="135"/>
                </a:cubicBezTo>
                <a:lnTo>
                  <a:pt x="172" y="135"/>
                </a:lnTo>
                <a:cubicBezTo>
                  <a:pt x="254" y="135"/>
                  <a:pt x="308" y="90"/>
                  <a:pt x="335" y="72"/>
                </a:cubicBezTo>
                <a:cubicBezTo>
                  <a:pt x="344" y="54"/>
                  <a:pt x="344" y="36"/>
                  <a:pt x="335" y="18"/>
                </a:cubicBezTo>
                <a:cubicBezTo>
                  <a:pt x="317" y="0"/>
                  <a:pt x="299" y="0"/>
                  <a:pt x="281" y="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8">
            <a:extLst>
              <a:ext uri="{FF2B5EF4-FFF2-40B4-BE49-F238E27FC236}">
                <a16:creationId xmlns:a16="http://schemas.microsoft.com/office/drawing/2014/main" id="{068D76F6-FA32-F04C-9AC7-4826873A9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6191" y="7623362"/>
            <a:ext cx="960824" cy="1620214"/>
          </a:xfrm>
          <a:custGeom>
            <a:avLst/>
            <a:gdLst>
              <a:gd name="T0" fmla="*/ 799 w 900"/>
              <a:gd name="T1" fmla="*/ 417 h 1516"/>
              <a:gd name="T2" fmla="*/ 799 w 900"/>
              <a:gd name="T3" fmla="*/ 417 h 1516"/>
              <a:gd name="T4" fmla="*/ 699 w 900"/>
              <a:gd name="T5" fmla="*/ 417 h 1516"/>
              <a:gd name="T6" fmla="*/ 699 w 900"/>
              <a:gd name="T7" fmla="*/ 226 h 1516"/>
              <a:gd name="T8" fmla="*/ 735 w 900"/>
              <a:gd name="T9" fmla="*/ 226 h 1516"/>
              <a:gd name="T10" fmla="*/ 771 w 900"/>
              <a:gd name="T11" fmla="*/ 181 h 1516"/>
              <a:gd name="T12" fmla="*/ 735 w 900"/>
              <a:gd name="T13" fmla="*/ 145 h 1516"/>
              <a:gd name="T14" fmla="*/ 699 w 900"/>
              <a:gd name="T15" fmla="*/ 145 h 1516"/>
              <a:gd name="T16" fmla="*/ 699 w 900"/>
              <a:gd name="T17" fmla="*/ 36 h 1516"/>
              <a:gd name="T18" fmla="*/ 663 w 900"/>
              <a:gd name="T19" fmla="*/ 0 h 1516"/>
              <a:gd name="T20" fmla="*/ 245 w 900"/>
              <a:gd name="T21" fmla="*/ 0 h 1516"/>
              <a:gd name="T22" fmla="*/ 209 w 900"/>
              <a:gd name="T23" fmla="*/ 36 h 1516"/>
              <a:gd name="T24" fmla="*/ 209 w 900"/>
              <a:gd name="T25" fmla="*/ 145 h 1516"/>
              <a:gd name="T26" fmla="*/ 164 w 900"/>
              <a:gd name="T27" fmla="*/ 145 h 1516"/>
              <a:gd name="T28" fmla="*/ 127 w 900"/>
              <a:gd name="T29" fmla="*/ 181 h 1516"/>
              <a:gd name="T30" fmla="*/ 164 w 900"/>
              <a:gd name="T31" fmla="*/ 226 h 1516"/>
              <a:gd name="T32" fmla="*/ 209 w 900"/>
              <a:gd name="T33" fmla="*/ 226 h 1516"/>
              <a:gd name="T34" fmla="*/ 209 w 900"/>
              <a:gd name="T35" fmla="*/ 417 h 1516"/>
              <a:gd name="T36" fmla="*/ 100 w 900"/>
              <a:gd name="T37" fmla="*/ 417 h 1516"/>
              <a:gd name="T38" fmla="*/ 0 w 900"/>
              <a:gd name="T39" fmla="*/ 508 h 1516"/>
              <a:gd name="T40" fmla="*/ 0 w 900"/>
              <a:gd name="T41" fmla="*/ 1415 h 1516"/>
              <a:gd name="T42" fmla="*/ 100 w 900"/>
              <a:gd name="T43" fmla="*/ 1515 h 1516"/>
              <a:gd name="T44" fmla="*/ 799 w 900"/>
              <a:gd name="T45" fmla="*/ 1515 h 1516"/>
              <a:gd name="T46" fmla="*/ 899 w 900"/>
              <a:gd name="T47" fmla="*/ 1415 h 1516"/>
              <a:gd name="T48" fmla="*/ 899 w 900"/>
              <a:gd name="T49" fmla="*/ 508 h 1516"/>
              <a:gd name="T50" fmla="*/ 799 w 900"/>
              <a:gd name="T51" fmla="*/ 417 h 1516"/>
              <a:gd name="T52" fmla="*/ 282 w 900"/>
              <a:gd name="T53" fmla="*/ 72 h 1516"/>
              <a:gd name="T54" fmla="*/ 282 w 900"/>
              <a:gd name="T55" fmla="*/ 72 h 1516"/>
              <a:gd name="T56" fmla="*/ 626 w 900"/>
              <a:gd name="T57" fmla="*/ 72 h 1516"/>
              <a:gd name="T58" fmla="*/ 626 w 900"/>
              <a:gd name="T59" fmla="*/ 145 h 1516"/>
              <a:gd name="T60" fmla="*/ 282 w 900"/>
              <a:gd name="T61" fmla="*/ 145 h 1516"/>
              <a:gd name="T62" fmla="*/ 282 w 900"/>
              <a:gd name="T63" fmla="*/ 72 h 1516"/>
              <a:gd name="T64" fmla="*/ 282 w 900"/>
              <a:gd name="T65" fmla="*/ 226 h 1516"/>
              <a:gd name="T66" fmla="*/ 282 w 900"/>
              <a:gd name="T67" fmla="*/ 226 h 1516"/>
              <a:gd name="T68" fmla="*/ 626 w 900"/>
              <a:gd name="T69" fmla="*/ 226 h 1516"/>
              <a:gd name="T70" fmla="*/ 626 w 900"/>
              <a:gd name="T71" fmla="*/ 417 h 1516"/>
              <a:gd name="T72" fmla="*/ 282 w 900"/>
              <a:gd name="T73" fmla="*/ 417 h 1516"/>
              <a:gd name="T74" fmla="*/ 282 w 900"/>
              <a:gd name="T75" fmla="*/ 226 h 1516"/>
              <a:gd name="T76" fmla="*/ 826 w 900"/>
              <a:gd name="T77" fmla="*/ 1415 h 1516"/>
              <a:gd name="T78" fmla="*/ 826 w 900"/>
              <a:gd name="T79" fmla="*/ 1415 h 1516"/>
              <a:gd name="T80" fmla="*/ 799 w 900"/>
              <a:gd name="T81" fmla="*/ 1442 h 1516"/>
              <a:gd name="T82" fmla="*/ 100 w 900"/>
              <a:gd name="T83" fmla="*/ 1442 h 1516"/>
              <a:gd name="T84" fmla="*/ 82 w 900"/>
              <a:gd name="T85" fmla="*/ 1415 h 1516"/>
              <a:gd name="T86" fmla="*/ 82 w 900"/>
              <a:gd name="T87" fmla="*/ 508 h 1516"/>
              <a:gd name="T88" fmla="*/ 100 w 900"/>
              <a:gd name="T89" fmla="*/ 489 h 1516"/>
              <a:gd name="T90" fmla="*/ 245 w 900"/>
              <a:gd name="T91" fmla="*/ 489 h 1516"/>
              <a:gd name="T92" fmla="*/ 663 w 900"/>
              <a:gd name="T93" fmla="*/ 489 h 1516"/>
              <a:gd name="T94" fmla="*/ 799 w 900"/>
              <a:gd name="T95" fmla="*/ 489 h 1516"/>
              <a:gd name="T96" fmla="*/ 826 w 900"/>
              <a:gd name="T97" fmla="*/ 508 h 1516"/>
              <a:gd name="T98" fmla="*/ 826 w 900"/>
              <a:gd name="T99" fmla="*/ 1415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0" h="1516">
                <a:moveTo>
                  <a:pt x="799" y="417"/>
                </a:moveTo>
                <a:lnTo>
                  <a:pt x="799" y="417"/>
                </a:lnTo>
                <a:cubicBezTo>
                  <a:pt x="699" y="417"/>
                  <a:pt x="699" y="417"/>
                  <a:pt x="699" y="417"/>
                </a:cubicBezTo>
                <a:cubicBezTo>
                  <a:pt x="699" y="226"/>
                  <a:pt x="699" y="226"/>
                  <a:pt x="699" y="226"/>
                </a:cubicBezTo>
                <a:cubicBezTo>
                  <a:pt x="735" y="226"/>
                  <a:pt x="735" y="226"/>
                  <a:pt x="735" y="226"/>
                </a:cubicBezTo>
                <a:cubicBezTo>
                  <a:pt x="753" y="226"/>
                  <a:pt x="771" y="208"/>
                  <a:pt x="771" y="181"/>
                </a:cubicBezTo>
                <a:cubicBezTo>
                  <a:pt x="771" y="163"/>
                  <a:pt x="753" y="145"/>
                  <a:pt x="735" y="145"/>
                </a:cubicBezTo>
                <a:cubicBezTo>
                  <a:pt x="699" y="145"/>
                  <a:pt x="699" y="145"/>
                  <a:pt x="699" y="145"/>
                </a:cubicBezTo>
                <a:cubicBezTo>
                  <a:pt x="699" y="36"/>
                  <a:pt x="699" y="36"/>
                  <a:pt x="699" y="36"/>
                </a:cubicBezTo>
                <a:cubicBezTo>
                  <a:pt x="699" y="18"/>
                  <a:pt x="681" y="0"/>
                  <a:pt x="663" y="0"/>
                </a:cubicBezTo>
                <a:cubicBezTo>
                  <a:pt x="245" y="0"/>
                  <a:pt x="245" y="0"/>
                  <a:pt x="245" y="0"/>
                </a:cubicBezTo>
                <a:cubicBezTo>
                  <a:pt x="227" y="0"/>
                  <a:pt x="209" y="18"/>
                  <a:pt x="209" y="36"/>
                </a:cubicBezTo>
                <a:cubicBezTo>
                  <a:pt x="209" y="145"/>
                  <a:pt x="209" y="145"/>
                  <a:pt x="209" y="145"/>
                </a:cubicBezTo>
                <a:cubicBezTo>
                  <a:pt x="164" y="145"/>
                  <a:pt x="164" y="145"/>
                  <a:pt x="164" y="145"/>
                </a:cubicBezTo>
                <a:cubicBezTo>
                  <a:pt x="145" y="145"/>
                  <a:pt x="127" y="163"/>
                  <a:pt x="127" y="181"/>
                </a:cubicBezTo>
                <a:cubicBezTo>
                  <a:pt x="127" y="208"/>
                  <a:pt x="145" y="226"/>
                  <a:pt x="164" y="226"/>
                </a:cubicBezTo>
                <a:cubicBezTo>
                  <a:pt x="209" y="226"/>
                  <a:pt x="209" y="226"/>
                  <a:pt x="209" y="226"/>
                </a:cubicBezTo>
                <a:cubicBezTo>
                  <a:pt x="209" y="417"/>
                  <a:pt x="209" y="417"/>
                  <a:pt x="209" y="417"/>
                </a:cubicBezTo>
                <a:cubicBezTo>
                  <a:pt x="100" y="417"/>
                  <a:pt x="100" y="417"/>
                  <a:pt x="100" y="417"/>
                </a:cubicBezTo>
                <a:cubicBezTo>
                  <a:pt x="46" y="417"/>
                  <a:pt x="0" y="453"/>
                  <a:pt x="0" y="508"/>
                </a:cubicBezTo>
                <a:cubicBezTo>
                  <a:pt x="0" y="1415"/>
                  <a:pt x="0" y="1415"/>
                  <a:pt x="0" y="1415"/>
                </a:cubicBezTo>
                <a:cubicBezTo>
                  <a:pt x="0" y="1469"/>
                  <a:pt x="46" y="1515"/>
                  <a:pt x="100" y="1515"/>
                </a:cubicBezTo>
                <a:cubicBezTo>
                  <a:pt x="799" y="1515"/>
                  <a:pt x="799" y="1515"/>
                  <a:pt x="799" y="1515"/>
                </a:cubicBezTo>
                <a:cubicBezTo>
                  <a:pt x="853" y="1515"/>
                  <a:pt x="899" y="1469"/>
                  <a:pt x="899" y="1415"/>
                </a:cubicBezTo>
                <a:cubicBezTo>
                  <a:pt x="899" y="508"/>
                  <a:pt x="899" y="508"/>
                  <a:pt x="899" y="508"/>
                </a:cubicBezTo>
                <a:cubicBezTo>
                  <a:pt x="899" y="453"/>
                  <a:pt x="853" y="417"/>
                  <a:pt x="799" y="417"/>
                </a:cubicBezTo>
                <a:close/>
                <a:moveTo>
                  <a:pt x="282" y="72"/>
                </a:moveTo>
                <a:lnTo>
                  <a:pt x="282" y="72"/>
                </a:lnTo>
                <a:cubicBezTo>
                  <a:pt x="626" y="72"/>
                  <a:pt x="626" y="72"/>
                  <a:pt x="626" y="72"/>
                </a:cubicBezTo>
                <a:cubicBezTo>
                  <a:pt x="626" y="145"/>
                  <a:pt x="626" y="145"/>
                  <a:pt x="626" y="145"/>
                </a:cubicBezTo>
                <a:cubicBezTo>
                  <a:pt x="282" y="145"/>
                  <a:pt x="282" y="145"/>
                  <a:pt x="282" y="145"/>
                </a:cubicBezTo>
                <a:lnTo>
                  <a:pt x="282" y="72"/>
                </a:lnTo>
                <a:close/>
                <a:moveTo>
                  <a:pt x="282" y="226"/>
                </a:moveTo>
                <a:lnTo>
                  <a:pt x="282" y="226"/>
                </a:lnTo>
                <a:cubicBezTo>
                  <a:pt x="626" y="226"/>
                  <a:pt x="626" y="226"/>
                  <a:pt x="626" y="226"/>
                </a:cubicBezTo>
                <a:cubicBezTo>
                  <a:pt x="626" y="417"/>
                  <a:pt x="626" y="417"/>
                  <a:pt x="626" y="417"/>
                </a:cubicBezTo>
                <a:cubicBezTo>
                  <a:pt x="282" y="417"/>
                  <a:pt x="282" y="417"/>
                  <a:pt x="282" y="417"/>
                </a:cubicBezTo>
                <a:lnTo>
                  <a:pt x="282" y="226"/>
                </a:lnTo>
                <a:close/>
                <a:moveTo>
                  <a:pt x="826" y="1415"/>
                </a:moveTo>
                <a:lnTo>
                  <a:pt x="826" y="1415"/>
                </a:lnTo>
                <a:cubicBezTo>
                  <a:pt x="826" y="1433"/>
                  <a:pt x="817" y="1442"/>
                  <a:pt x="799" y="1442"/>
                </a:cubicBezTo>
                <a:cubicBezTo>
                  <a:pt x="100" y="1442"/>
                  <a:pt x="100" y="1442"/>
                  <a:pt x="100" y="1442"/>
                </a:cubicBezTo>
                <a:cubicBezTo>
                  <a:pt x="91" y="1442"/>
                  <a:pt x="82" y="1433"/>
                  <a:pt x="82" y="1415"/>
                </a:cubicBezTo>
                <a:cubicBezTo>
                  <a:pt x="82" y="508"/>
                  <a:pt x="82" y="508"/>
                  <a:pt x="82" y="508"/>
                </a:cubicBezTo>
                <a:cubicBezTo>
                  <a:pt x="82" y="499"/>
                  <a:pt x="91" y="489"/>
                  <a:pt x="100" y="489"/>
                </a:cubicBezTo>
                <a:cubicBezTo>
                  <a:pt x="245" y="489"/>
                  <a:pt x="245" y="489"/>
                  <a:pt x="245" y="489"/>
                </a:cubicBezTo>
                <a:cubicBezTo>
                  <a:pt x="663" y="489"/>
                  <a:pt x="663" y="489"/>
                  <a:pt x="663" y="489"/>
                </a:cubicBezTo>
                <a:cubicBezTo>
                  <a:pt x="799" y="489"/>
                  <a:pt x="799" y="489"/>
                  <a:pt x="799" y="489"/>
                </a:cubicBezTo>
                <a:cubicBezTo>
                  <a:pt x="817" y="489"/>
                  <a:pt x="826" y="499"/>
                  <a:pt x="826" y="508"/>
                </a:cubicBezTo>
                <a:lnTo>
                  <a:pt x="826" y="141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9">
            <a:extLst>
              <a:ext uri="{FF2B5EF4-FFF2-40B4-BE49-F238E27FC236}">
                <a16:creationId xmlns:a16="http://schemas.microsoft.com/office/drawing/2014/main" id="{E64B7096-1044-AA4D-B066-FB859A665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4243" y="4811539"/>
            <a:ext cx="1384718" cy="861915"/>
          </a:xfrm>
          <a:custGeom>
            <a:avLst/>
            <a:gdLst>
              <a:gd name="T0" fmla="*/ 1288 w 1298"/>
              <a:gd name="T1" fmla="*/ 391 h 809"/>
              <a:gd name="T2" fmla="*/ 1288 w 1298"/>
              <a:gd name="T3" fmla="*/ 391 h 809"/>
              <a:gd name="T4" fmla="*/ 1288 w 1298"/>
              <a:gd name="T5" fmla="*/ 382 h 809"/>
              <a:gd name="T6" fmla="*/ 1079 w 1298"/>
              <a:gd name="T7" fmla="*/ 164 h 809"/>
              <a:gd name="T8" fmla="*/ 644 w 1298"/>
              <a:gd name="T9" fmla="*/ 10 h 809"/>
              <a:gd name="T10" fmla="*/ 218 w 1298"/>
              <a:gd name="T11" fmla="*/ 173 h 809"/>
              <a:gd name="T12" fmla="*/ 9 w 1298"/>
              <a:gd name="T13" fmla="*/ 382 h 809"/>
              <a:gd name="T14" fmla="*/ 9 w 1298"/>
              <a:gd name="T15" fmla="*/ 427 h 809"/>
              <a:gd name="T16" fmla="*/ 18 w 1298"/>
              <a:gd name="T17" fmla="*/ 436 h 809"/>
              <a:gd name="T18" fmla="*/ 218 w 1298"/>
              <a:gd name="T19" fmla="*/ 654 h 809"/>
              <a:gd name="T20" fmla="*/ 653 w 1298"/>
              <a:gd name="T21" fmla="*/ 808 h 809"/>
              <a:gd name="T22" fmla="*/ 662 w 1298"/>
              <a:gd name="T23" fmla="*/ 808 h 809"/>
              <a:gd name="T24" fmla="*/ 1089 w 1298"/>
              <a:gd name="T25" fmla="*/ 645 h 809"/>
              <a:gd name="T26" fmla="*/ 1288 w 1298"/>
              <a:gd name="T27" fmla="*/ 427 h 809"/>
              <a:gd name="T28" fmla="*/ 1288 w 1298"/>
              <a:gd name="T29" fmla="*/ 391 h 809"/>
              <a:gd name="T30" fmla="*/ 1034 w 1298"/>
              <a:gd name="T31" fmla="*/ 590 h 809"/>
              <a:gd name="T32" fmla="*/ 1034 w 1298"/>
              <a:gd name="T33" fmla="*/ 590 h 809"/>
              <a:gd name="T34" fmla="*/ 653 w 1298"/>
              <a:gd name="T35" fmla="*/ 736 h 809"/>
              <a:gd name="T36" fmla="*/ 653 w 1298"/>
              <a:gd name="T37" fmla="*/ 736 h 809"/>
              <a:gd name="T38" fmla="*/ 90 w 1298"/>
              <a:gd name="T39" fmla="*/ 409 h 809"/>
              <a:gd name="T40" fmla="*/ 263 w 1298"/>
              <a:gd name="T41" fmla="*/ 227 h 809"/>
              <a:gd name="T42" fmla="*/ 644 w 1298"/>
              <a:gd name="T43" fmla="*/ 82 h 809"/>
              <a:gd name="T44" fmla="*/ 1206 w 1298"/>
              <a:gd name="T45" fmla="*/ 409 h 809"/>
              <a:gd name="T46" fmla="*/ 1034 w 1298"/>
              <a:gd name="T47" fmla="*/ 590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98" h="809">
                <a:moveTo>
                  <a:pt x="1288" y="391"/>
                </a:moveTo>
                <a:lnTo>
                  <a:pt x="1288" y="391"/>
                </a:lnTo>
                <a:lnTo>
                  <a:pt x="1288" y="382"/>
                </a:lnTo>
                <a:cubicBezTo>
                  <a:pt x="1224" y="300"/>
                  <a:pt x="1152" y="227"/>
                  <a:pt x="1079" y="164"/>
                </a:cubicBezTo>
                <a:cubicBezTo>
                  <a:pt x="943" y="55"/>
                  <a:pt x="798" y="0"/>
                  <a:pt x="644" y="10"/>
                </a:cubicBezTo>
                <a:cubicBezTo>
                  <a:pt x="499" y="10"/>
                  <a:pt x="353" y="64"/>
                  <a:pt x="218" y="173"/>
                </a:cubicBezTo>
                <a:cubicBezTo>
                  <a:pt x="145" y="227"/>
                  <a:pt x="72" y="300"/>
                  <a:pt x="9" y="382"/>
                </a:cubicBezTo>
                <a:cubicBezTo>
                  <a:pt x="0" y="400"/>
                  <a:pt x="0" y="409"/>
                  <a:pt x="9" y="427"/>
                </a:cubicBezTo>
                <a:lnTo>
                  <a:pt x="18" y="436"/>
                </a:lnTo>
                <a:cubicBezTo>
                  <a:pt x="72" y="518"/>
                  <a:pt x="145" y="590"/>
                  <a:pt x="218" y="654"/>
                </a:cubicBezTo>
                <a:cubicBezTo>
                  <a:pt x="353" y="754"/>
                  <a:pt x="499" y="808"/>
                  <a:pt x="653" y="808"/>
                </a:cubicBezTo>
                <a:cubicBezTo>
                  <a:pt x="653" y="808"/>
                  <a:pt x="653" y="808"/>
                  <a:pt x="662" y="808"/>
                </a:cubicBezTo>
                <a:cubicBezTo>
                  <a:pt x="807" y="808"/>
                  <a:pt x="952" y="754"/>
                  <a:pt x="1089" y="645"/>
                </a:cubicBezTo>
                <a:cubicBezTo>
                  <a:pt x="1161" y="590"/>
                  <a:pt x="1234" y="518"/>
                  <a:pt x="1288" y="427"/>
                </a:cubicBezTo>
                <a:cubicBezTo>
                  <a:pt x="1297" y="418"/>
                  <a:pt x="1297" y="400"/>
                  <a:pt x="1288" y="391"/>
                </a:cubicBezTo>
                <a:close/>
                <a:moveTo>
                  <a:pt x="1034" y="590"/>
                </a:moveTo>
                <a:lnTo>
                  <a:pt x="1034" y="590"/>
                </a:lnTo>
                <a:cubicBezTo>
                  <a:pt x="916" y="681"/>
                  <a:pt x="789" y="736"/>
                  <a:pt x="653" y="736"/>
                </a:cubicBezTo>
                <a:lnTo>
                  <a:pt x="653" y="736"/>
                </a:lnTo>
                <a:cubicBezTo>
                  <a:pt x="372" y="736"/>
                  <a:pt x="172" y="518"/>
                  <a:pt x="90" y="409"/>
                </a:cubicBezTo>
                <a:cubicBezTo>
                  <a:pt x="145" y="336"/>
                  <a:pt x="199" y="282"/>
                  <a:pt x="263" y="227"/>
                </a:cubicBezTo>
                <a:cubicBezTo>
                  <a:pt x="381" y="137"/>
                  <a:pt x="517" y="82"/>
                  <a:pt x="644" y="82"/>
                </a:cubicBezTo>
                <a:cubicBezTo>
                  <a:pt x="925" y="82"/>
                  <a:pt x="1125" y="291"/>
                  <a:pt x="1206" y="409"/>
                </a:cubicBezTo>
                <a:cubicBezTo>
                  <a:pt x="1161" y="472"/>
                  <a:pt x="1098" y="536"/>
                  <a:pt x="1034" y="5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40">
            <a:extLst>
              <a:ext uri="{FF2B5EF4-FFF2-40B4-BE49-F238E27FC236}">
                <a16:creationId xmlns:a16="http://schemas.microsoft.com/office/drawing/2014/main" id="{CC99BD59-A3FC-8541-92DA-0162E4F24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008" y="4957546"/>
            <a:ext cx="574611" cy="584031"/>
          </a:xfrm>
          <a:custGeom>
            <a:avLst/>
            <a:gdLst>
              <a:gd name="T0" fmla="*/ 263 w 536"/>
              <a:gd name="T1" fmla="*/ 0 h 545"/>
              <a:gd name="T2" fmla="*/ 263 w 536"/>
              <a:gd name="T3" fmla="*/ 0 h 545"/>
              <a:gd name="T4" fmla="*/ 0 w 536"/>
              <a:gd name="T5" fmla="*/ 272 h 545"/>
              <a:gd name="T6" fmla="*/ 263 w 536"/>
              <a:gd name="T7" fmla="*/ 544 h 545"/>
              <a:gd name="T8" fmla="*/ 535 w 536"/>
              <a:gd name="T9" fmla="*/ 272 h 545"/>
              <a:gd name="T10" fmla="*/ 263 w 536"/>
              <a:gd name="T11" fmla="*/ 0 h 545"/>
              <a:gd name="T12" fmla="*/ 263 w 536"/>
              <a:gd name="T13" fmla="*/ 462 h 545"/>
              <a:gd name="T14" fmla="*/ 263 w 536"/>
              <a:gd name="T15" fmla="*/ 462 h 545"/>
              <a:gd name="T16" fmla="*/ 72 w 536"/>
              <a:gd name="T17" fmla="*/ 272 h 545"/>
              <a:gd name="T18" fmla="*/ 263 w 536"/>
              <a:gd name="T19" fmla="*/ 81 h 545"/>
              <a:gd name="T20" fmla="*/ 463 w 536"/>
              <a:gd name="T21" fmla="*/ 272 h 545"/>
              <a:gd name="T22" fmla="*/ 263 w 536"/>
              <a:gd name="T23" fmla="*/ 462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6" h="545">
                <a:moveTo>
                  <a:pt x="263" y="0"/>
                </a:moveTo>
                <a:lnTo>
                  <a:pt x="263" y="0"/>
                </a:lnTo>
                <a:cubicBezTo>
                  <a:pt x="118" y="0"/>
                  <a:pt x="0" y="127"/>
                  <a:pt x="0" y="272"/>
                </a:cubicBezTo>
                <a:cubicBezTo>
                  <a:pt x="0" y="417"/>
                  <a:pt x="118" y="544"/>
                  <a:pt x="263" y="544"/>
                </a:cubicBezTo>
                <a:cubicBezTo>
                  <a:pt x="417" y="544"/>
                  <a:pt x="535" y="417"/>
                  <a:pt x="535" y="272"/>
                </a:cubicBezTo>
                <a:cubicBezTo>
                  <a:pt x="535" y="127"/>
                  <a:pt x="417" y="0"/>
                  <a:pt x="263" y="0"/>
                </a:cubicBezTo>
                <a:close/>
                <a:moveTo>
                  <a:pt x="263" y="462"/>
                </a:moveTo>
                <a:lnTo>
                  <a:pt x="263" y="462"/>
                </a:lnTo>
                <a:cubicBezTo>
                  <a:pt x="163" y="462"/>
                  <a:pt x="72" y="381"/>
                  <a:pt x="72" y="272"/>
                </a:cubicBezTo>
                <a:cubicBezTo>
                  <a:pt x="72" y="163"/>
                  <a:pt x="163" y="81"/>
                  <a:pt x="263" y="81"/>
                </a:cubicBezTo>
                <a:cubicBezTo>
                  <a:pt x="372" y="81"/>
                  <a:pt x="463" y="163"/>
                  <a:pt x="463" y="272"/>
                </a:cubicBezTo>
                <a:cubicBezTo>
                  <a:pt x="463" y="381"/>
                  <a:pt x="372" y="462"/>
                  <a:pt x="263" y="4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41">
            <a:extLst>
              <a:ext uri="{FF2B5EF4-FFF2-40B4-BE49-F238E27FC236}">
                <a16:creationId xmlns:a16="http://schemas.microsoft.com/office/drawing/2014/main" id="{73DA119C-E656-7F46-9A57-7DD7D2EBB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6466" y="5084715"/>
            <a:ext cx="320275" cy="329695"/>
          </a:xfrm>
          <a:custGeom>
            <a:avLst/>
            <a:gdLst>
              <a:gd name="T0" fmla="*/ 217 w 300"/>
              <a:gd name="T1" fmla="*/ 19 h 310"/>
              <a:gd name="T2" fmla="*/ 217 w 300"/>
              <a:gd name="T3" fmla="*/ 19 h 310"/>
              <a:gd name="T4" fmla="*/ 217 w 300"/>
              <a:gd name="T5" fmla="*/ 19 h 310"/>
              <a:gd name="T6" fmla="*/ 217 w 300"/>
              <a:gd name="T7" fmla="*/ 19 h 310"/>
              <a:gd name="T8" fmla="*/ 145 w 300"/>
              <a:gd name="T9" fmla="*/ 0 h 310"/>
              <a:gd name="T10" fmla="*/ 0 w 300"/>
              <a:gd name="T11" fmla="*/ 155 h 310"/>
              <a:gd name="T12" fmla="*/ 145 w 300"/>
              <a:gd name="T13" fmla="*/ 309 h 310"/>
              <a:gd name="T14" fmla="*/ 299 w 300"/>
              <a:gd name="T15" fmla="*/ 155 h 310"/>
              <a:gd name="T16" fmla="*/ 217 w 300"/>
              <a:gd name="T17" fmla="*/ 19 h 310"/>
              <a:gd name="T18" fmla="*/ 145 w 300"/>
              <a:gd name="T19" fmla="*/ 73 h 310"/>
              <a:gd name="T20" fmla="*/ 145 w 300"/>
              <a:gd name="T21" fmla="*/ 73 h 310"/>
              <a:gd name="T22" fmla="*/ 81 w 300"/>
              <a:gd name="T23" fmla="*/ 191 h 310"/>
              <a:gd name="T24" fmla="*/ 72 w 300"/>
              <a:gd name="T25" fmla="*/ 155 h 310"/>
              <a:gd name="T26" fmla="*/ 145 w 300"/>
              <a:gd name="T27" fmla="*/ 73 h 310"/>
              <a:gd name="T28" fmla="*/ 154 w 300"/>
              <a:gd name="T29" fmla="*/ 228 h 310"/>
              <a:gd name="T30" fmla="*/ 154 w 300"/>
              <a:gd name="T31" fmla="*/ 228 h 310"/>
              <a:gd name="T32" fmla="*/ 217 w 300"/>
              <a:gd name="T33" fmla="*/ 109 h 310"/>
              <a:gd name="T34" fmla="*/ 227 w 300"/>
              <a:gd name="T35" fmla="*/ 155 h 310"/>
              <a:gd name="T36" fmla="*/ 154 w 300"/>
              <a:gd name="T37" fmla="*/ 228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0" h="310">
                <a:moveTo>
                  <a:pt x="217" y="19"/>
                </a:moveTo>
                <a:lnTo>
                  <a:pt x="217" y="19"/>
                </a:lnTo>
                <a:lnTo>
                  <a:pt x="217" y="19"/>
                </a:lnTo>
                <a:lnTo>
                  <a:pt x="217" y="19"/>
                </a:lnTo>
                <a:cubicBezTo>
                  <a:pt x="199" y="0"/>
                  <a:pt x="172" y="0"/>
                  <a:pt x="145" y="0"/>
                </a:cubicBezTo>
                <a:cubicBezTo>
                  <a:pt x="63" y="0"/>
                  <a:pt x="0" y="64"/>
                  <a:pt x="0" y="155"/>
                </a:cubicBezTo>
                <a:cubicBezTo>
                  <a:pt x="0" y="237"/>
                  <a:pt x="63" y="309"/>
                  <a:pt x="145" y="309"/>
                </a:cubicBezTo>
                <a:cubicBezTo>
                  <a:pt x="236" y="309"/>
                  <a:pt x="299" y="237"/>
                  <a:pt x="299" y="155"/>
                </a:cubicBezTo>
                <a:cubicBezTo>
                  <a:pt x="299" y="91"/>
                  <a:pt x="272" y="46"/>
                  <a:pt x="217" y="19"/>
                </a:cubicBezTo>
                <a:close/>
                <a:moveTo>
                  <a:pt x="145" y="73"/>
                </a:moveTo>
                <a:lnTo>
                  <a:pt x="145" y="73"/>
                </a:lnTo>
                <a:cubicBezTo>
                  <a:pt x="81" y="191"/>
                  <a:pt x="81" y="191"/>
                  <a:pt x="81" y="191"/>
                </a:cubicBezTo>
                <a:cubicBezTo>
                  <a:pt x="72" y="182"/>
                  <a:pt x="72" y="164"/>
                  <a:pt x="72" y="155"/>
                </a:cubicBezTo>
                <a:cubicBezTo>
                  <a:pt x="72" y="109"/>
                  <a:pt x="108" y="73"/>
                  <a:pt x="145" y="73"/>
                </a:cubicBezTo>
                <a:close/>
                <a:moveTo>
                  <a:pt x="154" y="228"/>
                </a:moveTo>
                <a:lnTo>
                  <a:pt x="154" y="228"/>
                </a:lnTo>
                <a:cubicBezTo>
                  <a:pt x="217" y="109"/>
                  <a:pt x="217" y="109"/>
                  <a:pt x="217" y="109"/>
                </a:cubicBezTo>
                <a:cubicBezTo>
                  <a:pt x="217" y="119"/>
                  <a:pt x="227" y="137"/>
                  <a:pt x="227" y="155"/>
                </a:cubicBezTo>
                <a:cubicBezTo>
                  <a:pt x="227" y="191"/>
                  <a:pt x="190" y="228"/>
                  <a:pt x="154" y="22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42">
            <a:extLst>
              <a:ext uri="{FF2B5EF4-FFF2-40B4-BE49-F238E27FC236}">
                <a16:creationId xmlns:a16="http://schemas.microsoft.com/office/drawing/2014/main" id="{A21C7639-0363-9240-8FF1-EC9C9F17C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4823" y="10802562"/>
            <a:ext cx="1403557" cy="211945"/>
          </a:xfrm>
          <a:custGeom>
            <a:avLst/>
            <a:gdLst>
              <a:gd name="T0" fmla="*/ 1252 w 1316"/>
              <a:gd name="T1" fmla="*/ 0 h 200"/>
              <a:gd name="T2" fmla="*/ 1252 w 1316"/>
              <a:gd name="T3" fmla="*/ 0 h 200"/>
              <a:gd name="T4" fmla="*/ 63 w 1316"/>
              <a:gd name="T5" fmla="*/ 0 h 200"/>
              <a:gd name="T6" fmla="*/ 0 w 1316"/>
              <a:gd name="T7" fmla="*/ 63 h 200"/>
              <a:gd name="T8" fmla="*/ 0 w 1316"/>
              <a:gd name="T9" fmla="*/ 136 h 200"/>
              <a:gd name="T10" fmla="*/ 63 w 1316"/>
              <a:gd name="T11" fmla="*/ 199 h 200"/>
              <a:gd name="T12" fmla="*/ 1252 w 1316"/>
              <a:gd name="T13" fmla="*/ 199 h 200"/>
              <a:gd name="T14" fmla="*/ 1315 w 1316"/>
              <a:gd name="T15" fmla="*/ 136 h 200"/>
              <a:gd name="T16" fmla="*/ 1315 w 1316"/>
              <a:gd name="T17" fmla="*/ 63 h 200"/>
              <a:gd name="T18" fmla="*/ 1252 w 1316"/>
              <a:gd name="T19" fmla="*/ 0 h 200"/>
              <a:gd name="T20" fmla="*/ 1243 w 1316"/>
              <a:gd name="T21" fmla="*/ 126 h 200"/>
              <a:gd name="T22" fmla="*/ 1243 w 1316"/>
              <a:gd name="T23" fmla="*/ 126 h 200"/>
              <a:gd name="T24" fmla="*/ 81 w 1316"/>
              <a:gd name="T25" fmla="*/ 126 h 200"/>
              <a:gd name="T26" fmla="*/ 81 w 1316"/>
              <a:gd name="T27" fmla="*/ 72 h 200"/>
              <a:gd name="T28" fmla="*/ 1243 w 1316"/>
              <a:gd name="T29" fmla="*/ 72 h 200"/>
              <a:gd name="T30" fmla="*/ 1243 w 1316"/>
              <a:gd name="T31" fmla="*/ 126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6" h="200">
                <a:moveTo>
                  <a:pt x="1252" y="0"/>
                </a:moveTo>
                <a:lnTo>
                  <a:pt x="1252" y="0"/>
                </a:lnTo>
                <a:cubicBezTo>
                  <a:pt x="63" y="0"/>
                  <a:pt x="63" y="0"/>
                  <a:pt x="63" y="0"/>
                </a:cubicBezTo>
                <a:cubicBezTo>
                  <a:pt x="36" y="0"/>
                  <a:pt x="0" y="27"/>
                  <a:pt x="0" y="63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72"/>
                  <a:pt x="36" y="199"/>
                  <a:pt x="63" y="199"/>
                </a:cubicBezTo>
                <a:cubicBezTo>
                  <a:pt x="1252" y="199"/>
                  <a:pt x="1252" y="199"/>
                  <a:pt x="1252" y="199"/>
                </a:cubicBezTo>
                <a:cubicBezTo>
                  <a:pt x="1288" y="199"/>
                  <a:pt x="1315" y="172"/>
                  <a:pt x="1315" y="136"/>
                </a:cubicBezTo>
                <a:cubicBezTo>
                  <a:pt x="1315" y="63"/>
                  <a:pt x="1315" y="63"/>
                  <a:pt x="1315" y="63"/>
                </a:cubicBezTo>
                <a:cubicBezTo>
                  <a:pt x="1315" y="27"/>
                  <a:pt x="1288" y="0"/>
                  <a:pt x="1252" y="0"/>
                </a:cubicBezTo>
                <a:close/>
                <a:moveTo>
                  <a:pt x="1243" y="126"/>
                </a:moveTo>
                <a:lnTo>
                  <a:pt x="1243" y="126"/>
                </a:lnTo>
                <a:cubicBezTo>
                  <a:pt x="81" y="126"/>
                  <a:pt x="81" y="126"/>
                  <a:pt x="81" y="126"/>
                </a:cubicBezTo>
                <a:cubicBezTo>
                  <a:pt x="81" y="72"/>
                  <a:pt x="81" y="72"/>
                  <a:pt x="81" y="72"/>
                </a:cubicBezTo>
                <a:cubicBezTo>
                  <a:pt x="1243" y="72"/>
                  <a:pt x="1243" y="72"/>
                  <a:pt x="1243" y="72"/>
                </a:cubicBezTo>
                <a:lnTo>
                  <a:pt x="1243" y="12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43">
            <a:extLst>
              <a:ext uri="{FF2B5EF4-FFF2-40B4-BE49-F238E27FC236}">
                <a16:creationId xmlns:a16="http://schemas.microsoft.com/office/drawing/2014/main" id="{B3F22669-87CB-A245-A912-D2C0D7408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53" y="11052187"/>
            <a:ext cx="1210449" cy="1380009"/>
          </a:xfrm>
          <a:custGeom>
            <a:avLst/>
            <a:gdLst>
              <a:gd name="T0" fmla="*/ 1098 w 1135"/>
              <a:gd name="T1" fmla="*/ 0 h 1290"/>
              <a:gd name="T2" fmla="*/ 1098 w 1135"/>
              <a:gd name="T3" fmla="*/ 0 h 1290"/>
              <a:gd name="T4" fmla="*/ 37 w 1135"/>
              <a:gd name="T5" fmla="*/ 0 h 1290"/>
              <a:gd name="T6" fmla="*/ 0 w 1135"/>
              <a:gd name="T7" fmla="*/ 37 h 1290"/>
              <a:gd name="T8" fmla="*/ 0 w 1135"/>
              <a:gd name="T9" fmla="*/ 962 h 1290"/>
              <a:gd name="T10" fmla="*/ 37 w 1135"/>
              <a:gd name="T11" fmla="*/ 998 h 1290"/>
              <a:gd name="T12" fmla="*/ 527 w 1135"/>
              <a:gd name="T13" fmla="*/ 998 h 1290"/>
              <a:gd name="T14" fmla="*/ 527 w 1135"/>
              <a:gd name="T15" fmla="*/ 1098 h 1290"/>
              <a:gd name="T16" fmla="*/ 472 w 1135"/>
              <a:gd name="T17" fmla="*/ 1189 h 1290"/>
              <a:gd name="T18" fmla="*/ 563 w 1135"/>
              <a:gd name="T19" fmla="*/ 1289 h 1290"/>
              <a:gd name="T20" fmla="*/ 663 w 1135"/>
              <a:gd name="T21" fmla="*/ 1189 h 1290"/>
              <a:gd name="T22" fmla="*/ 608 w 1135"/>
              <a:gd name="T23" fmla="*/ 1098 h 1290"/>
              <a:gd name="T24" fmla="*/ 608 w 1135"/>
              <a:gd name="T25" fmla="*/ 998 h 1290"/>
              <a:gd name="T26" fmla="*/ 1098 w 1135"/>
              <a:gd name="T27" fmla="*/ 998 h 1290"/>
              <a:gd name="T28" fmla="*/ 1134 w 1135"/>
              <a:gd name="T29" fmla="*/ 962 h 1290"/>
              <a:gd name="T30" fmla="*/ 1134 w 1135"/>
              <a:gd name="T31" fmla="*/ 37 h 1290"/>
              <a:gd name="T32" fmla="*/ 1098 w 1135"/>
              <a:gd name="T33" fmla="*/ 0 h 1290"/>
              <a:gd name="T34" fmla="*/ 563 w 1135"/>
              <a:gd name="T35" fmla="*/ 1207 h 1290"/>
              <a:gd name="T36" fmla="*/ 563 w 1135"/>
              <a:gd name="T37" fmla="*/ 1207 h 1290"/>
              <a:gd name="T38" fmla="*/ 545 w 1135"/>
              <a:gd name="T39" fmla="*/ 1189 h 1290"/>
              <a:gd name="T40" fmla="*/ 563 w 1135"/>
              <a:gd name="T41" fmla="*/ 1171 h 1290"/>
              <a:gd name="T42" fmla="*/ 581 w 1135"/>
              <a:gd name="T43" fmla="*/ 1189 h 1290"/>
              <a:gd name="T44" fmla="*/ 563 w 1135"/>
              <a:gd name="T45" fmla="*/ 1207 h 1290"/>
              <a:gd name="T46" fmla="*/ 1062 w 1135"/>
              <a:gd name="T47" fmla="*/ 926 h 1290"/>
              <a:gd name="T48" fmla="*/ 1062 w 1135"/>
              <a:gd name="T49" fmla="*/ 926 h 1290"/>
              <a:gd name="T50" fmla="*/ 73 w 1135"/>
              <a:gd name="T51" fmla="*/ 926 h 1290"/>
              <a:gd name="T52" fmla="*/ 73 w 1135"/>
              <a:gd name="T53" fmla="*/ 82 h 1290"/>
              <a:gd name="T54" fmla="*/ 1062 w 1135"/>
              <a:gd name="T55" fmla="*/ 82 h 1290"/>
              <a:gd name="T56" fmla="*/ 1062 w 1135"/>
              <a:gd name="T57" fmla="*/ 926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35" h="1290">
                <a:moveTo>
                  <a:pt x="1098" y="0"/>
                </a:moveTo>
                <a:lnTo>
                  <a:pt x="1098" y="0"/>
                </a:lnTo>
                <a:cubicBezTo>
                  <a:pt x="37" y="0"/>
                  <a:pt x="37" y="0"/>
                  <a:pt x="37" y="0"/>
                </a:cubicBezTo>
                <a:cubicBezTo>
                  <a:pt x="19" y="0"/>
                  <a:pt x="0" y="19"/>
                  <a:pt x="0" y="37"/>
                </a:cubicBezTo>
                <a:cubicBezTo>
                  <a:pt x="0" y="962"/>
                  <a:pt x="0" y="962"/>
                  <a:pt x="0" y="962"/>
                </a:cubicBezTo>
                <a:cubicBezTo>
                  <a:pt x="0" y="980"/>
                  <a:pt x="19" y="998"/>
                  <a:pt x="37" y="998"/>
                </a:cubicBezTo>
                <a:cubicBezTo>
                  <a:pt x="527" y="998"/>
                  <a:pt x="527" y="998"/>
                  <a:pt x="527" y="998"/>
                </a:cubicBezTo>
                <a:cubicBezTo>
                  <a:pt x="527" y="1098"/>
                  <a:pt x="527" y="1098"/>
                  <a:pt x="527" y="1098"/>
                </a:cubicBezTo>
                <a:cubicBezTo>
                  <a:pt x="490" y="1116"/>
                  <a:pt x="472" y="1153"/>
                  <a:pt x="472" y="1189"/>
                </a:cubicBezTo>
                <a:cubicBezTo>
                  <a:pt x="472" y="1243"/>
                  <a:pt x="517" y="1289"/>
                  <a:pt x="563" y="1289"/>
                </a:cubicBezTo>
                <a:cubicBezTo>
                  <a:pt x="617" y="1289"/>
                  <a:pt x="663" y="1243"/>
                  <a:pt x="663" y="1189"/>
                </a:cubicBezTo>
                <a:cubicBezTo>
                  <a:pt x="663" y="1153"/>
                  <a:pt x="636" y="1116"/>
                  <a:pt x="608" y="1098"/>
                </a:cubicBezTo>
                <a:cubicBezTo>
                  <a:pt x="608" y="998"/>
                  <a:pt x="608" y="998"/>
                  <a:pt x="608" y="998"/>
                </a:cubicBezTo>
                <a:cubicBezTo>
                  <a:pt x="1098" y="998"/>
                  <a:pt x="1098" y="998"/>
                  <a:pt x="1098" y="998"/>
                </a:cubicBezTo>
                <a:cubicBezTo>
                  <a:pt x="1116" y="998"/>
                  <a:pt x="1134" y="980"/>
                  <a:pt x="1134" y="962"/>
                </a:cubicBezTo>
                <a:cubicBezTo>
                  <a:pt x="1134" y="37"/>
                  <a:pt x="1134" y="37"/>
                  <a:pt x="1134" y="37"/>
                </a:cubicBezTo>
                <a:cubicBezTo>
                  <a:pt x="1134" y="19"/>
                  <a:pt x="1116" y="0"/>
                  <a:pt x="1098" y="0"/>
                </a:cubicBezTo>
                <a:close/>
                <a:moveTo>
                  <a:pt x="563" y="1207"/>
                </a:moveTo>
                <a:lnTo>
                  <a:pt x="563" y="1207"/>
                </a:lnTo>
                <a:cubicBezTo>
                  <a:pt x="554" y="1207"/>
                  <a:pt x="545" y="1198"/>
                  <a:pt x="545" y="1189"/>
                </a:cubicBezTo>
                <a:cubicBezTo>
                  <a:pt x="545" y="1180"/>
                  <a:pt x="554" y="1171"/>
                  <a:pt x="563" y="1171"/>
                </a:cubicBezTo>
                <a:cubicBezTo>
                  <a:pt x="581" y="1171"/>
                  <a:pt x="581" y="1180"/>
                  <a:pt x="581" y="1189"/>
                </a:cubicBezTo>
                <a:cubicBezTo>
                  <a:pt x="581" y="1198"/>
                  <a:pt x="581" y="1207"/>
                  <a:pt x="563" y="1207"/>
                </a:cubicBezTo>
                <a:close/>
                <a:moveTo>
                  <a:pt x="1062" y="926"/>
                </a:moveTo>
                <a:lnTo>
                  <a:pt x="1062" y="926"/>
                </a:lnTo>
                <a:cubicBezTo>
                  <a:pt x="73" y="926"/>
                  <a:pt x="73" y="926"/>
                  <a:pt x="73" y="926"/>
                </a:cubicBezTo>
                <a:cubicBezTo>
                  <a:pt x="73" y="82"/>
                  <a:pt x="73" y="82"/>
                  <a:pt x="73" y="82"/>
                </a:cubicBezTo>
                <a:cubicBezTo>
                  <a:pt x="1062" y="82"/>
                  <a:pt x="1062" y="82"/>
                  <a:pt x="1062" y="82"/>
                </a:cubicBezTo>
                <a:lnTo>
                  <a:pt x="1062" y="92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44">
            <a:extLst>
              <a:ext uri="{FF2B5EF4-FFF2-40B4-BE49-F238E27FC236}">
                <a16:creationId xmlns:a16="http://schemas.microsoft.com/office/drawing/2014/main" id="{E6336B3C-3FBC-2348-B82D-C74562B75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7113" y="11188776"/>
            <a:ext cx="183689" cy="235496"/>
          </a:xfrm>
          <a:custGeom>
            <a:avLst/>
            <a:gdLst>
              <a:gd name="T0" fmla="*/ 27 w 174"/>
              <a:gd name="T1" fmla="*/ 218 h 219"/>
              <a:gd name="T2" fmla="*/ 27 w 174"/>
              <a:gd name="T3" fmla="*/ 218 h 219"/>
              <a:gd name="T4" fmla="*/ 154 w 174"/>
              <a:gd name="T5" fmla="*/ 218 h 219"/>
              <a:gd name="T6" fmla="*/ 173 w 174"/>
              <a:gd name="T7" fmla="*/ 200 h 219"/>
              <a:gd name="T8" fmla="*/ 154 w 174"/>
              <a:gd name="T9" fmla="*/ 173 h 219"/>
              <a:gd name="T10" fmla="*/ 55 w 174"/>
              <a:gd name="T11" fmla="*/ 173 h 219"/>
              <a:gd name="T12" fmla="*/ 55 w 174"/>
              <a:gd name="T13" fmla="*/ 127 h 219"/>
              <a:gd name="T14" fmla="*/ 136 w 174"/>
              <a:gd name="T15" fmla="*/ 127 h 219"/>
              <a:gd name="T16" fmla="*/ 154 w 174"/>
              <a:gd name="T17" fmla="*/ 109 h 219"/>
              <a:gd name="T18" fmla="*/ 136 w 174"/>
              <a:gd name="T19" fmla="*/ 91 h 219"/>
              <a:gd name="T20" fmla="*/ 55 w 174"/>
              <a:gd name="T21" fmla="*/ 91 h 219"/>
              <a:gd name="T22" fmla="*/ 55 w 174"/>
              <a:gd name="T23" fmla="*/ 46 h 219"/>
              <a:gd name="T24" fmla="*/ 145 w 174"/>
              <a:gd name="T25" fmla="*/ 46 h 219"/>
              <a:gd name="T26" fmla="*/ 173 w 174"/>
              <a:gd name="T27" fmla="*/ 18 h 219"/>
              <a:gd name="T28" fmla="*/ 145 w 174"/>
              <a:gd name="T29" fmla="*/ 0 h 219"/>
              <a:gd name="T30" fmla="*/ 27 w 174"/>
              <a:gd name="T31" fmla="*/ 0 h 219"/>
              <a:gd name="T32" fmla="*/ 0 w 174"/>
              <a:gd name="T33" fmla="*/ 28 h 219"/>
              <a:gd name="T34" fmla="*/ 0 w 174"/>
              <a:gd name="T35" fmla="*/ 191 h 219"/>
              <a:gd name="T36" fmla="*/ 27 w 174"/>
              <a:gd name="T37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4" h="219">
                <a:moveTo>
                  <a:pt x="27" y="218"/>
                </a:moveTo>
                <a:lnTo>
                  <a:pt x="27" y="218"/>
                </a:lnTo>
                <a:cubicBezTo>
                  <a:pt x="154" y="218"/>
                  <a:pt x="154" y="218"/>
                  <a:pt x="154" y="218"/>
                </a:cubicBezTo>
                <a:cubicBezTo>
                  <a:pt x="164" y="218"/>
                  <a:pt x="173" y="209"/>
                  <a:pt x="173" y="200"/>
                </a:cubicBezTo>
                <a:cubicBezTo>
                  <a:pt x="173" y="182"/>
                  <a:pt x="164" y="173"/>
                  <a:pt x="154" y="173"/>
                </a:cubicBezTo>
                <a:cubicBezTo>
                  <a:pt x="55" y="173"/>
                  <a:pt x="55" y="173"/>
                  <a:pt x="55" y="173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136" y="127"/>
                  <a:pt x="136" y="127"/>
                  <a:pt x="136" y="127"/>
                </a:cubicBezTo>
                <a:cubicBezTo>
                  <a:pt x="145" y="127"/>
                  <a:pt x="154" y="118"/>
                  <a:pt x="154" y="109"/>
                </a:cubicBezTo>
                <a:cubicBezTo>
                  <a:pt x="154" y="100"/>
                  <a:pt x="145" y="91"/>
                  <a:pt x="136" y="91"/>
                </a:cubicBezTo>
                <a:cubicBezTo>
                  <a:pt x="55" y="91"/>
                  <a:pt x="55" y="91"/>
                  <a:pt x="55" y="91"/>
                </a:cubicBezTo>
                <a:cubicBezTo>
                  <a:pt x="55" y="46"/>
                  <a:pt x="55" y="46"/>
                  <a:pt x="5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64" y="46"/>
                  <a:pt x="173" y="37"/>
                  <a:pt x="173" y="18"/>
                </a:cubicBezTo>
                <a:cubicBezTo>
                  <a:pt x="173" y="9"/>
                  <a:pt x="164" y="0"/>
                  <a:pt x="145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28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209"/>
                  <a:pt x="18" y="218"/>
                  <a:pt x="27" y="2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45">
            <a:extLst>
              <a:ext uri="{FF2B5EF4-FFF2-40B4-BE49-F238E27FC236}">
                <a16:creationId xmlns:a16="http://schemas.microsoft.com/office/drawing/2014/main" id="{430AAA0D-D416-A141-8FB4-B5E91D561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0457" y="11796355"/>
            <a:ext cx="136589" cy="155429"/>
          </a:xfrm>
          <a:custGeom>
            <a:avLst/>
            <a:gdLst>
              <a:gd name="T0" fmla="*/ 18 w 128"/>
              <a:gd name="T1" fmla="*/ 27 h 146"/>
              <a:gd name="T2" fmla="*/ 18 w 128"/>
              <a:gd name="T3" fmla="*/ 27 h 146"/>
              <a:gd name="T4" fmla="*/ 54 w 128"/>
              <a:gd name="T5" fmla="*/ 27 h 146"/>
              <a:gd name="T6" fmla="*/ 54 w 128"/>
              <a:gd name="T7" fmla="*/ 127 h 146"/>
              <a:gd name="T8" fmla="*/ 63 w 128"/>
              <a:gd name="T9" fmla="*/ 145 h 146"/>
              <a:gd name="T10" fmla="*/ 81 w 128"/>
              <a:gd name="T11" fmla="*/ 127 h 146"/>
              <a:gd name="T12" fmla="*/ 81 w 128"/>
              <a:gd name="T13" fmla="*/ 27 h 146"/>
              <a:gd name="T14" fmla="*/ 118 w 128"/>
              <a:gd name="T15" fmla="*/ 27 h 146"/>
              <a:gd name="T16" fmla="*/ 127 w 128"/>
              <a:gd name="T17" fmla="*/ 9 h 146"/>
              <a:gd name="T18" fmla="*/ 118 w 128"/>
              <a:gd name="T19" fmla="*/ 0 h 146"/>
              <a:gd name="T20" fmla="*/ 18 w 128"/>
              <a:gd name="T21" fmla="*/ 0 h 146"/>
              <a:gd name="T22" fmla="*/ 0 w 128"/>
              <a:gd name="T23" fmla="*/ 9 h 146"/>
              <a:gd name="T24" fmla="*/ 18 w 128"/>
              <a:gd name="T25" fmla="*/ 27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8" h="146">
                <a:moveTo>
                  <a:pt x="18" y="27"/>
                </a:moveTo>
                <a:lnTo>
                  <a:pt x="18" y="27"/>
                </a:lnTo>
                <a:cubicBezTo>
                  <a:pt x="54" y="27"/>
                  <a:pt x="54" y="27"/>
                  <a:pt x="54" y="27"/>
                </a:cubicBezTo>
                <a:cubicBezTo>
                  <a:pt x="54" y="127"/>
                  <a:pt x="54" y="127"/>
                  <a:pt x="54" y="127"/>
                </a:cubicBezTo>
                <a:cubicBezTo>
                  <a:pt x="54" y="136"/>
                  <a:pt x="54" y="145"/>
                  <a:pt x="63" y="145"/>
                </a:cubicBezTo>
                <a:cubicBezTo>
                  <a:pt x="72" y="145"/>
                  <a:pt x="81" y="136"/>
                  <a:pt x="81" y="127"/>
                </a:cubicBezTo>
                <a:cubicBezTo>
                  <a:pt x="81" y="27"/>
                  <a:pt x="81" y="27"/>
                  <a:pt x="81" y="27"/>
                </a:cubicBezTo>
                <a:cubicBezTo>
                  <a:pt x="118" y="27"/>
                  <a:pt x="118" y="27"/>
                  <a:pt x="118" y="27"/>
                </a:cubicBezTo>
                <a:cubicBezTo>
                  <a:pt x="118" y="27"/>
                  <a:pt x="127" y="18"/>
                  <a:pt x="127" y="9"/>
                </a:cubicBezTo>
                <a:cubicBezTo>
                  <a:pt x="127" y="0"/>
                  <a:pt x="118" y="0"/>
                  <a:pt x="1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0"/>
                  <a:pt x="0" y="9"/>
                </a:cubicBezTo>
                <a:cubicBezTo>
                  <a:pt x="0" y="18"/>
                  <a:pt x="9" y="27"/>
                  <a:pt x="18" y="2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46">
            <a:extLst>
              <a:ext uri="{FF2B5EF4-FFF2-40B4-BE49-F238E27FC236}">
                <a16:creationId xmlns:a16="http://schemas.microsoft.com/office/drawing/2014/main" id="{E9E1637D-D7D2-0348-B319-326A4E98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6533" y="11786935"/>
            <a:ext cx="174269" cy="164849"/>
          </a:xfrm>
          <a:custGeom>
            <a:avLst/>
            <a:gdLst>
              <a:gd name="T0" fmla="*/ 82 w 165"/>
              <a:gd name="T1" fmla="*/ 0 h 155"/>
              <a:gd name="T2" fmla="*/ 82 w 165"/>
              <a:gd name="T3" fmla="*/ 0 h 155"/>
              <a:gd name="T4" fmla="*/ 0 w 165"/>
              <a:gd name="T5" fmla="*/ 82 h 155"/>
              <a:gd name="T6" fmla="*/ 0 w 165"/>
              <a:gd name="T7" fmla="*/ 82 h 155"/>
              <a:gd name="T8" fmla="*/ 82 w 165"/>
              <a:gd name="T9" fmla="*/ 154 h 155"/>
              <a:gd name="T10" fmla="*/ 164 w 165"/>
              <a:gd name="T11" fmla="*/ 82 h 155"/>
              <a:gd name="T12" fmla="*/ 164 w 165"/>
              <a:gd name="T13" fmla="*/ 82 h 155"/>
              <a:gd name="T14" fmla="*/ 82 w 165"/>
              <a:gd name="T15" fmla="*/ 0 h 155"/>
              <a:gd name="T16" fmla="*/ 127 w 165"/>
              <a:gd name="T17" fmla="*/ 82 h 155"/>
              <a:gd name="T18" fmla="*/ 127 w 165"/>
              <a:gd name="T19" fmla="*/ 82 h 155"/>
              <a:gd name="T20" fmla="*/ 82 w 165"/>
              <a:gd name="T21" fmla="*/ 127 h 155"/>
              <a:gd name="T22" fmla="*/ 36 w 165"/>
              <a:gd name="T23" fmla="*/ 82 h 155"/>
              <a:gd name="T24" fmla="*/ 36 w 165"/>
              <a:gd name="T25" fmla="*/ 82 h 155"/>
              <a:gd name="T26" fmla="*/ 82 w 165"/>
              <a:gd name="T27" fmla="*/ 36 h 155"/>
              <a:gd name="T28" fmla="*/ 127 w 165"/>
              <a:gd name="T29" fmla="*/ 82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5" h="155">
                <a:moveTo>
                  <a:pt x="82" y="0"/>
                </a:moveTo>
                <a:lnTo>
                  <a:pt x="82" y="0"/>
                </a:lnTo>
                <a:cubicBezTo>
                  <a:pt x="36" y="0"/>
                  <a:pt x="0" y="36"/>
                  <a:pt x="0" y="82"/>
                </a:cubicBezTo>
                <a:lnTo>
                  <a:pt x="0" y="82"/>
                </a:lnTo>
                <a:cubicBezTo>
                  <a:pt x="0" y="118"/>
                  <a:pt x="36" y="154"/>
                  <a:pt x="82" y="154"/>
                </a:cubicBezTo>
                <a:cubicBezTo>
                  <a:pt x="127" y="154"/>
                  <a:pt x="164" y="118"/>
                  <a:pt x="164" y="82"/>
                </a:cubicBezTo>
                <a:lnTo>
                  <a:pt x="164" y="82"/>
                </a:lnTo>
                <a:cubicBezTo>
                  <a:pt x="164" y="36"/>
                  <a:pt x="127" y="0"/>
                  <a:pt x="82" y="0"/>
                </a:cubicBezTo>
                <a:close/>
                <a:moveTo>
                  <a:pt x="127" y="82"/>
                </a:moveTo>
                <a:lnTo>
                  <a:pt x="127" y="82"/>
                </a:lnTo>
                <a:cubicBezTo>
                  <a:pt x="127" y="109"/>
                  <a:pt x="109" y="127"/>
                  <a:pt x="82" y="127"/>
                </a:cubicBezTo>
                <a:cubicBezTo>
                  <a:pt x="55" y="127"/>
                  <a:pt x="36" y="109"/>
                  <a:pt x="36" y="82"/>
                </a:cubicBezTo>
                <a:lnTo>
                  <a:pt x="36" y="82"/>
                </a:lnTo>
                <a:cubicBezTo>
                  <a:pt x="36" y="54"/>
                  <a:pt x="55" y="36"/>
                  <a:pt x="82" y="36"/>
                </a:cubicBezTo>
                <a:cubicBezTo>
                  <a:pt x="109" y="36"/>
                  <a:pt x="127" y="54"/>
                  <a:pt x="127" y="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47">
            <a:extLst>
              <a:ext uri="{FF2B5EF4-FFF2-40B4-BE49-F238E27FC236}">
                <a16:creationId xmlns:a16="http://schemas.microsoft.com/office/drawing/2014/main" id="{5952EC0B-141A-F944-B699-88019336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5580" y="11796355"/>
            <a:ext cx="136586" cy="155429"/>
          </a:xfrm>
          <a:custGeom>
            <a:avLst/>
            <a:gdLst>
              <a:gd name="T0" fmla="*/ 0 w 128"/>
              <a:gd name="T1" fmla="*/ 9 h 146"/>
              <a:gd name="T2" fmla="*/ 0 w 128"/>
              <a:gd name="T3" fmla="*/ 9 h 146"/>
              <a:gd name="T4" fmla="*/ 19 w 128"/>
              <a:gd name="T5" fmla="*/ 27 h 146"/>
              <a:gd name="T6" fmla="*/ 82 w 128"/>
              <a:gd name="T7" fmla="*/ 27 h 146"/>
              <a:gd name="T8" fmla="*/ 9 w 128"/>
              <a:gd name="T9" fmla="*/ 118 h 146"/>
              <a:gd name="T10" fmla="*/ 0 w 128"/>
              <a:gd name="T11" fmla="*/ 127 h 146"/>
              <a:gd name="T12" fmla="*/ 0 w 128"/>
              <a:gd name="T13" fmla="*/ 127 h 146"/>
              <a:gd name="T14" fmla="*/ 19 w 128"/>
              <a:gd name="T15" fmla="*/ 145 h 146"/>
              <a:gd name="T16" fmla="*/ 109 w 128"/>
              <a:gd name="T17" fmla="*/ 145 h 146"/>
              <a:gd name="T18" fmla="*/ 127 w 128"/>
              <a:gd name="T19" fmla="*/ 127 h 146"/>
              <a:gd name="T20" fmla="*/ 109 w 128"/>
              <a:gd name="T21" fmla="*/ 118 h 146"/>
              <a:gd name="T22" fmla="*/ 46 w 128"/>
              <a:gd name="T23" fmla="*/ 118 h 146"/>
              <a:gd name="T24" fmla="*/ 118 w 128"/>
              <a:gd name="T25" fmla="*/ 27 h 146"/>
              <a:gd name="T26" fmla="*/ 127 w 128"/>
              <a:gd name="T27" fmla="*/ 9 h 146"/>
              <a:gd name="T28" fmla="*/ 127 w 128"/>
              <a:gd name="T29" fmla="*/ 9 h 146"/>
              <a:gd name="T30" fmla="*/ 109 w 128"/>
              <a:gd name="T31" fmla="*/ 0 h 146"/>
              <a:gd name="T32" fmla="*/ 19 w 128"/>
              <a:gd name="T33" fmla="*/ 0 h 146"/>
              <a:gd name="T34" fmla="*/ 0 w 128"/>
              <a:gd name="T35" fmla="*/ 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8" h="146">
                <a:moveTo>
                  <a:pt x="0" y="9"/>
                </a:moveTo>
                <a:lnTo>
                  <a:pt x="0" y="9"/>
                </a:lnTo>
                <a:cubicBezTo>
                  <a:pt x="0" y="18"/>
                  <a:pt x="9" y="27"/>
                  <a:pt x="19" y="27"/>
                </a:cubicBezTo>
                <a:cubicBezTo>
                  <a:pt x="82" y="27"/>
                  <a:pt x="82" y="27"/>
                  <a:pt x="82" y="27"/>
                </a:cubicBezTo>
                <a:cubicBezTo>
                  <a:pt x="9" y="118"/>
                  <a:pt x="9" y="118"/>
                  <a:pt x="9" y="118"/>
                </a:cubicBezTo>
                <a:cubicBezTo>
                  <a:pt x="0" y="118"/>
                  <a:pt x="0" y="127"/>
                  <a:pt x="0" y="127"/>
                </a:cubicBezTo>
                <a:lnTo>
                  <a:pt x="0" y="127"/>
                </a:lnTo>
                <a:cubicBezTo>
                  <a:pt x="0" y="136"/>
                  <a:pt x="9" y="145"/>
                  <a:pt x="19" y="145"/>
                </a:cubicBezTo>
                <a:cubicBezTo>
                  <a:pt x="109" y="145"/>
                  <a:pt x="109" y="145"/>
                  <a:pt x="109" y="145"/>
                </a:cubicBezTo>
                <a:cubicBezTo>
                  <a:pt x="118" y="145"/>
                  <a:pt x="127" y="136"/>
                  <a:pt x="127" y="127"/>
                </a:cubicBezTo>
                <a:cubicBezTo>
                  <a:pt x="127" y="127"/>
                  <a:pt x="118" y="118"/>
                  <a:pt x="109" y="118"/>
                </a:cubicBezTo>
                <a:cubicBezTo>
                  <a:pt x="46" y="118"/>
                  <a:pt x="46" y="118"/>
                  <a:pt x="46" y="118"/>
                </a:cubicBezTo>
                <a:cubicBezTo>
                  <a:pt x="118" y="27"/>
                  <a:pt x="118" y="27"/>
                  <a:pt x="118" y="27"/>
                </a:cubicBezTo>
                <a:cubicBezTo>
                  <a:pt x="127" y="18"/>
                  <a:pt x="127" y="18"/>
                  <a:pt x="127" y="9"/>
                </a:cubicBezTo>
                <a:lnTo>
                  <a:pt x="127" y="9"/>
                </a:lnTo>
                <a:cubicBezTo>
                  <a:pt x="127" y="0"/>
                  <a:pt x="118" y="0"/>
                  <a:pt x="10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9" y="0"/>
                  <a:pt x="0" y="0"/>
                  <a:pt x="0" y="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48">
            <a:extLst>
              <a:ext uri="{FF2B5EF4-FFF2-40B4-BE49-F238E27FC236}">
                <a16:creationId xmlns:a16="http://schemas.microsoft.com/office/drawing/2014/main" id="{A868F09B-D9E7-6647-A544-BD0A85B2B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0527" y="11509051"/>
            <a:ext cx="146006" cy="193105"/>
          </a:xfrm>
          <a:custGeom>
            <a:avLst/>
            <a:gdLst>
              <a:gd name="T0" fmla="*/ 18 w 137"/>
              <a:gd name="T1" fmla="*/ 181 h 182"/>
              <a:gd name="T2" fmla="*/ 18 w 137"/>
              <a:gd name="T3" fmla="*/ 181 h 182"/>
              <a:gd name="T4" fmla="*/ 46 w 137"/>
              <a:gd name="T5" fmla="*/ 163 h 182"/>
              <a:gd name="T6" fmla="*/ 46 w 137"/>
              <a:gd name="T7" fmla="*/ 109 h 182"/>
              <a:gd name="T8" fmla="*/ 109 w 137"/>
              <a:gd name="T9" fmla="*/ 109 h 182"/>
              <a:gd name="T10" fmla="*/ 127 w 137"/>
              <a:gd name="T11" fmla="*/ 90 h 182"/>
              <a:gd name="T12" fmla="*/ 109 w 137"/>
              <a:gd name="T13" fmla="*/ 72 h 182"/>
              <a:gd name="T14" fmla="*/ 46 w 137"/>
              <a:gd name="T15" fmla="*/ 72 h 182"/>
              <a:gd name="T16" fmla="*/ 46 w 137"/>
              <a:gd name="T17" fmla="*/ 36 h 182"/>
              <a:gd name="T18" fmla="*/ 118 w 137"/>
              <a:gd name="T19" fmla="*/ 36 h 182"/>
              <a:gd name="T20" fmla="*/ 136 w 137"/>
              <a:gd name="T21" fmla="*/ 18 h 182"/>
              <a:gd name="T22" fmla="*/ 118 w 137"/>
              <a:gd name="T23" fmla="*/ 0 h 182"/>
              <a:gd name="T24" fmla="*/ 18 w 137"/>
              <a:gd name="T25" fmla="*/ 0 h 182"/>
              <a:gd name="T26" fmla="*/ 0 w 137"/>
              <a:gd name="T27" fmla="*/ 27 h 182"/>
              <a:gd name="T28" fmla="*/ 0 w 137"/>
              <a:gd name="T29" fmla="*/ 163 h 182"/>
              <a:gd name="T30" fmla="*/ 18 w 137"/>
              <a:gd name="T3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7" h="182">
                <a:moveTo>
                  <a:pt x="18" y="181"/>
                </a:moveTo>
                <a:lnTo>
                  <a:pt x="18" y="181"/>
                </a:lnTo>
                <a:cubicBezTo>
                  <a:pt x="37" y="181"/>
                  <a:pt x="46" y="172"/>
                  <a:pt x="46" y="163"/>
                </a:cubicBezTo>
                <a:cubicBezTo>
                  <a:pt x="46" y="109"/>
                  <a:pt x="46" y="109"/>
                  <a:pt x="46" y="109"/>
                </a:cubicBezTo>
                <a:cubicBezTo>
                  <a:pt x="109" y="109"/>
                  <a:pt x="109" y="109"/>
                  <a:pt x="109" y="109"/>
                </a:cubicBezTo>
                <a:cubicBezTo>
                  <a:pt x="118" y="109"/>
                  <a:pt x="127" y="100"/>
                  <a:pt x="127" y="90"/>
                </a:cubicBezTo>
                <a:cubicBezTo>
                  <a:pt x="127" y="81"/>
                  <a:pt x="118" y="72"/>
                  <a:pt x="109" y="72"/>
                </a:cubicBezTo>
                <a:cubicBezTo>
                  <a:pt x="46" y="72"/>
                  <a:pt x="46" y="72"/>
                  <a:pt x="46" y="72"/>
                </a:cubicBezTo>
                <a:cubicBezTo>
                  <a:pt x="46" y="36"/>
                  <a:pt x="46" y="36"/>
                  <a:pt x="46" y="36"/>
                </a:cubicBezTo>
                <a:cubicBezTo>
                  <a:pt x="118" y="36"/>
                  <a:pt x="118" y="36"/>
                  <a:pt x="118" y="36"/>
                </a:cubicBezTo>
                <a:cubicBezTo>
                  <a:pt x="127" y="36"/>
                  <a:pt x="136" y="27"/>
                  <a:pt x="136" y="18"/>
                </a:cubicBezTo>
                <a:cubicBezTo>
                  <a:pt x="136" y="9"/>
                  <a:pt x="127" y="0"/>
                  <a:pt x="1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72"/>
                  <a:pt x="9" y="181"/>
                  <a:pt x="18" y="18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49">
            <a:extLst>
              <a:ext uri="{FF2B5EF4-FFF2-40B4-BE49-F238E27FC236}">
                <a16:creationId xmlns:a16="http://schemas.microsoft.com/office/drawing/2014/main" id="{11C21137-D0DF-F449-81BE-F2E7CEB70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7831" y="11509051"/>
            <a:ext cx="155429" cy="193105"/>
          </a:xfrm>
          <a:custGeom>
            <a:avLst/>
            <a:gdLst>
              <a:gd name="T0" fmla="*/ 0 w 147"/>
              <a:gd name="T1" fmla="*/ 27 h 182"/>
              <a:gd name="T2" fmla="*/ 0 w 147"/>
              <a:gd name="T3" fmla="*/ 27 h 182"/>
              <a:gd name="T4" fmla="*/ 0 w 147"/>
              <a:gd name="T5" fmla="*/ 163 h 182"/>
              <a:gd name="T6" fmla="*/ 28 w 147"/>
              <a:gd name="T7" fmla="*/ 181 h 182"/>
              <a:gd name="T8" fmla="*/ 46 w 147"/>
              <a:gd name="T9" fmla="*/ 163 h 182"/>
              <a:gd name="T10" fmla="*/ 46 w 147"/>
              <a:gd name="T11" fmla="*/ 127 h 182"/>
              <a:gd name="T12" fmla="*/ 73 w 147"/>
              <a:gd name="T13" fmla="*/ 127 h 182"/>
              <a:gd name="T14" fmla="*/ 146 w 147"/>
              <a:gd name="T15" fmla="*/ 63 h 182"/>
              <a:gd name="T16" fmla="*/ 146 w 147"/>
              <a:gd name="T17" fmla="*/ 63 h 182"/>
              <a:gd name="T18" fmla="*/ 73 w 147"/>
              <a:gd name="T19" fmla="*/ 0 h 182"/>
              <a:gd name="T20" fmla="*/ 28 w 147"/>
              <a:gd name="T21" fmla="*/ 0 h 182"/>
              <a:gd name="T22" fmla="*/ 0 w 147"/>
              <a:gd name="T23" fmla="*/ 27 h 182"/>
              <a:gd name="T24" fmla="*/ 46 w 147"/>
              <a:gd name="T25" fmla="*/ 36 h 182"/>
              <a:gd name="T26" fmla="*/ 46 w 147"/>
              <a:gd name="T27" fmla="*/ 36 h 182"/>
              <a:gd name="T28" fmla="*/ 73 w 147"/>
              <a:gd name="T29" fmla="*/ 36 h 182"/>
              <a:gd name="T30" fmla="*/ 100 w 147"/>
              <a:gd name="T31" fmla="*/ 63 h 182"/>
              <a:gd name="T32" fmla="*/ 100 w 147"/>
              <a:gd name="T33" fmla="*/ 63 h 182"/>
              <a:gd name="T34" fmla="*/ 73 w 147"/>
              <a:gd name="T35" fmla="*/ 90 h 182"/>
              <a:gd name="T36" fmla="*/ 46 w 147"/>
              <a:gd name="T37" fmla="*/ 90 h 182"/>
              <a:gd name="T38" fmla="*/ 46 w 147"/>
              <a:gd name="T39" fmla="*/ 36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7" h="182">
                <a:moveTo>
                  <a:pt x="0" y="27"/>
                </a:moveTo>
                <a:lnTo>
                  <a:pt x="0" y="27"/>
                </a:lnTo>
                <a:cubicBezTo>
                  <a:pt x="0" y="163"/>
                  <a:pt x="0" y="163"/>
                  <a:pt x="0" y="163"/>
                </a:cubicBezTo>
                <a:cubicBezTo>
                  <a:pt x="0" y="172"/>
                  <a:pt x="9" y="181"/>
                  <a:pt x="28" y="181"/>
                </a:cubicBezTo>
                <a:cubicBezTo>
                  <a:pt x="37" y="181"/>
                  <a:pt x="46" y="172"/>
                  <a:pt x="46" y="163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3" y="127"/>
                  <a:pt x="73" y="127"/>
                  <a:pt x="73" y="127"/>
                </a:cubicBezTo>
                <a:cubicBezTo>
                  <a:pt x="109" y="127"/>
                  <a:pt x="146" y="109"/>
                  <a:pt x="146" y="63"/>
                </a:cubicBezTo>
                <a:lnTo>
                  <a:pt x="146" y="63"/>
                </a:lnTo>
                <a:cubicBezTo>
                  <a:pt x="146" y="27"/>
                  <a:pt x="118" y="0"/>
                  <a:pt x="7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9" y="0"/>
                  <a:pt x="0" y="9"/>
                  <a:pt x="0" y="27"/>
                </a:cubicBezTo>
                <a:close/>
                <a:moveTo>
                  <a:pt x="46" y="36"/>
                </a:moveTo>
                <a:lnTo>
                  <a:pt x="46" y="36"/>
                </a:lnTo>
                <a:cubicBezTo>
                  <a:pt x="73" y="36"/>
                  <a:pt x="73" y="36"/>
                  <a:pt x="73" y="36"/>
                </a:cubicBezTo>
                <a:cubicBezTo>
                  <a:pt x="91" y="36"/>
                  <a:pt x="100" y="45"/>
                  <a:pt x="100" y="63"/>
                </a:cubicBezTo>
                <a:lnTo>
                  <a:pt x="100" y="63"/>
                </a:lnTo>
                <a:cubicBezTo>
                  <a:pt x="100" y="81"/>
                  <a:pt x="91" y="90"/>
                  <a:pt x="73" y="90"/>
                </a:cubicBezTo>
                <a:cubicBezTo>
                  <a:pt x="46" y="90"/>
                  <a:pt x="46" y="90"/>
                  <a:pt x="46" y="90"/>
                </a:cubicBezTo>
                <a:lnTo>
                  <a:pt x="46" y="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Line 350">
            <a:extLst>
              <a:ext uri="{FF2B5EF4-FFF2-40B4-BE49-F238E27FC236}">
                <a16:creationId xmlns:a16="http://schemas.microsoft.com/office/drawing/2014/main" id="{D2954F8C-1900-4B4F-B5BB-D7AB613CE7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43534" y="2329408"/>
            <a:ext cx="4389649" cy="4766443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8" name="Line 351">
            <a:extLst>
              <a:ext uri="{FF2B5EF4-FFF2-40B4-BE49-F238E27FC236}">
                <a16:creationId xmlns:a16="http://schemas.microsoft.com/office/drawing/2014/main" id="{4294ED44-CD2E-7A4D-B0B4-F66C87B1D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43534" y="7091142"/>
            <a:ext cx="4389649" cy="4747603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9" name="Line 352">
            <a:extLst>
              <a:ext uri="{FF2B5EF4-FFF2-40B4-BE49-F238E27FC236}">
                <a16:creationId xmlns:a16="http://schemas.microsoft.com/office/drawing/2014/main" id="{0AC2CD36-E3F7-6841-ADCA-44376F596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43534" y="7091142"/>
            <a:ext cx="4389649" cy="1266968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0" name="Line 353">
            <a:extLst>
              <a:ext uri="{FF2B5EF4-FFF2-40B4-BE49-F238E27FC236}">
                <a16:creationId xmlns:a16="http://schemas.microsoft.com/office/drawing/2014/main" id="{9BB62D44-833F-144E-B18D-261DA5925D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43534" y="5810043"/>
            <a:ext cx="4389649" cy="1276388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39" name="Group 71">
            <a:extLst>
              <a:ext uri="{FF2B5EF4-FFF2-40B4-BE49-F238E27FC236}">
                <a16:creationId xmlns:a16="http://schemas.microsoft.com/office/drawing/2014/main" id="{CCED3B3D-4A44-D746-912E-24F3E2B162BA}"/>
              </a:ext>
            </a:extLst>
          </p:cNvPr>
          <p:cNvGrpSpPr/>
          <p:nvPr/>
        </p:nvGrpSpPr>
        <p:grpSpPr>
          <a:xfrm>
            <a:off x="1914927" y="4455541"/>
            <a:ext cx="5982437" cy="4716592"/>
            <a:chOff x="2232442" y="3643574"/>
            <a:chExt cx="5982437" cy="4716592"/>
          </a:xfrm>
        </p:grpSpPr>
        <p:sp>
          <p:nvSpPr>
            <p:cNvPr id="40" name="CuadroTexto 598">
              <a:extLst>
                <a:ext uri="{FF2B5EF4-FFF2-40B4-BE49-F238E27FC236}">
                  <a16:creationId xmlns:a16="http://schemas.microsoft.com/office/drawing/2014/main" id="{D65FBE5A-D3D4-C849-A9FA-179EDC5F4FBB}"/>
                </a:ext>
              </a:extLst>
            </p:cNvPr>
            <p:cNvSpPr txBox="1"/>
            <p:nvPr/>
          </p:nvSpPr>
          <p:spPr>
            <a:xfrm>
              <a:off x="2232442" y="3643574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41" name="CuadroTexto 599">
              <a:extLst>
                <a:ext uri="{FF2B5EF4-FFF2-40B4-BE49-F238E27FC236}">
                  <a16:creationId xmlns:a16="http://schemas.microsoft.com/office/drawing/2014/main" id="{094557F4-C390-5543-B955-8C27F7485545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8788BA2-925C-DC4C-8BF6-76AB27AE6EAE}"/>
              </a:ext>
            </a:extLst>
          </p:cNvPr>
          <p:cNvGrpSpPr/>
          <p:nvPr/>
        </p:nvGrpSpPr>
        <p:grpSpPr>
          <a:xfrm>
            <a:off x="19100936" y="903201"/>
            <a:ext cx="4236804" cy="1476635"/>
            <a:chOff x="19303227" y="1604507"/>
            <a:chExt cx="4236804" cy="1476635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778D9B6C-C654-3F4F-ABDC-BE4E709F0AF7}"/>
                </a:ext>
              </a:extLst>
            </p:cNvPr>
            <p:cNvSpPr txBox="1"/>
            <p:nvPr/>
          </p:nvSpPr>
          <p:spPr>
            <a:xfrm flipH="1">
              <a:off x="19303227" y="160450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4" name="Rectangle 40">
              <a:extLst>
                <a:ext uri="{FF2B5EF4-FFF2-40B4-BE49-F238E27FC236}">
                  <a16:creationId xmlns:a16="http://schemas.microsoft.com/office/drawing/2014/main" id="{076879AC-935D-D145-B9DF-5EA5F6FC1E0C}"/>
                </a:ext>
              </a:extLst>
            </p:cNvPr>
            <p:cNvSpPr/>
            <p:nvPr/>
          </p:nvSpPr>
          <p:spPr>
            <a:xfrm>
              <a:off x="19303227" y="2127035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CADF4EDA-66FB-4C4D-A4BA-49B71C976C0E}"/>
              </a:ext>
            </a:extLst>
          </p:cNvPr>
          <p:cNvGrpSpPr/>
          <p:nvPr/>
        </p:nvGrpSpPr>
        <p:grpSpPr>
          <a:xfrm>
            <a:off x="19087903" y="4501963"/>
            <a:ext cx="4236804" cy="1477327"/>
            <a:chOff x="19273730" y="4555822"/>
            <a:chExt cx="4236804" cy="1477327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730BB75A-C25D-094E-872C-EA558F996D41}"/>
                </a:ext>
              </a:extLst>
            </p:cNvPr>
            <p:cNvSpPr txBox="1"/>
            <p:nvPr/>
          </p:nvSpPr>
          <p:spPr>
            <a:xfrm flipH="1">
              <a:off x="19303227" y="4555822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7" name="Rectangle 40">
              <a:extLst>
                <a:ext uri="{FF2B5EF4-FFF2-40B4-BE49-F238E27FC236}">
                  <a16:creationId xmlns:a16="http://schemas.microsoft.com/office/drawing/2014/main" id="{316FF550-6DC7-CA4B-9F81-84EDA7D96371}"/>
                </a:ext>
              </a:extLst>
            </p:cNvPr>
            <p:cNvSpPr/>
            <p:nvPr/>
          </p:nvSpPr>
          <p:spPr>
            <a:xfrm>
              <a:off x="19273730" y="5079042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8375B857-8AB9-F04B-962A-98D132FA284C}"/>
              </a:ext>
            </a:extLst>
          </p:cNvPr>
          <p:cNvGrpSpPr/>
          <p:nvPr/>
        </p:nvGrpSpPr>
        <p:grpSpPr>
          <a:xfrm>
            <a:off x="19079671" y="7716062"/>
            <a:ext cx="4236804" cy="1477327"/>
            <a:chOff x="19308162" y="7445582"/>
            <a:chExt cx="4236804" cy="1477327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481CFBF2-15E0-F140-A08A-D9C7DA4B8673}"/>
                </a:ext>
              </a:extLst>
            </p:cNvPr>
            <p:cNvSpPr txBox="1"/>
            <p:nvPr/>
          </p:nvSpPr>
          <p:spPr>
            <a:xfrm flipH="1">
              <a:off x="19337659" y="7445582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7EF68118-452D-604C-86B3-029D05EAF7B8}"/>
                </a:ext>
              </a:extLst>
            </p:cNvPr>
            <p:cNvSpPr/>
            <p:nvPr/>
          </p:nvSpPr>
          <p:spPr>
            <a:xfrm>
              <a:off x="19308162" y="7968802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8AE83CC9-9F76-944D-8899-BFB894D4BAEF}"/>
              </a:ext>
            </a:extLst>
          </p:cNvPr>
          <p:cNvGrpSpPr/>
          <p:nvPr/>
        </p:nvGrpSpPr>
        <p:grpSpPr>
          <a:xfrm>
            <a:off x="19079671" y="10714717"/>
            <a:ext cx="4236804" cy="1477327"/>
            <a:chOff x="19244233" y="10336034"/>
            <a:chExt cx="4236804" cy="1477327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9ED42F58-474A-8C44-B104-30A4CC8F8E16}"/>
                </a:ext>
              </a:extLst>
            </p:cNvPr>
            <p:cNvSpPr txBox="1"/>
            <p:nvPr/>
          </p:nvSpPr>
          <p:spPr>
            <a:xfrm flipH="1">
              <a:off x="19273730" y="1033603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3" name="Rectangle 40">
              <a:extLst>
                <a:ext uri="{FF2B5EF4-FFF2-40B4-BE49-F238E27FC236}">
                  <a16:creationId xmlns:a16="http://schemas.microsoft.com/office/drawing/2014/main" id="{B1DA74D0-0EC6-FD4C-B910-F5617D24A7AA}"/>
                </a:ext>
              </a:extLst>
            </p:cNvPr>
            <p:cNvSpPr/>
            <p:nvPr/>
          </p:nvSpPr>
          <p:spPr>
            <a:xfrm>
              <a:off x="19244233" y="10859254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">
            <a:extLst>
              <a:ext uri="{FF2B5EF4-FFF2-40B4-BE49-F238E27FC236}">
                <a16:creationId xmlns:a16="http://schemas.microsoft.com/office/drawing/2014/main" id="{BE7DC6E3-C831-FE43-87B0-910D8FCDE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482" y="4585187"/>
            <a:ext cx="3426630" cy="3426630"/>
          </a:xfrm>
          <a:custGeom>
            <a:avLst/>
            <a:gdLst>
              <a:gd name="T0" fmla="*/ 3255 w 3256"/>
              <a:gd name="T1" fmla="*/ 1632 h 3254"/>
              <a:gd name="T2" fmla="*/ 3255 w 3256"/>
              <a:gd name="T3" fmla="*/ 1632 h 3254"/>
              <a:gd name="T4" fmla="*/ 1623 w 3256"/>
              <a:gd name="T5" fmla="*/ 3253 h 3254"/>
              <a:gd name="T6" fmla="*/ 0 w 3256"/>
              <a:gd name="T7" fmla="*/ 1632 h 3254"/>
              <a:gd name="T8" fmla="*/ 1623 w 3256"/>
              <a:gd name="T9" fmla="*/ 0 h 3254"/>
              <a:gd name="T10" fmla="*/ 3255 w 3256"/>
              <a:gd name="T11" fmla="*/ 1632 h 3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56" h="3254">
                <a:moveTo>
                  <a:pt x="3255" y="1632"/>
                </a:moveTo>
                <a:lnTo>
                  <a:pt x="3255" y="1632"/>
                </a:lnTo>
                <a:cubicBezTo>
                  <a:pt x="3255" y="2531"/>
                  <a:pt x="2524" y="3253"/>
                  <a:pt x="1623" y="3253"/>
                </a:cubicBezTo>
                <a:cubicBezTo>
                  <a:pt x="732" y="3253"/>
                  <a:pt x="0" y="2531"/>
                  <a:pt x="0" y="1632"/>
                </a:cubicBezTo>
                <a:cubicBezTo>
                  <a:pt x="0" y="731"/>
                  <a:pt x="732" y="0"/>
                  <a:pt x="1623" y="0"/>
                </a:cubicBezTo>
                <a:cubicBezTo>
                  <a:pt x="2524" y="0"/>
                  <a:pt x="3255" y="731"/>
                  <a:pt x="3255" y="163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0025C9C2-0BD0-FE46-8BA9-74B1C0E0C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482" y="8819721"/>
            <a:ext cx="3426630" cy="3426630"/>
          </a:xfrm>
          <a:custGeom>
            <a:avLst/>
            <a:gdLst>
              <a:gd name="T0" fmla="*/ 3255 w 3256"/>
              <a:gd name="T1" fmla="*/ 1632 h 3256"/>
              <a:gd name="T2" fmla="*/ 3255 w 3256"/>
              <a:gd name="T3" fmla="*/ 1632 h 3256"/>
              <a:gd name="T4" fmla="*/ 1623 w 3256"/>
              <a:gd name="T5" fmla="*/ 3255 h 3256"/>
              <a:gd name="T6" fmla="*/ 0 w 3256"/>
              <a:gd name="T7" fmla="*/ 1632 h 3256"/>
              <a:gd name="T8" fmla="*/ 1623 w 3256"/>
              <a:gd name="T9" fmla="*/ 0 h 3256"/>
              <a:gd name="T10" fmla="*/ 3255 w 3256"/>
              <a:gd name="T11" fmla="*/ 1632 h 3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56" h="3256">
                <a:moveTo>
                  <a:pt x="3255" y="1632"/>
                </a:moveTo>
                <a:lnTo>
                  <a:pt x="3255" y="1632"/>
                </a:lnTo>
                <a:cubicBezTo>
                  <a:pt x="3255" y="2524"/>
                  <a:pt x="2524" y="3255"/>
                  <a:pt x="1623" y="3255"/>
                </a:cubicBezTo>
                <a:cubicBezTo>
                  <a:pt x="732" y="3255"/>
                  <a:pt x="0" y="2524"/>
                  <a:pt x="0" y="1632"/>
                </a:cubicBezTo>
                <a:cubicBezTo>
                  <a:pt x="0" y="731"/>
                  <a:pt x="732" y="0"/>
                  <a:pt x="1623" y="0"/>
                </a:cubicBezTo>
                <a:cubicBezTo>
                  <a:pt x="2524" y="0"/>
                  <a:pt x="3255" y="731"/>
                  <a:pt x="3255" y="163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3">
            <a:extLst>
              <a:ext uri="{FF2B5EF4-FFF2-40B4-BE49-F238E27FC236}">
                <a16:creationId xmlns:a16="http://schemas.microsoft.com/office/drawing/2014/main" id="{25D49904-DB6B-AE4C-89A5-7768153FF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169" y="4585187"/>
            <a:ext cx="3426630" cy="3426630"/>
          </a:xfrm>
          <a:custGeom>
            <a:avLst/>
            <a:gdLst>
              <a:gd name="T0" fmla="*/ 3255 w 3256"/>
              <a:gd name="T1" fmla="*/ 1632 h 3254"/>
              <a:gd name="T2" fmla="*/ 3255 w 3256"/>
              <a:gd name="T3" fmla="*/ 1632 h 3254"/>
              <a:gd name="T4" fmla="*/ 1632 w 3256"/>
              <a:gd name="T5" fmla="*/ 3253 h 3254"/>
              <a:gd name="T6" fmla="*/ 0 w 3256"/>
              <a:gd name="T7" fmla="*/ 1632 h 3254"/>
              <a:gd name="T8" fmla="*/ 1632 w 3256"/>
              <a:gd name="T9" fmla="*/ 0 h 3254"/>
              <a:gd name="T10" fmla="*/ 3255 w 3256"/>
              <a:gd name="T11" fmla="*/ 1632 h 3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56" h="3254">
                <a:moveTo>
                  <a:pt x="3255" y="1632"/>
                </a:moveTo>
                <a:lnTo>
                  <a:pt x="3255" y="1632"/>
                </a:lnTo>
                <a:cubicBezTo>
                  <a:pt x="3255" y="2531"/>
                  <a:pt x="2524" y="3253"/>
                  <a:pt x="1632" y="3253"/>
                </a:cubicBezTo>
                <a:cubicBezTo>
                  <a:pt x="732" y="3253"/>
                  <a:pt x="0" y="2531"/>
                  <a:pt x="0" y="1632"/>
                </a:cubicBezTo>
                <a:cubicBezTo>
                  <a:pt x="0" y="731"/>
                  <a:pt x="732" y="0"/>
                  <a:pt x="1632" y="0"/>
                </a:cubicBezTo>
                <a:cubicBezTo>
                  <a:pt x="2524" y="0"/>
                  <a:pt x="3255" y="731"/>
                  <a:pt x="3255" y="16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4">
            <a:extLst>
              <a:ext uri="{FF2B5EF4-FFF2-40B4-BE49-F238E27FC236}">
                <a16:creationId xmlns:a16="http://schemas.microsoft.com/office/drawing/2014/main" id="{D7A4F45B-0B3C-B749-B53B-A1CA64722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169" y="8692721"/>
            <a:ext cx="3426630" cy="3426630"/>
          </a:xfrm>
          <a:custGeom>
            <a:avLst/>
            <a:gdLst>
              <a:gd name="T0" fmla="*/ 3255 w 3256"/>
              <a:gd name="T1" fmla="*/ 1632 h 3256"/>
              <a:gd name="T2" fmla="*/ 3255 w 3256"/>
              <a:gd name="T3" fmla="*/ 1632 h 3256"/>
              <a:gd name="T4" fmla="*/ 1632 w 3256"/>
              <a:gd name="T5" fmla="*/ 3255 h 3256"/>
              <a:gd name="T6" fmla="*/ 0 w 3256"/>
              <a:gd name="T7" fmla="*/ 1632 h 3256"/>
              <a:gd name="T8" fmla="*/ 1632 w 3256"/>
              <a:gd name="T9" fmla="*/ 0 h 3256"/>
              <a:gd name="T10" fmla="*/ 3255 w 3256"/>
              <a:gd name="T11" fmla="*/ 1632 h 3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56" h="3256">
                <a:moveTo>
                  <a:pt x="3255" y="1632"/>
                </a:moveTo>
                <a:lnTo>
                  <a:pt x="3255" y="1632"/>
                </a:lnTo>
                <a:cubicBezTo>
                  <a:pt x="3255" y="2524"/>
                  <a:pt x="2524" y="3255"/>
                  <a:pt x="1632" y="3255"/>
                </a:cubicBezTo>
                <a:cubicBezTo>
                  <a:pt x="732" y="3255"/>
                  <a:pt x="0" y="2524"/>
                  <a:pt x="0" y="1632"/>
                </a:cubicBezTo>
                <a:cubicBezTo>
                  <a:pt x="0" y="731"/>
                  <a:pt x="732" y="0"/>
                  <a:pt x="1632" y="0"/>
                </a:cubicBezTo>
                <a:cubicBezTo>
                  <a:pt x="2524" y="0"/>
                  <a:pt x="3255" y="731"/>
                  <a:pt x="3255" y="16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4">
            <a:extLst>
              <a:ext uri="{FF2B5EF4-FFF2-40B4-BE49-F238E27FC236}">
                <a16:creationId xmlns:a16="http://schemas.microsoft.com/office/drawing/2014/main" id="{3CCD9003-B796-5343-B1F2-CD89A86A9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077" y="5917767"/>
            <a:ext cx="8130121" cy="5228164"/>
          </a:xfrm>
          <a:custGeom>
            <a:avLst/>
            <a:gdLst>
              <a:gd name="T0" fmla="*/ 7319 w 7721"/>
              <a:gd name="T1" fmla="*/ 4966 h 4967"/>
              <a:gd name="T2" fmla="*/ 7319 w 7721"/>
              <a:gd name="T3" fmla="*/ 4966 h 4967"/>
              <a:gd name="T4" fmla="*/ 6971 w 7721"/>
              <a:gd name="T5" fmla="*/ 4752 h 4967"/>
              <a:gd name="T6" fmla="*/ 3967 w 7721"/>
              <a:gd name="T7" fmla="*/ 4939 h 4967"/>
              <a:gd name="T8" fmla="*/ 3860 w 7721"/>
              <a:gd name="T9" fmla="*/ 4939 h 4967"/>
              <a:gd name="T10" fmla="*/ 766 w 7721"/>
              <a:gd name="T11" fmla="*/ 4752 h 4967"/>
              <a:gd name="T12" fmla="*/ 419 w 7721"/>
              <a:gd name="T13" fmla="*/ 4966 h 4967"/>
              <a:gd name="T14" fmla="*/ 392 w 7721"/>
              <a:gd name="T15" fmla="*/ 4966 h 4967"/>
              <a:gd name="T16" fmla="*/ 17 w 7721"/>
              <a:gd name="T17" fmla="*/ 4582 h 4967"/>
              <a:gd name="T18" fmla="*/ 294 w 7721"/>
              <a:gd name="T19" fmla="*/ 4190 h 4967"/>
              <a:gd name="T20" fmla="*/ 178 w 7721"/>
              <a:gd name="T21" fmla="*/ 2451 h 4967"/>
              <a:gd name="T22" fmla="*/ 303 w 7721"/>
              <a:gd name="T23" fmla="*/ 776 h 4967"/>
              <a:gd name="T24" fmla="*/ 9 w 7721"/>
              <a:gd name="T25" fmla="*/ 366 h 4967"/>
              <a:gd name="T26" fmla="*/ 383 w 7721"/>
              <a:gd name="T27" fmla="*/ 0 h 4967"/>
              <a:gd name="T28" fmla="*/ 410 w 7721"/>
              <a:gd name="T29" fmla="*/ 0 h 4967"/>
              <a:gd name="T30" fmla="*/ 775 w 7721"/>
              <a:gd name="T31" fmla="*/ 259 h 4967"/>
              <a:gd name="T32" fmla="*/ 3860 w 7721"/>
              <a:gd name="T33" fmla="*/ 72 h 4967"/>
              <a:gd name="T34" fmla="*/ 4082 w 7721"/>
              <a:gd name="T35" fmla="*/ 72 h 4967"/>
              <a:gd name="T36" fmla="*/ 6944 w 7721"/>
              <a:gd name="T37" fmla="*/ 250 h 4967"/>
              <a:gd name="T38" fmla="*/ 7310 w 7721"/>
              <a:gd name="T39" fmla="*/ 0 h 4967"/>
              <a:gd name="T40" fmla="*/ 7337 w 7721"/>
              <a:gd name="T41" fmla="*/ 0 h 4967"/>
              <a:gd name="T42" fmla="*/ 7703 w 7721"/>
              <a:gd name="T43" fmla="*/ 366 h 4967"/>
              <a:gd name="T44" fmla="*/ 7426 w 7721"/>
              <a:gd name="T45" fmla="*/ 776 h 4967"/>
              <a:gd name="T46" fmla="*/ 7551 w 7721"/>
              <a:gd name="T47" fmla="*/ 2353 h 4967"/>
              <a:gd name="T48" fmla="*/ 7435 w 7721"/>
              <a:gd name="T49" fmla="*/ 4190 h 4967"/>
              <a:gd name="T50" fmla="*/ 7720 w 7721"/>
              <a:gd name="T51" fmla="*/ 4582 h 4967"/>
              <a:gd name="T52" fmla="*/ 7346 w 7721"/>
              <a:gd name="T53" fmla="*/ 4966 h 4967"/>
              <a:gd name="T54" fmla="*/ 7319 w 7721"/>
              <a:gd name="T55" fmla="*/ 4966 h 4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721" h="4967">
                <a:moveTo>
                  <a:pt x="7319" y="4966"/>
                </a:moveTo>
                <a:lnTo>
                  <a:pt x="7319" y="4966"/>
                </a:lnTo>
                <a:cubicBezTo>
                  <a:pt x="7168" y="4966"/>
                  <a:pt x="7034" y="4876"/>
                  <a:pt x="6971" y="4752"/>
                </a:cubicBezTo>
                <a:cubicBezTo>
                  <a:pt x="5973" y="4867"/>
                  <a:pt x="4965" y="4939"/>
                  <a:pt x="3967" y="4939"/>
                </a:cubicBezTo>
                <a:cubicBezTo>
                  <a:pt x="3932" y="4939"/>
                  <a:pt x="3896" y="4939"/>
                  <a:pt x="3860" y="4939"/>
                </a:cubicBezTo>
                <a:cubicBezTo>
                  <a:pt x="2835" y="4939"/>
                  <a:pt x="1792" y="4876"/>
                  <a:pt x="766" y="4752"/>
                </a:cubicBezTo>
                <a:cubicBezTo>
                  <a:pt x="704" y="4876"/>
                  <a:pt x="561" y="4966"/>
                  <a:pt x="419" y="4966"/>
                </a:cubicBezTo>
                <a:cubicBezTo>
                  <a:pt x="410" y="4966"/>
                  <a:pt x="401" y="4966"/>
                  <a:pt x="392" y="4966"/>
                </a:cubicBezTo>
                <a:cubicBezTo>
                  <a:pt x="196" y="4948"/>
                  <a:pt x="26" y="4787"/>
                  <a:pt x="17" y="4582"/>
                </a:cubicBezTo>
                <a:cubicBezTo>
                  <a:pt x="17" y="4404"/>
                  <a:pt x="124" y="4243"/>
                  <a:pt x="294" y="4190"/>
                </a:cubicBezTo>
                <a:cubicBezTo>
                  <a:pt x="214" y="3619"/>
                  <a:pt x="169" y="3031"/>
                  <a:pt x="178" y="2451"/>
                </a:cubicBezTo>
                <a:cubicBezTo>
                  <a:pt x="178" y="1890"/>
                  <a:pt x="223" y="1328"/>
                  <a:pt x="303" y="776"/>
                </a:cubicBezTo>
                <a:cubicBezTo>
                  <a:pt x="124" y="731"/>
                  <a:pt x="0" y="553"/>
                  <a:pt x="9" y="366"/>
                </a:cubicBezTo>
                <a:cubicBezTo>
                  <a:pt x="26" y="170"/>
                  <a:pt x="187" y="9"/>
                  <a:pt x="383" y="0"/>
                </a:cubicBezTo>
                <a:cubicBezTo>
                  <a:pt x="392" y="0"/>
                  <a:pt x="401" y="0"/>
                  <a:pt x="410" y="0"/>
                </a:cubicBezTo>
                <a:cubicBezTo>
                  <a:pt x="570" y="0"/>
                  <a:pt x="713" y="98"/>
                  <a:pt x="775" y="259"/>
                </a:cubicBezTo>
                <a:cubicBezTo>
                  <a:pt x="1729" y="152"/>
                  <a:pt x="2853" y="81"/>
                  <a:pt x="3860" y="72"/>
                </a:cubicBezTo>
                <a:cubicBezTo>
                  <a:pt x="3941" y="72"/>
                  <a:pt x="4011" y="72"/>
                  <a:pt x="4082" y="72"/>
                </a:cubicBezTo>
                <a:cubicBezTo>
                  <a:pt x="5054" y="72"/>
                  <a:pt x="5910" y="125"/>
                  <a:pt x="6944" y="250"/>
                </a:cubicBezTo>
                <a:cubicBezTo>
                  <a:pt x="6998" y="98"/>
                  <a:pt x="7150" y="0"/>
                  <a:pt x="7310" y="0"/>
                </a:cubicBezTo>
                <a:cubicBezTo>
                  <a:pt x="7319" y="0"/>
                  <a:pt x="7328" y="0"/>
                  <a:pt x="7337" y="0"/>
                </a:cubicBezTo>
                <a:cubicBezTo>
                  <a:pt x="7533" y="18"/>
                  <a:pt x="7685" y="170"/>
                  <a:pt x="7703" y="366"/>
                </a:cubicBezTo>
                <a:cubicBezTo>
                  <a:pt x="7720" y="553"/>
                  <a:pt x="7604" y="723"/>
                  <a:pt x="7426" y="776"/>
                </a:cubicBezTo>
                <a:cubicBezTo>
                  <a:pt x="7506" y="1292"/>
                  <a:pt x="7542" y="1827"/>
                  <a:pt x="7551" y="2353"/>
                </a:cubicBezTo>
                <a:cubicBezTo>
                  <a:pt x="7560" y="2968"/>
                  <a:pt x="7515" y="3584"/>
                  <a:pt x="7435" y="4190"/>
                </a:cubicBezTo>
                <a:cubicBezTo>
                  <a:pt x="7604" y="4234"/>
                  <a:pt x="7720" y="4395"/>
                  <a:pt x="7720" y="4582"/>
                </a:cubicBezTo>
                <a:cubicBezTo>
                  <a:pt x="7711" y="4787"/>
                  <a:pt x="7542" y="4948"/>
                  <a:pt x="7346" y="4966"/>
                </a:cubicBezTo>
                <a:cubicBezTo>
                  <a:pt x="7337" y="4966"/>
                  <a:pt x="7328" y="4966"/>
                  <a:pt x="7319" y="49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35">
            <a:extLst>
              <a:ext uri="{FF2B5EF4-FFF2-40B4-BE49-F238E27FC236}">
                <a16:creationId xmlns:a16="http://schemas.microsoft.com/office/drawing/2014/main" id="{727555FE-16FD-614D-A2D6-11E0576EC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932" y="5889908"/>
            <a:ext cx="8204411" cy="5283881"/>
          </a:xfrm>
          <a:custGeom>
            <a:avLst/>
            <a:gdLst>
              <a:gd name="T0" fmla="*/ 446 w 7793"/>
              <a:gd name="T1" fmla="*/ 53 h 5019"/>
              <a:gd name="T2" fmla="*/ 446 w 7793"/>
              <a:gd name="T3" fmla="*/ 53 h 5019"/>
              <a:gd name="T4" fmla="*/ 794 w 7793"/>
              <a:gd name="T5" fmla="*/ 311 h 5019"/>
              <a:gd name="T6" fmla="*/ 3896 w 7793"/>
              <a:gd name="T7" fmla="*/ 124 h 5019"/>
              <a:gd name="T8" fmla="*/ 4118 w 7793"/>
              <a:gd name="T9" fmla="*/ 124 h 5019"/>
              <a:gd name="T10" fmla="*/ 6998 w 7793"/>
              <a:gd name="T11" fmla="*/ 311 h 5019"/>
              <a:gd name="T12" fmla="*/ 7346 w 7793"/>
              <a:gd name="T13" fmla="*/ 53 h 5019"/>
              <a:gd name="T14" fmla="*/ 7373 w 7793"/>
              <a:gd name="T15" fmla="*/ 53 h 5019"/>
              <a:gd name="T16" fmla="*/ 7712 w 7793"/>
              <a:gd name="T17" fmla="*/ 392 h 5019"/>
              <a:gd name="T18" fmla="*/ 7426 w 7793"/>
              <a:gd name="T19" fmla="*/ 775 h 5019"/>
              <a:gd name="T20" fmla="*/ 7560 w 7793"/>
              <a:gd name="T21" fmla="*/ 2379 h 5019"/>
              <a:gd name="T22" fmla="*/ 7435 w 7793"/>
              <a:gd name="T23" fmla="*/ 4234 h 5019"/>
              <a:gd name="T24" fmla="*/ 7721 w 7793"/>
              <a:gd name="T25" fmla="*/ 4608 h 5019"/>
              <a:gd name="T26" fmla="*/ 7382 w 7793"/>
              <a:gd name="T27" fmla="*/ 4956 h 5019"/>
              <a:gd name="T28" fmla="*/ 7355 w 7793"/>
              <a:gd name="T29" fmla="*/ 4965 h 5019"/>
              <a:gd name="T30" fmla="*/ 7025 w 7793"/>
              <a:gd name="T31" fmla="*/ 4742 h 5019"/>
              <a:gd name="T32" fmla="*/ 4003 w 7793"/>
              <a:gd name="T33" fmla="*/ 4938 h 5019"/>
              <a:gd name="T34" fmla="*/ 3896 w 7793"/>
              <a:gd name="T35" fmla="*/ 4938 h 5019"/>
              <a:gd name="T36" fmla="*/ 785 w 7793"/>
              <a:gd name="T37" fmla="*/ 4742 h 5019"/>
              <a:gd name="T38" fmla="*/ 455 w 7793"/>
              <a:gd name="T39" fmla="*/ 4965 h 5019"/>
              <a:gd name="T40" fmla="*/ 428 w 7793"/>
              <a:gd name="T41" fmla="*/ 4956 h 5019"/>
              <a:gd name="T42" fmla="*/ 89 w 7793"/>
              <a:gd name="T43" fmla="*/ 4608 h 5019"/>
              <a:gd name="T44" fmla="*/ 366 w 7793"/>
              <a:gd name="T45" fmla="*/ 4243 h 5019"/>
              <a:gd name="T46" fmla="*/ 241 w 7793"/>
              <a:gd name="T47" fmla="*/ 2477 h 5019"/>
              <a:gd name="T48" fmla="*/ 374 w 7793"/>
              <a:gd name="T49" fmla="*/ 784 h 5019"/>
              <a:gd name="T50" fmla="*/ 80 w 7793"/>
              <a:gd name="T51" fmla="*/ 392 h 5019"/>
              <a:gd name="T52" fmla="*/ 419 w 7793"/>
              <a:gd name="T53" fmla="*/ 53 h 5019"/>
              <a:gd name="T54" fmla="*/ 446 w 7793"/>
              <a:gd name="T55" fmla="*/ 53 h 5019"/>
              <a:gd name="T56" fmla="*/ 446 w 7793"/>
              <a:gd name="T57" fmla="*/ 0 h 5019"/>
              <a:gd name="T58" fmla="*/ 446 w 7793"/>
              <a:gd name="T59" fmla="*/ 0 h 5019"/>
              <a:gd name="T60" fmla="*/ 446 w 7793"/>
              <a:gd name="T61" fmla="*/ 0 h 5019"/>
              <a:gd name="T62" fmla="*/ 410 w 7793"/>
              <a:gd name="T63" fmla="*/ 0 h 5019"/>
              <a:gd name="T64" fmla="*/ 18 w 7793"/>
              <a:gd name="T65" fmla="*/ 392 h 5019"/>
              <a:gd name="T66" fmla="*/ 303 w 7793"/>
              <a:gd name="T67" fmla="*/ 829 h 5019"/>
              <a:gd name="T68" fmla="*/ 178 w 7793"/>
              <a:gd name="T69" fmla="*/ 2477 h 5019"/>
              <a:gd name="T70" fmla="*/ 303 w 7793"/>
              <a:gd name="T71" fmla="*/ 4198 h 5019"/>
              <a:gd name="T72" fmla="*/ 27 w 7793"/>
              <a:gd name="T73" fmla="*/ 4617 h 5019"/>
              <a:gd name="T74" fmla="*/ 152 w 7793"/>
              <a:gd name="T75" fmla="*/ 4893 h 5019"/>
              <a:gd name="T76" fmla="*/ 428 w 7793"/>
              <a:gd name="T77" fmla="*/ 5018 h 5019"/>
              <a:gd name="T78" fmla="*/ 455 w 7793"/>
              <a:gd name="T79" fmla="*/ 5018 h 5019"/>
              <a:gd name="T80" fmla="*/ 820 w 7793"/>
              <a:gd name="T81" fmla="*/ 4804 h 5019"/>
              <a:gd name="T82" fmla="*/ 3896 w 7793"/>
              <a:gd name="T83" fmla="*/ 5000 h 5019"/>
              <a:gd name="T84" fmla="*/ 4003 w 7793"/>
              <a:gd name="T85" fmla="*/ 4992 h 5019"/>
              <a:gd name="T86" fmla="*/ 6990 w 7793"/>
              <a:gd name="T87" fmla="*/ 4804 h 5019"/>
              <a:gd name="T88" fmla="*/ 7355 w 7793"/>
              <a:gd name="T89" fmla="*/ 5018 h 5019"/>
              <a:gd name="T90" fmla="*/ 7382 w 7793"/>
              <a:gd name="T91" fmla="*/ 5018 h 5019"/>
              <a:gd name="T92" fmla="*/ 7783 w 7793"/>
              <a:gd name="T93" fmla="*/ 4608 h 5019"/>
              <a:gd name="T94" fmla="*/ 7498 w 7793"/>
              <a:gd name="T95" fmla="*/ 4189 h 5019"/>
              <a:gd name="T96" fmla="*/ 7614 w 7793"/>
              <a:gd name="T97" fmla="*/ 2379 h 5019"/>
              <a:gd name="T98" fmla="*/ 7498 w 7793"/>
              <a:gd name="T99" fmla="*/ 820 h 5019"/>
              <a:gd name="T100" fmla="*/ 7685 w 7793"/>
              <a:gd name="T101" fmla="*/ 677 h 5019"/>
              <a:gd name="T102" fmla="*/ 7774 w 7793"/>
              <a:gd name="T103" fmla="*/ 383 h 5019"/>
              <a:gd name="T104" fmla="*/ 7373 w 7793"/>
              <a:gd name="T105" fmla="*/ 0 h 5019"/>
              <a:gd name="T106" fmla="*/ 7346 w 7793"/>
              <a:gd name="T107" fmla="*/ 0 h 5019"/>
              <a:gd name="T108" fmla="*/ 6963 w 7793"/>
              <a:gd name="T109" fmla="*/ 249 h 5019"/>
              <a:gd name="T110" fmla="*/ 4118 w 7793"/>
              <a:gd name="T111" fmla="*/ 71 h 5019"/>
              <a:gd name="T112" fmla="*/ 3896 w 7793"/>
              <a:gd name="T113" fmla="*/ 71 h 5019"/>
              <a:gd name="T114" fmla="*/ 829 w 7793"/>
              <a:gd name="T115" fmla="*/ 249 h 5019"/>
              <a:gd name="T116" fmla="*/ 446 w 7793"/>
              <a:gd name="T117" fmla="*/ 0 h 5019"/>
              <a:gd name="T118" fmla="*/ 446 w 7793"/>
              <a:gd name="T119" fmla="*/ 53 h 5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93" h="5019">
                <a:moveTo>
                  <a:pt x="446" y="53"/>
                </a:moveTo>
                <a:lnTo>
                  <a:pt x="446" y="53"/>
                </a:lnTo>
                <a:cubicBezTo>
                  <a:pt x="606" y="53"/>
                  <a:pt x="740" y="160"/>
                  <a:pt x="794" y="311"/>
                </a:cubicBezTo>
                <a:cubicBezTo>
                  <a:pt x="1703" y="214"/>
                  <a:pt x="2853" y="133"/>
                  <a:pt x="3896" y="124"/>
                </a:cubicBezTo>
                <a:cubicBezTo>
                  <a:pt x="3977" y="124"/>
                  <a:pt x="4047" y="124"/>
                  <a:pt x="4118" y="124"/>
                </a:cubicBezTo>
                <a:cubicBezTo>
                  <a:pt x="5233" y="124"/>
                  <a:pt x="6107" y="205"/>
                  <a:pt x="6998" y="311"/>
                </a:cubicBezTo>
                <a:cubicBezTo>
                  <a:pt x="7043" y="160"/>
                  <a:pt x="7186" y="53"/>
                  <a:pt x="7346" y="53"/>
                </a:cubicBezTo>
                <a:cubicBezTo>
                  <a:pt x="7355" y="53"/>
                  <a:pt x="7364" y="53"/>
                  <a:pt x="7373" y="53"/>
                </a:cubicBezTo>
                <a:cubicBezTo>
                  <a:pt x="7551" y="71"/>
                  <a:pt x="7694" y="214"/>
                  <a:pt x="7712" y="392"/>
                </a:cubicBezTo>
                <a:cubicBezTo>
                  <a:pt x="7729" y="579"/>
                  <a:pt x="7596" y="740"/>
                  <a:pt x="7426" y="775"/>
                </a:cubicBezTo>
                <a:cubicBezTo>
                  <a:pt x="7498" y="1256"/>
                  <a:pt x="7551" y="1791"/>
                  <a:pt x="7560" y="2379"/>
                </a:cubicBezTo>
                <a:cubicBezTo>
                  <a:pt x="7569" y="3075"/>
                  <a:pt x="7515" y="3699"/>
                  <a:pt x="7435" y="4234"/>
                </a:cubicBezTo>
                <a:cubicBezTo>
                  <a:pt x="7605" y="4269"/>
                  <a:pt x="7729" y="4430"/>
                  <a:pt x="7721" y="4608"/>
                </a:cubicBezTo>
                <a:cubicBezTo>
                  <a:pt x="7721" y="4795"/>
                  <a:pt x="7569" y="4947"/>
                  <a:pt x="7382" y="4956"/>
                </a:cubicBezTo>
                <a:cubicBezTo>
                  <a:pt x="7373" y="4956"/>
                  <a:pt x="7364" y="4965"/>
                  <a:pt x="7355" y="4965"/>
                </a:cubicBezTo>
                <a:cubicBezTo>
                  <a:pt x="7204" y="4965"/>
                  <a:pt x="7079" y="4867"/>
                  <a:pt x="7025" y="4742"/>
                </a:cubicBezTo>
                <a:cubicBezTo>
                  <a:pt x="6124" y="4858"/>
                  <a:pt x="5108" y="4929"/>
                  <a:pt x="4003" y="4938"/>
                </a:cubicBezTo>
                <a:cubicBezTo>
                  <a:pt x="3968" y="4938"/>
                  <a:pt x="3932" y="4938"/>
                  <a:pt x="3896" y="4938"/>
                </a:cubicBezTo>
                <a:cubicBezTo>
                  <a:pt x="2755" y="4938"/>
                  <a:pt x="1712" y="4858"/>
                  <a:pt x="785" y="4742"/>
                </a:cubicBezTo>
                <a:cubicBezTo>
                  <a:pt x="731" y="4867"/>
                  <a:pt x="606" y="4965"/>
                  <a:pt x="455" y="4965"/>
                </a:cubicBezTo>
                <a:cubicBezTo>
                  <a:pt x="446" y="4965"/>
                  <a:pt x="437" y="4956"/>
                  <a:pt x="428" y="4956"/>
                </a:cubicBezTo>
                <a:cubicBezTo>
                  <a:pt x="241" y="4947"/>
                  <a:pt x="98" y="4795"/>
                  <a:pt x="89" y="4608"/>
                </a:cubicBezTo>
                <a:cubicBezTo>
                  <a:pt x="80" y="4430"/>
                  <a:pt x="196" y="4278"/>
                  <a:pt x="366" y="4243"/>
                </a:cubicBezTo>
                <a:cubicBezTo>
                  <a:pt x="285" y="3725"/>
                  <a:pt x="241" y="3128"/>
                  <a:pt x="241" y="2477"/>
                </a:cubicBezTo>
                <a:cubicBezTo>
                  <a:pt x="241" y="1844"/>
                  <a:pt x="294" y="1274"/>
                  <a:pt x="374" y="784"/>
                </a:cubicBezTo>
                <a:cubicBezTo>
                  <a:pt x="196" y="749"/>
                  <a:pt x="62" y="588"/>
                  <a:pt x="80" y="392"/>
                </a:cubicBezTo>
                <a:cubicBezTo>
                  <a:pt x="89" y="214"/>
                  <a:pt x="241" y="71"/>
                  <a:pt x="419" y="53"/>
                </a:cubicBezTo>
                <a:cubicBezTo>
                  <a:pt x="428" y="53"/>
                  <a:pt x="437" y="53"/>
                  <a:pt x="446" y="53"/>
                </a:cubicBezTo>
                <a:lnTo>
                  <a:pt x="446" y="0"/>
                </a:lnTo>
                <a:lnTo>
                  <a:pt x="446" y="0"/>
                </a:lnTo>
                <a:lnTo>
                  <a:pt x="446" y="0"/>
                </a:lnTo>
                <a:cubicBezTo>
                  <a:pt x="437" y="0"/>
                  <a:pt x="419" y="0"/>
                  <a:pt x="410" y="0"/>
                </a:cubicBezTo>
                <a:cubicBezTo>
                  <a:pt x="205" y="8"/>
                  <a:pt x="36" y="178"/>
                  <a:pt x="18" y="392"/>
                </a:cubicBezTo>
                <a:cubicBezTo>
                  <a:pt x="0" y="588"/>
                  <a:pt x="125" y="766"/>
                  <a:pt x="303" y="829"/>
                </a:cubicBezTo>
                <a:cubicBezTo>
                  <a:pt x="223" y="1372"/>
                  <a:pt x="178" y="1924"/>
                  <a:pt x="178" y="2477"/>
                </a:cubicBezTo>
                <a:cubicBezTo>
                  <a:pt x="178" y="3048"/>
                  <a:pt x="214" y="3628"/>
                  <a:pt x="303" y="4198"/>
                </a:cubicBezTo>
                <a:cubicBezTo>
                  <a:pt x="134" y="4260"/>
                  <a:pt x="18" y="4430"/>
                  <a:pt x="27" y="4617"/>
                </a:cubicBezTo>
                <a:cubicBezTo>
                  <a:pt x="36" y="4715"/>
                  <a:pt x="71" y="4813"/>
                  <a:pt x="152" y="4893"/>
                </a:cubicBezTo>
                <a:cubicBezTo>
                  <a:pt x="223" y="4965"/>
                  <a:pt x="321" y="5009"/>
                  <a:pt x="428" y="5018"/>
                </a:cubicBezTo>
                <a:cubicBezTo>
                  <a:pt x="437" y="5018"/>
                  <a:pt x="446" y="5018"/>
                  <a:pt x="455" y="5018"/>
                </a:cubicBezTo>
                <a:cubicBezTo>
                  <a:pt x="606" y="5018"/>
                  <a:pt x="749" y="4938"/>
                  <a:pt x="820" y="4804"/>
                </a:cubicBezTo>
                <a:cubicBezTo>
                  <a:pt x="1837" y="4929"/>
                  <a:pt x="2871" y="5000"/>
                  <a:pt x="3896" y="5000"/>
                </a:cubicBezTo>
                <a:cubicBezTo>
                  <a:pt x="3932" y="5000"/>
                  <a:pt x="3968" y="4992"/>
                  <a:pt x="4003" y="4992"/>
                </a:cubicBezTo>
                <a:cubicBezTo>
                  <a:pt x="5001" y="4992"/>
                  <a:pt x="6000" y="4929"/>
                  <a:pt x="6990" y="4804"/>
                </a:cubicBezTo>
                <a:cubicBezTo>
                  <a:pt x="7061" y="4938"/>
                  <a:pt x="7204" y="5018"/>
                  <a:pt x="7355" y="5018"/>
                </a:cubicBezTo>
                <a:cubicBezTo>
                  <a:pt x="7364" y="5018"/>
                  <a:pt x="7373" y="5018"/>
                  <a:pt x="7382" y="5018"/>
                </a:cubicBezTo>
                <a:cubicBezTo>
                  <a:pt x="7596" y="5009"/>
                  <a:pt x="7774" y="4831"/>
                  <a:pt x="7783" y="4608"/>
                </a:cubicBezTo>
                <a:cubicBezTo>
                  <a:pt x="7792" y="4421"/>
                  <a:pt x="7676" y="4251"/>
                  <a:pt x="7498" y="4189"/>
                </a:cubicBezTo>
                <a:cubicBezTo>
                  <a:pt x="7587" y="3592"/>
                  <a:pt x="7622" y="2986"/>
                  <a:pt x="7614" y="2379"/>
                </a:cubicBezTo>
                <a:cubicBezTo>
                  <a:pt x="7614" y="1862"/>
                  <a:pt x="7569" y="1336"/>
                  <a:pt x="7498" y="820"/>
                </a:cubicBezTo>
                <a:cubicBezTo>
                  <a:pt x="7569" y="793"/>
                  <a:pt x="7640" y="740"/>
                  <a:pt x="7685" y="677"/>
                </a:cubicBezTo>
                <a:cubicBezTo>
                  <a:pt x="7747" y="597"/>
                  <a:pt x="7774" y="490"/>
                  <a:pt x="7774" y="383"/>
                </a:cubicBezTo>
                <a:cubicBezTo>
                  <a:pt x="7756" y="178"/>
                  <a:pt x="7587" y="8"/>
                  <a:pt x="7373" y="0"/>
                </a:cubicBezTo>
                <a:cubicBezTo>
                  <a:pt x="7364" y="0"/>
                  <a:pt x="7355" y="0"/>
                  <a:pt x="7346" y="0"/>
                </a:cubicBezTo>
                <a:cubicBezTo>
                  <a:pt x="7177" y="0"/>
                  <a:pt x="7025" y="98"/>
                  <a:pt x="6963" y="249"/>
                </a:cubicBezTo>
                <a:cubicBezTo>
                  <a:pt x="5937" y="124"/>
                  <a:pt x="5081" y="71"/>
                  <a:pt x="4118" y="71"/>
                </a:cubicBezTo>
                <a:cubicBezTo>
                  <a:pt x="4047" y="71"/>
                  <a:pt x="3977" y="71"/>
                  <a:pt x="3896" y="71"/>
                </a:cubicBezTo>
                <a:cubicBezTo>
                  <a:pt x="2889" y="80"/>
                  <a:pt x="1774" y="142"/>
                  <a:pt x="829" y="249"/>
                </a:cubicBezTo>
                <a:cubicBezTo>
                  <a:pt x="758" y="98"/>
                  <a:pt x="615" y="0"/>
                  <a:pt x="446" y="0"/>
                </a:cubicBezTo>
                <a:lnTo>
                  <a:pt x="446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36">
            <a:extLst>
              <a:ext uri="{FF2B5EF4-FFF2-40B4-BE49-F238E27FC236}">
                <a16:creationId xmlns:a16="http://schemas.microsoft.com/office/drawing/2014/main" id="{37661F1C-204C-4547-BCE6-A57CF7260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9806" y="8573637"/>
            <a:ext cx="715042" cy="1035416"/>
          </a:xfrm>
          <a:custGeom>
            <a:avLst/>
            <a:gdLst>
              <a:gd name="T0" fmla="*/ 677 w 678"/>
              <a:gd name="T1" fmla="*/ 0 h 982"/>
              <a:gd name="T2" fmla="*/ 677 w 678"/>
              <a:gd name="T3" fmla="*/ 179 h 982"/>
              <a:gd name="T4" fmla="*/ 267 w 678"/>
              <a:gd name="T5" fmla="*/ 803 h 982"/>
              <a:gd name="T6" fmla="*/ 677 w 678"/>
              <a:gd name="T7" fmla="*/ 803 h 982"/>
              <a:gd name="T8" fmla="*/ 677 w 678"/>
              <a:gd name="T9" fmla="*/ 981 h 982"/>
              <a:gd name="T10" fmla="*/ 0 w 678"/>
              <a:gd name="T11" fmla="*/ 981 h 982"/>
              <a:gd name="T12" fmla="*/ 0 w 678"/>
              <a:gd name="T13" fmla="*/ 803 h 982"/>
              <a:gd name="T14" fmla="*/ 410 w 678"/>
              <a:gd name="T15" fmla="*/ 179 h 982"/>
              <a:gd name="T16" fmla="*/ 0 w 678"/>
              <a:gd name="T17" fmla="*/ 179 h 982"/>
              <a:gd name="T18" fmla="*/ 0 w 678"/>
              <a:gd name="T19" fmla="*/ 0 h 982"/>
              <a:gd name="T20" fmla="*/ 677 w 678"/>
              <a:gd name="T21" fmla="*/ 0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8" h="982">
                <a:moveTo>
                  <a:pt x="677" y="0"/>
                </a:moveTo>
                <a:lnTo>
                  <a:pt x="677" y="179"/>
                </a:lnTo>
                <a:lnTo>
                  <a:pt x="267" y="803"/>
                </a:lnTo>
                <a:lnTo>
                  <a:pt x="677" y="803"/>
                </a:lnTo>
                <a:lnTo>
                  <a:pt x="677" y="981"/>
                </a:lnTo>
                <a:lnTo>
                  <a:pt x="0" y="981"/>
                </a:lnTo>
                <a:lnTo>
                  <a:pt x="0" y="803"/>
                </a:lnTo>
                <a:lnTo>
                  <a:pt x="410" y="179"/>
                </a:lnTo>
                <a:lnTo>
                  <a:pt x="0" y="179"/>
                </a:lnTo>
                <a:lnTo>
                  <a:pt x="0" y="0"/>
                </a:lnTo>
                <a:lnTo>
                  <a:pt x="677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37">
            <a:extLst>
              <a:ext uri="{FF2B5EF4-FFF2-40B4-BE49-F238E27FC236}">
                <a16:creationId xmlns:a16="http://schemas.microsoft.com/office/drawing/2014/main" id="{4074E784-6C8B-504F-8AF9-65CD1EB64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291" y="7459286"/>
            <a:ext cx="928626" cy="1351149"/>
          </a:xfrm>
          <a:custGeom>
            <a:avLst/>
            <a:gdLst>
              <a:gd name="T0" fmla="*/ 882 w 883"/>
              <a:gd name="T1" fmla="*/ 0 h 1285"/>
              <a:gd name="T2" fmla="*/ 882 w 883"/>
              <a:gd name="T3" fmla="*/ 240 h 1285"/>
              <a:gd name="T4" fmla="*/ 348 w 883"/>
              <a:gd name="T5" fmla="*/ 1052 h 1285"/>
              <a:gd name="T6" fmla="*/ 882 w 883"/>
              <a:gd name="T7" fmla="*/ 1052 h 1285"/>
              <a:gd name="T8" fmla="*/ 882 w 883"/>
              <a:gd name="T9" fmla="*/ 1284 h 1285"/>
              <a:gd name="T10" fmla="*/ 0 w 883"/>
              <a:gd name="T11" fmla="*/ 1284 h 1285"/>
              <a:gd name="T12" fmla="*/ 0 w 883"/>
              <a:gd name="T13" fmla="*/ 1052 h 1285"/>
              <a:gd name="T14" fmla="*/ 534 w 883"/>
              <a:gd name="T15" fmla="*/ 240 h 1285"/>
              <a:gd name="T16" fmla="*/ 0 w 883"/>
              <a:gd name="T17" fmla="*/ 240 h 1285"/>
              <a:gd name="T18" fmla="*/ 0 w 883"/>
              <a:gd name="T19" fmla="*/ 0 h 1285"/>
              <a:gd name="T20" fmla="*/ 882 w 883"/>
              <a:gd name="T21" fmla="*/ 0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3" h="1285">
                <a:moveTo>
                  <a:pt x="882" y="0"/>
                </a:moveTo>
                <a:lnTo>
                  <a:pt x="882" y="240"/>
                </a:lnTo>
                <a:lnTo>
                  <a:pt x="348" y="1052"/>
                </a:lnTo>
                <a:lnTo>
                  <a:pt x="882" y="1052"/>
                </a:lnTo>
                <a:lnTo>
                  <a:pt x="882" y="1284"/>
                </a:lnTo>
                <a:lnTo>
                  <a:pt x="0" y="1284"/>
                </a:lnTo>
                <a:lnTo>
                  <a:pt x="0" y="1052"/>
                </a:lnTo>
                <a:lnTo>
                  <a:pt x="534" y="240"/>
                </a:lnTo>
                <a:lnTo>
                  <a:pt x="0" y="240"/>
                </a:lnTo>
                <a:lnTo>
                  <a:pt x="0" y="0"/>
                </a:lnTo>
                <a:lnTo>
                  <a:pt x="882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38">
            <a:extLst>
              <a:ext uri="{FF2B5EF4-FFF2-40B4-BE49-F238E27FC236}">
                <a16:creationId xmlns:a16="http://schemas.microsoft.com/office/drawing/2014/main" id="{059C66E2-86F3-FB49-9A79-77213938A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2432" y="8248618"/>
            <a:ext cx="650038" cy="947198"/>
          </a:xfrm>
          <a:custGeom>
            <a:avLst/>
            <a:gdLst>
              <a:gd name="T0" fmla="*/ 615 w 616"/>
              <a:gd name="T1" fmla="*/ 0 h 901"/>
              <a:gd name="T2" fmla="*/ 615 w 616"/>
              <a:gd name="T3" fmla="*/ 160 h 901"/>
              <a:gd name="T4" fmla="*/ 249 w 616"/>
              <a:gd name="T5" fmla="*/ 731 h 901"/>
              <a:gd name="T6" fmla="*/ 615 w 616"/>
              <a:gd name="T7" fmla="*/ 731 h 901"/>
              <a:gd name="T8" fmla="*/ 615 w 616"/>
              <a:gd name="T9" fmla="*/ 900 h 901"/>
              <a:gd name="T10" fmla="*/ 0 w 616"/>
              <a:gd name="T11" fmla="*/ 900 h 901"/>
              <a:gd name="T12" fmla="*/ 0 w 616"/>
              <a:gd name="T13" fmla="*/ 731 h 901"/>
              <a:gd name="T14" fmla="*/ 374 w 616"/>
              <a:gd name="T15" fmla="*/ 160 h 901"/>
              <a:gd name="T16" fmla="*/ 0 w 616"/>
              <a:gd name="T17" fmla="*/ 160 h 901"/>
              <a:gd name="T18" fmla="*/ 0 w 616"/>
              <a:gd name="T19" fmla="*/ 0 h 901"/>
              <a:gd name="T20" fmla="*/ 615 w 616"/>
              <a:gd name="T21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6" h="901">
                <a:moveTo>
                  <a:pt x="615" y="0"/>
                </a:moveTo>
                <a:lnTo>
                  <a:pt x="615" y="160"/>
                </a:lnTo>
                <a:lnTo>
                  <a:pt x="249" y="731"/>
                </a:lnTo>
                <a:lnTo>
                  <a:pt x="615" y="731"/>
                </a:lnTo>
                <a:lnTo>
                  <a:pt x="615" y="900"/>
                </a:lnTo>
                <a:lnTo>
                  <a:pt x="0" y="900"/>
                </a:lnTo>
                <a:lnTo>
                  <a:pt x="0" y="731"/>
                </a:lnTo>
                <a:lnTo>
                  <a:pt x="374" y="160"/>
                </a:lnTo>
                <a:lnTo>
                  <a:pt x="0" y="160"/>
                </a:lnTo>
                <a:lnTo>
                  <a:pt x="0" y="0"/>
                </a:lnTo>
                <a:lnTo>
                  <a:pt x="615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39">
            <a:extLst>
              <a:ext uri="{FF2B5EF4-FFF2-40B4-BE49-F238E27FC236}">
                <a16:creationId xmlns:a16="http://schemas.microsoft.com/office/drawing/2014/main" id="{373F3694-ECBE-614A-A7D6-72FB70CCC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3359" y="5889908"/>
            <a:ext cx="1286145" cy="798618"/>
          </a:xfrm>
          <a:custGeom>
            <a:avLst/>
            <a:gdLst>
              <a:gd name="T0" fmla="*/ 1212 w 1222"/>
              <a:gd name="T1" fmla="*/ 365 h 758"/>
              <a:gd name="T2" fmla="*/ 1212 w 1222"/>
              <a:gd name="T3" fmla="*/ 365 h 758"/>
              <a:gd name="T4" fmla="*/ 1203 w 1222"/>
              <a:gd name="T5" fmla="*/ 356 h 758"/>
              <a:gd name="T6" fmla="*/ 1016 w 1222"/>
              <a:gd name="T7" fmla="*/ 151 h 758"/>
              <a:gd name="T8" fmla="*/ 597 w 1222"/>
              <a:gd name="T9" fmla="*/ 0 h 758"/>
              <a:gd name="T10" fmla="*/ 196 w 1222"/>
              <a:gd name="T11" fmla="*/ 151 h 758"/>
              <a:gd name="T12" fmla="*/ 8 w 1222"/>
              <a:gd name="T13" fmla="*/ 356 h 758"/>
              <a:gd name="T14" fmla="*/ 0 w 1222"/>
              <a:gd name="T15" fmla="*/ 392 h 758"/>
              <a:gd name="T16" fmla="*/ 8 w 1222"/>
              <a:gd name="T17" fmla="*/ 401 h 758"/>
              <a:gd name="T18" fmla="*/ 205 w 1222"/>
              <a:gd name="T19" fmla="*/ 606 h 758"/>
              <a:gd name="T20" fmla="*/ 606 w 1222"/>
              <a:gd name="T21" fmla="*/ 757 h 758"/>
              <a:gd name="T22" fmla="*/ 615 w 1222"/>
              <a:gd name="T23" fmla="*/ 757 h 758"/>
              <a:gd name="T24" fmla="*/ 1016 w 1222"/>
              <a:gd name="T25" fmla="*/ 606 h 758"/>
              <a:gd name="T26" fmla="*/ 1212 w 1222"/>
              <a:gd name="T27" fmla="*/ 401 h 758"/>
              <a:gd name="T28" fmla="*/ 1212 w 1222"/>
              <a:gd name="T29" fmla="*/ 365 h 758"/>
              <a:gd name="T30" fmla="*/ 971 w 1222"/>
              <a:gd name="T31" fmla="*/ 552 h 758"/>
              <a:gd name="T32" fmla="*/ 971 w 1222"/>
              <a:gd name="T33" fmla="*/ 552 h 758"/>
              <a:gd name="T34" fmla="*/ 615 w 1222"/>
              <a:gd name="T35" fmla="*/ 686 h 758"/>
              <a:gd name="T36" fmla="*/ 80 w 1222"/>
              <a:gd name="T37" fmla="*/ 374 h 758"/>
              <a:gd name="T38" fmla="*/ 240 w 1222"/>
              <a:gd name="T39" fmla="*/ 214 h 758"/>
              <a:gd name="T40" fmla="*/ 606 w 1222"/>
              <a:gd name="T41" fmla="*/ 71 h 758"/>
              <a:gd name="T42" fmla="*/ 606 w 1222"/>
              <a:gd name="T43" fmla="*/ 71 h 758"/>
              <a:gd name="T44" fmla="*/ 1132 w 1222"/>
              <a:gd name="T45" fmla="*/ 383 h 758"/>
              <a:gd name="T46" fmla="*/ 971 w 1222"/>
              <a:gd name="T47" fmla="*/ 552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22" h="758">
                <a:moveTo>
                  <a:pt x="1212" y="365"/>
                </a:moveTo>
                <a:lnTo>
                  <a:pt x="1212" y="365"/>
                </a:lnTo>
                <a:cubicBezTo>
                  <a:pt x="1212" y="356"/>
                  <a:pt x="1212" y="356"/>
                  <a:pt x="1203" y="356"/>
                </a:cubicBezTo>
                <a:cubicBezTo>
                  <a:pt x="1150" y="276"/>
                  <a:pt x="1087" y="205"/>
                  <a:pt x="1016" y="151"/>
                </a:cubicBezTo>
                <a:cubicBezTo>
                  <a:pt x="882" y="53"/>
                  <a:pt x="749" y="0"/>
                  <a:pt x="597" y="0"/>
                </a:cubicBezTo>
                <a:cubicBezTo>
                  <a:pt x="463" y="0"/>
                  <a:pt x="329" y="53"/>
                  <a:pt x="196" y="151"/>
                </a:cubicBezTo>
                <a:cubicBezTo>
                  <a:pt x="133" y="205"/>
                  <a:pt x="62" y="276"/>
                  <a:pt x="8" y="356"/>
                </a:cubicBezTo>
                <a:cubicBezTo>
                  <a:pt x="0" y="365"/>
                  <a:pt x="0" y="383"/>
                  <a:pt x="0" y="392"/>
                </a:cubicBezTo>
                <a:cubicBezTo>
                  <a:pt x="8" y="401"/>
                  <a:pt x="8" y="401"/>
                  <a:pt x="8" y="401"/>
                </a:cubicBezTo>
                <a:cubicBezTo>
                  <a:pt x="71" y="481"/>
                  <a:pt x="133" y="552"/>
                  <a:pt x="205" y="606"/>
                </a:cubicBezTo>
                <a:cubicBezTo>
                  <a:pt x="329" y="704"/>
                  <a:pt x="463" y="757"/>
                  <a:pt x="606" y="757"/>
                </a:cubicBezTo>
                <a:cubicBezTo>
                  <a:pt x="615" y="757"/>
                  <a:pt x="615" y="757"/>
                  <a:pt x="615" y="757"/>
                </a:cubicBezTo>
                <a:cubicBezTo>
                  <a:pt x="757" y="757"/>
                  <a:pt x="891" y="704"/>
                  <a:pt x="1016" y="606"/>
                </a:cubicBezTo>
                <a:cubicBezTo>
                  <a:pt x="1087" y="552"/>
                  <a:pt x="1150" y="481"/>
                  <a:pt x="1212" y="401"/>
                </a:cubicBezTo>
                <a:cubicBezTo>
                  <a:pt x="1221" y="392"/>
                  <a:pt x="1221" y="374"/>
                  <a:pt x="1212" y="365"/>
                </a:cubicBezTo>
                <a:close/>
                <a:moveTo>
                  <a:pt x="971" y="552"/>
                </a:moveTo>
                <a:lnTo>
                  <a:pt x="971" y="552"/>
                </a:lnTo>
                <a:cubicBezTo>
                  <a:pt x="856" y="642"/>
                  <a:pt x="740" y="686"/>
                  <a:pt x="615" y="686"/>
                </a:cubicBezTo>
                <a:cubicBezTo>
                  <a:pt x="347" y="686"/>
                  <a:pt x="160" y="490"/>
                  <a:pt x="80" y="374"/>
                </a:cubicBezTo>
                <a:cubicBezTo>
                  <a:pt x="133" y="311"/>
                  <a:pt x="187" y="258"/>
                  <a:pt x="240" y="214"/>
                </a:cubicBezTo>
                <a:cubicBezTo>
                  <a:pt x="356" y="115"/>
                  <a:pt x="481" y="71"/>
                  <a:pt x="606" y="71"/>
                </a:cubicBezTo>
                <a:lnTo>
                  <a:pt x="606" y="71"/>
                </a:lnTo>
                <a:cubicBezTo>
                  <a:pt x="864" y="71"/>
                  <a:pt x="1052" y="276"/>
                  <a:pt x="1132" y="383"/>
                </a:cubicBezTo>
                <a:cubicBezTo>
                  <a:pt x="1087" y="445"/>
                  <a:pt x="1034" y="499"/>
                  <a:pt x="971" y="5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40">
            <a:extLst>
              <a:ext uri="{FF2B5EF4-FFF2-40B4-BE49-F238E27FC236}">
                <a16:creationId xmlns:a16="http://schemas.microsoft.com/office/drawing/2014/main" id="{DC2F8605-8D98-E042-B4C1-52122377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9451" y="6019916"/>
            <a:ext cx="529317" cy="538603"/>
          </a:xfrm>
          <a:custGeom>
            <a:avLst/>
            <a:gdLst>
              <a:gd name="T0" fmla="*/ 250 w 501"/>
              <a:gd name="T1" fmla="*/ 0 h 510"/>
              <a:gd name="T2" fmla="*/ 250 w 501"/>
              <a:gd name="T3" fmla="*/ 0 h 510"/>
              <a:gd name="T4" fmla="*/ 0 w 501"/>
              <a:gd name="T5" fmla="*/ 259 h 510"/>
              <a:gd name="T6" fmla="*/ 250 w 501"/>
              <a:gd name="T7" fmla="*/ 509 h 510"/>
              <a:gd name="T8" fmla="*/ 500 w 501"/>
              <a:gd name="T9" fmla="*/ 259 h 510"/>
              <a:gd name="T10" fmla="*/ 250 w 501"/>
              <a:gd name="T11" fmla="*/ 0 h 510"/>
              <a:gd name="T12" fmla="*/ 250 w 501"/>
              <a:gd name="T13" fmla="*/ 437 h 510"/>
              <a:gd name="T14" fmla="*/ 250 w 501"/>
              <a:gd name="T15" fmla="*/ 437 h 510"/>
              <a:gd name="T16" fmla="*/ 72 w 501"/>
              <a:gd name="T17" fmla="*/ 259 h 510"/>
              <a:gd name="T18" fmla="*/ 250 w 501"/>
              <a:gd name="T19" fmla="*/ 72 h 510"/>
              <a:gd name="T20" fmla="*/ 428 w 501"/>
              <a:gd name="T21" fmla="*/ 259 h 510"/>
              <a:gd name="T22" fmla="*/ 250 w 501"/>
              <a:gd name="T23" fmla="*/ 437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1" h="510">
                <a:moveTo>
                  <a:pt x="250" y="0"/>
                </a:moveTo>
                <a:lnTo>
                  <a:pt x="250" y="0"/>
                </a:lnTo>
                <a:cubicBezTo>
                  <a:pt x="107" y="0"/>
                  <a:pt x="0" y="116"/>
                  <a:pt x="0" y="259"/>
                </a:cubicBezTo>
                <a:cubicBezTo>
                  <a:pt x="0" y="393"/>
                  <a:pt x="107" y="509"/>
                  <a:pt x="250" y="509"/>
                </a:cubicBezTo>
                <a:cubicBezTo>
                  <a:pt x="393" y="509"/>
                  <a:pt x="500" y="393"/>
                  <a:pt x="500" y="259"/>
                </a:cubicBezTo>
                <a:cubicBezTo>
                  <a:pt x="500" y="116"/>
                  <a:pt x="393" y="0"/>
                  <a:pt x="250" y="0"/>
                </a:cubicBezTo>
                <a:close/>
                <a:moveTo>
                  <a:pt x="250" y="437"/>
                </a:moveTo>
                <a:lnTo>
                  <a:pt x="250" y="437"/>
                </a:lnTo>
                <a:cubicBezTo>
                  <a:pt x="152" y="437"/>
                  <a:pt x="72" y="357"/>
                  <a:pt x="72" y="259"/>
                </a:cubicBezTo>
                <a:cubicBezTo>
                  <a:pt x="72" y="152"/>
                  <a:pt x="152" y="72"/>
                  <a:pt x="250" y="72"/>
                </a:cubicBezTo>
                <a:cubicBezTo>
                  <a:pt x="348" y="72"/>
                  <a:pt x="428" y="152"/>
                  <a:pt x="428" y="259"/>
                </a:cubicBezTo>
                <a:cubicBezTo>
                  <a:pt x="428" y="357"/>
                  <a:pt x="348" y="437"/>
                  <a:pt x="250" y="4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41">
            <a:extLst>
              <a:ext uri="{FF2B5EF4-FFF2-40B4-BE49-F238E27FC236}">
                <a16:creationId xmlns:a16="http://schemas.microsoft.com/office/drawing/2014/main" id="{A770D216-AE13-7A49-8802-F27FB7176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375" y="10426244"/>
            <a:ext cx="496813" cy="496816"/>
          </a:xfrm>
          <a:custGeom>
            <a:avLst/>
            <a:gdLst>
              <a:gd name="T0" fmla="*/ 232 w 473"/>
              <a:gd name="T1" fmla="*/ 0 h 474"/>
              <a:gd name="T2" fmla="*/ 232 w 473"/>
              <a:gd name="T3" fmla="*/ 0 h 474"/>
              <a:gd name="T4" fmla="*/ 0 w 473"/>
              <a:gd name="T5" fmla="*/ 241 h 474"/>
              <a:gd name="T6" fmla="*/ 232 w 473"/>
              <a:gd name="T7" fmla="*/ 473 h 474"/>
              <a:gd name="T8" fmla="*/ 472 w 473"/>
              <a:gd name="T9" fmla="*/ 241 h 474"/>
              <a:gd name="T10" fmla="*/ 232 w 473"/>
              <a:gd name="T11" fmla="*/ 0 h 474"/>
              <a:gd name="T12" fmla="*/ 232 w 473"/>
              <a:gd name="T13" fmla="*/ 410 h 474"/>
              <a:gd name="T14" fmla="*/ 232 w 473"/>
              <a:gd name="T15" fmla="*/ 410 h 474"/>
              <a:gd name="T16" fmla="*/ 62 w 473"/>
              <a:gd name="T17" fmla="*/ 241 h 474"/>
              <a:gd name="T18" fmla="*/ 232 w 473"/>
              <a:gd name="T19" fmla="*/ 62 h 474"/>
              <a:gd name="T20" fmla="*/ 410 w 473"/>
              <a:gd name="T21" fmla="*/ 241 h 474"/>
              <a:gd name="T22" fmla="*/ 232 w 473"/>
              <a:gd name="T23" fmla="*/ 41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3" h="474">
                <a:moveTo>
                  <a:pt x="232" y="0"/>
                </a:moveTo>
                <a:lnTo>
                  <a:pt x="232" y="0"/>
                </a:lnTo>
                <a:cubicBezTo>
                  <a:pt x="107" y="0"/>
                  <a:pt x="0" y="107"/>
                  <a:pt x="0" y="241"/>
                </a:cubicBezTo>
                <a:cubicBezTo>
                  <a:pt x="0" y="366"/>
                  <a:pt x="107" y="473"/>
                  <a:pt x="232" y="473"/>
                </a:cubicBezTo>
                <a:cubicBezTo>
                  <a:pt x="365" y="473"/>
                  <a:pt x="472" y="366"/>
                  <a:pt x="472" y="241"/>
                </a:cubicBezTo>
                <a:cubicBezTo>
                  <a:pt x="472" y="107"/>
                  <a:pt x="365" y="0"/>
                  <a:pt x="232" y="0"/>
                </a:cubicBezTo>
                <a:close/>
                <a:moveTo>
                  <a:pt x="232" y="410"/>
                </a:moveTo>
                <a:lnTo>
                  <a:pt x="232" y="410"/>
                </a:lnTo>
                <a:cubicBezTo>
                  <a:pt x="143" y="410"/>
                  <a:pt x="62" y="339"/>
                  <a:pt x="62" y="241"/>
                </a:cubicBezTo>
                <a:cubicBezTo>
                  <a:pt x="62" y="143"/>
                  <a:pt x="143" y="62"/>
                  <a:pt x="232" y="62"/>
                </a:cubicBezTo>
                <a:cubicBezTo>
                  <a:pt x="330" y="62"/>
                  <a:pt x="410" y="143"/>
                  <a:pt x="410" y="241"/>
                </a:cubicBezTo>
                <a:cubicBezTo>
                  <a:pt x="410" y="339"/>
                  <a:pt x="330" y="410"/>
                  <a:pt x="232" y="4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42">
            <a:extLst>
              <a:ext uri="{FF2B5EF4-FFF2-40B4-BE49-F238E27FC236}">
                <a16:creationId xmlns:a16="http://schemas.microsoft.com/office/drawing/2014/main" id="{7AF52B51-AA65-A746-AFF1-96EBD0A54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452" y="10695546"/>
            <a:ext cx="283232" cy="111435"/>
          </a:xfrm>
          <a:custGeom>
            <a:avLst/>
            <a:gdLst>
              <a:gd name="T0" fmla="*/ 214 w 268"/>
              <a:gd name="T1" fmla="*/ 17 h 108"/>
              <a:gd name="T2" fmla="*/ 214 w 268"/>
              <a:gd name="T3" fmla="*/ 17 h 108"/>
              <a:gd name="T4" fmla="*/ 125 w 268"/>
              <a:gd name="T5" fmla="*/ 44 h 108"/>
              <a:gd name="T6" fmla="*/ 53 w 268"/>
              <a:gd name="T7" fmla="*/ 17 h 108"/>
              <a:gd name="T8" fmla="*/ 9 w 268"/>
              <a:gd name="T9" fmla="*/ 17 h 108"/>
              <a:gd name="T10" fmla="*/ 9 w 268"/>
              <a:gd name="T11" fmla="*/ 53 h 108"/>
              <a:gd name="T12" fmla="*/ 125 w 268"/>
              <a:gd name="T13" fmla="*/ 107 h 108"/>
              <a:gd name="T14" fmla="*/ 134 w 268"/>
              <a:gd name="T15" fmla="*/ 107 h 108"/>
              <a:gd name="T16" fmla="*/ 258 w 268"/>
              <a:gd name="T17" fmla="*/ 53 h 108"/>
              <a:gd name="T18" fmla="*/ 258 w 268"/>
              <a:gd name="T19" fmla="*/ 17 h 108"/>
              <a:gd name="T20" fmla="*/ 214 w 268"/>
              <a:gd name="T21" fmla="*/ 1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8" h="108">
                <a:moveTo>
                  <a:pt x="214" y="17"/>
                </a:moveTo>
                <a:lnTo>
                  <a:pt x="214" y="17"/>
                </a:lnTo>
                <a:cubicBezTo>
                  <a:pt x="205" y="17"/>
                  <a:pt x="178" y="44"/>
                  <a:pt x="125" y="44"/>
                </a:cubicBezTo>
                <a:cubicBezTo>
                  <a:pt x="89" y="44"/>
                  <a:pt x="62" y="26"/>
                  <a:pt x="53" y="17"/>
                </a:cubicBezTo>
                <a:cubicBezTo>
                  <a:pt x="36" y="0"/>
                  <a:pt x="18" y="0"/>
                  <a:pt x="9" y="17"/>
                </a:cubicBezTo>
                <a:cubicBezTo>
                  <a:pt x="0" y="26"/>
                  <a:pt x="0" y="44"/>
                  <a:pt x="9" y="53"/>
                </a:cubicBezTo>
                <a:cubicBezTo>
                  <a:pt x="27" y="71"/>
                  <a:pt x="62" y="107"/>
                  <a:pt x="125" y="107"/>
                </a:cubicBezTo>
                <a:lnTo>
                  <a:pt x="134" y="107"/>
                </a:lnTo>
                <a:cubicBezTo>
                  <a:pt x="196" y="107"/>
                  <a:pt x="241" y="71"/>
                  <a:pt x="258" y="53"/>
                </a:cubicBezTo>
                <a:cubicBezTo>
                  <a:pt x="267" y="44"/>
                  <a:pt x="267" y="26"/>
                  <a:pt x="258" y="17"/>
                </a:cubicBezTo>
                <a:cubicBezTo>
                  <a:pt x="250" y="0"/>
                  <a:pt x="223" y="0"/>
                  <a:pt x="214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43">
            <a:extLst>
              <a:ext uri="{FF2B5EF4-FFF2-40B4-BE49-F238E27FC236}">
                <a16:creationId xmlns:a16="http://schemas.microsoft.com/office/drawing/2014/main" id="{7C869988-8F78-3D4C-9F6A-36AD2CE46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0653" y="9887641"/>
            <a:ext cx="742901" cy="1258290"/>
          </a:xfrm>
          <a:custGeom>
            <a:avLst/>
            <a:gdLst>
              <a:gd name="T0" fmla="*/ 624 w 705"/>
              <a:gd name="T1" fmla="*/ 330 h 1196"/>
              <a:gd name="T2" fmla="*/ 624 w 705"/>
              <a:gd name="T3" fmla="*/ 330 h 1196"/>
              <a:gd name="T4" fmla="*/ 544 w 705"/>
              <a:gd name="T5" fmla="*/ 330 h 1196"/>
              <a:gd name="T6" fmla="*/ 544 w 705"/>
              <a:gd name="T7" fmla="*/ 178 h 1196"/>
              <a:gd name="T8" fmla="*/ 571 w 705"/>
              <a:gd name="T9" fmla="*/ 178 h 1196"/>
              <a:gd name="T10" fmla="*/ 606 w 705"/>
              <a:gd name="T11" fmla="*/ 151 h 1196"/>
              <a:gd name="T12" fmla="*/ 571 w 705"/>
              <a:gd name="T13" fmla="*/ 125 h 1196"/>
              <a:gd name="T14" fmla="*/ 544 w 705"/>
              <a:gd name="T15" fmla="*/ 125 h 1196"/>
              <a:gd name="T16" fmla="*/ 544 w 705"/>
              <a:gd name="T17" fmla="*/ 35 h 1196"/>
              <a:gd name="T18" fmla="*/ 517 w 705"/>
              <a:gd name="T19" fmla="*/ 0 h 1196"/>
              <a:gd name="T20" fmla="*/ 187 w 705"/>
              <a:gd name="T21" fmla="*/ 0 h 1196"/>
              <a:gd name="T22" fmla="*/ 160 w 705"/>
              <a:gd name="T23" fmla="*/ 35 h 1196"/>
              <a:gd name="T24" fmla="*/ 160 w 705"/>
              <a:gd name="T25" fmla="*/ 125 h 1196"/>
              <a:gd name="T26" fmla="*/ 125 w 705"/>
              <a:gd name="T27" fmla="*/ 125 h 1196"/>
              <a:gd name="T28" fmla="*/ 98 w 705"/>
              <a:gd name="T29" fmla="*/ 151 h 1196"/>
              <a:gd name="T30" fmla="*/ 125 w 705"/>
              <a:gd name="T31" fmla="*/ 178 h 1196"/>
              <a:gd name="T32" fmla="*/ 160 w 705"/>
              <a:gd name="T33" fmla="*/ 178 h 1196"/>
              <a:gd name="T34" fmla="*/ 160 w 705"/>
              <a:gd name="T35" fmla="*/ 330 h 1196"/>
              <a:gd name="T36" fmla="*/ 71 w 705"/>
              <a:gd name="T37" fmla="*/ 330 h 1196"/>
              <a:gd name="T38" fmla="*/ 0 w 705"/>
              <a:gd name="T39" fmla="*/ 410 h 1196"/>
              <a:gd name="T40" fmla="*/ 0 w 705"/>
              <a:gd name="T41" fmla="*/ 1123 h 1196"/>
              <a:gd name="T42" fmla="*/ 71 w 705"/>
              <a:gd name="T43" fmla="*/ 1195 h 1196"/>
              <a:gd name="T44" fmla="*/ 624 w 705"/>
              <a:gd name="T45" fmla="*/ 1195 h 1196"/>
              <a:gd name="T46" fmla="*/ 704 w 705"/>
              <a:gd name="T47" fmla="*/ 1123 h 1196"/>
              <a:gd name="T48" fmla="*/ 704 w 705"/>
              <a:gd name="T49" fmla="*/ 410 h 1196"/>
              <a:gd name="T50" fmla="*/ 624 w 705"/>
              <a:gd name="T51" fmla="*/ 330 h 1196"/>
              <a:gd name="T52" fmla="*/ 223 w 705"/>
              <a:gd name="T53" fmla="*/ 62 h 1196"/>
              <a:gd name="T54" fmla="*/ 223 w 705"/>
              <a:gd name="T55" fmla="*/ 62 h 1196"/>
              <a:gd name="T56" fmla="*/ 490 w 705"/>
              <a:gd name="T57" fmla="*/ 62 h 1196"/>
              <a:gd name="T58" fmla="*/ 490 w 705"/>
              <a:gd name="T59" fmla="*/ 125 h 1196"/>
              <a:gd name="T60" fmla="*/ 223 w 705"/>
              <a:gd name="T61" fmla="*/ 125 h 1196"/>
              <a:gd name="T62" fmla="*/ 223 w 705"/>
              <a:gd name="T63" fmla="*/ 62 h 1196"/>
              <a:gd name="T64" fmla="*/ 223 w 705"/>
              <a:gd name="T65" fmla="*/ 178 h 1196"/>
              <a:gd name="T66" fmla="*/ 223 w 705"/>
              <a:gd name="T67" fmla="*/ 178 h 1196"/>
              <a:gd name="T68" fmla="*/ 490 w 705"/>
              <a:gd name="T69" fmla="*/ 178 h 1196"/>
              <a:gd name="T70" fmla="*/ 490 w 705"/>
              <a:gd name="T71" fmla="*/ 330 h 1196"/>
              <a:gd name="T72" fmla="*/ 223 w 705"/>
              <a:gd name="T73" fmla="*/ 330 h 1196"/>
              <a:gd name="T74" fmla="*/ 223 w 705"/>
              <a:gd name="T75" fmla="*/ 178 h 1196"/>
              <a:gd name="T76" fmla="*/ 642 w 705"/>
              <a:gd name="T77" fmla="*/ 1123 h 1196"/>
              <a:gd name="T78" fmla="*/ 642 w 705"/>
              <a:gd name="T79" fmla="*/ 1123 h 1196"/>
              <a:gd name="T80" fmla="*/ 624 w 705"/>
              <a:gd name="T81" fmla="*/ 1132 h 1196"/>
              <a:gd name="T82" fmla="*/ 71 w 705"/>
              <a:gd name="T83" fmla="*/ 1132 h 1196"/>
              <a:gd name="T84" fmla="*/ 62 w 705"/>
              <a:gd name="T85" fmla="*/ 1123 h 1196"/>
              <a:gd name="T86" fmla="*/ 62 w 705"/>
              <a:gd name="T87" fmla="*/ 410 h 1196"/>
              <a:gd name="T88" fmla="*/ 71 w 705"/>
              <a:gd name="T89" fmla="*/ 392 h 1196"/>
              <a:gd name="T90" fmla="*/ 187 w 705"/>
              <a:gd name="T91" fmla="*/ 392 h 1196"/>
              <a:gd name="T92" fmla="*/ 517 w 705"/>
              <a:gd name="T93" fmla="*/ 392 h 1196"/>
              <a:gd name="T94" fmla="*/ 624 w 705"/>
              <a:gd name="T95" fmla="*/ 392 h 1196"/>
              <a:gd name="T96" fmla="*/ 642 w 705"/>
              <a:gd name="T97" fmla="*/ 410 h 1196"/>
              <a:gd name="T98" fmla="*/ 642 w 705"/>
              <a:gd name="T99" fmla="*/ 1123 h 1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05" h="1196">
                <a:moveTo>
                  <a:pt x="624" y="330"/>
                </a:moveTo>
                <a:lnTo>
                  <a:pt x="624" y="330"/>
                </a:lnTo>
                <a:cubicBezTo>
                  <a:pt x="544" y="330"/>
                  <a:pt x="544" y="330"/>
                  <a:pt x="544" y="330"/>
                </a:cubicBezTo>
                <a:cubicBezTo>
                  <a:pt x="544" y="178"/>
                  <a:pt x="544" y="178"/>
                  <a:pt x="544" y="178"/>
                </a:cubicBezTo>
                <a:cubicBezTo>
                  <a:pt x="571" y="178"/>
                  <a:pt x="571" y="178"/>
                  <a:pt x="571" y="178"/>
                </a:cubicBezTo>
                <a:cubicBezTo>
                  <a:pt x="588" y="178"/>
                  <a:pt x="606" y="169"/>
                  <a:pt x="606" y="151"/>
                </a:cubicBezTo>
                <a:cubicBezTo>
                  <a:pt x="606" y="134"/>
                  <a:pt x="588" y="125"/>
                  <a:pt x="571" y="125"/>
                </a:cubicBezTo>
                <a:cubicBezTo>
                  <a:pt x="544" y="125"/>
                  <a:pt x="544" y="125"/>
                  <a:pt x="544" y="125"/>
                </a:cubicBezTo>
                <a:cubicBezTo>
                  <a:pt x="544" y="35"/>
                  <a:pt x="544" y="35"/>
                  <a:pt x="544" y="35"/>
                </a:cubicBezTo>
                <a:cubicBezTo>
                  <a:pt x="544" y="18"/>
                  <a:pt x="535" y="0"/>
                  <a:pt x="517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69" y="0"/>
                  <a:pt x="160" y="18"/>
                  <a:pt x="160" y="35"/>
                </a:cubicBezTo>
                <a:cubicBezTo>
                  <a:pt x="160" y="125"/>
                  <a:pt x="160" y="125"/>
                  <a:pt x="160" y="125"/>
                </a:cubicBezTo>
                <a:cubicBezTo>
                  <a:pt x="125" y="125"/>
                  <a:pt x="125" y="125"/>
                  <a:pt x="125" y="125"/>
                </a:cubicBezTo>
                <a:cubicBezTo>
                  <a:pt x="116" y="125"/>
                  <a:pt x="98" y="134"/>
                  <a:pt x="98" y="151"/>
                </a:cubicBezTo>
                <a:cubicBezTo>
                  <a:pt x="98" y="169"/>
                  <a:pt x="116" y="178"/>
                  <a:pt x="125" y="178"/>
                </a:cubicBezTo>
                <a:cubicBezTo>
                  <a:pt x="160" y="178"/>
                  <a:pt x="160" y="178"/>
                  <a:pt x="160" y="178"/>
                </a:cubicBezTo>
                <a:cubicBezTo>
                  <a:pt x="160" y="330"/>
                  <a:pt x="160" y="330"/>
                  <a:pt x="160" y="330"/>
                </a:cubicBezTo>
                <a:cubicBezTo>
                  <a:pt x="71" y="330"/>
                  <a:pt x="71" y="330"/>
                  <a:pt x="71" y="330"/>
                </a:cubicBezTo>
                <a:cubicBezTo>
                  <a:pt x="36" y="330"/>
                  <a:pt x="0" y="365"/>
                  <a:pt x="0" y="410"/>
                </a:cubicBezTo>
                <a:cubicBezTo>
                  <a:pt x="0" y="1123"/>
                  <a:pt x="0" y="1123"/>
                  <a:pt x="0" y="1123"/>
                </a:cubicBezTo>
                <a:cubicBezTo>
                  <a:pt x="0" y="1159"/>
                  <a:pt x="36" y="1195"/>
                  <a:pt x="71" y="1195"/>
                </a:cubicBezTo>
                <a:cubicBezTo>
                  <a:pt x="624" y="1195"/>
                  <a:pt x="624" y="1195"/>
                  <a:pt x="624" y="1195"/>
                </a:cubicBezTo>
                <a:cubicBezTo>
                  <a:pt x="669" y="1195"/>
                  <a:pt x="704" y="1159"/>
                  <a:pt x="704" y="1123"/>
                </a:cubicBezTo>
                <a:cubicBezTo>
                  <a:pt x="704" y="410"/>
                  <a:pt x="704" y="410"/>
                  <a:pt x="704" y="410"/>
                </a:cubicBezTo>
                <a:cubicBezTo>
                  <a:pt x="704" y="365"/>
                  <a:pt x="669" y="330"/>
                  <a:pt x="624" y="330"/>
                </a:cubicBezTo>
                <a:close/>
                <a:moveTo>
                  <a:pt x="223" y="62"/>
                </a:moveTo>
                <a:lnTo>
                  <a:pt x="223" y="62"/>
                </a:lnTo>
                <a:cubicBezTo>
                  <a:pt x="490" y="62"/>
                  <a:pt x="490" y="62"/>
                  <a:pt x="490" y="62"/>
                </a:cubicBezTo>
                <a:cubicBezTo>
                  <a:pt x="490" y="125"/>
                  <a:pt x="490" y="125"/>
                  <a:pt x="490" y="125"/>
                </a:cubicBezTo>
                <a:cubicBezTo>
                  <a:pt x="223" y="125"/>
                  <a:pt x="223" y="125"/>
                  <a:pt x="223" y="125"/>
                </a:cubicBezTo>
                <a:lnTo>
                  <a:pt x="223" y="62"/>
                </a:lnTo>
                <a:close/>
                <a:moveTo>
                  <a:pt x="223" y="178"/>
                </a:moveTo>
                <a:lnTo>
                  <a:pt x="223" y="178"/>
                </a:lnTo>
                <a:cubicBezTo>
                  <a:pt x="490" y="178"/>
                  <a:pt x="490" y="178"/>
                  <a:pt x="490" y="178"/>
                </a:cubicBezTo>
                <a:cubicBezTo>
                  <a:pt x="490" y="330"/>
                  <a:pt x="490" y="330"/>
                  <a:pt x="490" y="330"/>
                </a:cubicBezTo>
                <a:cubicBezTo>
                  <a:pt x="223" y="330"/>
                  <a:pt x="223" y="330"/>
                  <a:pt x="223" y="330"/>
                </a:cubicBezTo>
                <a:lnTo>
                  <a:pt x="223" y="178"/>
                </a:lnTo>
                <a:close/>
                <a:moveTo>
                  <a:pt x="642" y="1123"/>
                </a:moveTo>
                <a:lnTo>
                  <a:pt x="642" y="1123"/>
                </a:lnTo>
                <a:cubicBezTo>
                  <a:pt x="642" y="1132"/>
                  <a:pt x="633" y="1132"/>
                  <a:pt x="624" y="1132"/>
                </a:cubicBezTo>
                <a:cubicBezTo>
                  <a:pt x="71" y="1132"/>
                  <a:pt x="71" y="1132"/>
                  <a:pt x="71" y="1132"/>
                </a:cubicBezTo>
                <a:cubicBezTo>
                  <a:pt x="62" y="1132"/>
                  <a:pt x="62" y="1132"/>
                  <a:pt x="62" y="1123"/>
                </a:cubicBezTo>
                <a:cubicBezTo>
                  <a:pt x="62" y="410"/>
                  <a:pt x="62" y="410"/>
                  <a:pt x="62" y="410"/>
                </a:cubicBezTo>
                <a:cubicBezTo>
                  <a:pt x="62" y="401"/>
                  <a:pt x="62" y="392"/>
                  <a:pt x="71" y="392"/>
                </a:cubicBezTo>
                <a:cubicBezTo>
                  <a:pt x="187" y="392"/>
                  <a:pt x="187" y="392"/>
                  <a:pt x="187" y="392"/>
                </a:cubicBezTo>
                <a:cubicBezTo>
                  <a:pt x="517" y="392"/>
                  <a:pt x="517" y="392"/>
                  <a:pt x="517" y="392"/>
                </a:cubicBezTo>
                <a:cubicBezTo>
                  <a:pt x="624" y="392"/>
                  <a:pt x="624" y="392"/>
                  <a:pt x="624" y="392"/>
                </a:cubicBezTo>
                <a:cubicBezTo>
                  <a:pt x="633" y="392"/>
                  <a:pt x="642" y="401"/>
                  <a:pt x="642" y="410"/>
                </a:cubicBezTo>
                <a:lnTo>
                  <a:pt x="642" y="11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4">
            <a:extLst>
              <a:ext uri="{FF2B5EF4-FFF2-40B4-BE49-F238E27FC236}">
                <a16:creationId xmlns:a16="http://schemas.microsoft.com/office/drawing/2014/main" id="{FC2CA341-A09C-EF48-B1DC-D46E479B1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60" y="5722756"/>
            <a:ext cx="1053989" cy="1156138"/>
          </a:xfrm>
          <a:custGeom>
            <a:avLst/>
            <a:gdLst>
              <a:gd name="T0" fmla="*/ 562 w 1000"/>
              <a:gd name="T1" fmla="*/ 1096 h 1097"/>
              <a:gd name="T2" fmla="*/ 562 w 1000"/>
              <a:gd name="T3" fmla="*/ 1096 h 1097"/>
              <a:gd name="T4" fmla="*/ 170 w 1000"/>
              <a:gd name="T5" fmla="*/ 936 h 1097"/>
              <a:gd name="T6" fmla="*/ 0 w 1000"/>
              <a:gd name="T7" fmla="*/ 544 h 1097"/>
              <a:gd name="T8" fmla="*/ 116 w 1000"/>
              <a:gd name="T9" fmla="*/ 205 h 1097"/>
              <a:gd name="T10" fmla="*/ 401 w 1000"/>
              <a:gd name="T11" fmla="*/ 9 h 1097"/>
              <a:gd name="T12" fmla="*/ 455 w 1000"/>
              <a:gd name="T13" fmla="*/ 27 h 1097"/>
              <a:gd name="T14" fmla="*/ 446 w 1000"/>
              <a:gd name="T15" fmla="*/ 71 h 1097"/>
              <a:gd name="T16" fmla="*/ 348 w 1000"/>
              <a:gd name="T17" fmla="*/ 375 h 1097"/>
              <a:gd name="T18" fmla="*/ 482 w 1000"/>
              <a:gd name="T19" fmla="*/ 704 h 1097"/>
              <a:gd name="T20" fmla="*/ 812 w 1000"/>
              <a:gd name="T21" fmla="*/ 838 h 1097"/>
              <a:gd name="T22" fmla="*/ 945 w 1000"/>
              <a:gd name="T23" fmla="*/ 820 h 1097"/>
              <a:gd name="T24" fmla="*/ 990 w 1000"/>
              <a:gd name="T25" fmla="*/ 838 h 1097"/>
              <a:gd name="T26" fmla="*/ 990 w 1000"/>
              <a:gd name="T27" fmla="*/ 892 h 1097"/>
              <a:gd name="T28" fmla="*/ 562 w 1000"/>
              <a:gd name="T29" fmla="*/ 1096 h 1097"/>
              <a:gd name="T30" fmla="*/ 312 w 1000"/>
              <a:gd name="T31" fmla="*/ 143 h 1097"/>
              <a:gd name="T32" fmla="*/ 312 w 1000"/>
              <a:gd name="T33" fmla="*/ 143 h 1097"/>
              <a:gd name="T34" fmla="*/ 187 w 1000"/>
              <a:gd name="T35" fmla="*/ 259 h 1097"/>
              <a:gd name="T36" fmla="*/ 89 w 1000"/>
              <a:gd name="T37" fmla="*/ 544 h 1097"/>
              <a:gd name="T38" fmla="*/ 223 w 1000"/>
              <a:gd name="T39" fmla="*/ 874 h 1097"/>
              <a:gd name="T40" fmla="*/ 562 w 1000"/>
              <a:gd name="T41" fmla="*/ 1017 h 1097"/>
              <a:gd name="T42" fmla="*/ 829 w 1000"/>
              <a:gd name="T43" fmla="*/ 927 h 1097"/>
              <a:gd name="T44" fmla="*/ 812 w 1000"/>
              <a:gd name="T45" fmla="*/ 927 h 1097"/>
              <a:gd name="T46" fmla="*/ 419 w 1000"/>
              <a:gd name="T47" fmla="*/ 767 h 1097"/>
              <a:gd name="T48" fmla="*/ 259 w 1000"/>
              <a:gd name="T49" fmla="*/ 375 h 1097"/>
              <a:gd name="T50" fmla="*/ 312 w 1000"/>
              <a:gd name="T51" fmla="*/ 143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00" h="1097">
                <a:moveTo>
                  <a:pt x="562" y="1096"/>
                </a:moveTo>
                <a:lnTo>
                  <a:pt x="562" y="1096"/>
                </a:lnTo>
                <a:cubicBezTo>
                  <a:pt x="410" y="1096"/>
                  <a:pt x="268" y="1033"/>
                  <a:pt x="170" y="936"/>
                </a:cubicBezTo>
                <a:cubicBezTo>
                  <a:pt x="63" y="829"/>
                  <a:pt x="0" y="687"/>
                  <a:pt x="0" y="544"/>
                </a:cubicBezTo>
                <a:cubicBezTo>
                  <a:pt x="0" y="419"/>
                  <a:pt x="45" y="303"/>
                  <a:pt x="116" y="205"/>
                </a:cubicBezTo>
                <a:cubicBezTo>
                  <a:pt x="187" y="107"/>
                  <a:pt x="294" y="45"/>
                  <a:pt x="401" y="9"/>
                </a:cubicBezTo>
                <a:cubicBezTo>
                  <a:pt x="419" y="0"/>
                  <a:pt x="446" y="9"/>
                  <a:pt x="455" y="27"/>
                </a:cubicBezTo>
                <a:cubicBezTo>
                  <a:pt x="464" y="45"/>
                  <a:pt x="464" y="62"/>
                  <a:pt x="446" y="71"/>
                </a:cubicBezTo>
                <a:cubicBezTo>
                  <a:pt x="384" y="161"/>
                  <a:pt x="348" y="268"/>
                  <a:pt x="348" y="375"/>
                </a:cubicBezTo>
                <a:cubicBezTo>
                  <a:pt x="348" y="499"/>
                  <a:pt x="393" y="615"/>
                  <a:pt x="482" y="704"/>
                </a:cubicBezTo>
                <a:cubicBezTo>
                  <a:pt x="571" y="794"/>
                  <a:pt x="687" y="838"/>
                  <a:pt x="812" y="838"/>
                </a:cubicBezTo>
                <a:cubicBezTo>
                  <a:pt x="856" y="838"/>
                  <a:pt x="901" y="838"/>
                  <a:pt x="945" y="820"/>
                </a:cubicBezTo>
                <a:cubicBezTo>
                  <a:pt x="963" y="820"/>
                  <a:pt x="981" y="829"/>
                  <a:pt x="990" y="838"/>
                </a:cubicBezTo>
                <a:cubicBezTo>
                  <a:pt x="999" y="856"/>
                  <a:pt x="999" y="874"/>
                  <a:pt x="990" y="892"/>
                </a:cubicBezTo>
                <a:cubicBezTo>
                  <a:pt x="883" y="1025"/>
                  <a:pt x="722" y="1096"/>
                  <a:pt x="562" y="1096"/>
                </a:cubicBezTo>
                <a:close/>
                <a:moveTo>
                  <a:pt x="312" y="143"/>
                </a:moveTo>
                <a:lnTo>
                  <a:pt x="312" y="143"/>
                </a:lnTo>
                <a:cubicBezTo>
                  <a:pt x="259" y="169"/>
                  <a:pt x="223" y="214"/>
                  <a:pt x="187" y="259"/>
                </a:cubicBezTo>
                <a:cubicBezTo>
                  <a:pt x="125" y="339"/>
                  <a:pt x="89" y="437"/>
                  <a:pt x="89" y="544"/>
                </a:cubicBezTo>
                <a:cubicBezTo>
                  <a:pt x="89" y="669"/>
                  <a:pt x="134" y="785"/>
                  <a:pt x="223" y="874"/>
                </a:cubicBezTo>
                <a:cubicBezTo>
                  <a:pt x="312" y="963"/>
                  <a:pt x="428" y="1017"/>
                  <a:pt x="562" y="1017"/>
                </a:cubicBezTo>
                <a:cubicBezTo>
                  <a:pt x="660" y="1017"/>
                  <a:pt x="749" y="981"/>
                  <a:pt x="829" y="927"/>
                </a:cubicBezTo>
                <a:cubicBezTo>
                  <a:pt x="829" y="927"/>
                  <a:pt x="821" y="927"/>
                  <a:pt x="812" y="927"/>
                </a:cubicBezTo>
                <a:cubicBezTo>
                  <a:pt x="669" y="927"/>
                  <a:pt x="526" y="865"/>
                  <a:pt x="419" y="767"/>
                </a:cubicBezTo>
                <a:cubicBezTo>
                  <a:pt x="321" y="660"/>
                  <a:pt x="259" y="517"/>
                  <a:pt x="259" y="375"/>
                </a:cubicBezTo>
                <a:cubicBezTo>
                  <a:pt x="259" y="294"/>
                  <a:pt x="277" y="214"/>
                  <a:pt x="312" y="1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45">
            <a:extLst>
              <a:ext uri="{FF2B5EF4-FFF2-40B4-BE49-F238E27FC236}">
                <a16:creationId xmlns:a16="http://schemas.microsoft.com/office/drawing/2014/main" id="{BEADD317-18AD-3843-9B4F-CDECF9B4B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6589" y="9975862"/>
            <a:ext cx="543248" cy="533958"/>
          </a:xfrm>
          <a:custGeom>
            <a:avLst/>
            <a:gdLst>
              <a:gd name="T0" fmla="*/ 259 w 518"/>
              <a:gd name="T1" fmla="*/ 508 h 509"/>
              <a:gd name="T2" fmla="*/ 259 w 518"/>
              <a:gd name="T3" fmla="*/ 508 h 509"/>
              <a:gd name="T4" fmla="*/ 0 w 518"/>
              <a:gd name="T5" fmla="*/ 250 h 509"/>
              <a:gd name="T6" fmla="*/ 259 w 518"/>
              <a:gd name="T7" fmla="*/ 0 h 509"/>
              <a:gd name="T8" fmla="*/ 517 w 518"/>
              <a:gd name="T9" fmla="*/ 250 h 509"/>
              <a:gd name="T10" fmla="*/ 259 w 518"/>
              <a:gd name="T11" fmla="*/ 508 h 509"/>
              <a:gd name="T12" fmla="*/ 259 w 518"/>
              <a:gd name="T13" fmla="*/ 89 h 509"/>
              <a:gd name="T14" fmla="*/ 259 w 518"/>
              <a:gd name="T15" fmla="*/ 89 h 509"/>
              <a:gd name="T16" fmla="*/ 89 w 518"/>
              <a:gd name="T17" fmla="*/ 250 h 509"/>
              <a:gd name="T18" fmla="*/ 259 w 518"/>
              <a:gd name="T19" fmla="*/ 419 h 509"/>
              <a:gd name="T20" fmla="*/ 428 w 518"/>
              <a:gd name="T21" fmla="*/ 250 h 509"/>
              <a:gd name="T22" fmla="*/ 259 w 518"/>
              <a:gd name="T23" fmla="*/ 89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8" h="509">
                <a:moveTo>
                  <a:pt x="259" y="508"/>
                </a:moveTo>
                <a:lnTo>
                  <a:pt x="259" y="508"/>
                </a:lnTo>
                <a:cubicBezTo>
                  <a:pt x="116" y="508"/>
                  <a:pt x="0" y="392"/>
                  <a:pt x="0" y="250"/>
                </a:cubicBezTo>
                <a:cubicBezTo>
                  <a:pt x="0" y="116"/>
                  <a:pt x="116" y="0"/>
                  <a:pt x="259" y="0"/>
                </a:cubicBezTo>
                <a:cubicBezTo>
                  <a:pt x="401" y="0"/>
                  <a:pt x="517" y="116"/>
                  <a:pt x="517" y="250"/>
                </a:cubicBezTo>
                <a:cubicBezTo>
                  <a:pt x="517" y="392"/>
                  <a:pt x="401" y="508"/>
                  <a:pt x="259" y="508"/>
                </a:cubicBezTo>
                <a:close/>
                <a:moveTo>
                  <a:pt x="259" y="89"/>
                </a:moveTo>
                <a:lnTo>
                  <a:pt x="259" y="89"/>
                </a:lnTo>
                <a:cubicBezTo>
                  <a:pt x="169" y="89"/>
                  <a:pt x="89" y="161"/>
                  <a:pt x="89" y="250"/>
                </a:cubicBezTo>
                <a:cubicBezTo>
                  <a:pt x="89" y="348"/>
                  <a:pt x="169" y="419"/>
                  <a:pt x="259" y="419"/>
                </a:cubicBezTo>
                <a:cubicBezTo>
                  <a:pt x="348" y="419"/>
                  <a:pt x="428" y="348"/>
                  <a:pt x="428" y="250"/>
                </a:cubicBezTo>
                <a:cubicBezTo>
                  <a:pt x="428" y="161"/>
                  <a:pt x="348" y="89"/>
                  <a:pt x="259" y="8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46">
            <a:extLst>
              <a:ext uri="{FF2B5EF4-FFF2-40B4-BE49-F238E27FC236}">
                <a16:creationId xmlns:a16="http://schemas.microsoft.com/office/drawing/2014/main" id="{BA435877-F3F4-CF4E-967B-7F88FC8D2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0863" y="10556252"/>
            <a:ext cx="919340" cy="515389"/>
          </a:xfrm>
          <a:custGeom>
            <a:avLst/>
            <a:gdLst>
              <a:gd name="T0" fmla="*/ 829 w 875"/>
              <a:gd name="T1" fmla="*/ 490 h 491"/>
              <a:gd name="T2" fmla="*/ 829 w 875"/>
              <a:gd name="T3" fmla="*/ 490 h 491"/>
              <a:gd name="T4" fmla="*/ 44 w 875"/>
              <a:gd name="T5" fmla="*/ 490 h 491"/>
              <a:gd name="T6" fmla="*/ 0 w 875"/>
              <a:gd name="T7" fmla="*/ 446 h 491"/>
              <a:gd name="T8" fmla="*/ 0 w 875"/>
              <a:gd name="T9" fmla="*/ 267 h 491"/>
              <a:gd name="T10" fmla="*/ 80 w 875"/>
              <a:gd name="T11" fmla="*/ 107 h 491"/>
              <a:gd name="T12" fmla="*/ 437 w 875"/>
              <a:gd name="T13" fmla="*/ 0 h 491"/>
              <a:gd name="T14" fmla="*/ 793 w 875"/>
              <a:gd name="T15" fmla="*/ 116 h 491"/>
              <a:gd name="T16" fmla="*/ 865 w 875"/>
              <a:gd name="T17" fmla="*/ 267 h 491"/>
              <a:gd name="T18" fmla="*/ 874 w 875"/>
              <a:gd name="T19" fmla="*/ 446 h 491"/>
              <a:gd name="T20" fmla="*/ 829 w 875"/>
              <a:gd name="T21" fmla="*/ 490 h 491"/>
              <a:gd name="T22" fmla="*/ 89 w 875"/>
              <a:gd name="T23" fmla="*/ 401 h 491"/>
              <a:gd name="T24" fmla="*/ 89 w 875"/>
              <a:gd name="T25" fmla="*/ 401 h 491"/>
              <a:gd name="T26" fmla="*/ 775 w 875"/>
              <a:gd name="T27" fmla="*/ 401 h 491"/>
              <a:gd name="T28" fmla="*/ 775 w 875"/>
              <a:gd name="T29" fmla="*/ 267 h 491"/>
              <a:gd name="T30" fmla="*/ 740 w 875"/>
              <a:gd name="T31" fmla="*/ 187 h 491"/>
              <a:gd name="T32" fmla="*/ 437 w 875"/>
              <a:gd name="T33" fmla="*/ 89 h 491"/>
              <a:gd name="T34" fmla="*/ 133 w 875"/>
              <a:gd name="T35" fmla="*/ 187 h 491"/>
              <a:gd name="T36" fmla="*/ 89 w 875"/>
              <a:gd name="T37" fmla="*/ 267 h 491"/>
              <a:gd name="T38" fmla="*/ 89 w 875"/>
              <a:gd name="T39" fmla="*/ 401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75" h="491">
                <a:moveTo>
                  <a:pt x="829" y="490"/>
                </a:moveTo>
                <a:lnTo>
                  <a:pt x="829" y="490"/>
                </a:lnTo>
                <a:cubicBezTo>
                  <a:pt x="44" y="490"/>
                  <a:pt x="44" y="490"/>
                  <a:pt x="44" y="490"/>
                </a:cubicBezTo>
                <a:cubicBezTo>
                  <a:pt x="26" y="490"/>
                  <a:pt x="0" y="472"/>
                  <a:pt x="0" y="446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05"/>
                  <a:pt x="36" y="142"/>
                  <a:pt x="80" y="107"/>
                </a:cubicBezTo>
                <a:cubicBezTo>
                  <a:pt x="178" y="44"/>
                  <a:pt x="303" y="0"/>
                  <a:pt x="437" y="0"/>
                </a:cubicBezTo>
                <a:cubicBezTo>
                  <a:pt x="561" y="0"/>
                  <a:pt x="695" y="44"/>
                  <a:pt x="793" y="116"/>
                </a:cubicBezTo>
                <a:cubicBezTo>
                  <a:pt x="838" y="142"/>
                  <a:pt x="865" y="205"/>
                  <a:pt x="865" y="267"/>
                </a:cubicBezTo>
                <a:cubicBezTo>
                  <a:pt x="874" y="312"/>
                  <a:pt x="874" y="383"/>
                  <a:pt x="874" y="446"/>
                </a:cubicBezTo>
                <a:cubicBezTo>
                  <a:pt x="874" y="472"/>
                  <a:pt x="847" y="490"/>
                  <a:pt x="829" y="490"/>
                </a:cubicBezTo>
                <a:close/>
                <a:moveTo>
                  <a:pt x="89" y="401"/>
                </a:moveTo>
                <a:lnTo>
                  <a:pt x="89" y="401"/>
                </a:lnTo>
                <a:cubicBezTo>
                  <a:pt x="775" y="401"/>
                  <a:pt x="775" y="401"/>
                  <a:pt x="775" y="401"/>
                </a:cubicBezTo>
                <a:cubicBezTo>
                  <a:pt x="775" y="356"/>
                  <a:pt x="775" y="303"/>
                  <a:pt x="775" y="267"/>
                </a:cubicBezTo>
                <a:cubicBezTo>
                  <a:pt x="775" y="232"/>
                  <a:pt x="767" y="205"/>
                  <a:pt x="740" y="187"/>
                </a:cubicBezTo>
                <a:cubicBezTo>
                  <a:pt x="651" y="125"/>
                  <a:pt x="544" y="89"/>
                  <a:pt x="437" y="89"/>
                </a:cubicBezTo>
                <a:cubicBezTo>
                  <a:pt x="330" y="89"/>
                  <a:pt x="223" y="125"/>
                  <a:pt x="133" y="187"/>
                </a:cubicBezTo>
                <a:cubicBezTo>
                  <a:pt x="107" y="205"/>
                  <a:pt x="89" y="232"/>
                  <a:pt x="89" y="267"/>
                </a:cubicBezTo>
                <a:lnTo>
                  <a:pt x="89" y="4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A4F40466-68A9-D348-B00F-6BE43C6CA127}"/>
              </a:ext>
            </a:extLst>
          </p:cNvPr>
          <p:cNvGrpSpPr/>
          <p:nvPr/>
        </p:nvGrpSpPr>
        <p:grpSpPr>
          <a:xfrm>
            <a:off x="2668308" y="844022"/>
            <a:ext cx="19041035" cy="2561450"/>
            <a:chOff x="2668308" y="861425"/>
            <a:chExt cx="19041035" cy="2561450"/>
          </a:xfrm>
        </p:grpSpPr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F09A7586-730C-3346-9223-118F061A3331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E5C1292A-163E-5042-BCD2-23D0F9746BF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3C11171F-DFFE-DC43-95A3-CA999A396486}"/>
              </a:ext>
            </a:extLst>
          </p:cNvPr>
          <p:cNvGrpSpPr/>
          <p:nvPr/>
        </p:nvGrpSpPr>
        <p:grpSpPr>
          <a:xfrm>
            <a:off x="1219375" y="5499158"/>
            <a:ext cx="4236804" cy="1488549"/>
            <a:chOff x="4263265" y="1861451"/>
            <a:chExt cx="4236804" cy="1488549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387138E4-B030-7143-B130-8B3F97708552}"/>
                </a:ext>
              </a:extLst>
            </p:cNvPr>
            <p:cNvSpPr txBox="1"/>
            <p:nvPr/>
          </p:nvSpPr>
          <p:spPr>
            <a:xfrm flipH="1">
              <a:off x="6106268" y="186145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F3C80B7-A722-5A44-8C57-B69D7504D0A3}"/>
                </a:ext>
              </a:extLst>
            </p:cNvPr>
            <p:cNvSpPr/>
            <p:nvPr/>
          </p:nvSpPr>
          <p:spPr>
            <a:xfrm>
              <a:off x="4263265" y="2395893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12D2DCFC-B0A4-C946-9650-5951777C8DDA}"/>
              </a:ext>
            </a:extLst>
          </p:cNvPr>
          <p:cNvGrpSpPr/>
          <p:nvPr/>
        </p:nvGrpSpPr>
        <p:grpSpPr>
          <a:xfrm>
            <a:off x="1192131" y="9783011"/>
            <a:ext cx="4240975" cy="1523955"/>
            <a:chOff x="4250958" y="4721942"/>
            <a:chExt cx="4240975" cy="1523955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2B4D379B-B2BC-0E41-AC75-51A29C339D80}"/>
                </a:ext>
              </a:extLst>
            </p:cNvPr>
            <p:cNvSpPr txBox="1"/>
            <p:nvPr/>
          </p:nvSpPr>
          <p:spPr>
            <a:xfrm flipH="1">
              <a:off x="6109258" y="4721942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4" name="Rectangle 40">
              <a:extLst>
                <a:ext uri="{FF2B5EF4-FFF2-40B4-BE49-F238E27FC236}">
                  <a16:creationId xmlns:a16="http://schemas.microsoft.com/office/drawing/2014/main" id="{F01CF548-625A-FE41-A113-4A202009A71B}"/>
                </a:ext>
              </a:extLst>
            </p:cNvPr>
            <p:cNvSpPr/>
            <p:nvPr/>
          </p:nvSpPr>
          <p:spPr>
            <a:xfrm>
              <a:off x="4250958" y="5291790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86F7284E-22F9-4C48-80C6-8976C3ABDFC4}"/>
              </a:ext>
            </a:extLst>
          </p:cNvPr>
          <p:cNvGrpSpPr/>
          <p:nvPr/>
        </p:nvGrpSpPr>
        <p:grpSpPr>
          <a:xfrm>
            <a:off x="18746884" y="9755511"/>
            <a:ext cx="4236804" cy="1555049"/>
            <a:chOff x="4208458" y="7650699"/>
            <a:chExt cx="4236804" cy="1555049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FB606F82-A111-DA4E-97CA-0BCB8770FC79}"/>
                </a:ext>
              </a:extLst>
            </p:cNvPr>
            <p:cNvSpPr txBox="1"/>
            <p:nvPr/>
          </p:nvSpPr>
          <p:spPr>
            <a:xfrm flipH="1">
              <a:off x="4263265" y="7650699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7" name="Rectangle 40">
              <a:extLst>
                <a:ext uri="{FF2B5EF4-FFF2-40B4-BE49-F238E27FC236}">
                  <a16:creationId xmlns:a16="http://schemas.microsoft.com/office/drawing/2014/main" id="{13032B2A-B2F6-D84C-A16E-7BE1D3D8795B}"/>
                </a:ext>
              </a:extLst>
            </p:cNvPr>
            <p:cNvSpPr/>
            <p:nvPr/>
          </p:nvSpPr>
          <p:spPr>
            <a:xfrm>
              <a:off x="4208458" y="8251641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82F5B01-7C86-7A49-A07D-283D21846572}"/>
              </a:ext>
            </a:extLst>
          </p:cNvPr>
          <p:cNvGrpSpPr/>
          <p:nvPr/>
        </p:nvGrpSpPr>
        <p:grpSpPr>
          <a:xfrm>
            <a:off x="18751797" y="5545721"/>
            <a:ext cx="4236804" cy="1514064"/>
            <a:chOff x="4247967" y="10620441"/>
            <a:chExt cx="4236804" cy="1514064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A10351AF-34FA-8148-BE9D-1B135987A46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07201568-0D12-084F-8B0B-4216D9E8B5DC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28">
            <a:extLst>
              <a:ext uri="{FF2B5EF4-FFF2-40B4-BE49-F238E27FC236}">
                <a16:creationId xmlns:a16="http://schemas.microsoft.com/office/drawing/2014/main" id="{D605DCE2-8F3D-6748-AB24-5F18E4BF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983" y="4134394"/>
            <a:ext cx="3674143" cy="4034446"/>
          </a:xfrm>
          <a:custGeom>
            <a:avLst/>
            <a:gdLst>
              <a:gd name="T0" fmla="*/ 1899 w 3418"/>
              <a:gd name="T1" fmla="*/ 3751 h 3752"/>
              <a:gd name="T2" fmla="*/ 1899 w 3418"/>
              <a:gd name="T3" fmla="*/ 3751 h 3752"/>
              <a:gd name="T4" fmla="*/ 552 w 3418"/>
              <a:gd name="T5" fmla="*/ 3191 h 3752"/>
              <a:gd name="T6" fmla="*/ 0 w 3418"/>
              <a:gd name="T7" fmla="*/ 1844 h 3752"/>
              <a:gd name="T8" fmla="*/ 389 w 3418"/>
              <a:gd name="T9" fmla="*/ 687 h 3752"/>
              <a:gd name="T10" fmla="*/ 1375 w 3418"/>
              <a:gd name="T11" fmla="*/ 19 h 3752"/>
              <a:gd name="T12" fmla="*/ 1537 w 3418"/>
              <a:gd name="T13" fmla="*/ 73 h 3752"/>
              <a:gd name="T14" fmla="*/ 1528 w 3418"/>
              <a:gd name="T15" fmla="*/ 244 h 3752"/>
              <a:gd name="T16" fmla="*/ 1167 w 3418"/>
              <a:gd name="T17" fmla="*/ 1266 h 3752"/>
              <a:gd name="T18" fmla="*/ 1637 w 3418"/>
              <a:gd name="T19" fmla="*/ 2405 h 3752"/>
              <a:gd name="T20" fmla="*/ 2776 w 3418"/>
              <a:gd name="T21" fmla="*/ 2874 h 3752"/>
              <a:gd name="T22" fmla="*/ 3228 w 3418"/>
              <a:gd name="T23" fmla="*/ 2820 h 3752"/>
              <a:gd name="T24" fmla="*/ 3381 w 3418"/>
              <a:gd name="T25" fmla="*/ 2874 h 3752"/>
              <a:gd name="T26" fmla="*/ 3372 w 3418"/>
              <a:gd name="T27" fmla="*/ 3046 h 3752"/>
              <a:gd name="T28" fmla="*/ 1899 w 3418"/>
              <a:gd name="T29" fmla="*/ 3751 h 3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18" h="3752">
                <a:moveTo>
                  <a:pt x="1899" y="3751"/>
                </a:moveTo>
                <a:lnTo>
                  <a:pt x="1899" y="3751"/>
                </a:lnTo>
                <a:cubicBezTo>
                  <a:pt x="1392" y="3751"/>
                  <a:pt x="913" y="3552"/>
                  <a:pt x="552" y="3191"/>
                </a:cubicBezTo>
                <a:cubicBezTo>
                  <a:pt x="190" y="2829"/>
                  <a:pt x="0" y="2351"/>
                  <a:pt x="0" y="1844"/>
                </a:cubicBezTo>
                <a:cubicBezTo>
                  <a:pt x="0" y="1429"/>
                  <a:pt x="136" y="1022"/>
                  <a:pt x="389" y="687"/>
                </a:cubicBezTo>
                <a:cubicBezTo>
                  <a:pt x="633" y="371"/>
                  <a:pt x="986" y="127"/>
                  <a:pt x="1375" y="19"/>
                </a:cubicBezTo>
                <a:cubicBezTo>
                  <a:pt x="1438" y="0"/>
                  <a:pt x="1501" y="28"/>
                  <a:pt x="1537" y="73"/>
                </a:cubicBezTo>
                <a:cubicBezTo>
                  <a:pt x="1564" y="127"/>
                  <a:pt x="1564" y="199"/>
                  <a:pt x="1528" y="244"/>
                </a:cubicBezTo>
                <a:cubicBezTo>
                  <a:pt x="1293" y="534"/>
                  <a:pt x="1167" y="895"/>
                  <a:pt x="1167" y="1266"/>
                </a:cubicBezTo>
                <a:cubicBezTo>
                  <a:pt x="1167" y="1691"/>
                  <a:pt x="1329" y="2098"/>
                  <a:pt x="1637" y="2405"/>
                </a:cubicBezTo>
                <a:cubicBezTo>
                  <a:pt x="1944" y="2711"/>
                  <a:pt x="2351" y="2874"/>
                  <a:pt x="2776" y="2874"/>
                </a:cubicBezTo>
                <a:cubicBezTo>
                  <a:pt x="2929" y="2874"/>
                  <a:pt x="3083" y="2856"/>
                  <a:pt x="3228" y="2820"/>
                </a:cubicBezTo>
                <a:cubicBezTo>
                  <a:pt x="3282" y="2802"/>
                  <a:pt x="3345" y="2820"/>
                  <a:pt x="3381" y="2874"/>
                </a:cubicBezTo>
                <a:cubicBezTo>
                  <a:pt x="3417" y="2928"/>
                  <a:pt x="3417" y="2992"/>
                  <a:pt x="3372" y="3046"/>
                </a:cubicBezTo>
                <a:cubicBezTo>
                  <a:pt x="3011" y="3489"/>
                  <a:pt x="2477" y="3751"/>
                  <a:pt x="1899" y="3751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29">
            <a:extLst>
              <a:ext uri="{FF2B5EF4-FFF2-40B4-BE49-F238E27FC236}">
                <a16:creationId xmlns:a16="http://schemas.microsoft.com/office/drawing/2014/main" id="{3BDE3814-0F42-2945-9343-5A6B40D5E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286" y="5077820"/>
            <a:ext cx="3342285" cy="1934258"/>
          </a:xfrm>
          <a:custGeom>
            <a:avLst/>
            <a:gdLst>
              <a:gd name="T0" fmla="*/ 2152 w 3111"/>
              <a:gd name="T1" fmla="*/ 1798 h 1799"/>
              <a:gd name="T2" fmla="*/ 2152 w 3111"/>
              <a:gd name="T3" fmla="*/ 1798 h 1799"/>
              <a:gd name="T4" fmla="*/ 741 w 3111"/>
              <a:gd name="T5" fmla="*/ 1798 h 1799"/>
              <a:gd name="T6" fmla="*/ 108 w 3111"/>
              <a:gd name="T7" fmla="*/ 1474 h 1799"/>
              <a:gd name="T8" fmla="*/ 117 w 3111"/>
              <a:gd name="T9" fmla="*/ 859 h 1799"/>
              <a:gd name="T10" fmla="*/ 398 w 3111"/>
              <a:gd name="T11" fmla="*/ 597 h 1799"/>
              <a:gd name="T12" fmla="*/ 850 w 3111"/>
              <a:gd name="T13" fmla="*/ 497 h 1799"/>
              <a:gd name="T14" fmla="*/ 1031 w 3111"/>
              <a:gd name="T15" fmla="*/ 525 h 1799"/>
              <a:gd name="T16" fmla="*/ 1727 w 3111"/>
              <a:gd name="T17" fmla="*/ 0 h 1799"/>
              <a:gd name="T18" fmla="*/ 2278 w 3111"/>
              <a:gd name="T19" fmla="*/ 254 h 1799"/>
              <a:gd name="T20" fmla="*/ 2359 w 3111"/>
              <a:gd name="T21" fmla="*/ 254 h 1799"/>
              <a:gd name="T22" fmla="*/ 2920 w 3111"/>
              <a:gd name="T23" fmla="*/ 479 h 1799"/>
              <a:gd name="T24" fmla="*/ 3110 w 3111"/>
              <a:gd name="T25" fmla="*/ 986 h 1799"/>
              <a:gd name="T26" fmla="*/ 2865 w 3111"/>
              <a:gd name="T27" fmla="*/ 1546 h 1799"/>
              <a:gd name="T28" fmla="*/ 2152 w 3111"/>
              <a:gd name="T29" fmla="*/ 1798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11" h="1799">
                <a:moveTo>
                  <a:pt x="2152" y="1798"/>
                </a:moveTo>
                <a:lnTo>
                  <a:pt x="2152" y="1798"/>
                </a:lnTo>
                <a:cubicBezTo>
                  <a:pt x="741" y="1798"/>
                  <a:pt x="741" y="1798"/>
                  <a:pt x="741" y="1798"/>
                </a:cubicBezTo>
                <a:cubicBezTo>
                  <a:pt x="461" y="1798"/>
                  <a:pt x="226" y="1681"/>
                  <a:pt x="108" y="1474"/>
                </a:cubicBezTo>
                <a:cubicBezTo>
                  <a:pt x="0" y="1284"/>
                  <a:pt x="9" y="1049"/>
                  <a:pt x="117" y="859"/>
                </a:cubicBezTo>
                <a:cubicBezTo>
                  <a:pt x="181" y="750"/>
                  <a:pt x="280" y="660"/>
                  <a:pt x="398" y="597"/>
                </a:cubicBezTo>
                <a:cubicBezTo>
                  <a:pt x="524" y="534"/>
                  <a:pt x="678" y="497"/>
                  <a:pt x="850" y="497"/>
                </a:cubicBezTo>
                <a:cubicBezTo>
                  <a:pt x="913" y="497"/>
                  <a:pt x="976" y="507"/>
                  <a:pt x="1031" y="525"/>
                </a:cubicBezTo>
                <a:cubicBezTo>
                  <a:pt x="1121" y="217"/>
                  <a:pt x="1401" y="0"/>
                  <a:pt x="1727" y="0"/>
                </a:cubicBezTo>
                <a:cubicBezTo>
                  <a:pt x="1935" y="0"/>
                  <a:pt x="2142" y="91"/>
                  <a:pt x="2278" y="254"/>
                </a:cubicBezTo>
                <a:cubicBezTo>
                  <a:pt x="2305" y="254"/>
                  <a:pt x="2332" y="254"/>
                  <a:pt x="2359" y="254"/>
                </a:cubicBezTo>
                <a:cubicBezTo>
                  <a:pt x="2585" y="254"/>
                  <a:pt x="2775" y="335"/>
                  <a:pt x="2920" y="479"/>
                </a:cubicBezTo>
                <a:cubicBezTo>
                  <a:pt x="3037" y="615"/>
                  <a:pt x="3110" y="796"/>
                  <a:pt x="3110" y="986"/>
                </a:cubicBezTo>
                <a:cubicBezTo>
                  <a:pt x="3110" y="1194"/>
                  <a:pt x="3019" y="1392"/>
                  <a:pt x="2865" y="1546"/>
                </a:cubicBezTo>
                <a:cubicBezTo>
                  <a:pt x="2694" y="1708"/>
                  <a:pt x="2441" y="1798"/>
                  <a:pt x="2152" y="1798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30">
            <a:extLst>
              <a:ext uri="{FF2B5EF4-FFF2-40B4-BE49-F238E27FC236}">
                <a16:creationId xmlns:a16="http://schemas.microsoft.com/office/drawing/2014/main" id="{B956DAA5-F7B8-2546-BF31-E3F12CC6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1419" y="5215302"/>
            <a:ext cx="1886849" cy="1886850"/>
          </a:xfrm>
          <a:custGeom>
            <a:avLst/>
            <a:gdLst>
              <a:gd name="T0" fmla="*/ 1754 w 1755"/>
              <a:gd name="T1" fmla="*/ 877 h 1754"/>
              <a:gd name="T2" fmla="*/ 1754 w 1755"/>
              <a:gd name="T3" fmla="*/ 877 h 1754"/>
              <a:gd name="T4" fmla="*/ 1681 w 1755"/>
              <a:gd name="T5" fmla="*/ 533 h 1754"/>
              <a:gd name="T6" fmla="*/ 1492 w 1755"/>
              <a:gd name="T7" fmla="*/ 262 h 1754"/>
              <a:gd name="T8" fmla="*/ 1211 w 1755"/>
              <a:gd name="T9" fmla="*/ 72 h 1754"/>
              <a:gd name="T10" fmla="*/ 877 w 1755"/>
              <a:gd name="T11" fmla="*/ 0 h 1754"/>
              <a:gd name="T12" fmla="*/ 533 w 1755"/>
              <a:gd name="T13" fmla="*/ 72 h 1754"/>
              <a:gd name="T14" fmla="*/ 253 w 1755"/>
              <a:gd name="T15" fmla="*/ 262 h 1754"/>
              <a:gd name="T16" fmla="*/ 72 w 1755"/>
              <a:gd name="T17" fmla="*/ 533 h 1754"/>
              <a:gd name="T18" fmla="*/ 0 w 1755"/>
              <a:gd name="T19" fmla="*/ 877 h 1754"/>
              <a:gd name="T20" fmla="*/ 72 w 1755"/>
              <a:gd name="T21" fmla="*/ 1220 h 1754"/>
              <a:gd name="T22" fmla="*/ 253 w 1755"/>
              <a:gd name="T23" fmla="*/ 1500 h 1754"/>
              <a:gd name="T24" fmla="*/ 533 w 1755"/>
              <a:gd name="T25" fmla="*/ 1680 h 1754"/>
              <a:gd name="T26" fmla="*/ 877 w 1755"/>
              <a:gd name="T27" fmla="*/ 1753 h 1754"/>
              <a:gd name="T28" fmla="*/ 1211 w 1755"/>
              <a:gd name="T29" fmla="*/ 1680 h 1754"/>
              <a:gd name="T30" fmla="*/ 1492 w 1755"/>
              <a:gd name="T31" fmla="*/ 1500 h 1754"/>
              <a:gd name="T32" fmla="*/ 1681 w 1755"/>
              <a:gd name="T33" fmla="*/ 1220 h 1754"/>
              <a:gd name="T34" fmla="*/ 1754 w 1755"/>
              <a:gd name="T35" fmla="*/ 877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55" h="1754">
                <a:moveTo>
                  <a:pt x="1754" y="877"/>
                </a:moveTo>
                <a:lnTo>
                  <a:pt x="1754" y="877"/>
                </a:lnTo>
                <a:cubicBezTo>
                  <a:pt x="1754" y="759"/>
                  <a:pt x="1726" y="642"/>
                  <a:pt x="1681" y="533"/>
                </a:cubicBezTo>
                <a:cubicBezTo>
                  <a:pt x="1636" y="434"/>
                  <a:pt x="1573" y="343"/>
                  <a:pt x="1492" y="262"/>
                </a:cubicBezTo>
                <a:cubicBezTo>
                  <a:pt x="1410" y="181"/>
                  <a:pt x="1320" y="117"/>
                  <a:pt x="1211" y="72"/>
                </a:cubicBezTo>
                <a:cubicBezTo>
                  <a:pt x="1112" y="27"/>
                  <a:pt x="994" y="0"/>
                  <a:pt x="877" y="0"/>
                </a:cubicBezTo>
                <a:cubicBezTo>
                  <a:pt x="759" y="0"/>
                  <a:pt x="642" y="27"/>
                  <a:pt x="533" y="72"/>
                </a:cubicBezTo>
                <a:cubicBezTo>
                  <a:pt x="434" y="117"/>
                  <a:pt x="334" y="181"/>
                  <a:pt x="253" y="262"/>
                </a:cubicBezTo>
                <a:cubicBezTo>
                  <a:pt x="172" y="343"/>
                  <a:pt x="108" y="434"/>
                  <a:pt x="72" y="533"/>
                </a:cubicBezTo>
                <a:cubicBezTo>
                  <a:pt x="27" y="642"/>
                  <a:pt x="0" y="759"/>
                  <a:pt x="0" y="877"/>
                </a:cubicBezTo>
                <a:cubicBezTo>
                  <a:pt x="0" y="994"/>
                  <a:pt x="27" y="1112"/>
                  <a:pt x="72" y="1220"/>
                </a:cubicBezTo>
                <a:cubicBezTo>
                  <a:pt x="108" y="1320"/>
                  <a:pt x="172" y="1419"/>
                  <a:pt x="253" y="1500"/>
                </a:cubicBezTo>
                <a:cubicBezTo>
                  <a:pt x="334" y="1572"/>
                  <a:pt x="434" y="1635"/>
                  <a:pt x="533" y="1680"/>
                </a:cubicBezTo>
                <a:cubicBezTo>
                  <a:pt x="642" y="1725"/>
                  <a:pt x="759" y="1753"/>
                  <a:pt x="877" y="1753"/>
                </a:cubicBezTo>
                <a:cubicBezTo>
                  <a:pt x="994" y="1753"/>
                  <a:pt x="1112" y="1725"/>
                  <a:pt x="1211" y="1680"/>
                </a:cubicBezTo>
                <a:cubicBezTo>
                  <a:pt x="1320" y="1635"/>
                  <a:pt x="1410" y="1572"/>
                  <a:pt x="1492" y="1500"/>
                </a:cubicBezTo>
                <a:cubicBezTo>
                  <a:pt x="1573" y="1419"/>
                  <a:pt x="1636" y="1320"/>
                  <a:pt x="1681" y="1220"/>
                </a:cubicBezTo>
                <a:cubicBezTo>
                  <a:pt x="1726" y="1112"/>
                  <a:pt x="1754" y="994"/>
                  <a:pt x="1754" y="877"/>
                </a:cubicBezTo>
              </a:path>
            </a:pathLst>
          </a:custGeom>
          <a:solidFill>
            <a:srgbClr val="DDAC5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31">
            <a:extLst>
              <a:ext uri="{FF2B5EF4-FFF2-40B4-BE49-F238E27FC236}">
                <a16:creationId xmlns:a16="http://schemas.microsoft.com/office/drawing/2014/main" id="{8B97BA74-D1E7-944E-A5C8-3EBD094A0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6841" y="4205508"/>
            <a:ext cx="256005" cy="701643"/>
          </a:xfrm>
          <a:custGeom>
            <a:avLst/>
            <a:gdLst>
              <a:gd name="T0" fmla="*/ 118 w 236"/>
              <a:gd name="T1" fmla="*/ 651 h 652"/>
              <a:gd name="T2" fmla="*/ 118 w 236"/>
              <a:gd name="T3" fmla="*/ 651 h 652"/>
              <a:gd name="T4" fmla="*/ 235 w 236"/>
              <a:gd name="T5" fmla="*/ 533 h 652"/>
              <a:gd name="T6" fmla="*/ 235 w 236"/>
              <a:gd name="T7" fmla="*/ 117 h 652"/>
              <a:gd name="T8" fmla="*/ 118 w 236"/>
              <a:gd name="T9" fmla="*/ 0 h 652"/>
              <a:gd name="T10" fmla="*/ 0 w 236"/>
              <a:gd name="T11" fmla="*/ 117 h 652"/>
              <a:gd name="T12" fmla="*/ 0 w 236"/>
              <a:gd name="T13" fmla="*/ 533 h 652"/>
              <a:gd name="T14" fmla="*/ 118 w 236"/>
              <a:gd name="T15" fmla="*/ 651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652">
                <a:moveTo>
                  <a:pt x="118" y="651"/>
                </a:moveTo>
                <a:lnTo>
                  <a:pt x="118" y="651"/>
                </a:lnTo>
                <a:cubicBezTo>
                  <a:pt x="181" y="651"/>
                  <a:pt x="235" y="596"/>
                  <a:pt x="235" y="533"/>
                </a:cubicBezTo>
                <a:cubicBezTo>
                  <a:pt x="235" y="117"/>
                  <a:pt x="235" y="117"/>
                  <a:pt x="235" y="117"/>
                </a:cubicBezTo>
                <a:cubicBezTo>
                  <a:pt x="235" y="54"/>
                  <a:pt x="181" y="0"/>
                  <a:pt x="118" y="0"/>
                </a:cubicBezTo>
                <a:cubicBezTo>
                  <a:pt x="54" y="0"/>
                  <a:pt x="0" y="54"/>
                  <a:pt x="0" y="117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96"/>
                  <a:pt x="54" y="651"/>
                  <a:pt x="118" y="651"/>
                </a:cubicBezTo>
              </a:path>
            </a:pathLst>
          </a:custGeom>
          <a:solidFill>
            <a:srgbClr val="DDAC5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32">
            <a:extLst>
              <a:ext uri="{FF2B5EF4-FFF2-40B4-BE49-F238E27FC236}">
                <a16:creationId xmlns:a16="http://schemas.microsoft.com/office/drawing/2014/main" id="{FA07E7C4-B433-DA41-934D-600CFF857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228" y="4726999"/>
            <a:ext cx="592605" cy="583120"/>
          </a:xfrm>
          <a:custGeom>
            <a:avLst/>
            <a:gdLst>
              <a:gd name="T0" fmla="*/ 127 w 553"/>
              <a:gd name="T1" fmla="*/ 542 h 543"/>
              <a:gd name="T2" fmla="*/ 127 w 553"/>
              <a:gd name="T3" fmla="*/ 542 h 543"/>
              <a:gd name="T4" fmla="*/ 208 w 553"/>
              <a:gd name="T5" fmla="*/ 506 h 543"/>
              <a:gd name="T6" fmla="*/ 506 w 553"/>
              <a:gd name="T7" fmla="*/ 217 h 543"/>
              <a:gd name="T8" fmla="*/ 506 w 553"/>
              <a:gd name="T9" fmla="*/ 45 h 543"/>
              <a:gd name="T10" fmla="*/ 335 w 553"/>
              <a:gd name="T11" fmla="*/ 45 h 543"/>
              <a:gd name="T12" fmla="*/ 46 w 553"/>
              <a:gd name="T13" fmla="*/ 343 h 543"/>
              <a:gd name="T14" fmla="*/ 46 w 553"/>
              <a:gd name="T15" fmla="*/ 506 h 543"/>
              <a:gd name="T16" fmla="*/ 127 w 553"/>
              <a:gd name="T17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3" h="543">
                <a:moveTo>
                  <a:pt x="127" y="542"/>
                </a:moveTo>
                <a:lnTo>
                  <a:pt x="127" y="542"/>
                </a:lnTo>
                <a:cubicBezTo>
                  <a:pt x="154" y="542"/>
                  <a:pt x="190" y="533"/>
                  <a:pt x="208" y="506"/>
                </a:cubicBezTo>
                <a:cubicBezTo>
                  <a:pt x="506" y="217"/>
                  <a:pt x="506" y="217"/>
                  <a:pt x="506" y="217"/>
                </a:cubicBezTo>
                <a:cubicBezTo>
                  <a:pt x="552" y="172"/>
                  <a:pt x="552" y="90"/>
                  <a:pt x="506" y="45"/>
                </a:cubicBezTo>
                <a:cubicBezTo>
                  <a:pt x="461" y="0"/>
                  <a:pt x="380" y="0"/>
                  <a:pt x="335" y="45"/>
                </a:cubicBezTo>
                <a:cubicBezTo>
                  <a:pt x="46" y="343"/>
                  <a:pt x="46" y="343"/>
                  <a:pt x="46" y="343"/>
                </a:cubicBezTo>
                <a:cubicBezTo>
                  <a:pt x="0" y="388"/>
                  <a:pt x="0" y="461"/>
                  <a:pt x="46" y="506"/>
                </a:cubicBezTo>
                <a:cubicBezTo>
                  <a:pt x="63" y="533"/>
                  <a:pt x="100" y="542"/>
                  <a:pt x="127" y="542"/>
                </a:cubicBezTo>
              </a:path>
            </a:pathLst>
          </a:custGeom>
          <a:solidFill>
            <a:srgbClr val="DDAC5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33">
            <a:extLst>
              <a:ext uri="{FF2B5EF4-FFF2-40B4-BE49-F238E27FC236}">
                <a16:creationId xmlns:a16="http://schemas.microsoft.com/office/drawing/2014/main" id="{C5B7CBA6-83C4-8843-BAA3-AB79D96C3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6939" y="6030725"/>
            <a:ext cx="711124" cy="256005"/>
          </a:xfrm>
          <a:custGeom>
            <a:avLst/>
            <a:gdLst>
              <a:gd name="T0" fmla="*/ 533 w 661"/>
              <a:gd name="T1" fmla="*/ 0 h 236"/>
              <a:gd name="T2" fmla="*/ 533 w 661"/>
              <a:gd name="T3" fmla="*/ 0 h 236"/>
              <a:gd name="T4" fmla="*/ 117 w 661"/>
              <a:gd name="T5" fmla="*/ 0 h 236"/>
              <a:gd name="T6" fmla="*/ 0 w 661"/>
              <a:gd name="T7" fmla="*/ 118 h 236"/>
              <a:gd name="T8" fmla="*/ 117 w 661"/>
              <a:gd name="T9" fmla="*/ 235 h 236"/>
              <a:gd name="T10" fmla="*/ 533 w 661"/>
              <a:gd name="T11" fmla="*/ 235 h 236"/>
              <a:gd name="T12" fmla="*/ 660 w 661"/>
              <a:gd name="T13" fmla="*/ 118 h 236"/>
              <a:gd name="T14" fmla="*/ 533 w 661"/>
              <a:gd name="T15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1" h="236">
                <a:moveTo>
                  <a:pt x="533" y="0"/>
                </a:moveTo>
                <a:lnTo>
                  <a:pt x="533" y="0"/>
                </a:lnTo>
                <a:cubicBezTo>
                  <a:pt x="117" y="0"/>
                  <a:pt x="117" y="0"/>
                  <a:pt x="117" y="0"/>
                </a:cubicBezTo>
                <a:cubicBezTo>
                  <a:pt x="54" y="0"/>
                  <a:pt x="0" y="55"/>
                  <a:pt x="0" y="118"/>
                </a:cubicBezTo>
                <a:cubicBezTo>
                  <a:pt x="0" y="190"/>
                  <a:pt x="54" y="235"/>
                  <a:pt x="117" y="235"/>
                </a:cubicBezTo>
                <a:cubicBezTo>
                  <a:pt x="533" y="235"/>
                  <a:pt x="533" y="235"/>
                  <a:pt x="533" y="235"/>
                </a:cubicBezTo>
                <a:cubicBezTo>
                  <a:pt x="605" y="235"/>
                  <a:pt x="660" y="190"/>
                  <a:pt x="660" y="118"/>
                </a:cubicBezTo>
                <a:cubicBezTo>
                  <a:pt x="660" y="55"/>
                  <a:pt x="605" y="0"/>
                  <a:pt x="533" y="0"/>
                </a:cubicBezTo>
              </a:path>
            </a:pathLst>
          </a:custGeom>
          <a:solidFill>
            <a:srgbClr val="DDAC5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34">
            <a:extLst>
              <a:ext uri="{FF2B5EF4-FFF2-40B4-BE49-F238E27FC236}">
                <a16:creationId xmlns:a16="http://schemas.microsoft.com/office/drawing/2014/main" id="{A1297F0B-05F1-9043-8130-22763A647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9746" y="6993114"/>
            <a:ext cx="602087" cy="583120"/>
          </a:xfrm>
          <a:custGeom>
            <a:avLst/>
            <a:gdLst>
              <a:gd name="T0" fmla="*/ 217 w 562"/>
              <a:gd name="T1" fmla="*/ 45 h 544"/>
              <a:gd name="T2" fmla="*/ 217 w 562"/>
              <a:gd name="T3" fmla="*/ 45 h 544"/>
              <a:gd name="T4" fmla="*/ 55 w 562"/>
              <a:gd name="T5" fmla="*/ 45 h 544"/>
              <a:gd name="T6" fmla="*/ 55 w 562"/>
              <a:gd name="T7" fmla="*/ 217 h 544"/>
              <a:gd name="T8" fmla="*/ 344 w 562"/>
              <a:gd name="T9" fmla="*/ 506 h 544"/>
              <a:gd name="T10" fmla="*/ 425 w 562"/>
              <a:gd name="T11" fmla="*/ 543 h 544"/>
              <a:gd name="T12" fmla="*/ 515 w 562"/>
              <a:gd name="T13" fmla="*/ 506 h 544"/>
              <a:gd name="T14" fmla="*/ 515 w 562"/>
              <a:gd name="T15" fmla="*/ 344 h 544"/>
              <a:gd name="T16" fmla="*/ 217 w 562"/>
              <a:gd name="T17" fmla="*/ 45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2" h="544">
                <a:moveTo>
                  <a:pt x="217" y="45"/>
                </a:moveTo>
                <a:lnTo>
                  <a:pt x="217" y="45"/>
                </a:lnTo>
                <a:cubicBezTo>
                  <a:pt x="172" y="0"/>
                  <a:pt x="100" y="0"/>
                  <a:pt x="55" y="45"/>
                </a:cubicBezTo>
                <a:cubicBezTo>
                  <a:pt x="0" y="90"/>
                  <a:pt x="0" y="163"/>
                  <a:pt x="55" y="217"/>
                </a:cubicBezTo>
                <a:cubicBezTo>
                  <a:pt x="344" y="506"/>
                  <a:pt x="344" y="506"/>
                  <a:pt x="344" y="506"/>
                </a:cubicBezTo>
                <a:cubicBezTo>
                  <a:pt x="371" y="534"/>
                  <a:pt x="398" y="543"/>
                  <a:pt x="425" y="543"/>
                </a:cubicBezTo>
                <a:cubicBezTo>
                  <a:pt x="461" y="543"/>
                  <a:pt x="488" y="534"/>
                  <a:pt x="515" y="506"/>
                </a:cubicBezTo>
                <a:cubicBezTo>
                  <a:pt x="561" y="461"/>
                  <a:pt x="561" y="389"/>
                  <a:pt x="515" y="344"/>
                </a:cubicBezTo>
                <a:lnTo>
                  <a:pt x="217" y="45"/>
                </a:lnTo>
              </a:path>
            </a:pathLst>
          </a:custGeom>
          <a:solidFill>
            <a:srgbClr val="DDAC5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35">
            <a:extLst>
              <a:ext uri="{FF2B5EF4-FFF2-40B4-BE49-F238E27FC236}">
                <a16:creationId xmlns:a16="http://schemas.microsoft.com/office/drawing/2014/main" id="{AE2D6E82-073C-4642-B22E-59F9ECA9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6841" y="7410307"/>
            <a:ext cx="256005" cy="701643"/>
          </a:xfrm>
          <a:custGeom>
            <a:avLst/>
            <a:gdLst>
              <a:gd name="T0" fmla="*/ 118 w 236"/>
              <a:gd name="T1" fmla="*/ 0 h 651"/>
              <a:gd name="T2" fmla="*/ 118 w 236"/>
              <a:gd name="T3" fmla="*/ 0 h 651"/>
              <a:gd name="T4" fmla="*/ 0 w 236"/>
              <a:gd name="T5" fmla="*/ 117 h 651"/>
              <a:gd name="T6" fmla="*/ 0 w 236"/>
              <a:gd name="T7" fmla="*/ 533 h 651"/>
              <a:gd name="T8" fmla="*/ 118 w 236"/>
              <a:gd name="T9" fmla="*/ 650 h 651"/>
              <a:gd name="T10" fmla="*/ 235 w 236"/>
              <a:gd name="T11" fmla="*/ 533 h 651"/>
              <a:gd name="T12" fmla="*/ 235 w 236"/>
              <a:gd name="T13" fmla="*/ 117 h 651"/>
              <a:gd name="T14" fmla="*/ 118 w 236"/>
              <a:gd name="T15" fmla="*/ 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651">
                <a:moveTo>
                  <a:pt x="118" y="0"/>
                </a:moveTo>
                <a:lnTo>
                  <a:pt x="118" y="0"/>
                </a:lnTo>
                <a:cubicBezTo>
                  <a:pt x="45" y="0"/>
                  <a:pt x="0" y="45"/>
                  <a:pt x="0" y="117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96"/>
                  <a:pt x="45" y="650"/>
                  <a:pt x="118" y="650"/>
                </a:cubicBezTo>
                <a:cubicBezTo>
                  <a:pt x="181" y="650"/>
                  <a:pt x="235" y="596"/>
                  <a:pt x="235" y="533"/>
                </a:cubicBezTo>
                <a:cubicBezTo>
                  <a:pt x="235" y="117"/>
                  <a:pt x="235" y="117"/>
                  <a:pt x="235" y="117"/>
                </a:cubicBezTo>
                <a:cubicBezTo>
                  <a:pt x="235" y="45"/>
                  <a:pt x="181" y="0"/>
                  <a:pt x="118" y="0"/>
                </a:cubicBezTo>
              </a:path>
            </a:pathLst>
          </a:custGeom>
          <a:solidFill>
            <a:srgbClr val="DDAC5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36">
            <a:extLst>
              <a:ext uri="{FF2B5EF4-FFF2-40B4-BE49-F238E27FC236}">
                <a16:creationId xmlns:a16="http://schemas.microsoft.com/office/drawing/2014/main" id="{71E591CD-0611-F24B-A4C0-3FF332368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7854" y="6993114"/>
            <a:ext cx="592602" cy="583120"/>
          </a:xfrm>
          <a:custGeom>
            <a:avLst/>
            <a:gdLst>
              <a:gd name="T0" fmla="*/ 334 w 552"/>
              <a:gd name="T1" fmla="*/ 45 h 544"/>
              <a:gd name="T2" fmla="*/ 334 w 552"/>
              <a:gd name="T3" fmla="*/ 45 h 544"/>
              <a:gd name="T4" fmla="*/ 45 w 552"/>
              <a:gd name="T5" fmla="*/ 335 h 544"/>
              <a:gd name="T6" fmla="*/ 45 w 552"/>
              <a:gd name="T7" fmla="*/ 506 h 544"/>
              <a:gd name="T8" fmla="*/ 127 w 552"/>
              <a:gd name="T9" fmla="*/ 543 h 544"/>
              <a:gd name="T10" fmla="*/ 208 w 552"/>
              <a:gd name="T11" fmla="*/ 506 h 544"/>
              <a:gd name="T12" fmla="*/ 506 w 552"/>
              <a:gd name="T13" fmla="*/ 208 h 544"/>
              <a:gd name="T14" fmla="*/ 506 w 552"/>
              <a:gd name="T15" fmla="*/ 45 h 544"/>
              <a:gd name="T16" fmla="*/ 334 w 552"/>
              <a:gd name="T17" fmla="*/ 45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2" h="544">
                <a:moveTo>
                  <a:pt x="334" y="45"/>
                </a:moveTo>
                <a:lnTo>
                  <a:pt x="334" y="45"/>
                </a:lnTo>
                <a:cubicBezTo>
                  <a:pt x="45" y="335"/>
                  <a:pt x="45" y="335"/>
                  <a:pt x="45" y="335"/>
                </a:cubicBezTo>
                <a:cubicBezTo>
                  <a:pt x="0" y="389"/>
                  <a:pt x="0" y="461"/>
                  <a:pt x="45" y="506"/>
                </a:cubicBezTo>
                <a:cubicBezTo>
                  <a:pt x="63" y="534"/>
                  <a:pt x="99" y="543"/>
                  <a:pt x="127" y="543"/>
                </a:cubicBezTo>
                <a:cubicBezTo>
                  <a:pt x="153" y="543"/>
                  <a:pt x="190" y="534"/>
                  <a:pt x="208" y="506"/>
                </a:cubicBezTo>
                <a:cubicBezTo>
                  <a:pt x="506" y="208"/>
                  <a:pt x="506" y="208"/>
                  <a:pt x="506" y="208"/>
                </a:cubicBezTo>
                <a:cubicBezTo>
                  <a:pt x="551" y="163"/>
                  <a:pt x="551" y="90"/>
                  <a:pt x="506" y="45"/>
                </a:cubicBezTo>
                <a:cubicBezTo>
                  <a:pt x="461" y="0"/>
                  <a:pt x="380" y="0"/>
                  <a:pt x="334" y="45"/>
                </a:cubicBezTo>
              </a:path>
            </a:pathLst>
          </a:custGeom>
          <a:solidFill>
            <a:srgbClr val="DDAC5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37">
            <a:extLst>
              <a:ext uri="{FF2B5EF4-FFF2-40B4-BE49-F238E27FC236}">
                <a16:creationId xmlns:a16="http://schemas.microsoft.com/office/drawing/2014/main" id="{F9834F8D-42F8-D248-9F6D-0953EA97B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1621" y="6030725"/>
            <a:ext cx="701643" cy="256005"/>
          </a:xfrm>
          <a:custGeom>
            <a:avLst/>
            <a:gdLst>
              <a:gd name="T0" fmla="*/ 651 w 652"/>
              <a:gd name="T1" fmla="*/ 118 h 236"/>
              <a:gd name="T2" fmla="*/ 651 w 652"/>
              <a:gd name="T3" fmla="*/ 118 h 236"/>
              <a:gd name="T4" fmla="*/ 533 w 652"/>
              <a:gd name="T5" fmla="*/ 0 h 236"/>
              <a:gd name="T6" fmla="*/ 117 w 652"/>
              <a:gd name="T7" fmla="*/ 0 h 236"/>
              <a:gd name="T8" fmla="*/ 0 w 652"/>
              <a:gd name="T9" fmla="*/ 118 h 236"/>
              <a:gd name="T10" fmla="*/ 117 w 652"/>
              <a:gd name="T11" fmla="*/ 235 h 236"/>
              <a:gd name="T12" fmla="*/ 533 w 652"/>
              <a:gd name="T13" fmla="*/ 235 h 236"/>
              <a:gd name="T14" fmla="*/ 651 w 652"/>
              <a:gd name="T15" fmla="*/ 1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2" h="236">
                <a:moveTo>
                  <a:pt x="651" y="118"/>
                </a:moveTo>
                <a:lnTo>
                  <a:pt x="651" y="118"/>
                </a:lnTo>
                <a:cubicBezTo>
                  <a:pt x="651" y="55"/>
                  <a:pt x="596" y="0"/>
                  <a:pt x="533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54" y="0"/>
                  <a:pt x="0" y="55"/>
                  <a:pt x="0" y="118"/>
                </a:cubicBezTo>
                <a:cubicBezTo>
                  <a:pt x="0" y="181"/>
                  <a:pt x="54" y="235"/>
                  <a:pt x="117" y="235"/>
                </a:cubicBezTo>
                <a:cubicBezTo>
                  <a:pt x="533" y="235"/>
                  <a:pt x="533" y="235"/>
                  <a:pt x="533" y="235"/>
                </a:cubicBezTo>
                <a:cubicBezTo>
                  <a:pt x="596" y="235"/>
                  <a:pt x="651" y="181"/>
                  <a:pt x="651" y="118"/>
                </a:cubicBezTo>
              </a:path>
            </a:pathLst>
          </a:custGeom>
          <a:solidFill>
            <a:srgbClr val="DDAC5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38">
            <a:extLst>
              <a:ext uri="{FF2B5EF4-FFF2-40B4-BE49-F238E27FC236}">
                <a16:creationId xmlns:a16="http://schemas.microsoft.com/office/drawing/2014/main" id="{0FAC66A8-2C34-7749-9BD1-1EA30CF2B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7854" y="4726999"/>
            <a:ext cx="592602" cy="583120"/>
          </a:xfrm>
          <a:custGeom>
            <a:avLst/>
            <a:gdLst>
              <a:gd name="T0" fmla="*/ 344 w 552"/>
              <a:gd name="T1" fmla="*/ 506 h 543"/>
              <a:gd name="T2" fmla="*/ 344 w 552"/>
              <a:gd name="T3" fmla="*/ 506 h 543"/>
              <a:gd name="T4" fmla="*/ 425 w 552"/>
              <a:gd name="T5" fmla="*/ 542 h 543"/>
              <a:gd name="T6" fmla="*/ 506 w 552"/>
              <a:gd name="T7" fmla="*/ 506 h 543"/>
              <a:gd name="T8" fmla="*/ 506 w 552"/>
              <a:gd name="T9" fmla="*/ 343 h 543"/>
              <a:gd name="T10" fmla="*/ 208 w 552"/>
              <a:gd name="T11" fmla="*/ 45 h 543"/>
              <a:gd name="T12" fmla="*/ 45 w 552"/>
              <a:gd name="T13" fmla="*/ 45 h 543"/>
              <a:gd name="T14" fmla="*/ 45 w 552"/>
              <a:gd name="T15" fmla="*/ 217 h 543"/>
              <a:gd name="T16" fmla="*/ 344 w 552"/>
              <a:gd name="T17" fmla="*/ 506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2" h="543">
                <a:moveTo>
                  <a:pt x="344" y="506"/>
                </a:moveTo>
                <a:lnTo>
                  <a:pt x="344" y="506"/>
                </a:lnTo>
                <a:cubicBezTo>
                  <a:pt x="361" y="533"/>
                  <a:pt x="389" y="542"/>
                  <a:pt x="425" y="542"/>
                </a:cubicBezTo>
                <a:cubicBezTo>
                  <a:pt x="452" y="542"/>
                  <a:pt x="479" y="533"/>
                  <a:pt x="506" y="506"/>
                </a:cubicBezTo>
                <a:cubicBezTo>
                  <a:pt x="551" y="461"/>
                  <a:pt x="551" y="388"/>
                  <a:pt x="506" y="34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163" y="0"/>
                  <a:pt x="90" y="0"/>
                  <a:pt x="45" y="45"/>
                </a:cubicBezTo>
                <a:cubicBezTo>
                  <a:pt x="0" y="90"/>
                  <a:pt x="0" y="163"/>
                  <a:pt x="45" y="217"/>
                </a:cubicBezTo>
                <a:lnTo>
                  <a:pt x="344" y="506"/>
                </a:lnTo>
              </a:path>
            </a:pathLst>
          </a:custGeom>
          <a:solidFill>
            <a:srgbClr val="DDAC5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39">
            <a:extLst>
              <a:ext uri="{FF2B5EF4-FFF2-40B4-BE49-F238E27FC236}">
                <a16:creationId xmlns:a16="http://schemas.microsoft.com/office/drawing/2014/main" id="{CEC2E404-DE84-9949-8553-D85892B4B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043" y="5632495"/>
            <a:ext cx="4110299" cy="2379896"/>
          </a:xfrm>
          <a:custGeom>
            <a:avLst/>
            <a:gdLst>
              <a:gd name="T0" fmla="*/ 2649 w 3825"/>
              <a:gd name="T1" fmla="*/ 2213 h 2214"/>
              <a:gd name="T2" fmla="*/ 2649 w 3825"/>
              <a:gd name="T3" fmla="*/ 2213 h 2214"/>
              <a:gd name="T4" fmla="*/ 913 w 3825"/>
              <a:gd name="T5" fmla="*/ 2213 h 2214"/>
              <a:gd name="T6" fmla="*/ 136 w 3825"/>
              <a:gd name="T7" fmla="*/ 1815 h 2214"/>
              <a:gd name="T8" fmla="*/ 145 w 3825"/>
              <a:gd name="T9" fmla="*/ 1057 h 2214"/>
              <a:gd name="T10" fmla="*/ 488 w 3825"/>
              <a:gd name="T11" fmla="*/ 741 h 2214"/>
              <a:gd name="T12" fmla="*/ 1049 w 3825"/>
              <a:gd name="T13" fmla="*/ 623 h 2214"/>
              <a:gd name="T14" fmla="*/ 1275 w 3825"/>
              <a:gd name="T15" fmla="*/ 650 h 2214"/>
              <a:gd name="T16" fmla="*/ 2124 w 3825"/>
              <a:gd name="T17" fmla="*/ 0 h 2214"/>
              <a:gd name="T18" fmla="*/ 2802 w 3825"/>
              <a:gd name="T19" fmla="*/ 316 h 2214"/>
              <a:gd name="T20" fmla="*/ 2893 w 3825"/>
              <a:gd name="T21" fmla="*/ 316 h 2214"/>
              <a:gd name="T22" fmla="*/ 3589 w 3825"/>
              <a:gd name="T23" fmla="*/ 596 h 2214"/>
              <a:gd name="T24" fmla="*/ 3824 w 3825"/>
              <a:gd name="T25" fmla="*/ 1219 h 2214"/>
              <a:gd name="T26" fmla="*/ 3526 w 3825"/>
              <a:gd name="T27" fmla="*/ 1906 h 2214"/>
              <a:gd name="T28" fmla="*/ 2649 w 3825"/>
              <a:gd name="T29" fmla="*/ 2213 h 2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25" h="2214">
                <a:moveTo>
                  <a:pt x="2649" y="2213"/>
                </a:moveTo>
                <a:lnTo>
                  <a:pt x="2649" y="2213"/>
                </a:lnTo>
                <a:cubicBezTo>
                  <a:pt x="913" y="2213"/>
                  <a:pt x="913" y="2213"/>
                  <a:pt x="913" y="2213"/>
                </a:cubicBezTo>
                <a:cubicBezTo>
                  <a:pt x="570" y="2213"/>
                  <a:pt x="280" y="2069"/>
                  <a:pt x="136" y="1815"/>
                </a:cubicBezTo>
                <a:cubicBezTo>
                  <a:pt x="0" y="1580"/>
                  <a:pt x="9" y="1291"/>
                  <a:pt x="145" y="1057"/>
                </a:cubicBezTo>
                <a:cubicBezTo>
                  <a:pt x="226" y="931"/>
                  <a:pt x="344" y="813"/>
                  <a:pt x="488" y="741"/>
                </a:cubicBezTo>
                <a:cubicBezTo>
                  <a:pt x="642" y="659"/>
                  <a:pt x="832" y="623"/>
                  <a:pt x="1049" y="623"/>
                </a:cubicBezTo>
                <a:cubicBezTo>
                  <a:pt x="1130" y="623"/>
                  <a:pt x="1202" y="632"/>
                  <a:pt x="1275" y="650"/>
                </a:cubicBezTo>
                <a:cubicBezTo>
                  <a:pt x="1374" y="271"/>
                  <a:pt x="1718" y="0"/>
                  <a:pt x="2124" y="0"/>
                </a:cubicBezTo>
                <a:cubicBezTo>
                  <a:pt x="2387" y="0"/>
                  <a:pt x="2631" y="117"/>
                  <a:pt x="2802" y="316"/>
                </a:cubicBezTo>
                <a:cubicBezTo>
                  <a:pt x="2830" y="316"/>
                  <a:pt x="2866" y="316"/>
                  <a:pt x="2893" y="316"/>
                </a:cubicBezTo>
                <a:cubicBezTo>
                  <a:pt x="3182" y="316"/>
                  <a:pt x="3417" y="415"/>
                  <a:pt x="3589" y="596"/>
                </a:cubicBezTo>
                <a:cubicBezTo>
                  <a:pt x="3743" y="759"/>
                  <a:pt x="3824" y="985"/>
                  <a:pt x="3824" y="1219"/>
                </a:cubicBezTo>
                <a:cubicBezTo>
                  <a:pt x="3824" y="1481"/>
                  <a:pt x="3715" y="1725"/>
                  <a:pt x="3526" y="1906"/>
                </a:cubicBezTo>
                <a:cubicBezTo>
                  <a:pt x="3309" y="2105"/>
                  <a:pt x="3001" y="2213"/>
                  <a:pt x="2649" y="2213"/>
                </a:cubicBezTo>
              </a:path>
            </a:pathLst>
          </a:custGeom>
          <a:solidFill>
            <a:srgbClr val="DDAC5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40">
            <a:extLst>
              <a:ext uri="{FF2B5EF4-FFF2-40B4-BE49-F238E27FC236}">
                <a16:creationId xmlns:a16="http://schemas.microsoft.com/office/drawing/2014/main" id="{DC2FC764-C9D3-FC4C-BC9B-1FC73BA7C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418" y="8927372"/>
            <a:ext cx="1090390" cy="1194689"/>
          </a:xfrm>
          <a:custGeom>
            <a:avLst/>
            <a:gdLst>
              <a:gd name="T0" fmla="*/ 569 w 1013"/>
              <a:gd name="T1" fmla="*/ 1112 h 1113"/>
              <a:gd name="T2" fmla="*/ 569 w 1013"/>
              <a:gd name="T3" fmla="*/ 1112 h 1113"/>
              <a:gd name="T4" fmla="*/ 163 w 1013"/>
              <a:gd name="T5" fmla="*/ 949 h 1113"/>
              <a:gd name="T6" fmla="*/ 0 w 1013"/>
              <a:gd name="T7" fmla="*/ 551 h 1113"/>
              <a:gd name="T8" fmla="*/ 117 w 1013"/>
              <a:gd name="T9" fmla="*/ 208 h 1113"/>
              <a:gd name="T10" fmla="*/ 407 w 1013"/>
              <a:gd name="T11" fmla="*/ 9 h 1113"/>
              <a:gd name="T12" fmla="*/ 461 w 1013"/>
              <a:gd name="T13" fmla="*/ 27 h 1113"/>
              <a:gd name="T14" fmla="*/ 452 w 1013"/>
              <a:gd name="T15" fmla="*/ 72 h 1113"/>
              <a:gd name="T16" fmla="*/ 344 w 1013"/>
              <a:gd name="T17" fmla="*/ 380 h 1113"/>
              <a:gd name="T18" fmla="*/ 488 w 1013"/>
              <a:gd name="T19" fmla="*/ 714 h 1113"/>
              <a:gd name="T20" fmla="*/ 823 w 1013"/>
              <a:gd name="T21" fmla="*/ 859 h 1113"/>
              <a:gd name="T22" fmla="*/ 958 w 1013"/>
              <a:gd name="T23" fmla="*/ 841 h 1113"/>
              <a:gd name="T24" fmla="*/ 1003 w 1013"/>
              <a:gd name="T25" fmla="*/ 859 h 1113"/>
              <a:gd name="T26" fmla="*/ 1003 w 1013"/>
              <a:gd name="T27" fmla="*/ 904 h 1113"/>
              <a:gd name="T28" fmla="*/ 569 w 1013"/>
              <a:gd name="T29" fmla="*/ 1112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13" h="1113">
                <a:moveTo>
                  <a:pt x="569" y="1112"/>
                </a:moveTo>
                <a:lnTo>
                  <a:pt x="569" y="1112"/>
                </a:lnTo>
                <a:cubicBezTo>
                  <a:pt x="416" y="1112"/>
                  <a:pt x="271" y="1058"/>
                  <a:pt x="163" y="949"/>
                </a:cubicBezTo>
                <a:cubicBezTo>
                  <a:pt x="63" y="841"/>
                  <a:pt x="0" y="705"/>
                  <a:pt x="0" y="551"/>
                </a:cubicBezTo>
                <a:cubicBezTo>
                  <a:pt x="0" y="425"/>
                  <a:pt x="45" y="307"/>
                  <a:pt x="117" y="208"/>
                </a:cubicBezTo>
                <a:cubicBezTo>
                  <a:pt x="190" y="108"/>
                  <a:pt x="298" y="45"/>
                  <a:pt x="407" y="9"/>
                </a:cubicBezTo>
                <a:cubicBezTo>
                  <a:pt x="425" y="0"/>
                  <a:pt x="443" y="9"/>
                  <a:pt x="461" y="27"/>
                </a:cubicBezTo>
                <a:cubicBezTo>
                  <a:pt x="470" y="45"/>
                  <a:pt x="470" y="63"/>
                  <a:pt x="452" y="72"/>
                </a:cubicBezTo>
                <a:cubicBezTo>
                  <a:pt x="389" y="163"/>
                  <a:pt x="344" y="271"/>
                  <a:pt x="344" y="380"/>
                </a:cubicBezTo>
                <a:cubicBezTo>
                  <a:pt x="344" y="506"/>
                  <a:pt x="398" y="624"/>
                  <a:pt x="488" y="714"/>
                </a:cubicBezTo>
                <a:cubicBezTo>
                  <a:pt x="578" y="805"/>
                  <a:pt x="696" y="859"/>
                  <a:pt x="823" y="859"/>
                </a:cubicBezTo>
                <a:cubicBezTo>
                  <a:pt x="868" y="859"/>
                  <a:pt x="913" y="850"/>
                  <a:pt x="958" y="841"/>
                </a:cubicBezTo>
                <a:cubicBezTo>
                  <a:pt x="976" y="831"/>
                  <a:pt x="994" y="841"/>
                  <a:pt x="1003" y="859"/>
                </a:cubicBezTo>
                <a:cubicBezTo>
                  <a:pt x="1012" y="868"/>
                  <a:pt x="1012" y="895"/>
                  <a:pt x="1003" y="904"/>
                </a:cubicBezTo>
                <a:cubicBezTo>
                  <a:pt x="895" y="1039"/>
                  <a:pt x="732" y="1112"/>
                  <a:pt x="569" y="111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41">
            <a:extLst>
              <a:ext uri="{FF2B5EF4-FFF2-40B4-BE49-F238E27FC236}">
                <a16:creationId xmlns:a16="http://schemas.microsoft.com/office/drawing/2014/main" id="{5135A8ED-8641-C845-8584-67763DE8D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418" y="11074966"/>
            <a:ext cx="1090390" cy="1194689"/>
          </a:xfrm>
          <a:custGeom>
            <a:avLst/>
            <a:gdLst>
              <a:gd name="T0" fmla="*/ 569 w 1013"/>
              <a:gd name="T1" fmla="*/ 1112 h 1113"/>
              <a:gd name="T2" fmla="*/ 569 w 1013"/>
              <a:gd name="T3" fmla="*/ 1112 h 1113"/>
              <a:gd name="T4" fmla="*/ 163 w 1013"/>
              <a:gd name="T5" fmla="*/ 949 h 1113"/>
              <a:gd name="T6" fmla="*/ 0 w 1013"/>
              <a:gd name="T7" fmla="*/ 551 h 1113"/>
              <a:gd name="T8" fmla="*/ 117 w 1013"/>
              <a:gd name="T9" fmla="*/ 208 h 1113"/>
              <a:gd name="T10" fmla="*/ 407 w 1013"/>
              <a:gd name="T11" fmla="*/ 9 h 1113"/>
              <a:gd name="T12" fmla="*/ 461 w 1013"/>
              <a:gd name="T13" fmla="*/ 27 h 1113"/>
              <a:gd name="T14" fmla="*/ 452 w 1013"/>
              <a:gd name="T15" fmla="*/ 72 h 1113"/>
              <a:gd name="T16" fmla="*/ 344 w 1013"/>
              <a:gd name="T17" fmla="*/ 379 h 1113"/>
              <a:gd name="T18" fmla="*/ 488 w 1013"/>
              <a:gd name="T19" fmla="*/ 714 h 1113"/>
              <a:gd name="T20" fmla="*/ 823 w 1013"/>
              <a:gd name="T21" fmla="*/ 859 h 1113"/>
              <a:gd name="T22" fmla="*/ 958 w 1013"/>
              <a:gd name="T23" fmla="*/ 840 h 1113"/>
              <a:gd name="T24" fmla="*/ 1003 w 1013"/>
              <a:gd name="T25" fmla="*/ 849 h 1113"/>
              <a:gd name="T26" fmla="*/ 1003 w 1013"/>
              <a:gd name="T27" fmla="*/ 904 h 1113"/>
              <a:gd name="T28" fmla="*/ 569 w 1013"/>
              <a:gd name="T29" fmla="*/ 1112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13" h="1113">
                <a:moveTo>
                  <a:pt x="569" y="1112"/>
                </a:moveTo>
                <a:lnTo>
                  <a:pt x="569" y="1112"/>
                </a:lnTo>
                <a:cubicBezTo>
                  <a:pt x="416" y="1112"/>
                  <a:pt x="271" y="1057"/>
                  <a:pt x="163" y="949"/>
                </a:cubicBezTo>
                <a:cubicBezTo>
                  <a:pt x="63" y="840"/>
                  <a:pt x="0" y="696"/>
                  <a:pt x="0" y="551"/>
                </a:cubicBezTo>
                <a:cubicBezTo>
                  <a:pt x="0" y="425"/>
                  <a:pt x="45" y="307"/>
                  <a:pt x="117" y="208"/>
                </a:cubicBezTo>
                <a:cubicBezTo>
                  <a:pt x="190" y="108"/>
                  <a:pt x="298" y="36"/>
                  <a:pt x="407" y="9"/>
                </a:cubicBezTo>
                <a:cubicBezTo>
                  <a:pt x="425" y="0"/>
                  <a:pt x="443" y="9"/>
                  <a:pt x="461" y="27"/>
                </a:cubicBezTo>
                <a:cubicBezTo>
                  <a:pt x="470" y="36"/>
                  <a:pt x="470" y="63"/>
                  <a:pt x="452" y="72"/>
                </a:cubicBezTo>
                <a:cubicBezTo>
                  <a:pt x="389" y="162"/>
                  <a:pt x="344" y="262"/>
                  <a:pt x="344" y="379"/>
                </a:cubicBezTo>
                <a:cubicBezTo>
                  <a:pt x="344" y="506"/>
                  <a:pt x="398" y="623"/>
                  <a:pt x="488" y="714"/>
                </a:cubicBezTo>
                <a:cubicBezTo>
                  <a:pt x="578" y="804"/>
                  <a:pt x="696" y="859"/>
                  <a:pt x="823" y="859"/>
                </a:cubicBezTo>
                <a:cubicBezTo>
                  <a:pt x="868" y="859"/>
                  <a:pt x="913" y="849"/>
                  <a:pt x="958" y="840"/>
                </a:cubicBezTo>
                <a:cubicBezTo>
                  <a:pt x="976" y="831"/>
                  <a:pt x="994" y="840"/>
                  <a:pt x="1003" y="849"/>
                </a:cubicBezTo>
                <a:cubicBezTo>
                  <a:pt x="1012" y="868"/>
                  <a:pt x="1012" y="886"/>
                  <a:pt x="1003" y="904"/>
                </a:cubicBezTo>
                <a:cubicBezTo>
                  <a:pt x="895" y="1039"/>
                  <a:pt x="732" y="1112"/>
                  <a:pt x="569" y="111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42">
            <a:extLst>
              <a:ext uri="{FF2B5EF4-FFF2-40B4-BE49-F238E27FC236}">
                <a16:creationId xmlns:a16="http://schemas.microsoft.com/office/drawing/2014/main" id="{B4E2C4A9-C1A5-E84B-87AD-C7CEF0410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1708" y="9159671"/>
            <a:ext cx="488307" cy="488307"/>
          </a:xfrm>
          <a:custGeom>
            <a:avLst/>
            <a:gdLst>
              <a:gd name="T0" fmla="*/ 452 w 453"/>
              <a:gd name="T1" fmla="*/ 226 h 453"/>
              <a:gd name="T2" fmla="*/ 452 w 453"/>
              <a:gd name="T3" fmla="*/ 226 h 453"/>
              <a:gd name="T4" fmla="*/ 434 w 453"/>
              <a:gd name="T5" fmla="*/ 135 h 453"/>
              <a:gd name="T6" fmla="*/ 388 w 453"/>
              <a:gd name="T7" fmla="*/ 63 h 453"/>
              <a:gd name="T8" fmla="*/ 316 w 453"/>
              <a:gd name="T9" fmla="*/ 18 h 453"/>
              <a:gd name="T10" fmla="*/ 226 w 453"/>
              <a:gd name="T11" fmla="*/ 0 h 453"/>
              <a:gd name="T12" fmla="*/ 144 w 453"/>
              <a:gd name="T13" fmla="*/ 18 h 453"/>
              <a:gd name="T14" fmla="*/ 72 w 453"/>
              <a:gd name="T15" fmla="*/ 63 h 453"/>
              <a:gd name="T16" fmla="*/ 18 w 453"/>
              <a:gd name="T17" fmla="*/ 135 h 453"/>
              <a:gd name="T18" fmla="*/ 0 w 453"/>
              <a:gd name="T19" fmla="*/ 226 h 453"/>
              <a:gd name="T20" fmla="*/ 18 w 453"/>
              <a:gd name="T21" fmla="*/ 316 h 453"/>
              <a:gd name="T22" fmla="*/ 72 w 453"/>
              <a:gd name="T23" fmla="*/ 380 h 453"/>
              <a:gd name="T24" fmla="*/ 144 w 453"/>
              <a:gd name="T25" fmla="*/ 434 h 453"/>
              <a:gd name="T26" fmla="*/ 226 w 453"/>
              <a:gd name="T27" fmla="*/ 452 h 453"/>
              <a:gd name="T28" fmla="*/ 316 w 453"/>
              <a:gd name="T29" fmla="*/ 434 h 453"/>
              <a:gd name="T30" fmla="*/ 388 w 453"/>
              <a:gd name="T31" fmla="*/ 380 h 453"/>
              <a:gd name="T32" fmla="*/ 434 w 453"/>
              <a:gd name="T33" fmla="*/ 316 h 453"/>
              <a:gd name="T34" fmla="*/ 452 w 453"/>
              <a:gd name="T35" fmla="*/ 22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3" h="453">
                <a:moveTo>
                  <a:pt x="452" y="226"/>
                </a:moveTo>
                <a:lnTo>
                  <a:pt x="452" y="226"/>
                </a:lnTo>
                <a:cubicBezTo>
                  <a:pt x="452" y="190"/>
                  <a:pt x="452" y="163"/>
                  <a:pt x="434" y="135"/>
                </a:cubicBezTo>
                <a:cubicBezTo>
                  <a:pt x="425" y="109"/>
                  <a:pt x="407" y="81"/>
                  <a:pt x="388" y="63"/>
                </a:cubicBezTo>
                <a:cubicBezTo>
                  <a:pt x="370" y="45"/>
                  <a:pt x="343" y="27"/>
                  <a:pt x="316" y="18"/>
                </a:cubicBezTo>
                <a:cubicBezTo>
                  <a:pt x="289" y="0"/>
                  <a:pt x="262" y="0"/>
                  <a:pt x="226" y="0"/>
                </a:cubicBezTo>
                <a:cubicBezTo>
                  <a:pt x="199" y="0"/>
                  <a:pt x="171" y="0"/>
                  <a:pt x="144" y="18"/>
                </a:cubicBezTo>
                <a:cubicBezTo>
                  <a:pt x="117" y="27"/>
                  <a:pt x="90" y="45"/>
                  <a:pt x="72" y="63"/>
                </a:cubicBezTo>
                <a:cubicBezTo>
                  <a:pt x="45" y="81"/>
                  <a:pt x="27" y="109"/>
                  <a:pt x="18" y="135"/>
                </a:cubicBezTo>
                <a:cubicBezTo>
                  <a:pt x="9" y="163"/>
                  <a:pt x="0" y="190"/>
                  <a:pt x="0" y="226"/>
                </a:cubicBezTo>
                <a:cubicBezTo>
                  <a:pt x="0" y="253"/>
                  <a:pt x="9" y="280"/>
                  <a:pt x="18" y="316"/>
                </a:cubicBezTo>
                <a:cubicBezTo>
                  <a:pt x="27" y="334"/>
                  <a:pt x="45" y="362"/>
                  <a:pt x="72" y="380"/>
                </a:cubicBezTo>
                <a:cubicBezTo>
                  <a:pt x="90" y="407"/>
                  <a:pt x="117" y="425"/>
                  <a:pt x="144" y="434"/>
                </a:cubicBezTo>
                <a:cubicBezTo>
                  <a:pt x="171" y="443"/>
                  <a:pt x="199" y="452"/>
                  <a:pt x="226" y="452"/>
                </a:cubicBezTo>
                <a:cubicBezTo>
                  <a:pt x="262" y="452"/>
                  <a:pt x="289" y="443"/>
                  <a:pt x="316" y="434"/>
                </a:cubicBezTo>
                <a:cubicBezTo>
                  <a:pt x="343" y="425"/>
                  <a:pt x="370" y="407"/>
                  <a:pt x="388" y="380"/>
                </a:cubicBezTo>
                <a:cubicBezTo>
                  <a:pt x="407" y="362"/>
                  <a:pt x="425" y="334"/>
                  <a:pt x="434" y="316"/>
                </a:cubicBezTo>
                <a:cubicBezTo>
                  <a:pt x="452" y="280"/>
                  <a:pt x="452" y="253"/>
                  <a:pt x="452" y="226"/>
                </a:cubicBezTo>
              </a:path>
            </a:pathLst>
          </a:custGeom>
          <a:solidFill>
            <a:srgbClr val="DDAC5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43">
            <a:extLst>
              <a:ext uri="{FF2B5EF4-FFF2-40B4-BE49-F238E27FC236}">
                <a16:creationId xmlns:a16="http://schemas.microsoft.com/office/drawing/2014/main" id="{649B88F0-79BF-A340-99E8-35EB5E24A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5047" y="8898927"/>
            <a:ext cx="71111" cy="175409"/>
          </a:xfrm>
          <a:custGeom>
            <a:avLst/>
            <a:gdLst>
              <a:gd name="T0" fmla="*/ 27 w 64"/>
              <a:gd name="T1" fmla="*/ 162 h 163"/>
              <a:gd name="T2" fmla="*/ 27 w 64"/>
              <a:gd name="T3" fmla="*/ 162 h 163"/>
              <a:gd name="T4" fmla="*/ 63 w 64"/>
              <a:gd name="T5" fmla="*/ 135 h 163"/>
              <a:gd name="T6" fmla="*/ 63 w 64"/>
              <a:gd name="T7" fmla="*/ 27 h 163"/>
              <a:gd name="T8" fmla="*/ 27 w 64"/>
              <a:gd name="T9" fmla="*/ 0 h 163"/>
              <a:gd name="T10" fmla="*/ 0 w 64"/>
              <a:gd name="T11" fmla="*/ 27 h 163"/>
              <a:gd name="T12" fmla="*/ 0 w 64"/>
              <a:gd name="T13" fmla="*/ 135 h 163"/>
              <a:gd name="T14" fmla="*/ 27 w 64"/>
              <a:gd name="T15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63">
                <a:moveTo>
                  <a:pt x="27" y="162"/>
                </a:moveTo>
                <a:lnTo>
                  <a:pt x="27" y="162"/>
                </a:lnTo>
                <a:cubicBezTo>
                  <a:pt x="45" y="162"/>
                  <a:pt x="63" y="154"/>
                  <a:pt x="63" y="135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9"/>
                  <a:pt x="45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54"/>
                  <a:pt x="9" y="162"/>
                  <a:pt x="27" y="162"/>
                </a:cubicBezTo>
              </a:path>
            </a:pathLst>
          </a:custGeom>
          <a:solidFill>
            <a:srgbClr val="DDAC5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44">
            <a:extLst>
              <a:ext uri="{FF2B5EF4-FFF2-40B4-BE49-F238E27FC236}">
                <a16:creationId xmlns:a16="http://schemas.microsoft.com/office/drawing/2014/main" id="{E455714B-65A5-F640-BF1E-CA5F3E345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6828" y="9031670"/>
            <a:ext cx="156449" cy="146964"/>
          </a:xfrm>
          <a:custGeom>
            <a:avLst/>
            <a:gdLst>
              <a:gd name="T0" fmla="*/ 36 w 145"/>
              <a:gd name="T1" fmla="*/ 136 h 137"/>
              <a:gd name="T2" fmla="*/ 36 w 145"/>
              <a:gd name="T3" fmla="*/ 136 h 137"/>
              <a:gd name="T4" fmla="*/ 63 w 145"/>
              <a:gd name="T5" fmla="*/ 127 h 137"/>
              <a:gd name="T6" fmla="*/ 135 w 145"/>
              <a:gd name="T7" fmla="*/ 55 h 137"/>
              <a:gd name="T8" fmla="*/ 135 w 145"/>
              <a:gd name="T9" fmla="*/ 9 h 137"/>
              <a:gd name="T10" fmla="*/ 90 w 145"/>
              <a:gd name="T11" fmla="*/ 9 h 137"/>
              <a:gd name="T12" fmla="*/ 18 w 145"/>
              <a:gd name="T13" fmla="*/ 82 h 137"/>
              <a:gd name="T14" fmla="*/ 18 w 145"/>
              <a:gd name="T15" fmla="*/ 127 h 137"/>
              <a:gd name="T16" fmla="*/ 36 w 145"/>
              <a:gd name="T17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137">
                <a:moveTo>
                  <a:pt x="36" y="136"/>
                </a:moveTo>
                <a:lnTo>
                  <a:pt x="36" y="136"/>
                </a:lnTo>
                <a:cubicBezTo>
                  <a:pt x="45" y="136"/>
                  <a:pt x="54" y="136"/>
                  <a:pt x="63" y="127"/>
                </a:cubicBezTo>
                <a:cubicBezTo>
                  <a:pt x="135" y="55"/>
                  <a:pt x="135" y="55"/>
                  <a:pt x="135" y="55"/>
                </a:cubicBezTo>
                <a:cubicBezTo>
                  <a:pt x="144" y="46"/>
                  <a:pt x="144" y="19"/>
                  <a:pt x="135" y="9"/>
                </a:cubicBezTo>
                <a:cubicBezTo>
                  <a:pt x="126" y="0"/>
                  <a:pt x="108" y="0"/>
                  <a:pt x="90" y="9"/>
                </a:cubicBezTo>
                <a:cubicBezTo>
                  <a:pt x="18" y="82"/>
                  <a:pt x="18" y="82"/>
                  <a:pt x="18" y="82"/>
                </a:cubicBezTo>
                <a:cubicBezTo>
                  <a:pt x="0" y="100"/>
                  <a:pt x="0" y="118"/>
                  <a:pt x="18" y="127"/>
                </a:cubicBezTo>
                <a:cubicBezTo>
                  <a:pt x="18" y="136"/>
                  <a:pt x="27" y="136"/>
                  <a:pt x="36" y="136"/>
                </a:cubicBezTo>
              </a:path>
            </a:pathLst>
          </a:custGeom>
          <a:solidFill>
            <a:srgbClr val="DDAC5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45">
            <a:extLst>
              <a:ext uri="{FF2B5EF4-FFF2-40B4-BE49-F238E27FC236}">
                <a16:creationId xmlns:a16="http://schemas.microsoft.com/office/drawing/2014/main" id="{1DBB7AB0-58D5-864A-8E03-E98B4FFF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5350" y="9363528"/>
            <a:ext cx="175409" cy="71111"/>
          </a:xfrm>
          <a:custGeom>
            <a:avLst/>
            <a:gdLst>
              <a:gd name="T0" fmla="*/ 136 w 164"/>
              <a:gd name="T1" fmla="*/ 0 h 64"/>
              <a:gd name="T2" fmla="*/ 136 w 164"/>
              <a:gd name="T3" fmla="*/ 0 h 64"/>
              <a:gd name="T4" fmla="*/ 27 w 164"/>
              <a:gd name="T5" fmla="*/ 0 h 64"/>
              <a:gd name="T6" fmla="*/ 0 w 164"/>
              <a:gd name="T7" fmla="*/ 36 h 64"/>
              <a:gd name="T8" fmla="*/ 27 w 164"/>
              <a:gd name="T9" fmla="*/ 63 h 64"/>
              <a:gd name="T10" fmla="*/ 136 w 164"/>
              <a:gd name="T11" fmla="*/ 63 h 64"/>
              <a:gd name="T12" fmla="*/ 163 w 164"/>
              <a:gd name="T13" fmla="*/ 36 h 64"/>
              <a:gd name="T14" fmla="*/ 136 w 164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64">
                <a:moveTo>
                  <a:pt x="136" y="0"/>
                </a:moveTo>
                <a:lnTo>
                  <a:pt x="136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54"/>
                  <a:pt x="9" y="63"/>
                  <a:pt x="27" y="63"/>
                </a:cubicBezTo>
                <a:cubicBezTo>
                  <a:pt x="136" y="63"/>
                  <a:pt x="136" y="63"/>
                  <a:pt x="136" y="63"/>
                </a:cubicBezTo>
                <a:cubicBezTo>
                  <a:pt x="154" y="63"/>
                  <a:pt x="163" y="54"/>
                  <a:pt x="163" y="36"/>
                </a:cubicBezTo>
                <a:cubicBezTo>
                  <a:pt x="163" y="18"/>
                  <a:pt x="154" y="0"/>
                  <a:pt x="136" y="0"/>
                </a:cubicBezTo>
              </a:path>
            </a:pathLst>
          </a:custGeom>
          <a:solidFill>
            <a:srgbClr val="DDAC5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46">
            <a:extLst>
              <a:ext uri="{FF2B5EF4-FFF2-40B4-BE49-F238E27FC236}">
                <a16:creationId xmlns:a16="http://schemas.microsoft.com/office/drawing/2014/main" id="{9D0B4E57-1728-8541-BE70-55CA39B37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6828" y="9614791"/>
            <a:ext cx="156449" cy="156449"/>
          </a:xfrm>
          <a:custGeom>
            <a:avLst/>
            <a:gdLst>
              <a:gd name="T0" fmla="*/ 63 w 145"/>
              <a:gd name="T1" fmla="*/ 9 h 145"/>
              <a:gd name="T2" fmla="*/ 63 w 145"/>
              <a:gd name="T3" fmla="*/ 9 h 145"/>
              <a:gd name="T4" fmla="*/ 18 w 145"/>
              <a:gd name="T5" fmla="*/ 9 h 145"/>
              <a:gd name="T6" fmla="*/ 18 w 145"/>
              <a:gd name="T7" fmla="*/ 54 h 145"/>
              <a:gd name="T8" fmla="*/ 90 w 145"/>
              <a:gd name="T9" fmla="*/ 135 h 145"/>
              <a:gd name="T10" fmla="*/ 117 w 145"/>
              <a:gd name="T11" fmla="*/ 144 h 145"/>
              <a:gd name="T12" fmla="*/ 135 w 145"/>
              <a:gd name="T13" fmla="*/ 135 h 145"/>
              <a:gd name="T14" fmla="*/ 135 w 145"/>
              <a:gd name="T15" fmla="*/ 90 h 145"/>
              <a:gd name="T16" fmla="*/ 63 w 145"/>
              <a:gd name="T17" fmla="*/ 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145">
                <a:moveTo>
                  <a:pt x="63" y="9"/>
                </a:moveTo>
                <a:lnTo>
                  <a:pt x="63" y="9"/>
                </a:lnTo>
                <a:cubicBezTo>
                  <a:pt x="45" y="0"/>
                  <a:pt x="27" y="0"/>
                  <a:pt x="18" y="9"/>
                </a:cubicBezTo>
                <a:cubicBezTo>
                  <a:pt x="0" y="27"/>
                  <a:pt x="0" y="45"/>
                  <a:pt x="18" y="54"/>
                </a:cubicBezTo>
                <a:cubicBezTo>
                  <a:pt x="90" y="135"/>
                  <a:pt x="90" y="135"/>
                  <a:pt x="90" y="135"/>
                </a:cubicBezTo>
                <a:cubicBezTo>
                  <a:pt x="99" y="135"/>
                  <a:pt x="108" y="144"/>
                  <a:pt x="117" y="144"/>
                </a:cubicBezTo>
                <a:cubicBezTo>
                  <a:pt x="117" y="144"/>
                  <a:pt x="126" y="135"/>
                  <a:pt x="135" y="135"/>
                </a:cubicBezTo>
                <a:cubicBezTo>
                  <a:pt x="144" y="117"/>
                  <a:pt x="144" y="99"/>
                  <a:pt x="135" y="90"/>
                </a:cubicBezTo>
                <a:lnTo>
                  <a:pt x="63" y="9"/>
                </a:lnTo>
              </a:path>
            </a:pathLst>
          </a:custGeom>
          <a:solidFill>
            <a:srgbClr val="DDAC5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47">
            <a:extLst>
              <a:ext uri="{FF2B5EF4-FFF2-40B4-BE49-F238E27FC236}">
                <a16:creationId xmlns:a16="http://schemas.microsoft.com/office/drawing/2014/main" id="{F6ECEEDF-0624-534D-B115-605EE6901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5047" y="9723831"/>
            <a:ext cx="71111" cy="184891"/>
          </a:xfrm>
          <a:custGeom>
            <a:avLst/>
            <a:gdLst>
              <a:gd name="T0" fmla="*/ 27 w 64"/>
              <a:gd name="T1" fmla="*/ 0 h 173"/>
              <a:gd name="T2" fmla="*/ 27 w 64"/>
              <a:gd name="T3" fmla="*/ 0 h 173"/>
              <a:gd name="T4" fmla="*/ 0 w 64"/>
              <a:gd name="T5" fmla="*/ 27 h 173"/>
              <a:gd name="T6" fmla="*/ 0 w 64"/>
              <a:gd name="T7" fmla="*/ 136 h 173"/>
              <a:gd name="T8" fmla="*/ 27 w 64"/>
              <a:gd name="T9" fmla="*/ 172 h 173"/>
              <a:gd name="T10" fmla="*/ 63 w 64"/>
              <a:gd name="T11" fmla="*/ 136 h 173"/>
              <a:gd name="T12" fmla="*/ 63 w 64"/>
              <a:gd name="T13" fmla="*/ 27 h 173"/>
              <a:gd name="T14" fmla="*/ 27 w 64"/>
              <a:gd name="T15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73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18"/>
                  <a:pt x="0" y="27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54"/>
                  <a:pt x="9" y="172"/>
                  <a:pt x="27" y="172"/>
                </a:cubicBezTo>
                <a:cubicBezTo>
                  <a:pt x="45" y="172"/>
                  <a:pt x="63" y="154"/>
                  <a:pt x="63" y="136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18"/>
                  <a:pt x="45" y="0"/>
                  <a:pt x="27" y="0"/>
                </a:cubicBezTo>
              </a:path>
            </a:pathLst>
          </a:custGeom>
          <a:solidFill>
            <a:srgbClr val="DDAC5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48">
            <a:extLst>
              <a:ext uri="{FF2B5EF4-FFF2-40B4-BE49-F238E27FC236}">
                <a16:creationId xmlns:a16="http://schemas.microsoft.com/office/drawing/2014/main" id="{B171144C-495E-2942-9AAB-5F1BEBF57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3707" y="9614791"/>
            <a:ext cx="156446" cy="146967"/>
          </a:xfrm>
          <a:custGeom>
            <a:avLst/>
            <a:gdLst>
              <a:gd name="T0" fmla="*/ 91 w 146"/>
              <a:gd name="T1" fmla="*/ 9 h 136"/>
              <a:gd name="T2" fmla="*/ 91 w 146"/>
              <a:gd name="T3" fmla="*/ 9 h 136"/>
              <a:gd name="T4" fmla="*/ 18 w 146"/>
              <a:gd name="T5" fmla="*/ 90 h 136"/>
              <a:gd name="T6" fmla="*/ 18 w 146"/>
              <a:gd name="T7" fmla="*/ 126 h 136"/>
              <a:gd name="T8" fmla="*/ 36 w 146"/>
              <a:gd name="T9" fmla="*/ 135 h 136"/>
              <a:gd name="T10" fmla="*/ 55 w 146"/>
              <a:gd name="T11" fmla="*/ 126 h 136"/>
              <a:gd name="T12" fmla="*/ 136 w 146"/>
              <a:gd name="T13" fmla="*/ 54 h 136"/>
              <a:gd name="T14" fmla="*/ 136 w 146"/>
              <a:gd name="T15" fmla="*/ 9 h 136"/>
              <a:gd name="T16" fmla="*/ 91 w 146"/>
              <a:gd name="T17" fmla="*/ 9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36">
                <a:moveTo>
                  <a:pt x="91" y="9"/>
                </a:moveTo>
                <a:lnTo>
                  <a:pt x="91" y="9"/>
                </a:lnTo>
                <a:cubicBezTo>
                  <a:pt x="18" y="90"/>
                  <a:pt x="18" y="90"/>
                  <a:pt x="18" y="90"/>
                </a:cubicBezTo>
                <a:cubicBezTo>
                  <a:pt x="0" y="99"/>
                  <a:pt x="0" y="117"/>
                  <a:pt x="18" y="126"/>
                </a:cubicBezTo>
                <a:cubicBezTo>
                  <a:pt x="18" y="135"/>
                  <a:pt x="27" y="135"/>
                  <a:pt x="36" y="135"/>
                </a:cubicBezTo>
                <a:cubicBezTo>
                  <a:pt x="45" y="135"/>
                  <a:pt x="55" y="135"/>
                  <a:pt x="55" y="126"/>
                </a:cubicBezTo>
                <a:cubicBezTo>
                  <a:pt x="136" y="54"/>
                  <a:pt x="136" y="54"/>
                  <a:pt x="136" y="54"/>
                </a:cubicBezTo>
                <a:cubicBezTo>
                  <a:pt x="145" y="45"/>
                  <a:pt x="145" y="27"/>
                  <a:pt x="136" y="9"/>
                </a:cubicBezTo>
                <a:cubicBezTo>
                  <a:pt x="118" y="0"/>
                  <a:pt x="100" y="0"/>
                  <a:pt x="91" y="9"/>
                </a:cubicBezTo>
              </a:path>
            </a:pathLst>
          </a:custGeom>
          <a:solidFill>
            <a:srgbClr val="DDAC5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49">
            <a:extLst>
              <a:ext uri="{FF2B5EF4-FFF2-40B4-BE49-F238E27FC236}">
                <a16:creationId xmlns:a16="http://schemas.microsoft.com/office/drawing/2014/main" id="{4EEF9FFF-5E89-8E48-BD3A-205ED9A08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6222" y="9363528"/>
            <a:ext cx="184894" cy="71111"/>
          </a:xfrm>
          <a:custGeom>
            <a:avLst/>
            <a:gdLst>
              <a:gd name="T0" fmla="*/ 171 w 172"/>
              <a:gd name="T1" fmla="*/ 36 h 64"/>
              <a:gd name="T2" fmla="*/ 171 w 172"/>
              <a:gd name="T3" fmla="*/ 36 h 64"/>
              <a:gd name="T4" fmla="*/ 144 w 172"/>
              <a:gd name="T5" fmla="*/ 0 h 64"/>
              <a:gd name="T6" fmla="*/ 36 w 172"/>
              <a:gd name="T7" fmla="*/ 0 h 64"/>
              <a:gd name="T8" fmla="*/ 0 w 172"/>
              <a:gd name="T9" fmla="*/ 36 h 64"/>
              <a:gd name="T10" fmla="*/ 36 w 172"/>
              <a:gd name="T11" fmla="*/ 63 h 64"/>
              <a:gd name="T12" fmla="*/ 144 w 172"/>
              <a:gd name="T13" fmla="*/ 63 h 64"/>
              <a:gd name="T14" fmla="*/ 171 w 172"/>
              <a:gd name="T15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64">
                <a:moveTo>
                  <a:pt x="171" y="36"/>
                </a:moveTo>
                <a:lnTo>
                  <a:pt x="171" y="36"/>
                </a:lnTo>
                <a:cubicBezTo>
                  <a:pt x="171" y="18"/>
                  <a:pt x="153" y="0"/>
                  <a:pt x="144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63"/>
                  <a:pt x="36" y="63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53" y="63"/>
                  <a:pt x="171" y="54"/>
                  <a:pt x="171" y="36"/>
                </a:cubicBezTo>
              </a:path>
            </a:pathLst>
          </a:custGeom>
          <a:solidFill>
            <a:srgbClr val="DDAC5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50">
            <a:extLst>
              <a:ext uri="{FF2B5EF4-FFF2-40B4-BE49-F238E27FC236}">
                <a16:creationId xmlns:a16="http://schemas.microsoft.com/office/drawing/2014/main" id="{26772D5C-CDB2-254F-849D-EF34AE2F7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3707" y="9031670"/>
            <a:ext cx="156446" cy="146964"/>
          </a:xfrm>
          <a:custGeom>
            <a:avLst/>
            <a:gdLst>
              <a:gd name="T0" fmla="*/ 91 w 146"/>
              <a:gd name="T1" fmla="*/ 127 h 137"/>
              <a:gd name="T2" fmla="*/ 91 w 146"/>
              <a:gd name="T3" fmla="*/ 127 h 137"/>
              <a:gd name="T4" fmla="*/ 109 w 146"/>
              <a:gd name="T5" fmla="*/ 136 h 137"/>
              <a:gd name="T6" fmla="*/ 136 w 146"/>
              <a:gd name="T7" fmla="*/ 127 h 137"/>
              <a:gd name="T8" fmla="*/ 136 w 146"/>
              <a:gd name="T9" fmla="*/ 82 h 137"/>
              <a:gd name="T10" fmla="*/ 55 w 146"/>
              <a:gd name="T11" fmla="*/ 9 h 137"/>
              <a:gd name="T12" fmla="*/ 18 w 146"/>
              <a:gd name="T13" fmla="*/ 9 h 137"/>
              <a:gd name="T14" fmla="*/ 18 w 146"/>
              <a:gd name="T15" fmla="*/ 55 h 137"/>
              <a:gd name="T16" fmla="*/ 91 w 146"/>
              <a:gd name="T17" fmla="*/ 12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37">
                <a:moveTo>
                  <a:pt x="91" y="127"/>
                </a:moveTo>
                <a:lnTo>
                  <a:pt x="91" y="127"/>
                </a:lnTo>
                <a:cubicBezTo>
                  <a:pt x="100" y="136"/>
                  <a:pt x="109" y="136"/>
                  <a:pt x="109" y="136"/>
                </a:cubicBezTo>
                <a:cubicBezTo>
                  <a:pt x="118" y="136"/>
                  <a:pt x="127" y="136"/>
                  <a:pt x="136" y="127"/>
                </a:cubicBezTo>
                <a:cubicBezTo>
                  <a:pt x="145" y="118"/>
                  <a:pt x="145" y="100"/>
                  <a:pt x="136" y="82"/>
                </a:cubicBezTo>
                <a:cubicBezTo>
                  <a:pt x="55" y="9"/>
                  <a:pt x="55" y="9"/>
                  <a:pt x="55" y="9"/>
                </a:cubicBezTo>
                <a:cubicBezTo>
                  <a:pt x="45" y="0"/>
                  <a:pt x="27" y="0"/>
                  <a:pt x="18" y="9"/>
                </a:cubicBezTo>
                <a:cubicBezTo>
                  <a:pt x="0" y="19"/>
                  <a:pt x="0" y="36"/>
                  <a:pt x="18" y="55"/>
                </a:cubicBezTo>
                <a:lnTo>
                  <a:pt x="91" y="127"/>
                </a:lnTo>
              </a:path>
            </a:pathLst>
          </a:custGeom>
          <a:solidFill>
            <a:srgbClr val="DDAC5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51">
            <a:extLst>
              <a:ext uri="{FF2B5EF4-FFF2-40B4-BE49-F238E27FC236}">
                <a16:creationId xmlns:a16="http://schemas.microsoft.com/office/drawing/2014/main" id="{E36C312B-5CB2-3746-8BA1-529448172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1708" y="11392603"/>
            <a:ext cx="488307" cy="488304"/>
          </a:xfrm>
          <a:custGeom>
            <a:avLst/>
            <a:gdLst>
              <a:gd name="T0" fmla="*/ 452 w 453"/>
              <a:gd name="T1" fmla="*/ 226 h 453"/>
              <a:gd name="T2" fmla="*/ 452 w 453"/>
              <a:gd name="T3" fmla="*/ 226 h 453"/>
              <a:gd name="T4" fmla="*/ 434 w 453"/>
              <a:gd name="T5" fmla="*/ 136 h 453"/>
              <a:gd name="T6" fmla="*/ 388 w 453"/>
              <a:gd name="T7" fmla="*/ 63 h 453"/>
              <a:gd name="T8" fmla="*/ 316 w 453"/>
              <a:gd name="T9" fmla="*/ 18 h 453"/>
              <a:gd name="T10" fmla="*/ 226 w 453"/>
              <a:gd name="T11" fmla="*/ 0 h 453"/>
              <a:gd name="T12" fmla="*/ 144 w 453"/>
              <a:gd name="T13" fmla="*/ 18 h 453"/>
              <a:gd name="T14" fmla="*/ 72 w 453"/>
              <a:gd name="T15" fmla="*/ 63 h 453"/>
              <a:gd name="T16" fmla="*/ 18 w 453"/>
              <a:gd name="T17" fmla="*/ 136 h 453"/>
              <a:gd name="T18" fmla="*/ 0 w 453"/>
              <a:gd name="T19" fmla="*/ 226 h 453"/>
              <a:gd name="T20" fmla="*/ 18 w 453"/>
              <a:gd name="T21" fmla="*/ 317 h 453"/>
              <a:gd name="T22" fmla="*/ 72 w 453"/>
              <a:gd name="T23" fmla="*/ 389 h 453"/>
              <a:gd name="T24" fmla="*/ 144 w 453"/>
              <a:gd name="T25" fmla="*/ 434 h 453"/>
              <a:gd name="T26" fmla="*/ 226 w 453"/>
              <a:gd name="T27" fmla="*/ 452 h 453"/>
              <a:gd name="T28" fmla="*/ 316 w 453"/>
              <a:gd name="T29" fmla="*/ 434 h 453"/>
              <a:gd name="T30" fmla="*/ 388 w 453"/>
              <a:gd name="T31" fmla="*/ 389 h 453"/>
              <a:gd name="T32" fmla="*/ 434 w 453"/>
              <a:gd name="T33" fmla="*/ 317 h 453"/>
              <a:gd name="T34" fmla="*/ 452 w 453"/>
              <a:gd name="T35" fmla="*/ 22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3" h="453">
                <a:moveTo>
                  <a:pt x="452" y="226"/>
                </a:moveTo>
                <a:lnTo>
                  <a:pt x="452" y="226"/>
                </a:lnTo>
                <a:cubicBezTo>
                  <a:pt x="452" y="190"/>
                  <a:pt x="452" y="163"/>
                  <a:pt x="434" y="136"/>
                </a:cubicBezTo>
                <a:cubicBezTo>
                  <a:pt x="425" y="109"/>
                  <a:pt x="407" y="81"/>
                  <a:pt x="388" y="63"/>
                </a:cubicBezTo>
                <a:cubicBezTo>
                  <a:pt x="370" y="45"/>
                  <a:pt x="343" y="27"/>
                  <a:pt x="316" y="18"/>
                </a:cubicBezTo>
                <a:cubicBezTo>
                  <a:pt x="289" y="0"/>
                  <a:pt x="262" y="0"/>
                  <a:pt x="226" y="0"/>
                </a:cubicBezTo>
                <a:cubicBezTo>
                  <a:pt x="199" y="0"/>
                  <a:pt x="171" y="0"/>
                  <a:pt x="144" y="18"/>
                </a:cubicBezTo>
                <a:cubicBezTo>
                  <a:pt x="117" y="27"/>
                  <a:pt x="90" y="45"/>
                  <a:pt x="72" y="63"/>
                </a:cubicBezTo>
                <a:cubicBezTo>
                  <a:pt x="45" y="81"/>
                  <a:pt x="27" y="109"/>
                  <a:pt x="18" y="136"/>
                </a:cubicBezTo>
                <a:cubicBezTo>
                  <a:pt x="9" y="163"/>
                  <a:pt x="0" y="190"/>
                  <a:pt x="0" y="226"/>
                </a:cubicBezTo>
                <a:cubicBezTo>
                  <a:pt x="0" y="253"/>
                  <a:pt x="9" y="280"/>
                  <a:pt x="18" y="317"/>
                </a:cubicBezTo>
                <a:cubicBezTo>
                  <a:pt x="27" y="344"/>
                  <a:pt x="45" y="362"/>
                  <a:pt x="72" y="389"/>
                </a:cubicBezTo>
                <a:cubicBezTo>
                  <a:pt x="90" y="407"/>
                  <a:pt x="117" y="425"/>
                  <a:pt x="144" y="434"/>
                </a:cubicBezTo>
                <a:cubicBezTo>
                  <a:pt x="171" y="443"/>
                  <a:pt x="199" y="452"/>
                  <a:pt x="226" y="452"/>
                </a:cubicBezTo>
                <a:cubicBezTo>
                  <a:pt x="262" y="452"/>
                  <a:pt x="289" y="443"/>
                  <a:pt x="316" y="434"/>
                </a:cubicBezTo>
                <a:cubicBezTo>
                  <a:pt x="343" y="425"/>
                  <a:pt x="370" y="407"/>
                  <a:pt x="388" y="389"/>
                </a:cubicBezTo>
                <a:cubicBezTo>
                  <a:pt x="407" y="362"/>
                  <a:pt x="425" y="344"/>
                  <a:pt x="434" y="317"/>
                </a:cubicBezTo>
                <a:cubicBezTo>
                  <a:pt x="452" y="280"/>
                  <a:pt x="452" y="253"/>
                  <a:pt x="452" y="226"/>
                </a:cubicBezTo>
              </a:path>
            </a:pathLst>
          </a:custGeom>
          <a:solidFill>
            <a:srgbClr val="DDAC5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52">
            <a:extLst>
              <a:ext uri="{FF2B5EF4-FFF2-40B4-BE49-F238E27FC236}">
                <a16:creationId xmlns:a16="http://schemas.microsoft.com/office/drawing/2014/main" id="{17A93BDB-75E0-7D4F-9870-C7E8DF2E3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5047" y="11131856"/>
            <a:ext cx="71111" cy="175412"/>
          </a:xfrm>
          <a:custGeom>
            <a:avLst/>
            <a:gdLst>
              <a:gd name="T0" fmla="*/ 27 w 64"/>
              <a:gd name="T1" fmla="*/ 163 h 164"/>
              <a:gd name="T2" fmla="*/ 27 w 64"/>
              <a:gd name="T3" fmla="*/ 163 h 164"/>
              <a:gd name="T4" fmla="*/ 63 w 64"/>
              <a:gd name="T5" fmla="*/ 136 h 164"/>
              <a:gd name="T6" fmla="*/ 63 w 64"/>
              <a:gd name="T7" fmla="*/ 27 h 164"/>
              <a:gd name="T8" fmla="*/ 27 w 64"/>
              <a:gd name="T9" fmla="*/ 0 h 164"/>
              <a:gd name="T10" fmla="*/ 0 w 64"/>
              <a:gd name="T11" fmla="*/ 27 h 164"/>
              <a:gd name="T12" fmla="*/ 0 w 64"/>
              <a:gd name="T13" fmla="*/ 136 h 164"/>
              <a:gd name="T14" fmla="*/ 27 w 64"/>
              <a:gd name="T15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64">
                <a:moveTo>
                  <a:pt x="27" y="163"/>
                </a:moveTo>
                <a:lnTo>
                  <a:pt x="27" y="163"/>
                </a:lnTo>
                <a:cubicBezTo>
                  <a:pt x="45" y="163"/>
                  <a:pt x="63" y="154"/>
                  <a:pt x="63" y="136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9"/>
                  <a:pt x="45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54"/>
                  <a:pt x="9" y="163"/>
                  <a:pt x="27" y="163"/>
                </a:cubicBezTo>
              </a:path>
            </a:pathLst>
          </a:custGeom>
          <a:solidFill>
            <a:srgbClr val="DDAC5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53">
            <a:extLst>
              <a:ext uri="{FF2B5EF4-FFF2-40B4-BE49-F238E27FC236}">
                <a16:creationId xmlns:a16="http://schemas.microsoft.com/office/drawing/2014/main" id="{720BAEB4-942D-F142-909A-3E457C4D3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6828" y="11269341"/>
            <a:ext cx="156449" cy="146964"/>
          </a:xfrm>
          <a:custGeom>
            <a:avLst/>
            <a:gdLst>
              <a:gd name="T0" fmla="*/ 36 w 145"/>
              <a:gd name="T1" fmla="*/ 135 h 136"/>
              <a:gd name="T2" fmla="*/ 36 w 145"/>
              <a:gd name="T3" fmla="*/ 135 h 136"/>
              <a:gd name="T4" fmla="*/ 63 w 145"/>
              <a:gd name="T5" fmla="*/ 126 h 136"/>
              <a:gd name="T6" fmla="*/ 135 w 145"/>
              <a:gd name="T7" fmla="*/ 54 h 136"/>
              <a:gd name="T8" fmla="*/ 135 w 145"/>
              <a:gd name="T9" fmla="*/ 9 h 136"/>
              <a:gd name="T10" fmla="*/ 90 w 145"/>
              <a:gd name="T11" fmla="*/ 9 h 136"/>
              <a:gd name="T12" fmla="*/ 18 w 145"/>
              <a:gd name="T13" fmla="*/ 90 h 136"/>
              <a:gd name="T14" fmla="*/ 18 w 145"/>
              <a:gd name="T15" fmla="*/ 126 h 136"/>
              <a:gd name="T16" fmla="*/ 36 w 145"/>
              <a:gd name="T17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136">
                <a:moveTo>
                  <a:pt x="36" y="135"/>
                </a:moveTo>
                <a:lnTo>
                  <a:pt x="36" y="135"/>
                </a:lnTo>
                <a:cubicBezTo>
                  <a:pt x="45" y="135"/>
                  <a:pt x="54" y="135"/>
                  <a:pt x="63" y="126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144" y="45"/>
                  <a:pt x="144" y="18"/>
                  <a:pt x="135" y="9"/>
                </a:cubicBezTo>
                <a:cubicBezTo>
                  <a:pt x="126" y="0"/>
                  <a:pt x="108" y="0"/>
                  <a:pt x="90" y="9"/>
                </a:cubicBezTo>
                <a:cubicBezTo>
                  <a:pt x="18" y="90"/>
                  <a:pt x="18" y="90"/>
                  <a:pt x="18" y="90"/>
                </a:cubicBezTo>
                <a:cubicBezTo>
                  <a:pt x="0" y="99"/>
                  <a:pt x="0" y="117"/>
                  <a:pt x="18" y="126"/>
                </a:cubicBezTo>
                <a:cubicBezTo>
                  <a:pt x="18" y="135"/>
                  <a:pt x="27" y="135"/>
                  <a:pt x="36" y="135"/>
                </a:cubicBezTo>
              </a:path>
            </a:pathLst>
          </a:custGeom>
          <a:solidFill>
            <a:srgbClr val="DDAC5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54">
            <a:extLst>
              <a:ext uri="{FF2B5EF4-FFF2-40B4-BE49-F238E27FC236}">
                <a16:creationId xmlns:a16="http://schemas.microsoft.com/office/drawing/2014/main" id="{5614B9C1-5D86-4C44-B7E3-E9433F80B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5350" y="11601199"/>
            <a:ext cx="175409" cy="71111"/>
          </a:xfrm>
          <a:custGeom>
            <a:avLst/>
            <a:gdLst>
              <a:gd name="T0" fmla="*/ 136 w 164"/>
              <a:gd name="T1" fmla="*/ 0 h 64"/>
              <a:gd name="T2" fmla="*/ 136 w 164"/>
              <a:gd name="T3" fmla="*/ 0 h 64"/>
              <a:gd name="T4" fmla="*/ 27 w 164"/>
              <a:gd name="T5" fmla="*/ 0 h 64"/>
              <a:gd name="T6" fmla="*/ 0 w 164"/>
              <a:gd name="T7" fmla="*/ 36 h 64"/>
              <a:gd name="T8" fmla="*/ 27 w 164"/>
              <a:gd name="T9" fmla="*/ 63 h 64"/>
              <a:gd name="T10" fmla="*/ 136 w 164"/>
              <a:gd name="T11" fmla="*/ 63 h 64"/>
              <a:gd name="T12" fmla="*/ 163 w 164"/>
              <a:gd name="T13" fmla="*/ 36 h 64"/>
              <a:gd name="T14" fmla="*/ 136 w 164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64">
                <a:moveTo>
                  <a:pt x="136" y="0"/>
                </a:moveTo>
                <a:lnTo>
                  <a:pt x="136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54"/>
                  <a:pt x="9" y="63"/>
                  <a:pt x="27" y="63"/>
                </a:cubicBezTo>
                <a:cubicBezTo>
                  <a:pt x="136" y="63"/>
                  <a:pt x="136" y="63"/>
                  <a:pt x="136" y="63"/>
                </a:cubicBezTo>
                <a:cubicBezTo>
                  <a:pt x="154" y="63"/>
                  <a:pt x="163" y="54"/>
                  <a:pt x="163" y="36"/>
                </a:cubicBezTo>
                <a:cubicBezTo>
                  <a:pt x="163" y="18"/>
                  <a:pt x="154" y="0"/>
                  <a:pt x="136" y="0"/>
                </a:cubicBezTo>
              </a:path>
            </a:pathLst>
          </a:custGeom>
          <a:solidFill>
            <a:srgbClr val="DDAC5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55">
            <a:extLst>
              <a:ext uri="{FF2B5EF4-FFF2-40B4-BE49-F238E27FC236}">
                <a16:creationId xmlns:a16="http://schemas.microsoft.com/office/drawing/2014/main" id="{63216253-8EAC-EA43-B8B9-F873B7DFD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6828" y="11852462"/>
            <a:ext cx="156449" cy="156449"/>
          </a:xfrm>
          <a:custGeom>
            <a:avLst/>
            <a:gdLst>
              <a:gd name="T0" fmla="*/ 63 w 145"/>
              <a:gd name="T1" fmla="*/ 9 h 146"/>
              <a:gd name="T2" fmla="*/ 63 w 145"/>
              <a:gd name="T3" fmla="*/ 9 h 146"/>
              <a:gd name="T4" fmla="*/ 18 w 145"/>
              <a:gd name="T5" fmla="*/ 9 h 146"/>
              <a:gd name="T6" fmla="*/ 18 w 145"/>
              <a:gd name="T7" fmla="*/ 54 h 146"/>
              <a:gd name="T8" fmla="*/ 90 w 145"/>
              <a:gd name="T9" fmla="*/ 136 h 146"/>
              <a:gd name="T10" fmla="*/ 117 w 145"/>
              <a:gd name="T11" fmla="*/ 145 h 146"/>
              <a:gd name="T12" fmla="*/ 135 w 145"/>
              <a:gd name="T13" fmla="*/ 136 h 146"/>
              <a:gd name="T14" fmla="*/ 135 w 145"/>
              <a:gd name="T15" fmla="*/ 90 h 146"/>
              <a:gd name="T16" fmla="*/ 63 w 145"/>
              <a:gd name="T17" fmla="*/ 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146">
                <a:moveTo>
                  <a:pt x="63" y="9"/>
                </a:moveTo>
                <a:lnTo>
                  <a:pt x="63" y="9"/>
                </a:lnTo>
                <a:cubicBezTo>
                  <a:pt x="45" y="0"/>
                  <a:pt x="27" y="0"/>
                  <a:pt x="18" y="9"/>
                </a:cubicBezTo>
                <a:cubicBezTo>
                  <a:pt x="0" y="27"/>
                  <a:pt x="0" y="45"/>
                  <a:pt x="18" y="54"/>
                </a:cubicBezTo>
                <a:cubicBezTo>
                  <a:pt x="90" y="136"/>
                  <a:pt x="90" y="136"/>
                  <a:pt x="90" y="136"/>
                </a:cubicBezTo>
                <a:cubicBezTo>
                  <a:pt x="99" y="136"/>
                  <a:pt x="108" y="145"/>
                  <a:pt x="117" y="145"/>
                </a:cubicBezTo>
                <a:cubicBezTo>
                  <a:pt x="117" y="145"/>
                  <a:pt x="126" y="136"/>
                  <a:pt x="135" y="136"/>
                </a:cubicBezTo>
                <a:cubicBezTo>
                  <a:pt x="144" y="117"/>
                  <a:pt x="144" y="100"/>
                  <a:pt x="135" y="90"/>
                </a:cubicBezTo>
                <a:lnTo>
                  <a:pt x="63" y="9"/>
                </a:lnTo>
              </a:path>
            </a:pathLst>
          </a:custGeom>
          <a:solidFill>
            <a:srgbClr val="DDAC5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56">
            <a:extLst>
              <a:ext uri="{FF2B5EF4-FFF2-40B4-BE49-F238E27FC236}">
                <a16:creationId xmlns:a16="http://schemas.microsoft.com/office/drawing/2014/main" id="{86053A3F-AD31-2248-A6A3-BBF6B90ED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5047" y="11961502"/>
            <a:ext cx="71111" cy="184891"/>
          </a:xfrm>
          <a:custGeom>
            <a:avLst/>
            <a:gdLst>
              <a:gd name="T0" fmla="*/ 27 w 64"/>
              <a:gd name="T1" fmla="*/ 0 h 172"/>
              <a:gd name="T2" fmla="*/ 27 w 64"/>
              <a:gd name="T3" fmla="*/ 0 h 172"/>
              <a:gd name="T4" fmla="*/ 0 w 64"/>
              <a:gd name="T5" fmla="*/ 26 h 172"/>
              <a:gd name="T6" fmla="*/ 0 w 64"/>
              <a:gd name="T7" fmla="*/ 135 h 172"/>
              <a:gd name="T8" fmla="*/ 27 w 64"/>
              <a:gd name="T9" fmla="*/ 171 h 172"/>
              <a:gd name="T10" fmla="*/ 63 w 64"/>
              <a:gd name="T11" fmla="*/ 135 h 172"/>
              <a:gd name="T12" fmla="*/ 63 w 64"/>
              <a:gd name="T13" fmla="*/ 26 h 172"/>
              <a:gd name="T14" fmla="*/ 27 w 64"/>
              <a:gd name="T15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72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17"/>
                  <a:pt x="0" y="26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53"/>
                  <a:pt x="9" y="171"/>
                  <a:pt x="27" y="171"/>
                </a:cubicBezTo>
                <a:cubicBezTo>
                  <a:pt x="45" y="171"/>
                  <a:pt x="63" y="153"/>
                  <a:pt x="63" y="135"/>
                </a:cubicBezTo>
                <a:cubicBezTo>
                  <a:pt x="63" y="26"/>
                  <a:pt x="63" y="26"/>
                  <a:pt x="63" y="26"/>
                </a:cubicBezTo>
                <a:cubicBezTo>
                  <a:pt x="63" y="17"/>
                  <a:pt x="45" y="0"/>
                  <a:pt x="27" y="0"/>
                </a:cubicBezTo>
              </a:path>
            </a:pathLst>
          </a:custGeom>
          <a:solidFill>
            <a:srgbClr val="DDAC5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57">
            <a:extLst>
              <a:ext uri="{FF2B5EF4-FFF2-40B4-BE49-F238E27FC236}">
                <a16:creationId xmlns:a16="http://schemas.microsoft.com/office/drawing/2014/main" id="{DA9C290D-C173-8B43-90FE-C807D99C0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3707" y="11852462"/>
            <a:ext cx="156446" cy="156449"/>
          </a:xfrm>
          <a:custGeom>
            <a:avLst/>
            <a:gdLst>
              <a:gd name="T0" fmla="*/ 91 w 146"/>
              <a:gd name="T1" fmla="*/ 9 h 146"/>
              <a:gd name="T2" fmla="*/ 91 w 146"/>
              <a:gd name="T3" fmla="*/ 9 h 146"/>
              <a:gd name="T4" fmla="*/ 18 w 146"/>
              <a:gd name="T5" fmla="*/ 90 h 146"/>
              <a:gd name="T6" fmla="*/ 18 w 146"/>
              <a:gd name="T7" fmla="*/ 136 h 146"/>
              <a:gd name="T8" fmla="*/ 36 w 146"/>
              <a:gd name="T9" fmla="*/ 145 h 146"/>
              <a:gd name="T10" fmla="*/ 55 w 146"/>
              <a:gd name="T11" fmla="*/ 136 h 146"/>
              <a:gd name="T12" fmla="*/ 136 w 146"/>
              <a:gd name="T13" fmla="*/ 54 h 146"/>
              <a:gd name="T14" fmla="*/ 136 w 146"/>
              <a:gd name="T15" fmla="*/ 9 h 146"/>
              <a:gd name="T16" fmla="*/ 91 w 146"/>
              <a:gd name="T17" fmla="*/ 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91" y="9"/>
                </a:moveTo>
                <a:lnTo>
                  <a:pt x="91" y="9"/>
                </a:lnTo>
                <a:cubicBezTo>
                  <a:pt x="18" y="90"/>
                  <a:pt x="18" y="90"/>
                  <a:pt x="18" y="90"/>
                </a:cubicBezTo>
                <a:cubicBezTo>
                  <a:pt x="0" y="100"/>
                  <a:pt x="0" y="117"/>
                  <a:pt x="18" y="136"/>
                </a:cubicBezTo>
                <a:cubicBezTo>
                  <a:pt x="18" y="136"/>
                  <a:pt x="27" y="145"/>
                  <a:pt x="36" y="145"/>
                </a:cubicBezTo>
                <a:cubicBezTo>
                  <a:pt x="45" y="145"/>
                  <a:pt x="55" y="136"/>
                  <a:pt x="55" y="136"/>
                </a:cubicBezTo>
                <a:cubicBezTo>
                  <a:pt x="136" y="54"/>
                  <a:pt x="136" y="54"/>
                  <a:pt x="136" y="54"/>
                </a:cubicBezTo>
                <a:cubicBezTo>
                  <a:pt x="145" y="45"/>
                  <a:pt x="145" y="27"/>
                  <a:pt x="136" y="9"/>
                </a:cubicBezTo>
                <a:cubicBezTo>
                  <a:pt x="118" y="0"/>
                  <a:pt x="100" y="0"/>
                  <a:pt x="91" y="9"/>
                </a:cubicBezTo>
              </a:path>
            </a:pathLst>
          </a:custGeom>
          <a:solidFill>
            <a:srgbClr val="DDAC5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58">
            <a:extLst>
              <a:ext uri="{FF2B5EF4-FFF2-40B4-BE49-F238E27FC236}">
                <a16:creationId xmlns:a16="http://schemas.microsoft.com/office/drawing/2014/main" id="{A5E1BD05-7807-3F48-BEBE-2C287EB39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6222" y="11601199"/>
            <a:ext cx="184894" cy="71111"/>
          </a:xfrm>
          <a:custGeom>
            <a:avLst/>
            <a:gdLst>
              <a:gd name="T0" fmla="*/ 171 w 172"/>
              <a:gd name="T1" fmla="*/ 36 h 64"/>
              <a:gd name="T2" fmla="*/ 171 w 172"/>
              <a:gd name="T3" fmla="*/ 36 h 64"/>
              <a:gd name="T4" fmla="*/ 144 w 172"/>
              <a:gd name="T5" fmla="*/ 0 h 64"/>
              <a:gd name="T6" fmla="*/ 36 w 172"/>
              <a:gd name="T7" fmla="*/ 0 h 64"/>
              <a:gd name="T8" fmla="*/ 0 w 172"/>
              <a:gd name="T9" fmla="*/ 36 h 64"/>
              <a:gd name="T10" fmla="*/ 36 w 172"/>
              <a:gd name="T11" fmla="*/ 63 h 64"/>
              <a:gd name="T12" fmla="*/ 144 w 172"/>
              <a:gd name="T13" fmla="*/ 63 h 64"/>
              <a:gd name="T14" fmla="*/ 171 w 172"/>
              <a:gd name="T15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64">
                <a:moveTo>
                  <a:pt x="171" y="36"/>
                </a:moveTo>
                <a:lnTo>
                  <a:pt x="171" y="36"/>
                </a:lnTo>
                <a:cubicBezTo>
                  <a:pt x="171" y="18"/>
                  <a:pt x="153" y="0"/>
                  <a:pt x="144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63"/>
                  <a:pt x="36" y="63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53" y="63"/>
                  <a:pt x="171" y="54"/>
                  <a:pt x="171" y="36"/>
                </a:cubicBezTo>
              </a:path>
            </a:pathLst>
          </a:custGeom>
          <a:solidFill>
            <a:srgbClr val="DDAC5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59">
            <a:extLst>
              <a:ext uri="{FF2B5EF4-FFF2-40B4-BE49-F238E27FC236}">
                <a16:creationId xmlns:a16="http://schemas.microsoft.com/office/drawing/2014/main" id="{A1893AAE-D4D8-8247-B12C-8EE58A799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3707" y="11269341"/>
            <a:ext cx="156446" cy="146964"/>
          </a:xfrm>
          <a:custGeom>
            <a:avLst/>
            <a:gdLst>
              <a:gd name="T0" fmla="*/ 91 w 146"/>
              <a:gd name="T1" fmla="*/ 126 h 136"/>
              <a:gd name="T2" fmla="*/ 91 w 146"/>
              <a:gd name="T3" fmla="*/ 126 h 136"/>
              <a:gd name="T4" fmla="*/ 109 w 146"/>
              <a:gd name="T5" fmla="*/ 135 h 136"/>
              <a:gd name="T6" fmla="*/ 136 w 146"/>
              <a:gd name="T7" fmla="*/ 126 h 136"/>
              <a:gd name="T8" fmla="*/ 136 w 146"/>
              <a:gd name="T9" fmla="*/ 81 h 136"/>
              <a:gd name="T10" fmla="*/ 55 w 146"/>
              <a:gd name="T11" fmla="*/ 9 h 136"/>
              <a:gd name="T12" fmla="*/ 18 w 146"/>
              <a:gd name="T13" fmla="*/ 9 h 136"/>
              <a:gd name="T14" fmla="*/ 18 w 146"/>
              <a:gd name="T15" fmla="*/ 54 h 136"/>
              <a:gd name="T16" fmla="*/ 91 w 146"/>
              <a:gd name="T17" fmla="*/ 12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36">
                <a:moveTo>
                  <a:pt x="91" y="126"/>
                </a:moveTo>
                <a:lnTo>
                  <a:pt x="91" y="126"/>
                </a:lnTo>
                <a:cubicBezTo>
                  <a:pt x="100" y="135"/>
                  <a:pt x="109" y="135"/>
                  <a:pt x="109" y="135"/>
                </a:cubicBezTo>
                <a:cubicBezTo>
                  <a:pt x="118" y="135"/>
                  <a:pt x="127" y="135"/>
                  <a:pt x="136" y="126"/>
                </a:cubicBezTo>
                <a:cubicBezTo>
                  <a:pt x="145" y="117"/>
                  <a:pt x="145" y="99"/>
                  <a:pt x="136" y="81"/>
                </a:cubicBezTo>
                <a:cubicBezTo>
                  <a:pt x="55" y="9"/>
                  <a:pt x="55" y="9"/>
                  <a:pt x="55" y="9"/>
                </a:cubicBezTo>
                <a:cubicBezTo>
                  <a:pt x="45" y="0"/>
                  <a:pt x="27" y="0"/>
                  <a:pt x="18" y="9"/>
                </a:cubicBezTo>
                <a:cubicBezTo>
                  <a:pt x="0" y="18"/>
                  <a:pt x="0" y="45"/>
                  <a:pt x="18" y="54"/>
                </a:cubicBezTo>
                <a:lnTo>
                  <a:pt x="91" y="126"/>
                </a:lnTo>
              </a:path>
            </a:pathLst>
          </a:custGeom>
          <a:solidFill>
            <a:srgbClr val="DDAC5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6E94398B-A8E9-0246-8D4D-A4D7C595B009}"/>
              </a:ext>
            </a:extLst>
          </p:cNvPr>
          <p:cNvGrpSpPr/>
          <p:nvPr/>
        </p:nvGrpSpPr>
        <p:grpSpPr>
          <a:xfrm>
            <a:off x="2668308" y="809658"/>
            <a:ext cx="19041035" cy="2561450"/>
            <a:chOff x="2668308" y="861425"/>
            <a:chExt cx="19041035" cy="2561450"/>
          </a:xfrm>
        </p:grpSpPr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708B29E7-FB62-F84C-8F31-FC89AE0A2541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38DD69C3-EADB-5A4D-9D30-3159F1CEC03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2D366928-3BDF-1846-8FB8-DCE1659B967C}"/>
              </a:ext>
            </a:extLst>
          </p:cNvPr>
          <p:cNvGrpSpPr/>
          <p:nvPr/>
        </p:nvGrpSpPr>
        <p:grpSpPr>
          <a:xfrm>
            <a:off x="5517777" y="8786398"/>
            <a:ext cx="4236804" cy="1476635"/>
            <a:chOff x="19303227" y="1604507"/>
            <a:chExt cx="4236804" cy="1476635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12FE110E-FE11-5949-9D68-C1A5093CCEAA}"/>
                </a:ext>
              </a:extLst>
            </p:cNvPr>
            <p:cNvSpPr txBox="1"/>
            <p:nvPr/>
          </p:nvSpPr>
          <p:spPr>
            <a:xfrm flipH="1">
              <a:off x="19303227" y="160450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3" name="Rectangle 40">
              <a:extLst>
                <a:ext uri="{FF2B5EF4-FFF2-40B4-BE49-F238E27FC236}">
                  <a16:creationId xmlns:a16="http://schemas.microsoft.com/office/drawing/2014/main" id="{8FC0C81A-83B1-474C-B868-F2E9B0FD88CA}"/>
                </a:ext>
              </a:extLst>
            </p:cNvPr>
            <p:cNvSpPr/>
            <p:nvPr/>
          </p:nvSpPr>
          <p:spPr>
            <a:xfrm>
              <a:off x="19303227" y="2127035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CC77D56B-F6DC-E24B-BAF9-9AE20A50918E}"/>
              </a:ext>
            </a:extLst>
          </p:cNvPr>
          <p:cNvGrpSpPr/>
          <p:nvPr/>
        </p:nvGrpSpPr>
        <p:grpSpPr>
          <a:xfrm>
            <a:off x="5492377" y="10862535"/>
            <a:ext cx="4236804" cy="1477327"/>
            <a:chOff x="19273730" y="4555822"/>
            <a:chExt cx="4236804" cy="1477327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F94E9332-28BE-4342-8B63-1B03CDD215BA}"/>
                </a:ext>
              </a:extLst>
            </p:cNvPr>
            <p:cNvSpPr txBox="1"/>
            <p:nvPr/>
          </p:nvSpPr>
          <p:spPr>
            <a:xfrm flipH="1">
              <a:off x="19303227" y="4555822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5F558804-7810-E742-BD67-32CFB7F4F610}"/>
                </a:ext>
              </a:extLst>
            </p:cNvPr>
            <p:cNvSpPr/>
            <p:nvPr/>
          </p:nvSpPr>
          <p:spPr>
            <a:xfrm>
              <a:off x="19273730" y="5079042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705B5DB6-322B-E149-8BFD-85D5EBA2A316}"/>
              </a:ext>
            </a:extLst>
          </p:cNvPr>
          <p:cNvGrpSpPr/>
          <p:nvPr/>
        </p:nvGrpSpPr>
        <p:grpSpPr>
          <a:xfrm>
            <a:off x="17127716" y="8655444"/>
            <a:ext cx="4236804" cy="1477327"/>
            <a:chOff x="19308162" y="7445582"/>
            <a:chExt cx="4236804" cy="1477327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82B972FB-1176-F047-A6BA-86A146B06752}"/>
                </a:ext>
              </a:extLst>
            </p:cNvPr>
            <p:cNvSpPr txBox="1"/>
            <p:nvPr/>
          </p:nvSpPr>
          <p:spPr>
            <a:xfrm flipH="1">
              <a:off x="19337659" y="7445582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id="{563C99F4-8F7E-C642-84BE-7851DA1EAAAD}"/>
                </a:ext>
              </a:extLst>
            </p:cNvPr>
            <p:cNvSpPr/>
            <p:nvPr/>
          </p:nvSpPr>
          <p:spPr>
            <a:xfrm>
              <a:off x="19308162" y="7968802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5744E322-9325-6B46-838E-B3AA27DA8798}"/>
              </a:ext>
            </a:extLst>
          </p:cNvPr>
          <p:cNvGrpSpPr/>
          <p:nvPr/>
        </p:nvGrpSpPr>
        <p:grpSpPr>
          <a:xfrm>
            <a:off x="17127538" y="10863968"/>
            <a:ext cx="4236804" cy="1477327"/>
            <a:chOff x="19244233" y="10336034"/>
            <a:chExt cx="4236804" cy="1477327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702B622E-966C-BC48-934F-359DCF265766}"/>
                </a:ext>
              </a:extLst>
            </p:cNvPr>
            <p:cNvSpPr txBox="1"/>
            <p:nvPr/>
          </p:nvSpPr>
          <p:spPr>
            <a:xfrm flipH="1">
              <a:off x="19273730" y="1033603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2" name="Rectangle 40">
              <a:extLst>
                <a:ext uri="{FF2B5EF4-FFF2-40B4-BE49-F238E27FC236}">
                  <a16:creationId xmlns:a16="http://schemas.microsoft.com/office/drawing/2014/main" id="{3E45C62E-4FA5-4E46-89A5-E3EF546FE67B}"/>
                </a:ext>
              </a:extLst>
            </p:cNvPr>
            <p:cNvSpPr/>
            <p:nvPr/>
          </p:nvSpPr>
          <p:spPr>
            <a:xfrm>
              <a:off x="19244233" y="10859254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Freeform 328">
            <a:extLst>
              <a:ext uri="{FF2B5EF4-FFF2-40B4-BE49-F238E27FC236}">
                <a16:creationId xmlns:a16="http://schemas.microsoft.com/office/drawing/2014/main" id="{F1DE1CE7-EEA7-494E-84BB-8E200501B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653" y="4227944"/>
            <a:ext cx="3363864" cy="2161819"/>
          </a:xfrm>
          <a:custGeom>
            <a:avLst/>
            <a:gdLst>
              <a:gd name="T0" fmla="*/ 3056 w 3183"/>
              <a:gd name="T1" fmla="*/ 1744 h 2044"/>
              <a:gd name="T2" fmla="*/ 3056 w 3183"/>
              <a:gd name="T3" fmla="*/ 1744 h 2044"/>
              <a:gd name="T4" fmla="*/ 3110 w 3183"/>
              <a:gd name="T5" fmla="*/ 967 h 2044"/>
              <a:gd name="T6" fmla="*/ 3056 w 3183"/>
              <a:gd name="T7" fmla="*/ 307 h 2044"/>
              <a:gd name="T8" fmla="*/ 3173 w 3183"/>
              <a:gd name="T9" fmla="*/ 144 h 2044"/>
              <a:gd name="T10" fmla="*/ 3037 w 3183"/>
              <a:gd name="T11" fmla="*/ 9 h 2044"/>
              <a:gd name="T12" fmla="*/ 2875 w 3183"/>
              <a:gd name="T13" fmla="*/ 108 h 2044"/>
              <a:gd name="T14" fmla="*/ 1591 w 3183"/>
              <a:gd name="T15" fmla="*/ 36 h 2044"/>
              <a:gd name="T16" fmla="*/ 299 w 3183"/>
              <a:gd name="T17" fmla="*/ 108 h 2044"/>
              <a:gd name="T18" fmla="*/ 145 w 3183"/>
              <a:gd name="T19" fmla="*/ 9 h 2044"/>
              <a:gd name="T20" fmla="*/ 9 w 3183"/>
              <a:gd name="T21" fmla="*/ 144 h 2044"/>
              <a:gd name="T22" fmla="*/ 127 w 3183"/>
              <a:gd name="T23" fmla="*/ 307 h 2044"/>
              <a:gd name="T24" fmla="*/ 72 w 3183"/>
              <a:gd name="T25" fmla="*/ 1012 h 2044"/>
              <a:gd name="T26" fmla="*/ 127 w 3183"/>
              <a:gd name="T27" fmla="*/ 1744 h 2044"/>
              <a:gd name="T28" fmla="*/ 9 w 3183"/>
              <a:gd name="T29" fmla="*/ 1898 h 2044"/>
              <a:gd name="T30" fmla="*/ 154 w 3183"/>
              <a:gd name="T31" fmla="*/ 2043 h 2044"/>
              <a:gd name="T32" fmla="*/ 299 w 3183"/>
              <a:gd name="T33" fmla="*/ 1952 h 2044"/>
              <a:gd name="T34" fmla="*/ 1637 w 3183"/>
              <a:gd name="T35" fmla="*/ 2034 h 2044"/>
              <a:gd name="T36" fmla="*/ 2893 w 3183"/>
              <a:gd name="T37" fmla="*/ 1952 h 2044"/>
              <a:gd name="T38" fmla="*/ 3037 w 3183"/>
              <a:gd name="T39" fmla="*/ 2043 h 2044"/>
              <a:gd name="T40" fmla="*/ 3182 w 3183"/>
              <a:gd name="T41" fmla="*/ 1898 h 2044"/>
              <a:gd name="T42" fmla="*/ 3056 w 3183"/>
              <a:gd name="T43" fmla="*/ 1744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83" h="2044">
                <a:moveTo>
                  <a:pt x="3056" y="1744"/>
                </a:moveTo>
                <a:lnTo>
                  <a:pt x="3056" y="1744"/>
                </a:lnTo>
                <a:cubicBezTo>
                  <a:pt x="3092" y="1518"/>
                  <a:pt x="3110" y="1256"/>
                  <a:pt x="3110" y="967"/>
                </a:cubicBezTo>
                <a:cubicBezTo>
                  <a:pt x="3110" y="723"/>
                  <a:pt x="3083" y="497"/>
                  <a:pt x="3056" y="307"/>
                </a:cubicBezTo>
                <a:cubicBezTo>
                  <a:pt x="3128" y="289"/>
                  <a:pt x="3182" y="226"/>
                  <a:pt x="3173" y="144"/>
                </a:cubicBezTo>
                <a:cubicBezTo>
                  <a:pt x="3164" y="72"/>
                  <a:pt x="3110" y="9"/>
                  <a:pt x="3037" y="9"/>
                </a:cubicBezTo>
                <a:cubicBezTo>
                  <a:pt x="2965" y="0"/>
                  <a:pt x="2902" y="45"/>
                  <a:pt x="2875" y="108"/>
                </a:cubicBezTo>
                <a:cubicBezTo>
                  <a:pt x="2486" y="63"/>
                  <a:pt x="2097" y="27"/>
                  <a:pt x="1591" y="36"/>
                </a:cubicBezTo>
                <a:cubicBezTo>
                  <a:pt x="1157" y="36"/>
                  <a:pt x="678" y="72"/>
                  <a:pt x="299" y="108"/>
                </a:cubicBezTo>
                <a:cubicBezTo>
                  <a:pt x="280" y="45"/>
                  <a:pt x="217" y="0"/>
                  <a:pt x="145" y="9"/>
                </a:cubicBezTo>
                <a:cubicBezTo>
                  <a:pt x="72" y="9"/>
                  <a:pt x="9" y="72"/>
                  <a:pt x="9" y="144"/>
                </a:cubicBezTo>
                <a:cubicBezTo>
                  <a:pt x="0" y="226"/>
                  <a:pt x="54" y="289"/>
                  <a:pt x="127" y="307"/>
                </a:cubicBezTo>
                <a:cubicBezTo>
                  <a:pt x="100" y="515"/>
                  <a:pt x="72" y="750"/>
                  <a:pt x="72" y="1012"/>
                </a:cubicBezTo>
                <a:cubicBezTo>
                  <a:pt x="72" y="1283"/>
                  <a:pt x="91" y="1527"/>
                  <a:pt x="127" y="1744"/>
                </a:cubicBezTo>
                <a:cubicBezTo>
                  <a:pt x="54" y="1753"/>
                  <a:pt x="9" y="1817"/>
                  <a:pt x="9" y="1898"/>
                </a:cubicBezTo>
                <a:cubicBezTo>
                  <a:pt x="9" y="1970"/>
                  <a:pt x="72" y="2034"/>
                  <a:pt x="154" y="2043"/>
                </a:cubicBezTo>
                <a:cubicBezTo>
                  <a:pt x="217" y="2043"/>
                  <a:pt x="271" y="2006"/>
                  <a:pt x="299" y="1952"/>
                </a:cubicBezTo>
                <a:cubicBezTo>
                  <a:pt x="696" y="1997"/>
                  <a:pt x="1139" y="2034"/>
                  <a:pt x="1637" y="2034"/>
                </a:cubicBezTo>
                <a:cubicBezTo>
                  <a:pt x="2097" y="2025"/>
                  <a:pt x="2513" y="1997"/>
                  <a:pt x="2893" y="1952"/>
                </a:cubicBezTo>
                <a:cubicBezTo>
                  <a:pt x="2911" y="2006"/>
                  <a:pt x="2974" y="2043"/>
                  <a:pt x="3037" y="2043"/>
                </a:cubicBezTo>
                <a:cubicBezTo>
                  <a:pt x="3110" y="2034"/>
                  <a:pt x="3173" y="1970"/>
                  <a:pt x="3182" y="1898"/>
                </a:cubicBezTo>
                <a:cubicBezTo>
                  <a:pt x="3182" y="1817"/>
                  <a:pt x="3128" y="1753"/>
                  <a:pt x="3056" y="17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29">
            <a:extLst>
              <a:ext uri="{FF2B5EF4-FFF2-40B4-BE49-F238E27FC236}">
                <a16:creationId xmlns:a16="http://schemas.microsoft.com/office/drawing/2014/main" id="{51FBA6F5-2605-4548-9905-4CA39FAC3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653" y="8770557"/>
            <a:ext cx="3363864" cy="2157161"/>
          </a:xfrm>
          <a:custGeom>
            <a:avLst/>
            <a:gdLst>
              <a:gd name="T0" fmla="*/ 3056 w 3183"/>
              <a:gd name="T1" fmla="*/ 1735 h 2043"/>
              <a:gd name="T2" fmla="*/ 3056 w 3183"/>
              <a:gd name="T3" fmla="*/ 1735 h 2043"/>
              <a:gd name="T4" fmla="*/ 3110 w 3183"/>
              <a:gd name="T5" fmla="*/ 967 h 2043"/>
              <a:gd name="T6" fmla="*/ 3056 w 3183"/>
              <a:gd name="T7" fmla="*/ 298 h 2043"/>
              <a:gd name="T8" fmla="*/ 3173 w 3183"/>
              <a:gd name="T9" fmla="*/ 144 h 2043"/>
              <a:gd name="T10" fmla="*/ 3037 w 3183"/>
              <a:gd name="T11" fmla="*/ 0 h 2043"/>
              <a:gd name="T12" fmla="*/ 2875 w 3183"/>
              <a:gd name="T13" fmla="*/ 108 h 2043"/>
              <a:gd name="T14" fmla="*/ 1591 w 3183"/>
              <a:gd name="T15" fmla="*/ 36 h 2043"/>
              <a:gd name="T16" fmla="*/ 299 w 3183"/>
              <a:gd name="T17" fmla="*/ 108 h 2043"/>
              <a:gd name="T18" fmla="*/ 145 w 3183"/>
              <a:gd name="T19" fmla="*/ 0 h 2043"/>
              <a:gd name="T20" fmla="*/ 9 w 3183"/>
              <a:gd name="T21" fmla="*/ 144 h 2043"/>
              <a:gd name="T22" fmla="*/ 127 w 3183"/>
              <a:gd name="T23" fmla="*/ 307 h 2043"/>
              <a:gd name="T24" fmla="*/ 72 w 3183"/>
              <a:gd name="T25" fmla="*/ 1003 h 2043"/>
              <a:gd name="T26" fmla="*/ 127 w 3183"/>
              <a:gd name="T27" fmla="*/ 1735 h 2043"/>
              <a:gd name="T28" fmla="*/ 9 w 3183"/>
              <a:gd name="T29" fmla="*/ 1889 h 2043"/>
              <a:gd name="T30" fmla="*/ 154 w 3183"/>
              <a:gd name="T31" fmla="*/ 2042 h 2043"/>
              <a:gd name="T32" fmla="*/ 299 w 3183"/>
              <a:gd name="T33" fmla="*/ 1952 h 2043"/>
              <a:gd name="T34" fmla="*/ 1637 w 3183"/>
              <a:gd name="T35" fmla="*/ 2024 h 2043"/>
              <a:gd name="T36" fmla="*/ 2893 w 3183"/>
              <a:gd name="T37" fmla="*/ 1943 h 2043"/>
              <a:gd name="T38" fmla="*/ 3037 w 3183"/>
              <a:gd name="T39" fmla="*/ 2042 h 2043"/>
              <a:gd name="T40" fmla="*/ 3182 w 3183"/>
              <a:gd name="T41" fmla="*/ 1889 h 2043"/>
              <a:gd name="T42" fmla="*/ 3056 w 3183"/>
              <a:gd name="T43" fmla="*/ 1735 h 2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83" h="2043">
                <a:moveTo>
                  <a:pt x="3056" y="1735"/>
                </a:moveTo>
                <a:lnTo>
                  <a:pt x="3056" y="1735"/>
                </a:lnTo>
                <a:cubicBezTo>
                  <a:pt x="3092" y="1509"/>
                  <a:pt x="3110" y="1256"/>
                  <a:pt x="3110" y="967"/>
                </a:cubicBezTo>
                <a:cubicBezTo>
                  <a:pt x="3110" y="723"/>
                  <a:pt x="3083" y="497"/>
                  <a:pt x="3056" y="298"/>
                </a:cubicBezTo>
                <a:cubicBezTo>
                  <a:pt x="3128" y="289"/>
                  <a:pt x="3182" y="217"/>
                  <a:pt x="3173" y="144"/>
                </a:cubicBezTo>
                <a:cubicBezTo>
                  <a:pt x="3164" y="63"/>
                  <a:pt x="3110" y="9"/>
                  <a:pt x="3037" y="0"/>
                </a:cubicBezTo>
                <a:cubicBezTo>
                  <a:pt x="2965" y="0"/>
                  <a:pt x="2902" y="45"/>
                  <a:pt x="2875" y="108"/>
                </a:cubicBezTo>
                <a:cubicBezTo>
                  <a:pt x="2486" y="63"/>
                  <a:pt x="2097" y="26"/>
                  <a:pt x="1591" y="36"/>
                </a:cubicBezTo>
                <a:cubicBezTo>
                  <a:pt x="1157" y="36"/>
                  <a:pt x="678" y="63"/>
                  <a:pt x="299" y="108"/>
                </a:cubicBezTo>
                <a:cubicBezTo>
                  <a:pt x="280" y="45"/>
                  <a:pt x="217" y="0"/>
                  <a:pt x="145" y="0"/>
                </a:cubicBezTo>
                <a:cubicBezTo>
                  <a:pt x="72" y="9"/>
                  <a:pt x="9" y="72"/>
                  <a:pt x="9" y="144"/>
                </a:cubicBezTo>
                <a:cubicBezTo>
                  <a:pt x="0" y="225"/>
                  <a:pt x="54" y="289"/>
                  <a:pt x="127" y="307"/>
                </a:cubicBezTo>
                <a:cubicBezTo>
                  <a:pt x="100" y="506"/>
                  <a:pt x="72" y="741"/>
                  <a:pt x="72" y="1003"/>
                </a:cubicBezTo>
                <a:cubicBezTo>
                  <a:pt x="72" y="1283"/>
                  <a:pt x="91" y="1527"/>
                  <a:pt x="127" y="1735"/>
                </a:cubicBezTo>
                <a:cubicBezTo>
                  <a:pt x="54" y="1753"/>
                  <a:pt x="9" y="1816"/>
                  <a:pt x="9" y="1889"/>
                </a:cubicBezTo>
                <a:cubicBezTo>
                  <a:pt x="9" y="1970"/>
                  <a:pt x="72" y="2033"/>
                  <a:pt x="154" y="2042"/>
                </a:cubicBezTo>
                <a:cubicBezTo>
                  <a:pt x="217" y="2042"/>
                  <a:pt x="271" y="2006"/>
                  <a:pt x="299" y="1952"/>
                </a:cubicBezTo>
                <a:cubicBezTo>
                  <a:pt x="696" y="1997"/>
                  <a:pt x="1139" y="2033"/>
                  <a:pt x="1637" y="2024"/>
                </a:cubicBezTo>
                <a:cubicBezTo>
                  <a:pt x="2097" y="2024"/>
                  <a:pt x="2513" y="1997"/>
                  <a:pt x="2893" y="1943"/>
                </a:cubicBezTo>
                <a:cubicBezTo>
                  <a:pt x="2911" y="2006"/>
                  <a:pt x="2974" y="2042"/>
                  <a:pt x="3037" y="2042"/>
                </a:cubicBezTo>
                <a:cubicBezTo>
                  <a:pt x="3110" y="2033"/>
                  <a:pt x="3173" y="1970"/>
                  <a:pt x="3182" y="1889"/>
                </a:cubicBezTo>
                <a:cubicBezTo>
                  <a:pt x="3182" y="1816"/>
                  <a:pt x="3128" y="1753"/>
                  <a:pt x="3056" y="17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0">
            <a:extLst>
              <a:ext uri="{FF2B5EF4-FFF2-40B4-BE49-F238E27FC236}">
                <a16:creationId xmlns:a16="http://schemas.microsoft.com/office/drawing/2014/main" id="{A5520039-407C-3D49-876A-32F540F32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541" y="4227944"/>
            <a:ext cx="3363864" cy="2161819"/>
          </a:xfrm>
          <a:custGeom>
            <a:avLst/>
            <a:gdLst>
              <a:gd name="T0" fmla="*/ 3055 w 3183"/>
              <a:gd name="T1" fmla="*/ 1744 h 2044"/>
              <a:gd name="T2" fmla="*/ 3055 w 3183"/>
              <a:gd name="T3" fmla="*/ 1744 h 2044"/>
              <a:gd name="T4" fmla="*/ 3109 w 3183"/>
              <a:gd name="T5" fmla="*/ 967 h 2044"/>
              <a:gd name="T6" fmla="*/ 3055 w 3183"/>
              <a:gd name="T7" fmla="*/ 307 h 2044"/>
              <a:gd name="T8" fmla="*/ 3173 w 3183"/>
              <a:gd name="T9" fmla="*/ 144 h 2044"/>
              <a:gd name="T10" fmla="*/ 3028 w 3183"/>
              <a:gd name="T11" fmla="*/ 9 h 2044"/>
              <a:gd name="T12" fmla="*/ 2874 w 3183"/>
              <a:gd name="T13" fmla="*/ 108 h 2044"/>
              <a:gd name="T14" fmla="*/ 1591 w 3183"/>
              <a:gd name="T15" fmla="*/ 36 h 2044"/>
              <a:gd name="T16" fmla="*/ 298 w 3183"/>
              <a:gd name="T17" fmla="*/ 108 h 2044"/>
              <a:gd name="T18" fmla="*/ 144 w 3183"/>
              <a:gd name="T19" fmla="*/ 9 h 2044"/>
              <a:gd name="T20" fmla="*/ 0 w 3183"/>
              <a:gd name="T21" fmla="*/ 144 h 2044"/>
              <a:gd name="T22" fmla="*/ 126 w 3183"/>
              <a:gd name="T23" fmla="*/ 307 h 2044"/>
              <a:gd name="T24" fmla="*/ 72 w 3183"/>
              <a:gd name="T25" fmla="*/ 1012 h 2044"/>
              <a:gd name="T26" fmla="*/ 117 w 3183"/>
              <a:gd name="T27" fmla="*/ 1744 h 2044"/>
              <a:gd name="T28" fmla="*/ 9 w 3183"/>
              <a:gd name="T29" fmla="*/ 1898 h 2044"/>
              <a:gd name="T30" fmla="*/ 144 w 3183"/>
              <a:gd name="T31" fmla="*/ 2043 h 2044"/>
              <a:gd name="T32" fmla="*/ 298 w 3183"/>
              <a:gd name="T33" fmla="*/ 1952 h 2044"/>
              <a:gd name="T34" fmla="*/ 1636 w 3183"/>
              <a:gd name="T35" fmla="*/ 2034 h 2044"/>
              <a:gd name="T36" fmla="*/ 2883 w 3183"/>
              <a:gd name="T37" fmla="*/ 1952 h 2044"/>
              <a:gd name="T38" fmla="*/ 3037 w 3183"/>
              <a:gd name="T39" fmla="*/ 2043 h 2044"/>
              <a:gd name="T40" fmla="*/ 3173 w 3183"/>
              <a:gd name="T41" fmla="*/ 1898 h 2044"/>
              <a:gd name="T42" fmla="*/ 3055 w 3183"/>
              <a:gd name="T43" fmla="*/ 1744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83" h="2044">
                <a:moveTo>
                  <a:pt x="3055" y="1744"/>
                </a:moveTo>
                <a:lnTo>
                  <a:pt x="3055" y="1744"/>
                </a:lnTo>
                <a:cubicBezTo>
                  <a:pt x="3091" y="1518"/>
                  <a:pt x="3109" y="1256"/>
                  <a:pt x="3109" y="967"/>
                </a:cubicBezTo>
                <a:cubicBezTo>
                  <a:pt x="3100" y="723"/>
                  <a:pt x="3082" y="497"/>
                  <a:pt x="3055" y="307"/>
                </a:cubicBezTo>
                <a:cubicBezTo>
                  <a:pt x="3127" y="289"/>
                  <a:pt x="3173" y="226"/>
                  <a:pt x="3173" y="144"/>
                </a:cubicBezTo>
                <a:cubicBezTo>
                  <a:pt x="3163" y="72"/>
                  <a:pt x="3100" y="9"/>
                  <a:pt x="3028" y="9"/>
                </a:cubicBezTo>
                <a:cubicBezTo>
                  <a:pt x="2956" y="0"/>
                  <a:pt x="2892" y="45"/>
                  <a:pt x="2874" y="108"/>
                </a:cubicBezTo>
                <a:cubicBezTo>
                  <a:pt x="2486" y="63"/>
                  <a:pt x="2097" y="27"/>
                  <a:pt x="1591" y="36"/>
                </a:cubicBezTo>
                <a:cubicBezTo>
                  <a:pt x="1148" y="36"/>
                  <a:pt x="678" y="72"/>
                  <a:pt x="298" y="108"/>
                </a:cubicBezTo>
                <a:cubicBezTo>
                  <a:pt x="280" y="45"/>
                  <a:pt x="217" y="0"/>
                  <a:pt x="144" y="9"/>
                </a:cubicBezTo>
                <a:cubicBezTo>
                  <a:pt x="72" y="9"/>
                  <a:pt x="9" y="72"/>
                  <a:pt x="0" y="144"/>
                </a:cubicBezTo>
                <a:cubicBezTo>
                  <a:pt x="0" y="226"/>
                  <a:pt x="54" y="289"/>
                  <a:pt x="126" y="307"/>
                </a:cubicBezTo>
                <a:cubicBezTo>
                  <a:pt x="90" y="515"/>
                  <a:pt x="72" y="750"/>
                  <a:pt x="72" y="1012"/>
                </a:cubicBezTo>
                <a:cubicBezTo>
                  <a:pt x="72" y="1283"/>
                  <a:pt x="90" y="1527"/>
                  <a:pt x="117" y="1744"/>
                </a:cubicBezTo>
                <a:cubicBezTo>
                  <a:pt x="54" y="1753"/>
                  <a:pt x="0" y="1817"/>
                  <a:pt x="9" y="1898"/>
                </a:cubicBezTo>
                <a:cubicBezTo>
                  <a:pt x="9" y="1970"/>
                  <a:pt x="72" y="2034"/>
                  <a:pt x="144" y="2043"/>
                </a:cubicBezTo>
                <a:cubicBezTo>
                  <a:pt x="217" y="2043"/>
                  <a:pt x="271" y="2006"/>
                  <a:pt x="298" y="1952"/>
                </a:cubicBezTo>
                <a:cubicBezTo>
                  <a:pt x="696" y="1997"/>
                  <a:pt x="1138" y="2034"/>
                  <a:pt x="1636" y="2034"/>
                </a:cubicBezTo>
                <a:cubicBezTo>
                  <a:pt x="2088" y="2025"/>
                  <a:pt x="2513" y="1997"/>
                  <a:pt x="2883" y="1952"/>
                </a:cubicBezTo>
                <a:cubicBezTo>
                  <a:pt x="2910" y="2006"/>
                  <a:pt x="2965" y="2043"/>
                  <a:pt x="3037" y="2043"/>
                </a:cubicBezTo>
                <a:cubicBezTo>
                  <a:pt x="3109" y="2034"/>
                  <a:pt x="3173" y="1970"/>
                  <a:pt x="3173" y="1898"/>
                </a:cubicBezTo>
                <a:cubicBezTo>
                  <a:pt x="3182" y="1817"/>
                  <a:pt x="3127" y="1753"/>
                  <a:pt x="3055" y="17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1">
            <a:extLst>
              <a:ext uri="{FF2B5EF4-FFF2-40B4-BE49-F238E27FC236}">
                <a16:creationId xmlns:a16="http://schemas.microsoft.com/office/drawing/2014/main" id="{BDCA839A-1F4F-564F-BCFB-47A330238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541" y="8770557"/>
            <a:ext cx="3363864" cy="2157161"/>
          </a:xfrm>
          <a:custGeom>
            <a:avLst/>
            <a:gdLst>
              <a:gd name="T0" fmla="*/ 3055 w 3183"/>
              <a:gd name="T1" fmla="*/ 1735 h 2043"/>
              <a:gd name="T2" fmla="*/ 3055 w 3183"/>
              <a:gd name="T3" fmla="*/ 1735 h 2043"/>
              <a:gd name="T4" fmla="*/ 3109 w 3183"/>
              <a:gd name="T5" fmla="*/ 967 h 2043"/>
              <a:gd name="T6" fmla="*/ 3055 w 3183"/>
              <a:gd name="T7" fmla="*/ 298 h 2043"/>
              <a:gd name="T8" fmla="*/ 3173 w 3183"/>
              <a:gd name="T9" fmla="*/ 144 h 2043"/>
              <a:gd name="T10" fmla="*/ 3028 w 3183"/>
              <a:gd name="T11" fmla="*/ 0 h 2043"/>
              <a:gd name="T12" fmla="*/ 2874 w 3183"/>
              <a:gd name="T13" fmla="*/ 108 h 2043"/>
              <a:gd name="T14" fmla="*/ 1591 w 3183"/>
              <a:gd name="T15" fmla="*/ 36 h 2043"/>
              <a:gd name="T16" fmla="*/ 298 w 3183"/>
              <a:gd name="T17" fmla="*/ 108 h 2043"/>
              <a:gd name="T18" fmla="*/ 144 w 3183"/>
              <a:gd name="T19" fmla="*/ 0 h 2043"/>
              <a:gd name="T20" fmla="*/ 0 w 3183"/>
              <a:gd name="T21" fmla="*/ 144 h 2043"/>
              <a:gd name="T22" fmla="*/ 126 w 3183"/>
              <a:gd name="T23" fmla="*/ 307 h 2043"/>
              <a:gd name="T24" fmla="*/ 72 w 3183"/>
              <a:gd name="T25" fmla="*/ 1003 h 2043"/>
              <a:gd name="T26" fmla="*/ 117 w 3183"/>
              <a:gd name="T27" fmla="*/ 1735 h 2043"/>
              <a:gd name="T28" fmla="*/ 9 w 3183"/>
              <a:gd name="T29" fmla="*/ 1889 h 2043"/>
              <a:gd name="T30" fmla="*/ 144 w 3183"/>
              <a:gd name="T31" fmla="*/ 2042 h 2043"/>
              <a:gd name="T32" fmla="*/ 298 w 3183"/>
              <a:gd name="T33" fmla="*/ 1952 h 2043"/>
              <a:gd name="T34" fmla="*/ 1636 w 3183"/>
              <a:gd name="T35" fmla="*/ 2024 h 2043"/>
              <a:gd name="T36" fmla="*/ 2883 w 3183"/>
              <a:gd name="T37" fmla="*/ 1943 h 2043"/>
              <a:gd name="T38" fmla="*/ 3037 w 3183"/>
              <a:gd name="T39" fmla="*/ 2042 h 2043"/>
              <a:gd name="T40" fmla="*/ 3173 w 3183"/>
              <a:gd name="T41" fmla="*/ 1889 h 2043"/>
              <a:gd name="T42" fmla="*/ 3055 w 3183"/>
              <a:gd name="T43" fmla="*/ 1735 h 2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83" h="2043">
                <a:moveTo>
                  <a:pt x="3055" y="1735"/>
                </a:moveTo>
                <a:lnTo>
                  <a:pt x="3055" y="1735"/>
                </a:lnTo>
                <a:cubicBezTo>
                  <a:pt x="3091" y="1509"/>
                  <a:pt x="3109" y="1256"/>
                  <a:pt x="3109" y="967"/>
                </a:cubicBezTo>
                <a:cubicBezTo>
                  <a:pt x="3100" y="723"/>
                  <a:pt x="3082" y="497"/>
                  <a:pt x="3055" y="298"/>
                </a:cubicBezTo>
                <a:cubicBezTo>
                  <a:pt x="3127" y="289"/>
                  <a:pt x="3173" y="217"/>
                  <a:pt x="3173" y="144"/>
                </a:cubicBezTo>
                <a:cubicBezTo>
                  <a:pt x="3163" y="63"/>
                  <a:pt x="3100" y="9"/>
                  <a:pt x="3028" y="0"/>
                </a:cubicBezTo>
                <a:cubicBezTo>
                  <a:pt x="2956" y="0"/>
                  <a:pt x="2892" y="45"/>
                  <a:pt x="2874" y="108"/>
                </a:cubicBezTo>
                <a:cubicBezTo>
                  <a:pt x="2486" y="63"/>
                  <a:pt x="2097" y="26"/>
                  <a:pt x="1591" y="36"/>
                </a:cubicBezTo>
                <a:cubicBezTo>
                  <a:pt x="1148" y="36"/>
                  <a:pt x="678" y="63"/>
                  <a:pt x="298" y="108"/>
                </a:cubicBezTo>
                <a:cubicBezTo>
                  <a:pt x="280" y="45"/>
                  <a:pt x="217" y="0"/>
                  <a:pt x="144" y="0"/>
                </a:cubicBezTo>
                <a:cubicBezTo>
                  <a:pt x="72" y="9"/>
                  <a:pt x="9" y="72"/>
                  <a:pt x="0" y="144"/>
                </a:cubicBezTo>
                <a:cubicBezTo>
                  <a:pt x="0" y="225"/>
                  <a:pt x="54" y="289"/>
                  <a:pt x="126" y="307"/>
                </a:cubicBezTo>
                <a:cubicBezTo>
                  <a:pt x="90" y="506"/>
                  <a:pt x="72" y="741"/>
                  <a:pt x="72" y="1003"/>
                </a:cubicBezTo>
                <a:cubicBezTo>
                  <a:pt x="72" y="1283"/>
                  <a:pt x="90" y="1527"/>
                  <a:pt x="117" y="1735"/>
                </a:cubicBezTo>
                <a:cubicBezTo>
                  <a:pt x="54" y="1753"/>
                  <a:pt x="0" y="1816"/>
                  <a:pt x="9" y="1889"/>
                </a:cubicBezTo>
                <a:cubicBezTo>
                  <a:pt x="9" y="1970"/>
                  <a:pt x="72" y="2033"/>
                  <a:pt x="144" y="2042"/>
                </a:cubicBezTo>
                <a:cubicBezTo>
                  <a:pt x="217" y="2042"/>
                  <a:pt x="271" y="2006"/>
                  <a:pt x="298" y="1952"/>
                </a:cubicBezTo>
                <a:cubicBezTo>
                  <a:pt x="696" y="1997"/>
                  <a:pt x="1138" y="2033"/>
                  <a:pt x="1636" y="2024"/>
                </a:cubicBezTo>
                <a:cubicBezTo>
                  <a:pt x="2088" y="2024"/>
                  <a:pt x="2513" y="1997"/>
                  <a:pt x="2883" y="1943"/>
                </a:cubicBezTo>
                <a:cubicBezTo>
                  <a:pt x="2910" y="2006"/>
                  <a:pt x="2965" y="2042"/>
                  <a:pt x="3037" y="2042"/>
                </a:cubicBezTo>
                <a:cubicBezTo>
                  <a:pt x="3109" y="2033"/>
                  <a:pt x="3173" y="1970"/>
                  <a:pt x="3173" y="1889"/>
                </a:cubicBezTo>
                <a:cubicBezTo>
                  <a:pt x="3182" y="1816"/>
                  <a:pt x="3127" y="1753"/>
                  <a:pt x="3055" y="17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2">
            <a:extLst>
              <a:ext uri="{FF2B5EF4-FFF2-40B4-BE49-F238E27FC236}">
                <a16:creationId xmlns:a16="http://schemas.microsoft.com/office/drawing/2014/main" id="{FF5EDD66-0D80-D540-A73F-A22F6BFED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12" y="5858626"/>
            <a:ext cx="7743411" cy="2199091"/>
          </a:xfrm>
          <a:custGeom>
            <a:avLst/>
            <a:gdLst>
              <a:gd name="T0" fmla="*/ 0 w 7331"/>
              <a:gd name="T1" fmla="*/ 2079 h 2080"/>
              <a:gd name="T2" fmla="*/ 0 w 7331"/>
              <a:gd name="T3" fmla="*/ 2079 h 2080"/>
              <a:gd name="T4" fmla="*/ 0 w 7331"/>
              <a:gd name="T5" fmla="*/ 344 h 2080"/>
              <a:gd name="T6" fmla="*/ 335 w 7331"/>
              <a:gd name="T7" fmla="*/ 0 h 2080"/>
              <a:gd name="T8" fmla="*/ 6996 w 7331"/>
              <a:gd name="T9" fmla="*/ 0 h 2080"/>
              <a:gd name="T10" fmla="*/ 7330 w 7331"/>
              <a:gd name="T11" fmla="*/ 344 h 2080"/>
              <a:gd name="T12" fmla="*/ 7330 w 7331"/>
              <a:gd name="T13" fmla="*/ 2079 h 2080"/>
              <a:gd name="T14" fmla="*/ 0 w 7331"/>
              <a:gd name="T15" fmla="*/ 2079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31" h="2080">
                <a:moveTo>
                  <a:pt x="0" y="2079"/>
                </a:moveTo>
                <a:lnTo>
                  <a:pt x="0" y="2079"/>
                </a:lnTo>
                <a:cubicBezTo>
                  <a:pt x="0" y="344"/>
                  <a:pt x="0" y="344"/>
                  <a:pt x="0" y="344"/>
                </a:cubicBezTo>
                <a:cubicBezTo>
                  <a:pt x="0" y="154"/>
                  <a:pt x="154" y="0"/>
                  <a:pt x="335" y="0"/>
                </a:cubicBezTo>
                <a:cubicBezTo>
                  <a:pt x="6996" y="0"/>
                  <a:pt x="6996" y="0"/>
                  <a:pt x="6996" y="0"/>
                </a:cubicBezTo>
                <a:cubicBezTo>
                  <a:pt x="7186" y="0"/>
                  <a:pt x="7330" y="154"/>
                  <a:pt x="7330" y="344"/>
                </a:cubicBezTo>
                <a:cubicBezTo>
                  <a:pt x="7330" y="2079"/>
                  <a:pt x="7330" y="2079"/>
                  <a:pt x="7330" y="2079"/>
                </a:cubicBezTo>
                <a:lnTo>
                  <a:pt x="0" y="207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3">
            <a:extLst>
              <a:ext uri="{FF2B5EF4-FFF2-40B4-BE49-F238E27FC236}">
                <a16:creationId xmlns:a16="http://schemas.microsoft.com/office/drawing/2014/main" id="{A07D523A-A814-4B42-9E72-C381C5B21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857" y="5830671"/>
            <a:ext cx="7813299" cy="2264319"/>
          </a:xfrm>
          <a:custGeom>
            <a:avLst/>
            <a:gdLst>
              <a:gd name="T0" fmla="*/ 7023 w 7395"/>
              <a:gd name="T1" fmla="*/ 64 h 2143"/>
              <a:gd name="T2" fmla="*/ 7023 w 7395"/>
              <a:gd name="T3" fmla="*/ 64 h 2143"/>
              <a:gd name="T4" fmla="*/ 7330 w 7395"/>
              <a:gd name="T5" fmla="*/ 371 h 2143"/>
              <a:gd name="T6" fmla="*/ 7330 w 7395"/>
              <a:gd name="T7" fmla="*/ 2078 h 2143"/>
              <a:gd name="T8" fmla="*/ 54 w 7395"/>
              <a:gd name="T9" fmla="*/ 2078 h 2143"/>
              <a:gd name="T10" fmla="*/ 54 w 7395"/>
              <a:gd name="T11" fmla="*/ 371 h 2143"/>
              <a:gd name="T12" fmla="*/ 362 w 7395"/>
              <a:gd name="T13" fmla="*/ 64 h 2143"/>
              <a:gd name="T14" fmla="*/ 7023 w 7395"/>
              <a:gd name="T15" fmla="*/ 64 h 2143"/>
              <a:gd name="T16" fmla="*/ 7023 w 7395"/>
              <a:gd name="T17" fmla="*/ 0 h 2143"/>
              <a:gd name="T18" fmla="*/ 7023 w 7395"/>
              <a:gd name="T19" fmla="*/ 0 h 2143"/>
              <a:gd name="T20" fmla="*/ 362 w 7395"/>
              <a:gd name="T21" fmla="*/ 0 h 2143"/>
              <a:gd name="T22" fmla="*/ 0 w 7395"/>
              <a:gd name="T23" fmla="*/ 371 h 2143"/>
              <a:gd name="T24" fmla="*/ 0 w 7395"/>
              <a:gd name="T25" fmla="*/ 2078 h 2143"/>
              <a:gd name="T26" fmla="*/ 0 w 7395"/>
              <a:gd name="T27" fmla="*/ 2142 h 2143"/>
              <a:gd name="T28" fmla="*/ 54 w 7395"/>
              <a:gd name="T29" fmla="*/ 2142 h 2143"/>
              <a:gd name="T30" fmla="*/ 7330 w 7395"/>
              <a:gd name="T31" fmla="*/ 2142 h 2143"/>
              <a:gd name="T32" fmla="*/ 7394 w 7395"/>
              <a:gd name="T33" fmla="*/ 2142 h 2143"/>
              <a:gd name="T34" fmla="*/ 7394 w 7395"/>
              <a:gd name="T35" fmla="*/ 2078 h 2143"/>
              <a:gd name="T36" fmla="*/ 7394 w 7395"/>
              <a:gd name="T37" fmla="*/ 371 h 2143"/>
              <a:gd name="T38" fmla="*/ 7023 w 7395"/>
              <a:gd name="T39" fmla="*/ 0 h 2143"/>
              <a:gd name="T40" fmla="*/ 7023 w 7395"/>
              <a:gd name="T41" fmla="*/ 64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395" h="2143">
                <a:moveTo>
                  <a:pt x="7023" y="64"/>
                </a:moveTo>
                <a:lnTo>
                  <a:pt x="7023" y="64"/>
                </a:lnTo>
                <a:cubicBezTo>
                  <a:pt x="7195" y="64"/>
                  <a:pt x="7330" y="199"/>
                  <a:pt x="7330" y="371"/>
                </a:cubicBezTo>
                <a:cubicBezTo>
                  <a:pt x="7330" y="2078"/>
                  <a:pt x="7330" y="2078"/>
                  <a:pt x="7330" y="2078"/>
                </a:cubicBezTo>
                <a:cubicBezTo>
                  <a:pt x="54" y="2078"/>
                  <a:pt x="54" y="2078"/>
                  <a:pt x="54" y="2078"/>
                </a:cubicBezTo>
                <a:cubicBezTo>
                  <a:pt x="54" y="371"/>
                  <a:pt x="54" y="371"/>
                  <a:pt x="54" y="371"/>
                </a:cubicBezTo>
                <a:cubicBezTo>
                  <a:pt x="54" y="199"/>
                  <a:pt x="190" y="64"/>
                  <a:pt x="362" y="64"/>
                </a:cubicBezTo>
                <a:cubicBezTo>
                  <a:pt x="7023" y="64"/>
                  <a:pt x="7023" y="64"/>
                  <a:pt x="7023" y="64"/>
                </a:cubicBezTo>
                <a:lnTo>
                  <a:pt x="7023" y="0"/>
                </a:lnTo>
                <a:lnTo>
                  <a:pt x="7023" y="0"/>
                </a:lnTo>
                <a:cubicBezTo>
                  <a:pt x="362" y="0"/>
                  <a:pt x="362" y="0"/>
                  <a:pt x="362" y="0"/>
                </a:cubicBezTo>
                <a:cubicBezTo>
                  <a:pt x="163" y="0"/>
                  <a:pt x="0" y="163"/>
                  <a:pt x="0" y="371"/>
                </a:cubicBezTo>
                <a:cubicBezTo>
                  <a:pt x="0" y="2078"/>
                  <a:pt x="0" y="2078"/>
                  <a:pt x="0" y="2078"/>
                </a:cubicBezTo>
                <a:cubicBezTo>
                  <a:pt x="0" y="2142"/>
                  <a:pt x="0" y="2142"/>
                  <a:pt x="0" y="2142"/>
                </a:cubicBezTo>
                <a:cubicBezTo>
                  <a:pt x="54" y="2142"/>
                  <a:pt x="54" y="2142"/>
                  <a:pt x="54" y="2142"/>
                </a:cubicBezTo>
                <a:cubicBezTo>
                  <a:pt x="7330" y="2142"/>
                  <a:pt x="7330" y="2142"/>
                  <a:pt x="7330" y="2142"/>
                </a:cubicBezTo>
                <a:cubicBezTo>
                  <a:pt x="7394" y="2142"/>
                  <a:pt x="7394" y="2142"/>
                  <a:pt x="7394" y="2142"/>
                </a:cubicBezTo>
                <a:cubicBezTo>
                  <a:pt x="7394" y="2078"/>
                  <a:pt x="7394" y="2078"/>
                  <a:pt x="7394" y="2078"/>
                </a:cubicBezTo>
                <a:cubicBezTo>
                  <a:pt x="7394" y="371"/>
                  <a:pt x="7394" y="371"/>
                  <a:pt x="7394" y="371"/>
                </a:cubicBezTo>
                <a:cubicBezTo>
                  <a:pt x="7394" y="163"/>
                  <a:pt x="7231" y="0"/>
                  <a:pt x="7023" y="0"/>
                </a:cubicBezTo>
                <a:lnTo>
                  <a:pt x="7023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4">
            <a:extLst>
              <a:ext uri="{FF2B5EF4-FFF2-40B4-BE49-F238E27FC236}">
                <a16:creationId xmlns:a16="http://schemas.microsoft.com/office/drawing/2014/main" id="{31964805-9025-1E4E-9643-FAA565CD2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812" y="6925557"/>
            <a:ext cx="2264319" cy="1453637"/>
          </a:xfrm>
          <a:custGeom>
            <a:avLst/>
            <a:gdLst>
              <a:gd name="T0" fmla="*/ 199 w 2144"/>
              <a:gd name="T1" fmla="*/ 1374 h 1375"/>
              <a:gd name="T2" fmla="*/ 199 w 2144"/>
              <a:gd name="T3" fmla="*/ 1374 h 1375"/>
              <a:gd name="T4" fmla="*/ 0 w 2144"/>
              <a:gd name="T5" fmla="*/ 1166 h 1375"/>
              <a:gd name="T6" fmla="*/ 0 w 2144"/>
              <a:gd name="T7" fmla="*/ 199 h 1375"/>
              <a:gd name="T8" fmla="*/ 199 w 2144"/>
              <a:gd name="T9" fmla="*/ 0 h 1375"/>
              <a:gd name="T10" fmla="*/ 1944 w 2144"/>
              <a:gd name="T11" fmla="*/ 0 h 1375"/>
              <a:gd name="T12" fmla="*/ 2143 w 2144"/>
              <a:gd name="T13" fmla="*/ 199 h 1375"/>
              <a:gd name="T14" fmla="*/ 2143 w 2144"/>
              <a:gd name="T15" fmla="*/ 1166 h 1375"/>
              <a:gd name="T16" fmla="*/ 1944 w 2144"/>
              <a:gd name="T17" fmla="*/ 1374 h 1375"/>
              <a:gd name="T18" fmla="*/ 199 w 2144"/>
              <a:gd name="T19" fmla="*/ 1374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44" h="1375">
                <a:moveTo>
                  <a:pt x="199" y="1374"/>
                </a:moveTo>
                <a:lnTo>
                  <a:pt x="199" y="1374"/>
                </a:lnTo>
                <a:cubicBezTo>
                  <a:pt x="91" y="1374"/>
                  <a:pt x="0" y="1283"/>
                  <a:pt x="0" y="1166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90"/>
                  <a:pt x="91" y="0"/>
                  <a:pt x="199" y="0"/>
                </a:cubicBezTo>
                <a:cubicBezTo>
                  <a:pt x="1944" y="0"/>
                  <a:pt x="1944" y="0"/>
                  <a:pt x="1944" y="0"/>
                </a:cubicBezTo>
                <a:cubicBezTo>
                  <a:pt x="2052" y="0"/>
                  <a:pt x="2143" y="90"/>
                  <a:pt x="2143" y="199"/>
                </a:cubicBezTo>
                <a:cubicBezTo>
                  <a:pt x="2143" y="1166"/>
                  <a:pt x="2143" y="1166"/>
                  <a:pt x="2143" y="1166"/>
                </a:cubicBezTo>
                <a:cubicBezTo>
                  <a:pt x="2143" y="1283"/>
                  <a:pt x="2052" y="1374"/>
                  <a:pt x="1944" y="1374"/>
                </a:cubicBezTo>
                <a:lnTo>
                  <a:pt x="199" y="137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5">
            <a:extLst>
              <a:ext uri="{FF2B5EF4-FFF2-40B4-BE49-F238E27FC236}">
                <a16:creationId xmlns:a16="http://schemas.microsoft.com/office/drawing/2014/main" id="{FF1BAC07-1A32-3C4E-B029-46C9D0F89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200" y="6897602"/>
            <a:ext cx="2329546" cy="1509546"/>
          </a:xfrm>
          <a:custGeom>
            <a:avLst/>
            <a:gdLst>
              <a:gd name="T0" fmla="*/ 1971 w 2207"/>
              <a:gd name="T1" fmla="*/ 54 h 1429"/>
              <a:gd name="T2" fmla="*/ 1971 w 2207"/>
              <a:gd name="T3" fmla="*/ 54 h 1429"/>
              <a:gd name="T4" fmla="*/ 2143 w 2207"/>
              <a:gd name="T5" fmla="*/ 226 h 1429"/>
              <a:gd name="T6" fmla="*/ 2143 w 2207"/>
              <a:gd name="T7" fmla="*/ 1193 h 1429"/>
              <a:gd name="T8" fmla="*/ 1971 w 2207"/>
              <a:gd name="T9" fmla="*/ 1365 h 1429"/>
              <a:gd name="T10" fmla="*/ 226 w 2207"/>
              <a:gd name="T11" fmla="*/ 1365 h 1429"/>
              <a:gd name="T12" fmla="*/ 55 w 2207"/>
              <a:gd name="T13" fmla="*/ 1193 h 1429"/>
              <a:gd name="T14" fmla="*/ 55 w 2207"/>
              <a:gd name="T15" fmla="*/ 226 h 1429"/>
              <a:gd name="T16" fmla="*/ 226 w 2207"/>
              <a:gd name="T17" fmla="*/ 54 h 1429"/>
              <a:gd name="T18" fmla="*/ 1971 w 2207"/>
              <a:gd name="T19" fmla="*/ 54 h 1429"/>
              <a:gd name="T20" fmla="*/ 1971 w 2207"/>
              <a:gd name="T21" fmla="*/ 0 h 1429"/>
              <a:gd name="T22" fmla="*/ 1971 w 2207"/>
              <a:gd name="T23" fmla="*/ 0 h 1429"/>
              <a:gd name="T24" fmla="*/ 226 w 2207"/>
              <a:gd name="T25" fmla="*/ 0 h 1429"/>
              <a:gd name="T26" fmla="*/ 0 w 2207"/>
              <a:gd name="T27" fmla="*/ 226 h 1429"/>
              <a:gd name="T28" fmla="*/ 0 w 2207"/>
              <a:gd name="T29" fmla="*/ 1193 h 1429"/>
              <a:gd name="T30" fmla="*/ 226 w 2207"/>
              <a:gd name="T31" fmla="*/ 1428 h 1429"/>
              <a:gd name="T32" fmla="*/ 1971 w 2207"/>
              <a:gd name="T33" fmla="*/ 1428 h 1429"/>
              <a:gd name="T34" fmla="*/ 2206 w 2207"/>
              <a:gd name="T35" fmla="*/ 1193 h 1429"/>
              <a:gd name="T36" fmla="*/ 2206 w 2207"/>
              <a:gd name="T37" fmla="*/ 226 h 1429"/>
              <a:gd name="T38" fmla="*/ 1971 w 2207"/>
              <a:gd name="T39" fmla="*/ 0 h 1429"/>
              <a:gd name="T40" fmla="*/ 1971 w 2207"/>
              <a:gd name="T41" fmla="*/ 54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07" h="1429">
                <a:moveTo>
                  <a:pt x="1971" y="54"/>
                </a:moveTo>
                <a:lnTo>
                  <a:pt x="1971" y="54"/>
                </a:lnTo>
                <a:cubicBezTo>
                  <a:pt x="2070" y="54"/>
                  <a:pt x="2143" y="135"/>
                  <a:pt x="2143" y="226"/>
                </a:cubicBezTo>
                <a:cubicBezTo>
                  <a:pt x="2143" y="1193"/>
                  <a:pt x="2143" y="1193"/>
                  <a:pt x="2143" y="1193"/>
                </a:cubicBezTo>
                <a:cubicBezTo>
                  <a:pt x="2143" y="1292"/>
                  <a:pt x="2070" y="1365"/>
                  <a:pt x="1971" y="1365"/>
                </a:cubicBezTo>
                <a:cubicBezTo>
                  <a:pt x="226" y="1365"/>
                  <a:pt x="226" y="1365"/>
                  <a:pt x="226" y="1365"/>
                </a:cubicBezTo>
                <a:cubicBezTo>
                  <a:pt x="136" y="1365"/>
                  <a:pt x="55" y="1292"/>
                  <a:pt x="55" y="1193"/>
                </a:cubicBezTo>
                <a:cubicBezTo>
                  <a:pt x="55" y="226"/>
                  <a:pt x="55" y="226"/>
                  <a:pt x="55" y="226"/>
                </a:cubicBezTo>
                <a:cubicBezTo>
                  <a:pt x="55" y="135"/>
                  <a:pt x="136" y="54"/>
                  <a:pt x="226" y="54"/>
                </a:cubicBezTo>
                <a:cubicBezTo>
                  <a:pt x="1971" y="54"/>
                  <a:pt x="1971" y="54"/>
                  <a:pt x="1971" y="54"/>
                </a:cubicBezTo>
                <a:lnTo>
                  <a:pt x="1971" y="0"/>
                </a:lnTo>
                <a:lnTo>
                  <a:pt x="1971" y="0"/>
                </a:lnTo>
                <a:cubicBezTo>
                  <a:pt x="226" y="0"/>
                  <a:pt x="226" y="0"/>
                  <a:pt x="226" y="0"/>
                </a:cubicBezTo>
                <a:cubicBezTo>
                  <a:pt x="100" y="0"/>
                  <a:pt x="0" y="99"/>
                  <a:pt x="0" y="226"/>
                </a:cubicBezTo>
                <a:cubicBezTo>
                  <a:pt x="0" y="1193"/>
                  <a:pt x="0" y="1193"/>
                  <a:pt x="0" y="1193"/>
                </a:cubicBezTo>
                <a:cubicBezTo>
                  <a:pt x="0" y="1328"/>
                  <a:pt x="100" y="1428"/>
                  <a:pt x="226" y="1428"/>
                </a:cubicBezTo>
                <a:cubicBezTo>
                  <a:pt x="1971" y="1428"/>
                  <a:pt x="1971" y="1428"/>
                  <a:pt x="1971" y="1428"/>
                </a:cubicBezTo>
                <a:cubicBezTo>
                  <a:pt x="2097" y="1428"/>
                  <a:pt x="2206" y="1328"/>
                  <a:pt x="2206" y="1193"/>
                </a:cubicBezTo>
                <a:cubicBezTo>
                  <a:pt x="2206" y="226"/>
                  <a:pt x="2206" y="226"/>
                  <a:pt x="2206" y="226"/>
                </a:cubicBezTo>
                <a:cubicBezTo>
                  <a:pt x="2206" y="99"/>
                  <a:pt x="2097" y="0"/>
                  <a:pt x="1971" y="0"/>
                </a:cubicBezTo>
                <a:lnTo>
                  <a:pt x="1971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7">
            <a:extLst>
              <a:ext uri="{FF2B5EF4-FFF2-40B4-BE49-F238E27FC236}">
                <a16:creationId xmlns:a16="http://schemas.microsoft.com/office/drawing/2014/main" id="{DE6DF645-9A72-8745-9A5D-0C0A5F1B0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610" y="6897602"/>
            <a:ext cx="2329546" cy="1509546"/>
          </a:xfrm>
          <a:custGeom>
            <a:avLst/>
            <a:gdLst>
              <a:gd name="T0" fmla="*/ 1970 w 2206"/>
              <a:gd name="T1" fmla="*/ 54 h 1429"/>
              <a:gd name="T2" fmla="*/ 1970 w 2206"/>
              <a:gd name="T3" fmla="*/ 54 h 1429"/>
              <a:gd name="T4" fmla="*/ 2142 w 2206"/>
              <a:gd name="T5" fmla="*/ 226 h 1429"/>
              <a:gd name="T6" fmla="*/ 2142 w 2206"/>
              <a:gd name="T7" fmla="*/ 1193 h 1429"/>
              <a:gd name="T8" fmla="*/ 1970 w 2206"/>
              <a:gd name="T9" fmla="*/ 1365 h 1429"/>
              <a:gd name="T10" fmla="*/ 226 w 2206"/>
              <a:gd name="T11" fmla="*/ 1365 h 1429"/>
              <a:gd name="T12" fmla="*/ 54 w 2206"/>
              <a:gd name="T13" fmla="*/ 1193 h 1429"/>
              <a:gd name="T14" fmla="*/ 54 w 2206"/>
              <a:gd name="T15" fmla="*/ 226 h 1429"/>
              <a:gd name="T16" fmla="*/ 226 w 2206"/>
              <a:gd name="T17" fmla="*/ 54 h 1429"/>
              <a:gd name="T18" fmla="*/ 1970 w 2206"/>
              <a:gd name="T19" fmla="*/ 54 h 1429"/>
              <a:gd name="T20" fmla="*/ 1970 w 2206"/>
              <a:gd name="T21" fmla="*/ 0 h 1429"/>
              <a:gd name="T22" fmla="*/ 1970 w 2206"/>
              <a:gd name="T23" fmla="*/ 0 h 1429"/>
              <a:gd name="T24" fmla="*/ 226 w 2206"/>
              <a:gd name="T25" fmla="*/ 0 h 1429"/>
              <a:gd name="T26" fmla="*/ 0 w 2206"/>
              <a:gd name="T27" fmla="*/ 226 h 1429"/>
              <a:gd name="T28" fmla="*/ 0 w 2206"/>
              <a:gd name="T29" fmla="*/ 1193 h 1429"/>
              <a:gd name="T30" fmla="*/ 226 w 2206"/>
              <a:gd name="T31" fmla="*/ 1428 h 1429"/>
              <a:gd name="T32" fmla="*/ 1970 w 2206"/>
              <a:gd name="T33" fmla="*/ 1428 h 1429"/>
              <a:gd name="T34" fmla="*/ 2205 w 2206"/>
              <a:gd name="T35" fmla="*/ 1193 h 1429"/>
              <a:gd name="T36" fmla="*/ 2205 w 2206"/>
              <a:gd name="T37" fmla="*/ 226 h 1429"/>
              <a:gd name="T38" fmla="*/ 1970 w 2206"/>
              <a:gd name="T39" fmla="*/ 0 h 1429"/>
              <a:gd name="T40" fmla="*/ 1970 w 2206"/>
              <a:gd name="T41" fmla="*/ 54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06" h="1429">
                <a:moveTo>
                  <a:pt x="1970" y="54"/>
                </a:moveTo>
                <a:lnTo>
                  <a:pt x="1970" y="54"/>
                </a:lnTo>
                <a:cubicBezTo>
                  <a:pt x="2070" y="54"/>
                  <a:pt x="2142" y="135"/>
                  <a:pt x="2142" y="226"/>
                </a:cubicBezTo>
                <a:cubicBezTo>
                  <a:pt x="2142" y="1193"/>
                  <a:pt x="2142" y="1193"/>
                  <a:pt x="2142" y="1193"/>
                </a:cubicBezTo>
                <a:cubicBezTo>
                  <a:pt x="2142" y="1292"/>
                  <a:pt x="2070" y="1365"/>
                  <a:pt x="1970" y="1365"/>
                </a:cubicBezTo>
                <a:cubicBezTo>
                  <a:pt x="226" y="1365"/>
                  <a:pt x="226" y="1365"/>
                  <a:pt x="226" y="1365"/>
                </a:cubicBezTo>
                <a:cubicBezTo>
                  <a:pt x="135" y="1365"/>
                  <a:pt x="54" y="1292"/>
                  <a:pt x="54" y="1193"/>
                </a:cubicBezTo>
                <a:cubicBezTo>
                  <a:pt x="54" y="226"/>
                  <a:pt x="54" y="226"/>
                  <a:pt x="54" y="226"/>
                </a:cubicBezTo>
                <a:cubicBezTo>
                  <a:pt x="54" y="135"/>
                  <a:pt x="135" y="54"/>
                  <a:pt x="226" y="54"/>
                </a:cubicBezTo>
                <a:cubicBezTo>
                  <a:pt x="1970" y="54"/>
                  <a:pt x="1970" y="54"/>
                  <a:pt x="1970" y="54"/>
                </a:cubicBezTo>
                <a:lnTo>
                  <a:pt x="1970" y="0"/>
                </a:lnTo>
                <a:lnTo>
                  <a:pt x="1970" y="0"/>
                </a:lnTo>
                <a:cubicBezTo>
                  <a:pt x="226" y="0"/>
                  <a:pt x="226" y="0"/>
                  <a:pt x="226" y="0"/>
                </a:cubicBezTo>
                <a:cubicBezTo>
                  <a:pt x="99" y="0"/>
                  <a:pt x="0" y="99"/>
                  <a:pt x="0" y="226"/>
                </a:cubicBezTo>
                <a:cubicBezTo>
                  <a:pt x="0" y="1193"/>
                  <a:pt x="0" y="1193"/>
                  <a:pt x="0" y="1193"/>
                </a:cubicBezTo>
                <a:cubicBezTo>
                  <a:pt x="0" y="1328"/>
                  <a:pt x="99" y="1428"/>
                  <a:pt x="226" y="1428"/>
                </a:cubicBezTo>
                <a:cubicBezTo>
                  <a:pt x="1970" y="1428"/>
                  <a:pt x="1970" y="1428"/>
                  <a:pt x="1970" y="1428"/>
                </a:cubicBezTo>
                <a:cubicBezTo>
                  <a:pt x="2097" y="1428"/>
                  <a:pt x="2205" y="1328"/>
                  <a:pt x="2205" y="1193"/>
                </a:cubicBezTo>
                <a:cubicBezTo>
                  <a:pt x="2205" y="226"/>
                  <a:pt x="2205" y="226"/>
                  <a:pt x="2205" y="226"/>
                </a:cubicBezTo>
                <a:cubicBezTo>
                  <a:pt x="2205" y="99"/>
                  <a:pt x="2097" y="0"/>
                  <a:pt x="1970" y="0"/>
                </a:cubicBezTo>
                <a:lnTo>
                  <a:pt x="1970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38">
            <a:extLst>
              <a:ext uri="{FF2B5EF4-FFF2-40B4-BE49-F238E27FC236}">
                <a16:creationId xmlns:a16="http://schemas.microsoft.com/office/drawing/2014/main" id="{EFA0F1D7-F9F9-7B40-9333-5F268DCFD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200" y="7931921"/>
            <a:ext cx="8232614" cy="2208410"/>
          </a:xfrm>
          <a:custGeom>
            <a:avLst/>
            <a:gdLst>
              <a:gd name="T0" fmla="*/ 91 w 7793"/>
              <a:gd name="T1" fmla="*/ 2088 h 2089"/>
              <a:gd name="T2" fmla="*/ 91 w 7793"/>
              <a:gd name="T3" fmla="*/ 2088 h 2089"/>
              <a:gd name="T4" fmla="*/ 0 w 7793"/>
              <a:gd name="T5" fmla="*/ 1989 h 2089"/>
              <a:gd name="T6" fmla="*/ 0 w 7793"/>
              <a:gd name="T7" fmla="*/ 99 h 2089"/>
              <a:gd name="T8" fmla="*/ 91 w 7793"/>
              <a:gd name="T9" fmla="*/ 0 h 2089"/>
              <a:gd name="T10" fmla="*/ 7692 w 7793"/>
              <a:gd name="T11" fmla="*/ 0 h 2089"/>
              <a:gd name="T12" fmla="*/ 7792 w 7793"/>
              <a:gd name="T13" fmla="*/ 99 h 2089"/>
              <a:gd name="T14" fmla="*/ 7792 w 7793"/>
              <a:gd name="T15" fmla="*/ 1989 h 2089"/>
              <a:gd name="T16" fmla="*/ 7692 w 7793"/>
              <a:gd name="T17" fmla="*/ 2088 h 2089"/>
              <a:gd name="T18" fmla="*/ 91 w 7793"/>
              <a:gd name="T19" fmla="*/ 2088 h 2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93" h="2089">
                <a:moveTo>
                  <a:pt x="91" y="2088"/>
                </a:moveTo>
                <a:lnTo>
                  <a:pt x="91" y="2088"/>
                </a:lnTo>
                <a:cubicBezTo>
                  <a:pt x="36" y="2088"/>
                  <a:pt x="0" y="2043"/>
                  <a:pt x="0" y="198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36" y="0"/>
                  <a:pt x="91" y="0"/>
                </a:cubicBezTo>
                <a:cubicBezTo>
                  <a:pt x="7692" y="0"/>
                  <a:pt x="7692" y="0"/>
                  <a:pt x="7692" y="0"/>
                </a:cubicBezTo>
                <a:cubicBezTo>
                  <a:pt x="7746" y="0"/>
                  <a:pt x="7792" y="45"/>
                  <a:pt x="7792" y="99"/>
                </a:cubicBezTo>
                <a:cubicBezTo>
                  <a:pt x="7792" y="1989"/>
                  <a:pt x="7792" y="1989"/>
                  <a:pt x="7792" y="1989"/>
                </a:cubicBezTo>
                <a:cubicBezTo>
                  <a:pt x="7792" y="2043"/>
                  <a:pt x="7746" y="2088"/>
                  <a:pt x="7692" y="2088"/>
                </a:cubicBezTo>
                <a:lnTo>
                  <a:pt x="91" y="208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39">
            <a:extLst>
              <a:ext uri="{FF2B5EF4-FFF2-40B4-BE49-F238E27FC236}">
                <a16:creationId xmlns:a16="http://schemas.microsoft.com/office/drawing/2014/main" id="{1C2B4CDB-283B-7A41-B71C-3C8EAB2A0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927" y="7899308"/>
            <a:ext cx="8302502" cy="2264319"/>
          </a:xfrm>
          <a:custGeom>
            <a:avLst/>
            <a:gdLst>
              <a:gd name="T0" fmla="*/ 7728 w 7856"/>
              <a:gd name="T1" fmla="*/ 63 h 2143"/>
              <a:gd name="T2" fmla="*/ 7728 w 7856"/>
              <a:gd name="T3" fmla="*/ 63 h 2143"/>
              <a:gd name="T4" fmla="*/ 7791 w 7856"/>
              <a:gd name="T5" fmla="*/ 126 h 2143"/>
              <a:gd name="T6" fmla="*/ 7791 w 7856"/>
              <a:gd name="T7" fmla="*/ 2016 h 2143"/>
              <a:gd name="T8" fmla="*/ 7728 w 7856"/>
              <a:gd name="T9" fmla="*/ 2079 h 2143"/>
              <a:gd name="T10" fmla="*/ 127 w 7856"/>
              <a:gd name="T11" fmla="*/ 2079 h 2143"/>
              <a:gd name="T12" fmla="*/ 63 w 7856"/>
              <a:gd name="T13" fmla="*/ 2016 h 2143"/>
              <a:gd name="T14" fmla="*/ 63 w 7856"/>
              <a:gd name="T15" fmla="*/ 126 h 2143"/>
              <a:gd name="T16" fmla="*/ 127 w 7856"/>
              <a:gd name="T17" fmla="*/ 63 h 2143"/>
              <a:gd name="T18" fmla="*/ 7728 w 7856"/>
              <a:gd name="T19" fmla="*/ 63 h 2143"/>
              <a:gd name="T20" fmla="*/ 7728 w 7856"/>
              <a:gd name="T21" fmla="*/ 0 h 2143"/>
              <a:gd name="T22" fmla="*/ 7728 w 7856"/>
              <a:gd name="T23" fmla="*/ 0 h 2143"/>
              <a:gd name="T24" fmla="*/ 127 w 7856"/>
              <a:gd name="T25" fmla="*/ 0 h 2143"/>
              <a:gd name="T26" fmla="*/ 0 w 7856"/>
              <a:gd name="T27" fmla="*/ 126 h 2143"/>
              <a:gd name="T28" fmla="*/ 0 w 7856"/>
              <a:gd name="T29" fmla="*/ 2016 h 2143"/>
              <a:gd name="T30" fmla="*/ 127 w 7856"/>
              <a:gd name="T31" fmla="*/ 2142 h 2143"/>
              <a:gd name="T32" fmla="*/ 7728 w 7856"/>
              <a:gd name="T33" fmla="*/ 2142 h 2143"/>
              <a:gd name="T34" fmla="*/ 7855 w 7856"/>
              <a:gd name="T35" fmla="*/ 2016 h 2143"/>
              <a:gd name="T36" fmla="*/ 7855 w 7856"/>
              <a:gd name="T37" fmla="*/ 126 h 2143"/>
              <a:gd name="T38" fmla="*/ 7728 w 7856"/>
              <a:gd name="T39" fmla="*/ 0 h 2143"/>
              <a:gd name="T40" fmla="*/ 7728 w 7856"/>
              <a:gd name="T41" fmla="*/ 63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856" h="2143">
                <a:moveTo>
                  <a:pt x="7728" y="63"/>
                </a:moveTo>
                <a:lnTo>
                  <a:pt x="7728" y="63"/>
                </a:lnTo>
                <a:cubicBezTo>
                  <a:pt x="7764" y="63"/>
                  <a:pt x="7791" y="90"/>
                  <a:pt x="7791" y="126"/>
                </a:cubicBezTo>
                <a:cubicBezTo>
                  <a:pt x="7791" y="2016"/>
                  <a:pt x="7791" y="2016"/>
                  <a:pt x="7791" y="2016"/>
                </a:cubicBezTo>
                <a:cubicBezTo>
                  <a:pt x="7791" y="2052"/>
                  <a:pt x="7764" y="2079"/>
                  <a:pt x="7728" y="2079"/>
                </a:cubicBezTo>
                <a:cubicBezTo>
                  <a:pt x="127" y="2079"/>
                  <a:pt x="127" y="2079"/>
                  <a:pt x="127" y="2079"/>
                </a:cubicBezTo>
                <a:cubicBezTo>
                  <a:pt x="90" y="2079"/>
                  <a:pt x="63" y="2052"/>
                  <a:pt x="63" y="2016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63" y="90"/>
                  <a:pt x="90" y="63"/>
                  <a:pt x="127" y="63"/>
                </a:cubicBezTo>
                <a:cubicBezTo>
                  <a:pt x="7728" y="63"/>
                  <a:pt x="7728" y="63"/>
                  <a:pt x="7728" y="63"/>
                </a:cubicBezTo>
                <a:lnTo>
                  <a:pt x="7728" y="0"/>
                </a:lnTo>
                <a:lnTo>
                  <a:pt x="7728" y="0"/>
                </a:lnTo>
                <a:cubicBezTo>
                  <a:pt x="127" y="0"/>
                  <a:pt x="127" y="0"/>
                  <a:pt x="127" y="0"/>
                </a:cubicBezTo>
                <a:cubicBezTo>
                  <a:pt x="54" y="0"/>
                  <a:pt x="0" y="54"/>
                  <a:pt x="0" y="126"/>
                </a:cubicBezTo>
                <a:cubicBezTo>
                  <a:pt x="0" y="2016"/>
                  <a:pt x="0" y="2016"/>
                  <a:pt x="0" y="2016"/>
                </a:cubicBezTo>
                <a:cubicBezTo>
                  <a:pt x="0" y="2088"/>
                  <a:pt x="54" y="2142"/>
                  <a:pt x="127" y="2142"/>
                </a:cubicBezTo>
                <a:cubicBezTo>
                  <a:pt x="7728" y="2142"/>
                  <a:pt x="7728" y="2142"/>
                  <a:pt x="7728" y="2142"/>
                </a:cubicBezTo>
                <a:cubicBezTo>
                  <a:pt x="7800" y="2142"/>
                  <a:pt x="7855" y="2088"/>
                  <a:pt x="7855" y="2016"/>
                </a:cubicBezTo>
                <a:cubicBezTo>
                  <a:pt x="7855" y="126"/>
                  <a:pt x="7855" y="126"/>
                  <a:pt x="7855" y="126"/>
                </a:cubicBezTo>
                <a:cubicBezTo>
                  <a:pt x="7855" y="54"/>
                  <a:pt x="7800" y="0"/>
                  <a:pt x="7728" y="0"/>
                </a:cubicBezTo>
                <a:lnTo>
                  <a:pt x="7728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40">
            <a:extLst>
              <a:ext uri="{FF2B5EF4-FFF2-40B4-BE49-F238E27FC236}">
                <a16:creationId xmlns:a16="http://schemas.microsoft.com/office/drawing/2014/main" id="{0810BB58-1E41-1B44-8232-DA0FB85BB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4563" y="10070445"/>
            <a:ext cx="861931" cy="451930"/>
          </a:xfrm>
          <a:custGeom>
            <a:avLst/>
            <a:gdLst>
              <a:gd name="T0" fmla="*/ 0 w 814"/>
              <a:gd name="T1" fmla="*/ 425 h 426"/>
              <a:gd name="T2" fmla="*/ 0 w 814"/>
              <a:gd name="T3" fmla="*/ 0 h 426"/>
              <a:gd name="T4" fmla="*/ 813 w 814"/>
              <a:gd name="T5" fmla="*/ 0 h 426"/>
              <a:gd name="T6" fmla="*/ 813 w 814"/>
              <a:gd name="T7" fmla="*/ 425 h 426"/>
              <a:gd name="T8" fmla="*/ 0 w 814"/>
              <a:gd name="T9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4" h="426">
                <a:moveTo>
                  <a:pt x="0" y="425"/>
                </a:moveTo>
                <a:lnTo>
                  <a:pt x="0" y="0"/>
                </a:lnTo>
                <a:lnTo>
                  <a:pt x="813" y="0"/>
                </a:lnTo>
                <a:lnTo>
                  <a:pt x="813" y="425"/>
                </a:lnTo>
                <a:lnTo>
                  <a:pt x="0" y="425"/>
                </a:lnTo>
              </a:path>
            </a:pathLst>
          </a:custGeom>
          <a:solidFill>
            <a:srgbClr val="3A49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41">
            <a:extLst>
              <a:ext uri="{FF2B5EF4-FFF2-40B4-BE49-F238E27FC236}">
                <a16:creationId xmlns:a16="http://schemas.microsoft.com/office/drawing/2014/main" id="{7E715357-2D39-6241-A12F-F56C05742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291" y="10042491"/>
            <a:ext cx="927158" cy="507840"/>
          </a:xfrm>
          <a:custGeom>
            <a:avLst/>
            <a:gdLst>
              <a:gd name="T0" fmla="*/ 814 w 879"/>
              <a:gd name="T1" fmla="*/ 54 h 480"/>
              <a:gd name="T2" fmla="*/ 814 w 879"/>
              <a:gd name="T3" fmla="*/ 415 h 480"/>
              <a:gd name="T4" fmla="*/ 64 w 879"/>
              <a:gd name="T5" fmla="*/ 415 h 480"/>
              <a:gd name="T6" fmla="*/ 64 w 879"/>
              <a:gd name="T7" fmla="*/ 54 h 480"/>
              <a:gd name="T8" fmla="*/ 814 w 879"/>
              <a:gd name="T9" fmla="*/ 54 h 480"/>
              <a:gd name="T10" fmla="*/ 878 w 879"/>
              <a:gd name="T11" fmla="*/ 0 h 480"/>
              <a:gd name="T12" fmla="*/ 814 w 879"/>
              <a:gd name="T13" fmla="*/ 0 h 480"/>
              <a:gd name="T14" fmla="*/ 64 w 879"/>
              <a:gd name="T15" fmla="*/ 0 h 480"/>
              <a:gd name="T16" fmla="*/ 0 w 879"/>
              <a:gd name="T17" fmla="*/ 0 h 480"/>
              <a:gd name="T18" fmla="*/ 0 w 879"/>
              <a:gd name="T19" fmla="*/ 54 h 480"/>
              <a:gd name="T20" fmla="*/ 0 w 879"/>
              <a:gd name="T21" fmla="*/ 415 h 480"/>
              <a:gd name="T22" fmla="*/ 0 w 879"/>
              <a:gd name="T23" fmla="*/ 479 h 480"/>
              <a:gd name="T24" fmla="*/ 64 w 879"/>
              <a:gd name="T25" fmla="*/ 479 h 480"/>
              <a:gd name="T26" fmla="*/ 814 w 879"/>
              <a:gd name="T27" fmla="*/ 479 h 480"/>
              <a:gd name="T28" fmla="*/ 878 w 879"/>
              <a:gd name="T29" fmla="*/ 479 h 480"/>
              <a:gd name="T30" fmla="*/ 878 w 879"/>
              <a:gd name="T31" fmla="*/ 415 h 480"/>
              <a:gd name="T32" fmla="*/ 878 w 879"/>
              <a:gd name="T33" fmla="*/ 54 h 480"/>
              <a:gd name="T34" fmla="*/ 878 w 879"/>
              <a:gd name="T3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79" h="480">
                <a:moveTo>
                  <a:pt x="814" y="54"/>
                </a:moveTo>
                <a:lnTo>
                  <a:pt x="814" y="415"/>
                </a:lnTo>
                <a:lnTo>
                  <a:pt x="64" y="415"/>
                </a:lnTo>
                <a:lnTo>
                  <a:pt x="64" y="54"/>
                </a:lnTo>
                <a:lnTo>
                  <a:pt x="814" y="54"/>
                </a:lnTo>
                <a:close/>
                <a:moveTo>
                  <a:pt x="878" y="0"/>
                </a:moveTo>
                <a:lnTo>
                  <a:pt x="814" y="0"/>
                </a:lnTo>
                <a:lnTo>
                  <a:pt x="64" y="0"/>
                </a:lnTo>
                <a:lnTo>
                  <a:pt x="0" y="0"/>
                </a:lnTo>
                <a:lnTo>
                  <a:pt x="0" y="54"/>
                </a:lnTo>
                <a:lnTo>
                  <a:pt x="0" y="415"/>
                </a:lnTo>
                <a:lnTo>
                  <a:pt x="0" y="479"/>
                </a:lnTo>
                <a:lnTo>
                  <a:pt x="64" y="479"/>
                </a:lnTo>
                <a:lnTo>
                  <a:pt x="814" y="479"/>
                </a:lnTo>
                <a:lnTo>
                  <a:pt x="878" y="479"/>
                </a:lnTo>
                <a:lnTo>
                  <a:pt x="878" y="415"/>
                </a:lnTo>
                <a:lnTo>
                  <a:pt x="878" y="54"/>
                </a:lnTo>
                <a:lnTo>
                  <a:pt x="8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42">
            <a:extLst>
              <a:ext uri="{FF2B5EF4-FFF2-40B4-BE49-F238E27FC236}">
                <a16:creationId xmlns:a16="http://schemas.microsoft.com/office/drawing/2014/main" id="{72B27921-2A8F-8246-8557-827FE403E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518" y="10098400"/>
            <a:ext cx="792046" cy="382046"/>
          </a:xfrm>
          <a:custGeom>
            <a:avLst/>
            <a:gdLst>
              <a:gd name="T0" fmla="*/ 750 w 751"/>
              <a:gd name="T1" fmla="*/ 0 h 362"/>
              <a:gd name="T2" fmla="*/ 750 w 751"/>
              <a:gd name="T3" fmla="*/ 361 h 362"/>
              <a:gd name="T4" fmla="*/ 0 w 751"/>
              <a:gd name="T5" fmla="*/ 361 h 362"/>
              <a:gd name="T6" fmla="*/ 0 w 751"/>
              <a:gd name="T7" fmla="*/ 0 h 362"/>
              <a:gd name="T8" fmla="*/ 750 w 751"/>
              <a:gd name="T9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1" h="362">
                <a:moveTo>
                  <a:pt x="750" y="0"/>
                </a:moveTo>
                <a:lnTo>
                  <a:pt x="750" y="361"/>
                </a:lnTo>
                <a:lnTo>
                  <a:pt x="0" y="361"/>
                </a:lnTo>
                <a:lnTo>
                  <a:pt x="0" y="0"/>
                </a:lnTo>
                <a:lnTo>
                  <a:pt x="75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43">
            <a:extLst>
              <a:ext uri="{FF2B5EF4-FFF2-40B4-BE49-F238E27FC236}">
                <a16:creationId xmlns:a16="http://schemas.microsoft.com/office/drawing/2014/main" id="{C810660C-9578-424F-A510-BDEEDBC98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291" y="10042491"/>
            <a:ext cx="927158" cy="507840"/>
          </a:xfrm>
          <a:custGeom>
            <a:avLst/>
            <a:gdLst>
              <a:gd name="T0" fmla="*/ 878 w 879"/>
              <a:gd name="T1" fmla="*/ 0 h 480"/>
              <a:gd name="T2" fmla="*/ 814 w 879"/>
              <a:gd name="T3" fmla="*/ 0 h 480"/>
              <a:gd name="T4" fmla="*/ 64 w 879"/>
              <a:gd name="T5" fmla="*/ 0 h 480"/>
              <a:gd name="T6" fmla="*/ 0 w 879"/>
              <a:gd name="T7" fmla="*/ 0 h 480"/>
              <a:gd name="T8" fmla="*/ 0 w 879"/>
              <a:gd name="T9" fmla="*/ 54 h 480"/>
              <a:gd name="T10" fmla="*/ 0 w 879"/>
              <a:gd name="T11" fmla="*/ 415 h 480"/>
              <a:gd name="T12" fmla="*/ 0 w 879"/>
              <a:gd name="T13" fmla="*/ 479 h 480"/>
              <a:gd name="T14" fmla="*/ 64 w 879"/>
              <a:gd name="T15" fmla="*/ 479 h 480"/>
              <a:gd name="T16" fmla="*/ 814 w 879"/>
              <a:gd name="T17" fmla="*/ 479 h 480"/>
              <a:gd name="T18" fmla="*/ 878 w 879"/>
              <a:gd name="T19" fmla="*/ 479 h 480"/>
              <a:gd name="T20" fmla="*/ 878 w 879"/>
              <a:gd name="T21" fmla="*/ 415 h 480"/>
              <a:gd name="T22" fmla="*/ 878 w 879"/>
              <a:gd name="T23" fmla="*/ 54 h 480"/>
              <a:gd name="T24" fmla="*/ 878 w 879"/>
              <a:gd name="T2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9" h="480">
                <a:moveTo>
                  <a:pt x="878" y="0"/>
                </a:moveTo>
                <a:lnTo>
                  <a:pt x="814" y="0"/>
                </a:lnTo>
                <a:lnTo>
                  <a:pt x="64" y="0"/>
                </a:lnTo>
                <a:lnTo>
                  <a:pt x="0" y="0"/>
                </a:lnTo>
                <a:lnTo>
                  <a:pt x="0" y="54"/>
                </a:lnTo>
                <a:lnTo>
                  <a:pt x="0" y="415"/>
                </a:lnTo>
                <a:lnTo>
                  <a:pt x="0" y="479"/>
                </a:lnTo>
                <a:lnTo>
                  <a:pt x="64" y="479"/>
                </a:lnTo>
                <a:lnTo>
                  <a:pt x="814" y="479"/>
                </a:lnTo>
                <a:lnTo>
                  <a:pt x="878" y="479"/>
                </a:lnTo>
                <a:lnTo>
                  <a:pt x="878" y="415"/>
                </a:lnTo>
                <a:lnTo>
                  <a:pt x="878" y="54"/>
                </a:lnTo>
                <a:lnTo>
                  <a:pt x="87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44">
            <a:extLst>
              <a:ext uri="{FF2B5EF4-FFF2-40B4-BE49-F238E27FC236}">
                <a16:creationId xmlns:a16="http://schemas.microsoft.com/office/drawing/2014/main" id="{7771F537-B304-A649-95B1-968F1722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1723" y="10070445"/>
            <a:ext cx="861933" cy="451930"/>
          </a:xfrm>
          <a:custGeom>
            <a:avLst/>
            <a:gdLst>
              <a:gd name="T0" fmla="*/ 0 w 814"/>
              <a:gd name="T1" fmla="*/ 425 h 426"/>
              <a:gd name="T2" fmla="*/ 0 w 814"/>
              <a:gd name="T3" fmla="*/ 0 h 426"/>
              <a:gd name="T4" fmla="*/ 813 w 814"/>
              <a:gd name="T5" fmla="*/ 0 h 426"/>
              <a:gd name="T6" fmla="*/ 813 w 814"/>
              <a:gd name="T7" fmla="*/ 425 h 426"/>
              <a:gd name="T8" fmla="*/ 0 w 814"/>
              <a:gd name="T9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4" h="426">
                <a:moveTo>
                  <a:pt x="0" y="425"/>
                </a:moveTo>
                <a:lnTo>
                  <a:pt x="0" y="0"/>
                </a:lnTo>
                <a:lnTo>
                  <a:pt x="813" y="0"/>
                </a:lnTo>
                <a:lnTo>
                  <a:pt x="813" y="425"/>
                </a:lnTo>
                <a:lnTo>
                  <a:pt x="0" y="425"/>
                </a:lnTo>
              </a:path>
            </a:pathLst>
          </a:custGeom>
          <a:solidFill>
            <a:srgbClr val="3A49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45">
            <a:extLst>
              <a:ext uri="{FF2B5EF4-FFF2-40B4-BE49-F238E27FC236}">
                <a16:creationId xmlns:a16="http://schemas.microsoft.com/office/drawing/2014/main" id="{2684A134-8F24-B94F-A0BD-E98B59EF9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9111" y="10042491"/>
            <a:ext cx="917840" cy="507840"/>
          </a:xfrm>
          <a:custGeom>
            <a:avLst/>
            <a:gdLst>
              <a:gd name="T0" fmla="*/ 814 w 869"/>
              <a:gd name="T1" fmla="*/ 54 h 480"/>
              <a:gd name="T2" fmla="*/ 814 w 869"/>
              <a:gd name="T3" fmla="*/ 415 h 480"/>
              <a:gd name="T4" fmla="*/ 55 w 869"/>
              <a:gd name="T5" fmla="*/ 415 h 480"/>
              <a:gd name="T6" fmla="*/ 55 w 869"/>
              <a:gd name="T7" fmla="*/ 54 h 480"/>
              <a:gd name="T8" fmla="*/ 814 w 869"/>
              <a:gd name="T9" fmla="*/ 54 h 480"/>
              <a:gd name="T10" fmla="*/ 868 w 869"/>
              <a:gd name="T11" fmla="*/ 0 h 480"/>
              <a:gd name="T12" fmla="*/ 814 w 869"/>
              <a:gd name="T13" fmla="*/ 0 h 480"/>
              <a:gd name="T14" fmla="*/ 55 w 869"/>
              <a:gd name="T15" fmla="*/ 0 h 480"/>
              <a:gd name="T16" fmla="*/ 0 w 869"/>
              <a:gd name="T17" fmla="*/ 0 h 480"/>
              <a:gd name="T18" fmla="*/ 0 w 869"/>
              <a:gd name="T19" fmla="*/ 54 h 480"/>
              <a:gd name="T20" fmla="*/ 0 w 869"/>
              <a:gd name="T21" fmla="*/ 415 h 480"/>
              <a:gd name="T22" fmla="*/ 0 w 869"/>
              <a:gd name="T23" fmla="*/ 479 h 480"/>
              <a:gd name="T24" fmla="*/ 55 w 869"/>
              <a:gd name="T25" fmla="*/ 479 h 480"/>
              <a:gd name="T26" fmla="*/ 814 w 869"/>
              <a:gd name="T27" fmla="*/ 479 h 480"/>
              <a:gd name="T28" fmla="*/ 868 w 869"/>
              <a:gd name="T29" fmla="*/ 479 h 480"/>
              <a:gd name="T30" fmla="*/ 868 w 869"/>
              <a:gd name="T31" fmla="*/ 415 h 480"/>
              <a:gd name="T32" fmla="*/ 868 w 869"/>
              <a:gd name="T33" fmla="*/ 54 h 480"/>
              <a:gd name="T34" fmla="*/ 868 w 869"/>
              <a:gd name="T3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9" h="480">
                <a:moveTo>
                  <a:pt x="814" y="54"/>
                </a:moveTo>
                <a:lnTo>
                  <a:pt x="814" y="415"/>
                </a:lnTo>
                <a:lnTo>
                  <a:pt x="55" y="415"/>
                </a:lnTo>
                <a:lnTo>
                  <a:pt x="55" y="54"/>
                </a:lnTo>
                <a:lnTo>
                  <a:pt x="814" y="54"/>
                </a:lnTo>
                <a:close/>
                <a:moveTo>
                  <a:pt x="868" y="0"/>
                </a:moveTo>
                <a:lnTo>
                  <a:pt x="814" y="0"/>
                </a:lnTo>
                <a:lnTo>
                  <a:pt x="55" y="0"/>
                </a:lnTo>
                <a:lnTo>
                  <a:pt x="0" y="0"/>
                </a:lnTo>
                <a:lnTo>
                  <a:pt x="0" y="54"/>
                </a:lnTo>
                <a:lnTo>
                  <a:pt x="0" y="415"/>
                </a:lnTo>
                <a:lnTo>
                  <a:pt x="0" y="479"/>
                </a:lnTo>
                <a:lnTo>
                  <a:pt x="55" y="479"/>
                </a:lnTo>
                <a:lnTo>
                  <a:pt x="814" y="479"/>
                </a:lnTo>
                <a:lnTo>
                  <a:pt x="868" y="479"/>
                </a:lnTo>
                <a:lnTo>
                  <a:pt x="868" y="415"/>
                </a:lnTo>
                <a:lnTo>
                  <a:pt x="868" y="54"/>
                </a:lnTo>
                <a:lnTo>
                  <a:pt x="8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46">
            <a:extLst>
              <a:ext uri="{FF2B5EF4-FFF2-40B4-BE49-F238E27FC236}">
                <a16:creationId xmlns:a16="http://schemas.microsoft.com/office/drawing/2014/main" id="{9172DD45-F4B5-7047-B988-540461FDF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9677" y="10098400"/>
            <a:ext cx="801364" cy="382046"/>
          </a:xfrm>
          <a:custGeom>
            <a:avLst/>
            <a:gdLst>
              <a:gd name="T0" fmla="*/ 759 w 760"/>
              <a:gd name="T1" fmla="*/ 0 h 362"/>
              <a:gd name="T2" fmla="*/ 759 w 760"/>
              <a:gd name="T3" fmla="*/ 361 h 362"/>
              <a:gd name="T4" fmla="*/ 0 w 760"/>
              <a:gd name="T5" fmla="*/ 361 h 362"/>
              <a:gd name="T6" fmla="*/ 0 w 760"/>
              <a:gd name="T7" fmla="*/ 0 h 362"/>
              <a:gd name="T8" fmla="*/ 759 w 760"/>
              <a:gd name="T9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0" h="362">
                <a:moveTo>
                  <a:pt x="759" y="0"/>
                </a:moveTo>
                <a:lnTo>
                  <a:pt x="759" y="361"/>
                </a:lnTo>
                <a:lnTo>
                  <a:pt x="0" y="361"/>
                </a:lnTo>
                <a:lnTo>
                  <a:pt x="0" y="0"/>
                </a:lnTo>
                <a:lnTo>
                  <a:pt x="759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7">
            <a:extLst>
              <a:ext uri="{FF2B5EF4-FFF2-40B4-BE49-F238E27FC236}">
                <a16:creationId xmlns:a16="http://schemas.microsoft.com/office/drawing/2014/main" id="{FC656C1E-C4F1-E54C-8997-12DD51802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9111" y="10042491"/>
            <a:ext cx="917840" cy="507840"/>
          </a:xfrm>
          <a:custGeom>
            <a:avLst/>
            <a:gdLst>
              <a:gd name="T0" fmla="*/ 868 w 869"/>
              <a:gd name="T1" fmla="*/ 0 h 480"/>
              <a:gd name="T2" fmla="*/ 814 w 869"/>
              <a:gd name="T3" fmla="*/ 0 h 480"/>
              <a:gd name="T4" fmla="*/ 55 w 869"/>
              <a:gd name="T5" fmla="*/ 0 h 480"/>
              <a:gd name="T6" fmla="*/ 0 w 869"/>
              <a:gd name="T7" fmla="*/ 0 h 480"/>
              <a:gd name="T8" fmla="*/ 0 w 869"/>
              <a:gd name="T9" fmla="*/ 54 h 480"/>
              <a:gd name="T10" fmla="*/ 0 w 869"/>
              <a:gd name="T11" fmla="*/ 415 h 480"/>
              <a:gd name="T12" fmla="*/ 0 w 869"/>
              <a:gd name="T13" fmla="*/ 479 h 480"/>
              <a:gd name="T14" fmla="*/ 55 w 869"/>
              <a:gd name="T15" fmla="*/ 479 h 480"/>
              <a:gd name="T16" fmla="*/ 814 w 869"/>
              <a:gd name="T17" fmla="*/ 479 h 480"/>
              <a:gd name="T18" fmla="*/ 868 w 869"/>
              <a:gd name="T19" fmla="*/ 479 h 480"/>
              <a:gd name="T20" fmla="*/ 868 w 869"/>
              <a:gd name="T21" fmla="*/ 415 h 480"/>
              <a:gd name="T22" fmla="*/ 868 w 869"/>
              <a:gd name="T23" fmla="*/ 54 h 480"/>
              <a:gd name="T24" fmla="*/ 868 w 869"/>
              <a:gd name="T2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9" h="480">
                <a:moveTo>
                  <a:pt x="868" y="0"/>
                </a:moveTo>
                <a:lnTo>
                  <a:pt x="814" y="0"/>
                </a:lnTo>
                <a:lnTo>
                  <a:pt x="55" y="0"/>
                </a:lnTo>
                <a:lnTo>
                  <a:pt x="0" y="0"/>
                </a:lnTo>
                <a:lnTo>
                  <a:pt x="0" y="54"/>
                </a:lnTo>
                <a:lnTo>
                  <a:pt x="0" y="415"/>
                </a:lnTo>
                <a:lnTo>
                  <a:pt x="0" y="479"/>
                </a:lnTo>
                <a:lnTo>
                  <a:pt x="55" y="479"/>
                </a:lnTo>
                <a:lnTo>
                  <a:pt x="814" y="479"/>
                </a:lnTo>
                <a:lnTo>
                  <a:pt x="868" y="479"/>
                </a:lnTo>
                <a:lnTo>
                  <a:pt x="868" y="415"/>
                </a:lnTo>
                <a:lnTo>
                  <a:pt x="868" y="54"/>
                </a:lnTo>
                <a:lnTo>
                  <a:pt x="86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48">
            <a:extLst>
              <a:ext uri="{FF2B5EF4-FFF2-40B4-BE49-F238E27FC236}">
                <a16:creationId xmlns:a16="http://schemas.microsoft.com/office/drawing/2014/main" id="{855BBFDF-07BF-9145-9F0D-507308227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3428" y="5192374"/>
            <a:ext cx="689546" cy="964434"/>
          </a:xfrm>
          <a:custGeom>
            <a:avLst/>
            <a:gdLst>
              <a:gd name="T0" fmla="*/ 0 w 652"/>
              <a:gd name="T1" fmla="*/ 913 h 914"/>
              <a:gd name="T2" fmla="*/ 0 w 652"/>
              <a:gd name="T3" fmla="*/ 714 h 914"/>
              <a:gd name="T4" fmla="*/ 326 w 652"/>
              <a:gd name="T5" fmla="*/ 217 h 914"/>
              <a:gd name="T6" fmla="*/ 0 w 652"/>
              <a:gd name="T7" fmla="*/ 217 h 914"/>
              <a:gd name="T8" fmla="*/ 0 w 652"/>
              <a:gd name="T9" fmla="*/ 0 h 914"/>
              <a:gd name="T10" fmla="*/ 651 w 652"/>
              <a:gd name="T11" fmla="*/ 0 h 914"/>
              <a:gd name="T12" fmla="*/ 651 w 652"/>
              <a:gd name="T13" fmla="*/ 198 h 914"/>
              <a:gd name="T14" fmla="*/ 317 w 652"/>
              <a:gd name="T15" fmla="*/ 696 h 914"/>
              <a:gd name="T16" fmla="*/ 651 w 652"/>
              <a:gd name="T17" fmla="*/ 696 h 914"/>
              <a:gd name="T18" fmla="*/ 651 w 652"/>
              <a:gd name="T19" fmla="*/ 913 h 914"/>
              <a:gd name="T20" fmla="*/ 0 w 652"/>
              <a:gd name="T21" fmla="*/ 913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2" h="914">
                <a:moveTo>
                  <a:pt x="0" y="913"/>
                </a:moveTo>
                <a:lnTo>
                  <a:pt x="0" y="714"/>
                </a:lnTo>
                <a:lnTo>
                  <a:pt x="326" y="217"/>
                </a:lnTo>
                <a:lnTo>
                  <a:pt x="0" y="217"/>
                </a:lnTo>
                <a:lnTo>
                  <a:pt x="0" y="0"/>
                </a:lnTo>
                <a:lnTo>
                  <a:pt x="651" y="0"/>
                </a:lnTo>
                <a:lnTo>
                  <a:pt x="651" y="198"/>
                </a:lnTo>
                <a:lnTo>
                  <a:pt x="317" y="696"/>
                </a:lnTo>
                <a:lnTo>
                  <a:pt x="651" y="696"/>
                </a:lnTo>
                <a:lnTo>
                  <a:pt x="651" y="913"/>
                </a:lnTo>
                <a:lnTo>
                  <a:pt x="0" y="913"/>
                </a:lnTo>
              </a:path>
            </a:pathLst>
          </a:custGeom>
          <a:solidFill>
            <a:srgbClr val="3A49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49">
            <a:extLst>
              <a:ext uri="{FF2B5EF4-FFF2-40B4-BE49-F238E27FC236}">
                <a16:creationId xmlns:a16="http://schemas.microsoft.com/office/drawing/2014/main" id="{59928FAB-FAA0-6B4E-B42B-E23BCB87C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5473" y="5159762"/>
            <a:ext cx="745455" cy="1034318"/>
          </a:xfrm>
          <a:custGeom>
            <a:avLst/>
            <a:gdLst>
              <a:gd name="T0" fmla="*/ 642 w 706"/>
              <a:gd name="T1" fmla="*/ 54 h 977"/>
              <a:gd name="T2" fmla="*/ 642 w 706"/>
              <a:gd name="T3" fmla="*/ 217 h 977"/>
              <a:gd name="T4" fmla="*/ 289 w 706"/>
              <a:gd name="T5" fmla="*/ 750 h 977"/>
              <a:gd name="T6" fmla="*/ 642 w 706"/>
              <a:gd name="T7" fmla="*/ 750 h 977"/>
              <a:gd name="T8" fmla="*/ 642 w 706"/>
              <a:gd name="T9" fmla="*/ 912 h 977"/>
              <a:gd name="T10" fmla="*/ 54 w 706"/>
              <a:gd name="T11" fmla="*/ 912 h 977"/>
              <a:gd name="T12" fmla="*/ 54 w 706"/>
              <a:gd name="T13" fmla="*/ 750 h 977"/>
              <a:gd name="T14" fmla="*/ 416 w 706"/>
              <a:gd name="T15" fmla="*/ 217 h 977"/>
              <a:gd name="T16" fmla="*/ 54 w 706"/>
              <a:gd name="T17" fmla="*/ 217 h 977"/>
              <a:gd name="T18" fmla="*/ 54 w 706"/>
              <a:gd name="T19" fmla="*/ 54 h 977"/>
              <a:gd name="T20" fmla="*/ 642 w 706"/>
              <a:gd name="T21" fmla="*/ 54 h 977"/>
              <a:gd name="T22" fmla="*/ 705 w 706"/>
              <a:gd name="T23" fmla="*/ 0 h 977"/>
              <a:gd name="T24" fmla="*/ 642 w 706"/>
              <a:gd name="T25" fmla="*/ 0 h 977"/>
              <a:gd name="T26" fmla="*/ 54 w 706"/>
              <a:gd name="T27" fmla="*/ 0 h 977"/>
              <a:gd name="T28" fmla="*/ 0 w 706"/>
              <a:gd name="T29" fmla="*/ 0 h 977"/>
              <a:gd name="T30" fmla="*/ 0 w 706"/>
              <a:gd name="T31" fmla="*/ 54 h 977"/>
              <a:gd name="T32" fmla="*/ 0 w 706"/>
              <a:gd name="T33" fmla="*/ 217 h 977"/>
              <a:gd name="T34" fmla="*/ 0 w 706"/>
              <a:gd name="T35" fmla="*/ 271 h 977"/>
              <a:gd name="T36" fmla="*/ 54 w 706"/>
              <a:gd name="T37" fmla="*/ 271 h 977"/>
              <a:gd name="T38" fmla="*/ 298 w 706"/>
              <a:gd name="T39" fmla="*/ 271 h 977"/>
              <a:gd name="T40" fmla="*/ 9 w 706"/>
              <a:gd name="T41" fmla="*/ 723 h 977"/>
              <a:gd name="T42" fmla="*/ 0 w 706"/>
              <a:gd name="T43" fmla="*/ 732 h 977"/>
              <a:gd name="T44" fmla="*/ 0 w 706"/>
              <a:gd name="T45" fmla="*/ 750 h 977"/>
              <a:gd name="T46" fmla="*/ 0 w 706"/>
              <a:gd name="T47" fmla="*/ 912 h 977"/>
              <a:gd name="T48" fmla="*/ 0 w 706"/>
              <a:gd name="T49" fmla="*/ 976 h 977"/>
              <a:gd name="T50" fmla="*/ 54 w 706"/>
              <a:gd name="T51" fmla="*/ 976 h 977"/>
              <a:gd name="T52" fmla="*/ 642 w 706"/>
              <a:gd name="T53" fmla="*/ 976 h 977"/>
              <a:gd name="T54" fmla="*/ 705 w 706"/>
              <a:gd name="T55" fmla="*/ 976 h 977"/>
              <a:gd name="T56" fmla="*/ 705 w 706"/>
              <a:gd name="T57" fmla="*/ 912 h 977"/>
              <a:gd name="T58" fmla="*/ 705 w 706"/>
              <a:gd name="T59" fmla="*/ 750 h 977"/>
              <a:gd name="T60" fmla="*/ 705 w 706"/>
              <a:gd name="T61" fmla="*/ 696 h 977"/>
              <a:gd name="T62" fmla="*/ 642 w 706"/>
              <a:gd name="T63" fmla="*/ 696 h 977"/>
              <a:gd name="T64" fmla="*/ 407 w 706"/>
              <a:gd name="T65" fmla="*/ 696 h 977"/>
              <a:gd name="T66" fmla="*/ 696 w 706"/>
              <a:gd name="T67" fmla="*/ 244 h 977"/>
              <a:gd name="T68" fmla="*/ 705 w 706"/>
              <a:gd name="T69" fmla="*/ 235 h 977"/>
              <a:gd name="T70" fmla="*/ 705 w 706"/>
              <a:gd name="T71" fmla="*/ 217 h 977"/>
              <a:gd name="T72" fmla="*/ 705 w 706"/>
              <a:gd name="T73" fmla="*/ 54 h 977"/>
              <a:gd name="T74" fmla="*/ 705 w 706"/>
              <a:gd name="T75" fmla="*/ 0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06" h="977">
                <a:moveTo>
                  <a:pt x="642" y="54"/>
                </a:moveTo>
                <a:lnTo>
                  <a:pt x="642" y="217"/>
                </a:lnTo>
                <a:lnTo>
                  <a:pt x="289" y="750"/>
                </a:lnTo>
                <a:lnTo>
                  <a:pt x="642" y="750"/>
                </a:lnTo>
                <a:lnTo>
                  <a:pt x="642" y="912"/>
                </a:lnTo>
                <a:lnTo>
                  <a:pt x="54" y="912"/>
                </a:lnTo>
                <a:lnTo>
                  <a:pt x="54" y="750"/>
                </a:lnTo>
                <a:lnTo>
                  <a:pt x="416" y="217"/>
                </a:lnTo>
                <a:lnTo>
                  <a:pt x="54" y="217"/>
                </a:lnTo>
                <a:lnTo>
                  <a:pt x="54" y="54"/>
                </a:lnTo>
                <a:lnTo>
                  <a:pt x="642" y="54"/>
                </a:lnTo>
                <a:close/>
                <a:moveTo>
                  <a:pt x="705" y="0"/>
                </a:moveTo>
                <a:lnTo>
                  <a:pt x="642" y="0"/>
                </a:lnTo>
                <a:lnTo>
                  <a:pt x="54" y="0"/>
                </a:lnTo>
                <a:lnTo>
                  <a:pt x="0" y="0"/>
                </a:lnTo>
                <a:lnTo>
                  <a:pt x="0" y="54"/>
                </a:lnTo>
                <a:lnTo>
                  <a:pt x="0" y="217"/>
                </a:lnTo>
                <a:lnTo>
                  <a:pt x="0" y="271"/>
                </a:lnTo>
                <a:lnTo>
                  <a:pt x="54" y="271"/>
                </a:lnTo>
                <a:lnTo>
                  <a:pt x="298" y="271"/>
                </a:lnTo>
                <a:lnTo>
                  <a:pt x="9" y="723"/>
                </a:lnTo>
                <a:lnTo>
                  <a:pt x="0" y="732"/>
                </a:lnTo>
                <a:lnTo>
                  <a:pt x="0" y="750"/>
                </a:lnTo>
                <a:lnTo>
                  <a:pt x="0" y="912"/>
                </a:lnTo>
                <a:lnTo>
                  <a:pt x="0" y="976"/>
                </a:lnTo>
                <a:lnTo>
                  <a:pt x="54" y="976"/>
                </a:lnTo>
                <a:lnTo>
                  <a:pt x="642" y="976"/>
                </a:lnTo>
                <a:lnTo>
                  <a:pt x="705" y="976"/>
                </a:lnTo>
                <a:lnTo>
                  <a:pt x="705" y="912"/>
                </a:lnTo>
                <a:lnTo>
                  <a:pt x="705" y="750"/>
                </a:lnTo>
                <a:lnTo>
                  <a:pt x="705" y="696"/>
                </a:lnTo>
                <a:lnTo>
                  <a:pt x="642" y="696"/>
                </a:lnTo>
                <a:lnTo>
                  <a:pt x="407" y="696"/>
                </a:lnTo>
                <a:lnTo>
                  <a:pt x="696" y="244"/>
                </a:lnTo>
                <a:lnTo>
                  <a:pt x="705" y="235"/>
                </a:lnTo>
                <a:lnTo>
                  <a:pt x="705" y="217"/>
                </a:lnTo>
                <a:lnTo>
                  <a:pt x="705" y="54"/>
                </a:lnTo>
                <a:lnTo>
                  <a:pt x="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50">
            <a:extLst>
              <a:ext uri="{FF2B5EF4-FFF2-40B4-BE49-F238E27FC236}">
                <a16:creationId xmlns:a16="http://schemas.microsoft.com/office/drawing/2014/main" id="{74DD0EC2-1BED-534E-8916-209C9A94C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6040" y="5220329"/>
            <a:ext cx="624318" cy="908524"/>
          </a:xfrm>
          <a:custGeom>
            <a:avLst/>
            <a:gdLst>
              <a:gd name="T0" fmla="*/ 588 w 589"/>
              <a:gd name="T1" fmla="*/ 0 h 859"/>
              <a:gd name="T2" fmla="*/ 588 w 589"/>
              <a:gd name="T3" fmla="*/ 163 h 859"/>
              <a:gd name="T4" fmla="*/ 235 w 589"/>
              <a:gd name="T5" fmla="*/ 696 h 859"/>
              <a:gd name="T6" fmla="*/ 588 w 589"/>
              <a:gd name="T7" fmla="*/ 696 h 859"/>
              <a:gd name="T8" fmla="*/ 588 w 589"/>
              <a:gd name="T9" fmla="*/ 858 h 859"/>
              <a:gd name="T10" fmla="*/ 0 w 589"/>
              <a:gd name="T11" fmla="*/ 858 h 859"/>
              <a:gd name="T12" fmla="*/ 0 w 589"/>
              <a:gd name="T13" fmla="*/ 696 h 859"/>
              <a:gd name="T14" fmla="*/ 362 w 589"/>
              <a:gd name="T15" fmla="*/ 163 h 859"/>
              <a:gd name="T16" fmla="*/ 0 w 589"/>
              <a:gd name="T17" fmla="*/ 163 h 859"/>
              <a:gd name="T18" fmla="*/ 0 w 589"/>
              <a:gd name="T19" fmla="*/ 0 h 859"/>
              <a:gd name="T20" fmla="*/ 588 w 589"/>
              <a:gd name="T21" fmla="*/ 0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9" h="859">
                <a:moveTo>
                  <a:pt x="588" y="0"/>
                </a:moveTo>
                <a:lnTo>
                  <a:pt x="588" y="163"/>
                </a:lnTo>
                <a:lnTo>
                  <a:pt x="235" y="696"/>
                </a:lnTo>
                <a:lnTo>
                  <a:pt x="588" y="696"/>
                </a:lnTo>
                <a:lnTo>
                  <a:pt x="588" y="858"/>
                </a:lnTo>
                <a:lnTo>
                  <a:pt x="0" y="858"/>
                </a:lnTo>
                <a:lnTo>
                  <a:pt x="0" y="696"/>
                </a:lnTo>
                <a:lnTo>
                  <a:pt x="362" y="163"/>
                </a:lnTo>
                <a:lnTo>
                  <a:pt x="0" y="163"/>
                </a:lnTo>
                <a:lnTo>
                  <a:pt x="0" y="0"/>
                </a:lnTo>
                <a:lnTo>
                  <a:pt x="58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51">
            <a:extLst>
              <a:ext uri="{FF2B5EF4-FFF2-40B4-BE49-F238E27FC236}">
                <a16:creationId xmlns:a16="http://schemas.microsoft.com/office/drawing/2014/main" id="{65681A4B-49BB-5E40-A6EC-8448E1792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5473" y="5159762"/>
            <a:ext cx="745455" cy="1034318"/>
          </a:xfrm>
          <a:custGeom>
            <a:avLst/>
            <a:gdLst>
              <a:gd name="T0" fmla="*/ 705 w 706"/>
              <a:gd name="T1" fmla="*/ 0 h 977"/>
              <a:gd name="T2" fmla="*/ 642 w 706"/>
              <a:gd name="T3" fmla="*/ 0 h 977"/>
              <a:gd name="T4" fmla="*/ 54 w 706"/>
              <a:gd name="T5" fmla="*/ 0 h 977"/>
              <a:gd name="T6" fmla="*/ 0 w 706"/>
              <a:gd name="T7" fmla="*/ 0 h 977"/>
              <a:gd name="T8" fmla="*/ 0 w 706"/>
              <a:gd name="T9" fmla="*/ 54 h 977"/>
              <a:gd name="T10" fmla="*/ 0 w 706"/>
              <a:gd name="T11" fmla="*/ 217 h 977"/>
              <a:gd name="T12" fmla="*/ 0 w 706"/>
              <a:gd name="T13" fmla="*/ 271 h 977"/>
              <a:gd name="T14" fmla="*/ 54 w 706"/>
              <a:gd name="T15" fmla="*/ 271 h 977"/>
              <a:gd name="T16" fmla="*/ 298 w 706"/>
              <a:gd name="T17" fmla="*/ 271 h 977"/>
              <a:gd name="T18" fmla="*/ 9 w 706"/>
              <a:gd name="T19" fmla="*/ 723 h 977"/>
              <a:gd name="T20" fmla="*/ 0 w 706"/>
              <a:gd name="T21" fmla="*/ 732 h 977"/>
              <a:gd name="T22" fmla="*/ 0 w 706"/>
              <a:gd name="T23" fmla="*/ 750 h 977"/>
              <a:gd name="T24" fmla="*/ 0 w 706"/>
              <a:gd name="T25" fmla="*/ 912 h 977"/>
              <a:gd name="T26" fmla="*/ 0 w 706"/>
              <a:gd name="T27" fmla="*/ 976 h 977"/>
              <a:gd name="T28" fmla="*/ 54 w 706"/>
              <a:gd name="T29" fmla="*/ 976 h 977"/>
              <a:gd name="T30" fmla="*/ 642 w 706"/>
              <a:gd name="T31" fmla="*/ 976 h 977"/>
              <a:gd name="T32" fmla="*/ 705 w 706"/>
              <a:gd name="T33" fmla="*/ 976 h 977"/>
              <a:gd name="T34" fmla="*/ 705 w 706"/>
              <a:gd name="T35" fmla="*/ 912 h 977"/>
              <a:gd name="T36" fmla="*/ 705 w 706"/>
              <a:gd name="T37" fmla="*/ 750 h 977"/>
              <a:gd name="T38" fmla="*/ 705 w 706"/>
              <a:gd name="T39" fmla="*/ 696 h 977"/>
              <a:gd name="T40" fmla="*/ 642 w 706"/>
              <a:gd name="T41" fmla="*/ 696 h 977"/>
              <a:gd name="T42" fmla="*/ 407 w 706"/>
              <a:gd name="T43" fmla="*/ 696 h 977"/>
              <a:gd name="T44" fmla="*/ 696 w 706"/>
              <a:gd name="T45" fmla="*/ 244 h 977"/>
              <a:gd name="T46" fmla="*/ 705 w 706"/>
              <a:gd name="T47" fmla="*/ 235 h 977"/>
              <a:gd name="T48" fmla="*/ 705 w 706"/>
              <a:gd name="T49" fmla="*/ 217 h 977"/>
              <a:gd name="T50" fmla="*/ 705 w 706"/>
              <a:gd name="T51" fmla="*/ 54 h 977"/>
              <a:gd name="T52" fmla="*/ 705 w 706"/>
              <a:gd name="T53" fmla="*/ 0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06" h="977">
                <a:moveTo>
                  <a:pt x="705" y="0"/>
                </a:moveTo>
                <a:lnTo>
                  <a:pt x="642" y="0"/>
                </a:lnTo>
                <a:lnTo>
                  <a:pt x="54" y="0"/>
                </a:lnTo>
                <a:lnTo>
                  <a:pt x="0" y="0"/>
                </a:lnTo>
                <a:lnTo>
                  <a:pt x="0" y="54"/>
                </a:lnTo>
                <a:lnTo>
                  <a:pt x="0" y="217"/>
                </a:lnTo>
                <a:lnTo>
                  <a:pt x="0" y="271"/>
                </a:lnTo>
                <a:lnTo>
                  <a:pt x="54" y="271"/>
                </a:lnTo>
                <a:lnTo>
                  <a:pt x="298" y="271"/>
                </a:lnTo>
                <a:lnTo>
                  <a:pt x="9" y="723"/>
                </a:lnTo>
                <a:lnTo>
                  <a:pt x="0" y="732"/>
                </a:lnTo>
                <a:lnTo>
                  <a:pt x="0" y="750"/>
                </a:lnTo>
                <a:lnTo>
                  <a:pt x="0" y="912"/>
                </a:lnTo>
                <a:lnTo>
                  <a:pt x="0" y="976"/>
                </a:lnTo>
                <a:lnTo>
                  <a:pt x="54" y="976"/>
                </a:lnTo>
                <a:lnTo>
                  <a:pt x="642" y="976"/>
                </a:lnTo>
                <a:lnTo>
                  <a:pt x="705" y="976"/>
                </a:lnTo>
                <a:lnTo>
                  <a:pt x="705" y="912"/>
                </a:lnTo>
                <a:lnTo>
                  <a:pt x="705" y="750"/>
                </a:lnTo>
                <a:lnTo>
                  <a:pt x="705" y="696"/>
                </a:lnTo>
                <a:lnTo>
                  <a:pt x="642" y="696"/>
                </a:lnTo>
                <a:lnTo>
                  <a:pt x="407" y="696"/>
                </a:lnTo>
                <a:lnTo>
                  <a:pt x="696" y="244"/>
                </a:lnTo>
                <a:lnTo>
                  <a:pt x="705" y="235"/>
                </a:lnTo>
                <a:lnTo>
                  <a:pt x="705" y="217"/>
                </a:lnTo>
                <a:lnTo>
                  <a:pt x="705" y="54"/>
                </a:lnTo>
                <a:lnTo>
                  <a:pt x="705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52">
            <a:extLst>
              <a:ext uri="{FF2B5EF4-FFF2-40B4-BE49-F238E27FC236}">
                <a16:creationId xmlns:a16="http://schemas.microsoft.com/office/drawing/2014/main" id="{840D2971-E863-B04F-B05A-797A7CAA1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7404" y="4213965"/>
            <a:ext cx="875909" cy="1253297"/>
          </a:xfrm>
          <a:custGeom>
            <a:avLst/>
            <a:gdLst>
              <a:gd name="T0" fmla="*/ 0 w 831"/>
              <a:gd name="T1" fmla="*/ 1184 h 1185"/>
              <a:gd name="T2" fmla="*/ 0 w 831"/>
              <a:gd name="T3" fmla="*/ 931 h 1185"/>
              <a:gd name="T4" fmla="*/ 442 w 831"/>
              <a:gd name="T5" fmla="*/ 271 h 1185"/>
              <a:gd name="T6" fmla="*/ 0 w 831"/>
              <a:gd name="T7" fmla="*/ 271 h 1185"/>
              <a:gd name="T8" fmla="*/ 0 w 831"/>
              <a:gd name="T9" fmla="*/ 0 h 1185"/>
              <a:gd name="T10" fmla="*/ 830 w 831"/>
              <a:gd name="T11" fmla="*/ 0 h 1185"/>
              <a:gd name="T12" fmla="*/ 830 w 831"/>
              <a:gd name="T13" fmla="*/ 244 h 1185"/>
              <a:gd name="T14" fmla="*/ 387 w 831"/>
              <a:gd name="T15" fmla="*/ 913 h 1185"/>
              <a:gd name="T16" fmla="*/ 830 w 831"/>
              <a:gd name="T17" fmla="*/ 913 h 1185"/>
              <a:gd name="T18" fmla="*/ 830 w 831"/>
              <a:gd name="T19" fmla="*/ 1184 h 1185"/>
              <a:gd name="T20" fmla="*/ 0 w 831"/>
              <a:gd name="T21" fmla="*/ 1184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1" h="1185">
                <a:moveTo>
                  <a:pt x="0" y="1184"/>
                </a:moveTo>
                <a:lnTo>
                  <a:pt x="0" y="931"/>
                </a:lnTo>
                <a:lnTo>
                  <a:pt x="442" y="271"/>
                </a:lnTo>
                <a:lnTo>
                  <a:pt x="0" y="271"/>
                </a:lnTo>
                <a:lnTo>
                  <a:pt x="0" y="0"/>
                </a:lnTo>
                <a:lnTo>
                  <a:pt x="830" y="0"/>
                </a:lnTo>
                <a:lnTo>
                  <a:pt x="830" y="244"/>
                </a:lnTo>
                <a:lnTo>
                  <a:pt x="387" y="913"/>
                </a:lnTo>
                <a:lnTo>
                  <a:pt x="830" y="913"/>
                </a:lnTo>
                <a:lnTo>
                  <a:pt x="830" y="1184"/>
                </a:lnTo>
                <a:lnTo>
                  <a:pt x="0" y="1184"/>
                </a:lnTo>
              </a:path>
            </a:pathLst>
          </a:custGeom>
          <a:solidFill>
            <a:srgbClr val="3A49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53">
            <a:extLst>
              <a:ext uri="{FF2B5EF4-FFF2-40B4-BE49-F238E27FC236}">
                <a16:creationId xmlns:a16="http://schemas.microsoft.com/office/drawing/2014/main" id="{14E23C96-6422-3545-858D-5D688C0E0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9449" y="4186010"/>
            <a:ext cx="936479" cy="1309206"/>
          </a:xfrm>
          <a:custGeom>
            <a:avLst/>
            <a:gdLst>
              <a:gd name="T0" fmla="*/ 831 w 887"/>
              <a:gd name="T1" fmla="*/ 54 h 1239"/>
              <a:gd name="T2" fmla="*/ 831 w 887"/>
              <a:gd name="T3" fmla="*/ 262 h 1239"/>
              <a:gd name="T4" fmla="*/ 361 w 887"/>
              <a:gd name="T5" fmla="*/ 967 h 1239"/>
              <a:gd name="T6" fmla="*/ 831 w 887"/>
              <a:gd name="T7" fmla="*/ 967 h 1239"/>
              <a:gd name="T8" fmla="*/ 831 w 887"/>
              <a:gd name="T9" fmla="*/ 1175 h 1239"/>
              <a:gd name="T10" fmla="*/ 55 w 887"/>
              <a:gd name="T11" fmla="*/ 1175 h 1239"/>
              <a:gd name="T12" fmla="*/ 55 w 887"/>
              <a:gd name="T13" fmla="*/ 967 h 1239"/>
              <a:gd name="T14" fmla="*/ 524 w 887"/>
              <a:gd name="T15" fmla="*/ 262 h 1239"/>
              <a:gd name="T16" fmla="*/ 55 w 887"/>
              <a:gd name="T17" fmla="*/ 262 h 1239"/>
              <a:gd name="T18" fmla="*/ 55 w 887"/>
              <a:gd name="T19" fmla="*/ 54 h 1239"/>
              <a:gd name="T20" fmla="*/ 831 w 887"/>
              <a:gd name="T21" fmla="*/ 54 h 1239"/>
              <a:gd name="T22" fmla="*/ 886 w 887"/>
              <a:gd name="T23" fmla="*/ 0 h 1239"/>
              <a:gd name="T24" fmla="*/ 831 w 887"/>
              <a:gd name="T25" fmla="*/ 0 h 1239"/>
              <a:gd name="T26" fmla="*/ 55 w 887"/>
              <a:gd name="T27" fmla="*/ 0 h 1239"/>
              <a:gd name="T28" fmla="*/ 0 w 887"/>
              <a:gd name="T29" fmla="*/ 0 h 1239"/>
              <a:gd name="T30" fmla="*/ 0 w 887"/>
              <a:gd name="T31" fmla="*/ 54 h 1239"/>
              <a:gd name="T32" fmla="*/ 0 w 887"/>
              <a:gd name="T33" fmla="*/ 262 h 1239"/>
              <a:gd name="T34" fmla="*/ 0 w 887"/>
              <a:gd name="T35" fmla="*/ 325 h 1239"/>
              <a:gd name="T36" fmla="*/ 55 w 887"/>
              <a:gd name="T37" fmla="*/ 325 h 1239"/>
              <a:gd name="T38" fmla="*/ 406 w 887"/>
              <a:gd name="T39" fmla="*/ 325 h 1239"/>
              <a:gd name="T40" fmla="*/ 10 w 887"/>
              <a:gd name="T41" fmla="*/ 940 h 1239"/>
              <a:gd name="T42" fmla="*/ 0 w 887"/>
              <a:gd name="T43" fmla="*/ 949 h 1239"/>
              <a:gd name="T44" fmla="*/ 0 w 887"/>
              <a:gd name="T45" fmla="*/ 967 h 1239"/>
              <a:gd name="T46" fmla="*/ 0 w 887"/>
              <a:gd name="T47" fmla="*/ 1175 h 1239"/>
              <a:gd name="T48" fmla="*/ 0 w 887"/>
              <a:gd name="T49" fmla="*/ 1238 h 1239"/>
              <a:gd name="T50" fmla="*/ 55 w 887"/>
              <a:gd name="T51" fmla="*/ 1238 h 1239"/>
              <a:gd name="T52" fmla="*/ 831 w 887"/>
              <a:gd name="T53" fmla="*/ 1238 h 1239"/>
              <a:gd name="T54" fmla="*/ 886 w 887"/>
              <a:gd name="T55" fmla="*/ 1238 h 1239"/>
              <a:gd name="T56" fmla="*/ 886 w 887"/>
              <a:gd name="T57" fmla="*/ 1175 h 1239"/>
              <a:gd name="T58" fmla="*/ 886 w 887"/>
              <a:gd name="T59" fmla="*/ 967 h 1239"/>
              <a:gd name="T60" fmla="*/ 886 w 887"/>
              <a:gd name="T61" fmla="*/ 913 h 1239"/>
              <a:gd name="T62" fmla="*/ 831 w 887"/>
              <a:gd name="T63" fmla="*/ 913 h 1239"/>
              <a:gd name="T64" fmla="*/ 479 w 887"/>
              <a:gd name="T65" fmla="*/ 913 h 1239"/>
              <a:gd name="T66" fmla="*/ 877 w 887"/>
              <a:gd name="T67" fmla="*/ 298 h 1239"/>
              <a:gd name="T68" fmla="*/ 886 w 887"/>
              <a:gd name="T69" fmla="*/ 280 h 1239"/>
              <a:gd name="T70" fmla="*/ 886 w 887"/>
              <a:gd name="T71" fmla="*/ 262 h 1239"/>
              <a:gd name="T72" fmla="*/ 886 w 887"/>
              <a:gd name="T73" fmla="*/ 54 h 1239"/>
              <a:gd name="T74" fmla="*/ 886 w 887"/>
              <a:gd name="T75" fmla="*/ 0 h 1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87" h="1239">
                <a:moveTo>
                  <a:pt x="831" y="54"/>
                </a:moveTo>
                <a:lnTo>
                  <a:pt x="831" y="262"/>
                </a:lnTo>
                <a:lnTo>
                  <a:pt x="361" y="967"/>
                </a:lnTo>
                <a:lnTo>
                  <a:pt x="831" y="967"/>
                </a:lnTo>
                <a:lnTo>
                  <a:pt x="831" y="1175"/>
                </a:lnTo>
                <a:lnTo>
                  <a:pt x="55" y="1175"/>
                </a:lnTo>
                <a:lnTo>
                  <a:pt x="55" y="967"/>
                </a:lnTo>
                <a:lnTo>
                  <a:pt x="524" y="262"/>
                </a:lnTo>
                <a:lnTo>
                  <a:pt x="55" y="262"/>
                </a:lnTo>
                <a:lnTo>
                  <a:pt x="55" y="54"/>
                </a:lnTo>
                <a:lnTo>
                  <a:pt x="831" y="54"/>
                </a:lnTo>
                <a:close/>
                <a:moveTo>
                  <a:pt x="886" y="0"/>
                </a:moveTo>
                <a:lnTo>
                  <a:pt x="831" y="0"/>
                </a:lnTo>
                <a:lnTo>
                  <a:pt x="55" y="0"/>
                </a:lnTo>
                <a:lnTo>
                  <a:pt x="0" y="0"/>
                </a:lnTo>
                <a:lnTo>
                  <a:pt x="0" y="54"/>
                </a:lnTo>
                <a:lnTo>
                  <a:pt x="0" y="262"/>
                </a:lnTo>
                <a:lnTo>
                  <a:pt x="0" y="325"/>
                </a:lnTo>
                <a:lnTo>
                  <a:pt x="55" y="325"/>
                </a:lnTo>
                <a:lnTo>
                  <a:pt x="406" y="325"/>
                </a:lnTo>
                <a:lnTo>
                  <a:pt x="10" y="940"/>
                </a:lnTo>
                <a:lnTo>
                  <a:pt x="0" y="949"/>
                </a:lnTo>
                <a:lnTo>
                  <a:pt x="0" y="967"/>
                </a:lnTo>
                <a:lnTo>
                  <a:pt x="0" y="1175"/>
                </a:lnTo>
                <a:lnTo>
                  <a:pt x="0" y="1238"/>
                </a:lnTo>
                <a:lnTo>
                  <a:pt x="55" y="1238"/>
                </a:lnTo>
                <a:lnTo>
                  <a:pt x="831" y="1238"/>
                </a:lnTo>
                <a:lnTo>
                  <a:pt x="886" y="1238"/>
                </a:lnTo>
                <a:lnTo>
                  <a:pt x="886" y="1175"/>
                </a:lnTo>
                <a:lnTo>
                  <a:pt x="886" y="967"/>
                </a:lnTo>
                <a:lnTo>
                  <a:pt x="886" y="913"/>
                </a:lnTo>
                <a:lnTo>
                  <a:pt x="831" y="913"/>
                </a:lnTo>
                <a:lnTo>
                  <a:pt x="479" y="913"/>
                </a:lnTo>
                <a:lnTo>
                  <a:pt x="877" y="298"/>
                </a:lnTo>
                <a:lnTo>
                  <a:pt x="886" y="280"/>
                </a:lnTo>
                <a:lnTo>
                  <a:pt x="886" y="262"/>
                </a:lnTo>
                <a:lnTo>
                  <a:pt x="886" y="54"/>
                </a:lnTo>
                <a:lnTo>
                  <a:pt x="8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54">
            <a:extLst>
              <a:ext uri="{FF2B5EF4-FFF2-40B4-BE49-F238E27FC236}">
                <a16:creationId xmlns:a16="http://schemas.microsoft.com/office/drawing/2014/main" id="{3BEE397C-7EF0-F04E-8835-7A119630A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358" y="4246580"/>
            <a:ext cx="820000" cy="1183409"/>
          </a:xfrm>
          <a:custGeom>
            <a:avLst/>
            <a:gdLst>
              <a:gd name="T0" fmla="*/ 776 w 777"/>
              <a:gd name="T1" fmla="*/ 0 h 1122"/>
              <a:gd name="T2" fmla="*/ 776 w 777"/>
              <a:gd name="T3" fmla="*/ 208 h 1122"/>
              <a:gd name="T4" fmla="*/ 306 w 777"/>
              <a:gd name="T5" fmla="*/ 913 h 1122"/>
              <a:gd name="T6" fmla="*/ 776 w 777"/>
              <a:gd name="T7" fmla="*/ 913 h 1122"/>
              <a:gd name="T8" fmla="*/ 776 w 777"/>
              <a:gd name="T9" fmla="*/ 1121 h 1122"/>
              <a:gd name="T10" fmla="*/ 0 w 777"/>
              <a:gd name="T11" fmla="*/ 1121 h 1122"/>
              <a:gd name="T12" fmla="*/ 0 w 777"/>
              <a:gd name="T13" fmla="*/ 913 h 1122"/>
              <a:gd name="T14" fmla="*/ 469 w 777"/>
              <a:gd name="T15" fmla="*/ 208 h 1122"/>
              <a:gd name="T16" fmla="*/ 0 w 777"/>
              <a:gd name="T17" fmla="*/ 208 h 1122"/>
              <a:gd name="T18" fmla="*/ 0 w 777"/>
              <a:gd name="T19" fmla="*/ 0 h 1122"/>
              <a:gd name="T20" fmla="*/ 776 w 777"/>
              <a:gd name="T21" fmla="*/ 0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7" h="1122">
                <a:moveTo>
                  <a:pt x="776" y="0"/>
                </a:moveTo>
                <a:lnTo>
                  <a:pt x="776" y="208"/>
                </a:lnTo>
                <a:lnTo>
                  <a:pt x="306" y="913"/>
                </a:lnTo>
                <a:lnTo>
                  <a:pt x="776" y="913"/>
                </a:lnTo>
                <a:lnTo>
                  <a:pt x="776" y="1121"/>
                </a:lnTo>
                <a:lnTo>
                  <a:pt x="0" y="1121"/>
                </a:lnTo>
                <a:lnTo>
                  <a:pt x="0" y="913"/>
                </a:lnTo>
                <a:lnTo>
                  <a:pt x="469" y="208"/>
                </a:lnTo>
                <a:lnTo>
                  <a:pt x="0" y="208"/>
                </a:lnTo>
                <a:lnTo>
                  <a:pt x="0" y="0"/>
                </a:lnTo>
                <a:lnTo>
                  <a:pt x="77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55">
            <a:extLst>
              <a:ext uri="{FF2B5EF4-FFF2-40B4-BE49-F238E27FC236}">
                <a16:creationId xmlns:a16="http://schemas.microsoft.com/office/drawing/2014/main" id="{DDD56BBD-64BE-BE48-995E-1F95A1524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9449" y="4186010"/>
            <a:ext cx="936479" cy="1309206"/>
          </a:xfrm>
          <a:custGeom>
            <a:avLst/>
            <a:gdLst>
              <a:gd name="T0" fmla="*/ 886 w 887"/>
              <a:gd name="T1" fmla="*/ 0 h 1239"/>
              <a:gd name="T2" fmla="*/ 831 w 887"/>
              <a:gd name="T3" fmla="*/ 0 h 1239"/>
              <a:gd name="T4" fmla="*/ 55 w 887"/>
              <a:gd name="T5" fmla="*/ 0 h 1239"/>
              <a:gd name="T6" fmla="*/ 0 w 887"/>
              <a:gd name="T7" fmla="*/ 0 h 1239"/>
              <a:gd name="T8" fmla="*/ 0 w 887"/>
              <a:gd name="T9" fmla="*/ 54 h 1239"/>
              <a:gd name="T10" fmla="*/ 0 w 887"/>
              <a:gd name="T11" fmla="*/ 262 h 1239"/>
              <a:gd name="T12" fmla="*/ 0 w 887"/>
              <a:gd name="T13" fmla="*/ 325 h 1239"/>
              <a:gd name="T14" fmla="*/ 55 w 887"/>
              <a:gd name="T15" fmla="*/ 325 h 1239"/>
              <a:gd name="T16" fmla="*/ 406 w 887"/>
              <a:gd name="T17" fmla="*/ 325 h 1239"/>
              <a:gd name="T18" fmla="*/ 10 w 887"/>
              <a:gd name="T19" fmla="*/ 940 h 1239"/>
              <a:gd name="T20" fmla="*/ 0 w 887"/>
              <a:gd name="T21" fmla="*/ 949 h 1239"/>
              <a:gd name="T22" fmla="*/ 0 w 887"/>
              <a:gd name="T23" fmla="*/ 967 h 1239"/>
              <a:gd name="T24" fmla="*/ 0 w 887"/>
              <a:gd name="T25" fmla="*/ 1175 h 1239"/>
              <a:gd name="T26" fmla="*/ 0 w 887"/>
              <a:gd name="T27" fmla="*/ 1238 h 1239"/>
              <a:gd name="T28" fmla="*/ 55 w 887"/>
              <a:gd name="T29" fmla="*/ 1238 h 1239"/>
              <a:gd name="T30" fmla="*/ 831 w 887"/>
              <a:gd name="T31" fmla="*/ 1238 h 1239"/>
              <a:gd name="T32" fmla="*/ 886 w 887"/>
              <a:gd name="T33" fmla="*/ 1238 h 1239"/>
              <a:gd name="T34" fmla="*/ 886 w 887"/>
              <a:gd name="T35" fmla="*/ 1175 h 1239"/>
              <a:gd name="T36" fmla="*/ 886 w 887"/>
              <a:gd name="T37" fmla="*/ 967 h 1239"/>
              <a:gd name="T38" fmla="*/ 886 w 887"/>
              <a:gd name="T39" fmla="*/ 913 h 1239"/>
              <a:gd name="T40" fmla="*/ 831 w 887"/>
              <a:gd name="T41" fmla="*/ 913 h 1239"/>
              <a:gd name="T42" fmla="*/ 479 w 887"/>
              <a:gd name="T43" fmla="*/ 913 h 1239"/>
              <a:gd name="T44" fmla="*/ 877 w 887"/>
              <a:gd name="T45" fmla="*/ 298 h 1239"/>
              <a:gd name="T46" fmla="*/ 886 w 887"/>
              <a:gd name="T47" fmla="*/ 280 h 1239"/>
              <a:gd name="T48" fmla="*/ 886 w 887"/>
              <a:gd name="T49" fmla="*/ 262 h 1239"/>
              <a:gd name="T50" fmla="*/ 886 w 887"/>
              <a:gd name="T51" fmla="*/ 54 h 1239"/>
              <a:gd name="T52" fmla="*/ 886 w 887"/>
              <a:gd name="T53" fmla="*/ 0 h 1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87" h="1239">
                <a:moveTo>
                  <a:pt x="886" y="0"/>
                </a:moveTo>
                <a:lnTo>
                  <a:pt x="831" y="0"/>
                </a:lnTo>
                <a:lnTo>
                  <a:pt x="55" y="0"/>
                </a:lnTo>
                <a:lnTo>
                  <a:pt x="0" y="0"/>
                </a:lnTo>
                <a:lnTo>
                  <a:pt x="0" y="54"/>
                </a:lnTo>
                <a:lnTo>
                  <a:pt x="0" y="262"/>
                </a:lnTo>
                <a:lnTo>
                  <a:pt x="0" y="325"/>
                </a:lnTo>
                <a:lnTo>
                  <a:pt x="55" y="325"/>
                </a:lnTo>
                <a:lnTo>
                  <a:pt x="406" y="325"/>
                </a:lnTo>
                <a:lnTo>
                  <a:pt x="10" y="940"/>
                </a:lnTo>
                <a:lnTo>
                  <a:pt x="0" y="949"/>
                </a:lnTo>
                <a:lnTo>
                  <a:pt x="0" y="967"/>
                </a:lnTo>
                <a:lnTo>
                  <a:pt x="0" y="1175"/>
                </a:lnTo>
                <a:lnTo>
                  <a:pt x="0" y="1238"/>
                </a:lnTo>
                <a:lnTo>
                  <a:pt x="55" y="1238"/>
                </a:lnTo>
                <a:lnTo>
                  <a:pt x="831" y="1238"/>
                </a:lnTo>
                <a:lnTo>
                  <a:pt x="886" y="1238"/>
                </a:lnTo>
                <a:lnTo>
                  <a:pt x="886" y="1175"/>
                </a:lnTo>
                <a:lnTo>
                  <a:pt x="886" y="967"/>
                </a:lnTo>
                <a:lnTo>
                  <a:pt x="886" y="913"/>
                </a:lnTo>
                <a:lnTo>
                  <a:pt x="831" y="913"/>
                </a:lnTo>
                <a:lnTo>
                  <a:pt x="479" y="913"/>
                </a:lnTo>
                <a:lnTo>
                  <a:pt x="877" y="298"/>
                </a:lnTo>
                <a:lnTo>
                  <a:pt x="886" y="280"/>
                </a:lnTo>
                <a:lnTo>
                  <a:pt x="886" y="262"/>
                </a:lnTo>
                <a:lnTo>
                  <a:pt x="886" y="54"/>
                </a:lnTo>
                <a:lnTo>
                  <a:pt x="88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56">
            <a:extLst>
              <a:ext uri="{FF2B5EF4-FFF2-40B4-BE49-F238E27FC236}">
                <a16:creationId xmlns:a16="http://schemas.microsoft.com/office/drawing/2014/main" id="{054F1118-6D67-3042-848B-909265426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428" y="4903511"/>
            <a:ext cx="633637" cy="889888"/>
          </a:xfrm>
          <a:custGeom>
            <a:avLst/>
            <a:gdLst>
              <a:gd name="T0" fmla="*/ 0 w 598"/>
              <a:gd name="T1" fmla="*/ 841 h 842"/>
              <a:gd name="T2" fmla="*/ 0 w 598"/>
              <a:gd name="T3" fmla="*/ 661 h 842"/>
              <a:gd name="T4" fmla="*/ 298 w 598"/>
              <a:gd name="T5" fmla="*/ 208 h 842"/>
              <a:gd name="T6" fmla="*/ 0 w 598"/>
              <a:gd name="T7" fmla="*/ 208 h 842"/>
              <a:gd name="T8" fmla="*/ 0 w 598"/>
              <a:gd name="T9" fmla="*/ 0 h 842"/>
              <a:gd name="T10" fmla="*/ 597 w 598"/>
              <a:gd name="T11" fmla="*/ 0 h 842"/>
              <a:gd name="T12" fmla="*/ 597 w 598"/>
              <a:gd name="T13" fmla="*/ 181 h 842"/>
              <a:gd name="T14" fmla="*/ 298 w 598"/>
              <a:gd name="T15" fmla="*/ 633 h 842"/>
              <a:gd name="T16" fmla="*/ 597 w 598"/>
              <a:gd name="T17" fmla="*/ 633 h 842"/>
              <a:gd name="T18" fmla="*/ 597 w 598"/>
              <a:gd name="T19" fmla="*/ 841 h 842"/>
              <a:gd name="T20" fmla="*/ 0 w 598"/>
              <a:gd name="T21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8" h="842">
                <a:moveTo>
                  <a:pt x="0" y="841"/>
                </a:moveTo>
                <a:lnTo>
                  <a:pt x="0" y="661"/>
                </a:lnTo>
                <a:lnTo>
                  <a:pt x="298" y="208"/>
                </a:lnTo>
                <a:lnTo>
                  <a:pt x="0" y="208"/>
                </a:lnTo>
                <a:lnTo>
                  <a:pt x="0" y="0"/>
                </a:lnTo>
                <a:lnTo>
                  <a:pt x="597" y="0"/>
                </a:lnTo>
                <a:lnTo>
                  <a:pt x="597" y="181"/>
                </a:lnTo>
                <a:lnTo>
                  <a:pt x="298" y="633"/>
                </a:lnTo>
                <a:lnTo>
                  <a:pt x="597" y="633"/>
                </a:lnTo>
                <a:lnTo>
                  <a:pt x="597" y="841"/>
                </a:lnTo>
                <a:lnTo>
                  <a:pt x="0" y="841"/>
                </a:lnTo>
              </a:path>
            </a:pathLst>
          </a:custGeom>
          <a:solidFill>
            <a:srgbClr val="3A49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57">
            <a:extLst>
              <a:ext uri="{FF2B5EF4-FFF2-40B4-BE49-F238E27FC236}">
                <a16:creationId xmlns:a16="http://schemas.microsoft.com/office/drawing/2014/main" id="{D52CF2B2-8CDB-8546-90A2-722504927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1155" y="4866238"/>
            <a:ext cx="698864" cy="955115"/>
          </a:xfrm>
          <a:custGeom>
            <a:avLst/>
            <a:gdLst>
              <a:gd name="T0" fmla="*/ 605 w 661"/>
              <a:gd name="T1" fmla="*/ 64 h 905"/>
              <a:gd name="T2" fmla="*/ 605 w 661"/>
              <a:gd name="T3" fmla="*/ 208 h 905"/>
              <a:gd name="T4" fmla="*/ 280 w 661"/>
              <a:gd name="T5" fmla="*/ 706 h 905"/>
              <a:gd name="T6" fmla="*/ 605 w 661"/>
              <a:gd name="T7" fmla="*/ 706 h 905"/>
              <a:gd name="T8" fmla="*/ 605 w 661"/>
              <a:gd name="T9" fmla="*/ 850 h 905"/>
              <a:gd name="T10" fmla="*/ 63 w 661"/>
              <a:gd name="T11" fmla="*/ 850 h 905"/>
              <a:gd name="T12" fmla="*/ 63 w 661"/>
              <a:gd name="T13" fmla="*/ 706 h 905"/>
              <a:gd name="T14" fmla="*/ 388 w 661"/>
              <a:gd name="T15" fmla="*/ 208 h 905"/>
              <a:gd name="T16" fmla="*/ 63 w 661"/>
              <a:gd name="T17" fmla="*/ 208 h 905"/>
              <a:gd name="T18" fmla="*/ 63 w 661"/>
              <a:gd name="T19" fmla="*/ 64 h 905"/>
              <a:gd name="T20" fmla="*/ 605 w 661"/>
              <a:gd name="T21" fmla="*/ 64 h 905"/>
              <a:gd name="T22" fmla="*/ 660 w 661"/>
              <a:gd name="T23" fmla="*/ 0 h 905"/>
              <a:gd name="T24" fmla="*/ 605 w 661"/>
              <a:gd name="T25" fmla="*/ 0 h 905"/>
              <a:gd name="T26" fmla="*/ 63 w 661"/>
              <a:gd name="T27" fmla="*/ 0 h 905"/>
              <a:gd name="T28" fmla="*/ 0 w 661"/>
              <a:gd name="T29" fmla="*/ 0 h 905"/>
              <a:gd name="T30" fmla="*/ 0 w 661"/>
              <a:gd name="T31" fmla="*/ 64 h 905"/>
              <a:gd name="T32" fmla="*/ 0 w 661"/>
              <a:gd name="T33" fmla="*/ 208 h 905"/>
              <a:gd name="T34" fmla="*/ 0 w 661"/>
              <a:gd name="T35" fmla="*/ 272 h 905"/>
              <a:gd name="T36" fmla="*/ 63 w 661"/>
              <a:gd name="T37" fmla="*/ 272 h 905"/>
              <a:gd name="T38" fmla="*/ 280 w 661"/>
              <a:gd name="T39" fmla="*/ 272 h 905"/>
              <a:gd name="T40" fmla="*/ 18 w 661"/>
              <a:gd name="T41" fmla="*/ 669 h 905"/>
              <a:gd name="T42" fmla="*/ 0 w 661"/>
              <a:gd name="T43" fmla="*/ 687 h 905"/>
              <a:gd name="T44" fmla="*/ 0 w 661"/>
              <a:gd name="T45" fmla="*/ 706 h 905"/>
              <a:gd name="T46" fmla="*/ 0 w 661"/>
              <a:gd name="T47" fmla="*/ 850 h 905"/>
              <a:gd name="T48" fmla="*/ 0 w 661"/>
              <a:gd name="T49" fmla="*/ 904 h 905"/>
              <a:gd name="T50" fmla="*/ 63 w 661"/>
              <a:gd name="T51" fmla="*/ 904 h 905"/>
              <a:gd name="T52" fmla="*/ 605 w 661"/>
              <a:gd name="T53" fmla="*/ 904 h 905"/>
              <a:gd name="T54" fmla="*/ 660 w 661"/>
              <a:gd name="T55" fmla="*/ 904 h 905"/>
              <a:gd name="T56" fmla="*/ 660 w 661"/>
              <a:gd name="T57" fmla="*/ 850 h 905"/>
              <a:gd name="T58" fmla="*/ 660 w 661"/>
              <a:gd name="T59" fmla="*/ 706 h 905"/>
              <a:gd name="T60" fmla="*/ 660 w 661"/>
              <a:gd name="T61" fmla="*/ 642 h 905"/>
              <a:gd name="T62" fmla="*/ 605 w 661"/>
              <a:gd name="T63" fmla="*/ 642 h 905"/>
              <a:gd name="T64" fmla="*/ 388 w 661"/>
              <a:gd name="T65" fmla="*/ 642 h 905"/>
              <a:gd name="T66" fmla="*/ 651 w 661"/>
              <a:gd name="T67" fmla="*/ 244 h 905"/>
              <a:gd name="T68" fmla="*/ 660 w 661"/>
              <a:gd name="T69" fmla="*/ 226 h 905"/>
              <a:gd name="T70" fmla="*/ 660 w 661"/>
              <a:gd name="T71" fmla="*/ 208 h 905"/>
              <a:gd name="T72" fmla="*/ 660 w 661"/>
              <a:gd name="T73" fmla="*/ 64 h 905"/>
              <a:gd name="T74" fmla="*/ 660 w 661"/>
              <a:gd name="T75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1" h="905">
                <a:moveTo>
                  <a:pt x="605" y="64"/>
                </a:moveTo>
                <a:lnTo>
                  <a:pt x="605" y="208"/>
                </a:lnTo>
                <a:lnTo>
                  <a:pt x="280" y="706"/>
                </a:lnTo>
                <a:lnTo>
                  <a:pt x="605" y="706"/>
                </a:lnTo>
                <a:lnTo>
                  <a:pt x="605" y="850"/>
                </a:lnTo>
                <a:lnTo>
                  <a:pt x="63" y="850"/>
                </a:lnTo>
                <a:lnTo>
                  <a:pt x="63" y="706"/>
                </a:lnTo>
                <a:lnTo>
                  <a:pt x="388" y="208"/>
                </a:lnTo>
                <a:lnTo>
                  <a:pt x="63" y="208"/>
                </a:lnTo>
                <a:lnTo>
                  <a:pt x="63" y="64"/>
                </a:lnTo>
                <a:lnTo>
                  <a:pt x="605" y="64"/>
                </a:lnTo>
                <a:close/>
                <a:moveTo>
                  <a:pt x="660" y="0"/>
                </a:moveTo>
                <a:lnTo>
                  <a:pt x="605" y="0"/>
                </a:lnTo>
                <a:lnTo>
                  <a:pt x="63" y="0"/>
                </a:lnTo>
                <a:lnTo>
                  <a:pt x="0" y="0"/>
                </a:lnTo>
                <a:lnTo>
                  <a:pt x="0" y="64"/>
                </a:lnTo>
                <a:lnTo>
                  <a:pt x="0" y="208"/>
                </a:lnTo>
                <a:lnTo>
                  <a:pt x="0" y="272"/>
                </a:lnTo>
                <a:lnTo>
                  <a:pt x="63" y="272"/>
                </a:lnTo>
                <a:lnTo>
                  <a:pt x="280" y="272"/>
                </a:lnTo>
                <a:lnTo>
                  <a:pt x="18" y="669"/>
                </a:lnTo>
                <a:lnTo>
                  <a:pt x="0" y="687"/>
                </a:lnTo>
                <a:lnTo>
                  <a:pt x="0" y="706"/>
                </a:lnTo>
                <a:lnTo>
                  <a:pt x="0" y="850"/>
                </a:lnTo>
                <a:lnTo>
                  <a:pt x="0" y="904"/>
                </a:lnTo>
                <a:lnTo>
                  <a:pt x="63" y="904"/>
                </a:lnTo>
                <a:lnTo>
                  <a:pt x="605" y="904"/>
                </a:lnTo>
                <a:lnTo>
                  <a:pt x="660" y="904"/>
                </a:lnTo>
                <a:lnTo>
                  <a:pt x="660" y="850"/>
                </a:lnTo>
                <a:lnTo>
                  <a:pt x="660" y="706"/>
                </a:lnTo>
                <a:lnTo>
                  <a:pt x="660" y="642"/>
                </a:lnTo>
                <a:lnTo>
                  <a:pt x="605" y="642"/>
                </a:lnTo>
                <a:lnTo>
                  <a:pt x="388" y="642"/>
                </a:lnTo>
                <a:lnTo>
                  <a:pt x="651" y="244"/>
                </a:lnTo>
                <a:lnTo>
                  <a:pt x="660" y="226"/>
                </a:lnTo>
                <a:lnTo>
                  <a:pt x="660" y="208"/>
                </a:lnTo>
                <a:lnTo>
                  <a:pt x="660" y="64"/>
                </a:lnTo>
                <a:lnTo>
                  <a:pt x="6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58">
            <a:extLst>
              <a:ext uri="{FF2B5EF4-FFF2-40B4-BE49-F238E27FC236}">
                <a16:creationId xmlns:a16="http://schemas.microsoft.com/office/drawing/2014/main" id="{52E6EB85-0FFB-624A-8EED-EF591520E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6383" y="4931465"/>
            <a:ext cx="573067" cy="829318"/>
          </a:xfrm>
          <a:custGeom>
            <a:avLst/>
            <a:gdLst>
              <a:gd name="T0" fmla="*/ 542 w 543"/>
              <a:gd name="T1" fmla="*/ 0 h 787"/>
              <a:gd name="T2" fmla="*/ 542 w 543"/>
              <a:gd name="T3" fmla="*/ 144 h 787"/>
              <a:gd name="T4" fmla="*/ 217 w 543"/>
              <a:gd name="T5" fmla="*/ 642 h 787"/>
              <a:gd name="T6" fmla="*/ 542 w 543"/>
              <a:gd name="T7" fmla="*/ 642 h 787"/>
              <a:gd name="T8" fmla="*/ 542 w 543"/>
              <a:gd name="T9" fmla="*/ 786 h 787"/>
              <a:gd name="T10" fmla="*/ 0 w 543"/>
              <a:gd name="T11" fmla="*/ 786 h 787"/>
              <a:gd name="T12" fmla="*/ 0 w 543"/>
              <a:gd name="T13" fmla="*/ 642 h 787"/>
              <a:gd name="T14" fmla="*/ 325 w 543"/>
              <a:gd name="T15" fmla="*/ 144 h 787"/>
              <a:gd name="T16" fmla="*/ 0 w 543"/>
              <a:gd name="T17" fmla="*/ 144 h 787"/>
              <a:gd name="T18" fmla="*/ 0 w 543"/>
              <a:gd name="T19" fmla="*/ 0 h 787"/>
              <a:gd name="T20" fmla="*/ 542 w 543"/>
              <a:gd name="T21" fmla="*/ 0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3" h="787">
                <a:moveTo>
                  <a:pt x="542" y="0"/>
                </a:moveTo>
                <a:lnTo>
                  <a:pt x="542" y="144"/>
                </a:lnTo>
                <a:lnTo>
                  <a:pt x="217" y="642"/>
                </a:lnTo>
                <a:lnTo>
                  <a:pt x="542" y="642"/>
                </a:lnTo>
                <a:lnTo>
                  <a:pt x="542" y="786"/>
                </a:lnTo>
                <a:lnTo>
                  <a:pt x="0" y="786"/>
                </a:lnTo>
                <a:lnTo>
                  <a:pt x="0" y="642"/>
                </a:lnTo>
                <a:lnTo>
                  <a:pt x="325" y="144"/>
                </a:lnTo>
                <a:lnTo>
                  <a:pt x="0" y="144"/>
                </a:lnTo>
                <a:lnTo>
                  <a:pt x="0" y="0"/>
                </a:lnTo>
                <a:lnTo>
                  <a:pt x="54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59">
            <a:extLst>
              <a:ext uri="{FF2B5EF4-FFF2-40B4-BE49-F238E27FC236}">
                <a16:creationId xmlns:a16="http://schemas.microsoft.com/office/drawing/2014/main" id="{6ABCA0DE-00E5-5A46-B6B0-3E3688417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1155" y="4866238"/>
            <a:ext cx="698864" cy="955115"/>
          </a:xfrm>
          <a:custGeom>
            <a:avLst/>
            <a:gdLst>
              <a:gd name="T0" fmla="*/ 660 w 661"/>
              <a:gd name="T1" fmla="*/ 0 h 905"/>
              <a:gd name="T2" fmla="*/ 605 w 661"/>
              <a:gd name="T3" fmla="*/ 0 h 905"/>
              <a:gd name="T4" fmla="*/ 63 w 661"/>
              <a:gd name="T5" fmla="*/ 0 h 905"/>
              <a:gd name="T6" fmla="*/ 0 w 661"/>
              <a:gd name="T7" fmla="*/ 0 h 905"/>
              <a:gd name="T8" fmla="*/ 0 w 661"/>
              <a:gd name="T9" fmla="*/ 64 h 905"/>
              <a:gd name="T10" fmla="*/ 0 w 661"/>
              <a:gd name="T11" fmla="*/ 208 h 905"/>
              <a:gd name="T12" fmla="*/ 0 w 661"/>
              <a:gd name="T13" fmla="*/ 272 h 905"/>
              <a:gd name="T14" fmla="*/ 63 w 661"/>
              <a:gd name="T15" fmla="*/ 272 h 905"/>
              <a:gd name="T16" fmla="*/ 280 w 661"/>
              <a:gd name="T17" fmla="*/ 272 h 905"/>
              <a:gd name="T18" fmla="*/ 18 w 661"/>
              <a:gd name="T19" fmla="*/ 669 h 905"/>
              <a:gd name="T20" fmla="*/ 0 w 661"/>
              <a:gd name="T21" fmla="*/ 687 h 905"/>
              <a:gd name="T22" fmla="*/ 0 w 661"/>
              <a:gd name="T23" fmla="*/ 706 h 905"/>
              <a:gd name="T24" fmla="*/ 0 w 661"/>
              <a:gd name="T25" fmla="*/ 850 h 905"/>
              <a:gd name="T26" fmla="*/ 0 w 661"/>
              <a:gd name="T27" fmla="*/ 904 h 905"/>
              <a:gd name="T28" fmla="*/ 63 w 661"/>
              <a:gd name="T29" fmla="*/ 904 h 905"/>
              <a:gd name="T30" fmla="*/ 605 w 661"/>
              <a:gd name="T31" fmla="*/ 904 h 905"/>
              <a:gd name="T32" fmla="*/ 660 w 661"/>
              <a:gd name="T33" fmla="*/ 904 h 905"/>
              <a:gd name="T34" fmla="*/ 660 w 661"/>
              <a:gd name="T35" fmla="*/ 850 h 905"/>
              <a:gd name="T36" fmla="*/ 660 w 661"/>
              <a:gd name="T37" fmla="*/ 706 h 905"/>
              <a:gd name="T38" fmla="*/ 660 w 661"/>
              <a:gd name="T39" fmla="*/ 642 h 905"/>
              <a:gd name="T40" fmla="*/ 605 w 661"/>
              <a:gd name="T41" fmla="*/ 642 h 905"/>
              <a:gd name="T42" fmla="*/ 388 w 661"/>
              <a:gd name="T43" fmla="*/ 642 h 905"/>
              <a:gd name="T44" fmla="*/ 651 w 661"/>
              <a:gd name="T45" fmla="*/ 244 h 905"/>
              <a:gd name="T46" fmla="*/ 660 w 661"/>
              <a:gd name="T47" fmla="*/ 226 h 905"/>
              <a:gd name="T48" fmla="*/ 660 w 661"/>
              <a:gd name="T49" fmla="*/ 208 h 905"/>
              <a:gd name="T50" fmla="*/ 660 w 661"/>
              <a:gd name="T51" fmla="*/ 64 h 905"/>
              <a:gd name="T52" fmla="*/ 660 w 661"/>
              <a:gd name="T53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61" h="905">
                <a:moveTo>
                  <a:pt x="660" y="0"/>
                </a:moveTo>
                <a:lnTo>
                  <a:pt x="605" y="0"/>
                </a:lnTo>
                <a:lnTo>
                  <a:pt x="63" y="0"/>
                </a:lnTo>
                <a:lnTo>
                  <a:pt x="0" y="0"/>
                </a:lnTo>
                <a:lnTo>
                  <a:pt x="0" y="64"/>
                </a:lnTo>
                <a:lnTo>
                  <a:pt x="0" y="208"/>
                </a:lnTo>
                <a:lnTo>
                  <a:pt x="0" y="272"/>
                </a:lnTo>
                <a:lnTo>
                  <a:pt x="63" y="272"/>
                </a:lnTo>
                <a:lnTo>
                  <a:pt x="280" y="272"/>
                </a:lnTo>
                <a:lnTo>
                  <a:pt x="18" y="669"/>
                </a:lnTo>
                <a:lnTo>
                  <a:pt x="0" y="687"/>
                </a:lnTo>
                <a:lnTo>
                  <a:pt x="0" y="706"/>
                </a:lnTo>
                <a:lnTo>
                  <a:pt x="0" y="850"/>
                </a:lnTo>
                <a:lnTo>
                  <a:pt x="0" y="904"/>
                </a:lnTo>
                <a:lnTo>
                  <a:pt x="63" y="904"/>
                </a:lnTo>
                <a:lnTo>
                  <a:pt x="605" y="904"/>
                </a:lnTo>
                <a:lnTo>
                  <a:pt x="660" y="904"/>
                </a:lnTo>
                <a:lnTo>
                  <a:pt x="660" y="850"/>
                </a:lnTo>
                <a:lnTo>
                  <a:pt x="660" y="706"/>
                </a:lnTo>
                <a:lnTo>
                  <a:pt x="660" y="642"/>
                </a:lnTo>
                <a:lnTo>
                  <a:pt x="605" y="642"/>
                </a:lnTo>
                <a:lnTo>
                  <a:pt x="388" y="642"/>
                </a:lnTo>
                <a:lnTo>
                  <a:pt x="651" y="244"/>
                </a:lnTo>
                <a:lnTo>
                  <a:pt x="660" y="226"/>
                </a:lnTo>
                <a:lnTo>
                  <a:pt x="660" y="208"/>
                </a:lnTo>
                <a:lnTo>
                  <a:pt x="660" y="64"/>
                </a:lnTo>
                <a:lnTo>
                  <a:pt x="66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60">
            <a:extLst>
              <a:ext uri="{FF2B5EF4-FFF2-40B4-BE49-F238E27FC236}">
                <a16:creationId xmlns:a16="http://schemas.microsoft.com/office/drawing/2014/main" id="{5728CE6D-51D8-E34B-B736-A81B5FB51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200" y="9362263"/>
            <a:ext cx="8232614" cy="307500"/>
          </a:xfrm>
          <a:custGeom>
            <a:avLst/>
            <a:gdLst>
              <a:gd name="T0" fmla="*/ 0 w 7793"/>
              <a:gd name="T1" fmla="*/ 289 h 290"/>
              <a:gd name="T2" fmla="*/ 0 w 7793"/>
              <a:gd name="T3" fmla="*/ 0 h 290"/>
              <a:gd name="T4" fmla="*/ 7792 w 7793"/>
              <a:gd name="T5" fmla="*/ 0 h 290"/>
              <a:gd name="T6" fmla="*/ 7792 w 7793"/>
              <a:gd name="T7" fmla="*/ 289 h 290"/>
              <a:gd name="T8" fmla="*/ 0 w 7793"/>
              <a:gd name="T9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93" h="290">
                <a:moveTo>
                  <a:pt x="0" y="289"/>
                </a:moveTo>
                <a:lnTo>
                  <a:pt x="0" y="0"/>
                </a:lnTo>
                <a:lnTo>
                  <a:pt x="7792" y="0"/>
                </a:lnTo>
                <a:lnTo>
                  <a:pt x="7792" y="289"/>
                </a:lnTo>
                <a:lnTo>
                  <a:pt x="0" y="289"/>
                </a:lnTo>
              </a:path>
            </a:pathLst>
          </a:custGeom>
          <a:solidFill>
            <a:srgbClr val="3A49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61">
            <a:extLst>
              <a:ext uri="{FF2B5EF4-FFF2-40B4-BE49-F238E27FC236}">
                <a16:creationId xmlns:a16="http://schemas.microsoft.com/office/drawing/2014/main" id="{2FE43E60-89F6-C644-9A8E-A5D970D9C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927" y="9334309"/>
            <a:ext cx="8302502" cy="363409"/>
          </a:xfrm>
          <a:custGeom>
            <a:avLst/>
            <a:gdLst>
              <a:gd name="T0" fmla="*/ 7791 w 7856"/>
              <a:gd name="T1" fmla="*/ 63 h 344"/>
              <a:gd name="T2" fmla="*/ 7791 w 7856"/>
              <a:gd name="T3" fmla="*/ 280 h 344"/>
              <a:gd name="T4" fmla="*/ 63 w 7856"/>
              <a:gd name="T5" fmla="*/ 280 h 344"/>
              <a:gd name="T6" fmla="*/ 63 w 7856"/>
              <a:gd name="T7" fmla="*/ 63 h 344"/>
              <a:gd name="T8" fmla="*/ 7791 w 7856"/>
              <a:gd name="T9" fmla="*/ 63 h 344"/>
              <a:gd name="T10" fmla="*/ 7855 w 7856"/>
              <a:gd name="T11" fmla="*/ 0 h 344"/>
              <a:gd name="T12" fmla="*/ 7791 w 7856"/>
              <a:gd name="T13" fmla="*/ 0 h 344"/>
              <a:gd name="T14" fmla="*/ 63 w 7856"/>
              <a:gd name="T15" fmla="*/ 0 h 344"/>
              <a:gd name="T16" fmla="*/ 0 w 7856"/>
              <a:gd name="T17" fmla="*/ 0 h 344"/>
              <a:gd name="T18" fmla="*/ 0 w 7856"/>
              <a:gd name="T19" fmla="*/ 63 h 344"/>
              <a:gd name="T20" fmla="*/ 0 w 7856"/>
              <a:gd name="T21" fmla="*/ 280 h 344"/>
              <a:gd name="T22" fmla="*/ 0 w 7856"/>
              <a:gd name="T23" fmla="*/ 343 h 344"/>
              <a:gd name="T24" fmla="*/ 63 w 7856"/>
              <a:gd name="T25" fmla="*/ 343 h 344"/>
              <a:gd name="T26" fmla="*/ 7791 w 7856"/>
              <a:gd name="T27" fmla="*/ 343 h 344"/>
              <a:gd name="T28" fmla="*/ 7855 w 7856"/>
              <a:gd name="T29" fmla="*/ 343 h 344"/>
              <a:gd name="T30" fmla="*/ 7855 w 7856"/>
              <a:gd name="T31" fmla="*/ 280 h 344"/>
              <a:gd name="T32" fmla="*/ 7855 w 7856"/>
              <a:gd name="T33" fmla="*/ 63 h 344"/>
              <a:gd name="T34" fmla="*/ 7855 w 7856"/>
              <a:gd name="T35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56" h="344">
                <a:moveTo>
                  <a:pt x="7791" y="63"/>
                </a:moveTo>
                <a:lnTo>
                  <a:pt x="7791" y="280"/>
                </a:lnTo>
                <a:lnTo>
                  <a:pt x="63" y="280"/>
                </a:lnTo>
                <a:lnTo>
                  <a:pt x="63" y="63"/>
                </a:lnTo>
                <a:lnTo>
                  <a:pt x="7791" y="63"/>
                </a:lnTo>
                <a:close/>
                <a:moveTo>
                  <a:pt x="7855" y="0"/>
                </a:moveTo>
                <a:lnTo>
                  <a:pt x="7791" y="0"/>
                </a:lnTo>
                <a:lnTo>
                  <a:pt x="63" y="0"/>
                </a:lnTo>
                <a:lnTo>
                  <a:pt x="0" y="0"/>
                </a:lnTo>
                <a:lnTo>
                  <a:pt x="0" y="63"/>
                </a:lnTo>
                <a:lnTo>
                  <a:pt x="0" y="280"/>
                </a:lnTo>
                <a:lnTo>
                  <a:pt x="0" y="343"/>
                </a:lnTo>
                <a:lnTo>
                  <a:pt x="63" y="343"/>
                </a:lnTo>
                <a:lnTo>
                  <a:pt x="7791" y="343"/>
                </a:lnTo>
                <a:lnTo>
                  <a:pt x="7855" y="343"/>
                </a:lnTo>
                <a:lnTo>
                  <a:pt x="7855" y="280"/>
                </a:lnTo>
                <a:lnTo>
                  <a:pt x="7855" y="63"/>
                </a:lnTo>
                <a:lnTo>
                  <a:pt x="7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62">
            <a:extLst>
              <a:ext uri="{FF2B5EF4-FFF2-40B4-BE49-F238E27FC236}">
                <a16:creationId xmlns:a16="http://schemas.microsoft.com/office/drawing/2014/main" id="{2F796496-24F9-194A-A164-A87EF2E22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154" y="9399536"/>
            <a:ext cx="8167387" cy="228294"/>
          </a:xfrm>
          <a:custGeom>
            <a:avLst/>
            <a:gdLst>
              <a:gd name="T0" fmla="*/ 7728 w 7729"/>
              <a:gd name="T1" fmla="*/ 0 h 218"/>
              <a:gd name="T2" fmla="*/ 7728 w 7729"/>
              <a:gd name="T3" fmla="*/ 217 h 218"/>
              <a:gd name="T4" fmla="*/ 0 w 7729"/>
              <a:gd name="T5" fmla="*/ 217 h 218"/>
              <a:gd name="T6" fmla="*/ 0 w 7729"/>
              <a:gd name="T7" fmla="*/ 0 h 218"/>
              <a:gd name="T8" fmla="*/ 7728 w 7729"/>
              <a:gd name="T9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29" h="218">
                <a:moveTo>
                  <a:pt x="7728" y="0"/>
                </a:moveTo>
                <a:lnTo>
                  <a:pt x="7728" y="217"/>
                </a:lnTo>
                <a:lnTo>
                  <a:pt x="0" y="217"/>
                </a:lnTo>
                <a:lnTo>
                  <a:pt x="0" y="0"/>
                </a:lnTo>
                <a:lnTo>
                  <a:pt x="772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63">
            <a:extLst>
              <a:ext uri="{FF2B5EF4-FFF2-40B4-BE49-F238E27FC236}">
                <a16:creationId xmlns:a16="http://schemas.microsoft.com/office/drawing/2014/main" id="{9634F5B7-1E08-8048-B383-E12D7AA36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927" y="9334309"/>
            <a:ext cx="8302502" cy="363409"/>
          </a:xfrm>
          <a:custGeom>
            <a:avLst/>
            <a:gdLst>
              <a:gd name="T0" fmla="*/ 7855 w 7856"/>
              <a:gd name="T1" fmla="*/ 0 h 344"/>
              <a:gd name="T2" fmla="*/ 7791 w 7856"/>
              <a:gd name="T3" fmla="*/ 0 h 344"/>
              <a:gd name="T4" fmla="*/ 63 w 7856"/>
              <a:gd name="T5" fmla="*/ 0 h 344"/>
              <a:gd name="T6" fmla="*/ 0 w 7856"/>
              <a:gd name="T7" fmla="*/ 0 h 344"/>
              <a:gd name="T8" fmla="*/ 0 w 7856"/>
              <a:gd name="T9" fmla="*/ 63 h 344"/>
              <a:gd name="T10" fmla="*/ 0 w 7856"/>
              <a:gd name="T11" fmla="*/ 280 h 344"/>
              <a:gd name="T12" fmla="*/ 0 w 7856"/>
              <a:gd name="T13" fmla="*/ 343 h 344"/>
              <a:gd name="T14" fmla="*/ 63 w 7856"/>
              <a:gd name="T15" fmla="*/ 343 h 344"/>
              <a:gd name="T16" fmla="*/ 7791 w 7856"/>
              <a:gd name="T17" fmla="*/ 343 h 344"/>
              <a:gd name="T18" fmla="*/ 7855 w 7856"/>
              <a:gd name="T19" fmla="*/ 343 h 344"/>
              <a:gd name="T20" fmla="*/ 7855 w 7856"/>
              <a:gd name="T21" fmla="*/ 280 h 344"/>
              <a:gd name="T22" fmla="*/ 7855 w 7856"/>
              <a:gd name="T23" fmla="*/ 63 h 344"/>
              <a:gd name="T24" fmla="*/ 7855 w 7856"/>
              <a:gd name="T25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6" h="344">
                <a:moveTo>
                  <a:pt x="7855" y="0"/>
                </a:moveTo>
                <a:lnTo>
                  <a:pt x="7791" y="0"/>
                </a:lnTo>
                <a:lnTo>
                  <a:pt x="63" y="0"/>
                </a:lnTo>
                <a:lnTo>
                  <a:pt x="0" y="0"/>
                </a:lnTo>
                <a:lnTo>
                  <a:pt x="0" y="63"/>
                </a:lnTo>
                <a:lnTo>
                  <a:pt x="0" y="280"/>
                </a:lnTo>
                <a:lnTo>
                  <a:pt x="0" y="343"/>
                </a:lnTo>
                <a:lnTo>
                  <a:pt x="63" y="343"/>
                </a:lnTo>
                <a:lnTo>
                  <a:pt x="7791" y="343"/>
                </a:lnTo>
                <a:lnTo>
                  <a:pt x="7855" y="343"/>
                </a:lnTo>
                <a:lnTo>
                  <a:pt x="7855" y="280"/>
                </a:lnTo>
                <a:lnTo>
                  <a:pt x="7855" y="63"/>
                </a:lnTo>
                <a:lnTo>
                  <a:pt x="7855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64">
            <a:extLst>
              <a:ext uri="{FF2B5EF4-FFF2-40B4-BE49-F238E27FC236}">
                <a16:creationId xmlns:a16="http://schemas.microsoft.com/office/drawing/2014/main" id="{714D5615-E563-BC42-90A4-CC7340EC6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293" y="9278400"/>
            <a:ext cx="1402385" cy="1146137"/>
          </a:xfrm>
          <a:custGeom>
            <a:avLst/>
            <a:gdLst>
              <a:gd name="T0" fmla="*/ 1229 w 1329"/>
              <a:gd name="T1" fmla="*/ 99 h 1085"/>
              <a:gd name="T2" fmla="*/ 759 w 1329"/>
              <a:gd name="T3" fmla="*/ 99 h 1085"/>
              <a:gd name="T4" fmla="*/ 641 w 1329"/>
              <a:gd name="T5" fmla="*/ 99 h 1085"/>
              <a:gd name="T6" fmla="*/ 171 w 1329"/>
              <a:gd name="T7" fmla="*/ 99 h 1085"/>
              <a:gd name="T8" fmla="*/ 99 w 1329"/>
              <a:gd name="T9" fmla="*/ 451 h 1085"/>
              <a:gd name="T10" fmla="*/ 0 w 1329"/>
              <a:gd name="T11" fmla="*/ 488 h 1085"/>
              <a:gd name="T12" fmla="*/ 135 w 1329"/>
              <a:gd name="T13" fmla="*/ 515 h 1085"/>
              <a:gd name="T14" fmla="*/ 253 w 1329"/>
              <a:gd name="T15" fmla="*/ 650 h 1085"/>
              <a:gd name="T16" fmla="*/ 678 w 1329"/>
              <a:gd name="T17" fmla="*/ 1075 h 1085"/>
              <a:gd name="T18" fmla="*/ 723 w 1329"/>
              <a:gd name="T19" fmla="*/ 1075 h 1085"/>
              <a:gd name="T20" fmla="*/ 1148 w 1329"/>
              <a:gd name="T21" fmla="*/ 650 h 1085"/>
              <a:gd name="T22" fmla="*/ 1229 w 1329"/>
              <a:gd name="T23" fmla="*/ 569 h 1085"/>
              <a:gd name="T24" fmla="*/ 1229 w 1329"/>
              <a:gd name="T25" fmla="*/ 99 h 1085"/>
              <a:gd name="T26" fmla="*/ 1184 w 1329"/>
              <a:gd name="T27" fmla="*/ 524 h 1085"/>
              <a:gd name="T28" fmla="*/ 1103 w 1329"/>
              <a:gd name="T29" fmla="*/ 605 h 1085"/>
              <a:gd name="T30" fmla="*/ 307 w 1329"/>
              <a:gd name="T31" fmla="*/ 605 h 1085"/>
              <a:gd name="T32" fmla="*/ 216 w 1329"/>
              <a:gd name="T33" fmla="*/ 524 h 1085"/>
              <a:gd name="T34" fmla="*/ 235 w 1329"/>
              <a:gd name="T35" fmla="*/ 433 h 1085"/>
              <a:gd name="T36" fmla="*/ 361 w 1329"/>
              <a:gd name="T37" fmla="*/ 623 h 1085"/>
              <a:gd name="T38" fmla="*/ 461 w 1329"/>
              <a:gd name="T39" fmla="*/ 316 h 1085"/>
              <a:gd name="T40" fmla="*/ 569 w 1329"/>
              <a:gd name="T41" fmla="*/ 732 h 1085"/>
              <a:gd name="T42" fmla="*/ 605 w 1329"/>
              <a:gd name="T43" fmla="*/ 705 h 1085"/>
              <a:gd name="T44" fmla="*/ 759 w 1329"/>
              <a:gd name="T45" fmla="*/ 506 h 1085"/>
              <a:gd name="T46" fmla="*/ 886 w 1329"/>
              <a:gd name="T47" fmla="*/ 515 h 1085"/>
              <a:gd name="T48" fmla="*/ 886 w 1329"/>
              <a:gd name="T49" fmla="*/ 451 h 1085"/>
              <a:gd name="T50" fmla="*/ 696 w 1329"/>
              <a:gd name="T51" fmla="*/ 352 h 1085"/>
              <a:gd name="T52" fmla="*/ 641 w 1329"/>
              <a:gd name="T53" fmla="*/ 370 h 1085"/>
              <a:gd name="T54" fmla="*/ 497 w 1329"/>
              <a:gd name="T55" fmla="*/ 153 h 1085"/>
              <a:gd name="T56" fmla="*/ 461 w 1329"/>
              <a:gd name="T57" fmla="*/ 126 h 1085"/>
              <a:gd name="T58" fmla="*/ 343 w 1329"/>
              <a:gd name="T59" fmla="*/ 497 h 1085"/>
              <a:gd name="T60" fmla="*/ 253 w 1329"/>
              <a:gd name="T61" fmla="*/ 343 h 1085"/>
              <a:gd name="T62" fmla="*/ 162 w 1329"/>
              <a:gd name="T63" fmla="*/ 425 h 1085"/>
              <a:gd name="T64" fmla="*/ 216 w 1329"/>
              <a:gd name="T65" fmla="*/ 144 h 1085"/>
              <a:gd name="T66" fmla="*/ 596 w 1329"/>
              <a:gd name="T67" fmla="*/ 144 h 1085"/>
              <a:gd name="T68" fmla="*/ 705 w 1329"/>
              <a:gd name="T69" fmla="*/ 234 h 1085"/>
              <a:gd name="T70" fmla="*/ 813 w 1329"/>
              <a:gd name="T71" fmla="*/ 144 h 1085"/>
              <a:gd name="T72" fmla="*/ 1184 w 1329"/>
              <a:gd name="T73" fmla="*/ 144 h 1085"/>
              <a:gd name="T74" fmla="*/ 1184 w 1329"/>
              <a:gd name="T75" fmla="*/ 52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29" h="1085">
                <a:moveTo>
                  <a:pt x="1229" y="99"/>
                </a:moveTo>
                <a:lnTo>
                  <a:pt x="1229" y="99"/>
                </a:lnTo>
                <a:cubicBezTo>
                  <a:pt x="1166" y="36"/>
                  <a:pt x="1084" y="0"/>
                  <a:pt x="994" y="0"/>
                </a:cubicBezTo>
                <a:cubicBezTo>
                  <a:pt x="913" y="0"/>
                  <a:pt x="822" y="36"/>
                  <a:pt x="759" y="99"/>
                </a:cubicBezTo>
                <a:cubicBezTo>
                  <a:pt x="705" y="162"/>
                  <a:pt x="705" y="162"/>
                  <a:pt x="705" y="162"/>
                </a:cubicBezTo>
                <a:cubicBezTo>
                  <a:pt x="641" y="99"/>
                  <a:pt x="641" y="99"/>
                  <a:pt x="641" y="99"/>
                </a:cubicBezTo>
                <a:cubicBezTo>
                  <a:pt x="578" y="36"/>
                  <a:pt x="497" y="0"/>
                  <a:pt x="407" y="0"/>
                </a:cubicBezTo>
                <a:cubicBezTo>
                  <a:pt x="316" y="0"/>
                  <a:pt x="235" y="36"/>
                  <a:pt x="171" y="99"/>
                </a:cubicBezTo>
                <a:cubicBezTo>
                  <a:pt x="108" y="162"/>
                  <a:pt x="81" y="244"/>
                  <a:pt x="81" y="334"/>
                </a:cubicBezTo>
                <a:cubicBezTo>
                  <a:pt x="81" y="370"/>
                  <a:pt x="81" y="415"/>
                  <a:pt x="99" y="451"/>
                </a:cubicBezTo>
                <a:cubicBezTo>
                  <a:pt x="36" y="451"/>
                  <a:pt x="36" y="451"/>
                  <a:pt x="36" y="451"/>
                </a:cubicBezTo>
                <a:cubicBezTo>
                  <a:pt x="18" y="451"/>
                  <a:pt x="0" y="470"/>
                  <a:pt x="0" y="488"/>
                </a:cubicBezTo>
                <a:cubicBezTo>
                  <a:pt x="0" y="506"/>
                  <a:pt x="18" y="515"/>
                  <a:pt x="36" y="515"/>
                </a:cubicBezTo>
                <a:cubicBezTo>
                  <a:pt x="135" y="515"/>
                  <a:pt x="135" y="515"/>
                  <a:pt x="135" y="515"/>
                </a:cubicBezTo>
                <a:cubicBezTo>
                  <a:pt x="144" y="533"/>
                  <a:pt x="162" y="551"/>
                  <a:pt x="171" y="569"/>
                </a:cubicBezTo>
                <a:cubicBezTo>
                  <a:pt x="253" y="650"/>
                  <a:pt x="253" y="650"/>
                  <a:pt x="253" y="650"/>
                </a:cubicBezTo>
                <a:cubicBezTo>
                  <a:pt x="262" y="650"/>
                  <a:pt x="262" y="650"/>
                  <a:pt x="262" y="650"/>
                </a:cubicBezTo>
                <a:cubicBezTo>
                  <a:pt x="678" y="1075"/>
                  <a:pt x="678" y="1075"/>
                  <a:pt x="678" y="1075"/>
                </a:cubicBezTo>
                <a:cubicBezTo>
                  <a:pt x="687" y="1075"/>
                  <a:pt x="696" y="1084"/>
                  <a:pt x="705" y="1084"/>
                </a:cubicBezTo>
                <a:cubicBezTo>
                  <a:pt x="714" y="1084"/>
                  <a:pt x="723" y="1075"/>
                  <a:pt x="723" y="1075"/>
                </a:cubicBezTo>
                <a:cubicBezTo>
                  <a:pt x="1148" y="650"/>
                  <a:pt x="1148" y="650"/>
                  <a:pt x="1148" y="650"/>
                </a:cubicBezTo>
                <a:lnTo>
                  <a:pt x="1148" y="650"/>
                </a:lnTo>
                <a:cubicBezTo>
                  <a:pt x="1229" y="569"/>
                  <a:pt x="1229" y="569"/>
                  <a:pt x="1229" y="569"/>
                </a:cubicBezTo>
                <a:lnTo>
                  <a:pt x="1229" y="569"/>
                </a:lnTo>
                <a:cubicBezTo>
                  <a:pt x="1292" y="506"/>
                  <a:pt x="1328" y="425"/>
                  <a:pt x="1328" y="334"/>
                </a:cubicBezTo>
                <a:cubicBezTo>
                  <a:pt x="1328" y="244"/>
                  <a:pt x="1292" y="162"/>
                  <a:pt x="1229" y="99"/>
                </a:cubicBezTo>
                <a:close/>
                <a:moveTo>
                  <a:pt x="1184" y="524"/>
                </a:moveTo>
                <a:lnTo>
                  <a:pt x="1184" y="524"/>
                </a:lnTo>
                <a:cubicBezTo>
                  <a:pt x="1103" y="605"/>
                  <a:pt x="1103" y="605"/>
                  <a:pt x="1103" y="605"/>
                </a:cubicBezTo>
                <a:lnTo>
                  <a:pt x="1103" y="605"/>
                </a:lnTo>
                <a:cubicBezTo>
                  <a:pt x="705" y="1003"/>
                  <a:pt x="705" y="1003"/>
                  <a:pt x="705" y="1003"/>
                </a:cubicBezTo>
                <a:cubicBezTo>
                  <a:pt x="307" y="605"/>
                  <a:pt x="307" y="605"/>
                  <a:pt x="307" y="605"/>
                </a:cubicBezTo>
                <a:lnTo>
                  <a:pt x="307" y="605"/>
                </a:lnTo>
                <a:cubicBezTo>
                  <a:pt x="216" y="524"/>
                  <a:pt x="216" y="524"/>
                  <a:pt x="216" y="524"/>
                </a:cubicBezTo>
                <a:cubicBezTo>
                  <a:pt x="207" y="506"/>
                  <a:pt x="199" y="497"/>
                  <a:pt x="190" y="479"/>
                </a:cubicBezTo>
                <a:cubicBezTo>
                  <a:pt x="235" y="433"/>
                  <a:pt x="235" y="433"/>
                  <a:pt x="235" y="433"/>
                </a:cubicBezTo>
                <a:cubicBezTo>
                  <a:pt x="325" y="605"/>
                  <a:pt x="325" y="605"/>
                  <a:pt x="325" y="605"/>
                </a:cubicBezTo>
                <a:cubicBezTo>
                  <a:pt x="334" y="623"/>
                  <a:pt x="352" y="623"/>
                  <a:pt x="361" y="623"/>
                </a:cubicBezTo>
                <a:cubicBezTo>
                  <a:pt x="379" y="623"/>
                  <a:pt x="388" y="614"/>
                  <a:pt x="388" y="596"/>
                </a:cubicBezTo>
                <a:cubicBezTo>
                  <a:pt x="461" y="316"/>
                  <a:pt x="461" y="316"/>
                  <a:pt x="461" y="316"/>
                </a:cubicBezTo>
                <a:cubicBezTo>
                  <a:pt x="542" y="705"/>
                  <a:pt x="542" y="705"/>
                  <a:pt x="542" y="705"/>
                </a:cubicBezTo>
                <a:cubicBezTo>
                  <a:pt x="542" y="714"/>
                  <a:pt x="551" y="723"/>
                  <a:pt x="569" y="732"/>
                </a:cubicBezTo>
                <a:lnTo>
                  <a:pt x="569" y="732"/>
                </a:lnTo>
                <a:cubicBezTo>
                  <a:pt x="587" y="732"/>
                  <a:pt x="596" y="723"/>
                  <a:pt x="605" y="705"/>
                </a:cubicBezTo>
                <a:cubicBezTo>
                  <a:pt x="687" y="442"/>
                  <a:pt x="687" y="442"/>
                  <a:pt x="687" y="442"/>
                </a:cubicBezTo>
                <a:cubicBezTo>
                  <a:pt x="759" y="506"/>
                  <a:pt x="759" y="506"/>
                  <a:pt x="759" y="506"/>
                </a:cubicBezTo>
                <a:cubicBezTo>
                  <a:pt x="768" y="515"/>
                  <a:pt x="777" y="515"/>
                  <a:pt x="777" y="515"/>
                </a:cubicBezTo>
                <a:cubicBezTo>
                  <a:pt x="886" y="515"/>
                  <a:pt x="886" y="515"/>
                  <a:pt x="886" y="515"/>
                </a:cubicBezTo>
                <a:cubicBezTo>
                  <a:pt x="904" y="515"/>
                  <a:pt x="922" y="506"/>
                  <a:pt x="922" y="488"/>
                </a:cubicBezTo>
                <a:cubicBezTo>
                  <a:pt x="922" y="470"/>
                  <a:pt x="904" y="451"/>
                  <a:pt x="886" y="451"/>
                </a:cubicBezTo>
                <a:cubicBezTo>
                  <a:pt x="795" y="451"/>
                  <a:pt x="795" y="451"/>
                  <a:pt x="795" y="451"/>
                </a:cubicBezTo>
                <a:cubicBezTo>
                  <a:pt x="696" y="352"/>
                  <a:pt x="696" y="352"/>
                  <a:pt x="696" y="352"/>
                </a:cubicBezTo>
                <a:cubicBezTo>
                  <a:pt x="696" y="343"/>
                  <a:pt x="678" y="343"/>
                  <a:pt x="669" y="343"/>
                </a:cubicBezTo>
                <a:cubicBezTo>
                  <a:pt x="660" y="352"/>
                  <a:pt x="650" y="361"/>
                  <a:pt x="641" y="370"/>
                </a:cubicBezTo>
                <a:cubicBezTo>
                  <a:pt x="578" y="569"/>
                  <a:pt x="578" y="569"/>
                  <a:pt x="578" y="569"/>
                </a:cubicBezTo>
                <a:cubicBezTo>
                  <a:pt x="497" y="153"/>
                  <a:pt x="497" y="153"/>
                  <a:pt x="497" y="153"/>
                </a:cubicBezTo>
                <a:cubicBezTo>
                  <a:pt x="488" y="135"/>
                  <a:pt x="479" y="126"/>
                  <a:pt x="461" y="126"/>
                </a:cubicBezTo>
                <a:lnTo>
                  <a:pt x="461" y="126"/>
                </a:lnTo>
                <a:cubicBezTo>
                  <a:pt x="442" y="126"/>
                  <a:pt x="433" y="135"/>
                  <a:pt x="433" y="153"/>
                </a:cubicBezTo>
                <a:cubicBezTo>
                  <a:pt x="343" y="497"/>
                  <a:pt x="343" y="497"/>
                  <a:pt x="343" y="497"/>
                </a:cubicBezTo>
                <a:cubicBezTo>
                  <a:pt x="271" y="361"/>
                  <a:pt x="271" y="361"/>
                  <a:pt x="271" y="361"/>
                </a:cubicBezTo>
                <a:cubicBezTo>
                  <a:pt x="271" y="352"/>
                  <a:pt x="262" y="343"/>
                  <a:pt x="253" y="343"/>
                </a:cubicBezTo>
                <a:cubicBezTo>
                  <a:pt x="235" y="343"/>
                  <a:pt x="226" y="343"/>
                  <a:pt x="226" y="352"/>
                </a:cubicBezTo>
                <a:cubicBezTo>
                  <a:pt x="162" y="425"/>
                  <a:pt x="162" y="425"/>
                  <a:pt x="162" y="425"/>
                </a:cubicBezTo>
                <a:cubicBezTo>
                  <a:pt x="144" y="388"/>
                  <a:pt x="144" y="361"/>
                  <a:pt x="144" y="334"/>
                </a:cubicBezTo>
                <a:cubicBezTo>
                  <a:pt x="144" y="262"/>
                  <a:pt x="171" y="198"/>
                  <a:pt x="216" y="144"/>
                </a:cubicBezTo>
                <a:cubicBezTo>
                  <a:pt x="271" y="99"/>
                  <a:pt x="334" y="63"/>
                  <a:pt x="407" y="63"/>
                </a:cubicBezTo>
                <a:cubicBezTo>
                  <a:pt x="479" y="63"/>
                  <a:pt x="542" y="99"/>
                  <a:pt x="596" y="144"/>
                </a:cubicBezTo>
                <a:cubicBezTo>
                  <a:pt x="678" y="225"/>
                  <a:pt x="678" y="225"/>
                  <a:pt x="678" y="225"/>
                </a:cubicBezTo>
                <a:cubicBezTo>
                  <a:pt x="687" y="234"/>
                  <a:pt x="696" y="234"/>
                  <a:pt x="705" y="234"/>
                </a:cubicBezTo>
                <a:cubicBezTo>
                  <a:pt x="714" y="234"/>
                  <a:pt x="723" y="234"/>
                  <a:pt x="723" y="225"/>
                </a:cubicBezTo>
                <a:cubicBezTo>
                  <a:pt x="813" y="144"/>
                  <a:pt x="813" y="144"/>
                  <a:pt x="813" y="144"/>
                </a:cubicBezTo>
                <a:cubicBezTo>
                  <a:pt x="858" y="99"/>
                  <a:pt x="931" y="63"/>
                  <a:pt x="994" y="63"/>
                </a:cubicBezTo>
                <a:cubicBezTo>
                  <a:pt x="1066" y="63"/>
                  <a:pt x="1139" y="99"/>
                  <a:pt x="1184" y="144"/>
                </a:cubicBezTo>
                <a:cubicBezTo>
                  <a:pt x="1238" y="198"/>
                  <a:pt x="1265" y="262"/>
                  <a:pt x="1265" y="334"/>
                </a:cubicBezTo>
                <a:cubicBezTo>
                  <a:pt x="1265" y="406"/>
                  <a:pt x="1238" y="470"/>
                  <a:pt x="1184" y="5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65">
            <a:extLst>
              <a:ext uri="{FF2B5EF4-FFF2-40B4-BE49-F238E27FC236}">
                <a16:creationId xmlns:a16="http://schemas.microsoft.com/office/drawing/2014/main" id="{B59604BF-8ACD-034D-93C5-0449B930F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493" y="4828965"/>
            <a:ext cx="1528182" cy="955115"/>
          </a:xfrm>
          <a:custGeom>
            <a:avLst/>
            <a:gdLst>
              <a:gd name="T0" fmla="*/ 1437 w 1447"/>
              <a:gd name="T1" fmla="*/ 434 h 905"/>
              <a:gd name="T2" fmla="*/ 1437 w 1447"/>
              <a:gd name="T3" fmla="*/ 434 h 905"/>
              <a:gd name="T4" fmla="*/ 1428 w 1447"/>
              <a:gd name="T5" fmla="*/ 425 h 905"/>
              <a:gd name="T6" fmla="*/ 1202 w 1447"/>
              <a:gd name="T7" fmla="*/ 181 h 905"/>
              <a:gd name="T8" fmla="*/ 714 w 1447"/>
              <a:gd name="T9" fmla="*/ 9 h 905"/>
              <a:gd name="T10" fmla="*/ 244 w 1447"/>
              <a:gd name="T11" fmla="*/ 190 h 905"/>
              <a:gd name="T12" fmla="*/ 9 w 1447"/>
              <a:gd name="T13" fmla="*/ 425 h 905"/>
              <a:gd name="T14" fmla="*/ 9 w 1447"/>
              <a:gd name="T15" fmla="*/ 470 h 905"/>
              <a:gd name="T16" fmla="*/ 18 w 1447"/>
              <a:gd name="T17" fmla="*/ 488 h 905"/>
              <a:gd name="T18" fmla="*/ 244 w 1447"/>
              <a:gd name="T19" fmla="*/ 723 h 905"/>
              <a:gd name="T20" fmla="*/ 723 w 1447"/>
              <a:gd name="T21" fmla="*/ 904 h 905"/>
              <a:gd name="T22" fmla="*/ 732 w 1447"/>
              <a:gd name="T23" fmla="*/ 904 h 905"/>
              <a:gd name="T24" fmla="*/ 1211 w 1447"/>
              <a:gd name="T25" fmla="*/ 723 h 905"/>
              <a:gd name="T26" fmla="*/ 1437 w 1447"/>
              <a:gd name="T27" fmla="*/ 479 h 905"/>
              <a:gd name="T28" fmla="*/ 1437 w 1447"/>
              <a:gd name="T29" fmla="*/ 434 h 905"/>
              <a:gd name="T30" fmla="*/ 1157 w 1447"/>
              <a:gd name="T31" fmla="*/ 651 h 905"/>
              <a:gd name="T32" fmla="*/ 1157 w 1447"/>
              <a:gd name="T33" fmla="*/ 651 h 905"/>
              <a:gd name="T34" fmla="*/ 732 w 1447"/>
              <a:gd name="T35" fmla="*/ 814 h 905"/>
              <a:gd name="T36" fmla="*/ 99 w 1447"/>
              <a:gd name="T37" fmla="*/ 452 h 905"/>
              <a:gd name="T38" fmla="*/ 289 w 1447"/>
              <a:gd name="T39" fmla="*/ 253 h 905"/>
              <a:gd name="T40" fmla="*/ 714 w 1447"/>
              <a:gd name="T41" fmla="*/ 91 h 905"/>
              <a:gd name="T42" fmla="*/ 723 w 1447"/>
              <a:gd name="T43" fmla="*/ 91 h 905"/>
              <a:gd name="T44" fmla="*/ 1347 w 1447"/>
              <a:gd name="T45" fmla="*/ 452 h 905"/>
              <a:gd name="T46" fmla="*/ 1157 w 1447"/>
              <a:gd name="T47" fmla="*/ 651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47" h="905">
                <a:moveTo>
                  <a:pt x="1437" y="434"/>
                </a:moveTo>
                <a:lnTo>
                  <a:pt x="1437" y="434"/>
                </a:lnTo>
                <a:cubicBezTo>
                  <a:pt x="1437" y="434"/>
                  <a:pt x="1437" y="425"/>
                  <a:pt x="1428" y="425"/>
                </a:cubicBezTo>
                <a:cubicBezTo>
                  <a:pt x="1365" y="335"/>
                  <a:pt x="1284" y="253"/>
                  <a:pt x="1202" y="181"/>
                </a:cubicBezTo>
                <a:cubicBezTo>
                  <a:pt x="1049" y="63"/>
                  <a:pt x="886" y="0"/>
                  <a:pt x="714" y="9"/>
                </a:cubicBezTo>
                <a:cubicBezTo>
                  <a:pt x="552" y="9"/>
                  <a:pt x="389" y="72"/>
                  <a:pt x="244" y="190"/>
                </a:cubicBezTo>
                <a:cubicBezTo>
                  <a:pt x="154" y="253"/>
                  <a:pt x="81" y="335"/>
                  <a:pt x="9" y="425"/>
                </a:cubicBezTo>
                <a:cubicBezTo>
                  <a:pt x="0" y="443"/>
                  <a:pt x="0" y="461"/>
                  <a:pt x="9" y="470"/>
                </a:cubicBezTo>
                <a:cubicBezTo>
                  <a:pt x="9" y="479"/>
                  <a:pt x="18" y="479"/>
                  <a:pt x="18" y="488"/>
                </a:cubicBezTo>
                <a:cubicBezTo>
                  <a:pt x="81" y="579"/>
                  <a:pt x="163" y="660"/>
                  <a:pt x="244" y="723"/>
                </a:cubicBezTo>
                <a:cubicBezTo>
                  <a:pt x="398" y="841"/>
                  <a:pt x="561" y="904"/>
                  <a:pt x="723" y="904"/>
                </a:cubicBezTo>
                <a:lnTo>
                  <a:pt x="732" y="904"/>
                </a:lnTo>
                <a:cubicBezTo>
                  <a:pt x="895" y="904"/>
                  <a:pt x="1058" y="841"/>
                  <a:pt x="1211" y="723"/>
                </a:cubicBezTo>
                <a:cubicBezTo>
                  <a:pt x="1293" y="651"/>
                  <a:pt x="1365" y="570"/>
                  <a:pt x="1437" y="479"/>
                </a:cubicBezTo>
                <a:cubicBezTo>
                  <a:pt x="1446" y="461"/>
                  <a:pt x="1446" y="452"/>
                  <a:pt x="1437" y="434"/>
                </a:cubicBezTo>
                <a:close/>
                <a:moveTo>
                  <a:pt x="1157" y="651"/>
                </a:moveTo>
                <a:lnTo>
                  <a:pt x="1157" y="651"/>
                </a:lnTo>
                <a:cubicBezTo>
                  <a:pt x="1022" y="759"/>
                  <a:pt x="877" y="814"/>
                  <a:pt x="732" y="814"/>
                </a:cubicBezTo>
                <a:cubicBezTo>
                  <a:pt x="425" y="823"/>
                  <a:pt x="199" y="579"/>
                  <a:pt x="99" y="452"/>
                </a:cubicBezTo>
                <a:cubicBezTo>
                  <a:pt x="154" y="380"/>
                  <a:pt x="226" y="308"/>
                  <a:pt x="289" y="253"/>
                </a:cubicBezTo>
                <a:cubicBezTo>
                  <a:pt x="425" y="145"/>
                  <a:pt x="569" y="91"/>
                  <a:pt x="714" y="91"/>
                </a:cubicBezTo>
                <a:cubicBezTo>
                  <a:pt x="723" y="91"/>
                  <a:pt x="723" y="91"/>
                  <a:pt x="723" y="91"/>
                </a:cubicBezTo>
                <a:cubicBezTo>
                  <a:pt x="1031" y="91"/>
                  <a:pt x="1257" y="326"/>
                  <a:pt x="1347" y="452"/>
                </a:cubicBezTo>
                <a:cubicBezTo>
                  <a:pt x="1293" y="534"/>
                  <a:pt x="1220" y="597"/>
                  <a:pt x="1157" y="6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66">
            <a:extLst>
              <a:ext uri="{FF2B5EF4-FFF2-40B4-BE49-F238E27FC236}">
                <a16:creationId xmlns:a16="http://schemas.microsoft.com/office/drawing/2014/main" id="{943CA459-A678-384A-A03A-EFFE82F83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766" y="4987374"/>
            <a:ext cx="633637" cy="628979"/>
          </a:xfrm>
          <a:custGeom>
            <a:avLst/>
            <a:gdLst>
              <a:gd name="T0" fmla="*/ 298 w 598"/>
              <a:gd name="T1" fmla="*/ 0 h 597"/>
              <a:gd name="T2" fmla="*/ 298 w 598"/>
              <a:gd name="T3" fmla="*/ 0 h 597"/>
              <a:gd name="T4" fmla="*/ 0 w 598"/>
              <a:gd name="T5" fmla="*/ 298 h 597"/>
              <a:gd name="T6" fmla="*/ 298 w 598"/>
              <a:gd name="T7" fmla="*/ 596 h 597"/>
              <a:gd name="T8" fmla="*/ 597 w 598"/>
              <a:gd name="T9" fmla="*/ 298 h 597"/>
              <a:gd name="T10" fmla="*/ 298 w 598"/>
              <a:gd name="T11" fmla="*/ 0 h 597"/>
              <a:gd name="T12" fmla="*/ 298 w 598"/>
              <a:gd name="T13" fmla="*/ 515 h 597"/>
              <a:gd name="T14" fmla="*/ 298 w 598"/>
              <a:gd name="T15" fmla="*/ 515 h 597"/>
              <a:gd name="T16" fmla="*/ 81 w 598"/>
              <a:gd name="T17" fmla="*/ 298 h 597"/>
              <a:gd name="T18" fmla="*/ 298 w 598"/>
              <a:gd name="T19" fmla="*/ 81 h 597"/>
              <a:gd name="T20" fmla="*/ 506 w 598"/>
              <a:gd name="T21" fmla="*/ 298 h 597"/>
              <a:gd name="T22" fmla="*/ 298 w 598"/>
              <a:gd name="T23" fmla="*/ 51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8" h="597">
                <a:moveTo>
                  <a:pt x="298" y="0"/>
                </a:moveTo>
                <a:lnTo>
                  <a:pt x="298" y="0"/>
                </a:lnTo>
                <a:cubicBezTo>
                  <a:pt x="136" y="0"/>
                  <a:pt x="0" y="135"/>
                  <a:pt x="0" y="298"/>
                </a:cubicBezTo>
                <a:cubicBezTo>
                  <a:pt x="0" y="461"/>
                  <a:pt x="136" y="596"/>
                  <a:pt x="298" y="596"/>
                </a:cubicBezTo>
                <a:cubicBezTo>
                  <a:pt x="461" y="596"/>
                  <a:pt x="597" y="461"/>
                  <a:pt x="597" y="298"/>
                </a:cubicBezTo>
                <a:cubicBezTo>
                  <a:pt x="597" y="135"/>
                  <a:pt x="461" y="0"/>
                  <a:pt x="298" y="0"/>
                </a:cubicBezTo>
                <a:close/>
                <a:moveTo>
                  <a:pt x="298" y="515"/>
                </a:moveTo>
                <a:lnTo>
                  <a:pt x="298" y="515"/>
                </a:lnTo>
                <a:cubicBezTo>
                  <a:pt x="181" y="515"/>
                  <a:pt x="81" y="416"/>
                  <a:pt x="81" y="298"/>
                </a:cubicBezTo>
                <a:cubicBezTo>
                  <a:pt x="81" y="181"/>
                  <a:pt x="181" y="81"/>
                  <a:pt x="298" y="81"/>
                </a:cubicBezTo>
                <a:cubicBezTo>
                  <a:pt x="416" y="81"/>
                  <a:pt x="506" y="181"/>
                  <a:pt x="506" y="298"/>
                </a:cubicBezTo>
                <a:cubicBezTo>
                  <a:pt x="506" y="416"/>
                  <a:pt x="416" y="515"/>
                  <a:pt x="298" y="51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67">
            <a:extLst>
              <a:ext uri="{FF2B5EF4-FFF2-40B4-BE49-F238E27FC236}">
                <a16:creationId xmlns:a16="http://schemas.microsoft.com/office/drawing/2014/main" id="{BAAAC588-17C3-B844-92A6-E0FD206EC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038" y="9390218"/>
            <a:ext cx="1374434" cy="1243976"/>
          </a:xfrm>
          <a:custGeom>
            <a:avLst/>
            <a:gdLst>
              <a:gd name="T0" fmla="*/ 1284 w 1303"/>
              <a:gd name="T1" fmla="*/ 353 h 1176"/>
              <a:gd name="T2" fmla="*/ 1284 w 1303"/>
              <a:gd name="T3" fmla="*/ 353 h 1176"/>
              <a:gd name="T4" fmla="*/ 1157 w 1303"/>
              <a:gd name="T5" fmla="*/ 126 h 1176"/>
              <a:gd name="T6" fmla="*/ 714 w 1303"/>
              <a:gd name="T7" fmla="*/ 90 h 1176"/>
              <a:gd name="T8" fmla="*/ 651 w 1303"/>
              <a:gd name="T9" fmla="*/ 109 h 1176"/>
              <a:gd name="T10" fmla="*/ 579 w 1303"/>
              <a:gd name="T11" fmla="*/ 90 h 1176"/>
              <a:gd name="T12" fmla="*/ 154 w 1303"/>
              <a:gd name="T13" fmla="*/ 145 h 1176"/>
              <a:gd name="T14" fmla="*/ 18 w 1303"/>
              <a:gd name="T15" fmla="*/ 334 h 1176"/>
              <a:gd name="T16" fmla="*/ 9 w 1303"/>
              <a:gd name="T17" fmla="*/ 560 h 1176"/>
              <a:gd name="T18" fmla="*/ 181 w 1303"/>
              <a:gd name="T19" fmla="*/ 931 h 1176"/>
              <a:gd name="T20" fmla="*/ 434 w 1303"/>
              <a:gd name="T21" fmla="*/ 1157 h 1176"/>
              <a:gd name="T22" fmla="*/ 597 w 1303"/>
              <a:gd name="T23" fmla="*/ 1148 h 1176"/>
              <a:gd name="T24" fmla="*/ 651 w 1303"/>
              <a:gd name="T25" fmla="*/ 1130 h 1176"/>
              <a:gd name="T26" fmla="*/ 705 w 1303"/>
              <a:gd name="T27" fmla="*/ 1148 h 1176"/>
              <a:gd name="T28" fmla="*/ 796 w 1303"/>
              <a:gd name="T29" fmla="*/ 1166 h 1176"/>
              <a:gd name="T30" fmla="*/ 868 w 1303"/>
              <a:gd name="T31" fmla="*/ 1157 h 1176"/>
              <a:gd name="T32" fmla="*/ 1112 w 1303"/>
              <a:gd name="T33" fmla="*/ 949 h 1176"/>
              <a:gd name="T34" fmla="*/ 1284 w 1303"/>
              <a:gd name="T35" fmla="*/ 597 h 1176"/>
              <a:gd name="T36" fmla="*/ 1284 w 1303"/>
              <a:gd name="T37" fmla="*/ 353 h 1176"/>
              <a:gd name="T38" fmla="*/ 1212 w 1303"/>
              <a:gd name="T39" fmla="*/ 579 h 1176"/>
              <a:gd name="T40" fmla="*/ 1212 w 1303"/>
              <a:gd name="T41" fmla="*/ 579 h 1176"/>
              <a:gd name="T42" fmla="*/ 1058 w 1303"/>
              <a:gd name="T43" fmla="*/ 904 h 1176"/>
              <a:gd name="T44" fmla="*/ 850 w 1303"/>
              <a:gd name="T45" fmla="*/ 1085 h 1176"/>
              <a:gd name="T46" fmla="*/ 733 w 1303"/>
              <a:gd name="T47" fmla="*/ 1076 h 1176"/>
              <a:gd name="T48" fmla="*/ 651 w 1303"/>
              <a:gd name="T49" fmla="*/ 1058 h 1176"/>
              <a:gd name="T50" fmla="*/ 570 w 1303"/>
              <a:gd name="T51" fmla="*/ 1076 h 1176"/>
              <a:gd name="T52" fmla="*/ 461 w 1303"/>
              <a:gd name="T53" fmla="*/ 1085 h 1176"/>
              <a:gd name="T54" fmla="*/ 235 w 1303"/>
              <a:gd name="T55" fmla="*/ 895 h 1176"/>
              <a:gd name="T56" fmla="*/ 82 w 1303"/>
              <a:gd name="T57" fmla="*/ 551 h 1176"/>
              <a:gd name="T58" fmla="*/ 91 w 1303"/>
              <a:gd name="T59" fmla="*/ 353 h 1176"/>
              <a:gd name="T60" fmla="*/ 199 w 1303"/>
              <a:gd name="T61" fmla="*/ 199 h 1176"/>
              <a:gd name="T62" fmla="*/ 561 w 1303"/>
              <a:gd name="T63" fmla="*/ 163 h 1176"/>
              <a:gd name="T64" fmla="*/ 651 w 1303"/>
              <a:gd name="T65" fmla="*/ 181 h 1176"/>
              <a:gd name="T66" fmla="*/ 742 w 1303"/>
              <a:gd name="T67" fmla="*/ 163 h 1176"/>
              <a:gd name="T68" fmla="*/ 1112 w 1303"/>
              <a:gd name="T69" fmla="*/ 190 h 1176"/>
              <a:gd name="T70" fmla="*/ 1212 w 1303"/>
              <a:gd name="T71" fmla="*/ 579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03" h="1176">
                <a:moveTo>
                  <a:pt x="1284" y="353"/>
                </a:moveTo>
                <a:lnTo>
                  <a:pt x="1284" y="353"/>
                </a:lnTo>
                <a:cubicBezTo>
                  <a:pt x="1266" y="262"/>
                  <a:pt x="1221" y="190"/>
                  <a:pt x="1157" y="126"/>
                </a:cubicBezTo>
                <a:cubicBezTo>
                  <a:pt x="1013" y="0"/>
                  <a:pt x="832" y="54"/>
                  <a:pt x="714" y="90"/>
                </a:cubicBezTo>
                <a:cubicBezTo>
                  <a:pt x="687" y="100"/>
                  <a:pt x="660" y="109"/>
                  <a:pt x="651" y="109"/>
                </a:cubicBezTo>
                <a:cubicBezTo>
                  <a:pt x="633" y="109"/>
                  <a:pt x="606" y="100"/>
                  <a:pt x="579" y="90"/>
                </a:cubicBezTo>
                <a:cubicBezTo>
                  <a:pt x="480" y="72"/>
                  <a:pt x="308" y="27"/>
                  <a:pt x="154" y="145"/>
                </a:cubicBezTo>
                <a:cubicBezTo>
                  <a:pt x="91" y="190"/>
                  <a:pt x="46" y="262"/>
                  <a:pt x="18" y="334"/>
                </a:cubicBezTo>
                <a:cubicBezTo>
                  <a:pt x="0" y="398"/>
                  <a:pt x="0" y="479"/>
                  <a:pt x="9" y="560"/>
                </a:cubicBezTo>
                <a:cubicBezTo>
                  <a:pt x="36" y="687"/>
                  <a:pt x="91" y="813"/>
                  <a:pt x="181" y="931"/>
                </a:cubicBezTo>
                <a:cubicBezTo>
                  <a:pt x="263" y="1049"/>
                  <a:pt x="353" y="1130"/>
                  <a:pt x="434" y="1157"/>
                </a:cubicBezTo>
                <a:cubicBezTo>
                  <a:pt x="516" y="1175"/>
                  <a:pt x="561" y="1157"/>
                  <a:pt x="597" y="1148"/>
                </a:cubicBezTo>
                <a:cubicBezTo>
                  <a:pt x="615" y="1139"/>
                  <a:pt x="633" y="1130"/>
                  <a:pt x="651" y="1130"/>
                </a:cubicBezTo>
                <a:cubicBezTo>
                  <a:pt x="669" y="1130"/>
                  <a:pt x="687" y="1139"/>
                  <a:pt x="705" y="1148"/>
                </a:cubicBezTo>
                <a:cubicBezTo>
                  <a:pt x="733" y="1157"/>
                  <a:pt x="760" y="1166"/>
                  <a:pt x="796" y="1166"/>
                </a:cubicBezTo>
                <a:cubicBezTo>
                  <a:pt x="814" y="1166"/>
                  <a:pt x="841" y="1166"/>
                  <a:pt x="868" y="1157"/>
                </a:cubicBezTo>
                <a:cubicBezTo>
                  <a:pt x="950" y="1130"/>
                  <a:pt x="1040" y="1058"/>
                  <a:pt x="1112" y="949"/>
                </a:cubicBezTo>
                <a:cubicBezTo>
                  <a:pt x="1193" y="841"/>
                  <a:pt x="1257" y="723"/>
                  <a:pt x="1284" y="597"/>
                </a:cubicBezTo>
                <a:cubicBezTo>
                  <a:pt x="1302" y="506"/>
                  <a:pt x="1302" y="425"/>
                  <a:pt x="1284" y="353"/>
                </a:cubicBezTo>
                <a:close/>
                <a:moveTo>
                  <a:pt x="1212" y="579"/>
                </a:moveTo>
                <a:lnTo>
                  <a:pt x="1212" y="579"/>
                </a:lnTo>
                <a:cubicBezTo>
                  <a:pt x="1185" y="696"/>
                  <a:pt x="1130" y="813"/>
                  <a:pt x="1058" y="904"/>
                </a:cubicBezTo>
                <a:cubicBezTo>
                  <a:pt x="986" y="1003"/>
                  <a:pt x="913" y="1067"/>
                  <a:pt x="850" y="1085"/>
                </a:cubicBezTo>
                <a:cubicBezTo>
                  <a:pt x="796" y="1103"/>
                  <a:pt x="769" y="1094"/>
                  <a:pt x="733" y="1076"/>
                </a:cubicBezTo>
                <a:cubicBezTo>
                  <a:pt x="714" y="1067"/>
                  <a:pt x="687" y="1058"/>
                  <a:pt x="651" y="1058"/>
                </a:cubicBezTo>
                <a:cubicBezTo>
                  <a:pt x="615" y="1058"/>
                  <a:pt x="588" y="1067"/>
                  <a:pt x="570" y="1076"/>
                </a:cubicBezTo>
                <a:cubicBezTo>
                  <a:pt x="534" y="1094"/>
                  <a:pt x="506" y="1103"/>
                  <a:pt x="461" y="1085"/>
                </a:cubicBezTo>
                <a:cubicBezTo>
                  <a:pt x="398" y="1058"/>
                  <a:pt x="308" y="985"/>
                  <a:pt x="235" y="895"/>
                </a:cubicBezTo>
                <a:cubicBezTo>
                  <a:pt x="163" y="787"/>
                  <a:pt x="109" y="660"/>
                  <a:pt x="82" y="551"/>
                </a:cubicBezTo>
                <a:cubicBezTo>
                  <a:pt x="73" y="479"/>
                  <a:pt x="73" y="416"/>
                  <a:pt x="91" y="353"/>
                </a:cubicBezTo>
                <a:cubicBezTo>
                  <a:pt x="109" y="289"/>
                  <a:pt x="145" y="244"/>
                  <a:pt x="199" y="199"/>
                </a:cubicBezTo>
                <a:cubicBezTo>
                  <a:pt x="317" y="109"/>
                  <a:pt x="470" y="145"/>
                  <a:pt x="561" y="163"/>
                </a:cubicBezTo>
                <a:cubicBezTo>
                  <a:pt x="597" y="172"/>
                  <a:pt x="624" y="181"/>
                  <a:pt x="651" y="181"/>
                </a:cubicBezTo>
                <a:cubicBezTo>
                  <a:pt x="669" y="181"/>
                  <a:pt x="697" y="172"/>
                  <a:pt x="742" y="163"/>
                </a:cubicBezTo>
                <a:cubicBezTo>
                  <a:pt x="841" y="136"/>
                  <a:pt x="995" y="90"/>
                  <a:pt x="1112" y="190"/>
                </a:cubicBezTo>
                <a:cubicBezTo>
                  <a:pt x="1185" y="253"/>
                  <a:pt x="1257" y="371"/>
                  <a:pt x="1212" y="57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68">
            <a:extLst>
              <a:ext uri="{FF2B5EF4-FFF2-40B4-BE49-F238E27FC236}">
                <a16:creationId xmlns:a16="http://schemas.microsoft.com/office/drawing/2014/main" id="{8D920DB2-096D-0D44-B498-DDB00DC6E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063" y="9078057"/>
            <a:ext cx="335455" cy="344773"/>
          </a:xfrm>
          <a:custGeom>
            <a:avLst/>
            <a:gdLst>
              <a:gd name="T0" fmla="*/ 36 w 317"/>
              <a:gd name="T1" fmla="*/ 325 h 326"/>
              <a:gd name="T2" fmla="*/ 36 w 317"/>
              <a:gd name="T3" fmla="*/ 325 h 326"/>
              <a:gd name="T4" fmla="*/ 280 w 317"/>
              <a:gd name="T5" fmla="*/ 180 h 326"/>
              <a:gd name="T6" fmla="*/ 316 w 317"/>
              <a:gd name="T7" fmla="*/ 36 h 326"/>
              <a:gd name="T8" fmla="*/ 280 w 317"/>
              <a:gd name="T9" fmla="*/ 0 h 326"/>
              <a:gd name="T10" fmla="*/ 36 w 317"/>
              <a:gd name="T11" fmla="*/ 144 h 326"/>
              <a:gd name="T12" fmla="*/ 0 w 317"/>
              <a:gd name="T13" fmla="*/ 280 h 326"/>
              <a:gd name="T14" fmla="*/ 9 w 317"/>
              <a:gd name="T15" fmla="*/ 307 h 326"/>
              <a:gd name="T16" fmla="*/ 36 w 317"/>
              <a:gd name="T17" fmla="*/ 325 h 326"/>
              <a:gd name="T18" fmla="*/ 99 w 317"/>
              <a:gd name="T19" fmla="*/ 180 h 326"/>
              <a:gd name="T20" fmla="*/ 99 w 317"/>
              <a:gd name="T21" fmla="*/ 180 h 326"/>
              <a:gd name="T22" fmla="*/ 235 w 317"/>
              <a:gd name="T23" fmla="*/ 72 h 326"/>
              <a:gd name="T24" fmla="*/ 217 w 317"/>
              <a:gd name="T25" fmla="*/ 144 h 326"/>
              <a:gd name="T26" fmla="*/ 72 w 317"/>
              <a:gd name="T27" fmla="*/ 244 h 326"/>
              <a:gd name="T28" fmla="*/ 99 w 317"/>
              <a:gd name="T29" fmla="*/ 18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326">
                <a:moveTo>
                  <a:pt x="36" y="325"/>
                </a:moveTo>
                <a:lnTo>
                  <a:pt x="36" y="325"/>
                </a:lnTo>
                <a:cubicBezTo>
                  <a:pt x="181" y="325"/>
                  <a:pt x="244" y="244"/>
                  <a:pt x="280" y="180"/>
                </a:cubicBezTo>
                <a:cubicBezTo>
                  <a:pt x="316" y="108"/>
                  <a:pt x="316" y="36"/>
                  <a:pt x="316" y="36"/>
                </a:cubicBezTo>
                <a:cubicBezTo>
                  <a:pt x="316" y="18"/>
                  <a:pt x="298" y="0"/>
                  <a:pt x="280" y="0"/>
                </a:cubicBezTo>
                <a:cubicBezTo>
                  <a:pt x="135" y="0"/>
                  <a:pt x="63" y="81"/>
                  <a:pt x="36" y="144"/>
                </a:cubicBezTo>
                <a:cubicBezTo>
                  <a:pt x="0" y="217"/>
                  <a:pt x="0" y="280"/>
                  <a:pt x="0" y="280"/>
                </a:cubicBezTo>
                <a:cubicBezTo>
                  <a:pt x="0" y="289"/>
                  <a:pt x="0" y="307"/>
                  <a:pt x="9" y="307"/>
                </a:cubicBezTo>
                <a:cubicBezTo>
                  <a:pt x="18" y="316"/>
                  <a:pt x="27" y="325"/>
                  <a:pt x="36" y="325"/>
                </a:cubicBezTo>
                <a:close/>
                <a:moveTo>
                  <a:pt x="99" y="180"/>
                </a:moveTo>
                <a:lnTo>
                  <a:pt x="99" y="180"/>
                </a:lnTo>
                <a:cubicBezTo>
                  <a:pt x="127" y="117"/>
                  <a:pt x="172" y="81"/>
                  <a:pt x="235" y="72"/>
                </a:cubicBezTo>
                <a:cubicBezTo>
                  <a:pt x="235" y="99"/>
                  <a:pt x="226" y="117"/>
                  <a:pt x="217" y="144"/>
                </a:cubicBezTo>
                <a:cubicBezTo>
                  <a:pt x="190" y="199"/>
                  <a:pt x="135" y="235"/>
                  <a:pt x="72" y="244"/>
                </a:cubicBezTo>
                <a:cubicBezTo>
                  <a:pt x="81" y="226"/>
                  <a:pt x="90" y="199"/>
                  <a:pt x="99" y="18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69">
            <a:extLst>
              <a:ext uri="{FF2B5EF4-FFF2-40B4-BE49-F238E27FC236}">
                <a16:creationId xmlns:a16="http://schemas.microsoft.com/office/drawing/2014/main" id="{F5830419-AE10-F44F-A31B-F88D048A7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9111" y="4768398"/>
            <a:ext cx="1598067" cy="1071591"/>
          </a:xfrm>
          <a:custGeom>
            <a:avLst/>
            <a:gdLst>
              <a:gd name="T0" fmla="*/ 1402 w 1511"/>
              <a:gd name="T1" fmla="*/ 117 h 1013"/>
              <a:gd name="T2" fmla="*/ 1266 w 1511"/>
              <a:gd name="T3" fmla="*/ 0 h 1013"/>
              <a:gd name="T4" fmla="*/ 1130 w 1511"/>
              <a:gd name="T5" fmla="*/ 199 h 1013"/>
              <a:gd name="T6" fmla="*/ 913 w 1511"/>
              <a:gd name="T7" fmla="*/ 81 h 1013"/>
              <a:gd name="T8" fmla="*/ 651 w 1511"/>
              <a:gd name="T9" fmla="*/ 81 h 1013"/>
              <a:gd name="T10" fmla="*/ 398 w 1511"/>
              <a:gd name="T11" fmla="*/ 199 h 1013"/>
              <a:gd name="T12" fmla="*/ 244 w 1511"/>
              <a:gd name="T13" fmla="*/ 9 h 1013"/>
              <a:gd name="T14" fmla="*/ 109 w 1511"/>
              <a:gd name="T15" fmla="*/ 117 h 1013"/>
              <a:gd name="T16" fmla="*/ 0 w 1511"/>
              <a:gd name="T17" fmla="*/ 407 h 1013"/>
              <a:gd name="T18" fmla="*/ 136 w 1511"/>
              <a:gd name="T19" fmla="*/ 524 h 1013"/>
              <a:gd name="T20" fmla="*/ 353 w 1511"/>
              <a:gd name="T21" fmla="*/ 606 h 1013"/>
              <a:gd name="T22" fmla="*/ 389 w 1511"/>
              <a:gd name="T23" fmla="*/ 398 h 1013"/>
              <a:gd name="T24" fmla="*/ 561 w 1511"/>
              <a:gd name="T25" fmla="*/ 985 h 1013"/>
              <a:gd name="T26" fmla="*/ 606 w 1511"/>
              <a:gd name="T27" fmla="*/ 642 h 1013"/>
              <a:gd name="T28" fmla="*/ 606 w 1511"/>
              <a:gd name="T29" fmla="*/ 633 h 1013"/>
              <a:gd name="T30" fmla="*/ 606 w 1511"/>
              <a:gd name="T31" fmla="*/ 633 h 1013"/>
              <a:gd name="T32" fmla="*/ 606 w 1511"/>
              <a:gd name="T33" fmla="*/ 624 h 1013"/>
              <a:gd name="T34" fmla="*/ 606 w 1511"/>
              <a:gd name="T35" fmla="*/ 624 h 1013"/>
              <a:gd name="T36" fmla="*/ 597 w 1511"/>
              <a:gd name="T37" fmla="*/ 615 h 1013"/>
              <a:gd name="T38" fmla="*/ 443 w 1511"/>
              <a:gd name="T39" fmla="*/ 380 h 1013"/>
              <a:gd name="T40" fmla="*/ 570 w 1511"/>
              <a:gd name="T41" fmla="*/ 262 h 1013"/>
              <a:gd name="T42" fmla="*/ 506 w 1511"/>
              <a:gd name="T43" fmla="*/ 434 h 1013"/>
              <a:gd name="T44" fmla="*/ 552 w 1511"/>
              <a:gd name="T45" fmla="*/ 334 h 1013"/>
              <a:gd name="T46" fmla="*/ 678 w 1511"/>
              <a:gd name="T47" fmla="*/ 362 h 1013"/>
              <a:gd name="T48" fmla="*/ 823 w 1511"/>
              <a:gd name="T49" fmla="*/ 398 h 1013"/>
              <a:gd name="T50" fmla="*/ 1013 w 1511"/>
              <a:gd name="T51" fmla="*/ 443 h 1013"/>
              <a:gd name="T52" fmla="*/ 968 w 1511"/>
              <a:gd name="T53" fmla="*/ 705 h 1013"/>
              <a:gd name="T54" fmla="*/ 958 w 1511"/>
              <a:gd name="T55" fmla="*/ 714 h 1013"/>
              <a:gd name="T56" fmla="*/ 958 w 1511"/>
              <a:gd name="T57" fmla="*/ 841 h 1013"/>
              <a:gd name="T58" fmla="*/ 1022 w 1511"/>
              <a:gd name="T59" fmla="*/ 723 h 1013"/>
              <a:gd name="T60" fmla="*/ 1130 w 1511"/>
              <a:gd name="T61" fmla="*/ 570 h 1013"/>
              <a:gd name="T62" fmla="*/ 1293 w 1511"/>
              <a:gd name="T63" fmla="*/ 524 h 1013"/>
              <a:gd name="T64" fmla="*/ 1483 w 1511"/>
              <a:gd name="T65" fmla="*/ 425 h 1013"/>
              <a:gd name="T66" fmla="*/ 54 w 1511"/>
              <a:gd name="T67" fmla="*/ 380 h 1013"/>
              <a:gd name="T68" fmla="*/ 109 w 1511"/>
              <a:gd name="T69" fmla="*/ 380 h 1013"/>
              <a:gd name="T70" fmla="*/ 163 w 1511"/>
              <a:gd name="T71" fmla="*/ 407 h 1013"/>
              <a:gd name="T72" fmla="*/ 217 w 1511"/>
              <a:gd name="T73" fmla="*/ 470 h 1013"/>
              <a:gd name="T74" fmla="*/ 271 w 1511"/>
              <a:gd name="T75" fmla="*/ 542 h 1013"/>
              <a:gd name="T76" fmla="*/ 271 w 1511"/>
              <a:gd name="T77" fmla="*/ 100 h 1013"/>
              <a:gd name="T78" fmla="*/ 326 w 1511"/>
              <a:gd name="T79" fmla="*/ 371 h 1013"/>
              <a:gd name="T80" fmla="*/ 380 w 1511"/>
              <a:gd name="T81" fmla="*/ 253 h 1013"/>
              <a:gd name="T82" fmla="*/ 380 w 1511"/>
              <a:gd name="T83" fmla="*/ 343 h 1013"/>
              <a:gd name="T84" fmla="*/ 660 w 1511"/>
              <a:gd name="T85" fmla="*/ 253 h 1013"/>
              <a:gd name="T86" fmla="*/ 651 w 1511"/>
              <a:gd name="T87" fmla="*/ 136 h 1013"/>
              <a:gd name="T88" fmla="*/ 633 w 1511"/>
              <a:gd name="T89" fmla="*/ 316 h 1013"/>
              <a:gd name="T90" fmla="*/ 723 w 1511"/>
              <a:gd name="T91" fmla="*/ 316 h 1013"/>
              <a:gd name="T92" fmla="*/ 814 w 1511"/>
              <a:gd name="T93" fmla="*/ 163 h 1013"/>
              <a:gd name="T94" fmla="*/ 760 w 1511"/>
              <a:gd name="T95" fmla="*/ 362 h 1013"/>
              <a:gd name="T96" fmla="*/ 859 w 1511"/>
              <a:gd name="T97" fmla="*/ 343 h 1013"/>
              <a:gd name="T98" fmla="*/ 877 w 1511"/>
              <a:gd name="T99" fmla="*/ 154 h 1013"/>
              <a:gd name="T100" fmla="*/ 922 w 1511"/>
              <a:gd name="T101" fmla="*/ 334 h 1013"/>
              <a:gd name="T102" fmla="*/ 1013 w 1511"/>
              <a:gd name="T103" fmla="*/ 380 h 1013"/>
              <a:gd name="T104" fmla="*/ 995 w 1511"/>
              <a:gd name="T105" fmla="*/ 181 h 1013"/>
              <a:gd name="T106" fmla="*/ 1058 w 1511"/>
              <a:gd name="T107" fmla="*/ 353 h 1013"/>
              <a:gd name="T108" fmla="*/ 1121 w 1511"/>
              <a:gd name="T109" fmla="*/ 343 h 1013"/>
              <a:gd name="T110" fmla="*/ 1130 w 1511"/>
              <a:gd name="T111" fmla="*/ 253 h 1013"/>
              <a:gd name="T112" fmla="*/ 1239 w 1511"/>
              <a:gd name="T113" fmla="*/ 542 h 1013"/>
              <a:gd name="T114" fmla="*/ 1185 w 1511"/>
              <a:gd name="T115" fmla="*/ 63 h 1013"/>
              <a:gd name="T116" fmla="*/ 1239 w 1511"/>
              <a:gd name="T117" fmla="*/ 542 h 1013"/>
              <a:gd name="T118" fmla="*/ 1293 w 1511"/>
              <a:gd name="T119" fmla="*/ 145 h 1013"/>
              <a:gd name="T120" fmla="*/ 1347 w 1511"/>
              <a:gd name="T121" fmla="*/ 470 h 1013"/>
              <a:gd name="T122" fmla="*/ 1402 w 1511"/>
              <a:gd name="T123" fmla="*/ 235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11" h="1013">
                <a:moveTo>
                  <a:pt x="1483" y="181"/>
                </a:moveTo>
                <a:lnTo>
                  <a:pt x="1483" y="181"/>
                </a:lnTo>
                <a:cubicBezTo>
                  <a:pt x="1402" y="181"/>
                  <a:pt x="1402" y="181"/>
                  <a:pt x="1402" y="181"/>
                </a:cubicBezTo>
                <a:cubicBezTo>
                  <a:pt x="1402" y="117"/>
                  <a:pt x="1402" y="117"/>
                  <a:pt x="1402" y="117"/>
                </a:cubicBezTo>
                <a:cubicBezTo>
                  <a:pt x="1402" y="100"/>
                  <a:pt x="1392" y="81"/>
                  <a:pt x="1374" y="81"/>
                </a:cubicBezTo>
                <a:cubicBezTo>
                  <a:pt x="1293" y="81"/>
                  <a:pt x="1293" y="81"/>
                  <a:pt x="1293" y="81"/>
                </a:cubicBezTo>
                <a:cubicBezTo>
                  <a:pt x="1293" y="36"/>
                  <a:pt x="1293" y="36"/>
                  <a:pt x="1293" y="36"/>
                </a:cubicBezTo>
                <a:cubicBezTo>
                  <a:pt x="1293" y="18"/>
                  <a:pt x="1284" y="0"/>
                  <a:pt x="1266" y="0"/>
                </a:cubicBezTo>
                <a:cubicBezTo>
                  <a:pt x="1157" y="0"/>
                  <a:pt x="1157" y="0"/>
                  <a:pt x="1157" y="0"/>
                </a:cubicBezTo>
                <a:cubicBezTo>
                  <a:pt x="1139" y="0"/>
                  <a:pt x="1130" y="18"/>
                  <a:pt x="1130" y="36"/>
                </a:cubicBezTo>
                <a:cubicBezTo>
                  <a:pt x="1130" y="199"/>
                  <a:pt x="1130" y="199"/>
                  <a:pt x="1130" y="199"/>
                </a:cubicBezTo>
                <a:lnTo>
                  <a:pt x="1130" y="199"/>
                </a:lnTo>
                <a:lnTo>
                  <a:pt x="1130" y="199"/>
                </a:lnTo>
                <a:cubicBezTo>
                  <a:pt x="1130" y="145"/>
                  <a:pt x="1094" y="100"/>
                  <a:pt x="1040" y="100"/>
                </a:cubicBezTo>
                <a:cubicBezTo>
                  <a:pt x="1013" y="90"/>
                  <a:pt x="995" y="100"/>
                  <a:pt x="977" y="117"/>
                </a:cubicBezTo>
                <a:cubicBezTo>
                  <a:pt x="958" y="100"/>
                  <a:pt x="940" y="90"/>
                  <a:pt x="913" y="81"/>
                </a:cubicBezTo>
                <a:cubicBezTo>
                  <a:pt x="886" y="81"/>
                  <a:pt x="868" y="90"/>
                  <a:pt x="850" y="109"/>
                </a:cubicBezTo>
                <a:cubicBezTo>
                  <a:pt x="832" y="90"/>
                  <a:pt x="805" y="72"/>
                  <a:pt x="787" y="72"/>
                </a:cubicBezTo>
                <a:cubicBezTo>
                  <a:pt x="751" y="72"/>
                  <a:pt x="723" y="81"/>
                  <a:pt x="705" y="109"/>
                </a:cubicBezTo>
                <a:cubicBezTo>
                  <a:pt x="696" y="90"/>
                  <a:pt x="669" y="81"/>
                  <a:pt x="651" y="81"/>
                </a:cubicBezTo>
                <a:cubicBezTo>
                  <a:pt x="624" y="81"/>
                  <a:pt x="606" y="90"/>
                  <a:pt x="588" y="100"/>
                </a:cubicBezTo>
                <a:cubicBezTo>
                  <a:pt x="570" y="117"/>
                  <a:pt x="561" y="136"/>
                  <a:pt x="552" y="154"/>
                </a:cubicBezTo>
                <a:cubicBezTo>
                  <a:pt x="425" y="217"/>
                  <a:pt x="425" y="217"/>
                  <a:pt x="425" y="217"/>
                </a:cubicBezTo>
                <a:cubicBezTo>
                  <a:pt x="416" y="208"/>
                  <a:pt x="407" y="199"/>
                  <a:pt x="398" y="199"/>
                </a:cubicBezTo>
                <a:cubicBezTo>
                  <a:pt x="380" y="199"/>
                  <a:pt x="380" y="199"/>
                  <a:pt x="380" y="199"/>
                </a:cubicBezTo>
                <a:cubicBezTo>
                  <a:pt x="380" y="36"/>
                  <a:pt x="380" y="36"/>
                  <a:pt x="380" y="36"/>
                </a:cubicBezTo>
                <a:cubicBezTo>
                  <a:pt x="380" y="18"/>
                  <a:pt x="371" y="9"/>
                  <a:pt x="353" y="9"/>
                </a:cubicBezTo>
                <a:cubicBezTo>
                  <a:pt x="244" y="9"/>
                  <a:pt x="244" y="9"/>
                  <a:pt x="244" y="9"/>
                </a:cubicBezTo>
                <a:cubicBezTo>
                  <a:pt x="226" y="9"/>
                  <a:pt x="217" y="18"/>
                  <a:pt x="217" y="36"/>
                </a:cubicBezTo>
                <a:cubicBezTo>
                  <a:pt x="217" y="81"/>
                  <a:pt x="217" y="81"/>
                  <a:pt x="217" y="81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27" y="81"/>
                  <a:pt x="109" y="100"/>
                  <a:pt x="109" y="117"/>
                </a:cubicBezTo>
                <a:cubicBezTo>
                  <a:pt x="109" y="181"/>
                  <a:pt x="109" y="181"/>
                  <a:pt x="109" y="181"/>
                </a:cubicBezTo>
                <a:cubicBezTo>
                  <a:pt x="27" y="181"/>
                  <a:pt x="27" y="181"/>
                  <a:pt x="27" y="181"/>
                </a:cubicBezTo>
                <a:cubicBezTo>
                  <a:pt x="9" y="181"/>
                  <a:pt x="0" y="199"/>
                  <a:pt x="0" y="21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425"/>
                  <a:pt x="9" y="434"/>
                  <a:pt x="27" y="434"/>
                </a:cubicBezTo>
                <a:cubicBezTo>
                  <a:pt x="109" y="434"/>
                  <a:pt x="109" y="434"/>
                  <a:pt x="109" y="434"/>
                </a:cubicBezTo>
                <a:cubicBezTo>
                  <a:pt x="109" y="497"/>
                  <a:pt x="109" y="497"/>
                  <a:pt x="109" y="497"/>
                </a:cubicBezTo>
                <a:cubicBezTo>
                  <a:pt x="109" y="515"/>
                  <a:pt x="127" y="524"/>
                  <a:pt x="136" y="524"/>
                </a:cubicBezTo>
                <a:cubicBezTo>
                  <a:pt x="217" y="524"/>
                  <a:pt x="217" y="524"/>
                  <a:pt x="217" y="524"/>
                </a:cubicBezTo>
                <a:cubicBezTo>
                  <a:pt x="217" y="570"/>
                  <a:pt x="217" y="570"/>
                  <a:pt x="217" y="570"/>
                </a:cubicBezTo>
                <a:cubicBezTo>
                  <a:pt x="217" y="588"/>
                  <a:pt x="226" y="606"/>
                  <a:pt x="244" y="606"/>
                </a:cubicBezTo>
                <a:cubicBezTo>
                  <a:pt x="353" y="606"/>
                  <a:pt x="353" y="606"/>
                  <a:pt x="353" y="606"/>
                </a:cubicBezTo>
                <a:cubicBezTo>
                  <a:pt x="371" y="606"/>
                  <a:pt x="380" y="588"/>
                  <a:pt x="380" y="570"/>
                </a:cubicBezTo>
                <a:cubicBezTo>
                  <a:pt x="380" y="398"/>
                  <a:pt x="380" y="398"/>
                  <a:pt x="380" y="398"/>
                </a:cubicBezTo>
                <a:cubicBezTo>
                  <a:pt x="389" y="398"/>
                  <a:pt x="389" y="398"/>
                  <a:pt x="389" y="398"/>
                </a:cubicBezTo>
                <a:lnTo>
                  <a:pt x="389" y="398"/>
                </a:lnTo>
                <a:cubicBezTo>
                  <a:pt x="389" y="470"/>
                  <a:pt x="398" y="533"/>
                  <a:pt x="398" y="542"/>
                </a:cubicBezTo>
                <a:cubicBezTo>
                  <a:pt x="398" y="551"/>
                  <a:pt x="407" y="551"/>
                  <a:pt x="416" y="560"/>
                </a:cubicBezTo>
                <a:cubicBezTo>
                  <a:pt x="552" y="660"/>
                  <a:pt x="552" y="660"/>
                  <a:pt x="552" y="660"/>
                </a:cubicBezTo>
                <a:cubicBezTo>
                  <a:pt x="561" y="985"/>
                  <a:pt x="561" y="985"/>
                  <a:pt x="561" y="985"/>
                </a:cubicBezTo>
                <a:cubicBezTo>
                  <a:pt x="561" y="994"/>
                  <a:pt x="570" y="1012"/>
                  <a:pt x="588" y="1012"/>
                </a:cubicBezTo>
                <a:lnTo>
                  <a:pt x="588" y="1012"/>
                </a:lnTo>
                <a:cubicBezTo>
                  <a:pt x="597" y="1012"/>
                  <a:pt x="615" y="994"/>
                  <a:pt x="615" y="985"/>
                </a:cubicBezTo>
                <a:cubicBezTo>
                  <a:pt x="606" y="642"/>
                  <a:pt x="606" y="642"/>
                  <a:pt x="606" y="642"/>
                </a:cubicBezTo>
                <a:lnTo>
                  <a:pt x="606" y="642"/>
                </a:lnTo>
                <a:lnTo>
                  <a:pt x="606" y="642"/>
                </a:lnTo>
                <a:lnTo>
                  <a:pt x="606" y="642"/>
                </a:lnTo>
                <a:cubicBezTo>
                  <a:pt x="606" y="633"/>
                  <a:pt x="606" y="633"/>
                  <a:pt x="606" y="633"/>
                </a:cubicBezTo>
                <a:lnTo>
                  <a:pt x="606" y="633"/>
                </a:lnTo>
                <a:lnTo>
                  <a:pt x="606" y="633"/>
                </a:lnTo>
                <a:lnTo>
                  <a:pt x="606" y="633"/>
                </a:lnTo>
                <a:lnTo>
                  <a:pt x="606" y="633"/>
                </a:lnTo>
                <a:lnTo>
                  <a:pt x="606" y="633"/>
                </a:lnTo>
                <a:lnTo>
                  <a:pt x="606" y="633"/>
                </a:lnTo>
                <a:cubicBezTo>
                  <a:pt x="606" y="624"/>
                  <a:pt x="606" y="624"/>
                  <a:pt x="606" y="624"/>
                </a:cubicBezTo>
                <a:lnTo>
                  <a:pt x="606" y="624"/>
                </a:lnTo>
                <a:lnTo>
                  <a:pt x="606" y="624"/>
                </a:lnTo>
                <a:lnTo>
                  <a:pt x="606" y="624"/>
                </a:lnTo>
                <a:lnTo>
                  <a:pt x="606" y="624"/>
                </a:lnTo>
                <a:lnTo>
                  <a:pt x="606" y="624"/>
                </a:lnTo>
                <a:cubicBezTo>
                  <a:pt x="606" y="624"/>
                  <a:pt x="606" y="624"/>
                  <a:pt x="597" y="624"/>
                </a:cubicBezTo>
                <a:lnTo>
                  <a:pt x="597" y="624"/>
                </a:lnTo>
                <a:lnTo>
                  <a:pt x="597" y="615"/>
                </a:lnTo>
                <a:lnTo>
                  <a:pt x="597" y="615"/>
                </a:lnTo>
                <a:lnTo>
                  <a:pt x="597" y="615"/>
                </a:lnTo>
                <a:lnTo>
                  <a:pt x="597" y="615"/>
                </a:lnTo>
                <a:cubicBezTo>
                  <a:pt x="452" y="524"/>
                  <a:pt x="452" y="524"/>
                  <a:pt x="452" y="524"/>
                </a:cubicBezTo>
                <a:cubicBezTo>
                  <a:pt x="452" y="497"/>
                  <a:pt x="443" y="425"/>
                  <a:pt x="443" y="380"/>
                </a:cubicBezTo>
                <a:cubicBezTo>
                  <a:pt x="452" y="262"/>
                  <a:pt x="452" y="262"/>
                  <a:pt x="452" y="262"/>
                </a:cubicBezTo>
                <a:cubicBezTo>
                  <a:pt x="597" y="199"/>
                  <a:pt x="597" y="199"/>
                  <a:pt x="597" y="199"/>
                </a:cubicBezTo>
                <a:cubicBezTo>
                  <a:pt x="606" y="199"/>
                  <a:pt x="615" y="226"/>
                  <a:pt x="615" y="226"/>
                </a:cubicBezTo>
                <a:cubicBezTo>
                  <a:pt x="606" y="235"/>
                  <a:pt x="597" y="244"/>
                  <a:pt x="570" y="262"/>
                </a:cubicBezTo>
                <a:cubicBezTo>
                  <a:pt x="552" y="280"/>
                  <a:pt x="524" y="289"/>
                  <a:pt x="524" y="289"/>
                </a:cubicBezTo>
                <a:cubicBezTo>
                  <a:pt x="506" y="289"/>
                  <a:pt x="498" y="307"/>
                  <a:pt x="498" y="325"/>
                </a:cubicBezTo>
                <a:lnTo>
                  <a:pt x="498" y="325"/>
                </a:lnTo>
                <a:cubicBezTo>
                  <a:pt x="506" y="434"/>
                  <a:pt x="506" y="434"/>
                  <a:pt x="506" y="434"/>
                </a:cubicBezTo>
                <a:cubicBezTo>
                  <a:pt x="515" y="452"/>
                  <a:pt x="524" y="461"/>
                  <a:pt x="533" y="461"/>
                </a:cubicBezTo>
                <a:cubicBezTo>
                  <a:pt x="543" y="461"/>
                  <a:pt x="543" y="461"/>
                  <a:pt x="543" y="461"/>
                </a:cubicBezTo>
                <a:cubicBezTo>
                  <a:pt x="561" y="461"/>
                  <a:pt x="570" y="443"/>
                  <a:pt x="570" y="425"/>
                </a:cubicBezTo>
                <a:cubicBezTo>
                  <a:pt x="552" y="334"/>
                  <a:pt x="552" y="334"/>
                  <a:pt x="552" y="334"/>
                </a:cubicBezTo>
                <a:cubicBezTo>
                  <a:pt x="561" y="334"/>
                  <a:pt x="561" y="334"/>
                  <a:pt x="561" y="334"/>
                </a:cubicBezTo>
                <a:cubicBezTo>
                  <a:pt x="579" y="353"/>
                  <a:pt x="606" y="371"/>
                  <a:pt x="624" y="371"/>
                </a:cubicBezTo>
                <a:cubicBezTo>
                  <a:pt x="633" y="371"/>
                  <a:pt x="633" y="371"/>
                  <a:pt x="633" y="371"/>
                </a:cubicBezTo>
                <a:cubicBezTo>
                  <a:pt x="651" y="371"/>
                  <a:pt x="669" y="371"/>
                  <a:pt x="678" y="362"/>
                </a:cubicBezTo>
                <a:cubicBezTo>
                  <a:pt x="678" y="371"/>
                  <a:pt x="687" y="380"/>
                  <a:pt x="687" y="380"/>
                </a:cubicBezTo>
                <a:cubicBezTo>
                  <a:pt x="705" y="407"/>
                  <a:pt x="732" y="416"/>
                  <a:pt x="751" y="416"/>
                </a:cubicBezTo>
                <a:cubicBezTo>
                  <a:pt x="760" y="416"/>
                  <a:pt x="760" y="416"/>
                  <a:pt x="760" y="416"/>
                </a:cubicBezTo>
                <a:cubicBezTo>
                  <a:pt x="787" y="416"/>
                  <a:pt x="805" y="407"/>
                  <a:pt x="823" y="398"/>
                </a:cubicBezTo>
                <a:cubicBezTo>
                  <a:pt x="841" y="416"/>
                  <a:pt x="859" y="425"/>
                  <a:pt x="886" y="425"/>
                </a:cubicBezTo>
                <a:cubicBezTo>
                  <a:pt x="886" y="425"/>
                  <a:pt x="886" y="425"/>
                  <a:pt x="895" y="425"/>
                </a:cubicBezTo>
                <a:cubicBezTo>
                  <a:pt x="913" y="425"/>
                  <a:pt x="931" y="425"/>
                  <a:pt x="949" y="407"/>
                </a:cubicBezTo>
                <a:cubicBezTo>
                  <a:pt x="968" y="425"/>
                  <a:pt x="986" y="434"/>
                  <a:pt x="1013" y="443"/>
                </a:cubicBezTo>
                <a:lnTo>
                  <a:pt x="1022" y="443"/>
                </a:lnTo>
                <a:cubicBezTo>
                  <a:pt x="1031" y="443"/>
                  <a:pt x="1040" y="434"/>
                  <a:pt x="1049" y="434"/>
                </a:cubicBezTo>
                <a:cubicBezTo>
                  <a:pt x="1031" y="533"/>
                  <a:pt x="986" y="651"/>
                  <a:pt x="968" y="705"/>
                </a:cubicBezTo>
                <a:lnTo>
                  <a:pt x="968" y="705"/>
                </a:lnTo>
                <a:cubicBezTo>
                  <a:pt x="968" y="705"/>
                  <a:pt x="968" y="705"/>
                  <a:pt x="968" y="714"/>
                </a:cubicBezTo>
                <a:lnTo>
                  <a:pt x="958" y="714"/>
                </a:lnTo>
                <a:lnTo>
                  <a:pt x="958" y="714"/>
                </a:lnTo>
                <a:lnTo>
                  <a:pt x="958" y="714"/>
                </a:lnTo>
                <a:lnTo>
                  <a:pt x="958" y="714"/>
                </a:lnTo>
                <a:lnTo>
                  <a:pt x="958" y="714"/>
                </a:lnTo>
                <a:lnTo>
                  <a:pt x="958" y="714"/>
                </a:lnTo>
                <a:cubicBezTo>
                  <a:pt x="958" y="841"/>
                  <a:pt x="958" y="841"/>
                  <a:pt x="958" y="841"/>
                </a:cubicBezTo>
                <a:cubicBezTo>
                  <a:pt x="949" y="859"/>
                  <a:pt x="968" y="868"/>
                  <a:pt x="986" y="868"/>
                </a:cubicBezTo>
                <a:lnTo>
                  <a:pt x="986" y="868"/>
                </a:lnTo>
                <a:cubicBezTo>
                  <a:pt x="995" y="868"/>
                  <a:pt x="1013" y="859"/>
                  <a:pt x="1013" y="841"/>
                </a:cubicBezTo>
                <a:cubicBezTo>
                  <a:pt x="1022" y="723"/>
                  <a:pt x="1022" y="723"/>
                  <a:pt x="1022" y="723"/>
                </a:cubicBezTo>
                <a:cubicBezTo>
                  <a:pt x="1031" y="696"/>
                  <a:pt x="1103" y="515"/>
                  <a:pt x="1112" y="398"/>
                </a:cubicBezTo>
                <a:cubicBezTo>
                  <a:pt x="1112" y="398"/>
                  <a:pt x="1112" y="398"/>
                  <a:pt x="1121" y="398"/>
                </a:cubicBezTo>
                <a:cubicBezTo>
                  <a:pt x="1130" y="398"/>
                  <a:pt x="1130" y="398"/>
                  <a:pt x="1130" y="398"/>
                </a:cubicBezTo>
                <a:cubicBezTo>
                  <a:pt x="1130" y="570"/>
                  <a:pt x="1130" y="570"/>
                  <a:pt x="1130" y="570"/>
                </a:cubicBezTo>
                <a:cubicBezTo>
                  <a:pt x="1130" y="588"/>
                  <a:pt x="1139" y="596"/>
                  <a:pt x="1157" y="596"/>
                </a:cubicBezTo>
                <a:cubicBezTo>
                  <a:pt x="1266" y="596"/>
                  <a:pt x="1266" y="596"/>
                  <a:pt x="1266" y="596"/>
                </a:cubicBezTo>
                <a:cubicBezTo>
                  <a:pt x="1284" y="596"/>
                  <a:pt x="1293" y="588"/>
                  <a:pt x="1293" y="570"/>
                </a:cubicBezTo>
                <a:cubicBezTo>
                  <a:pt x="1293" y="524"/>
                  <a:pt x="1293" y="524"/>
                  <a:pt x="1293" y="524"/>
                </a:cubicBezTo>
                <a:cubicBezTo>
                  <a:pt x="1374" y="524"/>
                  <a:pt x="1374" y="524"/>
                  <a:pt x="1374" y="524"/>
                </a:cubicBezTo>
                <a:cubicBezTo>
                  <a:pt x="1392" y="524"/>
                  <a:pt x="1402" y="515"/>
                  <a:pt x="1402" y="497"/>
                </a:cubicBezTo>
                <a:cubicBezTo>
                  <a:pt x="1402" y="425"/>
                  <a:pt x="1402" y="425"/>
                  <a:pt x="1402" y="425"/>
                </a:cubicBezTo>
                <a:cubicBezTo>
                  <a:pt x="1483" y="425"/>
                  <a:pt x="1483" y="425"/>
                  <a:pt x="1483" y="425"/>
                </a:cubicBezTo>
                <a:cubicBezTo>
                  <a:pt x="1501" y="425"/>
                  <a:pt x="1510" y="416"/>
                  <a:pt x="1510" y="398"/>
                </a:cubicBezTo>
                <a:cubicBezTo>
                  <a:pt x="1510" y="208"/>
                  <a:pt x="1510" y="208"/>
                  <a:pt x="1510" y="208"/>
                </a:cubicBezTo>
                <a:cubicBezTo>
                  <a:pt x="1510" y="190"/>
                  <a:pt x="1501" y="181"/>
                  <a:pt x="1483" y="181"/>
                </a:cubicBezTo>
                <a:close/>
                <a:moveTo>
                  <a:pt x="54" y="380"/>
                </a:moveTo>
                <a:lnTo>
                  <a:pt x="54" y="380"/>
                </a:lnTo>
                <a:cubicBezTo>
                  <a:pt x="54" y="244"/>
                  <a:pt x="54" y="244"/>
                  <a:pt x="54" y="244"/>
                </a:cubicBezTo>
                <a:cubicBezTo>
                  <a:pt x="109" y="244"/>
                  <a:pt x="109" y="244"/>
                  <a:pt x="109" y="244"/>
                </a:cubicBezTo>
                <a:cubicBezTo>
                  <a:pt x="109" y="380"/>
                  <a:pt x="109" y="380"/>
                  <a:pt x="109" y="380"/>
                </a:cubicBezTo>
                <a:lnTo>
                  <a:pt x="54" y="380"/>
                </a:lnTo>
                <a:close/>
                <a:moveTo>
                  <a:pt x="163" y="470"/>
                </a:moveTo>
                <a:lnTo>
                  <a:pt x="163" y="470"/>
                </a:lnTo>
                <a:cubicBezTo>
                  <a:pt x="163" y="407"/>
                  <a:pt x="163" y="407"/>
                  <a:pt x="163" y="407"/>
                </a:cubicBezTo>
                <a:cubicBezTo>
                  <a:pt x="163" y="217"/>
                  <a:pt x="163" y="217"/>
                  <a:pt x="163" y="217"/>
                </a:cubicBezTo>
                <a:cubicBezTo>
                  <a:pt x="163" y="145"/>
                  <a:pt x="163" y="145"/>
                  <a:pt x="163" y="145"/>
                </a:cubicBezTo>
                <a:cubicBezTo>
                  <a:pt x="217" y="145"/>
                  <a:pt x="217" y="145"/>
                  <a:pt x="217" y="145"/>
                </a:cubicBezTo>
                <a:cubicBezTo>
                  <a:pt x="217" y="470"/>
                  <a:pt x="217" y="470"/>
                  <a:pt x="217" y="470"/>
                </a:cubicBezTo>
                <a:lnTo>
                  <a:pt x="163" y="470"/>
                </a:lnTo>
                <a:close/>
                <a:moveTo>
                  <a:pt x="326" y="542"/>
                </a:moveTo>
                <a:lnTo>
                  <a:pt x="326" y="542"/>
                </a:lnTo>
                <a:cubicBezTo>
                  <a:pt x="271" y="542"/>
                  <a:pt x="271" y="542"/>
                  <a:pt x="271" y="542"/>
                </a:cubicBezTo>
                <a:cubicBezTo>
                  <a:pt x="271" y="515"/>
                  <a:pt x="271" y="515"/>
                  <a:pt x="271" y="515"/>
                </a:cubicBezTo>
                <a:cubicBezTo>
                  <a:pt x="271" y="506"/>
                  <a:pt x="281" y="506"/>
                  <a:pt x="281" y="497"/>
                </a:cubicBezTo>
                <a:cubicBezTo>
                  <a:pt x="281" y="117"/>
                  <a:pt x="281" y="117"/>
                  <a:pt x="281" y="117"/>
                </a:cubicBezTo>
                <a:cubicBezTo>
                  <a:pt x="281" y="109"/>
                  <a:pt x="271" y="100"/>
                  <a:pt x="271" y="100"/>
                </a:cubicBezTo>
                <a:cubicBezTo>
                  <a:pt x="271" y="63"/>
                  <a:pt x="271" y="63"/>
                  <a:pt x="271" y="63"/>
                </a:cubicBezTo>
                <a:cubicBezTo>
                  <a:pt x="326" y="63"/>
                  <a:pt x="326" y="63"/>
                  <a:pt x="326" y="63"/>
                </a:cubicBezTo>
                <a:cubicBezTo>
                  <a:pt x="326" y="226"/>
                  <a:pt x="326" y="226"/>
                  <a:pt x="326" y="226"/>
                </a:cubicBezTo>
                <a:cubicBezTo>
                  <a:pt x="326" y="371"/>
                  <a:pt x="326" y="371"/>
                  <a:pt x="326" y="371"/>
                </a:cubicBezTo>
                <a:lnTo>
                  <a:pt x="326" y="542"/>
                </a:lnTo>
                <a:close/>
                <a:moveTo>
                  <a:pt x="380" y="343"/>
                </a:moveTo>
                <a:lnTo>
                  <a:pt x="380" y="343"/>
                </a:lnTo>
                <a:cubicBezTo>
                  <a:pt x="380" y="253"/>
                  <a:pt x="380" y="253"/>
                  <a:pt x="380" y="253"/>
                </a:cubicBezTo>
                <a:cubicBezTo>
                  <a:pt x="398" y="253"/>
                  <a:pt x="398" y="253"/>
                  <a:pt x="398" y="253"/>
                </a:cubicBezTo>
                <a:cubicBezTo>
                  <a:pt x="389" y="343"/>
                  <a:pt x="389" y="343"/>
                  <a:pt x="389" y="343"/>
                </a:cubicBezTo>
                <a:lnTo>
                  <a:pt x="389" y="343"/>
                </a:lnTo>
                <a:lnTo>
                  <a:pt x="380" y="343"/>
                </a:lnTo>
                <a:close/>
                <a:moveTo>
                  <a:pt x="633" y="316"/>
                </a:moveTo>
                <a:lnTo>
                  <a:pt x="633" y="316"/>
                </a:lnTo>
                <a:cubicBezTo>
                  <a:pt x="624" y="316"/>
                  <a:pt x="615" y="307"/>
                  <a:pt x="615" y="307"/>
                </a:cubicBezTo>
                <a:cubicBezTo>
                  <a:pt x="633" y="289"/>
                  <a:pt x="651" y="271"/>
                  <a:pt x="660" y="253"/>
                </a:cubicBezTo>
                <a:cubicBezTo>
                  <a:pt x="669" y="235"/>
                  <a:pt x="669" y="217"/>
                  <a:pt x="660" y="199"/>
                </a:cubicBezTo>
                <a:cubicBezTo>
                  <a:pt x="660" y="190"/>
                  <a:pt x="651" y="172"/>
                  <a:pt x="642" y="163"/>
                </a:cubicBezTo>
                <a:cubicBezTo>
                  <a:pt x="642" y="154"/>
                  <a:pt x="633" y="145"/>
                  <a:pt x="624" y="145"/>
                </a:cubicBezTo>
                <a:cubicBezTo>
                  <a:pt x="633" y="136"/>
                  <a:pt x="642" y="136"/>
                  <a:pt x="651" y="136"/>
                </a:cubicBezTo>
                <a:cubicBezTo>
                  <a:pt x="660" y="136"/>
                  <a:pt x="669" y="145"/>
                  <a:pt x="669" y="154"/>
                </a:cubicBezTo>
                <a:cubicBezTo>
                  <a:pt x="678" y="154"/>
                  <a:pt x="678" y="172"/>
                  <a:pt x="678" y="181"/>
                </a:cubicBezTo>
                <a:cubicBezTo>
                  <a:pt x="669" y="280"/>
                  <a:pt x="669" y="280"/>
                  <a:pt x="669" y="280"/>
                </a:cubicBezTo>
                <a:cubicBezTo>
                  <a:pt x="669" y="298"/>
                  <a:pt x="651" y="316"/>
                  <a:pt x="633" y="316"/>
                </a:cubicBezTo>
                <a:close/>
                <a:moveTo>
                  <a:pt x="760" y="362"/>
                </a:moveTo>
                <a:lnTo>
                  <a:pt x="760" y="362"/>
                </a:lnTo>
                <a:cubicBezTo>
                  <a:pt x="751" y="362"/>
                  <a:pt x="741" y="353"/>
                  <a:pt x="732" y="343"/>
                </a:cubicBezTo>
                <a:cubicBezTo>
                  <a:pt x="732" y="343"/>
                  <a:pt x="723" y="334"/>
                  <a:pt x="723" y="316"/>
                </a:cubicBezTo>
                <a:cubicBezTo>
                  <a:pt x="741" y="163"/>
                  <a:pt x="741" y="163"/>
                  <a:pt x="741" y="163"/>
                </a:cubicBezTo>
                <a:cubicBezTo>
                  <a:pt x="741" y="145"/>
                  <a:pt x="760" y="126"/>
                  <a:pt x="778" y="126"/>
                </a:cubicBezTo>
                <a:cubicBezTo>
                  <a:pt x="787" y="126"/>
                  <a:pt x="796" y="136"/>
                  <a:pt x="805" y="145"/>
                </a:cubicBezTo>
                <a:cubicBezTo>
                  <a:pt x="805" y="145"/>
                  <a:pt x="814" y="154"/>
                  <a:pt x="814" y="163"/>
                </a:cubicBezTo>
                <a:cubicBezTo>
                  <a:pt x="814" y="163"/>
                  <a:pt x="814" y="163"/>
                  <a:pt x="814" y="172"/>
                </a:cubicBezTo>
                <a:cubicBezTo>
                  <a:pt x="796" y="325"/>
                  <a:pt x="796" y="325"/>
                  <a:pt x="796" y="325"/>
                </a:cubicBezTo>
                <a:lnTo>
                  <a:pt x="796" y="334"/>
                </a:lnTo>
                <a:cubicBezTo>
                  <a:pt x="796" y="353"/>
                  <a:pt x="778" y="362"/>
                  <a:pt x="760" y="362"/>
                </a:cubicBezTo>
                <a:close/>
                <a:moveTo>
                  <a:pt x="913" y="362"/>
                </a:moveTo>
                <a:lnTo>
                  <a:pt x="913" y="362"/>
                </a:lnTo>
                <a:cubicBezTo>
                  <a:pt x="904" y="371"/>
                  <a:pt x="895" y="371"/>
                  <a:pt x="886" y="371"/>
                </a:cubicBezTo>
                <a:cubicBezTo>
                  <a:pt x="868" y="371"/>
                  <a:pt x="859" y="353"/>
                  <a:pt x="859" y="343"/>
                </a:cubicBezTo>
                <a:cubicBezTo>
                  <a:pt x="859" y="334"/>
                  <a:pt x="859" y="334"/>
                  <a:pt x="859" y="334"/>
                </a:cubicBezTo>
                <a:cubicBezTo>
                  <a:pt x="868" y="172"/>
                  <a:pt x="868" y="172"/>
                  <a:pt x="868" y="172"/>
                </a:cubicBezTo>
                <a:cubicBezTo>
                  <a:pt x="868" y="172"/>
                  <a:pt x="868" y="172"/>
                  <a:pt x="868" y="163"/>
                </a:cubicBezTo>
                <a:lnTo>
                  <a:pt x="877" y="154"/>
                </a:lnTo>
                <a:cubicBezTo>
                  <a:pt x="886" y="145"/>
                  <a:pt x="895" y="145"/>
                  <a:pt x="904" y="145"/>
                </a:cubicBezTo>
                <a:cubicBezTo>
                  <a:pt x="922" y="145"/>
                  <a:pt x="940" y="154"/>
                  <a:pt x="940" y="172"/>
                </a:cubicBezTo>
                <a:lnTo>
                  <a:pt x="940" y="181"/>
                </a:lnTo>
                <a:cubicBezTo>
                  <a:pt x="922" y="334"/>
                  <a:pt x="922" y="334"/>
                  <a:pt x="922" y="334"/>
                </a:cubicBezTo>
                <a:cubicBezTo>
                  <a:pt x="922" y="343"/>
                  <a:pt x="922" y="343"/>
                  <a:pt x="922" y="343"/>
                </a:cubicBezTo>
                <a:cubicBezTo>
                  <a:pt x="922" y="353"/>
                  <a:pt x="922" y="362"/>
                  <a:pt x="913" y="362"/>
                </a:cubicBezTo>
                <a:close/>
                <a:moveTo>
                  <a:pt x="1013" y="380"/>
                </a:moveTo>
                <a:lnTo>
                  <a:pt x="1013" y="380"/>
                </a:lnTo>
                <a:cubicBezTo>
                  <a:pt x="1004" y="380"/>
                  <a:pt x="986" y="371"/>
                  <a:pt x="986" y="353"/>
                </a:cubicBezTo>
                <a:cubicBezTo>
                  <a:pt x="986" y="343"/>
                  <a:pt x="986" y="343"/>
                  <a:pt x="986" y="343"/>
                </a:cubicBezTo>
                <a:cubicBezTo>
                  <a:pt x="995" y="190"/>
                  <a:pt x="995" y="190"/>
                  <a:pt x="995" y="190"/>
                </a:cubicBezTo>
                <a:cubicBezTo>
                  <a:pt x="995" y="181"/>
                  <a:pt x="995" y="181"/>
                  <a:pt x="995" y="181"/>
                </a:cubicBezTo>
                <a:cubicBezTo>
                  <a:pt x="1004" y="163"/>
                  <a:pt x="1022" y="154"/>
                  <a:pt x="1040" y="154"/>
                </a:cubicBezTo>
                <a:cubicBezTo>
                  <a:pt x="1058" y="154"/>
                  <a:pt x="1076" y="172"/>
                  <a:pt x="1067" y="190"/>
                </a:cubicBezTo>
                <a:cubicBezTo>
                  <a:pt x="1058" y="353"/>
                  <a:pt x="1058" y="353"/>
                  <a:pt x="1058" y="353"/>
                </a:cubicBezTo>
                <a:lnTo>
                  <a:pt x="1058" y="353"/>
                </a:lnTo>
                <a:lnTo>
                  <a:pt x="1058" y="353"/>
                </a:lnTo>
                <a:cubicBezTo>
                  <a:pt x="1058" y="371"/>
                  <a:pt x="1040" y="389"/>
                  <a:pt x="1013" y="380"/>
                </a:cubicBezTo>
                <a:close/>
                <a:moveTo>
                  <a:pt x="1121" y="343"/>
                </a:moveTo>
                <a:lnTo>
                  <a:pt x="1121" y="343"/>
                </a:lnTo>
                <a:lnTo>
                  <a:pt x="1112" y="343"/>
                </a:lnTo>
                <a:cubicBezTo>
                  <a:pt x="1121" y="253"/>
                  <a:pt x="1121" y="253"/>
                  <a:pt x="1121" y="253"/>
                </a:cubicBezTo>
                <a:cubicBezTo>
                  <a:pt x="1121" y="253"/>
                  <a:pt x="1121" y="253"/>
                  <a:pt x="1130" y="253"/>
                </a:cubicBezTo>
                <a:lnTo>
                  <a:pt x="1130" y="253"/>
                </a:lnTo>
                <a:cubicBezTo>
                  <a:pt x="1130" y="343"/>
                  <a:pt x="1130" y="343"/>
                  <a:pt x="1130" y="343"/>
                </a:cubicBezTo>
                <a:lnTo>
                  <a:pt x="1121" y="343"/>
                </a:lnTo>
                <a:close/>
                <a:moveTo>
                  <a:pt x="1239" y="542"/>
                </a:moveTo>
                <a:lnTo>
                  <a:pt x="1239" y="542"/>
                </a:lnTo>
                <a:cubicBezTo>
                  <a:pt x="1185" y="542"/>
                  <a:pt x="1185" y="542"/>
                  <a:pt x="1185" y="542"/>
                </a:cubicBezTo>
                <a:cubicBezTo>
                  <a:pt x="1185" y="371"/>
                  <a:pt x="1185" y="371"/>
                  <a:pt x="1185" y="371"/>
                </a:cubicBezTo>
                <a:cubicBezTo>
                  <a:pt x="1185" y="226"/>
                  <a:pt x="1185" y="226"/>
                  <a:pt x="1185" y="226"/>
                </a:cubicBezTo>
                <a:cubicBezTo>
                  <a:pt x="1185" y="63"/>
                  <a:pt x="1185" y="63"/>
                  <a:pt x="1185" y="63"/>
                </a:cubicBezTo>
                <a:cubicBezTo>
                  <a:pt x="1239" y="63"/>
                  <a:pt x="1239" y="63"/>
                  <a:pt x="1239" y="63"/>
                </a:cubicBezTo>
                <a:cubicBezTo>
                  <a:pt x="1239" y="117"/>
                  <a:pt x="1239" y="117"/>
                  <a:pt x="1239" y="117"/>
                </a:cubicBezTo>
                <a:cubicBezTo>
                  <a:pt x="1239" y="497"/>
                  <a:pt x="1239" y="497"/>
                  <a:pt x="1239" y="497"/>
                </a:cubicBezTo>
                <a:lnTo>
                  <a:pt x="1239" y="542"/>
                </a:lnTo>
                <a:close/>
                <a:moveTo>
                  <a:pt x="1347" y="470"/>
                </a:moveTo>
                <a:lnTo>
                  <a:pt x="1347" y="470"/>
                </a:lnTo>
                <a:cubicBezTo>
                  <a:pt x="1293" y="470"/>
                  <a:pt x="1293" y="470"/>
                  <a:pt x="1293" y="470"/>
                </a:cubicBezTo>
                <a:cubicBezTo>
                  <a:pt x="1293" y="145"/>
                  <a:pt x="1293" y="145"/>
                  <a:pt x="1293" y="145"/>
                </a:cubicBezTo>
                <a:cubicBezTo>
                  <a:pt x="1347" y="145"/>
                  <a:pt x="1347" y="145"/>
                  <a:pt x="1347" y="145"/>
                </a:cubicBezTo>
                <a:cubicBezTo>
                  <a:pt x="1347" y="208"/>
                  <a:pt x="1347" y="208"/>
                  <a:pt x="1347" y="208"/>
                </a:cubicBezTo>
                <a:cubicBezTo>
                  <a:pt x="1347" y="398"/>
                  <a:pt x="1347" y="398"/>
                  <a:pt x="1347" y="398"/>
                </a:cubicBezTo>
                <a:lnTo>
                  <a:pt x="1347" y="470"/>
                </a:lnTo>
                <a:close/>
                <a:moveTo>
                  <a:pt x="1456" y="371"/>
                </a:moveTo>
                <a:lnTo>
                  <a:pt x="1456" y="371"/>
                </a:lnTo>
                <a:cubicBezTo>
                  <a:pt x="1402" y="371"/>
                  <a:pt x="1402" y="371"/>
                  <a:pt x="1402" y="371"/>
                </a:cubicBezTo>
                <a:cubicBezTo>
                  <a:pt x="1402" y="235"/>
                  <a:pt x="1402" y="235"/>
                  <a:pt x="1402" y="235"/>
                </a:cubicBezTo>
                <a:cubicBezTo>
                  <a:pt x="1456" y="235"/>
                  <a:pt x="1456" y="235"/>
                  <a:pt x="1456" y="235"/>
                </a:cubicBezTo>
                <a:lnTo>
                  <a:pt x="1456" y="3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28" name="Group 38">
            <a:extLst>
              <a:ext uri="{FF2B5EF4-FFF2-40B4-BE49-F238E27FC236}">
                <a16:creationId xmlns:a16="http://schemas.microsoft.com/office/drawing/2014/main" id="{7CCBC183-D7FD-3D47-8554-2B712F451E19}"/>
              </a:ext>
            </a:extLst>
          </p:cNvPr>
          <p:cNvGrpSpPr/>
          <p:nvPr/>
        </p:nvGrpSpPr>
        <p:grpSpPr>
          <a:xfrm>
            <a:off x="3144003" y="6568684"/>
            <a:ext cx="3197155" cy="1267610"/>
            <a:chOff x="5762928" y="11069053"/>
            <a:chExt cx="3197155" cy="1267610"/>
          </a:xfrm>
        </p:grpSpPr>
        <p:sp>
          <p:nvSpPr>
            <p:cNvPr id="429" name="CuadroTexto 395">
              <a:extLst>
                <a:ext uri="{FF2B5EF4-FFF2-40B4-BE49-F238E27FC236}">
                  <a16:creationId xmlns:a16="http://schemas.microsoft.com/office/drawing/2014/main" id="{9F38D057-B574-6A46-A43D-0750BCA1A69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30" name="Rectangle 40">
              <a:extLst>
                <a:ext uri="{FF2B5EF4-FFF2-40B4-BE49-F238E27FC236}">
                  <a16:creationId xmlns:a16="http://schemas.microsoft.com/office/drawing/2014/main" id="{74D1ED5E-5F70-F841-AF5D-2D21FF0F58FE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31" name="Group 38">
            <a:extLst>
              <a:ext uri="{FF2B5EF4-FFF2-40B4-BE49-F238E27FC236}">
                <a16:creationId xmlns:a16="http://schemas.microsoft.com/office/drawing/2014/main" id="{D86C114B-1414-C244-B986-B21325B0F37B}"/>
              </a:ext>
            </a:extLst>
          </p:cNvPr>
          <p:cNvGrpSpPr/>
          <p:nvPr/>
        </p:nvGrpSpPr>
        <p:grpSpPr>
          <a:xfrm>
            <a:off x="3154940" y="11157603"/>
            <a:ext cx="3197155" cy="1267610"/>
            <a:chOff x="5762928" y="11069053"/>
            <a:chExt cx="3197155" cy="1267610"/>
          </a:xfrm>
        </p:grpSpPr>
        <p:sp>
          <p:nvSpPr>
            <p:cNvPr id="432" name="CuadroTexto 395">
              <a:extLst>
                <a:ext uri="{FF2B5EF4-FFF2-40B4-BE49-F238E27FC236}">
                  <a16:creationId xmlns:a16="http://schemas.microsoft.com/office/drawing/2014/main" id="{E8B69C4B-8693-E844-9FE0-1EDC460022AA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33" name="Rectangle 40">
              <a:extLst>
                <a:ext uri="{FF2B5EF4-FFF2-40B4-BE49-F238E27FC236}">
                  <a16:creationId xmlns:a16="http://schemas.microsoft.com/office/drawing/2014/main" id="{9BA4C5A3-9F31-AE41-B835-0553AE408390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34" name="Group 38">
            <a:extLst>
              <a:ext uri="{FF2B5EF4-FFF2-40B4-BE49-F238E27FC236}">
                <a16:creationId xmlns:a16="http://schemas.microsoft.com/office/drawing/2014/main" id="{226EA96F-EC77-7846-A047-52C5C5517AEB}"/>
              </a:ext>
            </a:extLst>
          </p:cNvPr>
          <p:cNvGrpSpPr/>
          <p:nvPr/>
        </p:nvGrpSpPr>
        <p:grpSpPr>
          <a:xfrm>
            <a:off x="17564907" y="11139815"/>
            <a:ext cx="3197155" cy="1267610"/>
            <a:chOff x="5762928" y="11069053"/>
            <a:chExt cx="3197155" cy="1267610"/>
          </a:xfrm>
        </p:grpSpPr>
        <p:sp>
          <p:nvSpPr>
            <p:cNvPr id="435" name="CuadroTexto 395">
              <a:extLst>
                <a:ext uri="{FF2B5EF4-FFF2-40B4-BE49-F238E27FC236}">
                  <a16:creationId xmlns:a16="http://schemas.microsoft.com/office/drawing/2014/main" id="{33A74528-16E2-434C-872E-92B2B6F21B9A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36" name="Rectangle 40">
              <a:extLst>
                <a:ext uri="{FF2B5EF4-FFF2-40B4-BE49-F238E27FC236}">
                  <a16:creationId xmlns:a16="http://schemas.microsoft.com/office/drawing/2014/main" id="{256E8987-DEA0-A543-8028-C0F687DD0A29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37" name="Group 38">
            <a:extLst>
              <a:ext uri="{FF2B5EF4-FFF2-40B4-BE49-F238E27FC236}">
                <a16:creationId xmlns:a16="http://schemas.microsoft.com/office/drawing/2014/main" id="{9FF83EE6-4330-2B48-870E-647DB6A02041}"/>
              </a:ext>
            </a:extLst>
          </p:cNvPr>
          <p:cNvGrpSpPr/>
          <p:nvPr/>
        </p:nvGrpSpPr>
        <p:grpSpPr>
          <a:xfrm>
            <a:off x="17569566" y="6572315"/>
            <a:ext cx="3197155" cy="1267610"/>
            <a:chOff x="5762928" y="11069053"/>
            <a:chExt cx="3197155" cy="1267610"/>
          </a:xfrm>
        </p:grpSpPr>
        <p:sp>
          <p:nvSpPr>
            <p:cNvPr id="438" name="CuadroTexto 395">
              <a:extLst>
                <a:ext uri="{FF2B5EF4-FFF2-40B4-BE49-F238E27FC236}">
                  <a16:creationId xmlns:a16="http://schemas.microsoft.com/office/drawing/2014/main" id="{6F25B500-BA9B-A34C-B3FC-BD33D7D4478A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39" name="Rectangle 40">
              <a:extLst>
                <a:ext uri="{FF2B5EF4-FFF2-40B4-BE49-F238E27FC236}">
                  <a16:creationId xmlns:a16="http://schemas.microsoft.com/office/drawing/2014/main" id="{AED95E0B-52A0-3D4E-A76C-8E26D9AB373B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9F9AEF33-A4B2-5F42-8B67-8158404155CD}"/>
              </a:ext>
            </a:extLst>
          </p:cNvPr>
          <p:cNvGrpSpPr/>
          <p:nvPr/>
        </p:nvGrpSpPr>
        <p:grpSpPr>
          <a:xfrm>
            <a:off x="2668308" y="567612"/>
            <a:ext cx="19041035" cy="2561450"/>
            <a:chOff x="2668308" y="861425"/>
            <a:chExt cx="19041035" cy="2561450"/>
          </a:xfrm>
        </p:grpSpPr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57D2FD41-DE3C-DB46-A161-334C6DFC1535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DF4AEEFD-718A-A14B-9012-C4A0A8554EA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771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Freeform 203">
            <a:extLst>
              <a:ext uri="{FF2B5EF4-FFF2-40B4-BE49-F238E27FC236}">
                <a16:creationId xmlns:a16="http://schemas.microsoft.com/office/drawing/2014/main" id="{E5C9937C-4847-724A-AFB8-36286DAE0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655" y="4378726"/>
            <a:ext cx="8591891" cy="7330245"/>
          </a:xfrm>
          <a:custGeom>
            <a:avLst/>
            <a:gdLst>
              <a:gd name="T0" fmla="*/ 7530 w 7748"/>
              <a:gd name="T1" fmla="*/ 3497 h 6608"/>
              <a:gd name="T2" fmla="*/ 4890 w 7748"/>
              <a:gd name="T3" fmla="*/ 578 h 6608"/>
              <a:gd name="T4" fmla="*/ 4384 w 7748"/>
              <a:gd name="T5" fmla="*/ 1555 h 6608"/>
              <a:gd name="T6" fmla="*/ 4185 w 7748"/>
              <a:gd name="T7" fmla="*/ 0 h 6608"/>
              <a:gd name="T8" fmla="*/ 3399 w 7748"/>
              <a:gd name="T9" fmla="*/ 199 h 6608"/>
              <a:gd name="T10" fmla="*/ 3264 w 7748"/>
              <a:gd name="T11" fmla="*/ 1166 h 6608"/>
              <a:gd name="T12" fmla="*/ 1871 w 7748"/>
              <a:gd name="T13" fmla="*/ 759 h 6608"/>
              <a:gd name="T14" fmla="*/ 91 w 7748"/>
              <a:gd name="T15" fmla="*/ 5866 h 6608"/>
              <a:gd name="T16" fmla="*/ 1537 w 7748"/>
              <a:gd name="T17" fmla="*/ 6607 h 6608"/>
              <a:gd name="T18" fmla="*/ 3309 w 7748"/>
              <a:gd name="T19" fmla="*/ 5974 h 6608"/>
              <a:gd name="T20" fmla="*/ 3390 w 7748"/>
              <a:gd name="T21" fmla="*/ 3470 h 6608"/>
              <a:gd name="T22" fmla="*/ 3869 w 7748"/>
              <a:gd name="T23" fmla="*/ 3036 h 6608"/>
              <a:gd name="T24" fmla="*/ 4357 w 7748"/>
              <a:gd name="T25" fmla="*/ 4320 h 6608"/>
              <a:gd name="T26" fmla="*/ 5441 w 7748"/>
              <a:gd name="T27" fmla="*/ 6534 h 6608"/>
              <a:gd name="T28" fmla="*/ 7114 w 7748"/>
              <a:gd name="T29" fmla="*/ 6498 h 6608"/>
              <a:gd name="T30" fmla="*/ 7530 w 7748"/>
              <a:gd name="T31" fmla="*/ 3497 h 6608"/>
              <a:gd name="T32" fmla="*/ 2929 w 7748"/>
              <a:gd name="T33" fmla="*/ 5866 h 6608"/>
              <a:gd name="T34" fmla="*/ 2884 w 7748"/>
              <a:gd name="T35" fmla="*/ 5884 h 6608"/>
              <a:gd name="T36" fmla="*/ 506 w 7748"/>
              <a:gd name="T37" fmla="*/ 4256 h 6608"/>
              <a:gd name="T38" fmla="*/ 570 w 7748"/>
              <a:gd name="T39" fmla="*/ 3687 h 6608"/>
              <a:gd name="T40" fmla="*/ 1817 w 7748"/>
              <a:gd name="T41" fmla="*/ 4148 h 6608"/>
              <a:gd name="T42" fmla="*/ 2992 w 7748"/>
              <a:gd name="T43" fmla="*/ 3886 h 6608"/>
              <a:gd name="T44" fmla="*/ 2097 w 7748"/>
              <a:gd name="T45" fmla="*/ 1085 h 6608"/>
              <a:gd name="T46" fmla="*/ 2541 w 7748"/>
              <a:gd name="T47" fmla="*/ 895 h 6608"/>
              <a:gd name="T48" fmla="*/ 3001 w 7748"/>
              <a:gd name="T49" fmla="*/ 1961 h 6608"/>
              <a:gd name="T50" fmla="*/ 3011 w 7748"/>
              <a:gd name="T51" fmla="*/ 2593 h 6608"/>
              <a:gd name="T52" fmla="*/ 3001 w 7748"/>
              <a:gd name="T53" fmla="*/ 2873 h 6608"/>
              <a:gd name="T54" fmla="*/ 2992 w 7748"/>
              <a:gd name="T55" fmla="*/ 3452 h 6608"/>
              <a:gd name="T56" fmla="*/ 1890 w 7748"/>
              <a:gd name="T57" fmla="*/ 3750 h 6608"/>
              <a:gd name="T58" fmla="*/ 678 w 7748"/>
              <a:gd name="T59" fmla="*/ 3226 h 6608"/>
              <a:gd name="T60" fmla="*/ 723 w 7748"/>
              <a:gd name="T61" fmla="*/ 6119 h 6608"/>
              <a:gd name="T62" fmla="*/ 479 w 7748"/>
              <a:gd name="T63" fmla="*/ 5829 h 6608"/>
              <a:gd name="T64" fmla="*/ 1013 w 7748"/>
              <a:gd name="T65" fmla="*/ 5694 h 6608"/>
              <a:gd name="T66" fmla="*/ 2179 w 7748"/>
              <a:gd name="T67" fmla="*/ 6155 h 6608"/>
              <a:gd name="T68" fmla="*/ 4329 w 7748"/>
              <a:gd name="T69" fmla="*/ 2937 h 6608"/>
              <a:gd name="T70" fmla="*/ 4004 w 7748"/>
              <a:gd name="T71" fmla="*/ 2611 h 6608"/>
              <a:gd name="T72" fmla="*/ 3725 w 7748"/>
              <a:gd name="T73" fmla="*/ 2611 h 6608"/>
              <a:gd name="T74" fmla="*/ 3426 w 7748"/>
              <a:gd name="T75" fmla="*/ 2638 h 6608"/>
              <a:gd name="T76" fmla="*/ 3788 w 7748"/>
              <a:gd name="T77" fmla="*/ 2186 h 6608"/>
              <a:gd name="T78" fmla="*/ 3986 w 7748"/>
              <a:gd name="T79" fmla="*/ 398 h 6608"/>
              <a:gd name="T80" fmla="*/ 4031 w 7748"/>
              <a:gd name="T81" fmla="*/ 2349 h 6608"/>
              <a:gd name="T82" fmla="*/ 4149 w 7748"/>
              <a:gd name="T83" fmla="*/ 2476 h 6608"/>
              <a:gd name="T84" fmla="*/ 4329 w 7748"/>
              <a:gd name="T85" fmla="*/ 2937 h 6608"/>
              <a:gd name="T86" fmla="*/ 4745 w 7748"/>
              <a:gd name="T87" fmla="*/ 2892 h 6608"/>
              <a:gd name="T88" fmla="*/ 4736 w 7748"/>
              <a:gd name="T89" fmla="*/ 1961 h 6608"/>
              <a:gd name="T90" fmla="*/ 5640 w 7748"/>
              <a:gd name="T91" fmla="*/ 1085 h 6608"/>
              <a:gd name="T92" fmla="*/ 7159 w 7748"/>
              <a:gd name="T93" fmla="*/ 3660 h 6608"/>
              <a:gd name="T94" fmla="*/ 6743 w 7748"/>
              <a:gd name="T95" fmla="*/ 4636 h 6608"/>
              <a:gd name="T96" fmla="*/ 4962 w 7748"/>
              <a:gd name="T97" fmla="*/ 5956 h 6608"/>
              <a:gd name="T98" fmla="*/ 4818 w 7748"/>
              <a:gd name="T99" fmla="*/ 5866 h 6608"/>
              <a:gd name="T100" fmla="*/ 7258 w 7748"/>
              <a:gd name="T101" fmla="*/ 5829 h 6608"/>
              <a:gd name="T102" fmla="*/ 7014 w 7748"/>
              <a:gd name="T103" fmla="*/ 6119 h 6608"/>
              <a:gd name="T104" fmla="*/ 6327 w 7748"/>
              <a:gd name="T105" fmla="*/ 5685 h 6608"/>
              <a:gd name="T106" fmla="*/ 7277 w 7748"/>
              <a:gd name="T107" fmla="*/ 4492 h 6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748" h="6608">
                <a:moveTo>
                  <a:pt x="7530" y="3497"/>
                </a:moveTo>
                <a:lnTo>
                  <a:pt x="7530" y="3497"/>
                </a:lnTo>
                <a:cubicBezTo>
                  <a:pt x="7277" y="2295"/>
                  <a:pt x="6716" y="1374"/>
                  <a:pt x="5875" y="759"/>
                </a:cubicBezTo>
                <a:cubicBezTo>
                  <a:pt x="5486" y="488"/>
                  <a:pt x="5161" y="424"/>
                  <a:pt x="4890" y="578"/>
                </a:cubicBezTo>
                <a:cubicBezTo>
                  <a:pt x="4709" y="678"/>
                  <a:pt x="4565" y="877"/>
                  <a:pt x="4474" y="1166"/>
                </a:cubicBezTo>
                <a:cubicBezTo>
                  <a:pt x="4438" y="1283"/>
                  <a:pt x="4411" y="1410"/>
                  <a:pt x="4384" y="1555"/>
                </a:cubicBezTo>
                <a:cubicBezTo>
                  <a:pt x="4384" y="199"/>
                  <a:pt x="4384" y="199"/>
                  <a:pt x="4384" y="199"/>
                </a:cubicBezTo>
                <a:cubicBezTo>
                  <a:pt x="4384" y="90"/>
                  <a:pt x="4293" y="0"/>
                  <a:pt x="4185" y="0"/>
                </a:cubicBezTo>
                <a:cubicBezTo>
                  <a:pt x="3598" y="0"/>
                  <a:pt x="3598" y="0"/>
                  <a:pt x="3598" y="0"/>
                </a:cubicBezTo>
                <a:cubicBezTo>
                  <a:pt x="3481" y="0"/>
                  <a:pt x="3399" y="90"/>
                  <a:pt x="3399" y="199"/>
                </a:cubicBezTo>
                <a:cubicBezTo>
                  <a:pt x="3399" y="1916"/>
                  <a:pt x="3399" y="1916"/>
                  <a:pt x="3399" y="1916"/>
                </a:cubicBezTo>
                <a:cubicBezTo>
                  <a:pt x="3372" y="1618"/>
                  <a:pt x="3327" y="1374"/>
                  <a:pt x="3264" y="1166"/>
                </a:cubicBezTo>
                <a:cubicBezTo>
                  <a:pt x="3173" y="877"/>
                  <a:pt x="3038" y="678"/>
                  <a:pt x="2857" y="578"/>
                </a:cubicBezTo>
                <a:cubicBezTo>
                  <a:pt x="2586" y="424"/>
                  <a:pt x="2251" y="488"/>
                  <a:pt x="1871" y="759"/>
                </a:cubicBezTo>
                <a:cubicBezTo>
                  <a:pt x="1022" y="1374"/>
                  <a:pt x="470" y="2295"/>
                  <a:pt x="208" y="3497"/>
                </a:cubicBezTo>
                <a:cubicBezTo>
                  <a:pt x="0" y="4473"/>
                  <a:pt x="45" y="5405"/>
                  <a:pt x="91" y="5866"/>
                </a:cubicBezTo>
                <a:cubicBezTo>
                  <a:pt x="118" y="6164"/>
                  <a:pt x="335" y="6417"/>
                  <a:pt x="624" y="6498"/>
                </a:cubicBezTo>
                <a:cubicBezTo>
                  <a:pt x="904" y="6571"/>
                  <a:pt x="1212" y="6607"/>
                  <a:pt x="1537" y="6607"/>
                </a:cubicBezTo>
                <a:cubicBezTo>
                  <a:pt x="1790" y="6607"/>
                  <a:pt x="2043" y="6589"/>
                  <a:pt x="2296" y="6534"/>
                </a:cubicBezTo>
                <a:cubicBezTo>
                  <a:pt x="2567" y="6480"/>
                  <a:pt x="3200" y="6327"/>
                  <a:pt x="3309" y="5974"/>
                </a:cubicBezTo>
                <a:cubicBezTo>
                  <a:pt x="3318" y="5920"/>
                  <a:pt x="3354" y="5802"/>
                  <a:pt x="3381" y="4320"/>
                </a:cubicBezTo>
                <a:cubicBezTo>
                  <a:pt x="3381" y="4022"/>
                  <a:pt x="3390" y="3714"/>
                  <a:pt x="3390" y="3470"/>
                </a:cubicBezTo>
                <a:cubicBezTo>
                  <a:pt x="3426" y="3461"/>
                  <a:pt x="3454" y="3443"/>
                  <a:pt x="3481" y="3425"/>
                </a:cubicBezTo>
                <a:cubicBezTo>
                  <a:pt x="3869" y="3036"/>
                  <a:pt x="3869" y="3036"/>
                  <a:pt x="3869" y="3036"/>
                </a:cubicBezTo>
                <a:cubicBezTo>
                  <a:pt x="4348" y="3524"/>
                  <a:pt x="4348" y="3524"/>
                  <a:pt x="4348" y="3524"/>
                </a:cubicBezTo>
                <a:cubicBezTo>
                  <a:pt x="4357" y="3759"/>
                  <a:pt x="4357" y="4039"/>
                  <a:pt x="4357" y="4320"/>
                </a:cubicBezTo>
                <a:cubicBezTo>
                  <a:pt x="4384" y="5802"/>
                  <a:pt x="4420" y="5920"/>
                  <a:pt x="4438" y="5974"/>
                </a:cubicBezTo>
                <a:cubicBezTo>
                  <a:pt x="4537" y="6327"/>
                  <a:pt x="5179" y="6480"/>
                  <a:pt x="5441" y="6534"/>
                </a:cubicBezTo>
                <a:cubicBezTo>
                  <a:pt x="5694" y="6589"/>
                  <a:pt x="5948" y="6607"/>
                  <a:pt x="6210" y="6607"/>
                </a:cubicBezTo>
                <a:cubicBezTo>
                  <a:pt x="6526" y="6607"/>
                  <a:pt x="6833" y="6571"/>
                  <a:pt x="7114" y="6498"/>
                </a:cubicBezTo>
                <a:cubicBezTo>
                  <a:pt x="7403" y="6417"/>
                  <a:pt x="7620" y="6164"/>
                  <a:pt x="7656" y="5866"/>
                </a:cubicBezTo>
                <a:cubicBezTo>
                  <a:pt x="7701" y="5405"/>
                  <a:pt x="7747" y="4473"/>
                  <a:pt x="7530" y="3497"/>
                </a:cubicBezTo>
                <a:close/>
                <a:moveTo>
                  <a:pt x="2929" y="5866"/>
                </a:moveTo>
                <a:lnTo>
                  <a:pt x="2929" y="5866"/>
                </a:lnTo>
                <a:cubicBezTo>
                  <a:pt x="2920" y="5866"/>
                  <a:pt x="2911" y="5875"/>
                  <a:pt x="2902" y="5893"/>
                </a:cubicBezTo>
                <a:cubicBezTo>
                  <a:pt x="2893" y="5884"/>
                  <a:pt x="2893" y="5884"/>
                  <a:pt x="2884" y="5884"/>
                </a:cubicBezTo>
                <a:cubicBezTo>
                  <a:pt x="2287" y="5748"/>
                  <a:pt x="1663" y="5604"/>
                  <a:pt x="1212" y="5341"/>
                </a:cubicBezTo>
                <a:cubicBezTo>
                  <a:pt x="733" y="5070"/>
                  <a:pt x="506" y="4726"/>
                  <a:pt x="506" y="4256"/>
                </a:cubicBezTo>
                <a:cubicBezTo>
                  <a:pt x="506" y="4230"/>
                  <a:pt x="497" y="4211"/>
                  <a:pt x="497" y="4193"/>
                </a:cubicBezTo>
                <a:cubicBezTo>
                  <a:pt x="516" y="4030"/>
                  <a:pt x="542" y="3859"/>
                  <a:pt x="570" y="3687"/>
                </a:cubicBezTo>
                <a:cubicBezTo>
                  <a:pt x="678" y="3786"/>
                  <a:pt x="823" y="3886"/>
                  <a:pt x="1004" y="3976"/>
                </a:cubicBezTo>
                <a:cubicBezTo>
                  <a:pt x="1248" y="4085"/>
                  <a:pt x="1528" y="4148"/>
                  <a:pt x="1817" y="4148"/>
                </a:cubicBezTo>
                <a:cubicBezTo>
                  <a:pt x="1844" y="4148"/>
                  <a:pt x="1862" y="4148"/>
                  <a:pt x="1890" y="4148"/>
                </a:cubicBezTo>
                <a:cubicBezTo>
                  <a:pt x="2233" y="4130"/>
                  <a:pt x="2604" y="4049"/>
                  <a:pt x="2992" y="3886"/>
                </a:cubicBezTo>
                <a:cubicBezTo>
                  <a:pt x="2983" y="4853"/>
                  <a:pt x="2956" y="5721"/>
                  <a:pt x="2929" y="5866"/>
                </a:cubicBezTo>
                <a:close/>
                <a:moveTo>
                  <a:pt x="2097" y="1085"/>
                </a:moveTo>
                <a:lnTo>
                  <a:pt x="2097" y="1085"/>
                </a:lnTo>
                <a:cubicBezTo>
                  <a:pt x="2233" y="994"/>
                  <a:pt x="2396" y="895"/>
                  <a:pt x="2541" y="895"/>
                </a:cubicBezTo>
                <a:cubicBezTo>
                  <a:pt x="2586" y="895"/>
                  <a:pt x="2622" y="904"/>
                  <a:pt x="2658" y="922"/>
                </a:cubicBezTo>
                <a:cubicBezTo>
                  <a:pt x="2839" y="1021"/>
                  <a:pt x="2965" y="1401"/>
                  <a:pt x="3001" y="1961"/>
                </a:cubicBezTo>
                <a:cubicBezTo>
                  <a:pt x="3020" y="2169"/>
                  <a:pt x="3020" y="2376"/>
                  <a:pt x="3011" y="2539"/>
                </a:cubicBezTo>
                <a:cubicBezTo>
                  <a:pt x="3011" y="2557"/>
                  <a:pt x="3011" y="2575"/>
                  <a:pt x="3011" y="2593"/>
                </a:cubicBezTo>
                <a:cubicBezTo>
                  <a:pt x="3011" y="2765"/>
                  <a:pt x="3001" y="2873"/>
                  <a:pt x="3001" y="2873"/>
                </a:cubicBezTo>
                <a:lnTo>
                  <a:pt x="3001" y="2873"/>
                </a:lnTo>
                <a:cubicBezTo>
                  <a:pt x="3001" y="2882"/>
                  <a:pt x="3001" y="2892"/>
                  <a:pt x="3001" y="2892"/>
                </a:cubicBezTo>
                <a:cubicBezTo>
                  <a:pt x="2992" y="3081"/>
                  <a:pt x="2992" y="3262"/>
                  <a:pt x="2992" y="3452"/>
                </a:cubicBezTo>
                <a:cubicBezTo>
                  <a:pt x="2983" y="3452"/>
                  <a:pt x="2983" y="3452"/>
                  <a:pt x="2974" y="3461"/>
                </a:cubicBezTo>
                <a:cubicBezTo>
                  <a:pt x="2586" y="3642"/>
                  <a:pt x="2224" y="3732"/>
                  <a:pt x="1890" y="3750"/>
                </a:cubicBezTo>
                <a:cubicBezTo>
                  <a:pt x="1637" y="3759"/>
                  <a:pt x="1401" y="3714"/>
                  <a:pt x="1193" y="3624"/>
                </a:cubicBezTo>
                <a:cubicBezTo>
                  <a:pt x="886" y="3488"/>
                  <a:pt x="723" y="3289"/>
                  <a:pt x="678" y="3226"/>
                </a:cubicBezTo>
                <a:cubicBezTo>
                  <a:pt x="949" y="2295"/>
                  <a:pt x="1420" y="1573"/>
                  <a:pt x="2097" y="1085"/>
                </a:cubicBezTo>
                <a:close/>
                <a:moveTo>
                  <a:pt x="723" y="6119"/>
                </a:moveTo>
                <a:lnTo>
                  <a:pt x="723" y="6119"/>
                </a:lnTo>
                <a:cubicBezTo>
                  <a:pt x="597" y="6083"/>
                  <a:pt x="497" y="5965"/>
                  <a:pt x="479" y="5829"/>
                </a:cubicBezTo>
                <a:cubicBezTo>
                  <a:pt x="470" y="5676"/>
                  <a:pt x="452" y="5468"/>
                  <a:pt x="443" y="5233"/>
                </a:cubicBezTo>
                <a:cubicBezTo>
                  <a:pt x="588" y="5405"/>
                  <a:pt x="778" y="5558"/>
                  <a:pt x="1013" y="5694"/>
                </a:cubicBezTo>
                <a:cubicBezTo>
                  <a:pt x="1374" y="5893"/>
                  <a:pt x="1808" y="6028"/>
                  <a:pt x="2251" y="6146"/>
                </a:cubicBezTo>
                <a:cubicBezTo>
                  <a:pt x="2224" y="6146"/>
                  <a:pt x="2206" y="6155"/>
                  <a:pt x="2179" y="6155"/>
                </a:cubicBezTo>
                <a:cubicBezTo>
                  <a:pt x="1691" y="6245"/>
                  <a:pt x="1157" y="6227"/>
                  <a:pt x="723" y="6119"/>
                </a:cubicBezTo>
                <a:close/>
                <a:moveTo>
                  <a:pt x="4329" y="2937"/>
                </a:moveTo>
                <a:lnTo>
                  <a:pt x="4329" y="2937"/>
                </a:lnTo>
                <a:cubicBezTo>
                  <a:pt x="4004" y="2611"/>
                  <a:pt x="4004" y="2611"/>
                  <a:pt x="4004" y="2611"/>
                </a:cubicBezTo>
                <a:cubicBezTo>
                  <a:pt x="3968" y="2575"/>
                  <a:pt x="3914" y="2557"/>
                  <a:pt x="3869" y="2557"/>
                </a:cubicBezTo>
                <a:cubicBezTo>
                  <a:pt x="3815" y="2557"/>
                  <a:pt x="3761" y="2575"/>
                  <a:pt x="3725" y="2611"/>
                </a:cubicBezTo>
                <a:cubicBezTo>
                  <a:pt x="3462" y="2873"/>
                  <a:pt x="3462" y="2873"/>
                  <a:pt x="3462" y="2873"/>
                </a:cubicBezTo>
                <a:cubicBezTo>
                  <a:pt x="3426" y="2638"/>
                  <a:pt x="3426" y="2638"/>
                  <a:pt x="3426" y="2638"/>
                </a:cubicBezTo>
                <a:cubicBezTo>
                  <a:pt x="3734" y="2322"/>
                  <a:pt x="3734" y="2322"/>
                  <a:pt x="3734" y="2322"/>
                </a:cubicBezTo>
                <a:cubicBezTo>
                  <a:pt x="3770" y="2286"/>
                  <a:pt x="3788" y="2241"/>
                  <a:pt x="3788" y="2186"/>
                </a:cubicBezTo>
                <a:cubicBezTo>
                  <a:pt x="3788" y="398"/>
                  <a:pt x="3788" y="398"/>
                  <a:pt x="3788" y="398"/>
                </a:cubicBezTo>
                <a:cubicBezTo>
                  <a:pt x="3986" y="398"/>
                  <a:pt x="3986" y="398"/>
                  <a:pt x="3986" y="398"/>
                </a:cubicBezTo>
                <a:cubicBezTo>
                  <a:pt x="3986" y="2214"/>
                  <a:pt x="3986" y="2214"/>
                  <a:pt x="3986" y="2214"/>
                </a:cubicBezTo>
                <a:cubicBezTo>
                  <a:pt x="3986" y="2268"/>
                  <a:pt x="4004" y="2313"/>
                  <a:pt x="4031" y="2349"/>
                </a:cubicBezTo>
                <a:cubicBezTo>
                  <a:pt x="4131" y="2458"/>
                  <a:pt x="4131" y="2458"/>
                  <a:pt x="4131" y="2458"/>
                </a:cubicBezTo>
                <a:cubicBezTo>
                  <a:pt x="4140" y="2467"/>
                  <a:pt x="4140" y="2467"/>
                  <a:pt x="4149" y="2476"/>
                </a:cubicBezTo>
                <a:cubicBezTo>
                  <a:pt x="4329" y="2656"/>
                  <a:pt x="4329" y="2656"/>
                  <a:pt x="4329" y="2656"/>
                </a:cubicBezTo>
                <a:lnTo>
                  <a:pt x="4329" y="2937"/>
                </a:lnTo>
                <a:close/>
                <a:moveTo>
                  <a:pt x="4745" y="2892"/>
                </a:moveTo>
                <a:lnTo>
                  <a:pt x="4745" y="2892"/>
                </a:lnTo>
                <a:cubicBezTo>
                  <a:pt x="4745" y="2892"/>
                  <a:pt x="4745" y="2882"/>
                  <a:pt x="4745" y="2873"/>
                </a:cubicBezTo>
                <a:cubicBezTo>
                  <a:pt x="4745" y="2873"/>
                  <a:pt x="4700" y="2430"/>
                  <a:pt x="4736" y="1961"/>
                </a:cubicBezTo>
                <a:cubicBezTo>
                  <a:pt x="4781" y="1401"/>
                  <a:pt x="4908" y="1021"/>
                  <a:pt x="5080" y="922"/>
                </a:cubicBezTo>
                <a:cubicBezTo>
                  <a:pt x="5233" y="831"/>
                  <a:pt x="5469" y="967"/>
                  <a:pt x="5640" y="1085"/>
                </a:cubicBezTo>
                <a:cubicBezTo>
                  <a:pt x="6399" y="1636"/>
                  <a:pt x="6906" y="2476"/>
                  <a:pt x="7150" y="3579"/>
                </a:cubicBezTo>
                <a:cubicBezTo>
                  <a:pt x="7150" y="3606"/>
                  <a:pt x="7159" y="3633"/>
                  <a:pt x="7159" y="3660"/>
                </a:cubicBezTo>
                <a:cubicBezTo>
                  <a:pt x="7159" y="3669"/>
                  <a:pt x="7150" y="3687"/>
                  <a:pt x="7150" y="3696"/>
                </a:cubicBezTo>
                <a:cubicBezTo>
                  <a:pt x="7150" y="3705"/>
                  <a:pt x="7060" y="4139"/>
                  <a:pt x="6743" y="4636"/>
                </a:cubicBezTo>
                <a:cubicBezTo>
                  <a:pt x="6553" y="4926"/>
                  <a:pt x="6327" y="5179"/>
                  <a:pt x="6074" y="5387"/>
                </a:cubicBezTo>
                <a:cubicBezTo>
                  <a:pt x="5758" y="5640"/>
                  <a:pt x="5378" y="5829"/>
                  <a:pt x="4962" y="5956"/>
                </a:cubicBezTo>
                <a:cubicBezTo>
                  <a:pt x="4962" y="5956"/>
                  <a:pt x="4953" y="5956"/>
                  <a:pt x="4944" y="5956"/>
                </a:cubicBezTo>
                <a:cubicBezTo>
                  <a:pt x="4872" y="5920"/>
                  <a:pt x="4827" y="5884"/>
                  <a:pt x="4818" y="5866"/>
                </a:cubicBezTo>
                <a:cubicBezTo>
                  <a:pt x="4772" y="5676"/>
                  <a:pt x="4745" y="4202"/>
                  <a:pt x="4745" y="2892"/>
                </a:cubicBezTo>
                <a:close/>
                <a:moveTo>
                  <a:pt x="7258" y="5829"/>
                </a:moveTo>
                <a:lnTo>
                  <a:pt x="7258" y="5829"/>
                </a:lnTo>
                <a:cubicBezTo>
                  <a:pt x="7249" y="5965"/>
                  <a:pt x="7150" y="6083"/>
                  <a:pt x="7014" y="6119"/>
                </a:cubicBezTo>
                <a:cubicBezTo>
                  <a:pt x="6580" y="6227"/>
                  <a:pt x="6056" y="6245"/>
                  <a:pt x="5559" y="6155"/>
                </a:cubicBezTo>
                <a:cubicBezTo>
                  <a:pt x="5839" y="6028"/>
                  <a:pt x="6101" y="5875"/>
                  <a:pt x="6327" y="5685"/>
                </a:cubicBezTo>
                <a:cubicBezTo>
                  <a:pt x="6626" y="5450"/>
                  <a:pt x="6870" y="5160"/>
                  <a:pt x="7078" y="4835"/>
                </a:cubicBezTo>
                <a:cubicBezTo>
                  <a:pt x="7159" y="4718"/>
                  <a:pt x="7222" y="4600"/>
                  <a:pt x="7277" y="4492"/>
                </a:cubicBezTo>
                <a:cubicBezTo>
                  <a:pt x="7313" y="5052"/>
                  <a:pt x="7286" y="5531"/>
                  <a:pt x="7258" y="5829"/>
                </a:cubicBezTo>
                <a:close/>
              </a:path>
            </a:pathLst>
          </a:custGeom>
          <a:solidFill>
            <a:srgbClr val="B64B5B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34" name="Freeform 204">
            <a:extLst>
              <a:ext uri="{FF2B5EF4-FFF2-40B4-BE49-F238E27FC236}">
                <a16:creationId xmlns:a16="http://schemas.microsoft.com/office/drawing/2014/main" id="{1D3C0D1B-34EE-2347-BD13-F01C41809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8558" y="6241849"/>
            <a:ext cx="3960974" cy="3960974"/>
          </a:xfrm>
          <a:custGeom>
            <a:avLst/>
            <a:gdLst>
              <a:gd name="T0" fmla="*/ 3570 w 3571"/>
              <a:gd name="T1" fmla="*/ 1789 h 3571"/>
              <a:gd name="T2" fmla="*/ 3570 w 3571"/>
              <a:gd name="T3" fmla="*/ 1789 h 3571"/>
              <a:gd name="T4" fmla="*/ 1789 w 3571"/>
              <a:gd name="T5" fmla="*/ 3570 h 3571"/>
              <a:gd name="T6" fmla="*/ 0 w 3571"/>
              <a:gd name="T7" fmla="*/ 1789 h 3571"/>
              <a:gd name="T8" fmla="*/ 1789 w 3571"/>
              <a:gd name="T9" fmla="*/ 0 h 3571"/>
              <a:gd name="T10" fmla="*/ 3570 w 3571"/>
              <a:gd name="T11" fmla="*/ 1789 h 3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71" h="3571">
                <a:moveTo>
                  <a:pt x="3570" y="1789"/>
                </a:moveTo>
                <a:lnTo>
                  <a:pt x="3570" y="1789"/>
                </a:lnTo>
                <a:cubicBezTo>
                  <a:pt x="3570" y="2774"/>
                  <a:pt x="2775" y="3570"/>
                  <a:pt x="1789" y="3570"/>
                </a:cubicBezTo>
                <a:cubicBezTo>
                  <a:pt x="805" y="3570"/>
                  <a:pt x="0" y="2774"/>
                  <a:pt x="0" y="1789"/>
                </a:cubicBezTo>
                <a:cubicBezTo>
                  <a:pt x="0" y="804"/>
                  <a:pt x="805" y="0"/>
                  <a:pt x="1789" y="0"/>
                </a:cubicBezTo>
                <a:cubicBezTo>
                  <a:pt x="2775" y="0"/>
                  <a:pt x="3570" y="804"/>
                  <a:pt x="3570" y="17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205">
            <a:extLst>
              <a:ext uri="{FF2B5EF4-FFF2-40B4-BE49-F238E27FC236}">
                <a16:creationId xmlns:a16="http://schemas.microsoft.com/office/drawing/2014/main" id="{0543FD4C-9676-3048-AB72-E010A1726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4587" y="9948538"/>
            <a:ext cx="2386364" cy="2415705"/>
          </a:xfrm>
          <a:custGeom>
            <a:avLst/>
            <a:gdLst>
              <a:gd name="T0" fmla="*/ 1610 w 2153"/>
              <a:gd name="T1" fmla="*/ 2179 h 2180"/>
              <a:gd name="T2" fmla="*/ 2152 w 2153"/>
              <a:gd name="T3" fmla="*/ 1582 h 2180"/>
              <a:gd name="T4" fmla="*/ 480 w 2153"/>
              <a:gd name="T5" fmla="*/ 0 h 2180"/>
              <a:gd name="T6" fmla="*/ 0 w 2153"/>
              <a:gd name="T7" fmla="*/ 416 h 2180"/>
              <a:gd name="T8" fmla="*/ 1610 w 2153"/>
              <a:gd name="T9" fmla="*/ 2179 h 2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3" h="2180">
                <a:moveTo>
                  <a:pt x="1610" y="2179"/>
                </a:moveTo>
                <a:lnTo>
                  <a:pt x="2152" y="1582"/>
                </a:lnTo>
                <a:lnTo>
                  <a:pt x="480" y="0"/>
                </a:lnTo>
                <a:lnTo>
                  <a:pt x="0" y="416"/>
                </a:lnTo>
                <a:lnTo>
                  <a:pt x="1610" y="217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206">
            <a:extLst>
              <a:ext uri="{FF2B5EF4-FFF2-40B4-BE49-F238E27FC236}">
                <a16:creationId xmlns:a16="http://schemas.microsoft.com/office/drawing/2014/main" id="{F4AE3EB9-2193-5E4F-8B7E-2CE6B5698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293" y="9748046"/>
            <a:ext cx="2968284" cy="2890042"/>
          </a:xfrm>
          <a:custGeom>
            <a:avLst/>
            <a:gdLst>
              <a:gd name="T0" fmla="*/ 1872 w 2677"/>
              <a:gd name="T1" fmla="*/ 2603 h 2604"/>
              <a:gd name="T2" fmla="*/ 1872 w 2677"/>
              <a:gd name="T3" fmla="*/ 2603 h 2604"/>
              <a:gd name="T4" fmla="*/ 1727 w 2677"/>
              <a:gd name="T5" fmla="*/ 2540 h 2604"/>
              <a:gd name="T6" fmla="*/ 244 w 2677"/>
              <a:gd name="T7" fmla="*/ 1076 h 2604"/>
              <a:gd name="T8" fmla="*/ 235 w 2677"/>
              <a:gd name="T9" fmla="*/ 190 h 2604"/>
              <a:gd name="T10" fmla="*/ 687 w 2677"/>
              <a:gd name="T11" fmla="*/ 0 h 2604"/>
              <a:gd name="T12" fmla="*/ 1130 w 2677"/>
              <a:gd name="T13" fmla="*/ 181 h 2604"/>
              <a:gd name="T14" fmla="*/ 2622 w 2677"/>
              <a:gd name="T15" fmla="*/ 1681 h 2604"/>
              <a:gd name="T16" fmla="*/ 2676 w 2677"/>
              <a:gd name="T17" fmla="*/ 1826 h 2604"/>
              <a:gd name="T18" fmla="*/ 2613 w 2677"/>
              <a:gd name="T19" fmla="*/ 1971 h 2604"/>
              <a:gd name="T20" fmla="*/ 2016 w 2677"/>
              <a:gd name="T21" fmla="*/ 2540 h 2604"/>
              <a:gd name="T22" fmla="*/ 1872 w 2677"/>
              <a:gd name="T23" fmla="*/ 2603 h 2604"/>
              <a:gd name="T24" fmla="*/ 687 w 2677"/>
              <a:gd name="T25" fmla="*/ 407 h 2604"/>
              <a:gd name="T26" fmla="*/ 687 w 2677"/>
              <a:gd name="T27" fmla="*/ 407 h 2604"/>
              <a:gd name="T28" fmla="*/ 687 w 2677"/>
              <a:gd name="T29" fmla="*/ 407 h 2604"/>
              <a:gd name="T30" fmla="*/ 534 w 2677"/>
              <a:gd name="T31" fmla="*/ 479 h 2604"/>
              <a:gd name="T32" fmla="*/ 534 w 2677"/>
              <a:gd name="T33" fmla="*/ 778 h 2604"/>
              <a:gd name="T34" fmla="*/ 1881 w 2677"/>
              <a:gd name="T35" fmla="*/ 2106 h 2604"/>
              <a:gd name="T36" fmla="*/ 2179 w 2677"/>
              <a:gd name="T37" fmla="*/ 1817 h 2604"/>
              <a:gd name="T38" fmla="*/ 841 w 2677"/>
              <a:gd name="T39" fmla="*/ 470 h 2604"/>
              <a:gd name="T40" fmla="*/ 687 w 2677"/>
              <a:gd name="T41" fmla="*/ 407 h 2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77" h="2604">
                <a:moveTo>
                  <a:pt x="1872" y="2603"/>
                </a:moveTo>
                <a:lnTo>
                  <a:pt x="1872" y="2603"/>
                </a:lnTo>
                <a:cubicBezTo>
                  <a:pt x="1817" y="2603"/>
                  <a:pt x="1772" y="2577"/>
                  <a:pt x="1727" y="2540"/>
                </a:cubicBezTo>
                <a:cubicBezTo>
                  <a:pt x="244" y="1076"/>
                  <a:pt x="244" y="1076"/>
                  <a:pt x="244" y="1076"/>
                </a:cubicBezTo>
                <a:cubicBezTo>
                  <a:pt x="0" y="832"/>
                  <a:pt x="0" y="434"/>
                  <a:pt x="235" y="190"/>
                </a:cubicBezTo>
                <a:cubicBezTo>
                  <a:pt x="353" y="73"/>
                  <a:pt x="515" y="0"/>
                  <a:pt x="687" y="0"/>
                </a:cubicBezTo>
                <a:cubicBezTo>
                  <a:pt x="850" y="0"/>
                  <a:pt x="1013" y="63"/>
                  <a:pt x="1130" y="181"/>
                </a:cubicBezTo>
                <a:cubicBezTo>
                  <a:pt x="2622" y="1681"/>
                  <a:pt x="2622" y="1681"/>
                  <a:pt x="2622" y="1681"/>
                </a:cubicBezTo>
                <a:cubicBezTo>
                  <a:pt x="2658" y="1718"/>
                  <a:pt x="2676" y="1772"/>
                  <a:pt x="2676" y="1826"/>
                </a:cubicBezTo>
                <a:cubicBezTo>
                  <a:pt x="2676" y="1881"/>
                  <a:pt x="2658" y="1935"/>
                  <a:pt x="2613" y="1971"/>
                </a:cubicBezTo>
                <a:cubicBezTo>
                  <a:pt x="2016" y="2540"/>
                  <a:pt x="2016" y="2540"/>
                  <a:pt x="2016" y="2540"/>
                </a:cubicBezTo>
                <a:cubicBezTo>
                  <a:pt x="1980" y="2585"/>
                  <a:pt x="1926" y="2603"/>
                  <a:pt x="1872" y="2603"/>
                </a:cubicBezTo>
                <a:close/>
                <a:moveTo>
                  <a:pt x="687" y="407"/>
                </a:moveTo>
                <a:lnTo>
                  <a:pt x="687" y="407"/>
                </a:lnTo>
                <a:lnTo>
                  <a:pt x="687" y="407"/>
                </a:lnTo>
                <a:cubicBezTo>
                  <a:pt x="624" y="407"/>
                  <a:pt x="570" y="434"/>
                  <a:pt x="534" y="479"/>
                </a:cubicBezTo>
                <a:cubicBezTo>
                  <a:pt x="452" y="561"/>
                  <a:pt x="452" y="696"/>
                  <a:pt x="534" y="778"/>
                </a:cubicBezTo>
                <a:cubicBezTo>
                  <a:pt x="1881" y="2106"/>
                  <a:pt x="1881" y="2106"/>
                  <a:pt x="1881" y="2106"/>
                </a:cubicBezTo>
                <a:cubicBezTo>
                  <a:pt x="2179" y="1817"/>
                  <a:pt x="2179" y="1817"/>
                  <a:pt x="2179" y="1817"/>
                </a:cubicBezTo>
                <a:cubicBezTo>
                  <a:pt x="841" y="470"/>
                  <a:pt x="841" y="470"/>
                  <a:pt x="841" y="470"/>
                </a:cubicBezTo>
                <a:cubicBezTo>
                  <a:pt x="796" y="434"/>
                  <a:pt x="741" y="407"/>
                  <a:pt x="687" y="4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207">
            <a:extLst>
              <a:ext uri="{FF2B5EF4-FFF2-40B4-BE49-F238E27FC236}">
                <a16:creationId xmlns:a16="http://schemas.microsoft.com/office/drawing/2014/main" id="{B308393D-AE3F-0448-A994-30D474BA1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8945" y="6031577"/>
            <a:ext cx="4440203" cy="4440203"/>
          </a:xfrm>
          <a:custGeom>
            <a:avLst/>
            <a:gdLst>
              <a:gd name="T0" fmla="*/ 1998 w 4005"/>
              <a:gd name="T1" fmla="*/ 4004 h 4005"/>
              <a:gd name="T2" fmla="*/ 1998 w 4005"/>
              <a:gd name="T3" fmla="*/ 4004 h 4005"/>
              <a:gd name="T4" fmla="*/ 0 w 4005"/>
              <a:gd name="T5" fmla="*/ 1997 h 4005"/>
              <a:gd name="T6" fmla="*/ 1998 w 4005"/>
              <a:gd name="T7" fmla="*/ 0 h 4005"/>
              <a:gd name="T8" fmla="*/ 4004 w 4005"/>
              <a:gd name="T9" fmla="*/ 1997 h 4005"/>
              <a:gd name="T10" fmla="*/ 1998 w 4005"/>
              <a:gd name="T11" fmla="*/ 4004 h 4005"/>
              <a:gd name="T12" fmla="*/ 1998 w 4005"/>
              <a:gd name="T13" fmla="*/ 407 h 4005"/>
              <a:gd name="T14" fmla="*/ 1998 w 4005"/>
              <a:gd name="T15" fmla="*/ 407 h 4005"/>
              <a:gd name="T16" fmla="*/ 407 w 4005"/>
              <a:gd name="T17" fmla="*/ 1997 h 4005"/>
              <a:gd name="T18" fmla="*/ 1998 w 4005"/>
              <a:gd name="T19" fmla="*/ 3588 h 4005"/>
              <a:gd name="T20" fmla="*/ 3588 w 4005"/>
              <a:gd name="T21" fmla="*/ 1997 h 4005"/>
              <a:gd name="T22" fmla="*/ 1998 w 4005"/>
              <a:gd name="T23" fmla="*/ 407 h 4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05" h="4005">
                <a:moveTo>
                  <a:pt x="1998" y="4004"/>
                </a:moveTo>
                <a:lnTo>
                  <a:pt x="1998" y="4004"/>
                </a:lnTo>
                <a:cubicBezTo>
                  <a:pt x="895" y="4004"/>
                  <a:pt x="0" y="3100"/>
                  <a:pt x="0" y="1997"/>
                </a:cubicBezTo>
                <a:cubicBezTo>
                  <a:pt x="0" y="894"/>
                  <a:pt x="895" y="0"/>
                  <a:pt x="1998" y="0"/>
                </a:cubicBezTo>
                <a:cubicBezTo>
                  <a:pt x="3100" y="0"/>
                  <a:pt x="4004" y="894"/>
                  <a:pt x="4004" y="1997"/>
                </a:cubicBezTo>
                <a:cubicBezTo>
                  <a:pt x="4004" y="3100"/>
                  <a:pt x="3100" y="4004"/>
                  <a:pt x="1998" y="4004"/>
                </a:cubicBezTo>
                <a:close/>
                <a:moveTo>
                  <a:pt x="1998" y="407"/>
                </a:moveTo>
                <a:lnTo>
                  <a:pt x="1998" y="407"/>
                </a:lnTo>
                <a:cubicBezTo>
                  <a:pt x="1121" y="407"/>
                  <a:pt x="407" y="1120"/>
                  <a:pt x="407" y="1997"/>
                </a:cubicBezTo>
                <a:cubicBezTo>
                  <a:pt x="407" y="2874"/>
                  <a:pt x="1121" y="3588"/>
                  <a:pt x="1998" y="3588"/>
                </a:cubicBezTo>
                <a:cubicBezTo>
                  <a:pt x="2874" y="3588"/>
                  <a:pt x="3588" y="2874"/>
                  <a:pt x="3588" y="1997"/>
                </a:cubicBezTo>
                <a:cubicBezTo>
                  <a:pt x="3588" y="1120"/>
                  <a:pt x="2874" y="407"/>
                  <a:pt x="1998" y="4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208">
            <a:extLst>
              <a:ext uri="{FF2B5EF4-FFF2-40B4-BE49-F238E27FC236}">
                <a16:creationId xmlns:a16="http://schemas.microsoft.com/office/drawing/2014/main" id="{CB7E9D62-4C5F-044D-AB0B-35E35C4C2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028" y="7200307"/>
            <a:ext cx="1946256" cy="1946256"/>
          </a:xfrm>
          <a:custGeom>
            <a:avLst/>
            <a:gdLst>
              <a:gd name="T0" fmla="*/ 1084 w 1754"/>
              <a:gd name="T1" fmla="*/ 1754 h 1755"/>
              <a:gd name="T2" fmla="*/ 624 w 1754"/>
              <a:gd name="T3" fmla="*/ 1699 h 1755"/>
              <a:gd name="T4" fmla="*/ 290 w 1754"/>
              <a:gd name="T5" fmla="*/ 1510 h 1755"/>
              <a:gd name="T6" fmla="*/ 226 w 1754"/>
              <a:gd name="T7" fmla="*/ 1491 h 1755"/>
              <a:gd name="T8" fmla="*/ 37 w 1754"/>
              <a:gd name="T9" fmla="*/ 1067 h 1755"/>
              <a:gd name="T10" fmla="*/ 37 w 1754"/>
              <a:gd name="T11" fmla="*/ 687 h 1755"/>
              <a:gd name="T12" fmla="*/ 226 w 1754"/>
              <a:gd name="T13" fmla="*/ 262 h 1755"/>
              <a:gd name="T14" fmla="*/ 290 w 1754"/>
              <a:gd name="T15" fmla="*/ 244 h 1755"/>
              <a:gd name="T16" fmla="*/ 624 w 1754"/>
              <a:gd name="T17" fmla="*/ 54 h 1755"/>
              <a:gd name="T18" fmla="*/ 1084 w 1754"/>
              <a:gd name="T19" fmla="*/ 0 h 1755"/>
              <a:gd name="T20" fmla="*/ 1139 w 1754"/>
              <a:gd name="T21" fmla="*/ 434 h 1755"/>
              <a:gd name="T22" fmla="*/ 1500 w 1754"/>
              <a:gd name="T23" fmla="*/ 235 h 1755"/>
              <a:gd name="T24" fmla="*/ 1735 w 1754"/>
              <a:gd name="T25" fmla="*/ 615 h 1755"/>
              <a:gd name="T26" fmla="*/ 1392 w 1754"/>
              <a:gd name="T27" fmla="*/ 877 h 1755"/>
              <a:gd name="T28" fmla="*/ 1735 w 1754"/>
              <a:gd name="T29" fmla="*/ 1139 h 1755"/>
              <a:gd name="T30" fmla="*/ 1500 w 1754"/>
              <a:gd name="T31" fmla="*/ 1519 h 1755"/>
              <a:gd name="T32" fmla="*/ 1139 w 1754"/>
              <a:gd name="T33" fmla="*/ 1329 h 1755"/>
              <a:gd name="T34" fmla="*/ 1084 w 1754"/>
              <a:gd name="T35" fmla="*/ 1754 h 1755"/>
              <a:gd name="T36" fmla="*/ 724 w 1754"/>
              <a:gd name="T37" fmla="*/ 1654 h 1755"/>
              <a:gd name="T38" fmla="*/ 1030 w 1754"/>
              <a:gd name="T39" fmla="*/ 1238 h 1755"/>
              <a:gd name="T40" fmla="*/ 1111 w 1754"/>
              <a:gd name="T41" fmla="*/ 1193 h 1755"/>
              <a:gd name="T42" fmla="*/ 1627 w 1754"/>
              <a:gd name="T43" fmla="*/ 1130 h 1755"/>
              <a:gd name="T44" fmla="*/ 1238 w 1754"/>
              <a:gd name="T45" fmla="*/ 877 h 1755"/>
              <a:gd name="T46" fmla="*/ 1627 w 1754"/>
              <a:gd name="T47" fmla="*/ 624 h 1755"/>
              <a:gd name="T48" fmla="*/ 1111 w 1754"/>
              <a:gd name="T49" fmla="*/ 570 h 1755"/>
              <a:gd name="T50" fmla="*/ 1030 w 1754"/>
              <a:gd name="T51" fmla="*/ 524 h 1755"/>
              <a:gd name="T52" fmla="*/ 724 w 1754"/>
              <a:gd name="T53" fmla="*/ 108 h 1755"/>
              <a:gd name="T54" fmla="*/ 696 w 1754"/>
              <a:gd name="T55" fmla="*/ 570 h 1755"/>
              <a:gd name="T56" fmla="*/ 290 w 1754"/>
              <a:gd name="T57" fmla="*/ 362 h 1755"/>
              <a:gd name="T58" fmla="*/ 489 w 1754"/>
              <a:gd name="T59" fmla="*/ 832 h 1755"/>
              <a:gd name="T60" fmla="*/ 489 w 1754"/>
              <a:gd name="T61" fmla="*/ 922 h 1755"/>
              <a:gd name="T62" fmla="*/ 290 w 1754"/>
              <a:gd name="T63" fmla="*/ 1401 h 1755"/>
              <a:gd name="T64" fmla="*/ 696 w 1754"/>
              <a:gd name="T65" fmla="*/ 1193 h 1755"/>
              <a:gd name="T66" fmla="*/ 724 w 1754"/>
              <a:gd name="T67" fmla="*/ 1654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54" h="1755">
                <a:moveTo>
                  <a:pt x="1084" y="1754"/>
                </a:moveTo>
                <a:lnTo>
                  <a:pt x="1084" y="1754"/>
                </a:lnTo>
                <a:cubicBezTo>
                  <a:pt x="670" y="1754"/>
                  <a:pt x="670" y="1754"/>
                  <a:pt x="670" y="1754"/>
                </a:cubicBezTo>
                <a:cubicBezTo>
                  <a:pt x="642" y="1754"/>
                  <a:pt x="624" y="1736"/>
                  <a:pt x="624" y="1699"/>
                </a:cubicBezTo>
                <a:cubicBezTo>
                  <a:pt x="624" y="1329"/>
                  <a:pt x="624" y="1329"/>
                  <a:pt x="624" y="1329"/>
                </a:cubicBezTo>
                <a:cubicBezTo>
                  <a:pt x="290" y="1510"/>
                  <a:pt x="290" y="1510"/>
                  <a:pt x="290" y="1510"/>
                </a:cubicBezTo>
                <a:cubicBezTo>
                  <a:pt x="281" y="1519"/>
                  <a:pt x="272" y="1519"/>
                  <a:pt x="254" y="1519"/>
                </a:cubicBezTo>
                <a:cubicBezTo>
                  <a:pt x="245" y="1519"/>
                  <a:pt x="226" y="1510"/>
                  <a:pt x="226" y="1491"/>
                </a:cubicBezTo>
                <a:cubicBezTo>
                  <a:pt x="19" y="1139"/>
                  <a:pt x="19" y="1139"/>
                  <a:pt x="19" y="1139"/>
                </a:cubicBezTo>
                <a:cubicBezTo>
                  <a:pt x="0" y="1112"/>
                  <a:pt x="9" y="1085"/>
                  <a:pt x="37" y="1067"/>
                </a:cubicBezTo>
                <a:cubicBezTo>
                  <a:pt x="362" y="877"/>
                  <a:pt x="362" y="877"/>
                  <a:pt x="362" y="877"/>
                </a:cubicBezTo>
                <a:cubicBezTo>
                  <a:pt x="37" y="687"/>
                  <a:pt x="37" y="687"/>
                  <a:pt x="37" y="687"/>
                </a:cubicBezTo>
                <a:cubicBezTo>
                  <a:pt x="9" y="678"/>
                  <a:pt x="0" y="642"/>
                  <a:pt x="19" y="615"/>
                </a:cubicBezTo>
                <a:cubicBezTo>
                  <a:pt x="226" y="262"/>
                  <a:pt x="226" y="262"/>
                  <a:pt x="226" y="262"/>
                </a:cubicBezTo>
                <a:cubicBezTo>
                  <a:pt x="226" y="253"/>
                  <a:pt x="245" y="244"/>
                  <a:pt x="254" y="235"/>
                </a:cubicBezTo>
                <a:cubicBezTo>
                  <a:pt x="272" y="235"/>
                  <a:pt x="281" y="235"/>
                  <a:pt x="290" y="244"/>
                </a:cubicBezTo>
                <a:cubicBezTo>
                  <a:pt x="624" y="434"/>
                  <a:pt x="624" y="434"/>
                  <a:pt x="624" y="434"/>
                </a:cubicBezTo>
                <a:cubicBezTo>
                  <a:pt x="624" y="54"/>
                  <a:pt x="624" y="54"/>
                  <a:pt x="624" y="54"/>
                </a:cubicBezTo>
                <a:cubicBezTo>
                  <a:pt x="624" y="27"/>
                  <a:pt x="642" y="0"/>
                  <a:pt x="670" y="0"/>
                </a:cubicBezTo>
                <a:cubicBezTo>
                  <a:pt x="1084" y="0"/>
                  <a:pt x="1084" y="0"/>
                  <a:pt x="1084" y="0"/>
                </a:cubicBezTo>
                <a:cubicBezTo>
                  <a:pt x="1111" y="0"/>
                  <a:pt x="1139" y="27"/>
                  <a:pt x="1139" y="54"/>
                </a:cubicBezTo>
                <a:cubicBezTo>
                  <a:pt x="1139" y="434"/>
                  <a:pt x="1139" y="434"/>
                  <a:pt x="1139" y="434"/>
                </a:cubicBezTo>
                <a:cubicBezTo>
                  <a:pt x="1464" y="244"/>
                  <a:pt x="1464" y="244"/>
                  <a:pt x="1464" y="244"/>
                </a:cubicBezTo>
                <a:cubicBezTo>
                  <a:pt x="1473" y="235"/>
                  <a:pt x="1491" y="235"/>
                  <a:pt x="1500" y="235"/>
                </a:cubicBezTo>
                <a:cubicBezTo>
                  <a:pt x="1518" y="244"/>
                  <a:pt x="1527" y="253"/>
                  <a:pt x="1536" y="262"/>
                </a:cubicBezTo>
                <a:cubicBezTo>
                  <a:pt x="1735" y="615"/>
                  <a:pt x="1735" y="615"/>
                  <a:pt x="1735" y="615"/>
                </a:cubicBezTo>
                <a:cubicBezTo>
                  <a:pt x="1753" y="642"/>
                  <a:pt x="1744" y="678"/>
                  <a:pt x="1717" y="687"/>
                </a:cubicBezTo>
                <a:cubicBezTo>
                  <a:pt x="1392" y="877"/>
                  <a:pt x="1392" y="877"/>
                  <a:pt x="1392" y="877"/>
                </a:cubicBezTo>
                <a:cubicBezTo>
                  <a:pt x="1717" y="1067"/>
                  <a:pt x="1717" y="1067"/>
                  <a:pt x="1717" y="1067"/>
                </a:cubicBezTo>
                <a:cubicBezTo>
                  <a:pt x="1744" y="1085"/>
                  <a:pt x="1753" y="1112"/>
                  <a:pt x="1735" y="1139"/>
                </a:cubicBezTo>
                <a:cubicBezTo>
                  <a:pt x="1536" y="1491"/>
                  <a:pt x="1536" y="1491"/>
                  <a:pt x="1536" y="1491"/>
                </a:cubicBezTo>
                <a:cubicBezTo>
                  <a:pt x="1527" y="1510"/>
                  <a:pt x="1518" y="1519"/>
                  <a:pt x="1500" y="1519"/>
                </a:cubicBezTo>
                <a:cubicBezTo>
                  <a:pt x="1491" y="1519"/>
                  <a:pt x="1473" y="1519"/>
                  <a:pt x="1464" y="1510"/>
                </a:cubicBezTo>
                <a:cubicBezTo>
                  <a:pt x="1139" y="1329"/>
                  <a:pt x="1139" y="1329"/>
                  <a:pt x="1139" y="1329"/>
                </a:cubicBezTo>
                <a:cubicBezTo>
                  <a:pt x="1139" y="1699"/>
                  <a:pt x="1139" y="1699"/>
                  <a:pt x="1139" y="1699"/>
                </a:cubicBezTo>
                <a:cubicBezTo>
                  <a:pt x="1139" y="1736"/>
                  <a:pt x="1111" y="1754"/>
                  <a:pt x="1084" y="1754"/>
                </a:cubicBezTo>
                <a:close/>
                <a:moveTo>
                  <a:pt x="724" y="1654"/>
                </a:moveTo>
                <a:lnTo>
                  <a:pt x="724" y="1654"/>
                </a:lnTo>
                <a:cubicBezTo>
                  <a:pt x="1030" y="1654"/>
                  <a:pt x="1030" y="1654"/>
                  <a:pt x="1030" y="1654"/>
                </a:cubicBezTo>
                <a:cubicBezTo>
                  <a:pt x="1030" y="1238"/>
                  <a:pt x="1030" y="1238"/>
                  <a:pt x="1030" y="1238"/>
                </a:cubicBezTo>
                <a:cubicBezTo>
                  <a:pt x="1030" y="1220"/>
                  <a:pt x="1039" y="1202"/>
                  <a:pt x="1057" y="1193"/>
                </a:cubicBezTo>
                <a:cubicBezTo>
                  <a:pt x="1075" y="1184"/>
                  <a:pt x="1093" y="1184"/>
                  <a:pt x="1111" y="1193"/>
                </a:cubicBezTo>
                <a:cubicBezTo>
                  <a:pt x="1473" y="1401"/>
                  <a:pt x="1473" y="1401"/>
                  <a:pt x="1473" y="1401"/>
                </a:cubicBezTo>
                <a:cubicBezTo>
                  <a:pt x="1627" y="1130"/>
                  <a:pt x="1627" y="1130"/>
                  <a:pt x="1627" y="1130"/>
                </a:cubicBezTo>
                <a:cubicBezTo>
                  <a:pt x="1265" y="922"/>
                  <a:pt x="1265" y="922"/>
                  <a:pt x="1265" y="922"/>
                </a:cubicBezTo>
                <a:cubicBezTo>
                  <a:pt x="1247" y="913"/>
                  <a:pt x="1238" y="895"/>
                  <a:pt x="1238" y="877"/>
                </a:cubicBezTo>
                <a:cubicBezTo>
                  <a:pt x="1238" y="859"/>
                  <a:pt x="1247" y="841"/>
                  <a:pt x="1265" y="832"/>
                </a:cubicBezTo>
                <a:cubicBezTo>
                  <a:pt x="1627" y="624"/>
                  <a:pt x="1627" y="624"/>
                  <a:pt x="1627" y="624"/>
                </a:cubicBezTo>
                <a:cubicBezTo>
                  <a:pt x="1473" y="362"/>
                  <a:pt x="1473" y="362"/>
                  <a:pt x="1473" y="362"/>
                </a:cubicBezTo>
                <a:cubicBezTo>
                  <a:pt x="1111" y="570"/>
                  <a:pt x="1111" y="570"/>
                  <a:pt x="1111" y="570"/>
                </a:cubicBezTo>
                <a:cubicBezTo>
                  <a:pt x="1093" y="578"/>
                  <a:pt x="1075" y="578"/>
                  <a:pt x="1057" y="570"/>
                </a:cubicBezTo>
                <a:cubicBezTo>
                  <a:pt x="1039" y="561"/>
                  <a:pt x="1030" y="542"/>
                  <a:pt x="1030" y="524"/>
                </a:cubicBezTo>
                <a:cubicBezTo>
                  <a:pt x="1030" y="108"/>
                  <a:pt x="1030" y="108"/>
                  <a:pt x="1030" y="108"/>
                </a:cubicBezTo>
                <a:cubicBezTo>
                  <a:pt x="724" y="108"/>
                  <a:pt x="724" y="108"/>
                  <a:pt x="724" y="108"/>
                </a:cubicBezTo>
                <a:cubicBezTo>
                  <a:pt x="724" y="524"/>
                  <a:pt x="724" y="524"/>
                  <a:pt x="724" y="524"/>
                </a:cubicBezTo>
                <a:cubicBezTo>
                  <a:pt x="724" y="542"/>
                  <a:pt x="715" y="561"/>
                  <a:pt x="696" y="570"/>
                </a:cubicBezTo>
                <a:cubicBezTo>
                  <a:pt x="678" y="578"/>
                  <a:pt x="660" y="578"/>
                  <a:pt x="642" y="570"/>
                </a:cubicBezTo>
                <a:cubicBezTo>
                  <a:pt x="290" y="362"/>
                  <a:pt x="290" y="362"/>
                  <a:pt x="290" y="362"/>
                </a:cubicBezTo>
                <a:cubicBezTo>
                  <a:pt x="136" y="624"/>
                  <a:pt x="136" y="624"/>
                  <a:pt x="136" y="624"/>
                </a:cubicBezTo>
                <a:cubicBezTo>
                  <a:pt x="489" y="832"/>
                  <a:pt x="489" y="832"/>
                  <a:pt x="489" y="832"/>
                </a:cubicBezTo>
                <a:cubicBezTo>
                  <a:pt x="507" y="841"/>
                  <a:pt x="516" y="859"/>
                  <a:pt x="516" y="877"/>
                </a:cubicBezTo>
                <a:cubicBezTo>
                  <a:pt x="516" y="895"/>
                  <a:pt x="507" y="913"/>
                  <a:pt x="489" y="922"/>
                </a:cubicBezTo>
                <a:cubicBezTo>
                  <a:pt x="136" y="1130"/>
                  <a:pt x="136" y="1130"/>
                  <a:pt x="136" y="1130"/>
                </a:cubicBezTo>
                <a:cubicBezTo>
                  <a:pt x="290" y="1401"/>
                  <a:pt x="290" y="1401"/>
                  <a:pt x="290" y="1401"/>
                </a:cubicBezTo>
                <a:cubicBezTo>
                  <a:pt x="642" y="1193"/>
                  <a:pt x="642" y="1193"/>
                  <a:pt x="642" y="1193"/>
                </a:cubicBezTo>
                <a:cubicBezTo>
                  <a:pt x="660" y="1184"/>
                  <a:pt x="678" y="1184"/>
                  <a:pt x="696" y="1193"/>
                </a:cubicBezTo>
                <a:cubicBezTo>
                  <a:pt x="715" y="1202"/>
                  <a:pt x="724" y="1220"/>
                  <a:pt x="724" y="1238"/>
                </a:cubicBezTo>
                <a:lnTo>
                  <a:pt x="724" y="165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209">
            <a:extLst>
              <a:ext uri="{FF2B5EF4-FFF2-40B4-BE49-F238E27FC236}">
                <a16:creationId xmlns:a16="http://schemas.microsoft.com/office/drawing/2014/main" id="{24C58021-8DE6-304A-9426-D88BBAD17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1381" y="4016859"/>
            <a:ext cx="2415705" cy="2415705"/>
          </a:xfrm>
          <a:custGeom>
            <a:avLst/>
            <a:gdLst>
              <a:gd name="T0" fmla="*/ 2178 w 2179"/>
              <a:gd name="T1" fmla="*/ 1085 h 2180"/>
              <a:gd name="T2" fmla="*/ 2178 w 2179"/>
              <a:gd name="T3" fmla="*/ 1085 h 2180"/>
              <a:gd name="T4" fmla="*/ 1093 w 2179"/>
              <a:gd name="T5" fmla="*/ 2179 h 2180"/>
              <a:gd name="T6" fmla="*/ 0 w 2179"/>
              <a:gd name="T7" fmla="*/ 1085 h 2180"/>
              <a:gd name="T8" fmla="*/ 1093 w 2179"/>
              <a:gd name="T9" fmla="*/ 0 h 2180"/>
              <a:gd name="T10" fmla="*/ 2178 w 2179"/>
              <a:gd name="T11" fmla="*/ 1085 h 2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9" h="2180">
                <a:moveTo>
                  <a:pt x="2178" y="1085"/>
                </a:moveTo>
                <a:lnTo>
                  <a:pt x="2178" y="1085"/>
                </a:lnTo>
                <a:cubicBezTo>
                  <a:pt x="2178" y="1691"/>
                  <a:pt x="1690" y="2179"/>
                  <a:pt x="1093" y="2179"/>
                </a:cubicBezTo>
                <a:cubicBezTo>
                  <a:pt x="488" y="2179"/>
                  <a:pt x="0" y="1691"/>
                  <a:pt x="0" y="1085"/>
                </a:cubicBezTo>
                <a:cubicBezTo>
                  <a:pt x="0" y="488"/>
                  <a:pt x="488" y="0"/>
                  <a:pt x="1093" y="0"/>
                </a:cubicBezTo>
                <a:cubicBezTo>
                  <a:pt x="1690" y="0"/>
                  <a:pt x="2178" y="488"/>
                  <a:pt x="2178" y="1085"/>
                </a:cubicBezTo>
              </a:path>
            </a:pathLst>
          </a:custGeom>
          <a:solidFill>
            <a:schemeClr val="bg2"/>
          </a:solidFill>
          <a:ln w="42120" cap="flat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51">
            <a:extLst>
              <a:ext uri="{FF2B5EF4-FFF2-40B4-BE49-F238E27FC236}">
                <a16:creationId xmlns:a16="http://schemas.microsoft.com/office/drawing/2014/main" id="{ED1F721E-F64E-8F42-89A2-F416BC592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1381" y="8774916"/>
            <a:ext cx="2415705" cy="2415705"/>
          </a:xfrm>
          <a:custGeom>
            <a:avLst/>
            <a:gdLst>
              <a:gd name="T0" fmla="*/ 2178 w 2179"/>
              <a:gd name="T1" fmla="*/ 1094 h 2180"/>
              <a:gd name="T2" fmla="*/ 2178 w 2179"/>
              <a:gd name="T3" fmla="*/ 1094 h 2180"/>
              <a:gd name="T4" fmla="*/ 1093 w 2179"/>
              <a:gd name="T5" fmla="*/ 2179 h 2180"/>
              <a:gd name="T6" fmla="*/ 0 w 2179"/>
              <a:gd name="T7" fmla="*/ 1094 h 2180"/>
              <a:gd name="T8" fmla="*/ 1093 w 2179"/>
              <a:gd name="T9" fmla="*/ 0 h 2180"/>
              <a:gd name="T10" fmla="*/ 2178 w 2179"/>
              <a:gd name="T11" fmla="*/ 1094 h 2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9" h="2180">
                <a:moveTo>
                  <a:pt x="2178" y="1094"/>
                </a:moveTo>
                <a:lnTo>
                  <a:pt x="2178" y="1094"/>
                </a:lnTo>
                <a:cubicBezTo>
                  <a:pt x="2178" y="1691"/>
                  <a:pt x="1690" y="2179"/>
                  <a:pt x="1093" y="2179"/>
                </a:cubicBezTo>
                <a:cubicBezTo>
                  <a:pt x="488" y="2179"/>
                  <a:pt x="0" y="1691"/>
                  <a:pt x="0" y="1094"/>
                </a:cubicBezTo>
                <a:cubicBezTo>
                  <a:pt x="0" y="488"/>
                  <a:pt x="488" y="0"/>
                  <a:pt x="1093" y="0"/>
                </a:cubicBezTo>
                <a:cubicBezTo>
                  <a:pt x="1690" y="0"/>
                  <a:pt x="2178" y="488"/>
                  <a:pt x="2178" y="1094"/>
                </a:cubicBezTo>
              </a:path>
            </a:pathLst>
          </a:custGeom>
          <a:solidFill>
            <a:schemeClr val="bg2"/>
          </a:solidFill>
          <a:ln w="42120" cap="flat">
            <a:solidFill>
              <a:schemeClr val="accent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97">
            <a:extLst>
              <a:ext uri="{FF2B5EF4-FFF2-40B4-BE49-F238E27FC236}">
                <a16:creationId xmlns:a16="http://schemas.microsoft.com/office/drawing/2014/main" id="{63837E12-4468-2D45-9764-84D6C0320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279" y="4016859"/>
            <a:ext cx="2415705" cy="2415705"/>
          </a:xfrm>
          <a:custGeom>
            <a:avLst/>
            <a:gdLst>
              <a:gd name="T0" fmla="*/ 2179 w 2180"/>
              <a:gd name="T1" fmla="*/ 1085 h 2180"/>
              <a:gd name="T2" fmla="*/ 2179 w 2180"/>
              <a:gd name="T3" fmla="*/ 1085 h 2180"/>
              <a:gd name="T4" fmla="*/ 1085 w 2180"/>
              <a:gd name="T5" fmla="*/ 2179 h 2180"/>
              <a:gd name="T6" fmla="*/ 0 w 2180"/>
              <a:gd name="T7" fmla="*/ 1085 h 2180"/>
              <a:gd name="T8" fmla="*/ 1085 w 2180"/>
              <a:gd name="T9" fmla="*/ 0 h 2180"/>
              <a:gd name="T10" fmla="*/ 2179 w 2180"/>
              <a:gd name="T11" fmla="*/ 1085 h 2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80" h="2180">
                <a:moveTo>
                  <a:pt x="2179" y="1085"/>
                </a:moveTo>
                <a:lnTo>
                  <a:pt x="2179" y="1085"/>
                </a:lnTo>
                <a:cubicBezTo>
                  <a:pt x="2179" y="1691"/>
                  <a:pt x="1691" y="2179"/>
                  <a:pt x="1085" y="2179"/>
                </a:cubicBezTo>
                <a:cubicBezTo>
                  <a:pt x="489" y="2179"/>
                  <a:pt x="0" y="1691"/>
                  <a:pt x="0" y="1085"/>
                </a:cubicBezTo>
                <a:cubicBezTo>
                  <a:pt x="0" y="488"/>
                  <a:pt x="489" y="0"/>
                  <a:pt x="1085" y="0"/>
                </a:cubicBezTo>
                <a:cubicBezTo>
                  <a:pt x="1691" y="0"/>
                  <a:pt x="2179" y="488"/>
                  <a:pt x="2179" y="1085"/>
                </a:cubicBezTo>
              </a:path>
            </a:pathLst>
          </a:custGeom>
          <a:solidFill>
            <a:schemeClr val="bg2"/>
          </a:solidFill>
          <a:ln w="42120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41">
            <a:extLst>
              <a:ext uri="{FF2B5EF4-FFF2-40B4-BE49-F238E27FC236}">
                <a16:creationId xmlns:a16="http://schemas.microsoft.com/office/drawing/2014/main" id="{E8D3E579-7246-8E49-A4D3-34B6E6E62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279" y="8774916"/>
            <a:ext cx="2415705" cy="2415705"/>
          </a:xfrm>
          <a:custGeom>
            <a:avLst/>
            <a:gdLst>
              <a:gd name="T0" fmla="*/ 2179 w 2180"/>
              <a:gd name="T1" fmla="*/ 1094 h 2180"/>
              <a:gd name="T2" fmla="*/ 2179 w 2180"/>
              <a:gd name="T3" fmla="*/ 1094 h 2180"/>
              <a:gd name="T4" fmla="*/ 1085 w 2180"/>
              <a:gd name="T5" fmla="*/ 2179 h 2180"/>
              <a:gd name="T6" fmla="*/ 0 w 2180"/>
              <a:gd name="T7" fmla="*/ 1094 h 2180"/>
              <a:gd name="T8" fmla="*/ 1085 w 2180"/>
              <a:gd name="T9" fmla="*/ 0 h 2180"/>
              <a:gd name="T10" fmla="*/ 2179 w 2180"/>
              <a:gd name="T11" fmla="*/ 1094 h 2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80" h="2180">
                <a:moveTo>
                  <a:pt x="2179" y="1094"/>
                </a:moveTo>
                <a:lnTo>
                  <a:pt x="2179" y="1094"/>
                </a:lnTo>
                <a:cubicBezTo>
                  <a:pt x="2179" y="1691"/>
                  <a:pt x="1691" y="2179"/>
                  <a:pt x="1085" y="2179"/>
                </a:cubicBezTo>
                <a:cubicBezTo>
                  <a:pt x="489" y="2179"/>
                  <a:pt x="0" y="1691"/>
                  <a:pt x="0" y="1094"/>
                </a:cubicBezTo>
                <a:cubicBezTo>
                  <a:pt x="0" y="488"/>
                  <a:pt x="489" y="0"/>
                  <a:pt x="1085" y="0"/>
                </a:cubicBezTo>
                <a:cubicBezTo>
                  <a:pt x="1691" y="0"/>
                  <a:pt x="2179" y="488"/>
                  <a:pt x="2179" y="1094"/>
                </a:cubicBezTo>
              </a:path>
            </a:pathLst>
          </a:custGeom>
          <a:solidFill>
            <a:schemeClr val="bg2"/>
          </a:solidFill>
          <a:ln w="42120" cap="flat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42">
            <a:extLst>
              <a:ext uri="{FF2B5EF4-FFF2-40B4-BE49-F238E27FC236}">
                <a16:creationId xmlns:a16="http://schemas.microsoft.com/office/drawing/2014/main" id="{89C1847B-6567-7946-8F7E-B1C976B87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1709" y="4447187"/>
            <a:ext cx="1564829" cy="1555049"/>
          </a:xfrm>
          <a:custGeom>
            <a:avLst/>
            <a:gdLst>
              <a:gd name="T0" fmla="*/ 931 w 1412"/>
              <a:gd name="T1" fmla="*/ 1401 h 1402"/>
              <a:gd name="T2" fmla="*/ 931 w 1412"/>
              <a:gd name="T3" fmla="*/ 1401 h 1402"/>
              <a:gd name="T4" fmla="*/ 479 w 1412"/>
              <a:gd name="T5" fmla="*/ 1401 h 1402"/>
              <a:gd name="T6" fmla="*/ 443 w 1412"/>
              <a:gd name="T7" fmla="*/ 1356 h 1402"/>
              <a:gd name="T8" fmla="*/ 443 w 1412"/>
              <a:gd name="T9" fmla="*/ 967 h 1402"/>
              <a:gd name="T10" fmla="*/ 45 w 1412"/>
              <a:gd name="T11" fmla="*/ 967 h 1402"/>
              <a:gd name="T12" fmla="*/ 0 w 1412"/>
              <a:gd name="T13" fmla="*/ 922 h 1402"/>
              <a:gd name="T14" fmla="*/ 0 w 1412"/>
              <a:gd name="T15" fmla="*/ 479 h 1402"/>
              <a:gd name="T16" fmla="*/ 45 w 1412"/>
              <a:gd name="T17" fmla="*/ 434 h 1402"/>
              <a:gd name="T18" fmla="*/ 443 w 1412"/>
              <a:gd name="T19" fmla="*/ 434 h 1402"/>
              <a:gd name="T20" fmla="*/ 443 w 1412"/>
              <a:gd name="T21" fmla="*/ 36 h 1402"/>
              <a:gd name="T22" fmla="*/ 479 w 1412"/>
              <a:gd name="T23" fmla="*/ 0 h 1402"/>
              <a:gd name="T24" fmla="*/ 931 w 1412"/>
              <a:gd name="T25" fmla="*/ 0 h 1402"/>
              <a:gd name="T26" fmla="*/ 967 w 1412"/>
              <a:gd name="T27" fmla="*/ 36 h 1402"/>
              <a:gd name="T28" fmla="*/ 967 w 1412"/>
              <a:gd name="T29" fmla="*/ 434 h 1402"/>
              <a:gd name="T30" fmla="*/ 1365 w 1412"/>
              <a:gd name="T31" fmla="*/ 434 h 1402"/>
              <a:gd name="T32" fmla="*/ 1411 w 1412"/>
              <a:gd name="T33" fmla="*/ 479 h 1402"/>
              <a:gd name="T34" fmla="*/ 1411 w 1412"/>
              <a:gd name="T35" fmla="*/ 922 h 1402"/>
              <a:gd name="T36" fmla="*/ 1365 w 1412"/>
              <a:gd name="T37" fmla="*/ 967 h 1402"/>
              <a:gd name="T38" fmla="*/ 967 w 1412"/>
              <a:gd name="T39" fmla="*/ 967 h 1402"/>
              <a:gd name="T40" fmla="*/ 967 w 1412"/>
              <a:gd name="T41" fmla="*/ 1356 h 1402"/>
              <a:gd name="T42" fmla="*/ 931 w 1412"/>
              <a:gd name="T43" fmla="*/ 1401 h 1402"/>
              <a:gd name="T44" fmla="*/ 525 w 1412"/>
              <a:gd name="T45" fmla="*/ 1320 h 1402"/>
              <a:gd name="T46" fmla="*/ 525 w 1412"/>
              <a:gd name="T47" fmla="*/ 1320 h 1402"/>
              <a:gd name="T48" fmla="*/ 886 w 1412"/>
              <a:gd name="T49" fmla="*/ 1320 h 1402"/>
              <a:gd name="T50" fmla="*/ 886 w 1412"/>
              <a:gd name="T51" fmla="*/ 922 h 1402"/>
              <a:gd name="T52" fmla="*/ 931 w 1412"/>
              <a:gd name="T53" fmla="*/ 877 h 1402"/>
              <a:gd name="T54" fmla="*/ 1320 w 1412"/>
              <a:gd name="T55" fmla="*/ 877 h 1402"/>
              <a:gd name="T56" fmla="*/ 1320 w 1412"/>
              <a:gd name="T57" fmla="*/ 515 h 1402"/>
              <a:gd name="T58" fmla="*/ 931 w 1412"/>
              <a:gd name="T59" fmla="*/ 515 h 1402"/>
              <a:gd name="T60" fmla="*/ 886 w 1412"/>
              <a:gd name="T61" fmla="*/ 479 h 1402"/>
              <a:gd name="T62" fmla="*/ 886 w 1412"/>
              <a:gd name="T63" fmla="*/ 81 h 1402"/>
              <a:gd name="T64" fmla="*/ 525 w 1412"/>
              <a:gd name="T65" fmla="*/ 81 h 1402"/>
              <a:gd name="T66" fmla="*/ 525 w 1412"/>
              <a:gd name="T67" fmla="*/ 479 h 1402"/>
              <a:gd name="T68" fmla="*/ 479 w 1412"/>
              <a:gd name="T69" fmla="*/ 515 h 1402"/>
              <a:gd name="T70" fmla="*/ 82 w 1412"/>
              <a:gd name="T71" fmla="*/ 515 h 1402"/>
              <a:gd name="T72" fmla="*/ 82 w 1412"/>
              <a:gd name="T73" fmla="*/ 877 h 1402"/>
              <a:gd name="T74" fmla="*/ 479 w 1412"/>
              <a:gd name="T75" fmla="*/ 877 h 1402"/>
              <a:gd name="T76" fmla="*/ 525 w 1412"/>
              <a:gd name="T77" fmla="*/ 922 h 1402"/>
              <a:gd name="T78" fmla="*/ 525 w 1412"/>
              <a:gd name="T79" fmla="*/ 1320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12" h="1402">
                <a:moveTo>
                  <a:pt x="931" y="1401"/>
                </a:moveTo>
                <a:lnTo>
                  <a:pt x="931" y="1401"/>
                </a:lnTo>
                <a:cubicBezTo>
                  <a:pt x="479" y="1401"/>
                  <a:pt x="479" y="1401"/>
                  <a:pt x="479" y="1401"/>
                </a:cubicBezTo>
                <a:cubicBezTo>
                  <a:pt x="461" y="1401"/>
                  <a:pt x="443" y="1383"/>
                  <a:pt x="443" y="1356"/>
                </a:cubicBezTo>
                <a:cubicBezTo>
                  <a:pt x="443" y="967"/>
                  <a:pt x="443" y="967"/>
                  <a:pt x="443" y="967"/>
                </a:cubicBezTo>
                <a:cubicBezTo>
                  <a:pt x="45" y="967"/>
                  <a:pt x="45" y="967"/>
                  <a:pt x="45" y="967"/>
                </a:cubicBezTo>
                <a:cubicBezTo>
                  <a:pt x="18" y="967"/>
                  <a:pt x="0" y="949"/>
                  <a:pt x="0" y="922"/>
                </a:cubicBezTo>
                <a:cubicBezTo>
                  <a:pt x="0" y="479"/>
                  <a:pt x="0" y="479"/>
                  <a:pt x="0" y="479"/>
                </a:cubicBezTo>
                <a:cubicBezTo>
                  <a:pt x="0" y="452"/>
                  <a:pt x="18" y="434"/>
                  <a:pt x="45" y="434"/>
                </a:cubicBezTo>
                <a:cubicBezTo>
                  <a:pt x="443" y="434"/>
                  <a:pt x="443" y="434"/>
                  <a:pt x="443" y="434"/>
                </a:cubicBezTo>
                <a:cubicBezTo>
                  <a:pt x="443" y="36"/>
                  <a:pt x="443" y="36"/>
                  <a:pt x="443" y="36"/>
                </a:cubicBezTo>
                <a:cubicBezTo>
                  <a:pt x="443" y="18"/>
                  <a:pt x="461" y="0"/>
                  <a:pt x="479" y="0"/>
                </a:cubicBezTo>
                <a:cubicBezTo>
                  <a:pt x="931" y="0"/>
                  <a:pt x="931" y="0"/>
                  <a:pt x="931" y="0"/>
                </a:cubicBezTo>
                <a:cubicBezTo>
                  <a:pt x="950" y="0"/>
                  <a:pt x="967" y="18"/>
                  <a:pt x="967" y="36"/>
                </a:cubicBezTo>
                <a:cubicBezTo>
                  <a:pt x="967" y="434"/>
                  <a:pt x="967" y="434"/>
                  <a:pt x="967" y="434"/>
                </a:cubicBezTo>
                <a:cubicBezTo>
                  <a:pt x="1365" y="434"/>
                  <a:pt x="1365" y="434"/>
                  <a:pt x="1365" y="434"/>
                </a:cubicBezTo>
                <a:cubicBezTo>
                  <a:pt x="1392" y="434"/>
                  <a:pt x="1411" y="452"/>
                  <a:pt x="1411" y="479"/>
                </a:cubicBezTo>
                <a:cubicBezTo>
                  <a:pt x="1411" y="922"/>
                  <a:pt x="1411" y="922"/>
                  <a:pt x="1411" y="922"/>
                </a:cubicBezTo>
                <a:cubicBezTo>
                  <a:pt x="1411" y="949"/>
                  <a:pt x="1392" y="967"/>
                  <a:pt x="1365" y="967"/>
                </a:cubicBezTo>
                <a:cubicBezTo>
                  <a:pt x="967" y="967"/>
                  <a:pt x="967" y="967"/>
                  <a:pt x="967" y="967"/>
                </a:cubicBezTo>
                <a:cubicBezTo>
                  <a:pt x="967" y="1356"/>
                  <a:pt x="967" y="1356"/>
                  <a:pt x="967" y="1356"/>
                </a:cubicBezTo>
                <a:cubicBezTo>
                  <a:pt x="967" y="1383"/>
                  <a:pt x="950" y="1401"/>
                  <a:pt x="931" y="1401"/>
                </a:cubicBezTo>
                <a:close/>
                <a:moveTo>
                  <a:pt x="525" y="1320"/>
                </a:moveTo>
                <a:lnTo>
                  <a:pt x="525" y="1320"/>
                </a:lnTo>
                <a:cubicBezTo>
                  <a:pt x="886" y="1320"/>
                  <a:pt x="886" y="1320"/>
                  <a:pt x="886" y="1320"/>
                </a:cubicBezTo>
                <a:cubicBezTo>
                  <a:pt x="886" y="922"/>
                  <a:pt x="886" y="922"/>
                  <a:pt x="886" y="922"/>
                </a:cubicBezTo>
                <a:cubicBezTo>
                  <a:pt x="886" y="904"/>
                  <a:pt x="904" y="877"/>
                  <a:pt x="931" y="877"/>
                </a:cubicBezTo>
                <a:cubicBezTo>
                  <a:pt x="1320" y="877"/>
                  <a:pt x="1320" y="877"/>
                  <a:pt x="1320" y="877"/>
                </a:cubicBezTo>
                <a:cubicBezTo>
                  <a:pt x="1320" y="515"/>
                  <a:pt x="1320" y="515"/>
                  <a:pt x="1320" y="515"/>
                </a:cubicBezTo>
                <a:cubicBezTo>
                  <a:pt x="931" y="515"/>
                  <a:pt x="931" y="515"/>
                  <a:pt x="931" y="515"/>
                </a:cubicBezTo>
                <a:cubicBezTo>
                  <a:pt x="904" y="515"/>
                  <a:pt x="886" y="497"/>
                  <a:pt x="886" y="479"/>
                </a:cubicBezTo>
                <a:cubicBezTo>
                  <a:pt x="886" y="81"/>
                  <a:pt x="886" y="81"/>
                  <a:pt x="886" y="81"/>
                </a:cubicBezTo>
                <a:cubicBezTo>
                  <a:pt x="525" y="81"/>
                  <a:pt x="525" y="81"/>
                  <a:pt x="525" y="81"/>
                </a:cubicBezTo>
                <a:cubicBezTo>
                  <a:pt x="525" y="479"/>
                  <a:pt x="525" y="479"/>
                  <a:pt x="525" y="479"/>
                </a:cubicBezTo>
                <a:cubicBezTo>
                  <a:pt x="525" y="497"/>
                  <a:pt x="507" y="515"/>
                  <a:pt x="479" y="515"/>
                </a:cubicBezTo>
                <a:cubicBezTo>
                  <a:pt x="82" y="515"/>
                  <a:pt x="82" y="515"/>
                  <a:pt x="82" y="515"/>
                </a:cubicBezTo>
                <a:cubicBezTo>
                  <a:pt x="82" y="877"/>
                  <a:pt x="82" y="877"/>
                  <a:pt x="82" y="877"/>
                </a:cubicBezTo>
                <a:cubicBezTo>
                  <a:pt x="479" y="877"/>
                  <a:pt x="479" y="877"/>
                  <a:pt x="479" y="877"/>
                </a:cubicBezTo>
                <a:cubicBezTo>
                  <a:pt x="507" y="877"/>
                  <a:pt x="525" y="904"/>
                  <a:pt x="525" y="922"/>
                </a:cubicBezTo>
                <a:lnTo>
                  <a:pt x="525" y="13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43">
            <a:extLst>
              <a:ext uri="{FF2B5EF4-FFF2-40B4-BE49-F238E27FC236}">
                <a16:creationId xmlns:a16="http://schemas.microsoft.com/office/drawing/2014/main" id="{EBB5BE79-886A-564E-BB8F-51D8BB45A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198" y="9205244"/>
            <a:ext cx="572142" cy="1564829"/>
          </a:xfrm>
          <a:custGeom>
            <a:avLst/>
            <a:gdLst>
              <a:gd name="T0" fmla="*/ 307 w 516"/>
              <a:gd name="T1" fmla="*/ 1320 h 1411"/>
              <a:gd name="T2" fmla="*/ 307 w 516"/>
              <a:gd name="T3" fmla="*/ 1320 h 1411"/>
              <a:gd name="T4" fmla="*/ 117 w 516"/>
              <a:gd name="T5" fmla="*/ 1266 h 1411"/>
              <a:gd name="T6" fmla="*/ 135 w 516"/>
              <a:gd name="T7" fmla="*/ 1003 h 1411"/>
              <a:gd name="T8" fmla="*/ 289 w 516"/>
              <a:gd name="T9" fmla="*/ 732 h 1411"/>
              <a:gd name="T10" fmla="*/ 244 w 516"/>
              <a:gd name="T11" fmla="*/ 922 h 1411"/>
              <a:gd name="T12" fmla="*/ 280 w 516"/>
              <a:gd name="T13" fmla="*/ 976 h 1411"/>
              <a:gd name="T14" fmla="*/ 289 w 516"/>
              <a:gd name="T15" fmla="*/ 976 h 1411"/>
              <a:gd name="T16" fmla="*/ 325 w 516"/>
              <a:gd name="T17" fmla="*/ 940 h 1411"/>
              <a:gd name="T18" fmla="*/ 515 w 516"/>
              <a:gd name="T19" fmla="*/ 54 h 1411"/>
              <a:gd name="T20" fmla="*/ 479 w 516"/>
              <a:gd name="T21" fmla="*/ 0 h 1411"/>
              <a:gd name="T22" fmla="*/ 434 w 516"/>
              <a:gd name="T23" fmla="*/ 36 h 1411"/>
              <a:gd name="T24" fmla="*/ 325 w 516"/>
              <a:gd name="T25" fmla="*/ 570 h 1411"/>
              <a:gd name="T26" fmla="*/ 298 w 516"/>
              <a:gd name="T27" fmla="*/ 578 h 1411"/>
              <a:gd name="T28" fmla="*/ 63 w 516"/>
              <a:gd name="T29" fmla="*/ 976 h 1411"/>
              <a:gd name="T30" fmla="*/ 45 w 516"/>
              <a:gd name="T31" fmla="*/ 1311 h 1411"/>
              <a:gd name="T32" fmla="*/ 144 w 516"/>
              <a:gd name="T33" fmla="*/ 1392 h 1411"/>
              <a:gd name="T34" fmla="*/ 253 w 516"/>
              <a:gd name="T35" fmla="*/ 1410 h 1411"/>
              <a:gd name="T36" fmla="*/ 316 w 516"/>
              <a:gd name="T37" fmla="*/ 1401 h 1411"/>
              <a:gd name="T38" fmla="*/ 352 w 516"/>
              <a:gd name="T39" fmla="*/ 1356 h 1411"/>
              <a:gd name="T40" fmla="*/ 307 w 516"/>
              <a:gd name="T41" fmla="*/ 13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6" h="1411">
                <a:moveTo>
                  <a:pt x="307" y="1320"/>
                </a:moveTo>
                <a:lnTo>
                  <a:pt x="307" y="1320"/>
                </a:lnTo>
                <a:cubicBezTo>
                  <a:pt x="207" y="1329"/>
                  <a:pt x="144" y="1311"/>
                  <a:pt x="117" y="1266"/>
                </a:cubicBezTo>
                <a:cubicBezTo>
                  <a:pt x="81" y="1211"/>
                  <a:pt x="90" y="1121"/>
                  <a:pt x="135" y="1003"/>
                </a:cubicBezTo>
                <a:cubicBezTo>
                  <a:pt x="171" y="922"/>
                  <a:pt x="226" y="823"/>
                  <a:pt x="289" y="732"/>
                </a:cubicBezTo>
                <a:cubicBezTo>
                  <a:pt x="244" y="922"/>
                  <a:pt x="244" y="922"/>
                  <a:pt x="244" y="922"/>
                </a:cubicBezTo>
                <a:cubicBezTo>
                  <a:pt x="244" y="949"/>
                  <a:pt x="253" y="967"/>
                  <a:pt x="280" y="976"/>
                </a:cubicBezTo>
                <a:cubicBezTo>
                  <a:pt x="280" y="976"/>
                  <a:pt x="280" y="976"/>
                  <a:pt x="289" y="976"/>
                </a:cubicBezTo>
                <a:cubicBezTo>
                  <a:pt x="307" y="976"/>
                  <a:pt x="325" y="958"/>
                  <a:pt x="325" y="940"/>
                </a:cubicBezTo>
                <a:cubicBezTo>
                  <a:pt x="515" y="54"/>
                  <a:pt x="515" y="54"/>
                  <a:pt x="515" y="54"/>
                </a:cubicBezTo>
                <a:cubicBezTo>
                  <a:pt x="515" y="27"/>
                  <a:pt x="506" y="9"/>
                  <a:pt x="479" y="0"/>
                </a:cubicBezTo>
                <a:cubicBezTo>
                  <a:pt x="461" y="0"/>
                  <a:pt x="434" y="9"/>
                  <a:pt x="434" y="36"/>
                </a:cubicBezTo>
                <a:cubicBezTo>
                  <a:pt x="325" y="570"/>
                  <a:pt x="325" y="570"/>
                  <a:pt x="325" y="570"/>
                </a:cubicBezTo>
                <a:cubicBezTo>
                  <a:pt x="316" y="570"/>
                  <a:pt x="307" y="570"/>
                  <a:pt x="298" y="578"/>
                </a:cubicBezTo>
                <a:cubicBezTo>
                  <a:pt x="199" y="705"/>
                  <a:pt x="108" y="850"/>
                  <a:pt x="63" y="976"/>
                </a:cubicBezTo>
                <a:cubicBezTo>
                  <a:pt x="9" y="1112"/>
                  <a:pt x="0" y="1229"/>
                  <a:pt x="45" y="1311"/>
                </a:cubicBezTo>
                <a:cubicBezTo>
                  <a:pt x="63" y="1347"/>
                  <a:pt x="99" y="1374"/>
                  <a:pt x="144" y="1392"/>
                </a:cubicBezTo>
                <a:cubicBezTo>
                  <a:pt x="181" y="1401"/>
                  <a:pt x="207" y="1410"/>
                  <a:pt x="253" y="1410"/>
                </a:cubicBezTo>
                <a:cubicBezTo>
                  <a:pt x="271" y="1410"/>
                  <a:pt x="289" y="1401"/>
                  <a:pt x="316" y="1401"/>
                </a:cubicBezTo>
                <a:cubicBezTo>
                  <a:pt x="334" y="1401"/>
                  <a:pt x="352" y="1374"/>
                  <a:pt x="352" y="1356"/>
                </a:cubicBezTo>
                <a:cubicBezTo>
                  <a:pt x="352" y="1329"/>
                  <a:pt x="325" y="1320"/>
                  <a:pt x="307" y="132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44">
            <a:extLst>
              <a:ext uri="{FF2B5EF4-FFF2-40B4-BE49-F238E27FC236}">
                <a16:creationId xmlns:a16="http://schemas.microsoft.com/office/drawing/2014/main" id="{34E032E3-2482-BB4F-AEA3-04ACB2C01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483" y="9205244"/>
            <a:ext cx="542799" cy="1564829"/>
          </a:xfrm>
          <a:custGeom>
            <a:avLst/>
            <a:gdLst>
              <a:gd name="T0" fmla="*/ 425 w 490"/>
              <a:gd name="T1" fmla="*/ 976 h 1411"/>
              <a:gd name="T2" fmla="*/ 425 w 490"/>
              <a:gd name="T3" fmla="*/ 976 h 1411"/>
              <a:gd name="T4" fmla="*/ 199 w 490"/>
              <a:gd name="T5" fmla="*/ 587 h 1411"/>
              <a:gd name="T6" fmla="*/ 82 w 490"/>
              <a:gd name="T7" fmla="*/ 36 h 1411"/>
              <a:gd name="T8" fmla="*/ 37 w 490"/>
              <a:gd name="T9" fmla="*/ 0 h 1411"/>
              <a:gd name="T10" fmla="*/ 0 w 490"/>
              <a:gd name="T11" fmla="*/ 54 h 1411"/>
              <a:gd name="T12" fmla="*/ 190 w 490"/>
              <a:gd name="T13" fmla="*/ 940 h 1411"/>
              <a:gd name="T14" fmla="*/ 226 w 490"/>
              <a:gd name="T15" fmla="*/ 976 h 1411"/>
              <a:gd name="T16" fmla="*/ 236 w 490"/>
              <a:gd name="T17" fmla="*/ 976 h 1411"/>
              <a:gd name="T18" fmla="*/ 272 w 490"/>
              <a:gd name="T19" fmla="*/ 922 h 1411"/>
              <a:gd name="T20" fmla="*/ 236 w 490"/>
              <a:gd name="T21" fmla="*/ 786 h 1411"/>
              <a:gd name="T22" fmla="*/ 353 w 490"/>
              <a:gd name="T23" fmla="*/ 1003 h 1411"/>
              <a:gd name="T24" fmla="*/ 380 w 490"/>
              <a:gd name="T25" fmla="*/ 1266 h 1411"/>
              <a:gd name="T26" fmla="*/ 190 w 490"/>
              <a:gd name="T27" fmla="*/ 1320 h 1411"/>
              <a:gd name="T28" fmla="*/ 136 w 490"/>
              <a:gd name="T29" fmla="*/ 1356 h 1411"/>
              <a:gd name="T30" fmla="*/ 172 w 490"/>
              <a:gd name="T31" fmla="*/ 1401 h 1411"/>
              <a:gd name="T32" fmla="*/ 245 w 490"/>
              <a:gd name="T33" fmla="*/ 1410 h 1411"/>
              <a:gd name="T34" fmla="*/ 344 w 490"/>
              <a:gd name="T35" fmla="*/ 1392 h 1411"/>
              <a:gd name="T36" fmla="*/ 443 w 490"/>
              <a:gd name="T37" fmla="*/ 1311 h 1411"/>
              <a:gd name="T38" fmla="*/ 425 w 490"/>
              <a:gd name="T39" fmla="*/ 976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0" h="1411">
                <a:moveTo>
                  <a:pt x="425" y="976"/>
                </a:moveTo>
                <a:lnTo>
                  <a:pt x="425" y="976"/>
                </a:lnTo>
                <a:cubicBezTo>
                  <a:pt x="380" y="850"/>
                  <a:pt x="299" y="714"/>
                  <a:pt x="199" y="587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9"/>
                  <a:pt x="55" y="0"/>
                  <a:pt x="37" y="0"/>
                </a:cubicBezTo>
                <a:cubicBezTo>
                  <a:pt x="9" y="9"/>
                  <a:pt x="0" y="27"/>
                  <a:pt x="0" y="54"/>
                </a:cubicBezTo>
                <a:cubicBezTo>
                  <a:pt x="190" y="940"/>
                  <a:pt x="190" y="940"/>
                  <a:pt x="190" y="940"/>
                </a:cubicBezTo>
                <a:cubicBezTo>
                  <a:pt x="190" y="958"/>
                  <a:pt x="208" y="976"/>
                  <a:pt x="226" y="976"/>
                </a:cubicBezTo>
                <a:lnTo>
                  <a:pt x="236" y="976"/>
                </a:lnTo>
                <a:cubicBezTo>
                  <a:pt x="254" y="967"/>
                  <a:pt x="272" y="949"/>
                  <a:pt x="272" y="922"/>
                </a:cubicBezTo>
                <a:cubicBezTo>
                  <a:pt x="236" y="786"/>
                  <a:pt x="236" y="786"/>
                  <a:pt x="236" y="786"/>
                </a:cubicBezTo>
                <a:cubicBezTo>
                  <a:pt x="290" y="859"/>
                  <a:pt x="326" y="931"/>
                  <a:pt x="353" y="1003"/>
                </a:cubicBezTo>
                <a:cubicBezTo>
                  <a:pt x="398" y="1121"/>
                  <a:pt x="407" y="1211"/>
                  <a:pt x="380" y="1266"/>
                </a:cubicBezTo>
                <a:cubicBezTo>
                  <a:pt x="344" y="1311"/>
                  <a:pt x="281" y="1329"/>
                  <a:pt x="190" y="1320"/>
                </a:cubicBezTo>
                <a:cubicBezTo>
                  <a:pt x="163" y="1320"/>
                  <a:pt x="145" y="1329"/>
                  <a:pt x="136" y="1356"/>
                </a:cubicBezTo>
                <a:cubicBezTo>
                  <a:pt x="136" y="1374"/>
                  <a:pt x="154" y="1401"/>
                  <a:pt x="172" y="1401"/>
                </a:cubicBezTo>
                <a:cubicBezTo>
                  <a:pt x="199" y="1401"/>
                  <a:pt x="217" y="1410"/>
                  <a:pt x="245" y="1410"/>
                </a:cubicBezTo>
                <a:cubicBezTo>
                  <a:pt x="281" y="1410"/>
                  <a:pt x="317" y="1401"/>
                  <a:pt x="344" y="1392"/>
                </a:cubicBezTo>
                <a:cubicBezTo>
                  <a:pt x="389" y="1374"/>
                  <a:pt x="425" y="1347"/>
                  <a:pt x="443" y="1311"/>
                </a:cubicBezTo>
                <a:cubicBezTo>
                  <a:pt x="489" y="1229"/>
                  <a:pt x="480" y="1112"/>
                  <a:pt x="425" y="9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45">
            <a:extLst>
              <a:ext uri="{FF2B5EF4-FFF2-40B4-BE49-F238E27FC236}">
                <a16:creationId xmlns:a16="http://schemas.microsoft.com/office/drawing/2014/main" id="{CB98B71F-0A98-CF4D-AEA0-8ABEC6C50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814" y="10452219"/>
            <a:ext cx="801975" cy="264065"/>
          </a:xfrm>
          <a:custGeom>
            <a:avLst/>
            <a:gdLst>
              <a:gd name="T0" fmla="*/ 596 w 724"/>
              <a:gd name="T1" fmla="*/ 81 h 236"/>
              <a:gd name="T2" fmla="*/ 596 w 724"/>
              <a:gd name="T3" fmla="*/ 81 h 236"/>
              <a:gd name="T4" fmla="*/ 641 w 724"/>
              <a:gd name="T5" fmla="*/ 108 h 236"/>
              <a:gd name="T6" fmla="*/ 641 w 724"/>
              <a:gd name="T7" fmla="*/ 108 h 236"/>
              <a:gd name="T8" fmla="*/ 687 w 724"/>
              <a:gd name="T9" fmla="*/ 145 h 236"/>
              <a:gd name="T10" fmla="*/ 723 w 724"/>
              <a:gd name="T11" fmla="*/ 108 h 236"/>
              <a:gd name="T12" fmla="*/ 714 w 724"/>
              <a:gd name="T13" fmla="*/ 63 h 236"/>
              <a:gd name="T14" fmla="*/ 596 w 724"/>
              <a:gd name="T15" fmla="*/ 0 h 236"/>
              <a:gd name="T16" fmla="*/ 479 w 724"/>
              <a:gd name="T17" fmla="*/ 54 h 236"/>
              <a:gd name="T18" fmla="*/ 470 w 724"/>
              <a:gd name="T19" fmla="*/ 72 h 236"/>
              <a:gd name="T20" fmla="*/ 424 w 724"/>
              <a:gd name="T21" fmla="*/ 127 h 236"/>
              <a:gd name="T22" fmla="*/ 361 w 724"/>
              <a:gd name="T23" fmla="*/ 153 h 236"/>
              <a:gd name="T24" fmla="*/ 298 w 724"/>
              <a:gd name="T25" fmla="*/ 127 h 236"/>
              <a:gd name="T26" fmla="*/ 253 w 724"/>
              <a:gd name="T27" fmla="*/ 72 h 236"/>
              <a:gd name="T28" fmla="*/ 244 w 724"/>
              <a:gd name="T29" fmla="*/ 54 h 236"/>
              <a:gd name="T30" fmla="*/ 126 w 724"/>
              <a:gd name="T31" fmla="*/ 0 h 236"/>
              <a:gd name="T32" fmla="*/ 9 w 724"/>
              <a:gd name="T33" fmla="*/ 63 h 236"/>
              <a:gd name="T34" fmla="*/ 0 w 724"/>
              <a:gd name="T35" fmla="*/ 108 h 236"/>
              <a:gd name="T36" fmla="*/ 36 w 724"/>
              <a:gd name="T37" fmla="*/ 145 h 236"/>
              <a:gd name="T38" fmla="*/ 81 w 724"/>
              <a:gd name="T39" fmla="*/ 108 h 236"/>
              <a:gd name="T40" fmla="*/ 81 w 724"/>
              <a:gd name="T41" fmla="*/ 108 h 236"/>
              <a:gd name="T42" fmla="*/ 126 w 724"/>
              <a:gd name="T43" fmla="*/ 81 h 236"/>
              <a:gd name="T44" fmla="*/ 181 w 724"/>
              <a:gd name="T45" fmla="*/ 108 h 236"/>
              <a:gd name="T46" fmla="*/ 190 w 724"/>
              <a:gd name="T47" fmla="*/ 117 h 236"/>
              <a:gd name="T48" fmla="*/ 244 w 724"/>
              <a:gd name="T49" fmla="*/ 181 h 236"/>
              <a:gd name="T50" fmla="*/ 361 w 724"/>
              <a:gd name="T51" fmla="*/ 235 h 236"/>
              <a:gd name="T52" fmla="*/ 479 w 724"/>
              <a:gd name="T53" fmla="*/ 181 h 236"/>
              <a:gd name="T54" fmla="*/ 533 w 724"/>
              <a:gd name="T55" fmla="*/ 117 h 236"/>
              <a:gd name="T56" fmla="*/ 542 w 724"/>
              <a:gd name="T57" fmla="*/ 108 h 236"/>
              <a:gd name="T58" fmla="*/ 596 w 724"/>
              <a:gd name="T59" fmla="*/ 8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24" h="236">
                <a:moveTo>
                  <a:pt x="596" y="81"/>
                </a:moveTo>
                <a:lnTo>
                  <a:pt x="596" y="81"/>
                </a:lnTo>
                <a:cubicBezTo>
                  <a:pt x="614" y="81"/>
                  <a:pt x="632" y="90"/>
                  <a:pt x="641" y="108"/>
                </a:cubicBezTo>
                <a:lnTo>
                  <a:pt x="641" y="108"/>
                </a:lnTo>
                <a:cubicBezTo>
                  <a:pt x="641" y="127"/>
                  <a:pt x="660" y="145"/>
                  <a:pt x="687" y="145"/>
                </a:cubicBezTo>
                <a:cubicBezTo>
                  <a:pt x="705" y="145"/>
                  <a:pt x="723" y="127"/>
                  <a:pt x="723" y="108"/>
                </a:cubicBezTo>
                <a:cubicBezTo>
                  <a:pt x="723" y="90"/>
                  <a:pt x="723" y="81"/>
                  <a:pt x="714" y="63"/>
                </a:cubicBezTo>
                <a:cubicBezTo>
                  <a:pt x="687" y="27"/>
                  <a:pt x="641" y="0"/>
                  <a:pt x="596" y="0"/>
                </a:cubicBezTo>
                <a:cubicBezTo>
                  <a:pt x="551" y="0"/>
                  <a:pt x="506" y="18"/>
                  <a:pt x="479" y="54"/>
                </a:cubicBezTo>
                <a:cubicBezTo>
                  <a:pt x="479" y="63"/>
                  <a:pt x="470" y="63"/>
                  <a:pt x="470" y="72"/>
                </a:cubicBezTo>
                <a:cubicBezTo>
                  <a:pt x="452" y="90"/>
                  <a:pt x="443" y="108"/>
                  <a:pt x="424" y="127"/>
                </a:cubicBezTo>
                <a:cubicBezTo>
                  <a:pt x="406" y="145"/>
                  <a:pt x="388" y="153"/>
                  <a:pt x="361" y="153"/>
                </a:cubicBezTo>
                <a:cubicBezTo>
                  <a:pt x="334" y="153"/>
                  <a:pt x="316" y="145"/>
                  <a:pt x="298" y="127"/>
                </a:cubicBezTo>
                <a:cubicBezTo>
                  <a:pt x="280" y="108"/>
                  <a:pt x="271" y="90"/>
                  <a:pt x="253" y="72"/>
                </a:cubicBezTo>
                <a:cubicBezTo>
                  <a:pt x="253" y="63"/>
                  <a:pt x="244" y="63"/>
                  <a:pt x="244" y="54"/>
                </a:cubicBezTo>
                <a:cubicBezTo>
                  <a:pt x="217" y="18"/>
                  <a:pt x="171" y="0"/>
                  <a:pt x="126" y="0"/>
                </a:cubicBezTo>
                <a:cubicBezTo>
                  <a:pt x="81" y="0"/>
                  <a:pt x="36" y="27"/>
                  <a:pt x="9" y="63"/>
                </a:cubicBezTo>
                <a:cubicBezTo>
                  <a:pt x="0" y="81"/>
                  <a:pt x="0" y="90"/>
                  <a:pt x="0" y="108"/>
                </a:cubicBezTo>
                <a:cubicBezTo>
                  <a:pt x="0" y="127"/>
                  <a:pt x="18" y="145"/>
                  <a:pt x="36" y="145"/>
                </a:cubicBezTo>
                <a:cubicBezTo>
                  <a:pt x="63" y="145"/>
                  <a:pt x="81" y="127"/>
                  <a:pt x="81" y="108"/>
                </a:cubicBezTo>
                <a:lnTo>
                  <a:pt x="81" y="108"/>
                </a:lnTo>
                <a:cubicBezTo>
                  <a:pt x="90" y="90"/>
                  <a:pt x="108" y="81"/>
                  <a:pt x="126" y="81"/>
                </a:cubicBezTo>
                <a:cubicBezTo>
                  <a:pt x="144" y="81"/>
                  <a:pt x="162" y="90"/>
                  <a:pt x="181" y="108"/>
                </a:cubicBezTo>
                <a:cubicBezTo>
                  <a:pt x="181" y="108"/>
                  <a:pt x="181" y="117"/>
                  <a:pt x="190" y="117"/>
                </a:cubicBezTo>
                <a:cubicBezTo>
                  <a:pt x="198" y="136"/>
                  <a:pt x="217" y="163"/>
                  <a:pt x="244" y="181"/>
                </a:cubicBezTo>
                <a:cubicBezTo>
                  <a:pt x="271" y="217"/>
                  <a:pt x="316" y="235"/>
                  <a:pt x="361" y="235"/>
                </a:cubicBezTo>
                <a:cubicBezTo>
                  <a:pt x="406" y="235"/>
                  <a:pt x="452" y="217"/>
                  <a:pt x="479" y="181"/>
                </a:cubicBezTo>
                <a:cubicBezTo>
                  <a:pt x="506" y="163"/>
                  <a:pt x="515" y="136"/>
                  <a:pt x="533" y="117"/>
                </a:cubicBezTo>
                <a:lnTo>
                  <a:pt x="542" y="108"/>
                </a:lnTo>
                <a:cubicBezTo>
                  <a:pt x="560" y="90"/>
                  <a:pt x="578" y="81"/>
                  <a:pt x="596" y="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46">
            <a:extLst>
              <a:ext uri="{FF2B5EF4-FFF2-40B4-BE49-F238E27FC236}">
                <a16:creationId xmlns:a16="http://schemas.microsoft.com/office/drawing/2014/main" id="{2A87EA17-5A8E-D54D-A369-D5DF09A7A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288" y="4505868"/>
            <a:ext cx="1432795" cy="1423015"/>
          </a:xfrm>
          <a:custGeom>
            <a:avLst/>
            <a:gdLst>
              <a:gd name="T0" fmla="*/ 1266 w 1294"/>
              <a:gd name="T1" fmla="*/ 281 h 1285"/>
              <a:gd name="T2" fmla="*/ 1266 w 1294"/>
              <a:gd name="T3" fmla="*/ 281 h 1285"/>
              <a:gd name="T4" fmla="*/ 1176 w 1294"/>
              <a:gd name="T5" fmla="*/ 118 h 1285"/>
              <a:gd name="T6" fmla="*/ 1004 w 1294"/>
              <a:gd name="T7" fmla="*/ 18 h 1285"/>
              <a:gd name="T8" fmla="*/ 814 w 1294"/>
              <a:gd name="T9" fmla="*/ 9 h 1285"/>
              <a:gd name="T10" fmla="*/ 416 w 1294"/>
              <a:gd name="T11" fmla="*/ 217 h 1285"/>
              <a:gd name="T12" fmla="*/ 217 w 1294"/>
              <a:gd name="T13" fmla="*/ 606 h 1285"/>
              <a:gd name="T14" fmla="*/ 226 w 1294"/>
              <a:gd name="T15" fmla="*/ 805 h 1285"/>
              <a:gd name="T16" fmla="*/ 299 w 1294"/>
              <a:gd name="T17" fmla="*/ 940 h 1285"/>
              <a:gd name="T18" fmla="*/ 9 w 1294"/>
              <a:gd name="T19" fmla="*/ 1221 h 1285"/>
              <a:gd name="T20" fmla="*/ 9 w 1294"/>
              <a:gd name="T21" fmla="*/ 1275 h 1285"/>
              <a:gd name="T22" fmla="*/ 36 w 1294"/>
              <a:gd name="T23" fmla="*/ 1284 h 1285"/>
              <a:gd name="T24" fmla="*/ 64 w 1294"/>
              <a:gd name="T25" fmla="*/ 1275 h 1285"/>
              <a:gd name="T26" fmla="*/ 353 w 1294"/>
              <a:gd name="T27" fmla="*/ 995 h 1285"/>
              <a:gd name="T28" fmla="*/ 489 w 1294"/>
              <a:gd name="T29" fmla="*/ 1058 h 1285"/>
              <a:gd name="T30" fmla="*/ 615 w 1294"/>
              <a:gd name="T31" fmla="*/ 1076 h 1285"/>
              <a:gd name="T32" fmla="*/ 687 w 1294"/>
              <a:gd name="T33" fmla="*/ 1076 h 1285"/>
              <a:gd name="T34" fmla="*/ 1076 w 1294"/>
              <a:gd name="T35" fmla="*/ 868 h 1285"/>
              <a:gd name="T36" fmla="*/ 1275 w 1294"/>
              <a:gd name="T37" fmla="*/ 479 h 1285"/>
              <a:gd name="T38" fmla="*/ 1266 w 1294"/>
              <a:gd name="T39" fmla="*/ 281 h 1285"/>
              <a:gd name="T40" fmla="*/ 1022 w 1294"/>
              <a:gd name="T41" fmla="*/ 814 h 1285"/>
              <a:gd name="T42" fmla="*/ 1022 w 1294"/>
              <a:gd name="T43" fmla="*/ 814 h 1285"/>
              <a:gd name="T44" fmla="*/ 669 w 1294"/>
              <a:gd name="T45" fmla="*/ 995 h 1285"/>
              <a:gd name="T46" fmla="*/ 615 w 1294"/>
              <a:gd name="T47" fmla="*/ 1004 h 1285"/>
              <a:gd name="T48" fmla="*/ 407 w 1294"/>
              <a:gd name="T49" fmla="*/ 940 h 1285"/>
              <a:gd name="T50" fmla="*/ 579 w 1294"/>
              <a:gd name="T51" fmla="*/ 751 h 1285"/>
              <a:gd name="T52" fmla="*/ 787 w 1294"/>
              <a:gd name="T53" fmla="*/ 778 h 1285"/>
              <a:gd name="T54" fmla="*/ 796 w 1294"/>
              <a:gd name="T55" fmla="*/ 778 h 1285"/>
              <a:gd name="T56" fmla="*/ 832 w 1294"/>
              <a:gd name="T57" fmla="*/ 751 h 1285"/>
              <a:gd name="T58" fmla="*/ 796 w 1294"/>
              <a:gd name="T59" fmla="*/ 705 h 1285"/>
              <a:gd name="T60" fmla="*/ 642 w 1294"/>
              <a:gd name="T61" fmla="*/ 687 h 1285"/>
              <a:gd name="T62" fmla="*/ 787 w 1294"/>
              <a:gd name="T63" fmla="*/ 534 h 1285"/>
              <a:gd name="T64" fmla="*/ 959 w 1294"/>
              <a:gd name="T65" fmla="*/ 597 h 1285"/>
              <a:gd name="T66" fmla="*/ 977 w 1294"/>
              <a:gd name="T67" fmla="*/ 606 h 1285"/>
              <a:gd name="T68" fmla="*/ 1013 w 1294"/>
              <a:gd name="T69" fmla="*/ 579 h 1285"/>
              <a:gd name="T70" fmla="*/ 986 w 1294"/>
              <a:gd name="T71" fmla="*/ 534 h 1285"/>
              <a:gd name="T72" fmla="*/ 850 w 1294"/>
              <a:gd name="T73" fmla="*/ 470 h 1285"/>
              <a:gd name="T74" fmla="*/ 913 w 1294"/>
              <a:gd name="T75" fmla="*/ 398 h 1285"/>
              <a:gd name="T76" fmla="*/ 913 w 1294"/>
              <a:gd name="T77" fmla="*/ 344 h 1285"/>
              <a:gd name="T78" fmla="*/ 859 w 1294"/>
              <a:gd name="T79" fmla="*/ 344 h 1285"/>
              <a:gd name="T80" fmla="*/ 751 w 1294"/>
              <a:gd name="T81" fmla="*/ 461 h 1285"/>
              <a:gd name="T82" fmla="*/ 751 w 1294"/>
              <a:gd name="T83" fmla="*/ 461 h 1285"/>
              <a:gd name="T84" fmla="*/ 723 w 1294"/>
              <a:gd name="T85" fmla="*/ 488 h 1285"/>
              <a:gd name="T86" fmla="*/ 714 w 1294"/>
              <a:gd name="T87" fmla="*/ 362 h 1285"/>
              <a:gd name="T88" fmla="*/ 678 w 1294"/>
              <a:gd name="T89" fmla="*/ 326 h 1285"/>
              <a:gd name="T90" fmla="*/ 642 w 1294"/>
              <a:gd name="T91" fmla="*/ 362 h 1285"/>
              <a:gd name="T92" fmla="*/ 651 w 1294"/>
              <a:gd name="T93" fmla="*/ 570 h 1285"/>
              <a:gd name="T94" fmla="*/ 516 w 1294"/>
              <a:gd name="T95" fmla="*/ 705 h 1285"/>
              <a:gd name="T96" fmla="*/ 516 w 1294"/>
              <a:gd name="T97" fmla="*/ 561 h 1285"/>
              <a:gd name="T98" fmla="*/ 480 w 1294"/>
              <a:gd name="T99" fmla="*/ 524 h 1285"/>
              <a:gd name="T100" fmla="*/ 443 w 1294"/>
              <a:gd name="T101" fmla="*/ 561 h 1285"/>
              <a:gd name="T102" fmla="*/ 443 w 1294"/>
              <a:gd name="T103" fmla="*/ 787 h 1285"/>
              <a:gd name="T104" fmla="*/ 353 w 1294"/>
              <a:gd name="T105" fmla="*/ 886 h 1285"/>
              <a:gd name="T106" fmla="*/ 470 w 1294"/>
              <a:gd name="T107" fmla="*/ 262 h 1285"/>
              <a:gd name="T108" fmla="*/ 823 w 1294"/>
              <a:gd name="T109" fmla="*/ 82 h 1285"/>
              <a:gd name="T110" fmla="*/ 886 w 1294"/>
              <a:gd name="T111" fmla="*/ 82 h 1285"/>
              <a:gd name="T112" fmla="*/ 1121 w 1294"/>
              <a:gd name="T113" fmla="*/ 172 h 1285"/>
              <a:gd name="T114" fmla="*/ 1022 w 1294"/>
              <a:gd name="T115" fmla="*/ 814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94" h="1285">
                <a:moveTo>
                  <a:pt x="1266" y="281"/>
                </a:moveTo>
                <a:lnTo>
                  <a:pt x="1266" y="281"/>
                </a:lnTo>
                <a:cubicBezTo>
                  <a:pt x="1248" y="217"/>
                  <a:pt x="1221" y="163"/>
                  <a:pt x="1176" y="118"/>
                </a:cubicBezTo>
                <a:cubicBezTo>
                  <a:pt x="1130" y="73"/>
                  <a:pt x="1067" y="36"/>
                  <a:pt x="1004" y="18"/>
                </a:cubicBezTo>
                <a:cubicBezTo>
                  <a:pt x="950" y="0"/>
                  <a:pt x="877" y="0"/>
                  <a:pt x="814" y="9"/>
                </a:cubicBezTo>
                <a:cubicBezTo>
                  <a:pt x="669" y="27"/>
                  <a:pt x="534" y="100"/>
                  <a:pt x="416" y="217"/>
                </a:cubicBezTo>
                <a:cubicBezTo>
                  <a:pt x="308" y="326"/>
                  <a:pt x="235" y="461"/>
                  <a:pt x="217" y="606"/>
                </a:cubicBezTo>
                <a:cubicBezTo>
                  <a:pt x="208" y="669"/>
                  <a:pt x="208" y="741"/>
                  <a:pt x="226" y="805"/>
                </a:cubicBezTo>
                <a:cubicBezTo>
                  <a:pt x="244" y="850"/>
                  <a:pt x="263" y="895"/>
                  <a:pt x="299" y="940"/>
                </a:cubicBezTo>
                <a:cubicBezTo>
                  <a:pt x="9" y="1221"/>
                  <a:pt x="9" y="1221"/>
                  <a:pt x="9" y="1221"/>
                </a:cubicBezTo>
                <a:cubicBezTo>
                  <a:pt x="0" y="1239"/>
                  <a:pt x="0" y="1257"/>
                  <a:pt x="9" y="1275"/>
                </a:cubicBezTo>
                <a:cubicBezTo>
                  <a:pt x="18" y="1284"/>
                  <a:pt x="27" y="1284"/>
                  <a:pt x="36" y="1284"/>
                </a:cubicBezTo>
                <a:cubicBezTo>
                  <a:pt x="46" y="1284"/>
                  <a:pt x="64" y="1284"/>
                  <a:pt x="64" y="1275"/>
                </a:cubicBezTo>
                <a:cubicBezTo>
                  <a:pt x="353" y="995"/>
                  <a:pt x="353" y="995"/>
                  <a:pt x="353" y="995"/>
                </a:cubicBezTo>
                <a:cubicBezTo>
                  <a:pt x="389" y="1022"/>
                  <a:pt x="434" y="1049"/>
                  <a:pt x="489" y="1058"/>
                </a:cubicBezTo>
                <a:cubicBezTo>
                  <a:pt x="525" y="1076"/>
                  <a:pt x="570" y="1076"/>
                  <a:pt x="615" y="1076"/>
                </a:cubicBezTo>
                <a:cubicBezTo>
                  <a:pt x="633" y="1076"/>
                  <a:pt x="660" y="1076"/>
                  <a:pt x="687" y="1076"/>
                </a:cubicBezTo>
                <a:cubicBezTo>
                  <a:pt x="823" y="1058"/>
                  <a:pt x="968" y="986"/>
                  <a:pt x="1076" y="868"/>
                </a:cubicBezTo>
                <a:cubicBezTo>
                  <a:pt x="1185" y="760"/>
                  <a:pt x="1257" y="615"/>
                  <a:pt x="1275" y="479"/>
                </a:cubicBezTo>
                <a:cubicBezTo>
                  <a:pt x="1293" y="407"/>
                  <a:pt x="1284" y="344"/>
                  <a:pt x="1266" y="281"/>
                </a:cubicBezTo>
                <a:close/>
                <a:moveTo>
                  <a:pt x="1022" y="814"/>
                </a:moveTo>
                <a:lnTo>
                  <a:pt x="1022" y="814"/>
                </a:lnTo>
                <a:cubicBezTo>
                  <a:pt x="922" y="913"/>
                  <a:pt x="796" y="977"/>
                  <a:pt x="669" y="995"/>
                </a:cubicBezTo>
                <a:cubicBezTo>
                  <a:pt x="651" y="1004"/>
                  <a:pt x="633" y="1004"/>
                  <a:pt x="615" y="1004"/>
                </a:cubicBezTo>
                <a:cubicBezTo>
                  <a:pt x="534" y="1004"/>
                  <a:pt x="461" y="977"/>
                  <a:pt x="407" y="940"/>
                </a:cubicBezTo>
                <a:cubicBezTo>
                  <a:pt x="579" y="751"/>
                  <a:pt x="579" y="751"/>
                  <a:pt x="579" y="751"/>
                </a:cubicBezTo>
                <a:cubicBezTo>
                  <a:pt x="787" y="778"/>
                  <a:pt x="787" y="778"/>
                  <a:pt x="787" y="778"/>
                </a:cubicBezTo>
                <a:cubicBezTo>
                  <a:pt x="787" y="778"/>
                  <a:pt x="787" y="778"/>
                  <a:pt x="796" y="778"/>
                </a:cubicBezTo>
                <a:cubicBezTo>
                  <a:pt x="814" y="778"/>
                  <a:pt x="823" y="769"/>
                  <a:pt x="832" y="751"/>
                </a:cubicBezTo>
                <a:cubicBezTo>
                  <a:pt x="832" y="723"/>
                  <a:pt x="814" y="705"/>
                  <a:pt x="796" y="705"/>
                </a:cubicBezTo>
                <a:cubicBezTo>
                  <a:pt x="642" y="687"/>
                  <a:pt x="642" y="687"/>
                  <a:pt x="642" y="687"/>
                </a:cubicBezTo>
                <a:cubicBezTo>
                  <a:pt x="787" y="534"/>
                  <a:pt x="787" y="534"/>
                  <a:pt x="787" y="534"/>
                </a:cubicBezTo>
                <a:cubicBezTo>
                  <a:pt x="959" y="597"/>
                  <a:pt x="959" y="597"/>
                  <a:pt x="959" y="597"/>
                </a:cubicBezTo>
                <a:cubicBezTo>
                  <a:pt x="968" y="606"/>
                  <a:pt x="968" y="606"/>
                  <a:pt x="977" y="606"/>
                </a:cubicBezTo>
                <a:cubicBezTo>
                  <a:pt x="986" y="606"/>
                  <a:pt x="1004" y="597"/>
                  <a:pt x="1013" y="579"/>
                </a:cubicBezTo>
                <a:cubicBezTo>
                  <a:pt x="1022" y="561"/>
                  <a:pt x="1004" y="534"/>
                  <a:pt x="986" y="534"/>
                </a:cubicBezTo>
                <a:cubicBezTo>
                  <a:pt x="850" y="470"/>
                  <a:pt x="850" y="470"/>
                  <a:pt x="850" y="470"/>
                </a:cubicBezTo>
                <a:cubicBezTo>
                  <a:pt x="913" y="398"/>
                  <a:pt x="913" y="398"/>
                  <a:pt x="913" y="398"/>
                </a:cubicBezTo>
                <a:cubicBezTo>
                  <a:pt x="931" y="380"/>
                  <a:pt x="931" y="362"/>
                  <a:pt x="913" y="344"/>
                </a:cubicBezTo>
                <a:cubicBezTo>
                  <a:pt x="904" y="335"/>
                  <a:pt x="877" y="335"/>
                  <a:pt x="859" y="344"/>
                </a:cubicBezTo>
                <a:cubicBezTo>
                  <a:pt x="751" y="461"/>
                  <a:pt x="751" y="461"/>
                  <a:pt x="751" y="461"/>
                </a:cubicBezTo>
                <a:lnTo>
                  <a:pt x="751" y="461"/>
                </a:lnTo>
                <a:cubicBezTo>
                  <a:pt x="723" y="488"/>
                  <a:pt x="723" y="488"/>
                  <a:pt x="723" y="488"/>
                </a:cubicBezTo>
                <a:cubicBezTo>
                  <a:pt x="714" y="362"/>
                  <a:pt x="714" y="362"/>
                  <a:pt x="714" y="362"/>
                </a:cubicBezTo>
                <a:cubicBezTo>
                  <a:pt x="714" y="335"/>
                  <a:pt x="697" y="326"/>
                  <a:pt x="678" y="326"/>
                </a:cubicBezTo>
                <a:cubicBezTo>
                  <a:pt x="660" y="326"/>
                  <a:pt x="642" y="344"/>
                  <a:pt x="642" y="362"/>
                </a:cubicBezTo>
                <a:cubicBezTo>
                  <a:pt x="651" y="570"/>
                  <a:pt x="651" y="570"/>
                  <a:pt x="651" y="570"/>
                </a:cubicBezTo>
                <a:cubicBezTo>
                  <a:pt x="516" y="705"/>
                  <a:pt x="516" y="705"/>
                  <a:pt x="516" y="705"/>
                </a:cubicBezTo>
                <a:cubicBezTo>
                  <a:pt x="516" y="561"/>
                  <a:pt x="516" y="561"/>
                  <a:pt x="516" y="561"/>
                </a:cubicBezTo>
                <a:cubicBezTo>
                  <a:pt x="516" y="543"/>
                  <a:pt x="497" y="524"/>
                  <a:pt x="480" y="524"/>
                </a:cubicBezTo>
                <a:cubicBezTo>
                  <a:pt x="461" y="524"/>
                  <a:pt x="443" y="543"/>
                  <a:pt x="443" y="561"/>
                </a:cubicBezTo>
                <a:cubicBezTo>
                  <a:pt x="443" y="787"/>
                  <a:pt x="443" y="787"/>
                  <a:pt x="443" y="787"/>
                </a:cubicBezTo>
                <a:cubicBezTo>
                  <a:pt x="353" y="886"/>
                  <a:pt x="353" y="886"/>
                  <a:pt x="353" y="886"/>
                </a:cubicBezTo>
                <a:cubicBezTo>
                  <a:pt x="226" y="723"/>
                  <a:pt x="281" y="461"/>
                  <a:pt x="470" y="262"/>
                </a:cubicBezTo>
                <a:cubicBezTo>
                  <a:pt x="570" y="163"/>
                  <a:pt x="697" y="100"/>
                  <a:pt x="823" y="82"/>
                </a:cubicBezTo>
                <a:cubicBezTo>
                  <a:pt x="841" y="82"/>
                  <a:pt x="859" y="82"/>
                  <a:pt x="886" y="82"/>
                </a:cubicBezTo>
                <a:cubicBezTo>
                  <a:pt x="977" y="82"/>
                  <a:pt x="1058" y="109"/>
                  <a:pt x="1121" y="172"/>
                </a:cubicBezTo>
                <a:cubicBezTo>
                  <a:pt x="1266" y="326"/>
                  <a:pt x="1230" y="615"/>
                  <a:pt x="1022" y="8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47">
            <a:extLst>
              <a:ext uri="{FF2B5EF4-FFF2-40B4-BE49-F238E27FC236}">
                <a16:creationId xmlns:a16="http://schemas.microsoft.com/office/drawing/2014/main" id="{57470643-5A91-D24F-9B96-7DB5733CC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1270" y="9205244"/>
            <a:ext cx="1515928" cy="1564829"/>
          </a:xfrm>
          <a:custGeom>
            <a:avLst/>
            <a:gdLst>
              <a:gd name="T0" fmla="*/ 1311 w 1366"/>
              <a:gd name="T1" fmla="*/ 714 h 1411"/>
              <a:gd name="T2" fmla="*/ 1311 w 1366"/>
              <a:gd name="T3" fmla="*/ 714 h 1411"/>
              <a:gd name="T4" fmla="*/ 1311 w 1366"/>
              <a:gd name="T5" fmla="*/ 714 h 1411"/>
              <a:gd name="T6" fmla="*/ 1311 w 1366"/>
              <a:gd name="T7" fmla="*/ 678 h 1411"/>
              <a:gd name="T8" fmla="*/ 1329 w 1366"/>
              <a:gd name="T9" fmla="*/ 434 h 1411"/>
              <a:gd name="T10" fmla="*/ 1212 w 1366"/>
              <a:gd name="T11" fmla="*/ 217 h 1411"/>
              <a:gd name="T12" fmla="*/ 932 w 1366"/>
              <a:gd name="T13" fmla="*/ 108 h 1411"/>
              <a:gd name="T14" fmla="*/ 732 w 1366"/>
              <a:gd name="T15" fmla="*/ 72 h 1411"/>
              <a:gd name="T16" fmla="*/ 732 w 1366"/>
              <a:gd name="T17" fmla="*/ 72 h 1411"/>
              <a:gd name="T18" fmla="*/ 579 w 1366"/>
              <a:gd name="T19" fmla="*/ 0 h 1411"/>
              <a:gd name="T20" fmla="*/ 425 w 1366"/>
              <a:gd name="T21" fmla="*/ 27 h 1411"/>
              <a:gd name="T22" fmla="*/ 299 w 1366"/>
              <a:gd name="T23" fmla="*/ 127 h 1411"/>
              <a:gd name="T24" fmla="*/ 244 w 1366"/>
              <a:gd name="T25" fmla="*/ 289 h 1411"/>
              <a:gd name="T26" fmla="*/ 145 w 1366"/>
              <a:gd name="T27" fmla="*/ 461 h 1411"/>
              <a:gd name="T28" fmla="*/ 36 w 1366"/>
              <a:gd name="T29" fmla="*/ 587 h 1411"/>
              <a:gd name="T30" fmla="*/ 9 w 1366"/>
              <a:gd name="T31" fmla="*/ 750 h 1411"/>
              <a:gd name="T32" fmla="*/ 64 w 1366"/>
              <a:gd name="T33" fmla="*/ 895 h 1411"/>
              <a:gd name="T34" fmla="*/ 199 w 1366"/>
              <a:gd name="T35" fmla="*/ 994 h 1411"/>
              <a:gd name="T36" fmla="*/ 208 w 1366"/>
              <a:gd name="T37" fmla="*/ 1040 h 1411"/>
              <a:gd name="T38" fmla="*/ 362 w 1366"/>
              <a:gd name="T39" fmla="*/ 1347 h 1411"/>
              <a:gd name="T40" fmla="*/ 561 w 1366"/>
              <a:gd name="T41" fmla="*/ 1410 h 1411"/>
              <a:gd name="T42" fmla="*/ 696 w 1366"/>
              <a:gd name="T43" fmla="*/ 1374 h 1411"/>
              <a:gd name="T44" fmla="*/ 859 w 1366"/>
              <a:gd name="T45" fmla="*/ 1257 h 1411"/>
              <a:gd name="T46" fmla="*/ 1049 w 1366"/>
              <a:gd name="T47" fmla="*/ 1175 h 1411"/>
              <a:gd name="T48" fmla="*/ 1212 w 1366"/>
              <a:gd name="T49" fmla="*/ 1139 h 1411"/>
              <a:gd name="T50" fmla="*/ 1329 w 1366"/>
              <a:gd name="T51" fmla="*/ 1031 h 1411"/>
              <a:gd name="T52" fmla="*/ 1365 w 1366"/>
              <a:gd name="T53" fmla="*/ 877 h 1411"/>
              <a:gd name="T54" fmla="*/ 1311 w 1366"/>
              <a:gd name="T55" fmla="*/ 714 h 1411"/>
              <a:gd name="T56" fmla="*/ 1257 w 1366"/>
              <a:gd name="T57" fmla="*/ 985 h 1411"/>
              <a:gd name="T58" fmla="*/ 1257 w 1366"/>
              <a:gd name="T59" fmla="*/ 985 h 1411"/>
              <a:gd name="T60" fmla="*/ 1049 w 1366"/>
              <a:gd name="T61" fmla="*/ 1094 h 1411"/>
              <a:gd name="T62" fmla="*/ 796 w 1366"/>
              <a:gd name="T63" fmla="*/ 1211 h 1411"/>
              <a:gd name="T64" fmla="*/ 669 w 1366"/>
              <a:gd name="T65" fmla="*/ 1302 h 1411"/>
              <a:gd name="T66" fmla="*/ 407 w 1366"/>
              <a:gd name="T67" fmla="*/ 1274 h 1411"/>
              <a:gd name="T68" fmla="*/ 290 w 1366"/>
              <a:gd name="T69" fmla="*/ 1040 h 1411"/>
              <a:gd name="T70" fmla="*/ 281 w 1366"/>
              <a:gd name="T71" fmla="*/ 976 h 1411"/>
              <a:gd name="T72" fmla="*/ 226 w 1366"/>
              <a:gd name="T73" fmla="*/ 922 h 1411"/>
              <a:gd name="T74" fmla="*/ 91 w 1366"/>
              <a:gd name="T75" fmla="*/ 741 h 1411"/>
              <a:gd name="T76" fmla="*/ 190 w 1366"/>
              <a:gd name="T77" fmla="*/ 533 h 1411"/>
              <a:gd name="T78" fmla="*/ 326 w 1366"/>
              <a:gd name="T79" fmla="*/ 289 h 1411"/>
              <a:gd name="T80" fmla="*/ 461 w 1366"/>
              <a:gd name="T81" fmla="*/ 99 h 1411"/>
              <a:gd name="T82" fmla="*/ 543 w 1366"/>
              <a:gd name="T83" fmla="*/ 81 h 1411"/>
              <a:gd name="T84" fmla="*/ 687 w 1366"/>
              <a:gd name="T85" fmla="*/ 136 h 1411"/>
              <a:gd name="T86" fmla="*/ 687 w 1366"/>
              <a:gd name="T87" fmla="*/ 136 h 1411"/>
              <a:gd name="T88" fmla="*/ 959 w 1366"/>
              <a:gd name="T89" fmla="*/ 190 h 1411"/>
              <a:gd name="T90" fmla="*/ 1148 w 1366"/>
              <a:gd name="T91" fmla="*/ 271 h 1411"/>
              <a:gd name="T92" fmla="*/ 1239 w 1366"/>
              <a:gd name="T93" fmla="*/ 651 h 1411"/>
              <a:gd name="T94" fmla="*/ 1248 w 1366"/>
              <a:gd name="T95" fmla="*/ 759 h 1411"/>
              <a:gd name="T96" fmla="*/ 1248 w 1366"/>
              <a:gd name="T97" fmla="*/ 759 h 1411"/>
              <a:gd name="T98" fmla="*/ 1257 w 1366"/>
              <a:gd name="T99" fmla="*/ 985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66" h="1411">
                <a:moveTo>
                  <a:pt x="1311" y="714"/>
                </a:moveTo>
                <a:lnTo>
                  <a:pt x="1311" y="714"/>
                </a:lnTo>
                <a:lnTo>
                  <a:pt x="1311" y="714"/>
                </a:lnTo>
                <a:cubicBezTo>
                  <a:pt x="1311" y="705"/>
                  <a:pt x="1311" y="696"/>
                  <a:pt x="1311" y="678"/>
                </a:cubicBezTo>
                <a:cubicBezTo>
                  <a:pt x="1338" y="597"/>
                  <a:pt x="1347" y="515"/>
                  <a:pt x="1329" y="434"/>
                </a:cubicBezTo>
                <a:cubicBezTo>
                  <a:pt x="1311" y="344"/>
                  <a:pt x="1266" y="271"/>
                  <a:pt x="1212" y="217"/>
                </a:cubicBezTo>
                <a:cubicBezTo>
                  <a:pt x="1112" y="127"/>
                  <a:pt x="1022" y="90"/>
                  <a:pt x="932" y="108"/>
                </a:cubicBezTo>
                <a:cubicBezTo>
                  <a:pt x="868" y="136"/>
                  <a:pt x="796" y="117"/>
                  <a:pt x="732" y="72"/>
                </a:cubicBezTo>
                <a:lnTo>
                  <a:pt x="732" y="72"/>
                </a:lnTo>
                <a:cubicBezTo>
                  <a:pt x="687" y="36"/>
                  <a:pt x="642" y="9"/>
                  <a:pt x="579" y="0"/>
                </a:cubicBezTo>
                <a:cubicBezTo>
                  <a:pt x="525" y="0"/>
                  <a:pt x="470" y="9"/>
                  <a:pt x="425" y="27"/>
                </a:cubicBezTo>
                <a:cubicBezTo>
                  <a:pt x="371" y="45"/>
                  <a:pt x="335" y="81"/>
                  <a:pt x="299" y="127"/>
                </a:cubicBezTo>
                <a:cubicBezTo>
                  <a:pt x="272" y="172"/>
                  <a:pt x="244" y="226"/>
                  <a:pt x="244" y="289"/>
                </a:cubicBezTo>
                <a:cubicBezTo>
                  <a:pt x="244" y="362"/>
                  <a:pt x="208" y="425"/>
                  <a:pt x="145" y="461"/>
                </a:cubicBezTo>
                <a:cubicBezTo>
                  <a:pt x="100" y="497"/>
                  <a:pt x="55" y="542"/>
                  <a:pt x="36" y="587"/>
                </a:cubicBezTo>
                <a:cubicBezTo>
                  <a:pt x="9" y="642"/>
                  <a:pt x="0" y="696"/>
                  <a:pt x="9" y="750"/>
                </a:cubicBezTo>
                <a:cubicBezTo>
                  <a:pt x="9" y="804"/>
                  <a:pt x="36" y="850"/>
                  <a:pt x="64" y="895"/>
                </a:cubicBezTo>
                <a:cubicBezTo>
                  <a:pt x="100" y="940"/>
                  <a:pt x="145" y="976"/>
                  <a:pt x="199" y="994"/>
                </a:cubicBezTo>
                <a:cubicBezTo>
                  <a:pt x="199" y="1003"/>
                  <a:pt x="208" y="1012"/>
                  <a:pt x="208" y="1040"/>
                </a:cubicBezTo>
                <a:cubicBezTo>
                  <a:pt x="199" y="1157"/>
                  <a:pt x="253" y="1274"/>
                  <a:pt x="362" y="1347"/>
                </a:cubicBezTo>
                <a:cubicBezTo>
                  <a:pt x="416" y="1383"/>
                  <a:pt x="489" y="1410"/>
                  <a:pt x="561" y="1410"/>
                </a:cubicBezTo>
                <a:cubicBezTo>
                  <a:pt x="606" y="1410"/>
                  <a:pt x="651" y="1392"/>
                  <a:pt x="696" y="1374"/>
                </a:cubicBezTo>
                <a:cubicBezTo>
                  <a:pt x="769" y="1347"/>
                  <a:pt x="823" y="1302"/>
                  <a:pt x="859" y="1257"/>
                </a:cubicBezTo>
                <a:cubicBezTo>
                  <a:pt x="904" y="1202"/>
                  <a:pt x="977" y="1175"/>
                  <a:pt x="1049" y="1175"/>
                </a:cubicBezTo>
                <a:cubicBezTo>
                  <a:pt x="1103" y="1184"/>
                  <a:pt x="1166" y="1166"/>
                  <a:pt x="1212" y="1139"/>
                </a:cubicBezTo>
                <a:cubicBezTo>
                  <a:pt x="1257" y="1112"/>
                  <a:pt x="1302" y="1076"/>
                  <a:pt x="1329" y="1031"/>
                </a:cubicBezTo>
                <a:cubicBezTo>
                  <a:pt x="1356" y="985"/>
                  <a:pt x="1365" y="931"/>
                  <a:pt x="1365" y="877"/>
                </a:cubicBezTo>
                <a:cubicBezTo>
                  <a:pt x="1365" y="814"/>
                  <a:pt x="1347" y="759"/>
                  <a:pt x="1311" y="714"/>
                </a:cubicBezTo>
                <a:close/>
                <a:moveTo>
                  <a:pt x="1257" y="985"/>
                </a:moveTo>
                <a:lnTo>
                  <a:pt x="1257" y="985"/>
                </a:lnTo>
                <a:cubicBezTo>
                  <a:pt x="1212" y="1058"/>
                  <a:pt x="1140" y="1103"/>
                  <a:pt x="1049" y="1094"/>
                </a:cubicBezTo>
                <a:cubicBezTo>
                  <a:pt x="949" y="1085"/>
                  <a:pt x="859" y="1130"/>
                  <a:pt x="796" y="1211"/>
                </a:cubicBezTo>
                <a:cubicBezTo>
                  <a:pt x="769" y="1238"/>
                  <a:pt x="724" y="1274"/>
                  <a:pt x="669" y="1302"/>
                </a:cubicBezTo>
                <a:cubicBezTo>
                  <a:pt x="579" y="1338"/>
                  <a:pt x="479" y="1329"/>
                  <a:pt x="407" y="1274"/>
                </a:cubicBezTo>
                <a:cubicBezTo>
                  <a:pt x="326" y="1220"/>
                  <a:pt x="281" y="1139"/>
                  <a:pt x="290" y="1040"/>
                </a:cubicBezTo>
                <a:cubicBezTo>
                  <a:pt x="290" y="1012"/>
                  <a:pt x="290" y="994"/>
                  <a:pt x="281" y="976"/>
                </a:cubicBezTo>
                <a:cubicBezTo>
                  <a:pt x="272" y="940"/>
                  <a:pt x="244" y="922"/>
                  <a:pt x="226" y="922"/>
                </a:cubicBezTo>
                <a:cubicBezTo>
                  <a:pt x="154" y="895"/>
                  <a:pt x="100" y="823"/>
                  <a:pt x="91" y="741"/>
                </a:cubicBezTo>
                <a:cubicBezTo>
                  <a:pt x="82" y="660"/>
                  <a:pt x="118" y="578"/>
                  <a:pt x="190" y="533"/>
                </a:cubicBezTo>
                <a:cubicBezTo>
                  <a:pt x="272" y="479"/>
                  <a:pt x="326" y="389"/>
                  <a:pt x="326" y="289"/>
                </a:cubicBezTo>
                <a:cubicBezTo>
                  <a:pt x="335" y="208"/>
                  <a:pt x="380" y="136"/>
                  <a:pt x="461" y="99"/>
                </a:cubicBezTo>
                <a:cubicBezTo>
                  <a:pt x="489" y="90"/>
                  <a:pt x="516" y="81"/>
                  <a:pt x="543" y="81"/>
                </a:cubicBezTo>
                <a:cubicBezTo>
                  <a:pt x="597" y="81"/>
                  <a:pt x="642" y="99"/>
                  <a:pt x="687" y="136"/>
                </a:cubicBezTo>
                <a:lnTo>
                  <a:pt x="687" y="136"/>
                </a:lnTo>
                <a:cubicBezTo>
                  <a:pt x="760" y="199"/>
                  <a:pt x="859" y="217"/>
                  <a:pt x="959" y="190"/>
                </a:cubicBezTo>
                <a:cubicBezTo>
                  <a:pt x="1013" y="181"/>
                  <a:pt x="1076" y="208"/>
                  <a:pt x="1148" y="271"/>
                </a:cubicBezTo>
                <a:cubicBezTo>
                  <a:pt x="1248" y="370"/>
                  <a:pt x="1284" y="515"/>
                  <a:pt x="1239" y="651"/>
                </a:cubicBezTo>
                <a:cubicBezTo>
                  <a:pt x="1221" y="687"/>
                  <a:pt x="1221" y="723"/>
                  <a:pt x="1248" y="759"/>
                </a:cubicBezTo>
                <a:lnTo>
                  <a:pt x="1248" y="759"/>
                </a:lnTo>
                <a:cubicBezTo>
                  <a:pt x="1293" y="832"/>
                  <a:pt x="1293" y="913"/>
                  <a:pt x="1257" y="98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48">
            <a:extLst>
              <a:ext uri="{FF2B5EF4-FFF2-40B4-BE49-F238E27FC236}">
                <a16:creationId xmlns:a16="http://schemas.microsoft.com/office/drawing/2014/main" id="{30DCFC7B-4581-934F-82A8-8206BCF5A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5771" y="10109913"/>
            <a:ext cx="210275" cy="200492"/>
          </a:xfrm>
          <a:custGeom>
            <a:avLst/>
            <a:gdLst>
              <a:gd name="T0" fmla="*/ 99 w 191"/>
              <a:gd name="T1" fmla="*/ 0 h 181"/>
              <a:gd name="T2" fmla="*/ 99 w 191"/>
              <a:gd name="T3" fmla="*/ 0 h 181"/>
              <a:gd name="T4" fmla="*/ 0 w 191"/>
              <a:gd name="T5" fmla="*/ 90 h 181"/>
              <a:gd name="T6" fmla="*/ 99 w 191"/>
              <a:gd name="T7" fmla="*/ 180 h 181"/>
              <a:gd name="T8" fmla="*/ 190 w 191"/>
              <a:gd name="T9" fmla="*/ 90 h 181"/>
              <a:gd name="T10" fmla="*/ 99 w 191"/>
              <a:gd name="T11" fmla="*/ 0 h 181"/>
              <a:gd name="T12" fmla="*/ 99 w 191"/>
              <a:gd name="T13" fmla="*/ 99 h 181"/>
              <a:gd name="T14" fmla="*/ 99 w 191"/>
              <a:gd name="T15" fmla="*/ 99 h 181"/>
              <a:gd name="T16" fmla="*/ 90 w 191"/>
              <a:gd name="T17" fmla="*/ 90 h 181"/>
              <a:gd name="T18" fmla="*/ 99 w 191"/>
              <a:gd name="T19" fmla="*/ 81 h 181"/>
              <a:gd name="T20" fmla="*/ 108 w 191"/>
              <a:gd name="T21" fmla="*/ 90 h 181"/>
              <a:gd name="T22" fmla="*/ 99 w 191"/>
              <a:gd name="T23" fmla="*/ 99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1" h="181">
                <a:moveTo>
                  <a:pt x="99" y="0"/>
                </a:moveTo>
                <a:lnTo>
                  <a:pt x="99" y="0"/>
                </a:lnTo>
                <a:cubicBezTo>
                  <a:pt x="45" y="0"/>
                  <a:pt x="0" y="36"/>
                  <a:pt x="0" y="90"/>
                </a:cubicBezTo>
                <a:cubicBezTo>
                  <a:pt x="0" y="144"/>
                  <a:pt x="45" y="180"/>
                  <a:pt x="99" y="180"/>
                </a:cubicBezTo>
                <a:cubicBezTo>
                  <a:pt x="144" y="180"/>
                  <a:pt x="190" y="144"/>
                  <a:pt x="190" y="90"/>
                </a:cubicBezTo>
                <a:cubicBezTo>
                  <a:pt x="190" y="36"/>
                  <a:pt x="144" y="0"/>
                  <a:pt x="99" y="0"/>
                </a:cubicBezTo>
                <a:close/>
                <a:moveTo>
                  <a:pt x="99" y="99"/>
                </a:moveTo>
                <a:lnTo>
                  <a:pt x="99" y="99"/>
                </a:lnTo>
                <a:cubicBezTo>
                  <a:pt x="90" y="99"/>
                  <a:pt x="90" y="99"/>
                  <a:pt x="90" y="90"/>
                </a:cubicBezTo>
                <a:cubicBezTo>
                  <a:pt x="90" y="81"/>
                  <a:pt x="90" y="81"/>
                  <a:pt x="99" y="81"/>
                </a:cubicBezTo>
                <a:cubicBezTo>
                  <a:pt x="99" y="81"/>
                  <a:pt x="108" y="81"/>
                  <a:pt x="108" y="90"/>
                </a:cubicBezTo>
                <a:cubicBezTo>
                  <a:pt x="108" y="99"/>
                  <a:pt x="99" y="99"/>
                  <a:pt x="99" y="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49">
            <a:extLst>
              <a:ext uri="{FF2B5EF4-FFF2-40B4-BE49-F238E27FC236}">
                <a16:creationId xmlns:a16="http://schemas.microsoft.com/office/drawing/2014/main" id="{0121ADE9-A65A-AA48-A03C-EE8976968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0938" y="9376399"/>
            <a:ext cx="210275" cy="210272"/>
          </a:xfrm>
          <a:custGeom>
            <a:avLst/>
            <a:gdLst>
              <a:gd name="T0" fmla="*/ 190 w 191"/>
              <a:gd name="T1" fmla="*/ 99 h 191"/>
              <a:gd name="T2" fmla="*/ 190 w 191"/>
              <a:gd name="T3" fmla="*/ 99 h 191"/>
              <a:gd name="T4" fmla="*/ 100 w 191"/>
              <a:gd name="T5" fmla="*/ 0 h 191"/>
              <a:gd name="T6" fmla="*/ 0 w 191"/>
              <a:gd name="T7" fmla="*/ 99 h 191"/>
              <a:gd name="T8" fmla="*/ 100 w 191"/>
              <a:gd name="T9" fmla="*/ 190 h 191"/>
              <a:gd name="T10" fmla="*/ 190 w 191"/>
              <a:gd name="T11" fmla="*/ 99 h 191"/>
              <a:gd name="T12" fmla="*/ 100 w 191"/>
              <a:gd name="T13" fmla="*/ 108 h 191"/>
              <a:gd name="T14" fmla="*/ 100 w 191"/>
              <a:gd name="T15" fmla="*/ 108 h 191"/>
              <a:gd name="T16" fmla="*/ 82 w 191"/>
              <a:gd name="T17" fmla="*/ 99 h 191"/>
              <a:gd name="T18" fmla="*/ 100 w 191"/>
              <a:gd name="T19" fmla="*/ 81 h 191"/>
              <a:gd name="T20" fmla="*/ 109 w 191"/>
              <a:gd name="T21" fmla="*/ 99 h 191"/>
              <a:gd name="T22" fmla="*/ 100 w 191"/>
              <a:gd name="T23" fmla="*/ 108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1" h="191">
                <a:moveTo>
                  <a:pt x="190" y="99"/>
                </a:moveTo>
                <a:lnTo>
                  <a:pt x="190" y="99"/>
                </a:lnTo>
                <a:cubicBezTo>
                  <a:pt x="190" y="45"/>
                  <a:pt x="145" y="0"/>
                  <a:pt x="100" y="0"/>
                </a:cubicBezTo>
                <a:cubicBezTo>
                  <a:pt x="45" y="0"/>
                  <a:pt x="0" y="45"/>
                  <a:pt x="0" y="99"/>
                </a:cubicBezTo>
                <a:cubicBezTo>
                  <a:pt x="0" y="144"/>
                  <a:pt x="45" y="190"/>
                  <a:pt x="100" y="190"/>
                </a:cubicBezTo>
                <a:cubicBezTo>
                  <a:pt x="145" y="190"/>
                  <a:pt x="190" y="144"/>
                  <a:pt x="190" y="99"/>
                </a:cubicBezTo>
                <a:close/>
                <a:moveTo>
                  <a:pt x="100" y="108"/>
                </a:moveTo>
                <a:lnTo>
                  <a:pt x="100" y="108"/>
                </a:lnTo>
                <a:cubicBezTo>
                  <a:pt x="91" y="108"/>
                  <a:pt x="82" y="99"/>
                  <a:pt x="82" y="99"/>
                </a:cubicBezTo>
                <a:cubicBezTo>
                  <a:pt x="82" y="90"/>
                  <a:pt x="91" y="81"/>
                  <a:pt x="100" y="81"/>
                </a:cubicBezTo>
                <a:cubicBezTo>
                  <a:pt x="100" y="81"/>
                  <a:pt x="109" y="90"/>
                  <a:pt x="109" y="99"/>
                </a:cubicBezTo>
                <a:lnTo>
                  <a:pt x="100" y="1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50">
            <a:extLst>
              <a:ext uri="{FF2B5EF4-FFF2-40B4-BE49-F238E27FC236}">
                <a16:creationId xmlns:a16="http://schemas.microsoft.com/office/drawing/2014/main" id="{172E994F-5F5A-1846-85B3-F6236A767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3356" y="10070792"/>
            <a:ext cx="200495" cy="210272"/>
          </a:xfrm>
          <a:custGeom>
            <a:avLst/>
            <a:gdLst>
              <a:gd name="T0" fmla="*/ 90 w 182"/>
              <a:gd name="T1" fmla="*/ 0 h 191"/>
              <a:gd name="T2" fmla="*/ 90 w 182"/>
              <a:gd name="T3" fmla="*/ 0 h 191"/>
              <a:gd name="T4" fmla="*/ 0 w 182"/>
              <a:gd name="T5" fmla="*/ 100 h 191"/>
              <a:gd name="T6" fmla="*/ 90 w 182"/>
              <a:gd name="T7" fmla="*/ 190 h 191"/>
              <a:gd name="T8" fmla="*/ 181 w 182"/>
              <a:gd name="T9" fmla="*/ 100 h 191"/>
              <a:gd name="T10" fmla="*/ 90 w 182"/>
              <a:gd name="T11" fmla="*/ 0 h 191"/>
              <a:gd name="T12" fmla="*/ 90 w 182"/>
              <a:gd name="T13" fmla="*/ 109 h 191"/>
              <a:gd name="T14" fmla="*/ 90 w 182"/>
              <a:gd name="T15" fmla="*/ 109 h 191"/>
              <a:gd name="T16" fmla="*/ 81 w 182"/>
              <a:gd name="T17" fmla="*/ 100 h 191"/>
              <a:gd name="T18" fmla="*/ 90 w 182"/>
              <a:gd name="T19" fmla="*/ 91 h 191"/>
              <a:gd name="T20" fmla="*/ 99 w 182"/>
              <a:gd name="T21" fmla="*/ 100 h 191"/>
              <a:gd name="T22" fmla="*/ 90 w 182"/>
              <a:gd name="T23" fmla="*/ 109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2" h="191">
                <a:moveTo>
                  <a:pt x="90" y="0"/>
                </a:moveTo>
                <a:lnTo>
                  <a:pt x="90" y="0"/>
                </a:lnTo>
                <a:cubicBezTo>
                  <a:pt x="45" y="0"/>
                  <a:pt x="0" y="46"/>
                  <a:pt x="0" y="100"/>
                </a:cubicBezTo>
                <a:cubicBezTo>
                  <a:pt x="0" y="145"/>
                  <a:pt x="45" y="190"/>
                  <a:pt x="90" y="190"/>
                </a:cubicBezTo>
                <a:cubicBezTo>
                  <a:pt x="144" y="190"/>
                  <a:pt x="181" y="145"/>
                  <a:pt x="181" y="100"/>
                </a:cubicBezTo>
                <a:cubicBezTo>
                  <a:pt x="181" y="46"/>
                  <a:pt x="144" y="0"/>
                  <a:pt x="90" y="0"/>
                </a:cubicBezTo>
                <a:close/>
                <a:moveTo>
                  <a:pt x="90" y="109"/>
                </a:moveTo>
                <a:lnTo>
                  <a:pt x="90" y="109"/>
                </a:lnTo>
                <a:lnTo>
                  <a:pt x="81" y="100"/>
                </a:lnTo>
                <a:cubicBezTo>
                  <a:pt x="81" y="91"/>
                  <a:pt x="90" y="91"/>
                  <a:pt x="90" y="91"/>
                </a:cubicBezTo>
                <a:cubicBezTo>
                  <a:pt x="99" y="91"/>
                  <a:pt x="99" y="91"/>
                  <a:pt x="99" y="100"/>
                </a:cubicBezTo>
                <a:cubicBezTo>
                  <a:pt x="99" y="100"/>
                  <a:pt x="99" y="109"/>
                  <a:pt x="90" y="10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51">
            <a:extLst>
              <a:ext uri="{FF2B5EF4-FFF2-40B4-BE49-F238E27FC236}">
                <a16:creationId xmlns:a16="http://schemas.microsoft.com/office/drawing/2014/main" id="{089D4908-3767-1342-890F-BC77436B5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752" y="9660024"/>
            <a:ext cx="430328" cy="723733"/>
          </a:xfrm>
          <a:custGeom>
            <a:avLst/>
            <a:gdLst>
              <a:gd name="T0" fmla="*/ 289 w 390"/>
              <a:gd name="T1" fmla="*/ 27 h 652"/>
              <a:gd name="T2" fmla="*/ 289 w 390"/>
              <a:gd name="T3" fmla="*/ 27 h 652"/>
              <a:gd name="T4" fmla="*/ 181 w 390"/>
              <a:gd name="T5" fmla="*/ 9 h 652"/>
              <a:gd name="T6" fmla="*/ 99 w 390"/>
              <a:gd name="T7" fmla="*/ 63 h 652"/>
              <a:gd name="T8" fmla="*/ 99 w 390"/>
              <a:gd name="T9" fmla="*/ 190 h 652"/>
              <a:gd name="T10" fmla="*/ 108 w 390"/>
              <a:gd name="T11" fmla="*/ 352 h 652"/>
              <a:gd name="T12" fmla="*/ 90 w 390"/>
              <a:gd name="T13" fmla="*/ 379 h 652"/>
              <a:gd name="T14" fmla="*/ 18 w 390"/>
              <a:gd name="T15" fmla="*/ 596 h 652"/>
              <a:gd name="T16" fmla="*/ 63 w 390"/>
              <a:gd name="T17" fmla="*/ 642 h 652"/>
              <a:gd name="T18" fmla="*/ 63 w 390"/>
              <a:gd name="T19" fmla="*/ 642 h 652"/>
              <a:gd name="T20" fmla="*/ 117 w 390"/>
              <a:gd name="T21" fmla="*/ 651 h 652"/>
              <a:gd name="T22" fmla="*/ 298 w 390"/>
              <a:gd name="T23" fmla="*/ 524 h 652"/>
              <a:gd name="T24" fmla="*/ 370 w 390"/>
              <a:gd name="T25" fmla="*/ 334 h 652"/>
              <a:gd name="T26" fmla="*/ 361 w 390"/>
              <a:gd name="T27" fmla="*/ 135 h 652"/>
              <a:gd name="T28" fmla="*/ 289 w 390"/>
              <a:gd name="T29" fmla="*/ 27 h 652"/>
              <a:gd name="T30" fmla="*/ 289 w 390"/>
              <a:gd name="T31" fmla="*/ 325 h 652"/>
              <a:gd name="T32" fmla="*/ 289 w 390"/>
              <a:gd name="T33" fmla="*/ 325 h 652"/>
              <a:gd name="T34" fmla="*/ 226 w 390"/>
              <a:gd name="T35" fmla="*/ 479 h 652"/>
              <a:gd name="T36" fmla="*/ 99 w 390"/>
              <a:gd name="T37" fmla="*/ 569 h 652"/>
              <a:gd name="T38" fmla="*/ 117 w 390"/>
              <a:gd name="T39" fmla="*/ 506 h 652"/>
              <a:gd name="T40" fmla="*/ 163 w 390"/>
              <a:gd name="T41" fmla="*/ 425 h 652"/>
              <a:gd name="T42" fmla="*/ 181 w 390"/>
              <a:gd name="T43" fmla="*/ 388 h 652"/>
              <a:gd name="T44" fmla="*/ 181 w 390"/>
              <a:gd name="T45" fmla="*/ 154 h 652"/>
              <a:gd name="T46" fmla="*/ 172 w 390"/>
              <a:gd name="T47" fmla="*/ 99 h 652"/>
              <a:gd name="T48" fmla="*/ 189 w 390"/>
              <a:gd name="T49" fmla="*/ 90 h 652"/>
              <a:gd name="T50" fmla="*/ 280 w 390"/>
              <a:gd name="T51" fmla="*/ 163 h 652"/>
              <a:gd name="T52" fmla="*/ 289 w 390"/>
              <a:gd name="T53" fmla="*/ 325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0" h="652">
                <a:moveTo>
                  <a:pt x="289" y="27"/>
                </a:moveTo>
                <a:lnTo>
                  <a:pt x="289" y="27"/>
                </a:lnTo>
                <a:cubicBezTo>
                  <a:pt x="262" y="9"/>
                  <a:pt x="226" y="0"/>
                  <a:pt x="181" y="9"/>
                </a:cubicBezTo>
                <a:cubicBezTo>
                  <a:pt x="126" y="18"/>
                  <a:pt x="108" y="45"/>
                  <a:pt x="99" y="63"/>
                </a:cubicBezTo>
                <a:cubicBezTo>
                  <a:pt x="81" y="99"/>
                  <a:pt x="81" y="135"/>
                  <a:pt x="99" y="190"/>
                </a:cubicBezTo>
                <a:cubicBezTo>
                  <a:pt x="135" y="244"/>
                  <a:pt x="135" y="307"/>
                  <a:pt x="108" y="352"/>
                </a:cubicBezTo>
                <a:cubicBezTo>
                  <a:pt x="108" y="361"/>
                  <a:pt x="99" y="370"/>
                  <a:pt x="90" y="379"/>
                </a:cubicBezTo>
                <a:cubicBezTo>
                  <a:pt x="45" y="461"/>
                  <a:pt x="0" y="542"/>
                  <a:pt x="18" y="596"/>
                </a:cubicBezTo>
                <a:cubicBezTo>
                  <a:pt x="27" y="624"/>
                  <a:pt x="45" y="633"/>
                  <a:pt x="63" y="642"/>
                </a:cubicBezTo>
                <a:lnTo>
                  <a:pt x="63" y="642"/>
                </a:lnTo>
                <a:cubicBezTo>
                  <a:pt x="81" y="651"/>
                  <a:pt x="99" y="651"/>
                  <a:pt x="117" y="651"/>
                </a:cubicBezTo>
                <a:cubicBezTo>
                  <a:pt x="217" y="651"/>
                  <a:pt x="271" y="560"/>
                  <a:pt x="298" y="524"/>
                </a:cubicBezTo>
                <a:cubicBezTo>
                  <a:pt x="334" y="470"/>
                  <a:pt x="361" y="407"/>
                  <a:pt x="370" y="334"/>
                </a:cubicBezTo>
                <a:cubicBezTo>
                  <a:pt x="389" y="262"/>
                  <a:pt x="380" y="190"/>
                  <a:pt x="361" y="135"/>
                </a:cubicBezTo>
                <a:cubicBezTo>
                  <a:pt x="343" y="81"/>
                  <a:pt x="325" y="45"/>
                  <a:pt x="289" y="27"/>
                </a:cubicBezTo>
                <a:close/>
                <a:moveTo>
                  <a:pt x="289" y="325"/>
                </a:moveTo>
                <a:lnTo>
                  <a:pt x="289" y="325"/>
                </a:lnTo>
                <a:cubicBezTo>
                  <a:pt x="280" y="379"/>
                  <a:pt x="262" y="434"/>
                  <a:pt x="226" y="479"/>
                </a:cubicBezTo>
                <a:cubicBezTo>
                  <a:pt x="189" y="542"/>
                  <a:pt x="144" y="587"/>
                  <a:pt x="99" y="569"/>
                </a:cubicBezTo>
                <a:cubicBezTo>
                  <a:pt x="99" y="560"/>
                  <a:pt x="99" y="542"/>
                  <a:pt x="117" y="506"/>
                </a:cubicBezTo>
                <a:cubicBezTo>
                  <a:pt x="126" y="479"/>
                  <a:pt x="153" y="443"/>
                  <a:pt x="163" y="425"/>
                </a:cubicBezTo>
                <a:cubicBezTo>
                  <a:pt x="172" y="407"/>
                  <a:pt x="181" y="397"/>
                  <a:pt x="181" y="388"/>
                </a:cubicBezTo>
                <a:cubicBezTo>
                  <a:pt x="217" y="325"/>
                  <a:pt x="217" y="235"/>
                  <a:pt x="181" y="154"/>
                </a:cubicBezTo>
                <a:cubicBezTo>
                  <a:pt x="172" y="126"/>
                  <a:pt x="163" y="108"/>
                  <a:pt x="172" y="99"/>
                </a:cubicBezTo>
                <a:lnTo>
                  <a:pt x="189" y="90"/>
                </a:lnTo>
                <a:cubicBezTo>
                  <a:pt x="235" y="90"/>
                  <a:pt x="262" y="90"/>
                  <a:pt x="280" y="163"/>
                </a:cubicBezTo>
                <a:cubicBezTo>
                  <a:pt x="298" y="208"/>
                  <a:pt x="298" y="262"/>
                  <a:pt x="289" y="32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84" name="Group 38">
            <a:extLst>
              <a:ext uri="{FF2B5EF4-FFF2-40B4-BE49-F238E27FC236}">
                <a16:creationId xmlns:a16="http://schemas.microsoft.com/office/drawing/2014/main" id="{1DE4C2CE-45A5-A54C-9898-3226F41A1BDA}"/>
              </a:ext>
            </a:extLst>
          </p:cNvPr>
          <p:cNvGrpSpPr/>
          <p:nvPr/>
        </p:nvGrpSpPr>
        <p:grpSpPr>
          <a:xfrm>
            <a:off x="2805223" y="6645421"/>
            <a:ext cx="3197155" cy="1267610"/>
            <a:chOff x="5762928" y="11069053"/>
            <a:chExt cx="3197155" cy="1267610"/>
          </a:xfrm>
        </p:grpSpPr>
        <p:sp>
          <p:nvSpPr>
            <p:cNvPr id="385" name="CuadroTexto 395">
              <a:extLst>
                <a:ext uri="{FF2B5EF4-FFF2-40B4-BE49-F238E27FC236}">
                  <a16:creationId xmlns:a16="http://schemas.microsoft.com/office/drawing/2014/main" id="{381997EE-2A6B-1042-8190-C9E86F4CE65E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86" name="Rectangle 40">
              <a:extLst>
                <a:ext uri="{FF2B5EF4-FFF2-40B4-BE49-F238E27FC236}">
                  <a16:creationId xmlns:a16="http://schemas.microsoft.com/office/drawing/2014/main" id="{F52D441D-D821-B342-BA1C-03585C1D1934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87" name="Group 38">
            <a:extLst>
              <a:ext uri="{FF2B5EF4-FFF2-40B4-BE49-F238E27FC236}">
                <a16:creationId xmlns:a16="http://schemas.microsoft.com/office/drawing/2014/main" id="{367E047F-E87F-6A46-8209-E281774BCADC}"/>
              </a:ext>
            </a:extLst>
          </p:cNvPr>
          <p:cNvGrpSpPr/>
          <p:nvPr/>
        </p:nvGrpSpPr>
        <p:grpSpPr>
          <a:xfrm>
            <a:off x="2844826" y="11418701"/>
            <a:ext cx="3197155" cy="1267610"/>
            <a:chOff x="5762928" y="11069053"/>
            <a:chExt cx="3197155" cy="1267610"/>
          </a:xfrm>
        </p:grpSpPr>
        <p:sp>
          <p:nvSpPr>
            <p:cNvPr id="388" name="CuadroTexto 395">
              <a:extLst>
                <a:ext uri="{FF2B5EF4-FFF2-40B4-BE49-F238E27FC236}">
                  <a16:creationId xmlns:a16="http://schemas.microsoft.com/office/drawing/2014/main" id="{25CDD51D-D246-FB42-BF29-C07D14EC7886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89" name="Rectangle 40">
              <a:extLst>
                <a:ext uri="{FF2B5EF4-FFF2-40B4-BE49-F238E27FC236}">
                  <a16:creationId xmlns:a16="http://schemas.microsoft.com/office/drawing/2014/main" id="{7A2B451B-4FAF-A14D-A243-FB84D84D9285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90" name="Group 38">
            <a:extLst>
              <a:ext uri="{FF2B5EF4-FFF2-40B4-BE49-F238E27FC236}">
                <a16:creationId xmlns:a16="http://schemas.microsoft.com/office/drawing/2014/main" id="{8F03B0A5-2A10-5E41-A07B-653D1C860B30}"/>
              </a:ext>
            </a:extLst>
          </p:cNvPr>
          <p:cNvGrpSpPr/>
          <p:nvPr/>
        </p:nvGrpSpPr>
        <p:grpSpPr>
          <a:xfrm>
            <a:off x="18580655" y="11423385"/>
            <a:ext cx="3197155" cy="1267610"/>
            <a:chOff x="5762928" y="11069053"/>
            <a:chExt cx="3197155" cy="1267610"/>
          </a:xfrm>
        </p:grpSpPr>
        <p:sp>
          <p:nvSpPr>
            <p:cNvPr id="391" name="CuadroTexto 395">
              <a:extLst>
                <a:ext uri="{FF2B5EF4-FFF2-40B4-BE49-F238E27FC236}">
                  <a16:creationId xmlns:a16="http://schemas.microsoft.com/office/drawing/2014/main" id="{9124FD95-6573-DF40-A665-20C98111D8A4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92" name="Rectangle 40">
              <a:extLst>
                <a:ext uri="{FF2B5EF4-FFF2-40B4-BE49-F238E27FC236}">
                  <a16:creationId xmlns:a16="http://schemas.microsoft.com/office/drawing/2014/main" id="{ECBB3E3E-93E2-E146-A348-764792A61D47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93" name="Group 38">
            <a:extLst>
              <a:ext uri="{FF2B5EF4-FFF2-40B4-BE49-F238E27FC236}">
                <a16:creationId xmlns:a16="http://schemas.microsoft.com/office/drawing/2014/main" id="{74B7C7F1-CD86-3B4B-B0A2-0D484E3EF0B6}"/>
              </a:ext>
            </a:extLst>
          </p:cNvPr>
          <p:cNvGrpSpPr/>
          <p:nvPr/>
        </p:nvGrpSpPr>
        <p:grpSpPr>
          <a:xfrm>
            <a:off x="18639338" y="6664148"/>
            <a:ext cx="3197155" cy="1267610"/>
            <a:chOff x="5762928" y="11069053"/>
            <a:chExt cx="3197155" cy="1267610"/>
          </a:xfrm>
        </p:grpSpPr>
        <p:sp>
          <p:nvSpPr>
            <p:cNvPr id="394" name="CuadroTexto 395">
              <a:extLst>
                <a:ext uri="{FF2B5EF4-FFF2-40B4-BE49-F238E27FC236}">
                  <a16:creationId xmlns:a16="http://schemas.microsoft.com/office/drawing/2014/main" id="{A6D1C0C4-90EC-4D46-A6FC-44E950AEED67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95" name="Rectangle 40">
              <a:extLst>
                <a:ext uri="{FF2B5EF4-FFF2-40B4-BE49-F238E27FC236}">
                  <a16:creationId xmlns:a16="http://schemas.microsoft.com/office/drawing/2014/main" id="{FE9AD696-0E6F-4E48-93ED-243315A99A5A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8EE790A7-A33F-2D48-AF98-E3D83B54EC41}"/>
              </a:ext>
            </a:extLst>
          </p:cNvPr>
          <p:cNvGrpSpPr/>
          <p:nvPr/>
        </p:nvGrpSpPr>
        <p:grpSpPr>
          <a:xfrm>
            <a:off x="2668308" y="567612"/>
            <a:ext cx="19041035" cy="2561450"/>
            <a:chOff x="2668308" y="861425"/>
            <a:chExt cx="19041035" cy="2561450"/>
          </a:xfrm>
        </p:grpSpPr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17C29CB7-FA12-5B44-AE2D-46EFFDCBB288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FA421C9B-AB64-7A40-96D4-96F9EB24F66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eeform 159">
            <a:extLst>
              <a:ext uri="{FF2B5EF4-FFF2-40B4-BE49-F238E27FC236}">
                <a16:creationId xmlns:a16="http://schemas.microsoft.com/office/drawing/2014/main" id="{1F0667FC-C146-994B-8DAF-9FC5C9C3D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50" y="5808241"/>
            <a:ext cx="8291169" cy="7252099"/>
          </a:xfrm>
          <a:custGeom>
            <a:avLst/>
            <a:gdLst>
              <a:gd name="T0" fmla="*/ 5740 w 8550"/>
              <a:gd name="T1" fmla="*/ 0 h 7480"/>
              <a:gd name="T2" fmla="*/ 5740 w 8550"/>
              <a:gd name="T3" fmla="*/ 0 h 7480"/>
              <a:gd name="T4" fmla="*/ 2941 w 8550"/>
              <a:gd name="T5" fmla="*/ 0 h 7480"/>
              <a:gd name="T6" fmla="*/ 2738 w 8550"/>
              <a:gd name="T7" fmla="*/ 133 h 7480"/>
              <a:gd name="T8" fmla="*/ 51 w 8550"/>
              <a:gd name="T9" fmla="*/ 7183 h 7480"/>
              <a:gd name="T10" fmla="*/ 255 w 8550"/>
              <a:gd name="T11" fmla="*/ 7479 h 7480"/>
              <a:gd name="T12" fmla="*/ 8294 w 8550"/>
              <a:gd name="T13" fmla="*/ 7479 h 7480"/>
              <a:gd name="T14" fmla="*/ 8497 w 8550"/>
              <a:gd name="T15" fmla="*/ 7183 h 7480"/>
              <a:gd name="T16" fmla="*/ 5933 w 8550"/>
              <a:gd name="T17" fmla="*/ 143 h 7480"/>
              <a:gd name="T18" fmla="*/ 5740 w 8550"/>
              <a:gd name="T19" fmla="*/ 0 h 7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50" h="7480">
                <a:moveTo>
                  <a:pt x="5740" y="0"/>
                </a:moveTo>
                <a:lnTo>
                  <a:pt x="5740" y="0"/>
                </a:lnTo>
                <a:cubicBezTo>
                  <a:pt x="2941" y="0"/>
                  <a:pt x="2941" y="0"/>
                  <a:pt x="2941" y="0"/>
                </a:cubicBezTo>
                <a:cubicBezTo>
                  <a:pt x="2850" y="0"/>
                  <a:pt x="2768" y="51"/>
                  <a:pt x="2738" y="133"/>
                </a:cubicBezTo>
                <a:cubicBezTo>
                  <a:pt x="51" y="7183"/>
                  <a:pt x="51" y="7183"/>
                  <a:pt x="51" y="7183"/>
                </a:cubicBezTo>
                <a:cubicBezTo>
                  <a:pt x="0" y="7326"/>
                  <a:pt x="102" y="7479"/>
                  <a:pt x="255" y="7479"/>
                </a:cubicBezTo>
                <a:cubicBezTo>
                  <a:pt x="8294" y="7479"/>
                  <a:pt x="8294" y="7479"/>
                  <a:pt x="8294" y="7479"/>
                </a:cubicBezTo>
                <a:cubicBezTo>
                  <a:pt x="8447" y="7479"/>
                  <a:pt x="8549" y="7326"/>
                  <a:pt x="8497" y="7183"/>
                </a:cubicBezTo>
                <a:cubicBezTo>
                  <a:pt x="5933" y="143"/>
                  <a:pt x="5933" y="143"/>
                  <a:pt x="5933" y="143"/>
                </a:cubicBezTo>
                <a:cubicBezTo>
                  <a:pt x="5903" y="51"/>
                  <a:pt x="5831" y="0"/>
                  <a:pt x="5740" y="0"/>
                </a:cubicBez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0">
            <a:extLst>
              <a:ext uri="{FF2B5EF4-FFF2-40B4-BE49-F238E27FC236}">
                <a16:creationId xmlns:a16="http://schemas.microsoft.com/office/drawing/2014/main" id="{DC09BE4D-6BD2-334D-AC07-D062CFF20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503" y="655660"/>
            <a:ext cx="2232073" cy="6080475"/>
          </a:xfrm>
          <a:custGeom>
            <a:avLst/>
            <a:gdLst>
              <a:gd name="T0" fmla="*/ 1353 w 2301"/>
              <a:gd name="T1" fmla="*/ 5882 h 6270"/>
              <a:gd name="T2" fmla="*/ 1353 w 2301"/>
              <a:gd name="T3" fmla="*/ 5882 h 6270"/>
              <a:gd name="T4" fmla="*/ 509 w 2301"/>
              <a:gd name="T5" fmla="*/ 5648 h 6270"/>
              <a:gd name="T6" fmla="*/ 621 w 2301"/>
              <a:gd name="T7" fmla="*/ 4478 h 6270"/>
              <a:gd name="T8" fmla="*/ 1272 w 2301"/>
              <a:gd name="T9" fmla="*/ 3287 h 6270"/>
              <a:gd name="T10" fmla="*/ 1099 w 2301"/>
              <a:gd name="T11" fmla="*/ 4132 h 6270"/>
              <a:gd name="T12" fmla="*/ 1242 w 2301"/>
              <a:gd name="T13" fmla="*/ 4346 h 6270"/>
              <a:gd name="T14" fmla="*/ 1272 w 2301"/>
              <a:gd name="T15" fmla="*/ 4356 h 6270"/>
              <a:gd name="T16" fmla="*/ 1455 w 2301"/>
              <a:gd name="T17" fmla="*/ 4203 h 6270"/>
              <a:gd name="T18" fmla="*/ 2279 w 2301"/>
              <a:gd name="T19" fmla="*/ 235 h 6270"/>
              <a:gd name="T20" fmla="*/ 2137 w 2301"/>
              <a:gd name="T21" fmla="*/ 21 h 6270"/>
              <a:gd name="T22" fmla="*/ 1923 w 2301"/>
              <a:gd name="T23" fmla="*/ 164 h 6270"/>
              <a:gd name="T24" fmla="*/ 1425 w 2301"/>
              <a:gd name="T25" fmla="*/ 2524 h 6270"/>
              <a:gd name="T26" fmla="*/ 1333 w 2301"/>
              <a:gd name="T27" fmla="*/ 2595 h 6270"/>
              <a:gd name="T28" fmla="*/ 285 w 2301"/>
              <a:gd name="T29" fmla="*/ 4336 h 6270"/>
              <a:gd name="T30" fmla="*/ 193 w 2301"/>
              <a:gd name="T31" fmla="*/ 5831 h 6270"/>
              <a:gd name="T32" fmla="*/ 661 w 2301"/>
              <a:gd name="T33" fmla="*/ 6208 h 6270"/>
              <a:gd name="T34" fmla="*/ 1109 w 2301"/>
              <a:gd name="T35" fmla="*/ 6269 h 6270"/>
              <a:gd name="T36" fmla="*/ 1404 w 2301"/>
              <a:gd name="T37" fmla="*/ 6249 h 6270"/>
              <a:gd name="T38" fmla="*/ 1567 w 2301"/>
              <a:gd name="T39" fmla="*/ 6045 h 6270"/>
              <a:gd name="T40" fmla="*/ 1353 w 2301"/>
              <a:gd name="T41" fmla="*/ 5882 h 6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01" h="6270">
                <a:moveTo>
                  <a:pt x="1353" y="5882"/>
                </a:moveTo>
                <a:lnTo>
                  <a:pt x="1353" y="5882"/>
                </a:lnTo>
                <a:cubicBezTo>
                  <a:pt x="916" y="5943"/>
                  <a:pt x="631" y="5862"/>
                  <a:pt x="509" y="5648"/>
                </a:cubicBezTo>
                <a:cubicBezTo>
                  <a:pt x="376" y="5414"/>
                  <a:pt x="417" y="4997"/>
                  <a:pt x="621" y="4478"/>
                </a:cubicBezTo>
                <a:cubicBezTo>
                  <a:pt x="773" y="4101"/>
                  <a:pt x="997" y="3694"/>
                  <a:pt x="1272" y="3287"/>
                </a:cubicBezTo>
                <a:cubicBezTo>
                  <a:pt x="1099" y="4132"/>
                  <a:pt x="1099" y="4132"/>
                  <a:pt x="1099" y="4132"/>
                </a:cubicBezTo>
                <a:cubicBezTo>
                  <a:pt x="1079" y="4234"/>
                  <a:pt x="1140" y="4325"/>
                  <a:pt x="1242" y="4346"/>
                </a:cubicBezTo>
                <a:cubicBezTo>
                  <a:pt x="1252" y="4356"/>
                  <a:pt x="1262" y="4356"/>
                  <a:pt x="1272" y="4356"/>
                </a:cubicBezTo>
                <a:cubicBezTo>
                  <a:pt x="1364" y="4356"/>
                  <a:pt x="1435" y="4295"/>
                  <a:pt x="1455" y="4203"/>
                </a:cubicBezTo>
                <a:cubicBezTo>
                  <a:pt x="2279" y="235"/>
                  <a:pt x="2279" y="235"/>
                  <a:pt x="2279" y="235"/>
                </a:cubicBezTo>
                <a:cubicBezTo>
                  <a:pt x="2300" y="143"/>
                  <a:pt x="2239" y="41"/>
                  <a:pt x="2137" y="21"/>
                </a:cubicBezTo>
                <a:cubicBezTo>
                  <a:pt x="2035" y="0"/>
                  <a:pt x="1944" y="62"/>
                  <a:pt x="1923" y="164"/>
                </a:cubicBezTo>
                <a:cubicBezTo>
                  <a:pt x="1425" y="2524"/>
                  <a:pt x="1425" y="2524"/>
                  <a:pt x="1425" y="2524"/>
                </a:cubicBezTo>
                <a:cubicBezTo>
                  <a:pt x="1394" y="2534"/>
                  <a:pt x="1353" y="2555"/>
                  <a:pt x="1333" y="2595"/>
                </a:cubicBezTo>
                <a:cubicBezTo>
                  <a:pt x="865" y="3165"/>
                  <a:pt x="498" y="3786"/>
                  <a:pt x="285" y="4336"/>
                </a:cubicBezTo>
                <a:cubicBezTo>
                  <a:pt x="30" y="4977"/>
                  <a:pt x="0" y="5485"/>
                  <a:pt x="193" y="5831"/>
                </a:cubicBezTo>
                <a:cubicBezTo>
                  <a:pt x="295" y="6004"/>
                  <a:pt x="448" y="6137"/>
                  <a:pt x="661" y="6208"/>
                </a:cubicBezTo>
                <a:cubicBezTo>
                  <a:pt x="783" y="6249"/>
                  <a:pt x="936" y="6269"/>
                  <a:pt x="1109" y="6269"/>
                </a:cubicBezTo>
                <a:cubicBezTo>
                  <a:pt x="1201" y="6269"/>
                  <a:pt x="1302" y="6259"/>
                  <a:pt x="1404" y="6249"/>
                </a:cubicBezTo>
                <a:cubicBezTo>
                  <a:pt x="1506" y="6238"/>
                  <a:pt x="1577" y="6147"/>
                  <a:pt x="1567" y="6045"/>
                </a:cubicBezTo>
                <a:cubicBezTo>
                  <a:pt x="1547" y="5943"/>
                  <a:pt x="1455" y="5872"/>
                  <a:pt x="1353" y="58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1">
            <a:extLst>
              <a:ext uri="{FF2B5EF4-FFF2-40B4-BE49-F238E27FC236}">
                <a16:creationId xmlns:a16="http://schemas.microsoft.com/office/drawing/2014/main" id="{324774B3-8841-524F-B160-A0D247937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9488" y="655660"/>
            <a:ext cx="2133726" cy="6080475"/>
          </a:xfrm>
          <a:custGeom>
            <a:avLst/>
            <a:gdLst>
              <a:gd name="T0" fmla="*/ 1924 w 2200"/>
              <a:gd name="T1" fmla="*/ 4336 h 6270"/>
              <a:gd name="T2" fmla="*/ 1924 w 2200"/>
              <a:gd name="T3" fmla="*/ 4336 h 6270"/>
              <a:gd name="T4" fmla="*/ 896 w 2200"/>
              <a:gd name="T5" fmla="*/ 2616 h 6270"/>
              <a:gd name="T6" fmla="*/ 387 w 2200"/>
              <a:gd name="T7" fmla="*/ 164 h 6270"/>
              <a:gd name="T8" fmla="*/ 163 w 2200"/>
              <a:gd name="T9" fmla="*/ 21 h 6270"/>
              <a:gd name="T10" fmla="*/ 21 w 2200"/>
              <a:gd name="T11" fmla="*/ 235 h 6270"/>
              <a:gd name="T12" fmla="*/ 845 w 2200"/>
              <a:gd name="T13" fmla="*/ 4193 h 6270"/>
              <a:gd name="T14" fmla="*/ 1028 w 2200"/>
              <a:gd name="T15" fmla="*/ 4346 h 6270"/>
              <a:gd name="T16" fmla="*/ 1069 w 2200"/>
              <a:gd name="T17" fmla="*/ 4346 h 6270"/>
              <a:gd name="T18" fmla="*/ 1212 w 2200"/>
              <a:gd name="T19" fmla="*/ 4122 h 6270"/>
              <a:gd name="T20" fmla="*/ 1079 w 2200"/>
              <a:gd name="T21" fmla="*/ 3511 h 6270"/>
              <a:gd name="T22" fmla="*/ 1578 w 2200"/>
              <a:gd name="T23" fmla="*/ 4478 h 6270"/>
              <a:gd name="T24" fmla="*/ 1690 w 2200"/>
              <a:gd name="T25" fmla="*/ 5648 h 6270"/>
              <a:gd name="T26" fmla="*/ 845 w 2200"/>
              <a:gd name="T27" fmla="*/ 5882 h 6270"/>
              <a:gd name="T28" fmla="*/ 642 w 2200"/>
              <a:gd name="T29" fmla="*/ 6045 h 6270"/>
              <a:gd name="T30" fmla="*/ 794 w 2200"/>
              <a:gd name="T31" fmla="*/ 6249 h 6270"/>
              <a:gd name="T32" fmla="*/ 1089 w 2200"/>
              <a:gd name="T33" fmla="*/ 6269 h 6270"/>
              <a:gd name="T34" fmla="*/ 1547 w 2200"/>
              <a:gd name="T35" fmla="*/ 6208 h 6270"/>
              <a:gd name="T36" fmla="*/ 2005 w 2200"/>
              <a:gd name="T37" fmla="*/ 5831 h 6270"/>
              <a:gd name="T38" fmla="*/ 1924 w 2200"/>
              <a:gd name="T39" fmla="*/ 4336 h 6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00" h="6270">
                <a:moveTo>
                  <a:pt x="1924" y="4336"/>
                </a:moveTo>
                <a:lnTo>
                  <a:pt x="1924" y="4336"/>
                </a:lnTo>
                <a:cubicBezTo>
                  <a:pt x="1710" y="3796"/>
                  <a:pt x="1344" y="3186"/>
                  <a:pt x="896" y="2616"/>
                </a:cubicBezTo>
                <a:cubicBezTo>
                  <a:pt x="387" y="164"/>
                  <a:pt x="387" y="164"/>
                  <a:pt x="387" y="164"/>
                </a:cubicBezTo>
                <a:cubicBezTo>
                  <a:pt x="367" y="62"/>
                  <a:pt x="265" y="0"/>
                  <a:pt x="163" y="21"/>
                </a:cubicBezTo>
                <a:cubicBezTo>
                  <a:pt x="72" y="41"/>
                  <a:pt x="0" y="143"/>
                  <a:pt x="21" y="235"/>
                </a:cubicBezTo>
                <a:cubicBezTo>
                  <a:pt x="845" y="4193"/>
                  <a:pt x="845" y="4193"/>
                  <a:pt x="845" y="4193"/>
                </a:cubicBezTo>
                <a:cubicBezTo>
                  <a:pt x="865" y="4285"/>
                  <a:pt x="937" y="4346"/>
                  <a:pt x="1028" y="4346"/>
                </a:cubicBezTo>
                <a:cubicBezTo>
                  <a:pt x="1038" y="4346"/>
                  <a:pt x="1049" y="4346"/>
                  <a:pt x="1069" y="4346"/>
                </a:cubicBezTo>
                <a:cubicBezTo>
                  <a:pt x="1160" y="4315"/>
                  <a:pt x="1232" y="4224"/>
                  <a:pt x="1212" y="4122"/>
                </a:cubicBezTo>
                <a:cubicBezTo>
                  <a:pt x="1079" y="3511"/>
                  <a:pt x="1079" y="3511"/>
                  <a:pt x="1079" y="3511"/>
                </a:cubicBezTo>
                <a:cubicBezTo>
                  <a:pt x="1293" y="3847"/>
                  <a:pt x="1455" y="4173"/>
                  <a:pt x="1578" y="4478"/>
                </a:cubicBezTo>
                <a:cubicBezTo>
                  <a:pt x="1781" y="4997"/>
                  <a:pt x="1822" y="5414"/>
                  <a:pt x="1690" y="5648"/>
                </a:cubicBezTo>
                <a:cubicBezTo>
                  <a:pt x="1567" y="5862"/>
                  <a:pt x="1283" y="5943"/>
                  <a:pt x="845" y="5882"/>
                </a:cubicBezTo>
                <a:cubicBezTo>
                  <a:pt x="743" y="5872"/>
                  <a:pt x="652" y="5943"/>
                  <a:pt x="642" y="6045"/>
                </a:cubicBezTo>
                <a:cubicBezTo>
                  <a:pt x="621" y="6147"/>
                  <a:pt x="692" y="6238"/>
                  <a:pt x="794" y="6249"/>
                </a:cubicBezTo>
                <a:cubicBezTo>
                  <a:pt x="906" y="6259"/>
                  <a:pt x="998" y="6269"/>
                  <a:pt x="1089" y="6269"/>
                </a:cubicBezTo>
                <a:cubicBezTo>
                  <a:pt x="1262" y="6269"/>
                  <a:pt x="1415" y="6249"/>
                  <a:pt x="1547" y="6208"/>
                </a:cubicBezTo>
                <a:cubicBezTo>
                  <a:pt x="1751" y="6137"/>
                  <a:pt x="1914" y="6004"/>
                  <a:pt x="2005" y="5831"/>
                </a:cubicBezTo>
                <a:cubicBezTo>
                  <a:pt x="2199" y="5485"/>
                  <a:pt x="2168" y="4977"/>
                  <a:pt x="1924" y="43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2">
            <a:extLst>
              <a:ext uri="{FF2B5EF4-FFF2-40B4-BE49-F238E27FC236}">
                <a16:creationId xmlns:a16="http://schemas.microsoft.com/office/drawing/2014/main" id="{C6E37083-A30B-6C40-9690-375F9BC4C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397" y="5491817"/>
            <a:ext cx="3138585" cy="1017688"/>
          </a:xfrm>
          <a:custGeom>
            <a:avLst/>
            <a:gdLst>
              <a:gd name="T0" fmla="*/ 2656 w 3237"/>
              <a:gd name="T1" fmla="*/ 376 h 1049"/>
              <a:gd name="T2" fmla="*/ 2656 w 3237"/>
              <a:gd name="T3" fmla="*/ 376 h 1049"/>
              <a:gd name="T4" fmla="*/ 2859 w 3237"/>
              <a:gd name="T5" fmla="*/ 488 h 1049"/>
              <a:gd name="T6" fmla="*/ 2869 w 3237"/>
              <a:gd name="T7" fmla="*/ 498 h 1049"/>
              <a:gd name="T8" fmla="*/ 3053 w 3237"/>
              <a:gd name="T9" fmla="*/ 661 h 1049"/>
              <a:gd name="T10" fmla="*/ 3236 w 3237"/>
              <a:gd name="T11" fmla="*/ 478 h 1049"/>
              <a:gd name="T12" fmla="*/ 3175 w 3237"/>
              <a:gd name="T13" fmla="*/ 295 h 1049"/>
              <a:gd name="T14" fmla="*/ 2676 w 3237"/>
              <a:gd name="T15" fmla="*/ 10 h 1049"/>
              <a:gd name="T16" fmla="*/ 2147 w 3237"/>
              <a:gd name="T17" fmla="*/ 254 h 1049"/>
              <a:gd name="T18" fmla="*/ 2096 w 3237"/>
              <a:gd name="T19" fmla="*/ 325 h 1049"/>
              <a:gd name="T20" fmla="*/ 1892 w 3237"/>
              <a:gd name="T21" fmla="*/ 560 h 1049"/>
              <a:gd name="T22" fmla="*/ 1617 w 3237"/>
              <a:gd name="T23" fmla="*/ 682 h 1049"/>
              <a:gd name="T24" fmla="*/ 1343 w 3237"/>
              <a:gd name="T25" fmla="*/ 560 h 1049"/>
              <a:gd name="T26" fmla="*/ 1139 w 3237"/>
              <a:gd name="T27" fmla="*/ 325 h 1049"/>
              <a:gd name="T28" fmla="*/ 1099 w 3237"/>
              <a:gd name="T29" fmla="*/ 254 h 1049"/>
              <a:gd name="T30" fmla="*/ 559 w 3237"/>
              <a:gd name="T31" fmla="*/ 10 h 1049"/>
              <a:gd name="T32" fmla="*/ 71 w 3237"/>
              <a:gd name="T33" fmla="*/ 295 h 1049"/>
              <a:gd name="T34" fmla="*/ 0 w 3237"/>
              <a:gd name="T35" fmla="*/ 478 h 1049"/>
              <a:gd name="T36" fmla="*/ 183 w 3237"/>
              <a:gd name="T37" fmla="*/ 661 h 1049"/>
              <a:gd name="T38" fmla="*/ 366 w 3237"/>
              <a:gd name="T39" fmla="*/ 498 h 1049"/>
              <a:gd name="T40" fmla="*/ 376 w 3237"/>
              <a:gd name="T41" fmla="*/ 488 h 1049"/>
              <a:gd name="T42" fmla="*/ 580 w 3237"/>
              <a:gd name="T43" fmla="*/ 376 h 1049"/>
              <a:gd name="T44" fmla="*/ 803 w 3237"/>
              <a:gd name="T45" fmla="*/ 478 h 1049"/>
              <a:gd name="T46" fmla="*/ 854 w 3237"/>
              <a:gd name="T47" fmla="*/ 549 h 1049"/>
              <a:gd name="T48" fmla="*/ 1078 w 3237"/>
              <a:gd name="T49" fmla="*/ 824 h 1049"/>
              <a:gd name="T50" fmla="*/ 1617 w 3237"/>
              <a:gd name="T51" fmla="*/ 1048 h 1049"/>
              <a:gd name="T52" fmla="*/ 2157 w 3237"/>
              <a:gd name="T53" fmla="*/ 824 h 1049"/>
              <a:gd name="T54" fmla="*/ 2391 w 3237"/>
              <a:gd name="T55" fmla="*/ 549 h 1049"/>
              <a:gd name="T56" fmla="*/ 2432 w 3237"/>
              <a:gd name="T57" fmla="*/ 478 h 1049"/>
              <a:gd name="T58" fmla="*/ 2656 w 3237"/>
              <a:gd name="T59" fmla="*/ 376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37" h="1049">
                <a:moveTo>
                  <a:pt x="2656" y="376"/>
                </a:moveTo>
                <a:lnTo>
                  <a:pt x="2656" y="376"/>
                </a:lnTo>
                <a:cubicBezTo>
                  <a:pt x="2737" y="376"/>
                  <a:pt x="2818" y="417"/>
                  <a:pt x="2859" y="488"/>
                </a:cubicBezTo>
                <a:cubicBezTo>
                  <a:pt x="2859" y="498"/>
                  <a:pt x="2869" y="498"/>
                  <a:pt x="2869" y="498"/>
                </a:cubicBezTo>
                <a:cubicBezTo>
                  <a:pt x="2879" y="590"/>
                  <a:pt x="2951" y="661"/>
                  <a:pt x="3053" y="661"/>
                </a:cubicBezTo>
                <a:cubicBezTo>
                  <a:pt x="3154" y="661"/>
                  <a:pt x="3236" y="580"/>
                  <a:pt x="3236" y="478"/>
                </a:cubicBezTo>
                <a:cubicBezTo>
                  <a:pt x="3236" y="417"/>
                  <a:pt x="3215" y="356"/>
                  <a:pt x="3175" y="295"/>
                </a:cubicBezTo>
                <a:cubicBezTo>
                  <a:pt x="3063" y="122"/>
                  <a:pt x="2879" y="20"/>
                  <a:pt x="2676" y="10"/>
                </a:cubicBezTo>
                <a:cubicBezTo>
                  <a:pt x="2462" y="0"/>
                  <a:pt x="2269" y="91"/>
                  <a:pt x="2147" y="254"/>
                </a:cubicBezTo>
                <a:cubicBezTo>
                  <a:pt x="2126" y="275"/>
                  <a:pt x="2106" y="305"/>
                  <a:pt x="2096" y="325"/>
                </a:cubicBezTo>
                <a:cubicBezTo>
                  <a:pt x="2035" y="407"/>
                  <a:pt x="1974" y="488"/>
                  <a:pt x="1892" y="560"/>
                </a:cubicBezTo>
                <a:cubicBezTo>
                  <a:pt x="1821" y="641"/>
                  <a:pt x="1719" y="682"/>
                  <a:pt x="1617" y="682"/>
                </a:cubicBezTo>
                <a:cubicBezTo>
                  <a:pt x="1516" y="682"/>
                  <a:pt x="1414" y="641"/>
                  <a:pt x="1343" y="560"/>
                </a:cubicBezTo>
                <a:cubicBezTo>
                  <a:pt x="1261" y="488"/>
                  <a:pt x="1200" y="407"/>
                  <a:pt x="1139" y="325"/>
                </a:cubicBezTo>
                <a:cubicBezTo>
                  <a:pt x="1129" y="305"/>
                  <a:pt x="1109" y="275"/>
                  <a:pt x="1099" y="254"/>
                </a:cubicBezTo>
                <a:cubicBezTo>
                  <a:pt x="966" y="91"/>
                  <a:pt x="773" y="0"/>
                  <a:pt x="559" y="10"/>
                </a:cubicBezTo>
                <a:cubicBezTo>
                  <a:pt x="356" y="20"/>
                  <a:pt x="173" y="122"/>
                  <a:pt x="71" y="295"/>
                </a:cubicBezTo>
                <a:cubicBezTo>
                  <a:pt x="20" y="356"/>
                  <a:pt x="0" y="417"/>
                  <a:pt x="0" y="478"/>
                </a:cubicBezTo>
                <a:cubicBezTo>
                  <a:pt x="0" y="580"/>
                  <a:pt x="81" y="661"/>
                  <a:pt x="183" y="661"/>
                </a:cubicBezTo>
                <a:cubicBezTo>
                  <a:pt x="285" y="661"/>
                  <a:pt x="356" y="590"/>
                  <a:pt x="366" y="498"/>
                </a:cubicBezTo>
                <a:cubicBezTo>
                  <a:pt x="366" y="498"/>
                  <a:pt x="376" y="498"/>
                  <a:pt x="376" y="488"/>
                </a:cubicBezTo>
                <a:cubicBezTo>
                  <a:pt x="417" y="417"/>
                  <a:pt x="498" y="376"/>
                  <a:pt x="580" y="376"/>
                </a:cubicBezTo>
                <a:cubicBezTo>
                  <a:pt x="671" y="376"/>
                  <a:pt x="752" y="407"/>
                  <a:pt x="803" y="478"/>
                </a:cubicBezTo>
                <a:cubicBezTo>
                  <a:pt x="814" y="498"/>
                  <a:pt x="834" y="519"/>
                  <a:pt x="854" y="549"/>
                </a:cubicBezTo>
                <a:cubicBezTo>
                  <a:pt x="915" y="631"/>
                  <a:pt x="987" y="722"/>
                  <a:pt x="1078" y="824"/>
                </a:cubicBezTo>
                <a:cubicBezTo>
                  <a:pt x="1221" y="967"/>
                  <a:pt x="1414" y="1048"/>
                  <a:pt x="1617" y="1048"/>
                </a:cubicBezTo>
                <a:cubicBezTo>
                  <a:pt x="1821" y="1048"/>
                  <a:pt x="2014" y="967"/>
                  <a:pt x="2157" y="824"/>
                </a:cubicBezTo>
                <a:cubicBezTo>
                  <a:pt x="2249" y="722"/>
                  <a:pt x="2320" y="631"/>
                  <a:pt x="2391" y="549"/>
                </a:cubicBezTo>
                <a:cubicBezTo>
                  <a:pt x="2401" y="519"/>
                  <a:pt x="2421" y="498"/>
                  <a:pt x="2432" y="478"/>
                </a:cubicBezTo>
                <a:cubicBezTo>
                  <a:pt x="2493" y="407"/>
                  <a:pt x="2574" y="376"/>
                  <a:pt x="2656" y="3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3">
            <a:extLst>
              <a:ext uri="{FF2B5EF4-FFF2-40B4-BE49-F238E27FC236}">
                <a16:creationId xmlns:a16="http://schemas.microsoft.com/office/drawing/2014/main" id="{07F7C763-5224-474A-B9F6-50E70AC70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392" y="7001247"/>
            <a:ext cx="1244318" cy="1235763"/>
          </a:xfrm>
          <a:custGeom>
            <a:avLst/>
            <a:gdLst>
              <a:gd name="T0" fmla="*/ 1282 w 1283"/>
              <a:gd name="T1" fmla="*/ 641 h 1273"/>
              <a:gd name="T2" fmla="*/ 1282 w 1283"/>
              <a:gd name="T3" fmla="*/ 641 h 1273"/>
              <a:gd name="T4" fmla="*/ 640 w 1283"/>
              <a:gd name="T5" fmla="*/ 1272 h 1273"/>
              <a:gd name="T6" fmla="*/ 0 w 1283"/>
              <a:gd name="T7" fmla="*/ 641 h 1273"/>
              <a:gd name="T8" fmla="*/ 640 w 1283"/>
              <a:gd name="T9" fmla="*/ 0 h 1273"/>
              <a:gd name="T10" fmla="*/ 1282 w 1283"/>
              <a:gd name="T11" fmla="*/ 641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3" h="1273">
                <a:moveTo>
                  <a:pt x="1282" y="641"/>
                </a:moveTo>
                <a:lnTo>
                  <a:pt x="1282" y="641"/>
                </a:lnTo>
                <a:cubicBezTo>
                  <a:pt x="1282" y="987"/>
                  <a:pt x="997" y="1272"/>
                  <a:pt x="640" y="1272"/>
                </a:cubicBezTo>
                <a:cubicBezTo>
                  <a:pt x="284" y="1272"/>
                  <a:pt x="0" y="987"/>
                  <a:pt x="0" y="641"/>
                </a:cubicBezTo>
                <a:cubicBezTo>
                  <a:pt x="0" y="285"/>
                  <a:pt x="284" y="0"/>
                  <a:pt x="640" y="0"/>
                </a:cubicBezTo>
                <a:cubicBezTo>
                  <a:pt x="997" y="0"/>
                  <a:pt x="1282" y="285"/>
                  <a:pt x="1282" y="6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43">
            <a:extLst>
              <a:ext uri="{FF2B5EF4-FFF2-40B4-BE49-F238E27FC236}">
                <a16:creationId xmlns:a16="http://schemas.microsoft.com/office/drawing/2014/main" id="{EED7E293-18C0-594A-A698-E2BD715B8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392" y="9921755"/>
            <a:ext cx="1244318" cy="1244318"/>
          </a:xfrm>
          <a:custGeom>
            <a:avLst/>
            <a:gdLst>
              <a:gd name="T0" fmla="*/ 1282 w 1283"/>
              <a:gd name="T1" fmla="*/ 641 h 1283"/>
              <a:gd name="T2" fmla="*/ 1282 w 1283"/>
              <a:gd name="T3" fmla="*/ 641 h 1283"/>
              <a:gd name="T4" fmla="*/ 640 w 1283"/>
              <a:gd name="T5" fmla="*/ 1282 h 1283"/>
              <a:gd name="T6" fmla="*/ 0 w 1283"/>
              <a:gd name="T7" fmla="*/ 641 h 1283"/>
              <a:gd name="T8" fmla="*/ 640 w 1283"/>
              <a:gd name="T9" fmla="*/ 0 h 1283"/>
              <a:gd name="T10" fmla="*/ 1282 w 1283"/>
              <a:gd name="T11" fmla="*/ 641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3" h="1283">
                <a:moveTo>
                  <a:pt x="1282" y="641"/>
                </a:moveTo>
                <a:lnTo>
                  <a:pt x="1282" y="641"/>
                </a:lnTo>
                <a:cubicBezTo>
                  <a:pt x="1282" y="997"/>
                  <a:pt x="997" y="1282"/>
                  <a:pt x="640" y="1282"/>
                </a:cubicBezTo>
                <a:cubicBezTo>
                  <a:pt x="284" y="1282"/>
                  <a:pt x="0" y="997"/>
                  <a:pt x="0" y="641"/>
                </a:cubicBezTo>
                <a:cubicBezTo>
                  <a:pt x="0" y="295"/>
                  <a:pt x="284" y="0"/>
                  <a:pt x="640" y="0"/>
                </a:cubicBezTo>
                <a:cubicBezTo>
                  <a:pt x="997" y="0"/>
                  <a:pt x="1282" y="295"/>
                  <a:pt x="1282" y="6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51">
            <a:extLst>
              <a:ext uri="{FF2B5EF4-FFF2-40B4-BE49-F238E27FC236}">
                <a16:creationId xmlns:a16="http://schemas.microsoft.com/office/drawing/2014/main" id="{874AF0A5-B7CB-5242-8062-37DE5D6E3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781" y="7309119"/>
            <a:ext cx="709816" cy="624296"/>
          </a:xfrm>
          <a:custGeom>
            <a:avLst/>
            <a:gdLst>
              <a:gd name="T0" fmla="*/ 366 w 734"/>
              <a:gd name="T1" fmla="*/ 641 h 642"/>
              <a:gd name="T2" fmla="*/ 366 w 734"/>
              <a:gd name="T3" fmla="*/ 641 h 642"/>
              <a:gd name="T4" fmla="*/ 346 w 734"/>
              <a:gd name="T5" fmla="*/ 631 h 642"/>
              <a:gd name="T6" fmla="*/ 102 w 734"/>
              <a:gd name="T7" fmla="*/ 387 h 642"/>
              <a:gd name="T8" fmla="*/ 102 w 734"/>
              <a:gd name="T9" fmla="*/ 387 h 642"/>
              <a:gd name="T10" fmla="*/ 51 w 734"/>
              <a:gd name="T11" fmla="*/ 336 h 642"/>
              <a:gd name="T12" fmla="*/ 0 w 734"/>
              <a:gd name="T13" fmla="*/ 204 h 642"/>
              <a:gd name="T14" fmla="*/ 51 w 734"/>
              <a:gd name="T15" fmla="*/ 61 h 642"/>
              <a:gd name="T16" fmla="*/ 193 w 734"/>
              <a:gd name="T17" fmla="*/ 0 h 642"/>
              <a:gd name="T18" fmla="*/ 336 w 734"/>
              <a:gd name="T19" fmla="*/ 61 h 642"/>
              <a:gd name="T20" fmla="*/ 366 w 734"/>
              <a:gd name="T21" fmla="*/ 92 h 642"/>
              <a:gd name="T22" fmla="*/ 397 w 734"/>
              <a:gd name="T23" fmla="*/ 61 h 642"/>
              <a:gd name="T24" fmla="*/ 540 w 734"/>
              <a:gd name="T25" fmla="*/ 0 h 642"/>
              <a:gd name="T26" fmla="*/ 682 w 734"/>
              <a:gd name="T27" fmla="*/ 61 h 642"/>
              <a:gd name="T28" fmla="*/ 733 w 734"/>
              <a:gd name="T29" fmla="*/ 204 h 642"/>
              <a:gd name="T30" fmla="*/ 682 w 734"/>
              <a:gd name="T31" fmla="*/ 336 h 642"/>
              <a:gd name="T32" fmla="*/ 682 w 734"/>
              <a:gd name="T33" fmla="*/ 336 h 642"/>
              <a:gd name="T34" fmla="*/ 631 w 734"/>
              <a:gd name="T35" fmla="*/ 387 h 642"/>
              <a:gd name="T36" fmla="*/ 631 w 734"/>
              <a:gd name="T37" fmla="*/ 387 h 642"/>
              <a:gd name="T38" fmla="*/ 387 w 734"/>
              <a:gd name="T39" fmla="*/ 631 h 642"/>
              <a:gd name="T40" fmla="*/ 366 w 734"/>
              <a:gd name="T41" fmla="*/ 641 h 642"/>
              <a:gd name="T42" fmla="*/ 143 w 734"/>
              <a:gd name="T43" fmla="*/ 356 h 642"/>
              <a:gd name="T44" fmla="*/ 143 w 734"/>
              <a:gd name="T45" fmla="*/ 356 h 642"/>
              <a:gd name="T46" fmla="*/ 366 w 734"/>
              <a:gd name="T47" fmla="*/ 590 h 642"/>
              <a:gd name="T48" fmla="*/ 590 w 734"/>
              <a:gd name="T49" fmla="*/ 356 h 642"/>
              <a:gd name="T50" fmla="*/ 601 w 734"/>
              <a:gd name="T51" fmla="*/ 356 h 642"/>
              <a:gd name="T52" fmla="*/ 641 w 734"/>
              <a:gd name="T53" fmla="*/ 306 h 642"/>
              <a:gd name="T54" fmla="*/ 692 w 734"/>
              <a:gd name="T55" fmla="*/ 204 h 642"/>
              <a:gd name="T56" fmla="*/ 641 w 734"/>
              <a:gd name="T57" fmla="*/ 92 h 642"/>
              <a:gd name="T58" fmla="*/ 540 w 734"/>
              <a:gd name="T59" fmla="*/ 51 h 642"/>
              <a:gd name="T60" fmla="*/ 428 w 734"/>
              <a:gd name="T61" fmla="*/ 92 h 642"/>
              <a:gd name="T62" fmla="*/ 387 w 734"/>
              <a:gd name="T63" fmla="*/ 142 h 642"/>
              <a:gd name="T64" fmla="*/ 366 w 734"/>
              <a:gd name="T65" fmla="*/ 153 h 642"/>
              <a:gd name="T66" fmla="*/ 346 w 734"/>
              <a:gd name="T67" fmla="*/ 142 h 642"/>
              <a:gd name="T68" fmla="*/ 306 w 734"/>
              <a:gd name="T69" fmla="*/ 92 h 642"/>
              <a:gd name="T70" fmla="*/ 193 w 734"/>
              <a:gd name="T71" fmla="*/ 51 h 642"/>
              <a:gd name="T72" fmla="*/ 92 w 734"/>
              <a:gd name="T73" fmla="*/ 92 h 642"/>
              <a:gd name="T74" fmla="*/ 41 w 734"/>
              <a:gd name="T75" fmla="*/ 204 h 642"/>
              <a:gd name="T76" fmla="*/ 92 w 734"/>
              <a:gd name="T77" fmla="*/ 306 h 642"/>
              <a:gd name="T78" fmla="*/ 143 w 734"/>
              <a:gd name="T79" fmla="*/ 356 h 642"/>
              <a:gd name="T80" fmla="*/ 662 w 734"/>
              <a:gd name="T81" fmla="*/ 326 h 642"/>
              <a:gd name="T82" fmla="*/ 662 w 734"/>
              <a:gd name="T83" fmla="*/ 326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4" h="642">
                <a:moveTo>
                  <a:pt x="366" y="641"/>
                </a:moveTo>
                <a:lnTo>
                  <a:pt x="366" y="641"/>
                </a:lnTo>
                <a:cubicBezTo>
                  <a:pt x="356" y="641"/>
                  <a:pt x="356" y="641"/>
                  <a:pt x="346" y="631"/>
                </a:cubicBezTo>
                <a:cubicBezTo>
                  <a:pt x="102" y="387"/>
                  <a:pt x="102" y="387"/>
                  <a:pt x="102" y="387"/>
                </a:cubicBezTo>
                <a:lnTo>
                  <a:pt x="102" y="387"/>
                </a:lnTo>
                <a:cubicBezTo>
                  <a:pt x="51" y="336"/>
                  <a:pt x="51" y="336"/>
                  <a:pt x="51" y="336"/>
                </a:cubicBezTo>
                <a:cubicBezTo>
                  <a:pt x="21" y="306"/>
                  <a:pt x="0" y="254"/>
                  <a:pt x="0" y="204"/>
                </a:cubicBezTo>
                <a:cubicBezTo>
                  <a:pt x="0" y="142"/>
                  <a:pt x="21" y="102"/>
                  <a:pt x="51" y="61"/>
                </a:cubicBezTo>
                <a:cubicBezTo>
                  <a:pt x="92" y="21"/>
                  <a:pt x="143" y="0"/>
                  <a:pt x="193" y="0"/>
                </a:cubicBezTo>
                <a:cubicBezTo>
                  <a:pt x="244" y="0"/>
                  <a:pt x="295" y="21"/>
                  <a:pt x="336" y="61"/>
                </a:cubicBezTo>
                <a:cubicBezTo>
                  <a:pt x="366" y="92"/>
                  <a:pt x="366" y="92"/>
                  <a:pt x="366" y="92"/>
                </a:cubicBezTo>
                <a:cubicBezTo>
                  <a:pt x="397" y="61"/>
                  <a:pt x="397" y="61"/>
                  <a:pt x="397" y="61"/>
                </a:cubicBezTo>
                <a:cubicBezTo>
                  <a:pt x="438" y="21"/>
                  <a:pt x="489" y="0"/>
                  <a:pt x="540" y="0"/>
                </a:cubicBezTo>
                <a:cubicBezTo>
                  <a:pt x="590" y="0"/>
                  <a:pt x="641" y="21"/>
                  <a:pt x="682" y="61"/>
                </a:cubicBezTo>
                <a:cubicBezTo>
                  <a:pt x="713" y="102"/>
                  <a:pt x="733" y="142"/>
                  <a:pt x="733" y="204"/>
                </a:cubicBezTo>
                <a:cubicBezTo>
                  <a:pt x="733" y="254"/>
                  <a:pt x="713" y="306"/>
                  <a:pt x="682" y="336"/>
                </a:cubicBezTo>
                <a:lnTo>
                  <a:pt x="682" y="336"/>
                </a:lnTo>
                <a:cubicBezTo>
                  <a:pt x="631" y="387"/>
                  <a:pt x="631" y="387"/>
                  <a:pt x="631" y="387"/>
                </a:cubicBezTo>
                <a:lnTo>
                  <a:pt x="631" y="387"/>
                </a:lnTo>
                <a:cubicBezTo>
                  <a:pt x="387" y="631"/>
                  <a:pt x="387" y="631"/>
                  <a:pt x="387" y="631"/>
                </a:cubicBezTo>
                <a:cubicBezTo>
                  <a:pt x="377" y="641"/>
                  <a:pt x="377" y="641"/>
                  <a:pt x="366" y="641"/>
                </a:cubicBezTo>
                <a:close/>
                <a:moveTo>
                  <a:pt x="143" y="356"/>
                </a:moveTo>
                <a:lnTo>
                  <a:pt x="143" y="356"/>
                </a:lnTo>
                <a:cubicBezTo>
                  <a:pt x="366" y="590"/>
                  <a:pt x="366" y="590"/>
                  <a:pt x="366" y="590"/>
                </a:cubicBezTo>
                <a:cubicBezTo>
                  <a:pt x="590" y="356"/>
                  <a:pt x="590" y="356"/>
                  <a:pt x="590" y="356"/>
                </a:cubicBezTo>
                <a:cubicBezTo>
                  <a:pt x="601" y="356"/>
                  <a:pt x="601" y="356"/>
                  <a:pt x="601" y="356"/>
                </a:cubicBezTo>
                <a:cubicBezTo>
                  <a:pt x="641" y="306"/>
                  <a:pt x="641" y="306"/>
                  <a:pt x="641" y="306"/>
                </a:cubicBezTo>
                <a:cubicBezTo>
                  <a:pt x="672" y="275"/>
                  <a:pt x="692" y="244"/>
                  <a:pt x="692" y="204"/>
                </a:cubicBezTo>
                <a:cubicBezTo>
                  <a:pt x="692" y="163"/>
                  <a:pt x="672" y="122"/>
                  <a:pt x="641" y="92"/>
                </a:cubicBezTo>
                <a:cubicBezTo>
                  <a:pt x="621" y="61"/>
                  <a:pt x="580" y="51"/>
                  <a:pt x="540" y="51"/>
                </a:cubicBezTo>
                <a:cubicBezTo>
                  <a:pt x="499" y="51"/>
                  <a:pt x="458" y="61"/>
                  <a:pt x="428" y="92"/>
                </a:cubicBezTo>
                <a:cubicBezTo>
                  <a:pt x="387" y="142"/>
                  <a:pt x="387" y="142"/>
                  <a:pt x="387" y="142"/>
                </a:cubicBezTo>
                <a:cubicBezTo>
                  <a:pt x="377" y="142"/>
                  <a:pt x="377" y="153"/>
                  <a:pt x="366" y="153"/>
                </a:cubicBezTo>
                <a:cubicBezTo>
                  <a:pt x="356" y="153"/>
                  <a:pt x="356" y="142"/>
                  <a:pt x="346" y="142"/>
                </a:cubicBezTo>
                <a:cubicBezTo>
                  <a:pt x="306" y="92"/>
                  <a:pt x="306" y="92"/>
                  <a:pt x="306" y="92"/>
                </a:cubicBezTo>
                <a:cubicBezTo>
                  <a:pt x="275" y="61"/>
                  <a:pt x="234" y="51"/>
                  <a:pt x="193" y="51"/>
                </a:cubicBezTo>
                <a:cubicBezTo>
                  <a:pt x="153" y="51"/>
                  <a:pt x="112" y="61"/>
                  <a:pt x="92" y="92"/>
                </a:cubicBezTo>
                <a:cubicBezTo>
                  <a:pt x="61" y="122"/>
                  <a:pt x="41" y="163"/>
                  <a:pt x="41" y="204"/>
                </a:cubicBezTo>
                <a:cubicBezTo>
                  <a:pt x="41" y="244"/>
                  <a:pt x="61" y="275"/>
                  <a:pt x="92" y="306"/>
                </a:cubicBezTo>
                <a:cubicBezTo>
                  <a:pt x="143" y="356"/>
                  <a:pt x="143" y="356"/>
                  <a:pt x="143" y="356"/>
                </a:cubicBezTo>
                <a:close/>
                <a:moveTo>
                  <a:pt x="662" y="326"/>
                </a:moveTo>
                <a:lnTo>
                  <a:pt x="662" y="3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52">
            <a:extLst>
              <a:ext uri="{FF2B5EF4-FFF2-40B4-BE49-F238E27FC236}">
                <a16:creationId xmlns:a16="http://schemas.microsoft.com/office/drawing/2014/main" id="{9793B04E-D5C6-8F47-9D1E-6842DC5FD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536" y="10298043"/>
            <a:ext cx="859478" cy="504568"/>
          </a:xfrm>
          <a:custGeom>
            <a:avLst/>
            <a:gdLst>
              <a:gd name="T0" fmla="*/ 610 w 886"/>
              <a:gd name="T1" fmla="*/ 520 h 521"/>
              <a:gd name="T2" fmla="*/ 610 w 886"/>
              <a:gd name="T3" fmla="*/ 520 h 521"/>
              <a:gd name="T4" fmla="*/ 214 w 886"/>
              <a:gd name="T5" fmla="*/ 520 h 521"/>
              <a:gd name="T6" fmla="*/ 30 w 886"/>
              <a:gd name="T7" fmla="*/ 418 h 521"/>
              <a:gd name="T8" fmla="*/ 30 w 886"/>
              <a:gd name="T9" fmla="*/ 245 h 521"/>
              <a:gd name="T10" fmla="*/ 112 w 886"/>
              <a:gd name="T11" fmla="*/ 173 h 521"/>
              <a:gd name="T12" fmla="*/ 244 w 886"/>
              <a:gd name="T13" fmla="*/ 143 h 521"/>
              <a:gd name="T14" fmla="*/ 295 w 886"/>
              <a:gd name="T15" fmla="*/ 153 h 521"/>
              <a:gd name="T16" fmla="*/ 488 w 886"/>
              <a:gd name="T17" fmla="*/ 0 h 521"/>
              <a:gd name="T18" fmla="*/ 651 w 886"/>
              <a:gd name="T19" fmla="*/ 72 h 521"/>
              <a:gd name="T20" fmla="*/ 671 w 886"/>
              <a:gd name="T21" fmla="*/ 72 h 521"/>
              <a:gd name="T22" fmla="*/ 834 w 886"/>
              <a:gd name="T23" fmla="*/ 143 h 521"/>
              <a:gd name="T24" fmla="*/ 885 w 886"/>
              <a:gd name="T25" fmla="*/ 285 h 521"/>
              <a:gd name="T26" fmla="*/ 814 w 886"/>
              <a:gd name="T27" fmla="*/ 438 h 521"/>
              <a:gd name="T28" fmla="*/ 610 w 886"/>
              <a:gd name="T29" fmla="*/ 520 h 521"/>
              <a:gd name="T30" fmla="*/ 244 w 886"/>
              <a:gd name="T31" fmla="*/ 194 h 521"/>
              <a:gd name="T32" fmla="*/ 244 w 886"/>
              <a:gd name="T33" fmla="*/ 194 h 521"/>
              <a:gd name="T34" fmla="*/ 132 w 886"/>
              <a:gd name="T35" fmla="*/ 214 h 521"/>
              <a:gd name="T36" fmla="*/ 81 w 886"/>
              <a:gd name="T37" fmla="*/ 275 h 521"/>
              <a:gd name="T38" fmla="*/ 71 w 886"/>
              <a:gd name="T39" fmla="*/ 397 h 521"/>
              <a:gd name="T40" fmla="*/ 214 w 886"/>
              <a:gd name="T41" fmla="*/ 468 h 521"/>
              <a:gd name="T42" fmla="*/ 610 w 886"/>
              <a:gd name="T43" fmla="*/ 468 h 521"/>
              <a:gd name="T44" fmla="*/ 783 w 886"/>
              <a:gd name="T45" fmla="*/ 407 h 521"/>
              <a:gd name="T46" fmla="*/ 834 w 886"/>
              <a:gd name="T47" fmla="*/ 285 h 521"/>
              <a:gd name="T48" fmla="*/ 794 w 886"/>
              <a:gd name="T49" fmla="*/ 173 h 521"/>
              <a:gd name="T50" fmla="*/ 671 w 886"/>
              <a:gd name="T51" fmla="*/ 123 h 521"/>
              <a:gd name="T52" fmla="*/ 641 w 886"/>
              <a:gd name="T53" fmla="*/ 123 h 521"/>
              <a:gd name="T54" fmla="*/ 621 w 886"/>
              <a:gd name="T55" fmla="*/ 112 h 521"/>
              <a:gd name="T56" fmla="*/ 488 w 886"/>
              <a:gd name="T57" fmla="*/ 51 h 521"/>
              <a:gd name="T58" fmla="*/ 336 w 886"/>
              <a:gd name="T59" fmla="*/ 183 h 521"/>
              <a:gd name="T60" fmla="*/ 325 w 886"/>
              <a:gd name="T61" fmla="*/ 204 h 521"/>
              <a:gd name="T62" fmla="*/ 305 w 886"/>
              <a:gd name="T63" fmla="*/ 204 h 521"/>
              <a:gd name="T64" fmla="*/ 244 w 886"/>
              <a:gd name="T65" fmla="*/ 194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86" h="521">
                <a:moveTo>
                  <a:pt x="610" y="520"/>
                </a:moveTo>
                <a:lnTo>
                  <a:pt x="610" y="520"/>
                </a:lnTo>
                <a:cubicBezTo>
                  <a:pt x="214" y="520"/>
                  <a:pt x="214" y="520"/>
                  <a:pt x="214" y="520"/>
                </a:cubicBezTo>
                <a:cubicBezTo>
                  <a:pt x="132" y="520"/>
                  <a:pt x="61" y="479"/>
                  <a:pt x="30" y="418"/>
                </a:cubicBezTo>
                <a:cubicBezTo>
                  <a:pt x="0" y="367"/>
                  <a:pt x="0" y="295"/>
                  <a:pt x="30" y="245"/>
                </a:cubicBezTo>
                <a:cubicBezTo>
                  <a:pt x="51" y="214"/>
                  <a:pt x="81" y="194"/>
                  <a:pt x="112" y="173"/>
                </a:cubicBezTo>
                <a:cubicBezTo>
                  <a:pt x="152" y="153"/>
                  <a:pt x="193" y="143"/>
                  <a:pt x="244" y="143"/>
                </a:cubicBezTo>
                <a:cubicBezTo>
                  <a:pt x="264" y="143"/>
                  <a:pt x="274" y="143"/>
                  <a:pt x="295" y="153"/>
                </a:cubicBezTo>
                <a:cubicBezTo>
                  <a:pt x="315" y="61"/>
                  <a:pt x="397" y="0"/>
                  <a:pt x="488" y="0"/>
                </a:cubicBezTo>
                <a:cubicBezTo>
                  <a:pt x="549" y="0"/>
                  <a:pt x="610" y="31"/>
                  <a:pt x="651" y="72"/>
                </a:cubicBezTo>
                <a:cubicBezTo>
                  <a:pt x="661" y="72"/>
                  <a:pt x="661" y="72"/>
                  <a:pt x="671" y="72"/>
                </a:cubicBezTo>
                <a:cubicBezTo>
                  <a:pt x="743" y="72"/>
                  <a:pt x="794" y="92"/>
                  <a:pt x="834" y="143"/>
                </a:cubicBezTo>
                <a:cubicBezTo>
                  <a:pt x="865" y="173"/>
                  <a:pt x="885" y="224"/>
                  <a:pt x="885" y="285"/>
                </a:cubicBezTo>
                <a:cubicBezTo>
                  <a:pt x="885" y="346"/>
                  <a:pt x="865" y="397"/>
                  <a:pt x="814" y="438"/>
                </a:cubicBezTo>
                <a:cubicBezTo>
                  <a:pt x="773" y="489"/>
                  <a:pt x="702" y="520"/>
                  <a:pt x="610" y="520"/>
                </a:cubicBezTo>
                <a:close/>
                <a:moveTo>
                  <a:pt x="244" y="194"/>
                </a:moveTo>
                <a:lnTo>
                  <a:pt x="244" y="194"/>
                </a:lnTo>
                <a:cubicBezTo>
                  <a:pt x="203" y="194"/>
                  <a:pt x="162" y="204"/>
                  <a:pt x="132" y="214"/>
                </a:cubicBezTo>
                <a:cubicBezTo>
                  <a:pt x="112" y="235"/>
                  <a:pt x="91" y="245"/>
                  <a:pt x="81" y="275"/>
                </a:cubicBezTo>
                <a:cubicBezTo>
                  <a:pt x="51" y="306"/>
                  <a:pt x="51" y="357"/>
                  <a:pt x="71" y="397"/>
                </a:cubicBezTo>
                <a:cubicBezTo>
                  <a:pt x="102" y="438"/>
                  <a:pt x="152" y="468"/>
                  <a:pt x="214" y="468"/>
                </a:cubicBezTo>
                <a:cubicBezTo>
                  <a:pt x="610" y="468"/>
                  <a:pt x="610" y="468"/>
                  <a:pt x="610" y="468"/>
                </a:cubicBezTo>
                <a:cubicBezTo>
                  <a:pt x="682" y="468"/>
                  <a:pt x="743" y="448"/>
                  <a:pt x="783" y="407"/>
                </a:cubicBezTo>
                <a:cubicBezTo>
                  <a:pt x="814" y="377"/>
                  <a:pt x="834" y="326"/>
                  <a:pt x="834" y="285"/>
                </a:cubicBezTo>
                <a:cubicBezTo>
                  <a:pt x="834" y="245"/>
                  <a:pt x="824" y="204"/>
                  <a:pt x="794" y="173"/>
                </a:cubicBezTo>
                <a:cubicBezTo>
                  <a:pt x="763" y="143"/>
                  <a:pt x="722" y="123"/>
                  <a:pt x="671" y="123"/>
                </a:cubicBezTo>
                <a:cubicBezTo>
                  <a:pt x="661" y="123"/>
                  <a:pt x="651" y="123"/>
                  <a:pt x="641" y="123"/>
                </a:cubicBezTo>
                <a:cubicBezTo>
                  <a:pt x="631" y="133"/>
                  <a:pt x="621" y="123"/>
                  <a:pt x="621" y="112"/>
                </a:cubicBezTo>
                <a:cubicBezTo>
                  <a:pt x="590" y="72"/>
                  <a:pt x="539" y="51"/>
                  <a:pt x="488" y="51"/>
                </a:cubicBezTo>
                <a:cubicBezTo>
                  <a:pt x="417" y="51"/>
                  <a:pt x="346" y="112"/>
                  <a:pt x="336" y="183"/>
                </a:cubicBezTo>
                <a:cubicBezTo>
                  <a:pt x="336" y="194"/>
                  <a:pt x="336" y="204"/>
                  <a:pt x="325" y="204"/>
                </a:cubicBezTo>
                <a:cubicBezTo>
                  <a:pt x="315" y="214"/>
                  <a:pt x="315" y="214"/>
                  <a:pt x="305" y="204"/>
                </a:cubicBezTo>
                <a:cubicBezTo>
                  <a:pt x="285" y="204"/>
                  <a:pt x="264" y="194"/>
                  <a:pt x="244" y="19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6" name="Group 38">
            <a:extLst>
              <a:ext uri="{FF2B5EF4-FFF2-40B4-BE49-F238E27FC236}">
                <a16:creationId xmlns:a16="http://schemas.microsoft.com/office/drawing/2014/main" id="{599A0602-DB75-6541-A951-ABEFAE96439E}"/>
              </a:ext>
            </a:extLst>
          </p:cNvPr>
          <p:cNvGrpSpPr/>
          <p:nvPr/>
        </p:nvGrpSpPr>
        <p:grpSpPr>
          <a:xfrm>
            <a:off x="5360697" y="8252583"/>
            <a:ext cx="3197155" cy="1267610"/>
            <a:chOff x="5762928" y="11069053"/>
            <a:chExt cx="3197155" cy="1267610"/>
          </a:xfrm>
        </p:grpSpPr>
        <p:sp>
          <p:nvSpPr>
            <p:cNvPr id="297" name="CuadroTexto 395">
              <a:extLst>
                <a:ext uri="{FF2B5EF4-FFF2-40B4-BE49-F238E27FC236}">
                  <a16:creationId xmlns:a16="http://schemas.microsoft.com/office/drawing/2014/main" id="{9F7128E4-DA79-9547-9B61-48CB0B613FF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98" name="Rectangle 40">
              <a:extLst>
                <a:ext uri="{FF2B5EF4-FFF2-40B4-BE49-F238E27FC236}">
                  <a16:creationId xmlns:a16="http://schemas.microsoft.com/office/drawing/2014/main" id="{EA2514FD-C6F6-6E45-986E-4D852076B66B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99" name="Group 38">
            <a:extLst>
              <a:ext uri="{FF2B5EF4-FFF2-40B4-BE49-F238E27FC236}">
                <a16:creationId xmlns:a16="http://schemas.microsoft.com/office/drawing/2014/main" id="{A5EA3A04-E57C-9049-994F-352DB00CE99C}"/>
              </a:ext>
            </a:extLst>
          </p:cNvPr>
          <p:cNvGrpSpPr/>
          <p:nvPr/>
        </p:nvGrpSpPr>
        <p:grpSpPr>
          <a:xfrm>
            <a:off x="5296556" y="11172490"/>
            <a:ext cx="3197155" cy="1267610"/>
            <a:chOff x="5762928" y="11069053"/>
            <a:chExt cx="3197155" cy="1267610"/>
          </a:xfrm>
        </p:grpSpPr>
        <p:sp>
          <p:nvSpPr>
            <p:cNvPr id="300" name="CuadroTexto 395">
              <a:extLst>
                <a:ext uri="{FF2B5EF4-FFF2-40B4-BE49-F238E27FC236}">
                  <a16:creationId xmlns:a16="http://schemas.microsoft.com/office/drawing/2014/main" id="{A85E23C4-4F40-3349-B2D0-FB9635B2788C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01" name="Rectangle 40">
              <a:extLst>
                <a:ext uri="{FF2B5EF4-FFF2-40B4-BE49-F238E27FC236}">
                  <a16:creationId xmlns:a16="http://schemas.microsoft.com/office/drawing/2014/main" id="{FDFF0C82-3530-A443-9F37-69CA22C9910F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9" name="Group 71">
            <a:extLst>
              <a:ext uri="{FF2B5EF4-FFF2-40B4-BE49-F238E27FC236}">
                <a16:creationId xmlns:a16="http://schemas.microsoft.com/office/drawing/2014/main" id="{847810D0-9DB4-6E4E-B3E5-C99A868EAE80}"/>
              </a:ext>
            </a:extLst>
          </p:cNvPr>
          <p:cNvGrpSpPr/>
          <p:nvPr/>
        </p:nvGrpSpPr>
        <p:grpSpPr>
          <a:xfrm>
            <a:off x="13791723" y="3828378"/>
            <a:ext cx="5982437" cy="4716592"/>
            <a:chOff x="2232442" y="3643574"/>
            <a:chExt cx="5982437" cy="4716592"/>
          </a:xfrm>
        </p:grpSpPr>
        <p:sp>
          <p:nvSpPr>
            <p:cNvPr id="20" name="CuadroTexto 598">
              <a:extLst>
                <a:ext uri="{FF2B5EF4-FFF2-40B4-BE49-F238E27FC236}">
                  <a16:creationId xmlns:a16="http://schemas.microsoft.com/office/drawing/2014/main" id="{C3FAF02B-8FD6-3042-9FA4-0677B9611EEA}"/>
                </a:ext>
              </a:extLst>
            </p:cNvPr>
            <p:cNvSpPr txBox="1"/>
            <p:nvPr/>
          </p:nvSpPr>
          <p:spPr>
            <a:xfrm>
              <a:off x="2232442" y="3643574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21" name="CuadroTexto 599">
              <a:extLst>
                <a:ext uri="{FF2B5EF4-FFF2-40B4-BE49-F238E27FC236}">
                  <a16:creationId xmlns:a16="http://schemas.microsoft.com/office/drawing/2014/main" id="{2625E4A7-5C06-C549-B3AE-4A77803B5C08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">
            <a:extLst>
              <a:ext uri="{FF2B5EF4-FFF2-40B4-BE49-F238E27FC236}">
                <a16:creationId xmlns:a16="http://schemas.microsoft.com/office/drawing/2014/main" id="{1B3F8D22-5632-CE4F-9D47-007904B72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361" y="5840962"/>
            <a:ext cx="3222255" cy="4068160"/>
          </a:xfrm>
          <a:custGeom>
            <a:avLst/>
            <a:gdLst>
              <a:gd name="T0" fmla="*/ 2091 w 2908"/>
              <a:gd name="T1" fmla="*/ 3669 h 3670"/>
              <a:gd name="T2" fmla="*/ 2091 w 2908"/>
              <a:gd name="T3" fmla="*/ 3669 h 3670"/>
              <a:gd name="T4" fmla="*/ 817 w 2908"/>
              <a:gd name="T5" fmla="*/ 3669 h 3670"/>
              <a:gd name="T6" fmla="*/ 0 w 2908"/>
              <a:gd name="T7" fmla="*/ 2852 h 3670"/>
              <a:gd name="T8" fmla="*/ 0 w 2908"/>
              <a:gd name="T9" fmla="*/ 395 h 3670"/>
              <a:gd name="T10" fmla="*/ 395 w 2908"/>
              <a:gd name="T11" fmla="*/ 0 h 3670"/>
              <a:gd name="T12" fmla="*/ 2513 w 2908"/>
              <a:gd name="T13" fmla="*/ 0 h 3670"/>
              <a:gd name="T14" fmla="*/ 2907 w 2908"/>
              <a:gd name="T15" fmla="*/ 395 h 3670"/>
              <a:gd name="T16" fmla="*/ 2907 w 2908"/>
              <a:gd name="T17" fmla="*/ 2852 h 3670"/>
              <a:gd name="T18" fmla="*/ 2091 w 2908"/>
              <a:gd name="T19" fmla="*/ 3669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8" h="3670">
                <a:moveTo>
                  <a:pt x="2091" y="3669"/>
                </a:moveTo>
                <a:lnTo>
                  <a:pt x="2091" y="3669"/>
                </a:lnTo>
                <a:cubicBezTo>
                  <a:pt x="817" y="3669"/>
                  <a:pt x="817" y="3669"/>
                  <a:pt x="817" y="3669"/>
                </a:cubicBezTo>
                <a:cubicBezTo>
                  <a:pt x="368" y="3669"/>
                  <a:pt x="0" y="3301"/>
                  <a:pt x="0" y="2852"/>
                </a:cubicBezTo>
                <a:cubicBezTo>
                  <a:pt x="0" y="395"/>
                  <a:pt x="0" y="395"/>
                  <a:pt x="0" y="395"/>
                </a:cubicBezTo>
                <a:cubicBezTo>
                  <a:pt x="0" y="171"/>
                  <a:pt x="180" y="0"/>
                  <a:pt x="395" y="0"/>
                </a:cubicBezTo>
                <a:cubicBezTo>
                  <a:pt x="2513" y="0"/>
                  <a:pt x="2513" y="0"/>
                  <a:pt x="2513" y="0"/>
                </a:cubicBezTo>
                <a:cubicBezTo>
                  <a:pt x="2737" y="0"/>
                  <a:pt x="2907" y="171"/>
                  <a:pt x="2907" y="395"/>
                </a:cubicBezTo>
                <a:cubicBezTo>
                  <a:pt x="2907" y="2852"/>
                  <a:pt x="2907" y="2852"/>
                  <a:pt x="2907" y="2852"/>
                </a:cubicBezTo>
                <a:cubicBezTo>
                  <a:pt x="2907" y="3301"/>
                  <a:pt x="2540" y="3669"/>
                  <a:pt x="2091" y="36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31">
            <a:extLst>
              <a:ext uri="{FF2B5EF4-FFF2-40B4-BE49-F238E27FC236}">
                <a16:creationId xmlns:a16="http://schemas.microsoft.com/office/drawing/2014/main" id="{B1FFFDB6-1C62-544A-8F02-9DB6A37C8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4491" y="6339703"/>
            <a:ext cx="3173362" cy="3530302"/>
          </a:xfrm>
          <a:custGeom>
            <a:avLst/>
            <a:gdLst>
              <a:gd name="T0" fmla="*/ 0 w 2863"/>
              <a:gd name="T1" fmla="*/ 143 h 3185"/>
              <a:gd name="T2" fmla="*/ 0 w 2863"/>
              <a:gd name="T3" fmla="*/ 143 h 3185"/>
              <a:gd name="T4" fmla="*/ 0 w 2863"/>
              <a:gd name="T5" fmla="*/ 2233 h 3185"/>
              <a:gd name="T6" fmla="*/ 951 w 2863"/>
              <a:gd name="T7" fmla="*/ 3184 h 3185"/>
              <a:gd name="T8" fmla="*/ 1911 w 2863"/>
              <a:gd name="T9" fmla="*/ 3184 h 3185"/>
              <a:gd name="T10" fmla="*/ 2862 w 2863"/>
              <a:gd name="T11" fmla="*/ 2233 h 3185"/>
              <a:gd name="T12" fmla="*/ 2862 w 2863"/>
              <a:gd name="T13" fmla="*/ 314 h 3185"/>
              <a:gd name="T14" fmla="*/ 2045 w 2863"/>
              <a:gd name="T15" fmla="*/ 501 h 3185"/>
              <a:gd name="T16" fmla="*/ 727 w 2863"/>
              <a:gd name="T17" fmla="*/ 0 h 3185"/>
              <a:gd name="T18" fmla="*/ 0 w 2863"/>
              <a:gd name="T19" fmla="*/ 143 h 3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63" h="3185">
                <a:moveTo>
                  <a:pt x="0" y="143"/>
                </a:moveTo>
                <a:lnTo>
                  <a:pt x="0" y="143"/>
                </a:lnTo>
                <a:cubicBezTo>
                  <a:pt x="0" y="2233"/>
                  <a:pt x="0" y="2233"/>
                  <a:pt x="0" y="2233"/>
                </a:cubicBezTo>
                <a:cubicBezTo>
                  <a:pt x="0" y="2753"/>
                  <a:pt x="431" y="3184"/>
                  <a:pt x="951" y="3184"/>
                </a:cubicBezTo>
                <a:cubicBezTo>
                  <a:pt x="1911" y="3184"/>
                  <a:pt x="1911" y="3184"/>
                  <a:pt x="1911" y="3184"/>
                </a:cubicBezTo>
                <a:cubicBezTo>
                  <a:pt x="2440" y="3184"/>
                  <a:pt x="2862" y="2753"/>
                  <a:pt x="2862" y="2233"/>
                </a:cubicBezTo>
                <a:cubicBezTo>
                  <a:pt x="2862" y="314"/>
                  <a:pt x="2862" y="314"/>
                  <a:pt x="2862" y="314"/>
                </a:cubicBezTo>
                <a:cubicBezTo>
                  <a:pt x="2045" y="501"/>
                  <a:pt x="2045" y="501"/>
                  <a:pt x="2045" y="501"/>
                </a:cubicBezTo>
                <a:cubicBezTo>
                  <a:pt x="727" y="0"/>
                  <a:pt x="727" y="0"/>
                  <a:pt x="727" y="0"/>
                </a:cubicBezTo>
                <a:lnTo>
                  <a:pt x="0" y="143"/>
                </a:lnTo>
              </a:path>
            </a:pathLst>
          </a:custGeom>
          <a:solidFill>
            <a:srgbClr val="B64B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32">
            <a:extLst>
              <a:ext uri="{FF2B5EF4-FFF2-40B4-BE49-F238E27FC236}">
                <a16:creationId xmlns:a16="http://schemas.microsoft.com/office/drawing/2014/main" id="{F63139E5-BDA0-3847-95D7-EA7477C2D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8661" y="7322514"/>
            <a:ext cx="938806" cy="1344646"/>
          </a:xfrm>
          <a:custGeom>
            <a:avLst/>
            <a:gdLst>
              <a:gd name="T0" fmla="*/ 422 w 845"/>
              <a:gd name="T1" fmla="*/ 1211 h 1212"/>
              <a:gd name="T2" fmla="*/ 422 w 845"/>
              <a:gd name="T3" fmla="*/ 1211 h 1212"/>
              <a:gd name="T4" fmla="*/ 844 w 845"/>
              <a:gd name="T5" fmla="*/ 799 h 1212"/>
              <a:gd name="T6" fmla="*/ 682 w 845"/>
              <a:gd name="T7" fmla="*/ 350 h 1212"/>
              <a:gd name="T8" fmla="*/ 539 w 845"/>
              <a:gd name="T9" fmla="*/ 63 h 1212"/>
              <a:gd name="T10" fmla="*/ 431 w 845"/>
              <a:gd name="T11" fmla="*/ 0 h 1212"/>
              <a:gd name="T12" fmla="*/ 422 w 845"/>
              <a:gd name="T13" fmla="*/ 0 h 1212"/>
              <a:gd name="T14" fmla="*/ 314 w 845"/>
              <a:gd name="T15" fmla="*/ 63 h 1212"/>
              <a:gd name="T16" fmla="*/ 162 w 845"/>
              <a:gd name="T17" fmla="*/ 341 h 1212"/>
              <a:gd name="T18" fmla="*/ 0 w 845"/>
              <a:gd name="T19" fmla="*/ 799 h 1212"/>
              <a:gd name="T20" fmla="*/ 422 w 845"/>
              <a:gd name="T21" fmla="*/ 1211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45" h="1212">
                <a:moveTo>
                  <a:pt x="422" y="1211"/>
                </a:moveTo>
                <a:lnTo>
                  <a:pt x="422" y="1211"/>
                </a:lnTo>
                <a:cubicBezTo>
                  <a:pt x="655" y="1211"/>
                  <a:pt x="844" y="1023"/>
                  <a:pt x="844" y="799"/>
                </a:cubicBezTo>
                <a:cubicBezTo>
                  <a:pt x="844" y="736"/>
                  <a:pt x="826" y="628"/>
                  <a:pt x="682" y="350"/>
                </a:cubicBezTo>
                <a:cubicBezTo>
                  <a:pt x="610" y="198"/>
                  <a:pt x="539" y="72"/>
                  <a:pt x="539" y="63"/>
                </a:cubicBezTo>
                <a:cubicBezTo>
                  <a:pt x="512" y="27"/>
                  <a:pt x="476" y="0"/>
                  <a:pt x="431" y="0"/>
                </a:cubicBezTo>
                <a:cubicBezTo>
                  <a:pt x="422" y="0"/>
                  <a:pt x="422" y="0"/>
                  <a:pt x="422" y="0"/>
                </a:cubicBezTo>
                <a:cubicBezTo>
                  <a:pt x="377" y="0"/>
                  <a:pt x="341" y="27"/>
                  <a:pt x="314" y="63"/>
                </a:cubicBezTo>
                <a:cubicBezTo>
                  <a:pt x="314" y="72"/>
                  <a:pt x="242" y="198"/>
                  <a:pt x="162" y="341"/>
                </a:cubicBezTo>
                <a:cubicBezTo>
                  <a:pt x="18" y="628"/>
                  <a:pt x="0" y="736"/>
                  <a:pt x="0" y="799"/>
                </a:cubicBezTo>
                <a:cubicBezTo>
                  <a:pt x="0" y="1023"/>
                  <a:pt x="189" y="1211"/>
                  <a:pt x="422" y="12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33">
            <a:extLst>
              <a:ext uri="{FF2B5EF4-FFF2-40B4-BE49-F238E27FC236}">
                <a16:creationId xmlns:a16="http://schemas.microsoft.com/office/drawing/2014/main" id="{85CF8F64-51B2-C142-B19C-5012701A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577" y="5166195"/>
            <a:ext cx="5094980" cy="7065493"/>
          </a:xfrm>
          <a:custGeom>
            <a:avLst/>
            <a:gdLst>
              <a:gd name="T0" fmla="*/ 4433 w 4595"/>
              <a:gd name="T1" fmla="*/ 1883 h 6371"/>
              <a:gd name="T2" fmla="*/ 4316 w 4595"/>
              <a:gd name="T3" fmla="*/ 1587 h 6371"/>
              <a:gd name="T4" fmla="*/ 3993 w 4595"/>
              <a:gd name="T5" fmla="*/ 1587 h 6371"/>
              <a:gd name="T6" fmla="*/ 3903 w 4595"/>
              <a:gd name="T7" fmla="*/ 1883 h 6371"/>
              <a:gd name="T8" fmla="*/ 3751 w 4595"/>
              <a:gd name="T9" fmla="*/ 2763 h 6371"/>
              <a:gd name="T10" fmla="*/ 3993 w 4595"/>
              <a:gd name="T11" fmla="*/ 2924 h 6371"/>
              <a:gd name="T12" fmla="*/ 3786 w 4595"/>
              <a:gd name="T13" fmla="*/ 6047 h 6371"/>
              <a:gd name="T14" fmla="*/ 3598 w 4595"/>
              <a:gd name="T15" fmla="*/ 5060 h 6371"/>
              <a:gd name="T16" fmla="*/ 3077 w 4595"/>
              <a:gd name="T17" fmla="*/ 4530 h 6371"/>
              <a:gd name="T18" fmla="*/ 2548 w 4595"/>
              <a:gd name="T19" fmla="*/ 5787 h 6371"/>
              <a:gd name="T20" fmla="*/ 2135 w 4595"/>
              <a:gd name="T21" fmla="*/ 5787 h 6371"/>
              <a:gd name="T22" fmla="*/ 2252 w 4595"/>
              <a:gd name="T23" fmla="*/ 4387 h 6371"/>
              <a:gd name="T24" fmla="*/ 3212 w 4595"/>
              <a:gd name="T25" fmla="*/ 1319 h 6371"/>
              <a:gd name="T26" fmla="*/ 3212 w 4595"/>
              <a:gd name="T27" fmla="*/ 915 h 6371"/>
              <a:gd name="T28" fmla="*/ 2171 w 4595"/>
              <a:gd name="T29" fmla="*/ 431 h 6371"/>
              <a:gd name="T30" fmla="*/ 1032 w 4595"/>
              <a:gd name="T31" fmla="*/ 431 h 6371"/>
              <a:gd name="T32" fmla="*/ 0 w 4595"/>
              <a:gd name="T33" fmla="*/ 915 h 6371"/>
              <a:gd name="T34" fmla="*/ 835 w 4595"/>
              <a:gd name="T35" fmla="*/ 4378 h 6371"/>
              <a:gd name="T36" fmla="*/ 997 w 4595"/>
              <a:gd name="T37" fmla="*/ 5105 h 6371"/>
              <a:gd name="T38" fmla="*/ 1544 w 4595"/>
              <a:gd name="T39" fmla="*/ 4943 h 6371"/>
              <a:gd name="T40" fmla="*/ 1822 w 4595"/>
              <a:gd name="T41" fmla="*/ 4387 h 6371"/>
              <a:gd name="T42" fmla="*/ 2342 w 4595"/>
              <a:gd name="T43" fmla="*/ 6307 h 6371"/>
              <a:gd name="T44" fmla="*/ 2871 w 4595"/>
              <a:gd name="T45" fmla="*/ 5051 h 6371"/>
              <a:gd name="T46" fmla="*/ 3284 w 4595"/>
              <a:gd name="T47" fmla="*/ 5051 h 6371"/>
              <a:gd name="T48" fmla="*/ 3266 w 4595"/>
              <a:gd name="T49" fmla="*/ 5841 h 6371"/>
              <a:gd name="T50" fmla="*/ 4316 w 4595"/>
              <a:gd name="T51" fmla="*/ 5841 h 6371"/>
              <a:gd name="T52" fmla="*/ 4433 w 4595"/>
              <a:gd name="T53" fmla="*/ 2924 h 6371"/>
              <a:gd name="T54" fmla="*/ 4594 w 4595"/>
              <a:gd name="T55" fmla="*/ 2036 h 6371"/>
              <a:gd name="T56" fmla="*/ 1607 w 4595"/>
              <a:gd name="T57" fmla="*/ 314 h 6371"/>
              <a:gd name="T58" fmla="*/ 1831 w 4595"/>
              <a:gd name="T59" fmla="*/ 431 h 6371"/>
              <a:gd name="T60" fmla="*/ 1607 w 4595"/>
              <a:gd name="T61" fmla="*/ 314 h 6371"/>
              <a:gd name="T62" fmla="*/ 485 w 4595"/>
              <a:gd name="T63" fmla="*/ 754 h 6371"/>
              <a:gd name="T64" fmla="*/ 2889 w 4595"/>
              <a:gd name="T65" fmla="*/ 915 h 6371"/>
              <a:gd name="T66" fmla="*/ 1670 w 4595"/>
              <a:gd name="T67" fmla="*/ 1175 h 6371"/>
              <a:gd name="T68" fmla="*/ 315 w 4595"/>
              <a:gd name="T69" fmla="*/ 915 h 6371"/>
              <a:gd name="T70" fmla="*/ 315 w 4595"/>
              <a:gd name="T71" fmla="*/ 3436 h 6371"/>
              <a:gd name="T72" fmla="*/ 315 w 4595"/>
              <a:gd name="T73" fmla="*/ 1400 h 6371"/>
              <a:gd name="T74" fmla="*/ 2288 w 4595"/>
              <a:gd name="T75" fmla="*/ 1686 h 6371"/>
              <a:gd name="T76" fmla="*/ 2889 w 4595"/>
              <a:gd name="T77" fmla="*/ 3436 h 6371"/>
              <a:gd name="T78" fmla="*/ 1391 w 4595"/>
              <a:gd name="T79" fmla="*/ 4073 h 6371"/>
              <a:gd name="T80" fmla="*/ 961 w 4595"/>
              <a:gd name="T81" fmla="*/ 4073 h 6371"/>
              <a:gd name="T82" fmla="*/ 1230 w 4595"/>
              <a:gd name="T83" fmla="*/ 4782 h 6371"/>
              <a:gd name="T84" fmla="*/ 1149 w 4595"/>
              <a:gd name="T85" fmla="*/ 4782 h 6371"/>
              <a:gd name="T86" fmla="*/ 1230 w 4595"/>
              <a:gd name="T87" fmla="*/ 4387 h 6371"/>
              <a:gd name="T88" fmla="*/ 4271 w 4595"/>
              <a:gd name="T89" fmla="*/ 2610 h 6371"/>
              <a:gd name="T90" fmla="*/ 4065 w 4595"/>
              <a:gd name="T91" fmla="*/ 2610 h 6371"/>
              <a:gd name="T92" fmla="*/ 4271 w 4595"/>
              <a:gd name="T93" fmla="*/ 2197 h 6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595" h="6371">
                <a:moveTo>
                  <a:pt x="4433" y="1883"/>
                </a:moveTo>
                <a:lnTo>
                  <a:pt x="4433" y="1883"/>
                </a:lnTo>
                <a:cubicBezTo>
                  <a:pt x="4316" y="1883"/>
                  <a:pt x="4316" y="1883"/>
                  <a:pt x="4316" y="1883"/>
                </a:cubicBezTo>
                <a:cubicBezTo>
                  <a:pt x="4316" y="1587"/>
                  <a:pt x="4316" y="1587"/>
                  <a:pt x="4316" y="1587"/>
                </a:cubicBezTo>
                <a:cubicBezTo>
                  <a:pt x="4316" y="1497"/>
                  <a:pt x="4244" y="1427"/>
                  <a:pt x="4154" y="1427"/>
                </a:cubicBezTo>
                <a:cubicBezTo>
                  <a:pt x="4065" y="1427"/>
                  <a:pt x="3993" y="1497"/>
                  <a:pt x="3993" y="1587"/>
                </a:cubicBezTo>
                <a:cubicBezTo>
                  <a:pt x="3993" y="1883"/>
                  <a:pt x="3993" y="1883"/>
                  <a:pt x="3993" y="1883"/>
                </a:cubicBezTo>
                <a:cubicBezTo>
                  <a:pt x="3903" y="1883"/>
                  <a:pt x="3903" y="1883"/>
                  <a:pt x="3903" y="1883"/>
                </a:cubicBezTo>
                <a:cubicBezTo>
                  <a:pt x="3822" y="1883"/>
                  <a:pt x="3751" y="1955"/>
                  <a:pt x="3751" y="2036"/>
                </a:cubicBezTo>
                <a:cubicBezTo>
                  <a:pt x="3751" y="2763"/>
                  <a:pt x="3751" y="2763"/>
                  <a:pt x="3751" y="2763"/>
                </a:cubicBezTo>
                <a:cubicBezTo>
                  <a:pt x="3751" y="2852"/>
                  <a:pt x="3822" y="2924"/>
                  <a:pt x="3903" y="2924"/>
                </a:cubicBezTo>
                <a:cubicBezTo>
                  <a:pt x="3993" y="2924"/>
                  <a:pt x="3993" y="2924"/>
                  <a:pt x="3993" y="2924"/>
                </a:cubicBezTo>
                <a:cubicBezTo>
                  <a:pt x="3993" y="5841"/>
                  <a:pt x="3993" y="5841"/>
                  <a:pt x="3993" y="5841"/>
                </a:cubicBezTo>
                <a:cubicBezTo>
                  <a:pt x="3993" y="5957"/>
                  <a:pt x="3903" y="6047"/>
                  <a:pt x="3786" y="6047"/>
                </a:cubicBezTo>
                <a:cubicBezTo>
                  <a:pt x="3670" y="6047"/>
                  <a:pt x="3580" y="5957"/>
                  <a:pt x="3580" y="5841"/>
                </a:cubicBezTo>
                <a:cubicBezTo>
                  <a:pt x="3598" y="5060"/>
                  <a:pt x="3598" y="5060"/>
                  <a:pt x="3598" y="5060"/>
                </a:cubicBezTo>
                <a:lnTo>
                  <a:pt x="3598" y="5051"/>
                </a:lnTo>
                <a:cubicBezTo>
                  <a:pt x="3598" y="4764"/>
                  <a:pt x="3365" y="4530"/>
                  <a:pt x="3077" y="4530"/>
                </a:cubicBezTo>
                <a:cubicBezTo>
                  <a:pt x="2781" y="4530"/>
                  <a:pt x="2548" y="4764"/>
                  <a:pt x="2548" y="5051"/>
                </a:cubicBezTo>
                <a:cubicBezTo>
                  <a:pt x="2548" y="5787"/>
                  <a:pt x="2548" y="5787"/>
                  <a:pt x="2548" y="5787"/>
                </a:cubicBezTo>
                <a:cubicBezTo>
                  <a:pt x="2548" y="5903"/>
                  <a:pt x="2458" y="5993"/>
                  <a:pt x="2342" y="5993"/>
                </a:cubicBezTo>
                <a:cubicBezTo>
                  <a:pt x="2225" y="5993"/>
                  <a:pt x="2135" y="5903"/>
                  <a:pt x="2135" y="5787"/>
                </a:cubicBezTo>
                <a:cubicBezTo>
                  <a:pt x="2135" y="4387"/>
                  <a:pt x="2135" y="4387"/>
                  <a:pt x="2135" y="4387"/>
                </a:cubicBezTo>
                <a:cubicBezTo>
                  <a:pt x="2252" y="4387"/>
                  <a:pt x="2252" y="4387"/>
                  <a:pt x="2252" y="4387"/>
                </a:cubicBezTo>
                <a:cubicBezTo>
                  <a:pt x="2781" y="4387"/>
                  <a:pt x="3212" y="3965"/>
                  <a:pt x="3212" y="3436"/>
                </a:cubicBezTo>
                <a:cubicBezTo>
                  <a:pt x="3212" y="1319"/>
                  <a:pt x="3212" y="1319"/>
                  <a:pt x="3212" y="1319"/>
                </a:cubicBezTo>
                <a:lnTo>
                  <a:pt x="3212" y="1310"/>
                </a:lnTo>
                <a:cubicBezTo>
                  <a:pt x="3212" y="915"/>
                  <a:pt x="3212" y="915"/>
                  <a:pt x="3212" y="915"/>
                </a:cubicBezTo>
                <a:cubicBezTo>
                  <a:pt x="3212" y="646"/>
                  <a:pt x="2988" y="431"/>
                  <a:pt x="2727" y="431"/>
                </a:cubicBezTo>
                <a:cubicBezTo>
                  <a:pt x="2171" y="431"/>
                  <a:pt x="2171" y="431"/>
                  <a:pt x="2171" y="431"/>
                </a:cubicBezTo>
                <a:cubicBezTo>
                  <a:pt x="2109" y="179"/>
                  <a:pt x="1876" y="0"/>
                  <a:pt x="1607" y="0"/>
                </a:cubicBezTo>
                <a:cubicBezTo>
                  <a:pt x="1338" y="0"/>
                  <a:pt x="1104" y="179"/>
                  <a:pt x="1032" y="431"/>
                </a:cubicBezTo>
                <a:cubicBezTo>
                  <a:pt x="485" y="431"/>
                  <a:pt x="485" y="431"/>
                  <a:pt x="485" y="431"/>
                </a:cubicBezTo>
                <a:cubicBezTo>
                  <a:pt x="216" y="431"/>
                  <a:pt x="0" y="646"/>
                  <a:pt x="0" y="915"/>
                </a:cubicBezTo>
                <a:cubicBezTo>
                  <a:pt x="0" y="3436"/>
                  <a:pt x="0" y="3436"/>
                  <a:pt x="0" y="3436"/>
                </a:cubicBezTo>
                <a:cubicBezTo>
                  <a:pt x="0" y="3920"/>
                  <a:pt x="369" y="4324"/>
                  <a:pt x="835" y="4378"/>
                </a:cubicBezTo>
                <a:cubicBezTo>
                  <a:pt x="835" y="4943"/>
                  <a:pt x="835" y="4943"/>
                  <a:pt x="835" y="4943"/>
                </a:cubicBezTo>
                <a:cubicBezTo>
                  <a:pt x="835" y="5033"/>
                  <a:pt x="907" y="5105"/>
                  <a:pt x="997" y="5105"/>
                </a:cubicBezTo>
                <a:cubicBezTo>
                  <a:pt x="1391" y="5105"/>
                  <a:pt x="1391" y="5105"/>
                  <a:pt x="1391" y="5105"/>
                </a:cubicBezTo>
                <a:cubicBezTo>
                  <a:pt x="1472" y="5105"/>
                  <a:pt x="1544" y="5033"/>
                  <a:pt x="1544" y="4943"/>
                </a:cubicBezTo>
                <a:cubicBezTo>
                  <a:pt x="1544" y="4387"/>
                  <a:pt x="1544" y="4387"/>
                  <a:pt x="1544" y="4387"/>
                </a:cubicBezTo>
                <a:cubicBezTo>
                  <a:pt x="1822" y="4387"/>
                  <a:pt x="1822" y="4387"/>
                  <a:pt x="1822" y="4387"/>
                </a:cubicBezTo>
                <a:cubicBezTo>
                  <a:pt x="1822" y="5787"/>
                  <a:pt x="1822" y="5787"/>
                  <a:pt x="1822" y="5787"/>
                </a:cubicBezTo>
                <a:cubicBezTo>
                  <a:pt x="1822" y="6074"/>
                  <a:pt x="2056" y="6307"/>
                  <a:pt x="2342" y="6307"/>
                </a:cubicBezTo>
                <a:cubicBezTo>
                  <a:pt x="2629" y="6307"/>
                  <a:pt x="2871" y="6074"/>
                  <a:pt x="2871" y="5787"/>
                </a:cubicBezTo>
                <a:cubicBezTo>
                  <a:pt x="2871" y="5051"/>
                  <a:pt x="2871" y="5051"/>
                  <a:pt x="2871" y="5051"/>
                </a:cubicBezTo>
                <a:cubicBezTo>
                  <a:pt x="2871" y="4943"/>
                  <a:pt x="2961" y="4844"/>
                  <a:pt x="3077" y="4844"/>
                </a:cubicBezTo>
                <a:cubicBezTo>
                  <a:pt x="3185" y="4844"/>
                  <a:pt x="3275" y="4943"/>
                  <a:pt x="3284" y="5051"/>
                </a:cubicBezTo>
                <a:cubicBezTo>
                  <a:pt x="3266" y="5841"/>
                  <a:pt x="3266" y="5841"/>
                  <a:pt x="3266" y="5841"/>
                </a:cubicBezTo>
                <a:lnTo>
                  <a:pt x="3266" y="5841"/>
                </a:lnTo>
                <a:cubicBezTo>
                  <a:pt x="3266" y="6127"/>
                  <a:pt x="3499" y="6370"/>
                  <a:pt x="3786" y="6370"/>
                </a:cubicBezTo>
                <a:cubicBezTo>
                  <a:pt x="4074" y="6370"/>
                  <a:pt x="4316" y="6127"/>
                  <a:pt x="4316" y="5841"/>
                </a:cubicBezTo>
                <a:cubicBezTo>
                  <a:pt x="4316" y="2924"/>
                  <a:pt x="4316" y="2924"/>
                  <a:pt x="4316" y="2924"/>
                </a:cubicBezTo>
                <a:cubicBezTo>
                  <a:pt x="4433" y="2924"/>
                  <a:pt x="4433" y="2924"/>
                  <a:pt x="4433" y="2924"/>
                </a:cubicBezTo>
                <a:cubicBezTo>
                  <a:pt x="4522" y="2924"/>
                  <a:pt x="4594" y="2852"/>
                  <a:pt x="4594" y="2763"/>
                </a:cubicBezTo>
                <a:cubicBezTo>
                  <a:pt x="4594" y="2036"/>
                  <a:pt x="4594" y="2036"/>
                  <a:pt x="4594" y="2036"/>
                </a:cubicBezTo>
                <a:cubicBezTo>
                  <a:pt x="4594" y="1955"/>
                  <a:pt x="4522" y="1883"/>
                  <a:pt x="4433" y="1883"/>
                </a:cubicBezTo>
                <a:close/>
                <a:moveTo>
                  <a:pt x="1607" y="314"/>
                </a:moveTo>
                <a:lnTo>
                  <a:pt x="1607" y="314"/>
                </a:lnTo>
                <a:cubicBezTo>
                  <a:pt x="1697" y="314"/>
                  <a:pt x="1777" y="359"/>
                  <a:pt x="1831" y="431"/>
                </a:cubicBezTo>
                <a:cubicBezTo>
                  <a:pt x="1383" y="431"/>
                  <a:pt x="1383" y="431"/>
                  <a:pt x="1383" y="431"/>
                </a:cubicBezTo>
                <a:cubicBezTo>
                  <a:pt x="1436" y="359"/>
                  <a:pt x="1517" y="314"/>
                  <a:pt x="1607" y="314"/>
                </a:cubicBezTo>
                <a:close/>
                <a:moveTo>
                  <a:pt x="485" y="754"/>
                </a:moveTo>
                <a:lnTo>
                  <a:pt x="485" y="754"/>
                </a:lnTo>
                <a:cubicBezTo>
                  <a:pt x="2727" y="754"/>
                  <a:pt x="2727" y="754"/>
                  <a:pt x="2727" y="754"/>
                </a:cubicBezTo>
                <a:cubicBezTo>
                  <a:pt x="2817" y="754"/>
                  <a:pt x="2889" y="825"/>
                  <a:pt x="2889" y="915"/>
                </a:cubicBezTo>
                <a:cubicBezTo>
                  <a:pt x="2889" y="1211"/>
                  <a:pt x="2889" y="1211"/>
                  <a:pt x="2889" y="1211"/>
                </a:cubicBezTo>
                <a:cubicBezTo>
                  <a:pt x="2297" y="1497"/>
                  <a:pt x="2002" y="1346"/>
                  <a:pt x="1670" y="1175"/>
                </a:cubicBezTo>
                <a:cubicBezTo>
                  <a:pt x="1338" y="1005"/>
                  <a:pt x="961" y="807"/>
                  <a:pt x="315" y="1059"/>
                </a:cubicBezTo>
                <a:cubicBezTo>
                  <a:pt x="315" y="915"/>
                  <a:pt x="315" y="915"/>
                  <a:pt x="315" y="915"/>
                </a:cubicBezTo>
                <a:cubicBezTo>
                  <a:pt x="315" y="825"/>
                  <a:pt x="395" y="754"/>
                  <a:pt x="485" y="754"/>
                </a:cubicBezTo>
                <a:close/>
                <a:moveTo>
                  <a:pt x="315" y="3436"/>
                </a:moveTo>
                <a:lnTo>
                  <a:pt x="315" y="3436"/>
                </a:lnTo>
                <a:cubicBezTo>
                  <a:pt x="315" y="1400"/>
                  <a:pt x="315" y="1400"/>
                  <a:pt x="315" y="1400"/>
                </a:cubicBezTo>
                <a:cubicBezTo>
                  <a:pt x="907" y="1140"/>
                  <a:pt x="1194" y="1283"/>
                  <a:pt x="1526" y="1453"/>
                </a:cubicBezTo>
                <a:cubicBezTo>
                  <a:pt x="1741" y="1569"/>
                  <a:pt x="1975" y="1686"/>
                  <a:pt x="2288" y="1686"/>
                </a:cubicBezTo>
                <a:cubicBezTo>
                  <a:pt x="2458" y="1686"/>
                  <a:pt x="2656" y="1650"/>
                  <a:pt x="2889" y="1560"/>
                </a:cubicBezTo>
                <a:cubicBezTo>
                  <a:pt x="2889" y="3436"/>
                  <a:pt x="2889" y="3436"/>
                  <a:pt x="2889" y="3436"/>
                </a:cubicBezTo>
                <a:cubicBezTo>
                  <a:pt x="2889" y="3785"/>
                  <a:pt x="2602" y="4073"/>
                  <a:pt x="2252" y="4073"/>
                </a:cubicBezTo>
                <a:cubicBezTo>
                  <a:pt x="1391" y="4073"/>
                  <a:pt x="1391" y="4073"/>
                  <a:pt x="1391" y="4073"/>
                </a:cubicBezTo>
                <a:cubicBezTo>
                  <a:pt x="997" y="4073"/>
                  <a:pt x="997" y="4073"/>
                  <a:pt x="997" y="4073"/>
                </a:cubicBezTo>
                <a:cubicBezTo>
                  <a:pt x="961" y="4073"/>
                  <a:pt x="961" y="4073"/>
                  <a:pt x="961" y="4073"/>
                </a:cubicBezTo>
                <a:cubicBezTo>
                  <a:pt x="602" y="4073"/>
                  <a:pt x="315" y="3785"/>
                  <a:pt x="315" y="3436"/>
                </a:cubicBezTo>
                <a:close/>
                <a:moveTo>
                  <a:pt x="1230" y="4782"/>
                </a:moveTo>
                <a:lnTo>
                  <a:pt x="1230" y="4782"/>
                </a:lnTo>
                <a:cubicBezTo>
                  <a:pt x="1149" y="4782"/>
                  <a:pt x="1149" y="4782"/>
                  <a:pt x="1149" y="4782"/>
                </a:cubicBezTo>
                <a:cubicBezTo>
                  <a:pt x="1149" y="4387"/>
                  <a:pt x="1149" y="4387"/>
                  <a:pt x="1149" y="4387"/>
                </a:cubicBezTo>
                <a:cubicBezTo>
                  <a:pt x="1230" y="4387"/>
                  <a:pt x="1230" y="4387"/>
                  <a:pt x="1230" y="4387"/>
                </a:cubicBezTo>
                <a:lnTo>
                  <a:pt x="1230" y="4782"/>
                </a:lnTo>
                <a:close/>
                <a:moveTo>
                  <a:pt x="4271" y="2610"/>
                </a:moveTo>
                <a:lnTo>
                  <a:pt x="4271" y="2610"/>
                </a:lnTo>
                <a:cubicBezTo>
                  <a:pt x="4065" y="2610"/>
                  <a:pt x="4065" y="2610"/>
                  <a:pt x="4065" y="2610"/>
                </a:cubicBezTo>
                <a:cubicBezTo>
                  <a:pt x="4065" y="2197"/>
                  <a:pt x="4065" y="2197"/>
                  <a:pt x="4065" y="2197"/>
                </a:cubicBezTo>
                <a:cubicBezTo>
                  <a:pt x="4271" y="2197"/>
                  <a:pt x="4271" y="2197"/>
                  <a:pt x="4271" y="2197"/>
                </a:cubicBezTo>
                <a:lnTo>
                  <a:pt x="4271" y="2610"/>
                </a:lnTo>
                <a:close/>
              </a:path>
            </a:pathLst>
          </a:custGeom>
          <a:solidFill>
            <a:srgbClr val="B64B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34">
            <a:extLst>
              <a:ext uri="{FF2B5EF4-FFF2-40B4-BE49-F238E27FC236}">
                <a16:creationId xmlns:a16="http://schemas.microsoft.com/office/drawing/2014/main" id="{7F213730-4F24-9D4E-8FA1-984197158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975" y="5840962"/>
            <a:ext cx="3227146" cy="4068160"/>
          </a:xfrm>
          <a:custGeom>
            <a:avLst/>
            <a:gdLst>
              <a:gd name="T0" fmla="*/ 2091 w 2909"/>
              <a:gd name="T1" fmla="*/ 3669 h 3670"/>
              <a:gd name="T2" fmla="*/ 2091 w 2909"/>
              <a:gd name="T3" fmla="*/ 3669 h 3670"/>
              <a:gd name="T4" fmla="*/ 817 w 2909"/>
              <a:gd name="T5" fmla="*/ 3669 h 3670"/>
              <a:gd name="T6" fmla="*/ 0 w 2909"/>
              <a:gd name="T7" fmla="*/ 2852 h 3670"/>
              <a:gd name="T8" fmla="*/ 0 w 2909"/>
              <a:gd name="T9" fmla="*/ 395 h 3670"/>
              <a:gd name="T10" fmla="*/ 395 w 2909"/>
              <a:gd name="T11" fmla="*/ 0 h 3670"/>
              <a:gd name="T12" fmla="*/ 2513 w 2909"/>
              <a:gd name="T13" fmla="*/ 0 h 3670"/>
              <a:gd name="T14" fmla="*/ 2908 w 2909"/>
              <a:gd name="T15" fmla="*/ 395 h 3670"/>
              <a:gd name="T16" fmla="*/ 2908 w 2909"/>
              <a:gd name="T17" fmla="*/ 2852 h 3670"/>
              <a:gd name="T18" fmla="*/ 2091 w 2909"/>
              <a:gd name="T19" fmla="*/ 3669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9" h="3670">
                <a:moveTo>
                  <a:pt x="2091" y="3669"/>
                </a:moveTo>
                <a:lnTo>
                  <a:pt x="2091" y="3669"/>
                </a:lnTo>
                <a:cubicBezTo>
                  <a:pt x="817" y="3669"/>
                  <a:pt x="817" y="3669"/>
                  <a:pt x="817" y="3669"/>
                </a:cubicBezTo>
                <a:cubicBezTo>
                  <a:pt x="368" y="3669"/>
                  <a:pt x="0" y="3301"/>
                  <a:pt x="0" y="2852"/>
                </a:cubicBezTo>
                <a:cubicBezTo>
                  <a:pt x="0" y="395"/>
                  <a:pt x="0" y="395"/>
                  <a:pt x="0" y="395"/>
                </a:cubicBezTo>
                <a:cubicBezTo>
                  <a:pt x="0" y="171"/>
                  <a:pt x="180" y="0"/>
                  <a:pt x="395" y="0"/>
                </a:cubicBezTo>
                <a:cubicBezTo>
                  <a:pt x="2513" y="0"/>
                  <a:pt x="2513" y="0"/>
                  <a:pt x="2513" y="0"/>
                </a:cubicBezTo>
                <a:cubicBezTo>
                  <a:pt x="2737" y="0"/>
                  <a:pt x="2908" y="171"/>
                  <a:pt x="2908" y="395"/>
                </a:cubicBezTo>
                <a:cubicBezTo>
                  <a:pt x="2908" y="2852"/>
                  <a:pt x="2908" y="2852"/>
                  <a:pt x="2908" y="2852"/>
                </a:cubicBezTo>
                <a:cubicBezTo>
                  <a:pt x="2908" y="3301"/>
                  <a:pt x="2540" y="3669"/>
                  <a:pt x="2091" y="36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35">
            <a:extLst>
              <a:ext uri="{FF2B5EF4-FFF2-40B4-BE49-F238E27FC236}">
                <a16:creationId xmlns:a16="http://schemas.microsoft.com/office/drawing/2014/main" id="{70A34FDE-CE47-0F42-9D96-536960F81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6225" y="5840962"/>
            <a:ext cx="3227146" cy="4068160"/>
          </a:xfrm>
          <a:custGeom>
            <a:avLst/>
            <a:gdLst>
              <a:gd name="T0" fmla="*/ 2091 w 2909"/>
              <a:gd name="T1" fmla="*/ 3669 h 3670"/>
              <a:gd name="T2" fmla="*/ 2091 w 2909"/>
              <a:gd name="T3" fmla="*/ 3669 h 3670"/>
              <a:gd name="T4" fmla="*/ 817 w 2909"/>
              <a:gd name="T5" fmla="*/ 3669 h 3670"/>
              <a:gd name="T6" fmla="*/ 0 w 2909"/>
              <a:gd name="T7" fmla="*/ 2852 h 3670"/>
              <a:gd name="T8" fmla="*/ 0 w 2909"/>
              <a:gd name="T9" fmla="*/ 395 h 3670"/>
              <a:gd name="T10" fmla="*/ 395 w 2909"/>
              <a:gd name="T11" fmla="*/ 0 h 3670"/>
              <a:gd name="T12" fmla="*/ 2513 w 2909"/>
              <a:gd name="T13" fmla="*/ 0 h 3670"/>
              <a:gd name="T14" fmla="*/ 2908 w 2909"/>
              <a:gd name="T15" fmla="*/ 395 h 3670"/>
              <a:gd name="T16" fmla="*/ 2908 w 2909"/>
              <a:gd name="T17" fmla="*/ 2852 h 3670"/>
              <a:gd name="T18" fmla="*/ 2091 w 2909"/>
              <a:gd name="T19" fmla="*/ 3669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9" h="3670">
                <a:moveTo>
                  <a:pt x="2091" y="3669"/>
                </a:moveTo>
                <a:lnTo>
                  <a:pt x="2091" y="3669"/>
                </a:lnTo>
                <a:cubicBezTo>
                  <a:pt x="817" y="3669"/>
                  <a:pt x="817" y="3669"/>
                  <a:pt x="817" y="3669"/>
                </a:cubicBezTo>
                <a:cubicBezTo>
                  <a:pt x="368" y="3669"/>
                  <a:pt x="0" y="3301"/>
                  <a:pt x="0" y="2852"/>
                </a:cubicBezTo>
                <a:cubicBezTo>
                  <a:pt x="0" y="395"/>
                  <a:pt x="0" y="395"/>
                  <a:pt x="0" y="395"/>
                </a:cubicBezTo>
                <a:cubicBezTo>
                  <a:pt x="0" y="171"/>
                  <a:pt x="170" y="0"/>
                  <a:pt x="395" y="0"/>
                </a:cubicBezTo>
                <a:cubicBezTo>
                  <a:pt x="2513" y="0"/>
                  <a:pt x="2513" y="0"/>
                  <a:pt x="2513" y="0"/>
                </a:cubicBezTo>
                <a:cubicBezTo>
                  <a:pt x="2728" y="0"/>
                  <a:pt x="2908" y="171"/>
                  <a:pt x="2908" y="395"/>
                </a:cubicBezTo>
                <a:cubicBezTo>
                  <a:pt x="2908" y="2852"/>
                  <a:pt x="2908" y="2852"/>
                  <a:pt x="2908" y="2852"/>
                </a:cubicBezTo>
                <a:cubicBezTo>
                  <a:pt x="2908" y="3301"/>
                  <a:pt x="2540" y="3669"/>
                  <a:pt x="2091" y="36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36">
            <a:extLst>
              <a:ext uri="{FF2B5EF4-FFF2-40B4-BE49-F238E27FC236}">
                <a16:creationId xmlns:a16="http://schemas.microsoft.com/office/drawing/2014/main" id="{DDAA4E24-2A38-264E-9DB5-2603FA8D3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2840" y="5840962"/>
            <a:ext cx="3227146" cy="4068160"/>
          </a:xfrm>
          <a:custGeom>
            <a:avLst/>
            <a:gdLst>
              <a:gd name="T0" fmla="*/ 2091 w 2909"/>
              <a:gd name="T1" fmla="*/ 3669 h 3670"/>
              <a:gd name="T2" fmla="*/ 2091 w 2909"/>
              <a:gd name="T3" fmla="*/ 3669 h 3670"/>
              <a:gd name="T4" fmla="*/ 817 w 2909"/>
              <a:gd name="T5" fmla="*/ 3669 h 3670"/>
              <a:gd name="T6" fmla="*/ 0 w 2909"/>
              <a:gd name="T7" fmla="*/ 2852 h 3670"/>
              <a:gd name="T8" fmla="*/ 0 w 2909"/>
              <a:gd name="T9" fmla="*/ 395 h 3670"/>
              <a:gd name="T10" fmla="*/ 395 w 2909"/>
              <a:gd name="T11" fmla="*/ 0 h 3670"/>
              <a:gd name="T12" fmla="*/ 2513 w 2909"/>
              <a:gd name="T13" fmla="*/ 0 h 3670"/>
              <a:gd name="T14" fmla="*/ 2908 w 2909"/>
              <a:gd name="T15" fmla="*/ 395 h 3670"/>
              <a:gd name="T16" fmla="*/ 2908 w 2909"/>
              <a:gd name="T17" fmla="*/ 2852 h 3670"/>
              <a:gd name="T18" fmla="*/ 2091 w 2909"/>
              <a:gd name="T19" fmla="*/ 3669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9" h="3670">
                <a:moveTo>
                  <a:pt x="2091" y="3669"/>
                </a:moveTo>
                <a:lnTo>
                  <a:pt x="2091" y="3669"/>
                </a:lnTo>
                <a:cubicBezTo>
                  <a:pt x="817" y="3669"/>
                  <a:pt x="817" y="3669"/>
                  <a:pt x="817" y="3669"/>
                </a:cubicBezTo>
                <a:cubicBezTo>
                  <a:pt x="368" y="3669"/>
                  <a:pt x="0" y="3301"/>
                  <a:pt x="0" y="2852"/>
                </a:cubicBezTo>
                <a:cubicBezTo>
                  <a:pt x="0" y="395"/>
                  <a:pt x="0" y="395"/>
                  <a:pt x="0" y="395"/>
                </a:cubicBezTo>
                <a:cubicBezTo>
                  <a:pt x="0" y="171"/>
                  <a:pt x="171" y="0"/>
                  <a:pt x="395" y="0"/>
                </a:cubicBezTo>
                <a:cubicBezTo>
                  <a:pt x="2513" y="0"/>
                  <a:pt x="2513" y="0"/>
                  <a:pt x="2513" y="0"/>
                </a:cubicBezTo>
                <a:cubicBezTo>
                  <a:pt x="2728" y="0"/>
                  <a:pt x="2908" y="171"/>
                  <a:pt x="2908" y="395"/>
                </a:cubicBezTo>
                <a:cubicBezTo>
                  <a:pt x="2908" y="2852"/>
                  <a:pt x="2908" y="2852"/>
                  <a:pt x="2908" y="2852"/>
                </a:cubicBezTo>
                <a:cubicBezTo>
                  <a:pt x="2908" y="3301"/>
                  <a:pt x="2540" y="3669"/>
                  <a:pt x="2091" y="36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37">
            <a:extLst>
              <a:ext uri="{FF2B5EF4-FFF2-40B4-BE49-F238E27FC236}">
                <a16:creationId xmlns:a16="http://schemas.microsoft.com/office/drawing/2014/main" id="{9BB37556-FEC4-9048-AC13-C7E9C7478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452" y="6985132"/>
            <a:ext cx="2029189" cy="1779820"/>
          </a:xfrm>
          <a:custGeom>
            <a:avLst/>
            <a:gdLst>
              <a:gd name="T0" fmla="*/ 1759 w 1832"/>
              <a:gd name="T1" fmla="*/ 538 h 1607"/>
              <a:gd name="T2" fmla="*/ 880 w 1832"/>
              <a:gd name="T3" fmla="*/ 0 h 1607"/>
              <a:gd name="T4" fmla="*/ 72 w 1832"/>
              <a:gd name="T5" fmla="*/ 332 h 1607"/>
              <a:gd name="T6" fmla="*/ 90 w 1832"/>
              <a:gd name="T7" fmla="*/ 745 h 1607"/>
              <a:gd name="T8" fmla="*/ 404 w 1832"/>
              <a:gd name="T9" fmla="*/ 888 h 1607"/>
              <a:gd name="T10" fmla="*/ 557 w 1832"/>
              <a:gd name="T11" fmla="*/ 1086 h 1607"/>
              <a:gd name="T12" fmla="*/ 709 w 1832"/>
              <a:gd name="T13" fmla="*/ 1131 h 1607"/>
              <a:gd name="T14" fmla="*/ 871 w 1832"/>
              <a:gd name="T15" fmla="*/ 1247 h 1607"/>
              <a:gd name="T16" fmla="*/ 925 w 1832"/>
              <a:gd name="T17" fmla="*/ 1570 h 1607"/>
              <a:gd name="T18" fmla="*/ 1024 w 1832"/>
              <a:gd name="T19" fmla="*/ 1606 h 1607"/>
              <a:gd name="T20" fmla="*/ 1068 w 1832"/>
              <a:gd name="T21" fmla="*/ 1570 h 1607"/>
              <a:gd name="T22" fmla="*/ 1203 w 1832"/>
              <a:gd name="T23" fmla="*/ 1436 h 1607"/>
              <a:gd name="T24" fmla="*/ 1337 w 1832"/>
              <a:gd name="T25" fmla="*/ 1462 h 1607"/>
              <a:gd name="T26" fmla="*/ 1499 w 1832"/>
              <a:gd name="T27" fmla="*/ 1274 h 1607"/>
              <a:gd name="T28" fmla="*/ 1607 w 1832"/>
              <a:gd name="T29" fmla="*/ 1256 h 1607"/>
              <a:gd name="T30" fmla="*/ 1786 w 1832"/>
              <a:gd name="T31" fmla="*/ 942 h 1607"/>
              <a:gd name="T32" fmla="*/ 1014 w 1832"/>
              <a:gd name="T33" fmla="*/ 1364 h 1607"/>
              <a:gd name="T34" fmla="*/ 1014 w 1832"/>
              <a:gd name="T35" fmla="*/ 1355 h 1607"/>
              <a:gd name="T36" fmla="*/ 889 w 1832"/>
              <a:gd name="T37" fmla="*/ 1139 h 1607"/>
              <a:gd name="T38" fmla="*/ 1024 w 1832"/>
              <a:gd name="T39" fmla="*/ 1301 h 1607"/>
              <a:gd name="T40" fmla="*/ 1391 w 1832"/>
              <a:gd name="T41" fmla="*/ 1355 h 1607"/>
              <a:gd name="T42" fmla="*/ 1239 w 1832"/>
              <a:gd name="T43" fmla="*/ 1355 h 1607"/>
              <a:gd name="T44" fmla="*/ 1041 w 1832"/>
              <a:gd name="T45" fmla="*/ 1131 h 1607"/>
              <a:gd name="T46" fmla="*/ 1257 w 1832"/>
              <a:gd name="T47" fmla="*/ 1175 h 1607"/>
              <a:gd name="T48" fmla="*/ 1409 w 1832"/>
              <a:gd name="T49" fmla="*/ 1247 h 1607"/>
              <a:gd name="T50" fmla="*/ 1571 w 1832"/>
              <a:gd name="T51" fmla="*/ 1175 h 1607"/>
              <a:gd name="T52" fmla="*/ 1526 w 1832"/>
              <a:gd name="T53" fmla="*/ 1185 h 1607"/>
              <a:gd name="T54" fmla="*/ 1454 w 1832"/>
              <a:gd name="T55" fmla="*/ 1158 h 1607"/>
              <a:gd name="T56" fmla="*/ 1311 w 1832"/>
              <a:gd name="T57" fmla="*/ 996 h 1607"/>
              <a:gd name="T58" fmla="*/ 1356 w 1832"/>
              <a:gd name="T59" fmla="*/ 834 h 1607"/>
              <a:gd name="T60" fmla="*/ 1221 w 1832"/>
              <a:gd name="T61" fmla="*/ 1005 h 1607"/>
              <a:gd name="T62" fmla="*/ 1006 w 1832"/>
              <a:gd name="T63" fmla="*/ 1014 h 1607"/>
              <a:gd name="T64" fmla="*/ 880 w 1832"/>
              <a:gd name="T65" fmla="*/ 1032 h 1607"/>
              <a:gd name="T66" fmla="*/ 611 w 1832"/>
              <a:gd name="T67" fmla="*/ 1014 h 1607"/>
              <a:gd name="T68" fmla="*/ 548 w 1832"/>
              <a:gd name="T69" fmla="*/ 924 h 1607"/>
              <a:gd name="T70" fmla="*/ 566 w 1832"/>
              <a:gd name="T71" fmla="*/ 870 h 1607"/>
              <a:gd name="T72" fmla="*/ 1095 w 1832"/>
              <a:gd name="T73" fmla="*/ 484 h 1607"/>
              <a:gd name="T74" fmla="*/ 1077 w 1832"/>
              <a:gd name="T75" fmla="*/ 413 h 1607"/>
              <a:gd name="T76" fmla="*/ 1014 w 1832"/>
              <a:gd name="T77" fmla="*/ 449 h 1607"/>
              <a:gd name="T78" fmla="*/ 476 w 1832"/>
              <a:gd name="T79" fmla="*/ 826 h 1607"/>
              <a:gd name="T80" fmla="*/ 332 w 1832"/>
              <a:gd name="T81" fmla="*/ 763 h 1607"/>
              <a:gd name="T82" fmla="*/ 90 w 1832"/>
              <a:gd name="T83" fmla="*/ 556 h 1607"/>
              <a:gd name="T84" fmla="*/ 306 w 1832"/>
              <a:gd name="T85" fmla="*/ 556 h 1607"/>
              <a:gd name="T86" fmla="*/ 359 w 1832"/>
              <a:gd name="T87" fmla="*/ 529 h 1607"/>
              <a:gd name="T88" fmla="*/ 216 w 1832"/>
              <a:gd name="T89" fmla="*/ 377 h 1607"/>
              <a:gd name="T90" fmla="*/ 315 w 1832"/>
              <a:gd name="T91" fmla="*/ 233 h 1607"/>
              <a:gd name="T92" fmla="*/ 1158 w 1832"/>
              <a:gd name="T93" fmla="*/ 134 h 1607"/>
              <a:gd name="T94" fmla="*/ 952 w 1832"/>
              <a:gd name="T95" fmla="*/ 197 h 1607"/>
              <a:gd name="T96" fmla="*/ 898 w 1832"/>
              <a:gd name="T97" fmla="*/ 377 h 1607"/>
              <a:gd name="T98" fmla="*/ 943 w 1832"/>
              <a:gd name="T99" fmla="*/ 341 h 1607"/>
              <a:gd name="T100" fmla="*/ 1221 w 1832"/>
              <a:gd name="T101" fmla="*/ 206 h 1607"/>
              <a:gd name="T102" fmla="*/ 1364 w 1832"/>
              <a:gd name="T103" fmla="*/ 224 h 1607"/>
              <a:gd name="T104" fmla="*/ 1706 w 1832"/>
              <a:gd name="T105" fmla="*/ 870 h 1607"/>
              <a:gd name="T106" fmla="*/ 1625 w 1832"/>
              <a:gd name="T107" fmla="*/ 888 h 1607"/>
              <a:gd name="T108" fmla="*/ 1589 w 1832"/>
              <a:gd name="T109" fmla="*/ 799 h 1607"/>
              <a:gd name="T110" fmla="*/ 1553 w 1832"/>
              <a:gd name="T111" fmla="*/ 933 h 1607"/>
              <a:gd name="T112" fmla="*/ 1661 w 1832"/>
              <a:gd name="T113" fmla="*/ 996 h 1607"/>
              <a:gd name="T114" fmla="*/ 1571 w 1832"/>
              <a:gd name="T115" fmla="*/ 1175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32" h="1607">
                <a:moveTo>
                  <a:pt x="1759" y="538"/>
                </a:moveTo>
                <a:lnTo>
                  <a:pt x="1759" y="538"/>
                </a:lnTo>
                <a:cubicBezTo>
                  <a:pt x="1696" y="386"/>
                  <a:pt x="1571" y="242"/>
                  <a:pt x="1409" y="144"/>
                </a:cubicBezTo>
                <a:cubicBezTo>
                  <a:pt x="1248" y="54"/>
                  <a:pt x="1060" y="0"/>
                  <a:pt x="880" y="0"/>
                </a:cubicBezTo>
                <a:cubicBezTo>
                  <a:pt x="647" y="0"/>
                  <a:pt x="431" y="54"/>
                  <a:pt x="261" y="153"/>
                </a:cubicBezTo>
                <a:cubicBezTo>
                  <a:pt x="180" y="206"/>
                  <a:pt x="117" y="260"/>
                  <a:pt x="72" y="332"/>
                </a:cubicBezTo>
                <a:cubicBezTo>
                  <a:pt x="27" y="404"/>
                  <a:pt x="0" y="476"/>
                  <a:pt x="0" y="556"/>
                </a:cubicBezTo>
                <a:cubicBezTo>
                  <a:pt x="0" y="637"/>
                  <a:pt x="27" y="700"/>
                  <a:pt x="90" y="745"/>
                </a:cubicBezTo>
                <a:cubicBezTo>
                  <a:pt x="144" y="781"/>
                  <a:pt x="216" y="816"/>
                  <a:pt x="297" y="843"/>
                </a:cubicBezTo>
                <a:cubicBezTo>
                  <a:pt x="332" y="861"/>
                  <a:pt x="368" y="870"/>
                  <a:pt x="404" y="888"/>
                </a:cubicBezTo>
                <a:cubicBezTo>
                  <a:pt x="431" y="906"/>
                  <a:pt x="449" y="924"/>
                  <a:pt x="467" y="960"/>
                </a:cubicBezTo>
                <a:cubicBezTo>
                  <a:pt x="476" y="1005"/>
                  <a:pt x="503" y="1059"/>
                  <a:pt x="557" y="1086"/>
                </a:cubicBezTo>
                <a:cubicBezTo>
                  <a:pt x="602" y="1113"/>
                  <a:pt x="647" y="1122"/>
                  <a:pt x="709" y="1131"/>
                </a:cubicBezTo>
                <a:lnTo>
                  <a:pt x="709" y="1131"/>
                </a:lnTo>
                <a:cubicBezTo>
                  <a:pt x="709" y="1149"/>
                  <a:pt x="727" y="1166"/>
                  <a:pt x="745" y="1175"/>
                </a:cubicBezTo>
                <a:cubicBezTo>
                  <a:pt x="772" y="1185"/>
                  <a:pt x="835" y="1202"/>
                  <a:pt x="871" y="1247"/>
                </a:cubicBezTo>
                <a:cubicBezTo>
                  <a:pt x="934" y="1319"/>
                  <a:pt x="943" y="1418"/>
                  <a:pt x="907" y="1508"/>
                </a:cubicBezTo>
                <a:cubicBezTo>
                  <a:pt x="898" y="1534"/>
                  <a:pt x="907" y="1561"/>
                  <a:pt x="925" y="1570"/>
                </a:cubicBezTo>
                <a:cubicBezTo>
                  <a:pt x="1006" y="1606"/>
                  <a:pt x="1006" y="1606"/>
                  <a:pt x="1006" y="1606"/>
                </a:cubicBezTo>
                <a:cubicBezTo>
                  <a:pt x="1014" y="1606"/>
                  <a:pt x="1024" y="1606"/>
                  <a:pt x="1024" y="1606"/>
                </a:cubicBezTo>
                <a:cubicBezTo>
                  <a:pt x="1033" y="1606"/>
                  <a:pt x="1041" y="1606"/>
                  <a:pt x="1050" y="1597"/>
                </a:cubicBezTo>
                <a:cubicBezTo>
                  <a:pt x="1060" y="1597"/>
                  <a:pt x="1068" y="1579"/>
                  <a:pt x="1068" y="1570"/>
                </a:cubicBezTo>
                <a:cubicBezTo>
                  <a:pt x="1104" y="1373"/>
                  <a:pt x="1104" y="1373"/>
                  <a:pt x="1104" y="1373"/>
                </a:cubicBezTo>
                <a:cubicBezTo>
                  <a:pt x="1131" y="1400"/>
                  <a:pt x="1167" y="1418"/>
                  <a:pt x="1203" y="1436"/>
                </a:cubicBezTo>
                <a:cubicBezTo>
                  <a:pt x="1221" y="1445"/>
                  <a:pt x="1266" y="1454"/>
                  <a:pt x="1311" y="1462"/>
                </a:cubicBezTo>
                <a:cubicBezTo>
                  <a:pt x="1320" y="1462"/>
                  <a:pt x="1329" y="1462"/>
                  <a:pt x="1337" y="1462"/>
                </a:cubicBezTo>
                <a:cubicBezTo>
                  <a:pt x="1400" y="1462"/>
                  <a:pt x="1445" y="1436"/>
                  <a:pt x="1463" y="1409"/>
                </a:cubicBezTo>
                <a:cubicBezTo>
                  <a:pt x="1499" y="1373"/>
                  <a:pt x="1508" y="1328"/>
                  <a:pt x="1499" y="1274"/>
                </a:cubicBezTo>
                <a:cubicBezTo>
                  <a:pt x="1508" y="1274"/>
                  <a:pt x="1517" y="1274"/>
                  <a:pt x="1526" y="1274"/>
                </a:cubicBezTo>
                <a:cubicBezTo>
                  <a:pt x="1553" y="1274"/>
                  <a:pt x="1580" y="1265"/>
                  <a:pt x="1607" y="1256"/>
                </a:cubicBezTo>
                <a:cubicBezTo>
                  <a:pt x="1661" y="1229"/>
                  <a:pt x="1706" y="1185"/>
                  <a:pt x="1742" y="1113"/>
                </a:cubicBezTo>
                <a:cubicBezTo>
                  <a:pt x="1768" y="1050"/>
                  <a:pt x="1777" y="987"/>
                  <a:pt x="1786" y="942"/>
                </a:cubicBezTo>
                <a:cubicBezTo>
                  <a:pt x="1786" y="933"/>
                  <a:pt x="1831" y="736"/>
                  <a:pt x="1759" y="538"/>
                </a:cubicBezTo>
                <a:close/>
                <a:moveTo>
                  <a:pt x="1014" y="1364"/>
                </a:moveTo>
                <a:lnTo>
                  <a:pt x="1014" y="1364"/>
                </a:lnTo>
                <a:lnTo>
                  <a:pt x="1014" y="1355"/>
                </a:lnTo>
                <a:cubicBezTo>
                  <a:pt x="1006" y="1292"/>
                  <a:pt x="979" y="1238"/>
                  <a:pt x="943" y="1193"/>
                </a:cubicBezTo>
                <a:cubicBezTo>
                  <a:pt x="925" y="1175"/>
                  <a:pt x="907" y="1158"/>
                  <a:pt x="889" y="1139"/>
                </a:cubicBezTo>
                <a:cubicBezTo>
                  <a:pt x="934" y="1131"/>
                  <a:pt x="934" y="1131"/>
                  <a:pt x="934" y="1131"/>
                </a:cubicBezTo>
                <a:cubicBezTo>
                  <a:pt x="1024" y="1301"/>
                  <a:pt x="1024" y="1301"/>
                  <a:pt x="1024" y="1301"/>
                </a:cubicBezTo>
                <a:lnTo>
                  <a:pt x="1014" y="1364"/>
                </a:lnTo>
                <a:close/>
                <a:moveTo>
                  <a:pt x="1391" y="1355"/>
                </a:moveTo>
                <a:lnTo>
                  <a:pt x="1391" y="1355"/>
                </a:lnTo>
                <a:cubicBezTo>
                  <a:pt x="1364" y="1382"/>
                  <a:pt x="1293" y="1373"/>
                  <a:pt x="1239" y="1355"/>
                </a:cubicBezTo>
                <a:cubicBezTo>
                  <a:pt x="1158" y="1319"/>
                  <a:pt x="1113" y="1256"/>
                  <a:pt x="1095" y="1220"/>
                </a:cubicBezTo>
                <a:cubicBezTo>
                  <a:pt x="1041" y="1131"/>
                  <a:pt x="1041" y="1131"/>
                  <a:pt x="1041" y="1131"/>
                </a:cubicBezTo>
                <a:cubicBezTo>
                  <a:pt x="1095" y="1131"/>
                  <a:pt x="1149" y="1149"/>
                  <a:pt x="1203" y="1158"/>
                </a:cubicBezTo>
                <a:cubicBezTo>
                  <a:pt x="1221" y="1166"/>
                  <a:pt x="1239" y="1166"/>
                  <a:pt x="1257" y="1175"/>
                </a:cubicBezTo>
                <a:cubicBezTo>
                  <a:pt x="1266" y="1185"/>
                  <a:pt x="1284" y="1185"/>
                  <a:pt x="1293" y="1193"/>
                </a:cubicBezTo>
                <a:cubicBezTo>
                  <a:pt x="1337" y="1211"/>
                  <a:pt x="1373" y="1229"/>
                  <a:pt x="1409" y="1247"/>
                </a:cubicBezTo>
                <a:cubicBezTo>
                  <a:pt x="1418" y="1292"/>
                  <a:pt x="1418" y="1328"/>
                  <a:pt x="1391" y="1355"/>
                </a:cubicBezTo>
                <a:close/>
                <a:moveTo>
                  <a:pt x="1571" y="1175"/>
                </a:moveTo>
                <a:lnTo>
                  <a:pt x="1571" y="1175"/>
                </a:lnTo>
                <a:cubicBezTo>
                  <a:pt x="1553" y="1175"/>
                  <a:pt x="1535" y="1185"/>
                  <a:pt x="1526" y="1185"/>
                </a:cubicBezTo>
                <a:cubicBezTo>
                  <a:pt x="1508" y="1185"/>
                  <a:pt x="1490" y="1175"/>
                  <a:pt x="1472" y="1175"/>
                </a:cubicBezTo>
                <a:cubicBezTo>
                  <a:pt x="1472" y="1166"/>
                  <a:pt x="1463" y="1158"/>
                  <a:pt x="1454" y="1158"/>
                </a:cubicBezTo>
                <a:cubicBezTo>
                  <a:pt x="1445" y="1158"/>
                  <a:pt x="1436" y="1149"/>
                  <a:pt x="1427" y="1149"/>
                </a:cubicBezTo>
                <a:cubicBezTo>
                  <a:pt x="1400" y="1122"/>
                  <a:pt x="1320" y="1059"/>
                  <a:pt x="1311" y="996"/>
                </a:cubicBezTo>
                <a:cubicBezTo>
                  <a:pt x="1302" y="960"/>
                  <a:pt x="1320" y="924"/>
                  <a:pt x="1356" y="897"/>
                </a:cubicBezTo>
                <a:cubicBezTo>
                  <a:pt x="1373" y="879"/>
                  <a:pt x="1373" y="852"/>
                  <a:pt x="1356" y="834"/>
                </a:cubicBezTo>
                <a:cubicBezTo>
                  <a:pt x="1337" y="816"/>
                  <a:pt x="1311" y="816"/>
                  <a:pt x="1293" y="826"/>
                </a:cubicBezTo>
                <a:cubicBezTo>
                  <a:pt x="1239" y="879"/>
                  <a:pt x="1212" y="942"/>
                  <a:pt x="1221" y="1005"/>
                </a:cubicBezTo>
                <a:cubicBezTo>
                  <a:pt x="1221" y="1023"/>
                  <a:pt x="1230" y="1050"/>
                  <a:pt x="1239" y="1068"/>
                </a:cubicBezTo>
                <a:cubicBezTo>
                  <a:pt x="1167" y="1041"/>
                  <a:pt x="1095" y="1014"/>
                  <a:pt x="1006" y="1014"/>
                </a:cubicBezTo>
                <a:cubicBezTo>
                  <a:pt x="997" y="1014"/>
                  <a:pt x="979" y="1014"/>
                  <a:pt x="961" y="1014"/>
                </a:cubicBezTo>
                <a:cubicBezTo>
                  <a:pt x="925" y="1023"/>
                  <a:pt x="898" y="1023"/>
                  <a:pt x="880" y="1032"/>
                </a:cubicBezTo>
                <a:cubicBezTo>
                  <a:pt x="862" y="1032"/>
                  <a:pt x="844" y="1041"/>
                  <a:pt x="835" y="1041"/>
                </a:cubicBezTo>
                <a:cubicBezTo>
                  <a:pt x="727" y="1050"/>
                  <a:pt x="647" y="1041"/>
                  <a:pt x="611" y="1014"/>
                </a:cubicBezTo>
                <a:cubicBezTo>
                  <a:pt x="575" y="996"/>
                  <a:pt x="557" y="960"/>
                  <a:pt x="548" y="924"/>
                </a:cubicBezTo>
                <a:lnTo>
                  <a:pt x="548" y="924"/>
                </a:lnTo>
                <a:cubicBezTo>
                  <a:pt x="548" y="915"/>
                  <a:pt x="548" y="915"/>
                  <a:pt x="548" y="906"/>
                </a:cubicBezTo>
                <a:cubicBezTo>
                  <a:pt x="548" y="897"/>
                  <a:pt x="548" y="879"/>
                  <a:pt x="566" y="870"/>
                </a:cubicBezTo>
                <a:cubicBezTo>
                  <a:pt x="584" y="852"/>
                  <a:pt x="611" y="843"/>
                  <a:pt x="647" y="834"/>
                </a:cubicBezTo>
                <a:cubicBezTo>
                  <a:pt x="844" y="799"/>
                  <a:pt x="1014" y="664"/>
                  <a:pt x="1095" y="484"/>
                </a:cubicBezTo>
                <a:cubicBezTo>
                  <a:pt x="1095" y="476"/>
                  <a:pt x="1095" y="476"/>
                  <a:pt x="1095" y="476"/>
                </a:cubicBezTo>
                <a:cubicBezTo>
                  <a:pt x="1113" y="457"/>
                  <a:pt x="1095" y="431"/>
                  <a:pt x="1077" y="413"/>
                </a:cubicBezTo>
                <a:cubicBezTo>
                  <a:pt x="1050" y="404"/>
                  <a:pt x="1024" y="413"/>
                  <a:pt x="1014" y="440"/>
                </a:cubicBezTo>
                <a:cubicBezTo>
                  <a:pt x="1014" y="449"/>
                  <a:pt x="1014" y="449"/>
                  <a:pt x="1014" y="449"/>
                </a:cubicBezTo>
                <a:cubicBezTo>
                  <a:pt x="943" y="601"/>
                  <a:pt x="799" y="718"/>
                  <a:pt x="629" y="745"/>
                </a:cubicBezTo>
                <a:cubicBezTo>
                  <a:pt x="557" y="763"/>
                  <a:pt x="503" y="790"/>
                  <a:pt x="476" y="826"/>
                </a:cubicBezTo>
                <a:cubicBezTo>
                  <a:pt x="467" y="816"/>
                  <a:pt x="458" y="816"/>
                  <a:pt x="440" y="808"/>
                </a:cubicBezTo>
                <a:cubicBezTo>
                  <a:pt x="404" y="790"/>
                  <a:pt x="368" y="772"/>
                  <a:pt x="332" y="763"/>
                </a:cubicBezTo>
                <a:cubicBezTo>
                  <a:pt x="252" y="736"/>
                  <a:pt x="189" y="709"/>
                  <a:pt x="144" y="673"/>
                </a:cubicBezTo>
                <a:cubicBezTo>
                  <a:pt x="108" y="646"/>
                  <a:pt x="90" y="610"/>
                  <a:pt x="90" y="556"/>
                </a:cubicBezTo>
                <a:cubicBezTo>
                  <a:pt x="90" y="503"/>
                  <a:pt x="99" y="457"/>
                  <a:pt x="126" y="413"/>
                </a:cubicBezTo>
                <a:cubicBezTo>
                  <a:pt x="162" y="511"/>
                  <a:pt x="288" y="556"/>
                  <a:pt x="306" y="556"/>
                </a:cubicBezTo>
                <a:cubicBezTo>
                  <a:pt x="306" y="565"/>
                  <a:pt x="315" y="565"/>
                  <a:pt x="315" y="565"/>
                </a:cubicBezTo>
                <a:cubicBezTo>
                  <a:pt x="332" y="565"/>
                  <a:pt x="351" y="547"/>
                  <a:pt x="359" y="529"/>
                </a:cubicBezTo>
                <a:cubicBezTo>
                  <a:pt x="368" y="511"/>
                  <a:pt x="351" y="484"/>
                  <a:pt x="332" y="476"/>
                </a:cubicBezTo>
                <a:cubicBezTo>
                  <a:pt x="306" y="467"/>
                  <a:pt x="225" y="431"/>
                  <a:pt x="216" y="377"/>
                </a:cubicBezTo>
                <a:cubicBezTo>
                  <a:pt x="207" y="350"/>
                  <a:pt x="216" y="314"/>
                  <a:pt x="252" y="278"/>
                </a:cubicBezTo>
                <a:cubicBezTo>
                  <a:pt x="270" y="260"/>
                  <a:pt x="288" y="242"/>
                  <a:pt x="315" y="233"/>
                </a:cubicBezTo>
                <a:cubicBezTo>
                  <a:pt x="458" y="134"/>
                  <a:pt x="665" y="90"/>
                  <a:pt x="880" y="90"/>
                </a:cubicBezTo>
                <a:cubicBezTo>
                  <a:pt x="970" y="90"/>
                  <a:pt x="1068" y="108"/>
                  <a:pt x="1158" y="134"/>
                </a:cubicBezTo>
                <a:cubicBezTo>
                  <a:pt x="1140" y="144"/>
                  <a:pt x="1113" y="144"/>
                  <a:pt x="1095" y="153"/>
                </a:cubicBezTo>
                <a:cubicBezTo>
                  <a:pt x="1050" y="161"/>
                  <a:pt x="997" y="170"/>
                  <a:pt x="952" y="197"/>
                </a:cubicBezTo>
                <a:cubicBezTo>
                  <a:pt x="889" y="224"/>
                  <a:pt x="862" y="269"/>
                  <a:pt x="853" y="332"/>
                </a:cubicBezTo>
                <a:cubicBezTo>
                  <a:pt x="853" y="359"/>
                  <a:pt x="871" y="377"/>
                  <a:pt x="898" y="377"/>
                </a:cubicBezTo>
                <a:lnTo>
                  <a:pt x="898" y="377"/>
                </a:lnTo>
                <a:cubicBezTo>
                  <a:pt x="925" y="377"/>
                  <a:pt x="943" y="359"/>
                  <a:pt x="943" y="341"/>
                </a:cubicBezTo>
                <a:cubicBezTo>
                  <a:pt x="952" y="278"/>
                  <a:pt x="1014" y="260"/>
                  <a:pt x="1113" y="242"/>
                </a:cubicBezTo>
                <a:cubicBezTo>
                  <a:pt x="1149" y="233"/>
                  <a:pt x="1185" y="224"/>
                  <a:pt x="1221" y="206"/>
                </a:cubicBezTo>
                <a:cubicBezTo>
                  <a:pt x="1239" y="197"/>
                  <a:pt x="1257" y="188"/>
                  <a:pt x="1266" y="170"/>
                </a:cubicBezTo>
                <a:cubicBezTo>
                  <a:pt x="1293" y="188"/>
                  <a:pt x="1329" y="206"/>
                  <a:pt x="1364" y="224"/>
                </a:cubicBezTo>
                <a:cubicBezTo>
                  <a:pt x="1508" y="314"/>
                  <a:pt x="1616" y="440"/>
                  <a:pt x="1670" y="574"/>
                </a:cubicBezTo>
                <a:cubicBezTo>
                  <a:pt x="1715" y="691"/>
                  <a:pt x="1715" y="808"/>
                  <a:pt x="1706" y="870"/>
                </a:cubicBezTo>
                <a:cubicBezTo>
                  <a:pt x="1706" y="897"/>
                  <a:pt x="1679" y="906"/>
                  <a:pt x="1652" y="906"/>
                </a:cubicBezTo>
                <a:cubicBezTo>
                  <a:pt x="1643" y="897"/>
                  <a:pt x="1634" y="897"/>
                  <a:pt x="1625" y="888"/>
                </a:cubicBezTo>
                <a:cubicBezTo>
                  <a:pt x="1616" y="870"/>
                  <a:pt x="1616" y="861"/>
                  <a:pt x="1616" y="852"/>
                </a:cubicBezTo>
                <a:cubicBezTo>
                  <a:pt x="1625" y="826"/>
                  <a:pt x="1607" y="799"/>
                  <a:pt x="1589" y="799"/>
                </a:cubicBezTo>
                <a:cubicBezTo>
                  <a:pt x="1562" y="790"/>
                  <a:pt x="1535" y="808"/>
                  <a:pt x="1535" y="826"/>
                </a:cubicBezTo>
                <a:cubicBezTo>
                  <a:pt x="1526" y="861"/>
                  <a:pt x="1526" y="906"/>
                  <a:pt x="1553" y="933"/>
                </a:cubicBezTo>
                <a:cubicBezTo>
                  <a:pt x="1571" y="960"/>
                  <a:pt x="1598" y="987"/>
                  <a:pt x="1634" y="996"/>
                </a:cubicBezTo>
                <a:cubicBezTo>
                  <a:pt x="1643" y="996"/>
                  <a:pt x="1652" y="996"/>
                  <a:pt x="1661" y="996"/>
                </a:cubicBezTo>
                <a:cubicBezTo>
                  <a:pt x="1670" y="996"/>
                  <a:pt x="1679" y="996"/>
                  <a:pt x="1679" y="996"/>
                </a:cubicBezTo>
                <a:cubicBezTo>
                  <a:pt x="1661" y="1068"/>
                  <a:pt x="1634" y="1149"/>
                  <a:pt x="1571" y="117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38">
            <a:extLst>
              <a:ext uri="{FF2B5EF4-FFF2-40B4-BE49-F238E27FC236}">
                <a16:creationId xmlns:a16="http://schemas.microsoft.com/office/drawing/2014/main" id="{E142D68B-B3DD-9149-9859-EEFEFF932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8964" y="7293176"/>
            <a:ext cx="278710" cy="298268"/>
          </a:xfrm>
          <a:custGeom>
            <a:avLst/>
            <a:gdLst>
              <a:gd name="T0" fmla="*/ 216 w 253"/>
              <a:gd name="T1" fmla="*/ 179 h 270"/>
              <a:gd name="T2" fmla="*/ 216 w 253"/>
              <a:gd name="T3" fmla="*/ 179 h 270"/>
              <a:gd name="T4" fmla="*/ 90 w 253"/>
              <a:gd name="T5" fmla="*/ 99 h 270"/>
              <a:gd name="T6" fmla="*/ 99 w 253"/>
              <a:gd name="T7" fmla="*/ 72 h 270"/>
              <a:gd name="T8" fmla="*/ 81 w 253"/>
              <a:gd name="T9" fmla="*/ 18 h 270"/>
              <a:gd name="T10" fmla="*/ 18 w 253"/>
              <a:gd name="T11" fmla="*/ 36 h 270"/>
              <a:gd name="T12" fmla="*/ 0 w 253"/>
              <a:gd name="T13" fmla="*/ 108 h 270"/>
              <a:gd name="T14" fmla="*/ 198 w 253"/>
              <a:gd name="T15" fmla="*/ 269 h 270"/>
              <a:gd name="T16" fmla="*/ 207 w 253"/>
              <a:gd name="T17" fmla="*/ 269 h 270"/>
              <a:gd name="T18" fmla="*/ 252 w 253"/>
              <a:gd name="T19" fmla="*/ 233 h 270"/>
              <a:gd name="T20" fmla="*/ 216 w 253"/>
              <a:gd name="T21" fmla="*/ 17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3" h="270">
                <a:moveTo>
                  <a:pt x="216" y="179"/>
                </a:moveTo>
                <a:lnTo>
                  <a:pt x="216" y="179"/>
                </a:lnTo>
                <a:cubicBezTo>
                  <a:pt x="135" y="171"/>
                  <a:pt x="99" y="135"/>
                  <a:pt x="90" y="99"/>
                </a:cubicBezTo>
                <a:cubicBezTo>
                  <a:pt x="90" y="90"/>
                  <a:pt x="90" y="81"/>
                  <a:pt x="99" y="72"/>
                </a:cubicBezTo>
                <a:cubicBezTo>
                  <a:pt x="108" y="54"/>
                  <a:pt x="99" y="27"/>
                  <a:pt x="81" y="18"/>
                </a:cubicBezTo>
                <a:cubicBezTo>
                  <a:pt x="54" y="0"/>
                  <a:pt x="27" y="9"/>
                  <a:pt x="18" y="36"/>
                </a:cubicBezTo>
                <a:cubicBezTo>
                  <a:pt x="9" y="63"/>
                  <a:pt x="0" y="90"/>
                  <a:pt x="0" y="108"/>
                </a:cubicBezTo>
                <a:cubicBezTo>
                  <a:pt x="9" y="189"/>
                  <a:pt x="90" y="251"/>
                  <a:pt x="198" y="269"/>
                </a:cubicBezTo>
                <a:lnTo>
                  <a:pt x="207" y="269"/>
                </a:lnTo>
                <a:cubicBezTo>
                  <a:pt x="225" y="269"/>
                  <a:pt x="243" y="251"/>
                  <a:pt x="252" y="233"/>
                </a:cubicBezTo>
                <a:cubicBezTo>
                  <a:pt x="252" y="206"/>
                  <a:pt x="233" y="189"/>
                  <a:pt x="216" y="1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39">
            <a:extLst>
              <a:ext uri="{FF2B5EF4-FFF2-40B4-BE49-F238E27FC236}">
                <a16:creationId xmlns:a16="http://schemas.microsoft.com/office/drawing/2014/main" id="{6E9CBFA0-2AD3-8B4A-91EA-42464F4FD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518" y="7611003"/>
            <a:ext cx="308044" cy="239590"/>
          </a:xfrm>
          <a:custGeom>
            <a:avLst/>
            <a:gdLst>
              <a:gd name="T0" fmla="*/ 243 w 280"/>
              <a:gd name="T1" fmla="*/ 9 h 217"/>
              <a:gd name="T2" fmla="*/ 243 w 280"/>
              <a:gd name="T3" fmla="*/ 9 h 217"/>
              <a:gd name="T4" fmla="*/ 189 w 280"/>
              <a:gd name="T5" fmla="*/ 27 h 217"/>
              <a:gd name="T6" fmla="*/ 90 w 280"/>
              <a:gd name="T7" fmla="*/ 126 h 217"/>
              <a:gd name="T8" fmla="*/ 72 w 280"/>
              <a:gd name="T9" fmla="*/ 117 h 217"/>
              <a:gd name="T10" fmla="*/ 72 w 280"/>
              <a:gd name="T11" fmla="*/ 117 h 217"/>
              <a:gd name="T12" fmla="*/ 0 w 280"/>
              <a:gd name="T13" fmla="*/ 180 h 217"/>
              <a:gd name="T14" fmla="*/ 90 w 280"/>
              <a:gd name="T15" fmla="*/ 216 h 217"/>
              <a:gd name="T16" fmla="*/ 108 w 280"/>
              <a:gd name="T17" fmla="*/ 216 h 217"/>
              <a:gd name="T18" fmla="*/ 260 w 280"/>
              <a:gd name="T19" fmla="*/ 72 h 217"/>
              <a:gd name="T20" fmla="*/ 243 w 280"/>
              <a:gd name="T21" fmla="*/ 9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" h="217">
                <a:moveTo>
                  <a:pt x="243" y="9"/>
                </a:moveTo>
                <a:lnTo>
                  <a:pt x="243" y="9"/>
                </a:lnTo>
                <a:cubicBezTo>
                  <a:pt x="225" y="0"/>
                  <a:pt x="198" y="9"/>
                  <a:pt x="189" y="27"/>
                </a:cubicBezTo>
                <a:cubicBezTo>
                  <a:pt x="144" y="108"/>
                  <a:pt x="108" y="126"/>
                  <a:pt x="90" y="126"/>
                </a:cubicBezTo>
                <a:cubicBezTo>
                  <a:pt x="81" y="126"/>
                  <a:pt x="72" y="117"/>
                  <a:pt x="72" y="117"/>
                </a:cubicBezTo>
                <a:lnTo>
                  <a:pt x="72" y="117"/>
                </a:lnTo>
                <a:cubicBezTo>
                  <a:pt x="0" y="180"/>
                  <a:pt x="0" y="180"/>
                  <a:pt x="0" y="180"/>
                </a:cubicBezTo>
                <a:cubicBezTo>
                  <a:pt x="9" y="189"/>
                  <a:pt x="36" y="216"/>
                  <a:pt x="90" y="216"/>
                </a:cubicBezTo>
                <a:cubicBezTo>
                  <a:pt x="90" y="216"/>
                  <a:pt x="99" y="216"/>
                  <a:pt x="108" y="216"/>
                </a:cubicBezTo>
                <a:cubicBezTo>
                  <a:pt x="162" y="207"/>
                  <a:pt x="216" y="162"/>
                  <a:pt x="260" y="72"/>
                </a:cubicBezTo>
                <a:cubicBezTo>
                  <a:pt x="279" y="54"/>
                  <a:pt x="270" y="27"/>
                  <a:pt x="243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40">
            <a:extLst>
              <a:ext uri="{FF2B5EF4-FFF2-40B4-BE49-F238E27FC236}">
                <a16:creationId xmlns:a16="http://schemas.microsoft.com/office/drawing/2014/main" id="{3C413A94-1A23-1E4C-A84A-3CCF363B3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648" y="7434977"/>
            <a:ext cx="420507" cy="356940"/>
          </a:xfrm>
          <a:custGeom>
            <a:avLst/>
            <a:gdLst>
              <a:gd name="T0" fmla="*/ 368 w 378"/>
              <a:gd name="T1" fmla="*/ 278 h 324"/>
              <a:gd name="T2" fmla="*/ 368 w 378"/>
              <a:gd name="T3" fmla="*/ 278 h 324"/>
              <a:gd name="T4" fmla="*/ 296 w 378"/>
              <a:gd name="T5" fmla="*/ 72 h 324"/>
              <a:gd name="T6" fmla="*/ 126 w 378"/>
              <a:gd name="T7" fmla="*/ 9 h 324"/>
              <a:gd name="T8" fmla="*/ 36 w 378"/>
              <a:gd name="T9" fmla="*/ 9 h 324"/>
              <a:gd name="T10" fmla="*/ 0 w 378"/>
              <a:gd name="T11" fmla="*/ 63 h 324"/>
              <a:gd name="T12" fmla="*/ 54 w 378"/>
              <a:gd name="T13" fmla="*/ 99 h 324"/>
              <a:gd name="T14" fmla="*/ 126 w 378"/>
              <a:gd name="T15" fmla="*/ 99 h 324"/>
              <a:gd name="T16" fmla="*/ 242 w 378"/>
              <a:gd name="T17" fmla="*/ 134 h 324"/>
              <a:gd name="T18" fmla="*/ 278 w 378"/>
              <a:gd name="T19" fmla="*/ 278 h 324"/>
              <a:gd name="T20" fmla="*/ 323 w 378"/>
              <a:gd name="T21" fmla="*/ 323 h 324"/>
              <a:gd name="T22" fmla="*/ 323 w 378"/>
              <a:gd name="T23" fmla="*/ 323 h 324"/>
              <a:gd name="T24" fmla="*/ 368 w 378"/>
              <a:gd name="T25" fmla="*/ 278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8" h="324">
                <a:moveTo>
                  <a:pt x="368" y="278"/>
                </a:moveTo>
                <a:lnTo>
                  <a:pt x="368" y="278"/>
                </a:lnTo>
                <a:cubicBezTo>
                  <a:pt x="377" y="188"/>
                  <a:pt x="350" y="116"/>
                  <a:pt x="296" y="72"/>
                </a:cubicBezTo>
                <a:cubicBezTo>
                  <a:pt x="260" y="36"/>
                  <a:pt x="197" y="9"/>
                  <a:pt x="126" y="9"/>
                </a:cubicBezTo>
                <a:cubicBezTo>
                  <a:pt x="81" y="0"/>
                  <a:pt x="36" y="9"/>
                  <a:pt x="36" y="9"/>
                </a:cubicBezTo>
                <a:cubicBezTo>
                  <a:pt x="9" y="18"/>
                  <a:pt x="0" y="36"/>
                  <a:pt x="0" y="63"/>
                </a:cubicBezTo>
                <a:cubicBezTo>
                  <a:pt x="9" y="89"/>
                  <a:pt x="27" y="99"/>
                  <a:pt x="54" y="99"/>
                </a:cubicBezTo>
                <a:cubicBezTo>
                  <a:pt x="54" y="99"/>
                  <a:pt x="81" y="89"/>
                  <a:pt x="126" y="99"/>
                </a:cubicBezTo>
                <a:cubicBezTo>
                  <a:pt x="162" y="99"/>
                  <a:pt x="206" y="107"/>
                  <a:pt x="242" y="134"/>
                </a:cubicBezTo>
                <a:cubicBezTo>
                  <a:pt x="269" y="161"/>
                  <a:pt x="287" y="215"/>
                  <a:pt x="278" y="278"/>
                </a:cubicBezTo>
                <a:cubicBezTo>
                  <a:pt x="278" y="296"/>
                  <a:pt x="296" y="323"/>
                  <a:pt x="323" y="323"/>
                </a:cubicBezTo>
                <a:lnTo>
                  <a:pt x="323" y="323"/>
                </a:lnTo>
                <a:cubicBezTo>
                  <a:pt x="350" y="323"/>
                  <a:pt x="368" y="305"/>
                  <a:pt x="368" y="2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41">
            <a:extLst>
              <a:ext uri="{FF2B5EF4-FFF2-40B4-BE49-F238E27FC236}">
                <a16:creationId xmlns:a16="http://schemas.microsoft.com/office/drawing/2014/main" id="{6781106A-04FB-2F4C-BA6F-E44D14DB0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184" y="7195384"/>
            <a:ext cx="1931397" cy="1354425"/>
          </a:xfrm>
          <a:custGeom>
            <a:avLst/>
            <a:gdLst>
              <a:gd name="T0" fmla="*/ 1706 w 1742"/>
              <a:gd name="T1" fmla="*/ 90 h 1222"/>
              <a:gd name="T2" fmla="*/ 1284 w 1742"/>
              <a:gd name="T3" fmla="*/ 9 h 1222"/>
              <a:gd name="T4" fmla="*/ 727 w 1742"/>
              <a:gd name="T5" fmla="*/ 45 h 1222"/>
              <a:gd name="T6" fmla="*/ 153 w 1742"/>
              <a:gd name="T7" fmla="*/ 225 h 1222"/>
              <a:gd name="T8" fmla="*/ 45 w 1742"/>
              <a:gd name="T9" fmla="*/ 754 h 1222"/>
              <a:gd name="T10" fmla="*/ 45 w 1742"/>
              <a:gd name="T11" fmla="*/ 1185 h 1222"/>
              <a:gd name="T12" fmla="*/ 117 w 1742"/>
              <a:gd name="T13" fmla="*/ 1221 h 1222"/>
              <a:gd name="T14" fmla="*/ 261 w 1742"/>
              <a:gd name="T15" fmla="*/ 1185 h 1222"/>
              <a:gd name="T16" fmla="*/ 494 w 1742"/>
              <a:gd name="T17" fmla="*/ 1149 h 1222"/>
              <a:gd name="T18" fmla="*/ 611 w 1742"/>
              <a:gd name="T19" fmla="*/ 1122 h 1222"/>
              <a:gd name="T20" fmla="*/ 718 w 1742"/>
              <a:gd name="T21" fmla="*/ 970 h 1222"/>
              <a:gd name="T22" fmla="*/ 961 w 1742"/>
              <a:gd name="T23" fmla="*/ 808 h 1222"/>
              <a:gd name="T24" fmla="*/ 1409 w 1742"/>
              <a:gd name="T25" fmla="*/ 655 h 1222"/>
              <a:gd name="T26" fmla="*/ 1706 w 1742"/>
              <a:gd name="T27" fmla="*/ 90 h 1222"/>
              <a:gd name="T28" fmla="*/ 1032 w 1742"/>
              <a:gd name="T29" fmla="*/ 243 h 1222"/>
              <a:gd name="T30" fmla="*/ 1122 w 1742"/>
              <a:gd name="T31" fmla="*/ 126 h 1222"/>
              <a:gd name="T32" fmla="*/ 575 w 1742"/>
              <a:gd name="T33" fmla="*/ 1041 h 1222"/>
              <a:gd name="T34" fmla="*/ 485 w 1742"/>
              <a:gd name="T35" fmla="*/ 1050 h 1222"/>
              <a:gd name="T36" fmla="*/ 548 w 1742"/>
              <a:gd name="T37" fmla="*/ 997 h 1222"/>
              <a:gd name="T38" fmla="*/ 629 w 1742"/>
              <a:gd name="T39" fmla="*/ 978 h 1222"/>
              <a:gd name="T40" fmla="*/ 916 w 1742"/>
              <a:gd name="T41" fmla="*/ 736 h 1222"/>
              <a:gd name="T42" fmla="*/ 898 w 1742"/>
              <a:gd name="T43" fmla="*/ 745 h 1222"/>
              <a:gd name="T44" fmla="*/ 682 w 1742"/>
              <a:gd name="T45" fmla="*/ 880 h 1222"/>
              <a:gd name="T46" fmla="*/ 395 w 1742"/>
              <a:gd name="T47" fmla="*/ 997 h 1222"/>
              <a:gd name="T48" fmla="*/ 162 w 1742"/>
              <a:gd name="T49" fmla="*/ 1122 h 1222"/>
              <a:gd name="T50" fmla="*/ 117 w 1742"/>
              <a:gd name="T51" fmla="*/ 1131 h 1222"/>
              <a:gd name="T52" fmla="*/ 135 w 1742"/>
              <a:gd name="T53" fmla="*/ 664 h 1222"/>
              <a:gd name="T54" fmla="*/ 727 w 1742"/>
              <a:gd name="T55" fmla="*/ 135 h 1222"/>
              <a:gd name="T56" fmla="*/ 898 w 1742"/>
              <a:gd name="T57" fmla="*/ 135 h 1222"/>
              <a:gd name="T58" fmla="*/ 934 w 1742"/>
              <a:gd name="T59" fmla="*/ 727 h 1222"/>
              <a:gd name="T60" fmla="*/ 1616 w 1742"/>
              <a:gd name="T61" fmla="*/ 216 h 1222"/>
              <a:gd name="T62" fmla="*/ 1562 w 1742"/>
              <a:gd name="T63" fmla="*/ 350 h 1222"/>
              <a:gd name="T64" fmla="*/ 1104 w 1742"/>
              <a:gd name="T65" fmla="*/ 718 h 1222"/>
              <a:gd name="T66" fmla="*/ 1032 w 1742"/>
              <a:gd name="T67" fmla="*/ 700 h 1222"/>
              <a:gd name="T68" fmla="*/ 1230 w 1742"/>
              <a:gd name="T69" fmla="*/ 108 h 1222"/>
              <a:gd name="T70" fmla="*/ 1364 w 1742"/>
              <a:gd name="T71" fmla="*/ 90 h 1222"/>
              <a:gd name="T72" fmla="*/ 1625 w 1742"/>
              <a:gd name="T73" fmla="*/ 135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42" h="1222">
                <a:moveTo>
                  <a:pt x="1706" y="90"/>
                </a:moveTo>
                <a:lnTo>
                  <a:pt x="1706" y="90"/>
                </a:lnTo>
                <a:cubicBezTo>
                  <a:pt x="1688" y="63"/>
                  <a:pt x="1661" y="45"/>
                  <a:pt x="1643" y="45"/>
                </a:cubicBezTo>
                <a:cubicBezTo>
                  <a:pt x="1391" y="0"/>
                  <a:pt x="1364" y="0"/>
                  <a:pt x="1284" y="9"/>
                </a:cubicBezTo>
                <a:cubicBezTo>
                  <a:pt x="1230" y="18"/>
                  <a:pt x="1140" y="36"/>
                  <a:pt x="880" y="45"/>
                </a:cubicBezTo>
                <a:cubicBezTo>
                  <a:pt x="835" y="45"/>
                  <a:pt x="781" y="45"/>
                  <a:pt x="727" y="45"/>
                </a:cubicBezTo>
                <a:cubicBezTo>
                  <a:pt x="584" y="45"/>
                  <a:pt x="467" y="63"/>
                  <a:pt x="368" y="90"/>
                </a:cubicBezTo>
                <a:cubicBezTo>
                  <a:pt x="279" y="126"/>
                  <a:pt x="207" y="162"/>
                  <a:pt x="153" y="225"/>
                </a:cubicBezTo>
                <a:cubicBezTo>
                  <a:pt x="19" y="368"/>
                  <a:pt x="36" y="557"/>
                  <a:pt x="45" y="673"/>
                </a:cubicBezTo>
                <a:cubicBezTo>
                  <a:pt x="45" y="709"/>
                  <a:pt x="45" y="736"/>
                  <a:pt x="45" y="754"/>
                </a:cubicBezTo>
                <a:cubicBezTo>
                  <a:pt x="36" y="790"/>
                  <a:pt x="19" y="880"/>
                  <a:pt x="9" y="970"/>
                </a:cubicBezTo>
                <a:cubicBezTo>
                  <a:pt x="0" y="1068"/>
                  <a:pt x="19" y="1140"/>
                  <a:pt x="45" y="1185"/>
                </a:cubicBezTo>
                <a:cubicBezTo>
                  <a:pt x="54" y="1194"/>
                  <a:pt x="72" y="1221"/>
                  <a:pt x="117" y="1221"/>
                </a:cubicBezTo>
                <a:lnTo>
                  <a:pt x="117" y="1221"/>
                </a:lnTo>
                <a:cubicBezTo>
                  <a:pt x="135" y="1221"/>
                  <a:pt x="153" y="1221"/>
                  <a:pt x="189" y="1203"/>
                </a:cubicBezTo>
                <a:cubicBezTo>
                  <a:pt x="207" y="1203"/>
                  <a:pt x="234" y="1194"/>
                  <a:pt x="261" y="1185"/>
                </a:cubicBezTo>
                <a:cubicBezTo>
                  <a:pt x="324" y="1167"/>
                  <a:pt x="368" y="1131"/>
                  <a:pt x="413" y="1104"/>
                </a:cubicBezTo>
                <a:cubicBezTo>
                  <a:pt x="431" y="1131"/>
                  <a:pt x="458" y="1149"/>
                  <a:pt x="494" y="1149"/>
                </a:cubicBezTo>
                <a:cubicBezTo>
                  <a:pt x="503" y="1149"/>
                  <a:pt x="503" y="1149"/>
                  <a:pt x="512" y="1149"/>
                </a:cubicBezTo>
                <a:cubicBezTo>
                  <a:pt x="539" y="1149"/>
                  <a:pt x="575" y="1140"/>
                  <a:pt x="611" y="1122"/>
                </a:cubicBezTo>
                <a:cubicBezTo>
                  <a:pt x="647" y="1104"/>
                  <a:pt x="682" y="1077"/>
                  <a:pt x="701" y="1050"/>
                </a:cubicBezTo>
                <a:cubicBezTo>
                  <a:pt x="718" y="1023"/>
                  <a:pt x="718" y="987"/>
                  <a:pt x="718" y="970"/>
                </a:cubicBezTo>
                <a:cubicBezTo>
                  <a:pt x="736" y="961"/>
                  <a:pt x="754" y="961"/>
                  <a:pt x="763" y="961"/>
                </a:cubicBezTo>
                <a:cubicBezTo>
                  <a:pt x="844" y="934"/>
                  <a:pt x="934" y="844"/>
                  <a:pt x="961" y="808"/>
                </a:cubicBezTo>
                <a:cubicBezTo>
                  <a:pt x="1006" y="790"/>
                  <a:pt x="1006" y="790"/>
                  <a:pt x="1006" y="790"/>
                </a:cubicBezTo>
                <a:cubicBezTo>
                  <a:pt x="1059" y="817"/>
                  <a:pt x="1185" y="844"/>
                  <a:pt x="1409" y="655"/>
                </a:cubicBezTo>
                <a:cubicBezTo>
                  <a:pt x="1517" y="575"/>
                  <a:pt x="1580" y="512"/>
                  <a:pt x="1643" y="395"/>
                </a:cubicBezTo>
                <a:cubicBezTo>
                  <a:pt x="1706" y="261"/>
                  <a:pt x="1741" y="153"/>
                  <a:pt x="1706" y="90"/>
                </a:cubicBezTo>
                <a:close/>
                <a:moveTo>
                  <a:pt x="1032" y="243"/>
                </a:moveTo>
                <a:lnTo>
                  <a:pt x="1032" y="243"/>
                </a:lnTo>
                <a:cubicBezTo>
                  <a:pt x="1006" y="198"/>
                  <a:pt x="997" y="162"/>
                  <a:pt x="988" y="126"/>
                </a:cubicBezTo>
                <a:cubicBezTo>
                  <a:pt x="1041" y="126"/>
                  <a:pt x="1086" y="126"/>
                  <a:pt x="1122" y="126"/>
                </a:cubicBezTo>
                <a:cubicBezTo>
                  <a:pt x="1095" y="162"/>
                  <a:pt x="1059" y="207"/>
                  <a:pt x="1032" y="243"/>
                </a:cubicBezTo>
                <a:close/>
                <a:moveTo>
                  <a:pt x="575" y="1041"/>
                </a:moveTo>
                <a:lnTo>
                  <a:pt x="575" y="1041"/>
                </a:lnTo>
                <a:cubicBezTo>
                  <a:pt x="521" y="1068"/>
                  <a:pt x="485" y="1059"/>
                  <a:pt x="485" y="1050"/>
                </a:cubicBezTo>
                <a:cubicBezTo>
                  <a:pt x="485" y="1050"/>
                  <a:pt x="485" y="1050"/>
                  <a:pt x="476" y="1050"/>
                </a:cubicBezTo>
                <a:cubicBezTo>
                  <a:pt x="503" y="1032"/>
                  <a:pt x="521" y="1014"/>
                  <a:pt x="548" y="997"/>
                </a:cubicBezTo>
                <a:cubicBezTo>
                  <a:pt x="575" y="987"/>
                  <a:pt x="602" y="978"/>
                  <a:pt x="629" y="978"/>
                </a:cubicBezTo>
                <a:lnTo>
                  <a:pt x="629" y="978"/>
                </a:lnTo>
                <a:cubicBezTo>
                  <a:pt x="629" y="987"/>
                  <a:pt x="620" y="1023"/>
                  <a:pt x="575" y="1041"/>
                </a:cubicBezTo>
                <a:close/>
                <a:moveTo>
                  <a:pt x="916" y="736"/>
                </a:moveTo>
                <a:lnTo>
                  <a:pt x="916" y="736"/>
                </a:lnTo>
                <a:cubicBezTo>
                  <a:pt x="907" y="736"/>
                  <a:pt x="898" y="736"/>
                  <a:pt x="898" y="745"/>
                </a:cubicBezTo>
                <a:cubicBezTo>
                  <a:pt x="871" y="772"/>
                  <a:pt x="799" y="853"/>
                  <a:pt x="736" y="871"/>
                </a:cubicBezTo>
                <a:cubicBezTo>
                  <a:pt x="727" y="871"/>
                  <a:pt x="709" y="880"/>
                  <a:pt x="682" y="880"/>
                </a:cubicBezTo>
                <a:cubicBezTo>
                  <a:pt x="638" y="880"/>
                  <a:pt x="575" y="889"/>
                  <a:pt x="512" y="916"/>
                </a:cubicBezTo>
                <a:cubicBezTo>
                  <a:pt x="467" y="943"/>
                  <a:pt x="431" y="970"/>
                  <a:pt x="395" y="997"/>
                </a:cubicBezTo>
                <a:cubicBezTo>
                  <a:pt x="350" y="1041"/>
                  <a:pt x="306" y="1077"/>
                  <a:pt x="243" y="1095"/>
                </a:cubicBezTo>
                <a:cubicBezTo>
                  <a:pt x="207" y="1104"/>
                  <a:pt x="180" y="1113"/>
                  <a:pt x="162" y="1122"/>
                </a:cubicBezTo>
                <a:cubicBezTo>
                  <a:pt x="144" y="1122"/>
                  <a:pt x="126" y="1131"/>
                  <a:pt x="117" y="1131"/>
                </a:cubicBezTo>
                <a:lnTo>
                  <a:pt x="117" y="1131"/>
                </a:lnTo>
                <a:cubicBezTo>
                  <a:pt x="90" y="1086"/>
                  <a:pt x="90" y="934"/>
                  <a:pt x="135" y="772"/>
                </a:cubicBezTo>
                <a:cubicBezTo>
                  <a:pt x="135" y="745"/>
                  <a:pt x="135" y="718"/>
                  <a:pt x="135" y="664"/>
                </a:cubicBezTo>
                <a:cubicBezTo>
                  <a:pt x="126" y="557"/>
                  <a:pt x="117" y="395"/>
                  <a:pt x="216" y="288"/>
                </a:cubicBezTo>
                <a:cubicBezTo>
                  <a:pt x="315" y="180"/>
                  <a:pt x="485" y="135"/>
                  <a:pt x="727" y="135"/>
                </a:cubicBezTo>
                <a:cubicBezTo>
                  <a:pt x="781" y="135"/>
                  <a:pt x="835" y="135"/>
                  <a:pt x="880" y="135"/>
                </a:cubicBezTo>
                <a:cubicBezTo>
                  <a:pt x="889" y="135"/>
                  <a:pt x="889" y="135"/>
                  <a:pt x="898" y="135"/>
                </a:cubicBezTo>
                <a:cubicBezTo>
                  <a:pt x="907" y="180"/>
                  <a:pt x="925" y="252"/>
                  <a:pt x="979" y="332"/>
                </a:cubicBezTo>
                <a:cubicBezTo>
                  <a:pt x="934" y="727"/>
                  <a:pt x="934" y="727"/>
                  <a:pt x="934" y="727"/>
                </a:cubicBezTo>
                <a:lnTo>
                  <a:pt x="916" y="736"/>
                </a:lnTo>
                <a:close/>
                <a:moveTo>
                  <a:pt x="1616" y="216"/>
                </a:moveTo>
                <a:lnTo>
                  <a:pt x="1616" y="216"/>
                </a:lnTo>
                <a:cubicBezTo>
                  <a:pt x="1607" y="261"/>
                  <a:pt x="1580" y="305"/>
                  <a:pt x="1562" y="350"/>
                </a:cubicBezTo>
                <a:cubicBezTo>
                  <a:pt x="1508" y="458"/>
                  <a:pt x="1454" y="512"/>
                  <a:pt x="1356" y="584"/>
                </a:cubicBezTo>
                <a:cubicBezTo>
                  <a:pt x="1230" y="691"/>
                  <a:pt x="1149" y="718"/>
                  <a:pt x="1104" y="718"/>
                </a:cubicBezTo>
                <a:cubicBezTo>
                  <a:pt x="1059" y="727"/>
                  <a:pt x="1041" y="709"/>
                  <a:pt x="1041" y="709"/>
                </a:cubicBezTo>
                <a:lnTo>
                  <a:pt x="1032" y="700"/>
                </a:lnTo>
                <a:cubicBezTo>
                  <a:pt x="1068" y="332"/>
                  <a:pt x="1068" y="332"/>
                  <a:pt x="1068" y="332"/>
                </a:cubicBezTo>
                <a:cubicBezTo>
                  <a:pt x="1104" y="296"/>
                  <a:pt x="1194" y="189"/>
                  <a:pt x="1230" y="108"/>
                </a:cubicBezTo>
                <a:cubicBezTo>
                  <a:pt x="1266" y="108"/>
                  <a:pt x="1284" y="108"/>
                  <a:pt x="1302" y="99"/>
                </a:cubicBezTo>
                <a:cubicBezTo>
                  <a:pt x="1329" y="99"/>
                  <a:pt x="1347" y="90"/>
                  <a:pt x="1364" y="90"/>
                </a:cubicBezTo>
                <a:cubicBezTo>
                  <a:pt x="1409" y="90"/>
                  <a:pt x="1463" y="108"/>
                  <a:pt x="1625" y="135"/>
                </a:cubicBezTo>
                <a:lnTo>
                  <a:pt x="1625" y="135"/>
                </a:lnTo>
                <a:cubicBezTo>
                  <a:pt x="1625" y="135"/>
                  <a:pt x="1634" y="153"/>
                  <a:pt x="1616" y="2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42">
            <a:extLst>
              <a:ext uri="{FF2B5EF4-FFF2-40B4-BE49-F238E27FC236}">
                <a16:creationId xmlns:a16="http://schemas.microsoft.com/office/drawing/2014/main" id="{33EF38E5-1AB8-E24E-89AC-CA6998B48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433" y="7097592"/>
            <a:ext cx="929027" cy="1550010"/>
          </a:xfrm>
          <a:custGeom>
            <a:avLst/>
            <a:gdLst>
              <a:gd name="T0" fmla="*/ 682 w 836"/>
              <a:gd name="T1" fmla="*/ 556 h 1400"/>
              <a:gd name="T2" fmla="*/ 682 w 836"/>
              <a:gd name="T3" fmla="*/ 556 h 1400"/>
              <a:gd name="T4" fmla="*/ 664 w 836"/>
              <a:gd name="T5" fmla="*/ 493 h 1400"/>
              <a:gd name="T6" fmla="*/ 772 w 836"/>
              <a:gd name="T7" fmla="*/ 287 h 1400"/>
              <a:gd name="T8" fmla="*/ 691 w 836"/>
              <a:gd name="T9" fmla="*/ 81 h 1400"/>
              <a:gd name="T10" fmla="*/ 503 w 836"/>
              <a:gd name="T11" fmla="*/ 0 h 1400"/>
              <a:gd name="T12" fmla="*/ 287 w 836"/>
              <a:gd name="T13" fmla="*/ 89 h 1400"/>
              <a:gd name="T14" fmla="*/ 135 w 836"/>
              <a:gd name="T15" fmla="*/ 251 h 1400"/>
              <a:gd name="T16" fmla="*/ 0 w 836"/>
              <a:gd name="T17" fmla="*/ 628 h 1400"/>
              <a:gd name="T18" fmla="*/ 108 w 836"/>
              <a:gd name="T19" fmla="*/ 1014 h 1400"/>
              <a:gd name="T20" fmla="*/ 234 w 836"/>
              <a:gd name="T21" fmla="*/ 1139 h 1400"/>
              <a:gd name="T22" fmla="*/ 431 w 836"/>
              <a:gd name="T23" fmla="*/ 1229 h 1400"/>
              <a:gd name="T24" fmla="*/ 467 w 836"/>
              <a:gd name="T25" fmla="*/ 1220 h 1400"/>
              <a:gd name="T26" fmla="*/ 673 w 836"/>
              <a:gd name="T27" fmla="*/ 1076 h 1400"/>
              <a:gd name="T28" fmla="*/ 664 w 836"/>
              <a:gd name="T29" fmla="*/ 852 h 1400"/>
              <a:gd name="T30" fmla="*/ 637 w 836"/>
              <a:gd name="T31" fmla="*/ 727 h 1400"/>
              <a:gd name="T32" fmla="*/ 673 w 836"/>
              <a:gd name="T33" fmla="*/ 655 h 1400"/>
              <a:gd name="T34" fmla="*/ 736 w 836"/>
              <a:gd name="T35" fmla="*/ 807 h 1400"/>
              <a:gd name="T36" fmla="*/ 736 w 836"/>
              <a:gd name="T37" fmla="*/ 807 h 1400"/>
              <a:gd name="T38" fmla="*/ 727 w 836"/>
              <a:gd name="T39" fmla="*/ 1355 h 1400"/>
              <a:gd name="T40" fmla="*/ 772 w 836"/>
              <a:gd name="T41" fmla="*/ 1399 h 1400"/>
              <a:gd name="T42" fmla="*/ 772 w 836"/>
              <a:gd name="T43" fmla="*/ 1399 h 1400"/>
              <a:gd name="T44" fmla="*/ 817 w 836"/>
              <a:gd name="T45" fmla="*/ 1363 h 1400"/>
              <a:gd name="T46" fmla="*/ 826 w 836"/>
              <a:gd name="T47" fmla="*/ 807 h 1400"/>
              <a:gd name="T48" fmla="*/ 682 w 836"/>
              <a:gd name="T49" fmla="*/ 556 h 1400"/>
              <a:gd name="T50" fmla="*/ 583 w 836"/>
              <a:gd name="T51" fmla="*/ 1050 h 1400"/>
              <a:gd name="T52" fmla="*/ 583 w 836"/>
              <a:gd name="T53" fmla="*/ 1050 h 1400"/>
              <a:gd name="T54" fmla="*/ 449 w 836"/>
              <a:gd name="T55" fmla="*/ 1130 h 1400"/>
              <a:gd name="T56" fmla="*/ 431 w 836"/>
              <a:gd name="T57" fmla="*/ 1139 h 1400"/>
              <a:gd name="T58" fmla="*/ 189 w 836"/>
              <a:gd name="T59" fmla="*/ 960 h 1400"/>
              <a:gd name="T60" fmla="*/ 90 w 836"/>
              <a:gd name="T61" fmla="*/ 628 h 1400"/>
              <a:gd name="T62" fmla="*/ 207 w 836"/>
              <a:gd name="T63" fmla="*/ 305 h 1400"/>
              <a:gd name="T64" fmla="*/ 503 w 836"/>
              <a:gd name="T65" fmla="*/ 89 h 1400"/>
              <a:gd name="T66" fmla="*/ 512 w 836"/>
              <a:gd name="T67" fmla="*/ 89 h 1400"/>
              <a:gd name="T68" fmla="*/ 629 w 836"/>
              <a:gd name="T69" fmla="*/ 143 h 1400"/>
              <a:gd name="T70" fmla="*/ 682 w 836"/>
              <a:gd name="T71" fmla="*/ 278 h 1400"/>
              <a:gd name="T72" fmla="*/ 575 w 836"/>
              <a:gd name="T73" fmla="*/ 448 h 1400"/>
              <a:gd name="T74" fmla="*/ 566 w 836"/>
              <a:gd name="T75" fmla="*/ 502 h 1400"/>
              <a:gd name="T76" fmla="*/ 566 w 836"/>
              <a:gd name="T77" fmla="*/ 511 h 1400"/>
              <a:gd name="T78" fmla="*/ 593 w 836"/>
              <a:gd name="T79" fmla="*/ 583 h 1400"/>
              <a:gd name="T80" fmla="*/ 557 w 836"/>
              <a:gd name="T81" fmla="*/ 682 h 1400"/>
              <a:gd name="T82" fmla="*/ 548 w 836"/>
              <a:gd name="T83" fmla="*/ 717 h 1400"/>
              <a:gd name="T84" fmla="*/ 575 w 836"/>
              <a:gd name="T85" fmla="*/ 870 h 1400"/>
              <a:gd name="T86" fmla="*/ 583 w 836"/>
              <a:gd name="T87" fmla="*/ 1050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36" h="1400">
                <a:moveTo>
                  <a:pt x="682" y="556"/>
                </a:moveTo>
                <a:lnTo>
                  <a:pt x="682" y="556"/>
                </a:lnTo>
                <a:cubicBezTo>
                  <a:pt x="673" y="529"/>
                  <a:pt x="664" y="511"/>
                  <a:pt x="664" y="493"/>
                </a:cubicBezTo>
                <a:cubicBezTo>
                  <a:pt x="700" y="457"/>
                  <a:pt x="763" y="385"/>
                  <a:pt x="772" y="287"/>
                </a:cubicBezTo>
                <a:cubicBezTo>
                  <a:pt x="781" y="215"/>
                  <a:pt x="754" y="143"/>
                  <a:pt x="691" y="81"/>
                </a:cubicBezTo>
                <a:cubicBezTo>
                  <a:pt x="637" y="27"/>
                  <a:pt x="575" y="0"/>
                  <a:pt x="503" y="0"/>
                </a:cubicBezTo>
                <a:cubicBezTo>
                  <a:pt x="431" y="9"/>
                  <a:pt x="359" y="35"/>
                  <a:pt x="287" y="89"/>
                </a:cubicBezTo>
                <a:cubicBezTo>
                  <a:pt x="234" y="134"/>
                  <a:pt x="180" y="188"/>
                  <a:pt x="135" y="251"/>
                </a:cubicBezTo>
                <a:cubicBezTo>
                  <a:pt x="54" y="350"/>
                  <a:pt x="9" y="484"/>
                  <a:pt x="0" y="628"/>
                </a:cubicBezTo>
                <a:cubicBezTo>
                  <a:pt x="0" y="771"/>
                  <a:pt x="36" y="906"/>
                  <a:pt x="108" y="1014"/>
                </a:cubicBezTo>
                <a:cubicBezTo>
                  <a:pt x="117" y="1032"/>
                  <a:pt x="171" y="1086"/>
                  <a:pt x="234" y="1139"/>
                </a:cubicBezTo>
                <a:cubicBezTo>
                  <a:pt x="306" y="1202"/>
                  <a:pt x="368" y="1229"/>
                  <a:pt x="431" y="1229"/>
                </a:cubicBezTo>
                <a:cubicBezTo>
                  <a:pt x="440" y="1229"/>
                  <a:pt x="458" y="1229"/>
                  <a:pt x="467" y="1220"/>
                </a:cubicBezTo>
                <a:cubicBezTo>
                  <a:pt x="583" y="1193"/>
                  <a:pt x="646" y="1148"/>
                  <a:pt x="673" y="1076"/>
                </a:cubicBezTo>
                <a:cubicBezTo>
                  <a:pt x="691" y="1014"/>
                  <a:pt x="682" y="942"/>
                  <a:pt x="664" y="852"/>
                </a:cubicBezTo>
                <a:cubicBezTo>
                  <a:pt x="655" y="816"/>
                  <a:pt x="646" y="771"/>
                  <a:pt x="637" y="727"/>
                </a:cubicBezTo>
                <a:cubicBezTo>
                  <a:pt x="655" y="700"/>
                  <a:pt x="664" y="682"/>
                  <a:pt x="673" y="655"/>
                </a:cubicBezTo>
                <a:cubicBezTo>
                  <a:pt x="718" y="691"/>
                  <a:pt x="745" y="744"/>
                  <a:pt x="736" y="807"/>
                </a:cubicBezTo>
                <a:lnTo>
                  <a:pt x="736" y="807"/>
                </a:lnTo>
                <a:cubicBezTo>
                  <a:pt x="727" y="1355"/>
                  <a:pt x="727" y="1355"/>
                  <a:pt x="727" y="1355"/>
                </a:cubicBezTo>
                <a:cubicBezTo>
                  <a:pt x="727" y="1382"/>
                  <a:pt x="745" y="1399"/>
                  <a:pt x="772" y="1399"/>
                </a:cubicBezTo>
                <a:lnTo>
                  <a:pt x="772" y="1399"/>
                </a:lnTo>
                <a:cubicBezTo>
                  <a:pt x="799" y="1399"/>
                  <a:pt x="817" y="1382"/>
                  <a:pt x="817" y="1363"/>
                </a:cubicBezTo>
                <a:cubicBezTo>
                  <a:pt x="826" y="807"/>
                  <a:pt x="826" y="807"/>
                  <a:pt x="826" y="807"/>
                </a:cubicBezTo>
                <a:cubicBezTo>
                  <a:pt x="835" y="700"/>
                  <a:pt x="772" y="601"/>
                  <a:pt x="682" y="556"/>
                </a:cubicBezTo>
                <a:close/>
                <a:moveTo>
                  <a:pt x="583" y="1050"/>
                </a:moveTo>
                <a:lnTo>
                  <a:pt x="583" y="1050"/>
                </a:lnTo>
                <a:cubicBezTo>
                  <a:pt x="566" y="1094"/>
                  <a:pt x="503" y="1121"/>
                  <a:pt x="449" y="1130"/>
                </a:cubicBezTo>
                <a:cubicBezTo>
                  <a:pt x="440" y="1139"/>
                  <a:pt x="431" y="1139"/>
                  <a:pt x="431" y="1139"/>
                </a:cubicBezTo>
                <a:cubicBezTo>
                  <a:pt x="332" y="1139"/>
                  <a:pt x="207" y="996"/>
                  <a:pt x="189" y="960"/>
                </a:cubicBezTo>
                <a:cubicBezTo>
                  <a:pt x="126" y="870"/>
                  <a:pt x="90" y="753"/>
                  <a:pt x="90" y="628"/>
                </a:cubicBezTo>
                <a:cubicBezTo>
                  <a:pt x="99" y="511"/>
                  <a:pt x="135" y="394"/>
                  <a:pt x="207" y="305"/>
                </a:cubicBezTo>
                <a:cubicBezTo>
                  <a:pt x="314" y="152"/>
                  <a:pt x="440" y="98"/>
                  <a:pt x="503" y="89"/>
                </a:cubicBezTo>
                <a:lnTo>
                  <a:pt x="512" y="89"/>
                </a:lnTo>
                <a:cubicBezTo>
                  <a:pt x="557" y="89"/>
                  <a:pt x="593" y="107"/>
                  <a:pt x="629" y="143"/>
                </a:cubicBezTo>
                <a:cubicBezTo>
                  <a:pt x="673" y="188"/>
                  <a:pt x="691" y="233"/>
                  <a:pt x="682" y="278"/>
                </a:cubicBezTo>
                <a:cubicBezTo>
                  <a:pt x="673" y="377"/>
                  <a:pt x="575" y="448"/>
                  <a:pt x="575" y="448"/>
                </a:cubicBezTo>
                <a:cubicBezTo>
                  <a:pt x="557" y="457"/>
                  <a:pt x="557" y="484"/>
                  <a:pt x="566" y="502"/>
                </a:cubicBezTo>
                <a:cubicBezTo>
                  <a:pt x="566" y="511"/>
                  <a:pt x="566" y="511"/>
                  <a:pt x="566" y="511"/>
                </a:cubicBezTo>
                <a:cubicBezTo>
                  <a:pt x="575" y="520"/>
                  <a:pt x="593" y="547"/>
                  <a:pt x="593" y="583"/>
                </a:cubicBezTo>
                <a:cubicBezTo>
                  <a:pt x="593" y="619"/>
                  <a:pt x="583" y="655"/>
                  <a:pt x="557" y="682"/>
                </a:cubicBezTo>
                <a:cubicBezTo>
                  <a:pt x="548" y="691"/>
                  <a:pt x="548" y="709"/>
                  <a:pt x="548" y="717"/>
                </a:cubicBezTo>
                <a:cubicBezTo>
                  <a:pt x="557" y="771"/>
                  <a:pt x="566" y="825"/>
                  <a:pt x="575" y="870"/>
                </a:cubicBezTo>
                <a:cubicBezTo>
                  <a:pt x="593" y="951"/>
                  <a:pt x="602" y="1005"/>
                  <a:pt x="583" y="10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43">
            <a:extLst>
              <a:ext uri="{FF2B5EF4-FFF2-40B4-BE49-F238E27FC236}">
                <a16:creationId xmlns:a16="http://schemas.microsoft.com/office/drawing/2014/main" id="{10BD7711-5CFA-1249-B272-B0044917A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9136" y="7097592"/>
            <a:ext cx="924139" cy="1550010"/>
          </a:xfrm>
          <a:custGeom>
            <a:avLst/>
            <a:gdLst>
              <a:gd name="T0" fmla="*/ 825 w 835"/>
              <a:gd name="T1" fmla="*/ 628 h 1400"/>
              <a:gd name="T2" fmla="*/ 825 w 835"/>
              <a:gd name="T3" fmla="*/ 628 h 1400"/>
              <a:gd name="T4" fmla="*/ 700 w 835"/>
              <a:gd name="T5" fmla="*/ 251 h 1400"/>
              <a:gd name="T6" fmla="*/ 538 w 835"/>
              <a:gd name="T7" fmla="*/ 89 h 1400"/>
              <a:gd name="T8" fmla="*/ 332 w 835"/>
              <a:gd name="T9" fmla="*/ 0 h 1400"/>
              <a:gd name="T10" fmla="*/ 143 w 835"/>
              <a:gd name="T11" fmla="*/ 81 h 1400"/>
              <a:gd name="T12" fmla="*/ 63 w 835"/>
              <a:gd name="T13" fmla="*/ 287 h 1400"/>
              <a:gd name="T14" fmla="*/ 170 w 835"/>
              <a:gd name="T15" fmla="*/ 493 h 1400"/>
              <a:gd name="T16" fmla="*/ 152 w 835"/>
              <a:gd name="T17" fmla="*/ 556 h 1400"/>
              <a:gd name="T18" fmla="*/ 0 w 835"/>
              <a:gd name="T19" fmla="*/ 807 h 1400"/>
              <a:gd name="T20" fmla="*/ 18 w 835"/>
              <a:gd name="T21" fmla="*/ 1363 h 1400"/>
              <a:gd name="T22" fmla="*/ 63 w 835"/>
              <a:gd name="T23" fmla="*/ 1399 h 1400"/>
              <a:gd name="T24" fmla="*/ 63 w 835"/>
              <a:gd name="T25" fmla="*/ 1399 h 1400"/>
              <a:gd name="T26" fmla="*/ 107 w 835"/>
              <a:gd name="T27" fmla="*/ 1355 h 1400"/>
              <a:gd name="T28" fmla="*/ 89 w 835"/>
              <a:gd name="T29" fmla="*/ 807 h 1400"/>
              <a:gd name="T30" fmla="*/ 89 w 835"/>
              <a:gd name="T31" fmla="*/ 807 h 1400"/>
              <a:gd name="T32" fmla="*/ 161 w 835"/>
              <a:gd name="T33" fmla="*/ 655 h 1400"/>
              <a:gd name="T34" fmla="*/ 188 w 835"/>
              <a:gd name="T35" fmla="*/ 727 h 1400"/>
              <a:gd name="T36" fmla="*/ 170 w 835"/>
              <a:gd name="T37" fmla="*/ 852 h 1400"/>
              <a:gd name="T38" fmla="*/ 161 w 835"/>
              <a:gd name="T39" fmla="*/ 1076 h 1400"/>
              <a:gd name="T40" fmla="*/ 359 w 835"/>
              <a:gd name="T41" fmla="*/ 1220 h 1400"/>
              <a:gd name="T42" fmla="*/ 403 w 835"/>
              <a:gd name="T43" fmla="*/ 1229 h 1400"/>
              <a:gd name="T44" fmla="*/ 601 w 835"/>
              <a:gd name="T45" fmla="*/ 1139 h 1400"/>
              <a:gd name="T46" fmla="*/ 727 w 835"/>
              <a:gd name="T47" fmla="*/ 1014 h 1400"/>
              <a:gd name="T48" fmla="*/ 825 w 835"/>
              <a:gd name="T49" fmla="*/ 628 h 1400"/>
              <a:gd name="T50" fmla="*/ 646 w 835"/>
              <a:gd name="T51" fmla="*/ 960 h 1400"/>
              <a:gd name="T52" fmla="*/ 646 w 835"/>
              <a:gd name="T53" fmla="*/ 960 h 1400"/>
              <a:gd name="T54" fmla="*/ 403 w 835"/>
              <a:gd name="T55" fmla="*/ 1139 h 1400"/>
              <a:gd name="T56" fmla="*/ 386 w 835"/>
              <a:gd name="T57" fmla="*/ 1130 h 1400"/>
              <a:gd name="T58" fmla="*/ 242 w 835"/>
              <a:gd name="T59" fmla="*/ 1050 h 1400"/>
              <a:gd name="T60" fmla="*/ 260 w 835"/>
              <a:gd name="T61" fmla="*/ 870 h 1400"/>
              <a:gd name="T62" fmla="*/ 278 w 835"/>
              <a:gd name="T63" fmla="*/ 717 h 1400"/>
              <a:gd name="T64" fmla="*/ 278 w 835"/>
              <a:gd name="T65" fmla="*/ 682 h 1400"/>
              <a:gd name="T66" fmla="*/ 242 w 835"/>
              <a:gd name="T67" fmla="*/ 583 h 1400"/>
              <a:gd name="T68" fmla="*/ 269 w 835"/>
              <a:gd name="T69" fmla="*/ 511 h 1400"/>
              <a:gd name="T70" fmla="*/ 269 w 835"/>
              <a:gd name="T71" fmla="*/ 502 h 1400"/>
              <a:gd name="T72" fmla="*/ 260 w 835"/>
              <a:gd name="T73" fmla="*/ 448 h 1400"/>
              <a:gd name="T74" fmla="*/ 152 w 835"/>
              <a:gd name="T75" fmla="*/ 278 h 1400"/>
              <a:gd name="T76" fmla="*/ 206 w 835"/>
              <a:gd name="T77" fmla="*/ 143 h 1400"/>
              <a:gd name="T78" fmla="*/ 323 w 835"/>
              <a:gd name="T79" fmla="*/ 89 h 1400"/>
              <a:gd name="T80" fmla="*/ 332 w 835"/>
              <a:gd name="T81" fmla="*/ 89 h 1400"/>
              <a:gd name="T82" fmla="*/ 628 w 835"/>
              <a:gd name="T83" fmla="*/ 305 h 1400"/>
              <a:gd name="T84" fmla="*/ 735 w 835"/>
              <a:gd name="T85" fmla="*/ 628 h 1400"/>
              <a:gd name="T86" fmla="*/ 646 w 835"/>
              <a:gd name="T87" fmla="*/ 960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35" h="1400">
                <a:moveTo>
                  <a:pt x="825" y="628"/>
                </a:moveTo>
                <a:lnTo>
                  <a:pt x="825" y="628"/>
                </a:lnTo>
                <a:cubicBezTo>
                  <a:pt x="825" y="484"/>
                  <a:pt x="781" y="350"/>
                  <a:pt x="700" y="251"/>
                </a:cubicBezTo>
                <a:cubicBezTo>
                  <a:pt x="655" y="188"/>
                  <a:pt x="601" y="134"/>
                  <a:pt x="538" y="89"/>
                </a:cubicBezTo>
                <a:cubicBezTo>
                  <a:pt x="466" y="35"/>
                  <a:pt x="403" y="9"/>
                  <a:pt x="332" y="0"/>
                </a:cubicBezTo>
                <a:cubicBezTo>
                  <a:pt x="260" y="0"/>
                  <a:pt x="197" y="27"/>
                  <a:pt x="143" y="81"/>
                </a:cubicBezTo>
                <a:cubicBezTo>
                  <a:pt x="80" y="143"/>
                  <a:pt x="53" y="215"/>
                  <a:pt x="63" y="287"/>
                </a:cubicBezTo>
                <a:cubicBezTo>
                  <a:pt x="63" y="385"/>
                  <a:pt x="134" y="457"/>
                  <a:pt x="170" y="493"/>
                </a:cubicBezTo>
                <a:cubicBezTo>
                  <a:pt x="161" y="511"/>
                  <a:pt x="161" y="529"/>
                  <a:pt x="152" y="556"/>
                </a:cubicBezTo>
                <a:cubicBezTo>
                  <a:pt x="53" y="601"/>
                  <a:pt x="0" y="700"/>
                  <a:pt x="0" y="807"/>
                </a:cubicBezTo>
                <a:cubicBezTo>
                  <a:pt x="18" y="1363"/>
                  <a:pt x="18" y="1363"/>
                  <a:pt x="18" y="1363"/>
                </a:cubicBezTo>
                <a:cubicBezTo>
                  <a:pt x="18" y="1382"/>
                  <a:pt x="36" y="1399"/>
                  <a:pt x="63" y="1399"/>
                </a:cubicBezTo>
                <a:lnTo>
                  <a:pt x="63" y="1399"/>
                </a:lnTo>
                <a:cubicBezTo>
                  <a:pt x="80" y="1399"/>
                  <a:pt x="107" y="1382"/>
                  <a:pt x="107" y="1355"/>
                </a:cubicBezTo>
                <a:cubicBezTo>
                  <a:pt x="89" y="807"/>
                  <a:pt x="89" y="807"/>
                  <a:pt x="89" y="807"/>
                </a:cubicBezTo>
                <a:lnTo>
                  <a:pt x="89" y="807"/>
                </a:lnTo>
                <a:cubicBezTo>
                  <a:pt x="89" y="744"/>
                  <a:pt x="116" y="691"/>
                  <a:pt x="161" y="655"/>
                </a:cubicBezTo>
                <a:cubicBezTo>
                  <a:pt x="170" y="682"/>
                  <a:pt x="179" y="700"/>
                  <a:pt x="188" y="727"/>
                </a:cubicBezTo>
                <a:cubicBezTo>
                  <a:pt x="188" y="771"/>
                  <a:pt x="179" y="816"/>
                  <a:pt x="170" y="852"/>
                </a:cubicBezTo>
                <a:cubicBezTo>
                  <a:pt x="152" y="942"/>
                  <a:pt x="134" y="1014"/>
                  <a:pt x="161" y="1076"/>
                </a:cubicBezTo>
                <a:cubicBezTo>
                  <a:pt x="188" y="1148"/>
                  <a:pt x="251" y="1193"/>
                  <a:pt x="359" y="1220"/>
                </a:cubicBezTo>
                <a:cubicBezTo>
                  <a:pt x="377" y="1229"/>
                  <a:pt x="386" y="1229"/>
                  <a:pt x="403" y="1229"/>
                </a:cubicBezTo>
                <a:cubicBezTo>
                  <a:pt x="466" y="1229"/>
                  <a:pt x="529" y="1202"/>
                  <a:pt x="601" y="1139"/>
                </a:cubicBezTo>
                <a:cubicBezTo>
                  <a:pt x="664" y="1086"/>
                  <a:pt x="709" y="1032"/>
                  <a:pt x="727" y="1014"/>
                </a:cubicBezTo>
                <a:cubicBezTo>
                  <a:pt x="798" y="906"/>
                  <a:pt x="834" y="771"/>
                  <a:pt x="825" y="628"/>
                </a:cubicBezTo>
                <a:close/>
                <a:moveTo>
                  <a:pt x="646" y="960"/>
                </a:moveTo>
                <a:lnTo>
                  <a:pt x="646" y="960"/>
                </a:lnTo>
                <a:cubicBezTo>
                  <a:pt x="628" y="996"/>
                  <a:pt x="493" y="1139"/>
                  <a:pt x="403" y="1139"/>
                </a:cubicBezTo>
                <a:cubicBezTo>
                  <a:pt x="395" y="1139"/>
                  <a:pt x="395" y="1139"/>
                  <a:pt x="386" y="1130"/>
                </a:cubicBezTo>
                <a:cubicBezTo>
                  <a:pt x="332" y="1121"/>
                  <a:pt x="260" y="1094"/>
                  <a:pt x="242" y="1050"/>
                </a:cubicBezTo>
                <a:cubicBezTo>
                  <a:pt x="233" y="1005"/>
                  <a:pt x="242" y="951"/>
                  <a:pt x="260" y="870"/>
                </a:cubicBezTo>
                <a:cubicBezTo>
                  <a:pt x="269" y="825"/>
                  <a:pt x="278" y="771"/>
                  <a:pt x="278" y="717"/>
                </a:cubicBezTo>
                <a:cubicBezTo>
                  <a:pt x="287" y="709"/>
                  <a:pt x="278" y="691"/>
                  <a:pt x="278" y="682"/>
                </a:cubicBezTo>
                <a:cubicBezTo>
                  <a:pt x="251" y="655"/>
                  <a:pt x="242" y="619"/>
                  <a:pt x="242" y="583"/>
                </a:cubicBezTo>
                <a:cubicBezTo>
                  <a:pt x="242" y="547"/>
                  <a:pt x="260" y="520"/>
                  <a:pt x="269" y="511"/>
                </a:cubicBezTo>
                <a:cubicBezTo>
                  <a:pt x="269" y="502"/>
                  <a:pt x="269" y="502"/>
                  <a:pt x="269" y="502"/>
                </a:cubicBezTo>
                <a:cubicBezTo>
                  <a:pt x="278" y="484"/>
                  <a:pt x="278" y="457"/>
                  <a:pt x="260" y="448"/>
                </a:cubicBezTo>
                <a:cubicBezTo>
                  <a:pt x="251" y="448"/>
                  <a:pt x="152" y="377"/>
                  <a:pt x="152" y="278"/>
                </a:cubicBezTo>
                <a:cubicBezTo>
                  <a:pt x="143" y="233"/>
                  <a:pt x="161" y="188"/>
                  <a:pt x="206" y="143"/>
                </a:cubicBezTo>
                <a:cubicBezTo>
                  <a:pt x="242" y="107"/>
                  <a:pt x="278" y="89"/>
                  <a:pt x="323" y="89"/>
                </a:cubicBezTo>
                <a:cubicBezTo>
                  <a:pt x="323" y="89"/>
                  <a:pt x="323" y="89"/>
                  <a:pt x="332" y="89"/>
                </a:cubicBezTo>
                <a:cubicBezTo>
                  <a:pt x="439" y="98"/>
                  <a:pt x="556" y="206"/>
                  <a:pt x="628" y="305"/>
                </a:cubicBezTo>
                <a:cubicBezTo>
                  <a:pt x="691" y="394"/>
                  <a:pt x="735" y="511"/>
                  <a:pt x="735" y="628"/>
                </a:cubicBezTo>
                <a:cubicBezTo>
                  <a:pt x="745" y="753"/>
                  <a:pt x="709" y="870"/>
                  <a:pt x="646" y="9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44">
            <a:extLst>
              <a:ext uri="{FF2B5EF4-FFF2-40B4-BE49-F238E27FC236}">
                <a16:creationId xmlns:a16="http://schemas.microsoft.com/office/drawing/2014/main" id="{C59AAA2F-3404-0445-905E-9E5D7103E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3381" y="7043807"/>
            <a:ext cx="1950955" cy="1662469"/>
          </a:xfrm>
          <a:custGeom>
            <a:avLst/>
            <a:gdLst>
              <a:gd name="T0" fmla="*/ 1713 w 1759"/>
              <a:gd name="T1" fmla="*/ 789 h 1499"/>
              <a:gd name="T2" fmla="*/ 1112 w 1759"/>
              <a:gd name="T3" fmla="*/ 126 h 1499"/>
              <a:gd name="T4" fmla="*/ 995 w 1759"/>
              <a:gd name="T5" fmla="*/ 350 h 1499"/>
              <a:gd name="T6" fmla="*/ 951 w 1759"/>
              <a:gd name="T7" fmla="*/ 0 h 1499"/>
              <a:gd name="T8" fmla="*/ 771 w 1759"/>
              <a:gd name="T9" fmla="*/ 45 h 1499"/>
              <a:gd name="T10" fmla="*/ 735 w 1759"/>
              <a:gd name="T11" fmla="*/ 260 h 1499"/>
              <a:gd name="T12" fmla="*/ 421 w 1759"/>
              <a:gd name="T13" fmla="*/ 170 h 1499"/>
              <a:gd name="T14" fmla="*/ 17 w 1759"/>
              <a:gd name="T15" fmla="*/ 1328 h 1499"/>
              <a:gd name="T16" fmla="*/ 349 w 1759"/>
              <a:gd name="T17" fmla="*/ 1498 h 1499"/>
              <a:gd name="T18" fmla="*/ 744 w 1759"/>
              <a:gd name="T19" fmla="*/ 1355 h 1499"/>
              <a:gd name="T20" fmla="*/ 771 w 1759"/>
              <a:gd name="T21" fmla="*/ 789 h 1499"/>
              <a:gd name="T22" fmla="*/ 879 w 1759"/>
              <a:gd name="T23" fmla="*/ 691 h 1499"/>
              <a:gd name="T24" fmla="*/ 987 w 1759"/>
              <a:gd name="T25" fmla="*/ 978 h 1499"/>
              <a:gd name="T26" fmla="*/ 1238 w 1759"/>
              <a:gd name="T27" fmla="*/ 1480 h 1499"/>
              <a:gd name="T28" fmla="*/ 1615 w 1759"/>
              <a:gd name="T29" fmla="*/ 1471 h 1499"/>
              <a:gd name="T30" fmla="*/ 1713 w 1759"/>
              <a:gd name="T31" fmla="*/ 789 h 1499"/>
              <a:gd name="T32" fmla="*/ 663 w 1759"/>
              <a:gd name="T33" fmla="*/ 1328 h 1499"/>
              <a:gd name="T34" fmla="*/ 655 w 1759"/>
              <a:gd name="T35" fmla="*/ 1337 h 1499"/>
              <a:gd name="T36" fmla="*/ 107 w 1759"/>
              <a:gd name="T37" fmla="*/ 960 h 1499"/>
              <a:gd name="T38" fmla="*/ 125 w 1759"/>
              <a:gd name="T39" fmla="*/ 834 h 1499"/>
              <a:gd name="T40" fmla="*/ 412 w 1759"/>
              <a:gd name="T41" fmla="*/ 942 h 1499"/>
              <a:gd name="T42" fmla="*/ 672 w 1759"/>
              <a:gd name="T43" fmla="*/ 879 h 1499"/>
              <a:gd name="T44" fmla="*/ 475 w 1759"/>
              <a:gd name="T45" fmla="*/ 242 h 1499"/>
              <a:gd name="T46" fmla="*/ 574 w 1759"/>
              <a:gd name="T47" fmla="*/ 197 h 1499"/>
              <a:gd name="T48" fmla="*/ 682 w 1759"/>
              <a:gd name="T49" fmla="*/ 439 h 1499"/>
              <a:gd name="T50" fmla="*/ 682 w 1759"/>
              <a:gd name="T51" fmla="*/ 583 h 1499"/>
              <a:gd name="T52" fmla="*/ 682 w 1759"/>
              <a:gd name="T53" fmla="*/ 655 h 1499"/>
              <a:gd name="T54" fmla="*/ 682 w 1759"/>
              <a:gd name="T55" fmla="*/ 780 h 1499"/>
              <a:gd name="T56" fmla="*/ 430 w 1759"/>
              <a:gd name="T57" fmla="*/ 852 h 1499"/>
              <a:gd name="T58" fmla="*/ 152 w 1759"/>
              <a:gd name="T59" fmla="*/ 727 h 1499"/>
              <a:gd name="T60" fmla="*/ 161 w 1759"/>
              <a:gd name="T61" fmla="*/ 1391 h 1499"/>
              <a:gd name="T62" fmla="*/ 107 w 1759"/>
              <a:gd name="T63" fmla="*/ 1319 h 1499"/>
              <a:gd name="T64" fmla="*/ 224 w 1759"/>
              <a:gd name="T65" fmla="*/ 1292 h 1499"/>
              <a:gd name="T66" fmla="*/ 493 w 1759"/>
              <a:gd name="T67" fmla="*/ 1400 h 1499"/>
              <a:gd name="T68" fmla="*/ 978 w 1759"/>
              <a:gd name="T69" fmla="*/ 664 h 1499"/>
              <a:gd name="T70" fmla="*/ 906 w 1759"/>
              <a:gd name="T71" fmla="*/ 592 h 1499"/>
              <a:gd name="T72" fmla="*/ 843 w 1759"/>
              <a:gd name="T73" fmla="*/ 592 h 1499"/>
              <a:gd name="T74" fmla="*/ 771 w 1759"/>
              <a:gd name="T75" fmla="*/ 592 h 1499"/>
              <a:gd name="T76" fmla="*/ 861 w 1759"/>
              <a:gd name="T77" fmla="*/ 493 h 1499"/>
              <a:gd name="T78" fmla="*/ 906 w 1759"/>
              <a:gd name="T79" fmla="*/ 90 h 1499"/>
              <a:gd name="T80" fmla="*/ 915 w 1759"/>
              <a:gd name="T81" fmla="*/ 529 h 1499"/>
              <a:gd name="T82" fmla="*/ 942 w 1759"/>
              <a:gd name="T83" fmla="*/ 556 h 1499"/>
              <a:gd name="T84" fmla="*/ 978 w 1759"/>
              <a:gd name="T85" fmla="*/ 664 h 1499"/>
              <a:gd name="T86" fmla="*/ 1076 w 1759"/>
              <a:gd name="T87" fmla="*/ 655 h 1499"/>
              <a:gd name="T88" fmla="*/ 1076 w 1759"/>
              <a:gd name="T89" fmla="*/ 439 h 1499"/>
              <a:gd name="T90" fmla="*/ 1283 w 1759"/>
              <a:gd name="T91" fmla="*/ 242 h 1499"/>
              <a:gd name="T92" fmla="*/ 1624 w 1759"/>
              <a:gd name="T93" fmla="*/ 825 h 1499"/>
              <a:gd name="T94" fmla="*/ 1534 w 1759"/>
              <a:gd name="T95" fmla="*/ 1050 h 1499"/>
              <a:gd name="T96" fmla="*/ 1130 w 1759"/>
              <a:gd name="T97" fmla="*/ 1355 h 1499"/>
              <a:gd name="T98" fmla="*/ 1094 w 1759"/>
              <a:gd name="T99" fmla="*/ 1328 h 1499"/>
              <a:gd name="T100" fmla="*/ 1651 w 1759"/>
              <a:gd name="T101" fmla="*/ 1319 h 1499"/>
              <a:gd name="T102" fmla="*/ 1597 w 1759"/>
              <a:gd name="T103" fmla="*/ 1391 h 1499"/>
              <a:gd name="T104" fmla="*/ 1435 w 1759"/>
              <a:gd name="T105" fmla="*/ 1292 h 1499"/>
              <a:gd name="T106" fmla="*/ 1651 w 1759"/>
              <a:gd name="T107" fmla="*/ 1014 h 1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59" h="1499">
                <a:moveTo>
                  <a:pt x="1713" y="789"/>
                </a:moveTo>
                <a:lnTo>
                  <a:pt x="1713" y="789"/>
                </a:lnTo>
                <a:cubicBezTo>
                  <a:pt x="1651" y="520"/>
                  <a:pt x="1525" y="305"/>
                  <a:pt x="1337" y="170"/>
                </a:cubicBezTo>
                <a:cubicBezTo>
                  <a:pt x="1247" y="107"/>
                  <a:pt x="1166" y="90"/>
                  <a:pt x="1112" y="126"/>
                </a:cubicBezTo>
                <a:cubicBezTo>
                  <a:pt x="1067" y="152"/>
                  <a:pt x="1040" y="197"/>
                  <a:pt x="1014" y="260"/>
                </a:cubicBezTo>
                <a:cubicBezTo>
                  <a:pt x="1005" y="287"/>
                  <a:pt x="995" y="314"/>
                  <a:pt x="995" y="350"/>
                </a:cubicBezTo>
                <a:cubicBezTo>
                  <a:pt x="995" y="45"/>
                  <a:pt x="995" y="45"/>
                  <a:pt x="995" y="45"/>
                </a:cubicBezTo>
                <a:cubicBezTo>
                  <a:pt x="995" y="18"/>
                  <a:pt x="978" y="0"/>
                  <a:pt x="95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789" y="0"/>
                  <a:pt x="771" y="18"/>
                  <a:pt x="771" y="45"/>
                </a:cubicBezTo>
                <a:cubicBezTo>
                  <a:pt x="771" y="430"/>
                  <a:pt x="771" y="430"/>
                  <a:pt x="771" y="430"/>
                </a:cubicBezTo>
                <a:cubicBezTo>
                  <a:pt x="762" y="368"/>
                  <a:pt x="753" y="305"/>
                  <a:pt x="735" y="260"/>
                </a:cubicBezTo>
                <a:cubicBezTo>
                  <a:pt x="717" y="197"/>
                  <a:pt x="690" y="152"/>
                  <a:pt x="646" y="126"/>
                </a:cubicBezTo>
                <a:cubicBezTo>
                  <a:pt x="583" y="90"/>
                  <a:pt x="511" y="107"/>
                  <a:pt x="421" y="170"/>
                </a:cubicBezTo>
                <a:cubicBezTo>
                  <a:pt x="233" y="305"/>
                  <a:pt x="98" y="520"/>
                  <a:pt x="44" y="789"/>
                </a:cubicBezTo>
                <a:cubicBezTo>
                  <a:pt x="0" y="1014"/>
                  <a:pt x="8" y="1229"/>
                  <a:pt x="17" y="1328"/>
                </a:cubicBezTo>
                <a:cubicBezTo>
                  <a:pt x="26" y="1400"/>
                  <a:pt x="71" y="1454"/>
                  <a:pt x="134" y="1471"/>
                </a:cubicBezTo>
                <a:cubicBezTo>
                  <a:pt x="206" y="1489"/>
                  <a:pt x="269" y="1498"/>
                  <a:pt x="349" y="1498"/>
                </a:cubicBezTo>
                <a:cubicBezTo>
                  <a:pt x="403" y="1498"/>
                  <a:pt x="466" y="1498"/>
                  <a:pt x="520" y="1480"/>
                </a:cubicBezTo>
                <a:cubicBezTo>
                  <a:pt x="583" y="1471"/>
                  <a:pt x="726" y="1435"/>
                  <a:pt x="744" y="1355"/>
                </a:cubicBezTo>
                <a:cubicBezTo>
                  <a:pt x="753" y="1346"/>
                  <a:pt x="762" y="1319"/>
                  <a:pt x="762" y="978"/>
                </a:cubicBezTo>
                <a:cubicBezTo>
                  <a:pt x="771" y="906"/>
                  <a:pt x="771" y="843"/>
                  <a:pt x="771" y="789"/>
                </a:cubicBezTo>
                <a:cubicBezTo>
                  <a:pt x="771" y="780"/>
                  <a:pt x="780" y="780"/>
                  <a:pt x="789" y="772"/>
                </a:cubicBezTo>
                <a:cubicBezTo>
                  <a:pt x="879" y="691"/>
                  <a:pt x="879" y="691"/>
                  <a:pt x="879" y="691"/>
                </a:cubicBezTo>
                <a:cubicBezTo>
                  <a:pt x="987" y="798"/>
                  <a:pt x="987" y="798"/>
                  <a:pt x="987" y="798"/>
                </a:cubicBezTo>
                <a:cubicBezTo>
                  <a:pt x="987" y="852"/>
                  <a:pt x="987" y="915"/>
                  <a:pt x="987" y="978"/>
                </a:cubicBezTo>
                <a:cubicBezTo>
                  <a:pt x="995" y="1319"/>
                  <a:pt x="1005" y="1346"/>
                  <a:pt x="1005" y="1355"/>
                </a:cubicBezTo>
                <a:cubicBezTo>
                  <a:pt x="1031" y="1435"/>
                  <a:pt x="1175" y="1471"/>
                  <a:pt x="1238" y="1480"/>
                </a:cubicBezTo>
                <a:cubicBezTo>
                  <a:pt x="1292" y="1498"/>
                  <a:pt x="1354" y="1498"/>
                  <a:pt x="1408" y="1498"/>
                </a:cubicBezTo>
                <a:cubicBezTo>
                  <a:pt x="1480" y="1498"/>
                  <a:pt x="1552" y="1489"/>
                  <a:pt x="1615" y="1471"/>
                </a:cubicBezTo>
                <a:cubicBezTo>
                  <a:pt x="1687" y="1454"/>
                  <a:pt x="1731" y="1400"/>
                  <a:pt x="1740" y="1328"/>
                </a:cubicBezTo>
                <a:cubicBezTo>
                  <a:pt x="1749" y="1229"/>
                  <a:pt x="1758" y="1014"/>
                  <a:pt x="1713" y="789"/>
                </a:cubicBezTo>
                <a:close/>
                <a:moveTo>
                  <a:pt x="663" y="1328"/>
                </a:moveTo>
                <a:lnTo>
                  <a:pt x="663" y="1328"/>
                </a:lnTo>
                <a:cubicBezTo>
                  <a:pt x="663" y="1328"/>
                  <a:pt x="663" y="1337"/>
                  <a:pt x="655" y="1337"/>
                </a:cubicBezTo>
                <a:lnTo>
                  <a:pt x="655" y="1337"/>
                </a:lnTo>
                <a:cubicBezTo>
                  <a:pt x="520" y="1301"/>
                  <a:pt x="376" y="1274"/>
                  <a:pt x="269" y="1211"/>
                </a:cubicBezTo>
                <a:cubicBezTo>
                  <a:pt x="161" y="1148"/>
                  <a:pt x="107" y="1068"/>
                  <a:pt x="107" y="960"/>
                </a:cubicBezTo>
                <a:lnTo>
                  <a:pt x="107" y="951"/>
                </a:lnTo>
                <a:cubicBezTo>
                  <a:pt x="116" y="915"/>
                  <a:pt x="116" y="870"/>
                  <a:pt x="125" y="834"/>
                </a:cubicBezTo>
                <a:cubicBezTo>
                  <a:pt x="152" y="861"/>
                  <a:pt x="179" y="879"/>
                  <a:pt x="224" y="897"/>
                </a:cubicBezTo>
                <a:cubicBezTo>
                  <a:pt x="278" y="924"/>
                  <a:pt x="340" y="942"/>
                  <a:pt x="412" y="942"/>
                </a:cubicBezTo>
                <a:lnTo>
                  <a:pt x="421" y="942"/>
                </a:lnTo>
                <a:cubicBezTo>
                  <a:pt x="502" y="933"/>
                  <a:pt x="592" y="915"/>
                  <a:pt x="672" y="879"/>
                </a:cubicBezTo>
                <a:cubicBezTo>
                  <a:pt x="672" y="1104"/>
                  <a:pt x="672" y="1301"/>
                  <a:pt x="663" y="1328"/>
                </a:cubicBezTo>
                <a:close/>
                <a:moveTo>
                  <a:pt x="475" y="242"/>
                </a:moveTo>
                <a:lnTo>
                  <a:pt x="475" y="242"/>
                </a:lnTo>
                <a:cubicBezTo>
                  <a:pt x="502" y="224"/>
                  <a:pt x="538" y="197"/>
                  <a:pt x="574" y="197"/>
                </a:cubicBezTo>
                <a:cubicBezTo>
                  <a:pt x="583" y="197"/>
                  <a:pt x="592" y="197"/>
                  <a:pt x="601" y="206"/>
                </a:cubicBezTo>
                <a:cubicBezTo>
                  <a:pt x="646" y="233"/>
                  <a:pt x="672" y="314"/>
                  <a:pt x="682" y="439"/>
                </a:cubicBezTo>
                <a:cubicBezTo>
                  <a:pt x="682" y="493"/>
                  <a:pt x="682" y="538"/>
                  <a:pt x="682" y="574"/>
                </a:cubicBezTo>
                <a:lnTo>
                  <a:pt x="682" y="583"/>
                </a:lnTo>
                <a:cubicBezTo>
                  <a:pt x="682" y="628"/>
                  <a:pt x="682" y="646"/>
                  <a:pt x="682" y="655"/>
                </a:cubicBezTo>
                <a:lnTo>
                  <a:pt x="682" y="655"/>
                </a:lnTo>
                <a:lnTo>
                  <a:pt x="682" y="655"/>
                </a:lnTo>
                <a:cubicBezTo>
                  <a:pt x="682" y="700"/>
                  <a:pt x="682" y="736"/>
                  <a:pt x="682" y="780"/>
                </a:cubicBezTo>
                <a:cubicBezTo>
                  <a:pt x="672" y="780"/>
                  <a:pt x="672" y="780"/>
                  <a:pt x="672" y="780"/>
                </a:cubicBezTo>
                <a:cubicBezTo>
                  <a:pt x="583" y="825"/>
                  <a:pt x="502" y="843"/>
                  <a:pt x="430" y="852"/>
                </a:cubicBezTo>
                <a:cubicBezTo>
                  <a:pt x="367" y="852"/>
                  <a:pt x="313" y="843"/>
                  <a:pt x="269" y="816"/>
                </a:cubicBezTo>
                <a:cubicBezTo>
                  <a:pt x="197" y="789"/>
                  <a:pt x="161" y="745"/>
                  <a:pt x="152" y="727"/>
                </a:cubicBezTo>
                <a:cubicBezTo>
                  <a:pt x="215" y="520"/>
                  <a:pt x="323" y="350"/>
                  <a:pt x="475" y="242"/>
                </a:cubicBezTo>
                <a:close/>
                <a:moveTo>
                  <a:pt x="161" y="1391"/>
                </a:moveTo>
                <a:lnTo>
                  <a:pt x="161" y="1391"/>
                </a:lnTo>
                <a:cubicBezTo>
                  <a:pt x="134" y="1382"/>
                  <a:pt x="107" y="1355"/>
                  <a:pt x="107" y="1319"/>
                </a:cubicBezTo>
                <a:cubicBezTo>
                  <a:pt x="98" y="1283"/>
                  <a:pt x="98" y="1238"/>
                  <a:pt x="98" y="1184"/>
                </a:cubicBezTo>
                <a:cubicBezTo>
                  <a:pt x="134" y="1229"/>
                  <a:pt x="170" y="1256"/>
                  <a:pt x="224" y="1292"/>
                </a:cubicBezTo>
                <a:cubicBezTo>
                  <a:pt x="305" y="1337"/>
                  <a:pt x="403" y="1364"/>
                  <a:pt x="511" y="1391"/>
                </a:cubicBezTo>
                <a:cubicBezTo>
                  <a:pt x="502" y="1391"/>
                  <a:pt x="502" y="1400"/>
                  <a:pt x="493" y="1400"/>
                </a:cubicBezTo>
                <a:cubicBezTo>
                  <a:pt x="385" y="1418"/>
                  <a:pt x="260" y="1418"/>
                  <a:pt x="161" y="1391"/>
                </a:cubicBezTo>
                <a:close/>
                <a:moveTo>
                  <a:pt x="978" y="664"/>
                </a:moveTo>
                <a:lnTo>
                  <a:pt x="978" y="664"/>
                </a:lnTo>
                <a:cubicBezTo>
                  <a:pt x="906" y="592"/>
                  <a:pt x="906" y="592"/>
                  <a:pt x="906" y="592"/>
                </a:cubicBezTo>
                <a:cubicBezTo>
                  <a:pt x="897" y="583"/>
                  <a:pt x="888" y="574"/>
                  <a:pt x="879" y="574"/>
                </a:cubicBezTo>
                <a:cubicBezTo>
                  <a:pt x="861" y="574"/>
                  <a:pt x="852" y="583"/>
                  <a:pt x="843" y="592"/>
                </a:cubicBezTo>
                <a:cubicBezTo>
                  <a:pt x="789" y="646"/>
                  <a:pt x="789" y="646"/>
                  <a:pt x="789" y="646"/>
                </a:cubicBezTo>
                <a:cubicBezTo>
                  <a:pt x="771" y="592"/>
                  <a:pt x="771" y="592"/>
                  <a:pt x="771" y="592"/>
                </a:cubicBezTo>
                <a:cubicBezTo>
                  <a:pt x="843" y="529"/>
                  <a:pt x="843" y="529"/>
                  <a:pt x="843" y="529"/>
                </a:cubicBezTo>
                <a:cubicBezTo>
                  <a:pt x="852" y="520"/>
                  <a:pt x="861" y="502"/>
                  <a:pt x="861" y="493"/>
                </a:cubicBezTo>
                <a:cubicBezTo>
                  <a:pt x="861" y="90"/>
                  <a:pt x="861" y="90"/>
                  <a:pt x="861" y="90"/>
                </a:cubicBezTo>
                <a:cubicBezTo>
                  <a:pt x="906" y="90"/>
                  <a:pt x="906" y="90"/>
                  <a:pt x="906" y="90"/>
                </a:cubicBezTo>
                <a:cubicBezTo>
                  <a:pt x="906" y="502"/>
                  <a:pt x="906" y="502"/>
                  <a:pt x="906" y="502"/>
                </a:cubicBezTo>
                <a:cubicBezTo>
                  <a:pt x="906" y="511"/>
                  <a:pt x="906" y="520"/>
                  <a:pt x="915" y="529"/>
                </a:cubicBezTo>
                <a:cubicBezTo>
                  <a:pt x="942" y="556"/>
                  <a:pt x="942" y="556"/>
                  <a:pt x="942" y="556"/>
                </a:cubicBezTo>
                <a:lnTo>
                  <a:pt x="942" y="556"/>
                </a:lnTo>
                <a:cubicBezTo>
                  <a:pt x="978" y="601"/>
                  <a:pt x="978" y="601"/>
                  <a:pt x="978" y="601"/>
                </a:cubicBezTo>
                <a:lnTo>
                  <a:pt x="978" y="664"/>
                </a:lnTo>
                <a:close/>
                <a:moveTo>
                  <a:pt x="1076" y="655"/>
                </a:moveTo>
                <a:lnTo>
                  <a:pt x="1076" y="655"/>
                </a:lnTo>
                <a:lnTo>
                  <a:pt x="1076" y="655"/>
                </a:lnTo>
                <a:cubicBezTo>
                  <a:pt x="1076" y="646"/>
                  <a:pt x="1067" y="547"/>
                  <a:pt x="1076" y="439"/>
                </a:cubicBezTo>
                <a:cubicBezTo>
                  <a:pt x="1085" y="314"/>
                  <a:pt x="1112" y="233"/>
                  <a:pt x="1157" y="206"/>
                </a:cubicBezTo>
                <a:cubicBezTo>
                  <a:pt x="1193" y="188"/>
                  <a:pt x="1238" y="215"/>
                  <a:pt x="1283" y="242"/>
                </a:cubicBezTo>
                <a:cubicBezTo>
                  <a:pt x="1453" y="368"/>
                  <a:pt x="1570" y="556"/>
                  <a:pt x="1624" y="807"/>
                </a:cubicBezTo>
                <a:cubicBezTo>
                  <a:pt x="1624" y="816"/>
                  <a:pt x="1624" y="825"/>
                  <a:pt x="1624" y="825"/>
                </a:cubicBezTo>
                <a:cubicBezTo>
                  <a:pt x="1624" y="834"/>
                  <a:pt x="1624" y="834"/>
                  <a:pt x="1624" y="834"/>
                </a:cubicBezTo>
                <a:cubicBezTo>
                  <a:pt x="1624" y="834"/>
                  <a:pt x="1606" y="942"/>
                  <a:pt x="1534" y="1050"/>
                </a:cubicBezTo>
                <a:cubicBezTo>
                  <a:pt x="1489" y="1112"/>
                  <a:pt x="1435" y="1175"/>
                  <a:pt x="1381" y="1220"/>
                </a:cubicBezTo>
                <a:cubicBezTo>
                  <a:pt x="1310" y="1283"/>
                  <a:pt x="1220" y="1319"/>
                  <a:pt x="1130" y="1355"/>
                </a:cubicBezTo>
                <a:cubicBezTo>
                  <a:pt x="1121" y="1355"/>
                  <a:pt x="1121" y="1355"/>
                  <a:pt x="1121" y="1355"/>
                </a:cubicBezTo>
                <a:cubicBezTo>
                  <a:pt x="1103" y="1346"/>
                  <a:pt x="1094" y="1337"/>
                  <a:pt x="1094" y="1328"/>
                </a:cubicBezTo>
                <a:cubicBezTo>
                  <a:pt x="1085" y="1283"/>
                  <a:pt x="1076" y="951"/>
                  <a:pt x="1076" y="655"/>
                </a:cubicBezTo>
                <a:close/>
                <a:moveTo>
                  <a:pt x="1651" y="1319"/>
                </a:moveTo>
                <a:lnTo>
                  <a:pt x="1651" y="1319"/>
                </a:lnTo>
                <a:cubicBezTo>
                  <a:pt x="1642" y="1355"/>
                  <a:pt x="1624" y="1382"/>
                  <a:pt x="1597" y="1391"/>
                </a:cubicBezTo>
                <a:cubicBezTo>
                  <a:pt x="1498" y="1418"/>
                  <a:pt x="1372" y="1418"/>
                  <a:pt x="1265" y="1400"/>
                </a:cubicBezTo>
                <a:cubicBezTo>
                  <a:pt x="1328" y="1373"/>
                  <a:pt x="1381" y="1337"/>
                  <a:pt x="1435" y="1292"/>
                </a:cubicBezTo>
                <a:cubicBezTo>
                  <a:pt x="1507" y="1238"/>
                  <a:pt x="1561" y="1166"/>
                  <a:pt x="1606" y="1095"/>
                </a:cubicBezTo>
                <a:cubicBezTo>
                  <a:pt x="1624" y="1068"/>
                  <a:pt x="1642" y="1041"/>
                  <a:pt x="1651" y="1014"/>
                </a:cubicBezTo>
                <a:cubicBezTo>
                  <a:pt x="1660" y="1148"/>
                  <a:pt x="1660" y="1256"/>
                  <a:pt x="1651" y="13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99" name="Group 38">
            <a:extLst>
              <a:ext uri="{FF2B5EF4-FFF2-40B4-BE49-F238E27FC236}">
                <a16:creationId xmlns:a16="http://schemas.microsoft.com/office/drawing/2014/main" id="{82B82409-E865-2346-AE4C-70C29E486DD6}"/>
              </a:ext>
            </a:extLst>
          </p:cNvPr>
          <p:cNvGrpSpPr/>
          <p:nvPr/>
        </p:nvGrpSpPr>
        <p:grpSpPr>
          <a:xfrm>
            <a:off x="1451050" y="10108660"/>
            <a:ext cx="3515992" cy="1404347"/>
            <a:chOff x="5597782" y="11069053"/>
            <a:chExt cx="3515992" cy="1404347"/>
          </a:xfrm>
        </p:grpSpPr>
        <p:sp>
          <p:nvSpPr>
            <p:cNvPr id="400" name="CuadroTexto 395">
              <a:extLst>
                <a:ext uri="{FF2B5EF4-FFF2-40B4-BE49-F238E27FC236}">
                  <a16:creationId xmlns:a16="http://schemas.microsoft.com/office/drawing/2014/main" id="{AC5ADD48-4E6F-A443-BD3F-BA8136BD8DD9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01" name="Rectangle 40">
              <a:extLst>
                <a:ext uri="{FF2B5EF4-FFF2-40B4-BE49-F238E27FC236}">
                  <a16:creationId xmlns:a16="http://schemas.microsoft.com/office/drawing/2014/main" id="{83AFFCD9-97E1-DB42-9D0F-9905FE929E92}"/>
                </a:ext>
              </a:extLst>
            </p:cNvPr>
            <p:cNvSpPr/>
            <p:nvPr/>
          </p:nvSpPr>
          <p:spPr>
            <a:xfrm>
              <a:off x="5597782" y="11642403"/>
              <a:ext cx="351599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02" name="Group 38">
            <a:extLst>
              <a:ext uri="{FF2B5EF4-FFF2-40B4-BE49-F238E27FC236}">
                <a16:creationId xmlns:a16="http://schemas.microsoft.com/office/drawing/2014/main" id="{13C37D17-009C-944C-B75A-FA41D97276F7}"/>
              </a:ext>
            </a:extLst>
          </p:cNvPr>
          <p:cNvGrpSpPr/>
          <p:nvPr/>
        </p:nvGrpSpPr>
        <p:grpSpPr>
          <a:xfrm>
            <a:off x="5570552" y="10108660"/>
            <a:ext cx="3515992" cy="1404347"/>
            <a:chOff x="5597782" y="11069053"/>
            <a:chExt cx="3515992" cy="1404347"/>
          </a:xfrm>
        </p:grpSpPr>
        <p:sp>
          <p:nvSpPr>
            <p:cNvPr id="403" name="CuadroTexto 395">
              <a:extLst>
                <a:ext uri="{FF2B5EF4-FFF2-40B4-BE49-F238E27FC236}">
                  <a16:creationId xmlns:a16="http://schemas.microsoft.com/office/drawing/2014/main" id="{8AB2F21C-E14D-D445-8390-B9DBF454F9DC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04" name="Rectangle 40">
              <a:extLst>
                <a:ext uri="{FF2B5EF4-FFF2-40B4-BE49-F238E27FC236}">
                  <a16:creationId xmlns:a16="http://schemas.microsoft.com/office/drawing/2014/main" id="{B8DF4508-BAEC-7B4B-9A0B-705F66F6C268}"/>
                </a:ext>
              </a:extLst>
            </p:cNvPr>
            <p:cNvSpPr/>
            <p:nvPr/>
          </p:nvSpPr>
          <p:spPr>
            <a:xfrm>
              <a:off x="5597782" y="11642403"/>
              <a:ext cx="351599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05" name="Group 38">
            <a:extLst>
              <a:ext uri="{FF2B5EF4-FFF2-40B4-BE49-F238E27FC236}">
                <a16:creationId xmlns:a16="http://schemas.microsoft.com/office/drawing/2014/main" id="{DA4985E0-6899-CD49-AD1E-9D08BCDD593E}"/>
              </a:ext>
            </a:extLst>
          </p:cNvPr>
          <p:cNvGrpSpPr/>
          <p:nvPr/>
        </p:nvGrpSpPr>
        <p:grpSpPr>
          <a:xfrm>
            <a:off x="15481802" y="10098172"/>
            <a:ext cx="3515992" cy="1404347"/>
            <a:chOff x="5597782" y="11069053"/>
            <a:chExt cx="3515992" cy="1404347"/>
          </a:xfrm>
        </p:grpSpPr>
        <p:sp>
          <p:nvSpPr>
            <p:cNvPr id="406" name="CuadroTexto 395">
              <a:extLst>
                <a:ext uri="{FF2B5EF4-FFF2-40B4-BE49-F238E27FC236}">
                  <a16:creationId xmlns:a16="http://schemas.microsoft.com/office/drawing/2014/main" id="{0F12CE67-F495-CA49-98A6-9366904468A5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07" name="Rectangle 40">
              <a:extLst>
                <a:ext uri="{FF2B5EF4-FFF2-40B4-BE49-F238E27FC236}">
                  <a16:creationId xmlns:a16="http://schemas.microsoft.com/office/drawing/2014/main" id="{8DECD89B-E196-5B42-813F-86DB3606645C}"/>
                </a:ext>
              </a:extLst>
            </p:cNvPr>
            <p:cNvSpPr/>
            <p:nvPr/>
          </p:nvSpPr>
          <p:spPr>
            <a:xfrm>
              <a:off x="5597782" y="11642403"/>
              <a:ext cx="351599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08" name="Group 38">
            <a:extLst>
              <a:ext uri="{FF2B5EF4-FFF2-40B4-BE49-F238E27FC236}">
                <a16:creationId xmlns:a16="http://schemas.microsoft.com/office/drawing/2014/main" id="{EE497D15-509F-1542-99DD-356F888C1FB1}"/>
              </a:ext>
            </a:extLst>
          </p:cNvPr>
          <p:cNvGrpSpPr/>
          <p:nvPr/>
        </p:nvGrpSpPr>
        <p:grpSpPr>
          <a:xfrm>
            <a:off x="19762840" y="10110650"/>
            <a:ext cx="3515992" cy="1404347"/>
            <a:chOff x="5597782" y="11069053"/>
            <a:chExt cx="3515992" cy="1404347"/>
          </a:xfrm>
        </p:grpSpPr>
        <p:sp>
          <p:nvSpPr>
            <p:cNvPr id="409" name="CuadroTexto 395">
              <a:extLst>
                <a:ext uri="{FF2B5EF4-FFF2-40B4-BE49-F238E27FC236}">
                  <a16:creationId xmlns:a16="http://schemas.microsoft.com/office/drawing/2014/main" id="{F9889476-65AB-E743-B672-5218EA7AE419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10" name="Rectangle 40">
              <a:extLst>
                <a:ext uri="{FF2B5EF4-FFF2-40B4-BE49-F238E27FC236}">
                  <a16:creationId xmlns:a16="http://schemas.microsoft.com/office/drawing/2014/main" id="{79BC4AE8-1E0F-774F-8757-404ECC207B9B}"/>
                </a:ext>
              </a:extLst>
            </p:cNvPr>
            <p:cNvSpPr/>
            <p:nvPr/>
          </p:nvSpPr>
          <p:spPr>
            <a:xfrm>
              <a:off x="5597782" y="11642403"/>
              <a:ext cx="351599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CD3198D5-D1E8-CF4B-995B-B9A560467BE5}"/>
              </a:ext>
            </a:extLst>
          </p:cNvPr>
          <p:cNvGrpSpPr/>
          <p:nvPr/>
        </p:nvGrpSpPr>
        <p:grpSpPr>
          <a:xfrm>
            <a:off x="2668308" y="1078598"/>
            <a:ext cx="19041035" cy="2561450"/>
            <a:chOff x="2668308" y="861425"/>
            <a:chExt cx="19041035" cy="2561450"/>
          </a:xfrm>
        </p:grpSpPr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CC428264-1443-3347-987A-97FE317C1233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947C327D-8CBE-534D-A947-FCE4A1E443F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12">
      <a:dk1>
        <a:srgbClr val="989A98"/>
      </a:dk1>
      <a:lt1>
        <a:srgbClr val="FFFFFF"/>
      </a:lt1>
      <a:dk2>
        <a:srgbClr val="353E49"/>
      </a:dk2>
      <a:lt2>
        <a:srgbClr val="FDFFFE"/>
      </a:lt2>
      <a:accent1>
        <a:srgbClr val="5887A5"/>
      </a:accent1>
      <a:accent2>
        <a:srgbClr val="91BCC0"/>
      </a:accent2>
      <a:accent3>
        <a:srgbClr val="95B8D6"/>
      </a:accent3>
      <a:accent4>
        <a:srgbClr val="ADFFC5"/>
      </a:accent4>
      <a:accent5>
        <a:srgbClr val="3A4857"/>
      </a:accent5>
      <a:accent6>
        <a:srgbClr val="BDBDBF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91346</TotalTime>
  <Words>484</Words>
  <Application>Microsoft Macintosh PowerPoint</Application>
  <PresentationFormat>Personalizado</PresentationFormat>
  <Paragraphs>82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16187</cp:revision>
  <dcterms:created xsi:type="dcterms:W3CDTF">2014-11-12T21:47:38Z</dcterms:created>
  <dcterms:modified xsi:type="dcterms:W3CDTF">2019-09-27T19:06:41Z</dcterms:modified>
  <cp:category/>
</cp:coreProperties>
</file>