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12" r:id="rId6"/>
    <p:sldId id="311" r:id="rId7"/>
    <p:sldId id="307" r:id="rId8"/>
    <p:sldId id="30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5D0F9"/>
    <a:srgbClr val="FCD8A9"/>
    <a:srgbClr val="B64B5B"/>
    <a:srgbClr val="DDAC51"/>
    <a:srgbClr val="C85834"/>
    <a:srgbClr val="D3EBF5"/>
    <a:srgbClr val="C4D4E2"/>
    <a:srgbClr val="FFC88A"/>
    <a:srgbClr val="F2F2F2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3" d="100"/>
          <a:sy n="43" d="100"/>
        </p:scale>
        <p:origin x="360" y="4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5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reeform 292">
            <a:extLst>
              <a:ext uri="{FF2B5EF4-FFF2-40B4-BE49-F238E27FC236}">
                <a16:creationId xmlns:a16="http://schemas.microsoft.com/office/drawing/2014/main" id="{BB605287-4CB4-AE4C-AF96-D13323E0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50" y="6674441"/>
            <a:ext cx="5935835" cy="5325565"/>
          </a:xfrm>
          <a:custGeom>
            <a:avLst/>
            <a:gdLst>
              <a:gd name="T0" fmla="*/ 5417 w 5488"/>
              <a:gd name="T1" fmla="*/ 1449 h 4927"/>
              <a:gd name="T2" fmla="*/ 5417 w 5488"/>
              <a:gd name="T3" fmla="*/ 1449 h 4927"/>
              <a:gd name="T4" fmla="*/ 4875 w 5488"/>
              <a:gd name="T5" fmla="*/ 532 h 4927"/>
              <a:gd name="T6" fmla="*/ 3014 w 5488"/>
              <a:gd name="T7" fmla="*/ 365 h 4927"/>
              <a:gd name="T8" fmla="*/ 2726 w 5488"/>
              <a:gd name="T9" fmla="*/ 435 h 4927"/>
              <a:gd name="T10" fmla="*/ 2446 w 5488"/>
              <a:gd name="T11" fmla="*/ 374 h 4927"/>
              <a:gd name="T12" fmla="*/ 646 w 5488"/>
              <a:gd name="T13" fmla="*/ 584 h 4927"/>
              <a:gd name="T14" fmla="*/ 96 w 5488"/>
              <a:gd name="T15" fmla="*/ 1388 h 4927"/>
              <a:gd name="T16" fmla="*/ 61 w 5488"/>
              <a:gd name="T17" fmla="*/ 2340 h 4927"/>
              <a:gd name="T18" fmla="*/ 760 w 5488"/>
              <a:gd name="T19" fmla="*/ 3904 h 4927"/>
              <a:gd name="T20" fmla="*/ 1843 w 5488"/>
              <a:gd name="T21" fmla="*/ 4830 h 4927"/>
              <a:gd name="T22" fmla="*/ 2499 w 5488"/>
              <a:gd name="T23" fmla="*/ 4804 h 4927"/>
              <a:gd name="T24" fmla="*/ 2743 w 5488"/>
              <a:gd name="T25" fmla="*/ 4752 h 4927"/>
              <a:gd name="T26" fmla="*/ 2979 w 5488"/>
              <a:gd name="T27" fmla="*/ 4804 h 4927"/>
              <a:gd name="T28" fmla="*/ 3346 w 5488"/>
              <a:gd name="T29" fmla="*/ 4883 h 4927"/>
              <a:gd name="T30" fmla="*/ 3661 w 5488"/>
              <a:gd name="T31" fmla="*/ 4830 h 4927"/>
              <a:gd name="T32" fmla="*/ 4701 w 5488"/>
              <a:gd name="T33" fmla="*/ 3983 h 4927"/>
              <a:gd name="T34" fmla="*/ 5400 w 5488"/>
              <a:gd name="T35" fmla="*/ 2497 h 4927"/>
              <a:gd name="T36" fmla="*/ 5417 w 5488"/>
              <a:gd name="T37" fmla="*/ 1449 h 4927"/>
              <a:gd name="T38" fmla="*/ 5094 w 5488"/>
              <a:gd name="T39" fmla="*/ 2427 h 4927"/>
              <a:gd name="T40" fmla="*/ 5094 w 5488"/>
              <a:gd name="T41" fmla="*/ 2427 h 4927"/>
              <a:gd name="T42" fmla="*/ 4447 w 5488"/>
              <a:gd name="T43" fmla="*/ 3799 h 4927"/>
              <a:gd name="T44" fmla="*/ 3574 w 5488"/>
              <a:gd name="T45" fmla="*/ 4533 h 4927"/>
              <a:gd name="T46" fmla="*/ 3084 w 5488"/>
              <a:gd name="T47" fmla="*/ 4516 h 4927"/>
              <a:gd name="T48" fmla="*/ 2743 w 5488"/>
              <a:gd name="T49" fmla="*/ 4437 h 4927"/>
              <a:gd name="T50" fmla="*/ 2394 w 5488"/>
              <a:gd name="T51" fmla="*/ 4516 h 4927"/>
              <a:gd name="T52" fmla="*/ 1931 w 5488"/>
              <a:gd name="T53" fmla="*/ 4533 h 4927"/>
              <a:gd name="T54" fmla="*/ 1005 w 5488"/>
              <a:gd name="T55" fmla="*/ 3729 h 4927"/>
              <a:gd name="T56" fmla="*/ 367 w 5488"/>
              <a:gd name="T57" fmla="*/ 2288 h 4927"/>
              <a:gd name="T58" fmla="*/ 393 w 5488"/>
              <a:gd name="T59" fmla="*/ 1475 h 4927"/>
              <a:gd name="T60" fmla="*/ 839 w 5488"/>
              <a:gd name="T61" fmla="*/ 829 h 4927"/>
              <a:gd name="T62" fmla="*/ 2377 w 5488"/>
              <a:gd name="T63" fmla="*/ 680 h 4927"/>
              <a:gd name="T64" fmla="*/ 2726 w 5488"/>
              <a:gd name="T65" fmla="*/ 741 h 4927"/>
              <a:gd name="T66" fmla="*/ 3102 w 5488"/>
              <a:gd name="T67" fmla="*/ 663 h 4927"/>
              <a:gd name="T68" fmla="*/ 4666 w 5488"/>
              <a:gd name="T69" fmla="*/ 759 h 4927"/>
              <a:gd name="T70" fmla="*/ 5094 w 5488"/>
              <a:gd name="T71" fmla="*/ 2427 h 4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88" h="4927">
                <a:moveTo>
                  <a:pt x="5417" y="1449"/>
                </a:moveTo>
                <a:lnTo>
                  <a:pt x="5417" y="1449"/>
                </a:lnTo>
                <a:cubicBezTo>
                  <a:pt x="5330" y="1082"/>
                  <a:pt x="5146" y="776"/>
                  <a:pt x="4875" y="532"/>
                </a:cubicBezTo>
                <a:cubicBezTo>
                  <a:pt x="4273" y="0"/>
                  <a:pt x="3486" y="226"/>
                  <a:pt x="3014" y="365"/>
                </a:cubicBezTo>
                <a:cubicBezTo>
                  <a:pt x="2901" y="400"/>
                  <a:pt x="2778" y="435"/>
                  <a:pt x="2726" y="435"/>
                </a:cubicBezTo>
                <a:cubicBezTo>
                  <a:pt x="2673" y="435"/>
                  <a:pt x="2560" y="409"/>
                  <a:pt x="2446" y="374"/>
                </a:cubicBezTo>
                <a:cubicBezTo>
                  <a:pt x="2009" y="270"/>
                  <a:pt x="1275" y="95"/>
                  <a:pt x="646" y="584"/>
                </a:cubicBezTo>
                <a:cubicBezTo>
                  <a:pt x="375" y="794"/>
                  <a:pt x="192" y="1064"/>
                  <a:pt x="96" y="1388"/>
                </a:cubicBezTo>
                <a:cubicBezTo>
                  <a:pt x="9" y="1668"/>
                  <a:pt x="0" y="1991"/>
                  <a:pt x="61" y="2340"/>
                </a:cubicBezTo>
                <a:cubicBezTo>
                  <a:pt x="148" y="2856"/>
                  <a:pt x="402" y="3415"/>
                  <a:pt x="760" y="3904"/>
                </a:cubicBezTo>
                <a:cubicBezTo>
                  <a:pt x="1109" y="4376"/>
                  <a:pt x="1503" y="4717"/>
                  <a:pt x="1843" y="4830"/>
                </a:cubicBezTo>
                <a:cubicBezTo>
                  <a:pt x="2158" y="4926"/>
                  <a:pt x="2342" y="4856"/>
                  <a:pt x="2499" y="4804"/>
                </a:cubicBezTo>
                <a:cubicBezTo>
                  <a:pt x="2577" y="4778"/>
                  <a:pt x="2656" y="4752"/>
                  <a:pt x="2743" y="4752"/>
                </a:cubicBezTo>
                <a:cubicBezTo>
                  <a:pt x="2831" y="4752"/>
                  <a:pt x="2892" y="4769"/>
                  <a:pt x="2979" y="4804"/>
                </a:cubicBezTo>
                <a:cubicBezTo>
                  <a:pt x="3076" y="4839"/>
                  <a:pt x="3189" y="4883"/>
                  <a:pt x="3346" y="4883"/>
                </a:cubicBezTo>
                <a:cubicBezTo>
                  <a:pt x="3434" y="4883"/>
                  <a:pt x="3539" y="4865"/>
                  <a:pt x="3661" y="4830"/>
                </a:cubicBezTo>
                <a:cubicBezTo>
                  <a:pt x="3993" y="4734"/>
                  <a:pt x="4369" y="4419"/>
                  <a:pt x="4701" y="3983"/>
                </a:cubicBezTo>
                <a:cubicBezTo>
                  <a:pt x="5033" y="3528"/>
                  <a:pt x="5286" y="3004"/>
                  <a:pt x="5400" y="2497"/>
                </a:cubicBezTo>
                <a:cubicBezTo>
                  <a:pt x="5478" y="2122"/>
                  <a:pt x="5487" y="1763"/>
                  <a:pt x="5417" y="1449"/>
                </a:cubicBezTo>
                <a:close/>
                <a:moveTo>
                  <a:pt x="5094" y="2427"/>
                </a:moveTo>
                <a:lnTo>
                  <a:pt x="5094" y="2427"/>
                </a:lnTo>
                <a:cubicBezTo>
                  <a:pt x="4998" y="2899"/>
                  <a:pt x="4762" y="3380"/>
                  <a:pt x="4447" y="3799"/>
                </a:cubicBezTo>
                <a:cubicBezTo>
                  <a:pt x="4168" y="4184"/>
                  <a:pt x="3836" y="4454"/>
                  <a:pt x="3574" y="4533"/>
                </a:cubicBezTo>
                <a:cubicBezTo>
                  <a:pt x="3338" y="4603"/>
                  <a:pt x="3224" y="4568"/>
                  <a:pt x="3084" y="4516"/>
                </a:cubicBezTo>
                <a:cubicBezTo>
                  <a:pt x="2988" y="4481"/>
                  <a:pt x="2883" y="4437"/>
                  <a:pt x="2743" y="4437"/>
                </a:cubicBezTo>
                <a:cubicBezTo>
                  <a:pt x="2595" y="4437"/>
                  <a:pt x="2490" y="4481"/>
                  <a:pt x="2394" y="4516"/>
                </a:cubicBezTo>
                <a:cubicBezTo>
                  <a:pt x="2254" y="4568"/>
                  <a:pt x="2149" y="4603"/>
                  <a:pt x="1931" y="4533"/>
                </a:cubicBezTo>
                <a:cubicBezTo>
                  <a:pt x="1660" y="4446"/>
                  <a:pt x="1310" y="4140"/>
                  <a:pt x="1005" y="3729"/>
                </a:cubicBezTo>
                <a:cubicBezTo>
                  <a:pt x="681" y="3275"/>
                  <a:pt x="445" y="2751"/>
                  <a:pt x="367" y="2288"/>
                </a:cubicBezTo>
                <a:cubicBezTo>
                  <a:pt x="314" y="1982"/>
                  <a:pt x="323" y="1711"/>
                  <a:pt x="393" y="1475"/>
                </a:cubicBezTo>
                <a:cubicBezTo>
                  <a:pt x="463" y="1213"/>
                  <a:pt x="620" y="995"/>
                  <a:pt x="839" y="829"/>
                </a:cubicBezTo>
                <a:cubicBezTo>
                  <a:pt x="1354" y="427"/>
                  <a:pt x="1966" y="575"/>
                  <a:pt x="2377" y="680"/>
                </a:cubicBezTo>
                <a:cubicBezTo>
                  <a:pt x="2516" y="715"/>
                  <a:pt x="2630" y="741"/>
                  <a:pt x="2726" y="741"/>
                </a:cubicBezTo>
                <a:cubicBezTo>
                  <a:pt x="2822" y="741"/>
                  <a:pt x="2944" y="706"/>
                  <a:pt x="3102" y="663"/>
                </a:cubicBezTo>
                <a:cubicBezTo>
                  <a:pt x="3539" y="532"/>
                  <a:pt x="4194" y="339"/>
                  <a:pt x="4666" y="759"/>
                </a:cubicBezTo>
                <a:cubicBezTo>
                  <a:pt x="4972" y="1030"/>
                  <a:pt x="5295" y="1536"/>
                  <a:pt x="5094" y="24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3">
            <a:extLst>
              <a:ext uri="{FF2B5EF4-FFF2-40B4-BE49-F238E27FC236}">
                <a16:creationId xmlns:a16="http://schemas.microsoft.com/office/drawing/2014/main" id="{8DE521AF-D0D4-DF44-80BF-AEACE2A0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098" y="5296567"/>
            <a:ext cx="1444623" cy="1463694"/>
          </a:xfrm>
          <a:custGeom>
            <a:avLst/>
            <a:gdLst>
              <a:gd name="T0" fmla="*/ 157 w 1338"/>
              <a:gd name="T1" fmla="*/ 1354 h 1355"/>
              <a:gd name="T2" fmla="*/ 157 w 1338"/>
              <a:gd name="T3" fmla="*/ 1354 h 1355"/>
              <a:gd name="T4" fmla="*/ 1189 w 1338"/>
              <a:gd name="T5" fmla="*/ 743 h 1355"/>
              <a:gd name="T6" fmla="*/ 1337 w 1338"/>
              <a:gd name="T7" fmla="*/ 157 h 1355"/>
              <a:gd name="T8" fmla="*/ 1180 w 1338"/>
              <a:gd name="T9" fmla="*/ 0 h 1355"/>
              <a:gd name="T10" fmla="*/ 157 w 1338"/>
              <a:gd name="T11" fmla="*/ 612 h 1355"/>
              <a:gd name="T12" fmla="*/ 0 w 1338"/>
              <a:gd name="T13" fmla="*/ 1197 h 1355"/>
              <a:gd name="T14" fmla="*/ 44 w 1338"/>
              <a:gd name="T15" fmla="*/ 1311 h 1355"/>
              <a:gd name="T16" fmla="*/ 157 w 1338"/>
              <a:gd name="T17" fmla="*/ 1354 h 1355"/>
              <a:gd name="T18" fmla="*/ 428 w 1338"/>
              <a:gd name="T19" fmla="*/ 743 h 1355"/>
              <a:gd name="T20" fmla="*/ 428 w 1338"/>
              <a:gd name="T21" fmla="*/ 743 h 1355"/>
              <a:gd name="T22" fmla="*/ 1005 w 1338"/>
              <a:gd name="T23" fmla="*/ 323 h 1355"/>
              <a:gd name="T24" fmla="*/ 909 w 1338"/>
              <a:gd name="T25" fmla="*/ 620 h 1355"/>
              <a:gd name="T26" fmla="*/ 332 w 1338"/>
              <a:gd name="T27" fmla="*/ 1031 h 1355"/>
              <a:gd name="T28" fmla="*/ 428 w 1338"/>
              <a:gd name="T29" fmla="*/ 743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38" h="1355">
                <a:moveTo>
                  <a:pt x="157" y="1354"/>
                </a:moveTo>
                <a:lnTo>
                  <a:pt x="157" y="1354"/>
                </a:lnTo>
                <a:cubicBezTo>
                  <a:pt x="760" y="1354"/>
                  <a:pt x="1057" y="1022"/>
                  <a:pt x="1189" y="743"/>
                </a:cubicBezTo>
                <a:cubicBezTo>
                  <a:pt x="1337" y="454"/>
                  <a:pt x="1337" y="166"/>
                  <a:pt x="1337" y="157"/>
                </a:cubicBezTo>
                <a:cubicBezTo>
                  <a:pt x="1337" y="70"/>
                  <a:pt x="1267" y="0"/>
                  <a:pt x="1180" y="0"/>
                </a:cubicBezTo>
                <a:cubicBezTo>
                  <a:pt x="586" y="0"/>
                  <a:pt x="297" y="332"/>
                  <a:pt x="157" y="612"/>
                </a:cubicBezTo>
                <a:cubicBezTo>
                  <a:pt x="9" y="900"/>
                  <a:pt x="0" y="1180"/>
                  <a:pt x="0" y="1197"/>
                </a:cubicBezTo>
                <a:cubicBezTo>
                  <a:pt x="0" y="1241"/>
                  <a:pt x="18" y="1276"/>
                  <a:pt x="44" y="1311"/>
                </a:cubicBezTo>
                <a:cubicBezTo>
                  <a:pt x="70" y="1337"/>
                  <a:pt x="114" y="1354"/>
                  <a:pt x="157" y="1354"/>
                </a:cubicBezTo>
                <a:close/>
                <a:moveTo>
                  <a:pt x="428" y="743"/>
                </a:moveTo>
                <a:lnTo>
                  <a:pt x="428" y="743"/>
                </a:lnTo>
                <a:cubicBezTo>
                  <a:pt x="551" y="507"/>
                  <a:pt x="743" y="367"/>
                  <a:pt x="1005" y="323"/>
                </a:cubicBezTo>
                <a:cubicBezTo>
                  <a:pt x="996" y="402"/>
                  <a:pt x="961" y="515"/>
                  <a:pt x="909" y="620"/>
                </a:cubicBezTo>
                <a:cubicBezTo>
                  <a:pt x="795" y="856"/>
                  <a:pt x="594" y="987"/>
                  <a:pt x="332" y="1031"/>
                </a:cubicBezTo>
                <a:cubicBezTo>
                  <a:pt x="350" y="952"/>
                  <a:pt x="376" y="848"/>
                  <a:pt x="428" y="7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4">
            <a:extLst>
              <a:ext uri="{FF2B5EF4-FFF2-40B4-BE49-F238E27FC236}">
                <a16:creationId xmlns:a16="http://schemas.microsoft.com/office/drawing/2014/main" id="{80E4F215-429A-CB4C-A954-E0BA75E2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622" y="9377750"/>
            <a:ext cx="5668839" cy="1606726"/>
          </a:xfrm>
          <a:custGeom>
            <a:avLst/>
            <a:gdLst>
              <a:gd name="T0" fmla="*/ 227 w 5244"/>
              <a:gd name="T1" fmla="*/ 787 h 1487"/>
              <a:gd name="T2" fmla="*/ 227 w 5244"/>
              <a:gd name="T3" fmla="*/ 787 h 1487"/>
              <a:gd name="T4" fmla="*/ 4544 w 5244"/>
              <a:gd name="T5" fmla="*/ 1486 h 1487"/>
              <a:gd name="T6" fmla="*/ 5243 w 5244"/>
              <a:gd name="T7" fmla="*/ 0 h 1487"/>
              <a:gd name="T8" fmla="*/ 0 w 5244"/>
              <a:gd name="T9" fmla="*/ 228 h 1487"/>
              <a:gd name="T10" fmla="*/ 227 w 5244"/>
              <a:gd name="T11" fmla="*/ 787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44" h="1487">
                <a:moveTo>
                  <a:pt x="227" y="787"/>
                </a:moveTo>
                <a:lnTo>
                  <a:pt x="227" y="787"/>
                </a:lnTo>
                <a:cubicBezTo>
                  <a:pt x="4544" y="1486"/>
                  <a:pt x="4544" y="1486"/>
                  <a:pt x="4544" y="1486"/>
                </a:cubicBezTo>
                <a:cubicBezTo>
                  <a:pt x="4544" y="1486"/>
                  <a:pt x="5077" y="778"/>
                  <a:pt x="5243" y="0"/>
                </a:cubicBezTo>
                <a:cubicBezTo>
                  <a:pt x="0" y="228"/>
                  <a:pt x="0" y="228"/>
                  <a:pt x="0" y="228"/>
                </a:cubicBezTo>
                <a:lnTo>
                  <a:pt x="227" y="787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5">
            <a:extLst>
              <a:ext uri="{FF2B5EF4-FFF2-40B4-BE49-F238E27FC236}">
                <a16:creationId xmlns:a16="http://schemas.microsoft.com/office/drawing/2014/main" id="{8298035A-B987-DC40-B3FC-7BB5AEC62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911" y="10054769"/>
            <a:ext cx="114426" cy="247922"/>
          </a:xfrm>
          <a:custGeom>
            <a:avLst/>
            <a:gdLst>
              <a:gd name="T0" fmla="*/ 61 w 106"/>
              <a:gd name="T1" fmla="*/ 228 h 229"/>
              <a:gd name="T2" fmla="*/ 0 w 106"/>
              <a:gd name="T3" fmla="*/ 210 h 229"/>
              <a:gd name="T4" fmla="*/ 35 w 106"/>
              <a:gd name="T5" fmla="*/ 0 h 229"/>
              <a:gd name="T6" fmla="*/ 105 w 106"/>
              <a:gd name="T7" fmla="*/ 9 h 229"/>
              <a:gd name="T8" fmla="*/ 61 w 106"/>
              <a:gd name="T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229">
                <a:moveTo>
                  <a:pt x="61" y="228"/>
                </a:moveTo>
                <a:lnTo>
                  <a:pt x="0" y="210"/>
                </a:lnTo>
                <a:lnTo>
                  <a:pt x="35" y="0"/>
                </a:lnTo>
                <a:lnTo>
                  <a:pt x="105" y="9"/>
                </a:lnTo>
                <a:lnTo>
                  <a:pt x="61" y="2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6">
            <a:extLst>
              <a:ext uri="{FF2B5EF4-FFF2-40B4-BE49-F238E27FC236}">
                <a16:creationId xmlns:a16="http://schemas.microsoft.com/office/drawing/2014/main" id="{04E145F8-0B90-2847-B45D-D995B11D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207" y="9954645"/>
            <a:ext cx="152568" cy="472008"/>
          </a:xfrm>
          <a:custGeom>
            <a:avLst/>
            <a:gdLst>
              <a:gd name="T0" fmla="*/ 70 w 140"/>
              <a:gd name="T1" fmla="*/ 437 h 438"/>
              <a:gd name="T2" fmla="*/ 0 w 140"/>
              <a:gd name="T3" fmla="*/ 429 h 438"/>
              <a:gd name="T4" fmla="*/ 78 w 140"/>
              <a:gd name="T5" fmla="*/ 0 h 438"/>
              <a:gd name="T6" fmla="*/ 139 w 140"/>
              <a:gd name="T7" fmla="*/ 9 h 438"/>
              <a:gd name="T8" fmla="*/ 70 w 140"/>
              <a:gd name="T9" fmla="*/ 43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438">
                <a:moveTo>
                  <a:pt x="70" y="437"/>
                </a:moveTo>
                <a:lnTo>
                  <a:pt x="0" y="429"/>
                </a:lnTo>
                <a:lnTo>
                  <a:pt x="78" y="0"/>
                </a:lnTo>
                <a:lnTo>
                  <a:pt x="139" y="9"/>
                </a:lnTo>
                <a:lnTo>
                  <a:pt x="70" y="4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7">
            <a:extLst>
              <a:ext uri="{FF2B5EF4-FFF2-40B4-BE49-F238E27FC236}">
                <a16:creationId xmlns:a16="http://schemas.microsoft.com/office/drawing/2014/main" id="{C3CBD0DD-C646-854B-BC4C-97B4B33B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606" y="10388511"/>
            <a:ext cx="114426" cy="247922"/>
          </a:xfrm>
          <a:custGeom>
            <a:avLst/>
            <a:gdLst>
              <a:gd name="T0" fmla="*/ 61 w 106"/>
              <a:gd name="T1" fmla="*/ 228 h 229"/>
              <a:gd name="T2" fmla="*/ 0 w 106"/>
              <a:gd name="T3" fmla="*/ 219 h 229"/>
              <a:gd name="T4" fmla="*/ 35 w 106"/>
              <a:gd name="T5" fmla="*/ 0 h 229"/>
              <a:gd name="T6" fmla="*/ 105 w 106"/>
              <a:gd name="T7" fmla="*/ 18 h 229"/>
              <a:gd name="T8" fmla="*/ 61 w 106"/>
              <a:gd name="T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229">
                <a:moveTo>
                  <a:pt x="61" y="228"/>
                </a:moveTo>
                <a:lnTo>
                  <a:pt x="0" y="219"/>
                </a:lnTo>
                <a:lnTo>
                  <a:pt x="35" y="0"/>
                </a:lnTo>
                <a:lnTo>
                  <a:pt x="105" y="18"/>
                </a:lnTo>
                <a:lnTo>
                  <a:pt x="61" y="2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98">
            <a:extLst>
              <a:ext uri="{FF2B5EF4-FFF2-40B4-BE49-F238E27FC236}">
                <a16:creationId xmlns:a16="http://schemas.microsoft.com/office/drawing/2014/main" id="{B5C7099A-B591-5844-B7C5-125AA99D7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366" y="10340833"/>
            <a:ext cx="152568" cy="472005"/>
          </a:xfrm>
          <a:custGeom>
            <a:avLst/>
            <a:gdLst>
              <a:gd name="T0" fmla="*/ 70 w 141"/>
              <a:gd name="T1" fmla="*/ 436 h 437"/>
              <a:gd name="T2" fmla="*/ 0 w 141"/>
              <a:gd name="T3" fmla="*/ 428 h 437"/>
              <a:gd name="T4" fmla="*/ 78 w 141"/>
              <a:gd name="T5" fmla="*/ 0 h 437"/>
              <a:gd name="T6" fmla="*/ 140 w 141"/>
              <a:gd name="T7" fmla="*/ 8 h 437"/>
              <a:gd name="T8" fmla="*/ 70 w 141"/>
              <a:gd name="T9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437">
                <a:moveTo>
                  <a:pt x="70" y="436"/>
                </a:moveTo>
                <a:lnTo>
                  <a:pt x="0" y="428"/>
                </a:lnTo>
                <a:lnTo>
                  <a:pt x="78" y="0"/>
                </a:lnTo>
                <a:lnTo>
                  <a:pt x="140" y="8"/>
                </a:lnTo>
                <a:lnTo>
                  <a:pt x="70" y="4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9">
            <a:extLst>
              <a:ext uri="{FF2B5EF4-FFF2-40B4-BE49-F238E27FC236}">
                <a16:creationId xmlns:a16="http://schemas.microsoft.com/office/drawing/2014/main" id="{E17A0C40-93D3-6B4B-A6B8-0A06B53C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50" y="8099996"/>
            <a:ext cx="21140150" cy="1897560"/>
          </a:xfrm>
          <a:custGeom>
            <a:avLst/>
            <a:gdLst>
              <a:gd name="T0" fmla="*/ 19553 w 19554"/>
              <a:gd name="T1" fmla="*/ 1756 h 1757"/>
              <a:gd name="T2" fmla="*/ 19553 w 19554"/>
              <a:gd name="T3" fmla="*/ 1756 h 1757"/>
              <a:gd name="T4" fmla="*/ 297 w 19554"/>
              <a:gd name="T5" fmla="*/ 1756 h 1757"/>
              <a:gd name="T6" fmla="*/ 26 w 19554"/>
              <a:gd name="T7" fmla="*/ 830 h 1757"/>
              <a:gd name="T8" fmla="*/ 122 w 19554"/>
              <a:gd name="T9" fmla="*/ 0 h 1757"/>
              <a:gd name="T10" fmla="*/ 19553 w 19554"/>
              <a:gd name="T11" fmla="*/ 0 h 1757"/>
              <a:gd name="T12" fmla="*/ 19553 w 19554"/>
              <a:gd name="T13" fmla="*/ 1756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554" h="1757">
                <a:moveTo>
                  <a:pt x="19553" y="1756"/>
                </a:moveTo>
                <a:lnTo>
                  <a:pt x="19553" y="1756"/>
                </a:lnTo>
                <a:cubicBezTo>
                  <a:pt x="297" y="1756"/>
                  <a:pt x="297" y="1756"/>
                  <a:pt x="297" y="1756"/>
                </a:cubicBezTo>
                <a:cubicBezTo>
                  <a:pt x="201" y="1581"/>
                  <a:pt x="52" y="1258"/>
                  <a:pt x="26" y="830"/>
                </a:cubicBezTo>
                <a:cubicBezTo>
                  <a:pt x="0" y="472"/>
                  <a:pt x="61" y="183"/>
                  <a:pt x="122" y="0"/>
                </a:cubicBezTo>
                <a:cubicBezTo>
                  <a:pt x="6597" y="0"/>
                  <a:pt x="13079" y="0"/>
                  <a:pt x="19553" y="0"/>
                </a:cubicBezTo>
                <a:lnTo>
                  <a:pt x="19553" y="1756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00">
            <a:extLst>
              <a:ext uri="{FF2B5EF4-FFF2-40B4-BE49-F238E27FC236}">
                <a16:creationId xmlns:a16="http://schemas.microsoft.com/office/drawing/2014/main" id="{66CA7349-F27C-7144-95F1-4F6CBAF3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70" y="9535084"/>
            <a:ext cx="76284" cy="462472"/>
          </a:xfrm>
          <a:custGeom>
            <a:avLst/>
            <a:gdLst>
              <a:gd name="T0" fmla="*/ 70 w 71"/>
              <a:gd name="T1" fmla="*/ 428 h 429"/>
              <a:gd name="T2" fmla="*/ 0 w 71"/>
              <a:gd name="T3" fmla="*/ 428 h 429"/>
              <a:gd name="T4" fmla="*/ 0 w 71"/>
              <a:gd name="T5" fmla="*/ 0 h 429"/>
              <a:gd name="T6" fmla="*/ 70 w 71"/>
              <a:gd name="T7" fmla="*/ 0 h 429"/>
              <a:gd name="T8" fmla="*/ 70 w 71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29">
                <a:moveTo>
                  <a:pt x="70" y="428"/>
                </a:moveTo>
                <a:lnTo>
                  <a:pt x="0" y="428"/>
                </a:lnTo>
                <a:lnTo>
                  <a:pt x="0" y="0"/>
                </a:lnTo>
                <a:lnTo>
                  <a:pt x="70" y="0"/>
                </a:lnTo>
                <a:lnTo>
                  <a:pt x="70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01">
            <a:extLst>
              <a:ext uri="{FF2B5EF4-FFF2-40B4-BE49-F238E27FC236}">
                <a16:creationId xmlns:a16="http://schemas.microsoft.com/office/drawing/2014/main" id="{EB755CD7-4F3C-6943-9764-38934682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671" y="9763935"/>
            <a:ext cx="66748" cy="238387"/>
          </a:xfrm>
          <a:custGeom>
            <a:avLst/>
            <a:gdLst>
              <a:gd name="T0" fmla="*/ 61 w 62"/>
              <a:gd name="T1" fmla="*/ 218 h 219"/>
              <a:gd name="T2" fmla="*/ 0 w 62"/>
              <a:gd name="T3" fmla="*/ 218 h 219"/>
              <a:gd name="T4" fmla="*/ 0 w 62"/>
              <a:gd name="T5" fmla="*/ 0 h 219"/>
              <a:gd name="T6" fmla="*/ 61 w 62"/>
              <a:gd name="T7" fmla="*/ 0 h 219"/>
              <a:gd name="T8" fmla="*/ 61 w 62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19">
                <a:moveTo>
                  <a:pt x="61" y="218"/>
                </a:moveTo>
                <a:lnTo>
                  <a:pt x="0" y="218"/>
                </a:lnTo>
                <a:lnTo>
                  <a:pt x="0" y="0"/>
                </a:lnTo>
                <a:lnTo>
                  <a:pt x="61" y="0"/>
                </a:lnTo>
                <a:lnTo>
                  <a:pt x="61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02">
            <a:extLst>
              <a:ext uri="{FF2B5EF4-FFF2-40B4-BE49-F238E27FC236}">
                <a16:creationId xmlns:a16="http://schemas.microsoft.com/office/drawing/2014/main" id="{2628E323-B9A9-B04D-872A-9FDD3B6ED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503" y="9535084"/>
            <a:ext cx="66748" cy="462472"/>
          </a:xfrm>
          <a:custGeom>
            <a:avLst/>
            <a:gdLst>
              <a:gd name="T0" fmla="*/ 61 w 62"/>
              <a:gd name="T1" fmla="*/ 428 h 429"/>
              <a:gd name="T2" fmla="*/ 0 w 62"/>
              <a:gd name="T3" fmla="*/ 428 h 429"/>
              <a:gd name="T4" fmla="*/ 0 w 62"/>
              <a:gd name="T5" fmla="*/ 0 h 429"/>
              <a:gd name="T6" fmla="*/ 61 w 62"/>
              <a:gd name="T7" fmla="*/ 0 h 429"/>
              <a:gd name="T8" fmla="*/ 61 w 62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29">
                <a:moveTo>
                  <a:pt x="61" y="428"/>
                </a:moveTo>
                <a:lnTo>
                  <a:pt x="0" y="428"/>
                </a:lnTo>
                <a:lnTo>
                  <a:pt x="0" y="0"/>
                </a:lnTo>
                <a:lnTo>
                  <a:pt x="61" y="0"/>
                </a:lnTo>
                <a:lnTo>
                  <a:pt x="61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03">
            <a:extLst>
              <a:ext uri="{FF2B5EF4-FFF2-40B4-BE49-F238E27FC236}">
                <a16:creationId xmlns:a16="http://schemas.microsoft.com/office/drawing/2014/main" id="{C5FF5B1B-07E5-2642-BCE1-3ABA2CC8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437" y="9763935"/>
            <a:ext cx="76284" cy="238387"/>
          </a:xfrm>
          <a:custGeom>
            <a:avLst/>
            <a:gdLst>
              <a:gd name="T0" fmla="*/ 70 w 71"/>
              <a:gd name="T1" fmla="*/ 218 h 219"/>
              <a:gd name="T2" fmla="*/ 0 w 71"/>
              <a:gd name="T3" fmla="*/ 218 h 219"/>
              <a:gd name="T4" fmla="*/ 0 w 71"/>
              <a:gd name="T5" fmla="*/ 0 h 219"/>
              <a:gd name="T6" fmla="*/ 70 w 71"/>
              <a:gd name="T7" fmla="*/ 0 h 219"/>
              <a:gd name="T8" fmla="*/ 70 w 71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219">
                <a:moveTo>
                  <a:pt x="70" y="218"/>
                </a:moveTo>
                <a:lnTo>
                  <a:pt x="0" y="218"/>
                </a:lnTo>
                <a:lnTo>
                  <a:pt x="0" y="0"/>
                </a:lnTo>
                <a:lnTo>
                  <a:pt x="70" y="0"/>
                </a:lnTo>
                <a:lnTo>
                  <a:pt x="70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04">
            <a:extLst>
              <a:ext uri="{FF2B5EF4-FFF2-40B4-BE49-F238E27FC236}">
                <a16:creationId xmlns:a16="http://schemas.microsoft.com/office/drawing/2014/main" id="{414B514E-41B6-AF4C-A164-5F71B3930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268" y="9535084"/>
            <a:ext cx="76284" cy="462472"/>
          </a:xfrm>
          <a:custGeom>
            <a:avLst/>
            <a:gdLst>
              <a:gd name="T0" fmla="*/ 70 w 71"/>
              <a:gd name="T1" fmla="*/ 428 h 429"/>
              <a:gd name="T2" fmla="*/ 0 w 71"/>
              <a:gd name="T3" fmla="*/ 428 h 429"/>
              <a:gd name="T4" fmla="*/ 0 w 71"/>
              <a:gd name="T5" fmla="*/ 0 h 429"/>
              <a:gd name="T6" fmla="*/ 70 w 71"/>
              <a:gd name="T7" fmla="*/ 0 h 429"/>
              <a:gd name="T8" fmla="*/ 70 w 71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29">
                <a:moveTo>
                  <a:pt x="70" y="428"/>
                </a:moveTo>
                <a:lnTo>
                  <a:pt x="0" y="428"/>
                </a:lnTo>
                <a:lnTo>
                  <a:pt x="0" y="0"/>
                </a:lnTo>
                <a:lnTo>
                  <a:pt x="70" y="0"/>
                </a:lnTo>
                <a:lnTo>
                  <a:pt x="70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05">
            <a:extLst>
              <a:ext uri="{FF2B5EF4-FFF2-40B4-BE49-F238E27FC236}">
                <a16:creationId xmlns:a16="http://schemas.microsoft.com/office/drawing/2014/main" id="{C02CAB52-E0AC-634D-A838-20F72E76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738" y="9763935"/>
            <a:ext cx="66748" cy="238387"/>
          </a:xfrm>
          <a:custGeom>
            <a:avLst/>
            <a:gdLst>
              <a:gd name="T0" fmla="*/ 61 w 62"/>
              <a:gd name="T1" fmla="*/ 218 h 219"/>
              <a:gd name="T2" fmla="*/ 0 w 62"/>
              <a:gd name="T3" fmla="*/ 218 h 219"/>
              <a:gd name="T4" fmla="*/ 0 w 62"/>
              <a:gd name="T5" fmla="*/ 0 h 219"/>
              <a:gd name="T6" fmla="*/ 61 w 62"/>
              <a:gd name="T7" fmla="*/ 0 h 219"/>
              <a:gd name="T8" fmla="*/ 61 w 62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19">
                <a:moveTo>
                  <a:pt x="61" y="218"/>
                </a:moveTo>
                <a:lnTo>
                  <a:pt x="0" y="218"/>
                </a:lnTo>
                <a:lnTo>
                  <a:pt x="0" y="0"/>
                </a:lnTo>
                <a:lnTo>
                  <a:pt x="61" y="0"/>
                </a:lnTo>
                <a:lnTo>
                  <a:pt x="61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06">
            <a:extLst>
              <a:ext uri="{FF2B5EF4-FFF2-40B4-BE49-F238E27FC236}">
                <a16:creationId xmlns:a16="http://schemas.microsoft.com/office/drawing/2014/main" id="{F1DB92FB-34C7-9D49-BD9F-3D8CD439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804" y="9535084"/>
            <a:ext cx="66748" cy="462472"/>
          </a:xfrm>
          <a:custGeom>
            <a:avLst/>
            <a:gdLst>
              <a:gd name="T0" fmla="*/ 62 w 63"/>
              <a:gd name="T1" fmla="*/ 428 h 429"/>
              <a:gd name="T2" fmla="*/ 0 w 63"/>
              <a:gd name="T3" fmla="*/ 428 h 429"/>
              <a:gd name="T4" fmla="*/ 0 w 63"/>
              <a:gd name="T5" fmla="*/ 0 h 429"/>
              <a:gd name="T6" fmla="*/ 62 w 63"/>
              <a:gd name="T7" fmla="*/ 0 h 429"/>
              <a:gd name="T8" fmla="*/ 62 w 63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429">
                <a:moveTo>
                  <a:pt x="62" y="428"/>
                </a:moveTo>
                <a:lnTo>
                  <a:pt x="0" y="428"/>
                </a:lnTo>
                <a:lnTo>
                  <a:pt x="0" y="0"/>
                </a:lnTo>
                <a:lnTo>
                  <a:pt x="62" y="0"/>
                </a:lnTo>
                <a:lnTo>
                  <a:pt x="62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07">
            <a:extLst>
              <a:ext uri="{FF2B5EF4-FFF2-40B4-BE49-F238E27FC236}">
                <a16:creationId xmlns:a16="http://schemas.microsoft.com/office/drawing/2014/main" id="{C192C34D-0B5E-A74A-9722-5F06DE539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738" y="9763935"/>
            <a:ext cx="76284" cy="238387"/>
          </a:xfrm>
          <a:custGeom>
            <a:avLst/>
            <a:gdLst>
              <a:gd name="T0" fmla="*/ 69 w 70"/>
              <a:gd name="T1" fmla="*/ 218 h 219"/>
              <a:gd name="T2" fmla="*/ 0 w 70"/>
              <a:gd name="T3" fmla="*/ 218 h 219"/>
              <a:gd name="T4" fmla="*/ 0 w 70"/>
              <a:gd name="T5" fmla="*/ 0 h 219"/>
              <a:gd name="T6" fmla="*/ 69 w 70"/>
              <a:gd name="T7" fmla="*/ 0 h 219"/>
              <a:gd name="T8" fmla="*/ 69 w 70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19">
                <a:moveTo>
                  <a:pt x="69" y="218"/>
                </a:moveTo>
                <a:lnTo>
                  <a:pt x="0" y="218"/>
                </a:lnTo>
                <a:lnTo>
                  <a:pt x="0" y="0"/>
                </a:lnTo>
                <a:lnTo>
                  <a:pt x="69" y="0"/>
                </a:lnTo>
                <a:lnTo>
                  <a:pt x="69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08">
            <a:extLst>
              <a:ext uri="{FF2B5EF4-FFF2-40B4-BE49-F238E27FC236}">
                <a16:creationId xmlns:a16="http://schemas.microsoft.com/office/drawing/2014/main" id="{063D8331-7D61-D742-A958-8D1DD3A0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4569" y="9535084"/>
            <a:ext cx="76284" cy="462472"/>
          </a:xfrm>
          <a:custGeom>
            <a:avLst/>
            <a:gdLst>
              <a:gd name="T0" fmla="*/ 70 w 71"/>
              <a:gd name="T1" fmla="*/ 428 h 429"/>
              <a:gd name="T2" fmla="*/ 0 w 71"/>
              <a:gd name="T3" fmla="*/ 428 h 429"/>
              <a:gd name="T4" fmla="*/ 0 w 71"/>
              <a:gd name="T5" fmla="*/ 0 h 429"/>
              <a:gd name="T6" fmla="*/ 70 w 71"/>
              <a:gd name="T7" fmla="*/ 0 h 429"/>
              <a:gd name="T8" fmla="*/ 70 w 71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29">
                <a:moveTo>
                  <a:pt x="70" y="428"/>
                </a:moveTo>
                <a:lnTo>
                  <a:pt x="0" y="428"/>
                </a:lnTo>
                <a:lnTo>
                  <a:pt x="0" y="0"/>
                </a:lnTo>
                <a:lnTo>
                  <a:pt x="70" y="0"/>
                </a:lnTo>
                <a:lnTo>
                  <a:pt x="70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09">
            <a:extLst>
              <a:ext uri="{FF2B5EF4-FFF2-40B4-BE49-F238E27FC236}">
                <a16:creationId xmlns:a16="http://schemas.microsoft.com/office/drawing/2014/main" id="{D79D898E-3072-324D-ACE1-72FFEB8C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6039" y="9763935"/>
            <a:ext cx="66748" cy="238387"/>
          </a:xfrm>
          <a:custGeom>
            <a:avLst/>
            <a:gdLst>
              <a:gd name="T0" fmla="*/ 61 w 62"/>
              <a:gd name="T1" fmla="*/ 218 h 219"/>
              <a:gd name="T2" fmla="*/ 0 w 62"/>
              <a:gd name="T3" fmla="*/ 218 h 219"/>
              <a:gd name="T4" fmla="*/ 0 w 62"/>
              <a:gd name="T5" fmla="*/ 0 h 219"/>
              <a:gd name="T6" fmla="*/ 61 w 62"/>
              <a:gd name="T7" fmla="*/ 0 h 219"/>
              <a:gd name="T8" fmla="*/ 61 w 62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219">
                <a:moveTo>
                  <a:pt x="61" y="218"/>
                </a:moveTo>
                <a:lnTo>
                  <a:pt x="0" y="218"/>
                </a:lnTo>
                <a:lnTo>
                  <a:pt x="0" y="0"/>
                </a:lnTo>
                <a:lnTo>
                  <a:pt x="61" y="0"/>
                </a:lnTo>
                <a:lnTo>
                  <a:pt x="61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10">
            <a:extLst>
              <a:ext uri="{FF2B5EF4-FFF2-40B4-BE49-F238E27FC236}">
                <a16:creationId xmlns:a16="http://schemas.microsoft.com/office/drawing/2014/main" id="{FD007101-D050-4A40-824F-15D71A02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5871" y="9535084"/>
            <a:ext cx="66748" cy="462472"/>
          </a:xfrm>
          <a:custGeom>
            <a:avLst/>
            <a:gdLst>
              <a:gd name="T0" fmla="*/ 61 w 62"/>
              <a:gd name="T1" fmla="*/ 428 h 429"/>
              <a:gd name="T2" fmla="*/ 0 w 62"/>
              <a:gd name="T3" fmla="*/ 428 h 429"/>
              <a:gd name="T4" fmla="*/ 0 w 62"/>
              <a:gd name="T5" fmla="*/ 0 h 429"/>
              <a:gd name="T6" fmla="*/ 61 w 62"/>
              <a:gd name="T7" fmla="*/ 0 h 429"/>
              <a:gd name="T8" fmla="*/ 61 w 62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29">
                <a:moveTo>
                  <a:pt x="61" y="428"/>
                </a:moveTo>
                <a:lnTo>
                  <a:pt x="0" y="428"/>
                </a:lnTo>
                <a:lnTo>
                  <a:pt x="0" y="0"/>
                </a:lnTo>
                <a:lnTo>
                  <a:pt x="61" y="0"/>
                </a:lnTo>
                <a:lnTo>
                  <a:pt x="61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11">
            <a:extLst>
              <a:ext uri="{FF2B5EF4-FFF2-40B4-BE49-F238E27FC236}">
                <a16:creationId xmlns:a16="http://schemas.microsoft.com/office/drawing/2014/main" id="{08DC5C33-6209-044A-A0EC-2BC0E8C0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036" y="9763935"/>
            <a:ext cx="76284" cy="238387"/>
          </a:xfrm>
          <a:custGeom>
            <a:avLst/>
            <a:gdLst>
              <a:gd name="T0" fmla="*/ 70 w 71"/>
              <a:gd name="T1" fmla="*/ 218 h 219"/>
              <a:gd name="T2" fmla="*/ 0 w 71"/>
              <a:gd name="T3" fmla="*/ 218 h 219"/>
              <a:gd name="T4" fmla="*/ 0 w 71"/>
              <a:gd name="T5" fmla="*/ 0 h 219"/>
              <a:gd name="T6" fmla="*/ 70 w 71"/>
              <a:gd name="T7" fmla="*/ 0 h 219"/>
              <a:gd name="T8" fmla="*/ 70 w 71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219">
                <a:moveTo>
                  <a:pt x="70" y="218"/>
                </a:moveTo>
                <a:lnTo>
                  <a:pt x="0" y="218"/>
                </a:lnTo>
                <a:lnTo>
                  <a:pt x="0" y="0"/>
                </a:lnTo>
                <a:lnTo>
                  <a:pt x="70" y="0"/>
                </a:lnTo>
                <a:lnTo>
                  <a:pt x="70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12">
            <a:extLst>
              <a:ext uri="{FF2B5EF4-FFF2-40B4-BE49-F238E27FC236}">
                <a16:creationId xmlns:a16="http://schemas.microsoft.com/office/drawing/2014/main" id="{C56A2E69-410E-3D47-BB3F-BC921CF7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2867" y="9535084"/>
            <a:ext cx="76284" cy="462472"/>
          </a:xfrm>
          <a:custGeom>
            <a:avLst/>
            <a:gdLst>
              <a:gd name="T0" fmla="*/ 70 w 71"/>
              <a:gd name="T1" fmla="*/ 428 h 429"/>
              <a:gd name="T2" fmla="*/ 0 w 71"/>
              <a:gd name="T3" fmla="*/ 428 h 429"/>
              <a:gd name="T4" fmla="*/ 0 w 71"/>
              <a:gd name="T5" fmla="*/ 0 h 429"/>
              <a:gd name="T6" fmla="*/ 70 w 71"/>
              <a:gd name="T7" fmla="*/ 0 h 429"/>
              <a:gd name="T8" fmla="*/ 70 w 71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29">
                <a:moveTo>
                  <a:pt x="70" y="428"/>
                </a:moveTo>
                <a:lnTo>
                  <a:pt x="0" y="428"/>
                </a:lnTo>
                <a:lnTo>
                  <a:pt x="0" y="0"/>
                </a:lnTo>
                <a:lnTo>
                  <a:pt x="70" y="0"/>
                </a:lnTo>
                <a:lnTo>
                  <a:pt x="70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13">
            <a:extLst>
              <a:ext uri="{FF2B5EF4-FFF2-40B4-BE49-F238E27FC236}">
                <a16:creationId xmlns:a16="http://schemas.microsoft.com/office/drawing/2014/main" id="{722171BD-D8F5-3E4B-A49E-7C70C0F8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802" y="9763935"/>
            <a:ext cx="76284" cy="238387"/>
          </a:xfrm>
          <a:custGeom>
            <a:avLst/>
            <a:gdLst>
              <a:gd name="T0" fmla="*/ 70 w 71"/>
              <a:gd name="T1" fmla="*/ 218 h 219"/>
              <a:gd name="T2" fmla="*/ 0 w 71"/>
              <a:gd name="T3" fmla="*/ 218 h 219"/>
              <a:gd name="T4" fmla="*/ 0 w 71"/>
              <a:gd name="T5" fmla="*/ 0 h 219"/>
              <a:gd name="T6" fmla="*/ 70 w 71"/>
              <a:gd name="T7" fmla="*/ 0 h 219"/>
              <a:gd name="T8" fmla="*/ 70 w 71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219">
                <a:moveTo>
                  <a:pt x="70" y="218"/>
                </a:moveTo>
                <a:lnTo>
                  <a:pt x="0" y="218"/>
                </a:lnTo>
                <a:lnTo>
                  <a:pt x="0" y="0"/>
                </a:lnTo>
                <a:lnTo>
                  <a:pt x="70" y="0"/>
                </a:lnTo>
                <a:lnTo>
                  <a:pt x="70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14">
            <a:extLst>
              <a:ext uri="{FF2B5EF4-FFF2-40B4-BE49-F238E27FC236}">
                <a16:creationId xmlns:a16="http://schemas.microsoft.com/office/drawing/2014/main" id="{B485BAA0-E471-6C4A-AB0D-CE017CFB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633" y="9535084"/>
            <a:ext cx="76284" cy="462472"/>
          </a:xfrm>
          <a:custGeom>
            <a:avLst/>
            <a:gdLst>
              <a:gd name="T0" fmla="*/ 70 w 71"/>
              <a:gd name="T1" fmla="*/ 428 h 429"/>
              <a:gd name="T2" fmla="*/ 0 w 71"/>
              <a:gd name="T3" fmla="*/ 428 h 429"/>
              <a:gd name="T4" fmla="*/ 0 w 71"/>
              <a:gd name="T5" fmla="*/ 0 h 429"/>
              <a:gd name="T6" fmla="*/ 70 w 71"/>
              <a:gd name="T7" fmla="*/ 0 h 429"/>
              <a:gd name="T8" fmla="*/ 70 w 71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29">
                <a:moveTo>
                  <a:pt x="70" y="428"/>
                </a:moveTo>
                <a:lnTo>
                  <a:pt x="0" y="428"/>
                </a:lnTo>
                <a:lnTo>
                  <a:pt x="0" y="0"/>
                </a:lnTo>
                <a:lnTo>
                  <a:pt x="70" y="0"/>
                </a:lnTo>
                <a:lnTo>
                  <a:pt x="70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5">
            <a:extLst>
              <a:ext uri="{FF2B5EF4-FFF2-40B4-BE49-F238E27FC236}">
                <a16:creationId xmlns:a16="http://schemas.microsoft.com/office/drawing/2014/main" id="{DEFE25BB-8443-0F42-B950-285C5D44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1337" y="9763935"/>
            <a:ext cx="76284" cy="238387"/>
          </a:xfrm>
          <a:custGeom>
            <a:avLst/>
            <a:gdLst>
              <a:gd name="T0" fmla="*/ 70 w 71"/>
              <a:gd name="T1" fmla="*/ 218 h 219"/>
              <a:gd name="T2" fmla="*/ 0 w 71"/>
              <a:gd name="T3" fmla="*/ 218 h 219"/>
              <a:gd name="T4" fmla="*/ 0 w 71"/>
              <a:gd name="T5" fmla="*/ 0 h 219"/>
              <a:gd name="T6" fmla="*/ 70 w 71"/>
              <a:gd name="T7" fmla="*/ 0 h 219"/>
              <a:gd name="T8" fmla="*/ 70 w 71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219">
                <a:moveTo>
                  <a:pt x="70" y="218"/>
                </a:moveTo>
                <a:lnTo>
                  <a:pt x="0" y="218"/>
                </a:lnTo>
                <a:lnTo>
                  <a:pt x="0" y="0"/>
                </a:lnTo>
                <a:lnTo>
                  <a:pt x="70" y="0"/>
                </a:lnTo>
                <a:lnTo>
                  <a:pt x="70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16">
            <a:extLst>
              <a:ext uri="{FF2B5EF4-FFF2-40B4-BE49-F238E27FC236}">
                <a16:creationId xmlns:a16="http://schemas.microsoft.com/office/drawing/2014/main" id="{6005FB55-F534-1F41-8CFE-FB4E45C9D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5935" y="9535084"/>
            <a:ext cx="76284" cy="462472"/>
          </a:xfrm>
          <a:custGeom>
            <a:avLst/>
            <a:gdLst>
              <a:gd name="T0" fmla="*/ 70 w 71"/>
              <a:gd name="T1" fmla="*/ 428 h 429"/>
              <a:gd name="T2" fmla="*/ 0 w 71"/>
              <a:gd name="T3" fmla="*/ 428 h 429"/>
              <a:gd name="T4" fmla="*/ 0 w 71"/>
              <a:gd name="T5" fmla="*/ 0 h 429"/>
              <a:gd name="T6" fmla="*/ 70 w 71"/>
              <a:gd name="T7" fmla="*/ 0 h 429"/>
              <a:gd name="T8" fmla="*/ 70 w 71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29">
                <a:moveTo>
                  <a:pt x="70" y="428"/>
                </a:moveTo>
                <a:lnTo>
                  <a:pt x="0" y="428"/>
                </a:lnTo>
                <a:lnTo>
                  <a:pt x="0" y="0"/>
                </a:lnTo>
                <a:lnTo>
                  <a:pt x="70" y="0"/>
                </a:lnTo>
                <a:lnTo>
                  <a:pt x="70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17">
            <a:extLst>
              <a:ext uri="{FF2B5EF4-FFF2-40B4-BE49-F238E27FC236}">
                <a16:creationId xmlns:a16="http://schemas.microsoft.com/office/drawing/2014/main" id="{BB0B3247-29B0-0844-A42D-2E1A5DB4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3103" y="9763935"/>
            <a:ext cx="76284" cy="238387"/>
          </a:xfrm>
          <a:custGeom>
            <a:avLst/>
            <a:gdLst>
              <a:gd name="T0" fmla="*/ 69 w 70"/>
              <a:gd name="T1" fmla="*/ 218 h 219"/>
              <a:gd name="T2" fmla="*/ 0 w 70"/>
              <a:gd name="T3" fmla="*/ 218 h 219"/>
              <a:gd name="T4" fmla="*/ 0 w 70"/>
              <a:gd name="T5" fmla="*/ 0 h 219"/>
              <a:gd name="T6" fmla="*/ 69 w 70"/>
              <a:gd name="T7" fmla="*/ 0 h 219"/>
              <a:gd name="T8" fmla="*/ 69 w 70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19">
                <a:moveTo>
                  <a:pt x="69" y="218"/>
                </a:moveTo>
                <a:lnTo>
                  <a:pt x="0" y="218"/>
                </a:lnTo>
                <a:lnTo>
                  <a:pt x="0" y="0"/>
                </a:lnTo>
                <a:lnTo>
                  <a:pt x="69" y="0"/>
                </a:lnTo>
                <a:lnTo>
                  <a:pt x="69" y="2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18">
            <a:extLst>
              <a:ext uri="{FF2B5EF4-FFF2-40B4-BE49-F238E27FC236}">
                <a16:creationId xmlns:a16="http://schemas.microsoft.com/office/drawing/2014/main" id="{19F95ADF-FB71-6146-9578-1C3CDE1F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2934" y="9535084"/>
            <a:ext cx="76284" cy="462472"/>
          </a:xfrm>
          <a:custGeom>
            <a:avLst/>
            <a:gdLst>
              <a:gd name="T0" fmla="*/ 70 w 71"/>
              <a:gd name="T1" fmla="*/ 428 h 429"/>
              <a:gd name="T2" fmla="*/ 0 w 71"/>
              <a:gd name="T3" fmla="*/ 428 h 429"/>
              <a:gd name="T4" fmla="*/ 0 w 71"/>
              <a:gd name="T5" fmla="*/ 0 h 429"/>
              <a:gd name="T6" fmla="*/ 70 w 71"/>
              <a:gd name="T7" fmla="*/ 0 h 429"/>
              <a:gd name="T8" fmla="*/ 70 w 71"/>
              <a:gd name="T9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29">
                <a:moveTo>
                  <a:pt x="70" y="428"/>
                </a:moveTo>
                <a:lnTo>
                  <a:pt x="0" y="428"/>
                </a:lnTo>
                <a:lnTo>
                  <a:pt x="0" y="0"/>
                </a:lnTo>
                <a:lnTo>
                  <a:pt x="70" y="0"/>
                </a:lnTo>
                <a:lnTo>
                  <a:pt x="70" y="4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19">
            <a:extLst>
              <a:ext uri="{FF2B5EF4-FFF2-40B4-BE49-F238E27FC236}">
                <a16:creationId xmlns:a16="http://schemas.microsoft.com/office/drawing/2014/main" id="{9CB0FEF9-F74D-9742-A8A6-7344E5B4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1321" y="8099996"/>
            <a:ext cx="357579" cy="1897560"/>
          </a:xfrm>
          <a:custGeom>
            <a:avLst/>
            <a:gdLst>
              <a:gd name="T0" fmla="*/ 0 w 332"/>
              <a:gd name="T1" fmla="*/ 1756 h 1757"/>
              <a:gd name="T2" fmla="*/ 331 w 332"/>
              <a:gd name="T3" fmla="*/ 1756 h 1757"/>
              <a:gd name="T4" fmla="*/ 331 w 332"/>
              <a:gd name="T5" fmla="*/ 0 h 1757"/>
              <a:gd name="T6" fmla="*/ 0 w 332"/>
              <a:gd name="T7" fmla="*/ 0 h 1757"/>
              <a:gd name="T8" fmla="*/ 0 w 332"/>
              <a:gd name="T9" fmla="*/ 1756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1757">
                <a:moveTo>
                  <a:pt x="0" y="1756"/>
                </a:moveTo>
                <a:lnTo>
                  <a:pt x="331" y="1756"/>
                </a:lnTo>
                <a:lnTo>
                  <a:pt x="331" y="0"/>
                </a:lnTo>
                <a:lnTo>
                  <a:pt x="0" y="0"/>
                </a:lnTo>
                <a:lnTo>
                  <a:pt x="0" y="175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Line 320">
            <a:extLst>
              <a:ext uri="{FF2B5EF4-FFF2-40B4-BE49-F238E27FC236}">
                <a16:creationId xmlns:a16="http://schemas.microsoft.com/office/drawing/2014/main" id="{E41D79E2-34EB-B942-96D7-0A83786912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880" y="7189357"/>
            <a:ext cx="4766" cy="1926166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0" name="Freeform 321">
            <a:extLst>
              <a:ext uri="{FF2B5EF4-FFF2-40B4-BE49-F238E27FC236}">
                <a16:creationId xmlns:a16="http://schemas.microsoft.com/office/drawing/2014/main" id="{D069FEF2-0F96-5845-A8E0-3E28F0C8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596" y="9034473"/>
            <a:ext cx="143032" cy="143032"/>
          </a:xfrm>
          <a:custGeom>
            <a:avLst/>
            <a:gdLst>
              <a:gd name="T0" fmla="*/ 131 w 132"/>
              <a:gd name="T1" fmla="*/ 70 h 132"/>
              <a:gd name="T2" fmla="*/ 131 w 132"/>
              <a:gd name="T3" fmla="*/ 70 h 132"/>
              <a:gd name="T4" fmla="*/ 70 w 132"/>
              <a:gd name="T5" fmla="*/ 131 h 132"/>
              <a:gd name="T6" fmla="*/ 0 w 132"/>
              <a:gd name="T7" fmla="*/ 70 h 132"/>
              <a:gd name="T8" fmla="*/ 70 w 132"/>
              <a:gd name="T9" fmla="*/ 0 h 132"/>
              <a:gd name="T10" fmla="*/ 131 w 132"/>
              <a:gd name="T11" fmla="*/ 7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2">
                <a:moveTo>
                  <a:pt x="131" y="70"/>
                </a:moveTo>
                <a:lnTo>
                  <a:pt x="131" y="70"/>
                </a:lnTo>
                <a:cubicBezTo>
                  <a:pt x="131" y="105"/>
                  <a:pt x="104" y="131"/>
                  <a:pt x="70" y="131"/>
                </a:cubicBezTo>
                <a:cubicBezTo>
                  <a:pt x="35" y="131"/>
                  <a:pt x="0" y="105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04" y="0"/>
                  <a:pt x="131" y="35"/>
                  <a:pt x="131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Line 323">
            <a:extLst>
              <a:ext uri="{FF2B5EF4-FFF2-40B4-BE49-F238E27FC236}">
                <a16:creationId xmlns:a16="http://schemas.microsoft.com/office/drawing/2014/main" id="{500E1E9B-2657-9045-B771-E05790F56C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63036" y="7189357"/>
            <a:ext cx="4769" cy="1926166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3" name="Freeform 324">
            <a:extLst>
              <a:ext uri="{FF2B5EF4-FFF2-40B4-BE49-F238E27FC236}">
                <a16:creationId xmlns:a16="http://schemas.microsoft.com/office/drawing/2014/main" id="{25A1FFA8-CE56-F547-89CD-3D114775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6752" y="9034473"/>
            <a:ext cx="143032" cy="143032"/>
          </a:xfrm>
          <a:custGeom>
            <a:avLst/>
            <a:gdLst>
              <a:gd name="T0" fmla="*/ 131 w 132"/>
              <a:gd name="T1" fmla="*/ 70 h 132"/>
              <a:gd name="T2" fmla="*/ 131 w 132"/>
              <a:gd name="T3" fmla="*/ 70 h 132"/>
              <a:gd name="T4" fmla="*/ 70 w 132"/>
              <a:gd name="T5" fmla="*/ 131 h 132"/>
              <a:gd name="T6" fmla="*/ 0 w 132"/>
              <a:gd name="T7" fmla="*/ 70 h 132"/>
              <a:gd name="T8" fmla="*/ 70 w 132"/>
              <a:gd name="T9" fmla="*/ 0 h 132"/>
              <a:gd name="T10" fmla="*/ 131 w 132"/>
              <a:gd name="T11" fmla="*/ 7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2">
                <a:moveTo>
                  <a:pt x="131" y="70"/>
                </a:moveTo>
                <a:lnTo>
                  <a:pt x="131" y="70"/>
                </a:lnTo>
                <a:cubicBezTo>
                  <a:pt x="131" y="105"/>
                  <a:pt x="105" y="131"/>
                  <a:pt x="70" y="131"/>
                </a:cubicBezTo>
                <a:cubicBezTo>
                  <a:pt x="35" y="131"/>
                  <a:pt x="0" y="105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05" y="0"/>
                  <a:pt x="131" y="35"/>
                  <a:pt x="131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Line 326">
            <a:extLst>
              <a:ext uri="{FF2B5EF4-FFF2-40B4-BE49-F238E27FC236}">
                <a16:creationId xmlns:a16="http://schemas.microsoft.com/office/drawing/2014/main" id="{AB1E01FC-C746-704D-9C8A-24264A14C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77961" y="7189357"/>
            <a:ext cx="4769" cy="1926166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Freeform 327">
            <a:extLst>
              <a:ext uri="{FF2B5EF4-FFF2-40B4-BE49-F238E27FC236}">
                <a16:creationId xmlns:a16="http://schemas.microsoft.com/office/drawing/2014/main" id="{27411F56-39EE-7D42-8590-E2241B94C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78" y="9034473"/>
            <a:ext cx="152568" cy="143032"/>
          </a:xfrm>
          <a:custGeom>
            <a:avLst/>
            <a:gdLst>
              <a:gd name="T0" fmla="*/ 140 w 141"/>
              <a:gd name="T1" fmla="*/ 70 h 132"/>
              <a:gd name="T2" fmla="*/ 140 w 141"/>
              <a:gd name="T3" fmla="*/ 70 h 132"/>
              <a:gd name="T4" fmla="*/ 70 w 141"/>
              <a:gd name="T5" fmla="*/ 131 h 132"/>
              <a:gd name="T6" fmla="*/ 0 w 141"/>
              <a:gd name="T7" fmla="*/ 70 h 132"/>
              <a:gd name="T8" fmla="*/ 70 w 141"/>
              <a:gd name="T9" fmla="*/ 0 h 132"/>
              <a:gd name="T10" fmla="*/ 140 w 141"/>
              <a:gd name="T11" fmla="*/ 7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" h="132">
                <a:moveTo>
                  <a:pt x="140" y="70"/>
                </a:moveTo>
                <a:lnTo>
                  <a:pt x="140" y="70"/>
                </a:lnTo>
                <a:cubicBezTo>
                  <a:pt x="140" y="105"/>
                  <a:pt x="105" y="131"/>
                  <a:pt x="70" y="131"/>
                </a:cubicBezTo>
                <a:cubicBezTo>
                  <a:pt x="35" y="131"/>
                  <a:pt x="0" y="105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05" y="0"/>
                  <a:pt x="140" y="35"/>
                  <a:pt x="140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9">
            <a:extLst>
              <a:ext uri="{FF2B5EF4-FFF2-40B4-BE49-F238E27FC236}">
                <a16:creationId xmlns:a16="http://schemas.microsoft.com/office/drawing/2014/main" id="{C1EF6A07-793B-6842-A3FF-3FB75C97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223" y="5525418"/>
            <a:ext cx="1702081" cy="1697315"/>
          </a:xfrm>
          <a:custGeom>
            <a:avLst/>
            <a:gdLst>
              <a:gd name="T0" fmla="*/ 1573 w 1574"/>
              <a:gd name="T1" fmla="*/ 786 h 1572"/>
              <a:gd name="T2" fmla="*/ 1573 w 1574"/>
              <a:gd name="T3" fmla="*/ 786 h 1572"/>
              <a:gd name="T4" fmla="*/ 787 w 1574"/>
              <a:gd name="T5" fmla="*/ 0 h 1572"/>
              <a:gd name="T6" fmla="*/ 0 w 1574"/>
              <a:gd name="T7" fmla="*/ 786 h 1572"/>
              <a:gd name="T8" fmla="*/ 787 w 1574"/>
              <a:gd name="T9" fmla="*/ 1571 h 1572"/>
              <a:gd name="T10" fmla="*/ 1573 w 1574"/>
              <a:gd name="T11" fmla="*/ 78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4" h="1572">
                <a:moveTo>
                  <a:pt x="1573" y="786"/>
                </a:moveTo>
                <a:lnTo>
                  <a:pt x="1573" y="786"/>
                </a:lnTo>
                <a:cubicBezTo>
                  <a:pt x="1573" y="349"/>
                  <a:pt x="1223" y="0"/>
                  <a:pt x="787" y="0"/>
                </a:cubicBezTo>
                <a:cubicBezTo>
                  <a:pt x="349" y="0"/>
                  <a:pt x="0" y="349"/>
                  <a:pt x="0" y="786"/>
                </a:cubicBezTo>
                <a:cubicBezTo>
                  <a:pt x="0" y="1213"/>
                  <a:pt x="349" y="1571"/>
                  <a:pt x="787" y="1571"/>
                </a:cubicBezTo>
                <a:cubicBezTo>
                  <a:pt x="1223" y="1571"/>
                  <a:pt x="1573" y="1213"/>
                  <a:pt x="1573" y="786"/>
                </a:cubicBezTo>
              </a:path>
            </a:pathLst>
          </a:custGeom>
          <a:solidFill>
            <a:schemeClr val="bg2"/>
          </a:solidFill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0">
            <a:extLst>
              <a:ext uri="{FF2B5EF4-FFF2-40B4-BE49-F238E27FC236}">
                <a16:creationId xmlns:a16="http://schemas.microsoft.com/office/drawing/2014/main" id="{D3D12AE1-4135-D24F-A058-13190EA8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379" y="5525418"/>
            <a:ext cx="1702084" cy="1697315"/>
          </a:xfrm>
          <a:custGeom>
            <a:avLst/>
            <a:gdLst>
              <a:gd name="T0" fmla="*/ 1573 w 1574"/>
              <a:gd name="T1" fmla="*/ 786 h 1572"/>
              <a:gd name="T2" fmla="*/ 1573 w 1574"/>
              <a:gd name="T3" fmla="*/ 786 h 1572"/>
              <a:gd name="T4" fmla="*/ 787 w 1574"/>
              <a:gd name="T5" fmla="*/ 0 h 1572"/>
              <a:gd name="T6" fmla="*/ 0 w 1574"/>
              <a:gd name="T7" fmla="*/ 786 h 1572"/>
              <a:gd name="T8" fmla="*/ 787 w 1574"/>
              <a:gd name="T9" fmla="*/ 1571 h 1572"/>
              <a:gd name="T10" fmla="*/ 1573 w 1574"/>
              <a:gd name="T11" fmla="*/ 78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4" h="1572">
                <a:moveTo>
                  <a:pt x="1573" y="786"/>
                </a:moveTo>
                <a:lnTo>
                  <a:pt x="1573" y="786"/>
                </a:lnTo>
                <a:cubicBezTo>
                  <a:pt x="1573" y="349"/>
                  <a:pt x="1224" y="0"/>
                  <a:pt x="787" y="0"/>
                </a:cubicBezTo>
                <a:cubicBezTo>
                  <a:pt x="350" y="0"/>
                  <a:pt x="0" y="349"/>
                  <a:pt x="0" y="786"/>
                </a:cubicBezTo>
                <a:cubicBezTo>
                  <a:pt x="0" y="1213"/>
                  <a:pt x="350" y="1571"/>
                  <a:pt x="787" y="1571"/>
                </a:cubicBezTo>
                <a:cubicBezTo>
                  <a:pt x="1224" y="1571"/>
                  <a:pt x="1573" y="1213"/>
                  <a:pt x="1573" y="786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1">
            <a:extLst>
              <a:ext uri="{FF2B5EF4-FFF2-40B4-BE49-F238E27FC236}">
                <a16:creationId xmlns:a16="http://schemas.microsoft.com/office/drawing/2014/main" id="{18DF7961-4E10-264A-9EEC-123D11C0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4538" y="5525418"/>
            <a:ext cx="1702081" cy="1697315"/>
          </a:xfrm>
          <a:custGeom>
            <a:avLst/>
            <a:gdLst>
              <a:gd name="T0" fmla="*/ 1573 w 1574"/>
              <a:gd name="T1" fmla="*/ 786 h 1572"/>
              <a:gd name="T2" fmla="*/ 1573 w 1574"/>
              <a:gd name="T3" fmla="*/ 786 h 1572"/>
              <a:gd name="T4" fmla="*/ 786 w 1574"/>
              <a:gd name="T5" fmla="*/ 0 h 1572"/>
              <a:gd name="T6" fmla="*/ 0 w 1574"/>
              <a:gd name="T7" fmla="*/ 786 h 1572"/>
              <a:gd name="T8" fmla="*/ 786 w 1574"/>
              <a:gd name="T9" fmla="*/ 1571 h 1572"/>
              <a:gd name="T10" fmla="*/ 1573 w 1574"/>
              <a:gd name="T11" fmla="*/ 786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4" h="1572">
                <a:moveTo>
                  <a:pt x="1573" y="786"/>
                </a:moveTo>
                <a:lnTo>
                  <a:pt x="1573" y="786"/>
                </a:lnTo>
                <a:cubicBezTo>
                  <a:pt x="1573" y="349"/>
                  <a:pt x="1223" y="0"/>
                  <a:pt x="786" y="0"/>
                </a:cubicBezTo>
                <a:cubicBezTo>
                  <a:pt x="349" y="0"/>
                  <a:pt x="0" y="349"/>
                  <a:pt x="0" y="786"/>
                </a:cubicBezTo>
                <a:cubicBezTo>
                  <a:pt x="0" y="1213"/>
                  <a:pt x="349" y="1571"/>
                  <a:pt x="786" y="1571"/>
                </a:cubicBezTo>
                <a:cubicBezTo>
                  <a:pt x="1223" y="1571"/>
                  <a:pt x="1573" y="1213"/>
                  <a:pt x="1573" y="786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2">
            <a:extLst>
              <a:ext uri="{FF2B5EF4-FFF2-40B4-BE49-F238E27FC236}">
                <a16:creationId xmlns:a16="http://schemas.microsoft.com/office/drawing/2014/main" id="{85F4EAB4-7C2C-4F4E-8F66-0EF3F35A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724" y="5768571"/>
            <a:ext cx="491079" cy="1201470"/>
          </a:xfrm>
          <a:custGeom>
            <a:avLst/>
            <a:gdLst>
              <a:gd name="T0" fmla="*/ 324 w 456"/>
              <a:gd name="T1" fmla="*/ 1109 h 1110"/>
              <a:gd name="T2" fmla="*/ 228 w 456"/>
              <a:gd name="T3" fmla="*/ 1065 h 1110"/>
              <a:gd name="T4" fmla="*/ 131 w 456"/>
              <a:gd name="T5" fmla="*/ 1109 h 1110"/>
              <a:gd name="T6" fmla="*/ 0 w 456"/>
              <a:gd name="T7" fmla="*/ 986 h 1110"/>
              <a:gd name="T8" fmla="*/ 70 w 456"/>
              <a:gd name="T9" fmla="*/ 865 h 1110"/>
              <a:gd name="T10" fmla="*/ 105 w 456"/>
              <a:gd name="T11" fmla="*/ 830 h 1110"/>
              <a:gd name="T12" fmla="*/ 70 w 456"/>
              <a:gd name="T13" fmla="*/ 245 h 1110"/>
              <a:gd name="T14" fmla="*/ 44 w 456"/>
              <a:gd name="T15" fmla="*/ 218 h 1110"/>
              <a:gd name="T16" fmla="*/ 44 w 456"/>
              <a:gd name="T17" fmla="*/ 35 h 1110"/>
              <a:gd name="T18" fmla="*/ 219 w 456"/>
              <a:gd name="T19" fmla="*/ 35 h 1110"/>
              <a:gd name="T20" fmla="*/ 236 w 456"/>
              <a:gd name="T21" fmla="*/ 35 h 1110"/>
              <a:gd name="T22" fmla="*/ 411 w 456"/>
              <a:gd name="T23" fmla="*/ 35 h 1110"/>
              <a:gd name="T24" fmla="*/ 411 w 456"/>
              <a:gd name="T25" fmla="*/ 218 h 1110"/>
              <a:gd name="T26" fmla="*/ 385 w 456"/>
              <a:gd name="T27" fmla="*/ 245 h 1110"/>
              <a:gd name="T28" fmla="*/ 359 w 456"/>
              <a:gd name="T29" fmla="*/ 839 h 1110"/>
              <a:gd name="T30" fmla="*/ 385 w 456"/>
              <a:gd name="T31" fmla="*/ 865 h 1110"/>
              <a:gd name="T32" fmla="*/ 411 w 456"/>
              <a:gd name="T33" fmla="*/ 891 h 1110"/>
              <a:gd name="T34" fmla="*/ 411 w 456"/>
              <a:gd name="T35" fmla="*/ 1074 h 1110"/>
              <a:gd name="T36" fmla="*/ 228 w 456"/>
              <a:gd name="T37" fmla="*/ 995 h 1110"/>
              <a:gd name="T38" fmla="*/ 245 w 456"/>
              <a:gd name="T39" fmla="*/ 1004 h 1110"/>
              <a:gd name="T40" fmla="*/ 324 w 456"/>
              <a:gd name="T41" fmla="*/ 1056 h 1110"/>
              <a:gd name="T42" fmla="*/ 394 w 456"/>
              <a:gd name="T43" fmla="*/ 986 h 1110"/>
              <a:gd name="T44" fmla="*/ 350 w 456"/>
              <a:gd name="T45" fmla="*/ 909 h 1110"/>
              <a:gd name="T46" fmla="*/ 315 w 456"/>
              <a:gd name="T47" fmla="*/ 874 h 1110"/>
              <a:gd name="T48" fmla="*/ 306 w 456"/>
              <a:gd name="T49" fmla="*/ 262 h 1110"/>
              <a:gd name="T50" fmla="*/ 350 w 456"/>
              <a:gd name="T51" fmla="*/ 210 h 1110"/>
              <a:gd name="T52" fmla="*/ 376 w 456"/>
              <a:gd name="T53" fmla="*/ 175 h 1110"/>
              <a:gd name="T54" fmla="*/ 376 w 456"/>
              <a:gd name="T55" fmla="*/ 78 h 1110"/>
              <a:gd name="T56" fmla="*/ 271 w 456"/>
              <a:gd name="T57" fmla="*/ 78 h 1110"/>
              <a:gd name="T58" fmla="*/ 210 w 456"/>
              <a:gd name="T59" fmla="*/ 105 h 1110"/>
              <a:gd name="T60" fmla="*/ 131 w 456"/>
              <a:gd name="T61" fmla="*/ 52 h 1110"/>
              <a:gd name="T62" fmla="*/ 61 w 456"/>
              <a:gd name="T63" fmla="*/ 122 h 1110"/>
              <a:gd name="T64" fmla="*/ 105 w 456"/>
              <a:gd name="T65" fmla="*/ 201 h 1110"/>
              <a:gd name="T66" fmla="*/ 149 w 456"/>
              <a:gd name="T67" fmla="*/ 245 h 1110"/>
              <a:gd name="T68" fmla="*/ 158 w 456"/>
              <a:gd name="T69" fmla="*/ 847 h 1110"/>
              <a:gd name="T70" fmla="*/ 105 w 456"/>
              <a:gd name="T71" fmla="*/ 909 h 1110"/>
              <a:gd name="T72" fmla="*/ 79 w 456"/>
              <a:gd name="T73" fmla="*/ 935 h 1110"/>
              <a:gd name="T74" fmla="*/ 79 w 456"/>
              <a:gd name="T75" fmla="*/ 1030 h 1110"/>
              <a:gd name="T76" fmla="*/ 184 w 456"/>
              <a:gd name="T77" fmla="*/ 1030 h 1110"/>
              <a:gd name="T78" fmla="*/ 228 w 456"/>
              <a:gd name="T79" fmla="*/ 995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6" h="1110">
                <a:moveTo>
                  <a:pt x="324" y="1109"/>
                </a:moveTo>
                <a:lnTo>
                  <a:pt x="324" y="1109"/>
                </a:lnTo>
                <a:cubicBezTo>
                  <a:pt x="289" y="1109"/>
                  <a:pt x="262" y="1100"/>
                  <a:pt x="236" y="1074"/>
                </a:cubicBezTo>
                <a:cubicBezTo>
                  <a:pt x="228" y="1065"/>
                  <a:pt x="228" y="1065"/>
                  <a:pt x="228" y="1065"/>
                </a:cubicBezTo>
                <a:cubicBezTo>
                  <a:pt x="219" y="1074"/>
                  <a:pt x="219" y="1074"/>
                  <a:pt x="219" y="1074"/>
                </a:cubicBezTo>
                <a:cubicBezTo>
                  <a:pt x="193" y="1100"/>
                  <a:pt x="166" y="1109"/>
                  <a:pt x="131" y="1109"/>
                </a:cubicBezTo>
                <a:cubicBezTo>
                  <a:pt x="96" y="1109"/>
                  <a:pt x="61" y="1100"/>
                  <a:pt x="44" y="1074"/>
                </a:cubicBezTo>
                <a:cubicBezTo>
                  <a:pt x="18" y="1047"/>
                  <a:pt x="0" y="1021"/>
                  <a:pt x="0" y="986"/>
                </a:cubicBezTo>
                <a:cubicBezTo>
                  <a:pt x="0" y="951"/>
                  <a:pt x="18" y="917"/>
                  <a:pt x="44" y="891"/>
                </a:cubicBezTo>
                <a:cubicBezTo>
                  <a:pt x="70" y="865"/>
                  <a:pt x="70" y="865"/>
                  <a:pt x="70" y="865"/>
                </a:cubicBezTo>
                <a:lnTo>
                  <a:pt x="70" y="865"/>
                </a:lnTo>
                <a:cubicBezTo>
                  <a:pt x="105" y="830"/>
                  <a:pt x="105" y="830"/>
                  <a:pt x="105" y="830"/>
                </a:cubicBezTo>
                <a:cubicBezTo>
                  <a:pt x="105" y="280"/>
                  <a:pt x="105" y="280"/>
                  <a:pt x="105" y="280"/>
                </a:cubicBezTo>
                <a:cubicBezTo>
                  <a:pt x="70" y="245"/>
                  <a:pt x="70" y="245"/>
                  <a:pt x="70" y="245"/>
                </a:cubicBezTo>
                <a:lnTo>
                  <a:pt x="70" y="245"/>
                </a:lnTo>
                <a:cubicBezTo>
                  <a:pt x="44" y="218"/>
                  <a:pt x="44" y="218"/>
                  <a:pt x="44" y="218"/>
                </a:cubicBezTo>
                <a:cubicBezTo>
                  <a:pt x="18" y="192"/>
                  <a:pt x="0" y="157"/>
                  <a:pt x="0" y="122"/>
                </a:cubicBezTo>
                <a:cubicBezTo>
                  <a:pt x="0" y="96"/>
                  <a:pt x="18" y="61"/>
                  <a:pt x="44" y="35"/>
                </a:cubicBezTo>
                <a:cubicBezTo>
                  <a:pt x="61" y="17"/>
                  <a:pt x="96" y="0"/>
                  <a:pt x="131" y="0"/>
                </a:cubicBezTo>
                <a:cubicBezTo>
                  <a:pt x="166" y="0"/>
                  <a:pt x="193" y="17"/>
                  <a:pt x="219" y="35"/>
                </a:cubicBezTo>
                <a:cubicBezTo>
                  <a:pt x="228" y="44"/>
                  <a:pt x="228" y="44"/>
                  <a:pt x="228" y="44"/>
                </a:cubicBezTo>
                <a:cubicBezTo>
                  <a:pt x="236" y="35"/>
                  <a:pt x="236" y="35"/>
                  <a:pt x="236" y="35"/>
                </a:cubicBezTo>
                <a:cubicBezTo>
                  <a:pt x="262" y="17"/>
                  <a:pt x="289" y="0"/>
                  <a:pt x="324" y="0"/>
                </a:cubicBezTo>
                <a:cubicBezTo>
                  <a:pt x="359" y="0"/>
                  <a:pt x="394" y="17"/>
                  <a:pt x="411" y="35"/>
                </a:cubicBezTo>
                <a:cubicBezTo>
                  <a:pt x="437" y="61"/>
                  <a:pt x="455" y="96"/>
                  <a:pt x="455" y="122"/>
                </a:cubicBezTo>
                <a:cubicBezTo>
                  <a:pt x="455" y="157"/>
                  <a:pt x="437" y="192"/>
                  <a:pt x="411" y="218"/>
                </a:cubicBezTo>
                <a:cubicBezTo>
                  <a:pt x="385" y="245"/>
                  <a:pt x="385" y="245"/>
                  <a:pt x="385" y="245"/>
                </a:cubicBezTo>
                <a:lnTo>
                  <a:pt x="385" y="245"/>
                </a:lnTo>
                <a:cubicBezTo>
                  <a:pt x="359" y="271"/>
                  <a:pt x="359" y="271"/>
                  <a:pt x="359" y="271"/>
                </a:cubicBezTo>
                <a:cubicBezTo>
                  <a:pt x="359" y="839"/>
                  <a:pt x="359" y="839"/>
                  <a:pt x="359" y="839"/>
                </a:cubicBezTo>
                <a:cubicBezTo>
                  <a:pt x="385" y="865"/>
                  <a:pt x="385" y="865"/>
                  <a:pt x="385" y="865"/>
                </a:cubicBezTo>
                <a:lnTo>
                  <a:pt x="385" y="865"/>
                </a:lnTo>
                <a:cubicBezTo>
                  <a:pt x="411" y="891"/>
                  <a:pt x="411" y="891"/>
                  <a:pt x="411" y="891"/>
                </a:cubicBezTo>
                <a:lnTo>
                  <a:pt x="411" y="891"/>
                </a:lnTo>
                <a:cubicBezTo>
                  <a:pt x="437" y="917"/>
                  <a:pt x="455" y="951"/>
                  <a:pt x="455" y="986"/>
                </a:cubicBezTo>
                <a:cubicBezTo>
                  <a:pt x="455" y="1021"/>
                  <a:pt x="437" y="1047"/>
                  <a:pt x="411" y="1074"/>
                </a:cubicBezTo>
                <a:cubicBezTo>
                  <a:pt x="394" y="1100"/>
                  <a:pt x="359" y="1109"/>
                  <a:pt x="324" y="1109"/>
                </a:cubicBezTo>
                <a:close/>
                <a:moveTo>
                  <a:pt x="228" y="995"/>
                </a:moveTo>
                <a:lnTo>
                  <a:pt x="228" y="995"/>
                </a:lnTo>
                <a:cubicBezTo>
                  <a:pt x="236" y="995"/>
                  <a:pt x="245" y="1004"/>
                  <a:pt x="245" y="1004"/>
                </a:cubicBezTo>
                <a:cubicBezTo>
                  <a:pt x="271" y="1030"/>
                  <a:pt x="271" y="1030"/>
                  <a:pt x="271" y="1030"/>
                </a:cubicBezTo>
                <a:cubicBezTo>
                  <a:pt x="289" y="1047"/>
                  <a:pt x="306" y="1056"/>
                  <a:pt x="324" y="1056"/>
                </a:cubicBezTo>
                <a:cubicBezTo>
                  <a:pt x="341" y="1056"/>
                  <a:pt x="359" y="1047"/>
                  <a:pt x="376" y="1030"/>
                </a:cubicBezTo>
                <a:cubicBezTo>
                  <a:pt x="385" y="1021"/>
                  <a:pt x="394" y="1004"/>
                  <a:pt x="394" y="986"/>
                </a:cubicBezTo>
                <a:cubicBezTo>
                  <a:pt x="394" y="969"/>
                  <a:pt x="385" y="951"/>
                  <a:pt x="376" y="935"/>
                </a:cubicBezTo>
                <a:cubicBezTo>
                  <a:pt x="350" y="909"/>
                  <a:pt x="350" y="909"/>
                  <a:pt x="350" y="909"/>
                </a:cubicBezTo>
                <a:lnTo>
                  <a:pt x="350" y="909"/>
                </a:lnTo>
                <a:cubicBezTo>
                  <a:pt x="315" y="874"/>
                  <a:pt x="315" y="874"/>
                  <a:pt x="315" y="874"/>
                </a:cubicBezTo>
                <a:cubicBezTo>
                  <a:pt x="306" y="865"/>
                  <a:pt x="306" y="856"/>
                  <a:pt x="306" y="847"/>
                </a:cubicBezTo>
                <a:cubicBezTo>
                  <a:pt x="306" y="262"/>
                  <a:pt x="306" y="262"/>
                  <a:pt x="306" y="262"/>
                </a:cubicBezTo>
                <a:cubicBezTo>
                  <a:pt x="306" y="253"/>
                  <a:pt x="306" y="245"/>
                  <a:pt x="315" y="245"/>
                </a:cubicBezTo>
                <a:cubicBezTo>
                  <a:pt x="350" y="210"/>
                  <a:pt x="350" y="210"/>
                  <a:pt x="350" y="210"/>
                </a:cubicBezTo>
                <a:lnTo>
                  <a:pt x="350" y="201"/>
                </a:lnTo>
                <a:cubicBezTo>
                  <a:pt x="376" y="175"/>
                  <a:pt x="376" y="175"/>
                  <a:pt x="376" y="175"/>
                </a:cubicBezTo>
                <a:cubicBezTo>
                  <a:pt x="385" y="166"/>
                  <a:pt x="394" y="148"/>
                  <a:pt x="394" y="122"/>
                </a:cubicBezTo>
                <a:cubicBezTo>
                  <a:pt x="394" y="105"/>
                  <a:pt x="385" y="87"/>
                  <a:pt x="376" y="78"/>
                </a:cubicBezTo>
                <a:cubicBezTo>
                  <a:pt x="359" y="61"/>
                  <a:pt x="341" y="52"/>
                  <a:pt x="324" y="52"/>
                </a:cubicBezTo>
                <a:cubicBezTo>
                  <a:pt x="306" y="52"/>
                  <a:pt x="289" y="61"/>
                  <a:pt x="271" y="78"/>
                </a:cubicBezTo>
                <a:cubicBezTo>
                  <a:pt x="245" y="105"/>
                  <a:pt x="245" y="105"/>
                  <a:pt x="245" y="105"/>
                </a:cubicBezTo>
                <a:cubicBezTo>
                  <a:pt x="236" y="113"/>
                  <a:pt x="219" y="113"/>
                  <a:pt x="210" y="10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166" y="61"/>
                  <a:pt x="149" y="52"/>
                  <a:pt x="131" y="52"/>
                </a:cubicBezTo>
                <a:cubicBezTo>
                  <a:pt x="114" y="52"/>
                  <a:pt x="96" y="61"/>
                  <a:pt x="79" y="78"/>
                </a:cubicBezTo>
                <a:cubicBezTo>
                  <a:pt x="70" y="87"/>
                  <a:pt x="61" y="105"/>
                  <a:pt x="61" y="122"/>
                </a:cubicBezTo>
                <a:cubicBezTo>
                  <a:pt x="61" y="148"/>
                  <a:pt x="70" y="166"/>
                  <a:pt x="79" y="175"/>
                </a:cubicBezTo>
                <a:cubicBezTo>
                  <a:pt x="105" y="201"/>
                  <a:pt x="105" y="201"/>
                  <a:pt x="105" y="201"/>
                </a:cubicBezTo>
                <a:lnTo>
                  <a:pt x="105" y="210"/>
                </a:lnTo>
                <a:cubicBezTo>
                  <a:pt x="149" y="245"/>
                  <a:pt x="149" y="245"/>
                  <a:pt x="149" y="245"/>
                </a:cubicBezTo>
                <a:cubicBezTo>
                  <a:pt x="158" y="253"/>
                  <a:pt x="158" y="262"/>
                  <a:pt x="158" y="262"/>
                </a:cubicBezTo>
                <a:cubicBezTo>
                  <a:pt x="158" y="847"/>
                  <a:pt x="158" y="847"/>
                  <a:pt x="158" y="847"/>
                </a:cubicBezTo>
                <a:cubicBezTo>
                  <a:pt x="158" y="856"/>
                  <a:pt x="158" y="856"/>
                  <a:pt x="149" y="865"/>
                </a:cubicBezTo>
                <a:cubicBezTo>
                  <a:pt x="105" y="909"/>
                  <a:pt x="105" y="909"/>
                  <a:pt x="105" y="909"/>
                </a:cubicBezTo>
                <a:lnTo>
                  <a:pt x="105" y="909"/>
                </a:lnTo>
                <a:cubicBezTo>
                  <a:pt x="79" y="935"/>
                  <a:pt x="79" y="935"/>
                  <a:pt x="79" y="935"/>
                </a:cubicBezTo>
                <a:cubicBezTo>
                  <a:pt x="70" y="951"/>
                  <a:pt x="61" y="969"/>
                  <a:pt x="61" y="986"/>
                </a:cubicBezTo>
                <a:cubicBezTo>
                  <a:pt x="61" y="1004"/>
                  <a:pt x="70" y="1021"/>
                  <a:pt x="79" y="1030"/>
                </a:cubicBezTo>
                <a:cubicBezTo>
                  <a:pt x="96" y="1047"/>
                  <a:pt x="114" y="1056"/>
                  <a:pt x="131" y="1056"/>
                </a:cubicBezTo>
                <a:cubicBezTo>
                  <a:pt x="149" y="1056"/>
                  <a:pt x="166" y="1047"/>
                  <a:pt x="184" y="1030"/>
                </a:cubicBezTo>
                <a:cubicBezTo>
                  <a:pt x="210" y="1004"/>
                  <a:pt x="210" y="1004"/>
                  <a:pt x="210" y="1004"/>
                </a:cubicBezTo>
                <a:cubicBezTo>
                  <a:pt x="210" y="1004"/>
                  <a:pt x="219" y="995"/>
                  <a:pt x="228" y="995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3">
            <a:extLst>
              <a:ext uri="{FF2B5EF4-FFF2-40B4-BE49-F238E27FC236}">
                <a16:creationId xmlns:a16="http://schemas.microsoft.com/office/drawing/2014/main" id="{980CD215-B1BA-444E-9C80-9E36138E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602" y="5797178"/>
            <a:ext cx="1125186" cy="1144257"/>
          </a:xfrm>
          <a:custGeom>
            <a:avLst/>
            <a:gdLst>
              <a:gd name="T0" fmla="*/ 655 w 1041"/>
              <a:gd name="T1" fmla="*/ 1056 h 1057"/>
              <a:gd name="T2" fmla="*/ 437 w 1041"/>
              <a:gd name="T3" fmla="*/ 978 h 1057"/>
              <a:gd name="T4" fmla="*/ 61 w 1041"/>
              <a:gd name="T5" fmla="*/ 655 h 1057"/>
              <a:gd name="T6" fmla="*/ 96 w 1041"/>
              <a:gd name="T7" fmla="*/ 498 h 1057"/>
              <a:gd name="T8" fmla="*/ 35 w 1041"/>
              <a:gd name="T9" fmla="*/ 376 h 1057"/>
              <a:gd name="T10" fmla="*/ 35 w 1041"/>
              <a:gd name="T11" fmla="*/ 254 h 1057"/>
              <a:gd name="T12" fmla="*/ 96 w 1041"/>
              <a:gd name="T13" fmla="*/ 184 h 1057"/>
              <a:gd name="T14" fmla="*/ 96 w 1041"/>
              <a:gd name="T15" fmla="*/ 70 h 1057"/>
              <a:gd name="T16" fmla="*/ 166 w 1041"/>
              <a:gd name="T17" fmla="*/ 35 h 1057"/>
              <a:gd name="T18" fmla="*/ 280 w 1041"/>
              <a:gd name="T19" fmla="*/ 114 h 1057"/>
              <a:gd name="T20" fmla="*/ 315 w 1041"/>
              <a:gd name="T21" fmla="*/ 18 h 1057"/>
              <a:gd name="T22" fmla="*/ 419 w 1041"/>
              <a:gd name="T23" fmla="*/ 26 h 1057"/>
              <a:gd name="T24" fmla="*/ 620 w 1041"/>
              <a:gd name="T25" fmla="*/ 306 h 1057"/>
              <a:gd name="T26" fmla="*/ 769 w 1041"/>
              <a:gd name="T27" fmla="*/ 393 h 1057"/>
              <a:gd name="T28" fmla="*/ 839 w 1041"/>
              <a:gd name="T29" fmla="*/ 192 h 1057"/>
              <a:gd name="T30" fmla="*/ 1040 w 1041"/>
              <a:gd name="T31" fmla="*/ 210 h 1057"/>
              <a:gd name="T32" fmla="*/ 1005 w 1041"/>
              <a:gd name="T33" fmla="*/ 367 h 1057"/>
              <a:gd name="T34" fmla="*/ 1005 w 1041"/>
              <a:gd name="T35" fmla="*/ 699 h 1057"/>
              <a:gd name="T36" fmla="*/ 682 w 1041"/>
              <a:gd name="T37" fmla="*/ 1056 h 1057"/>
              <a:gd name="T38" fmla="*/ 472 w 1041"/>
              <a:gd name="T39" fmla="*/ 934 h 1057"/>
              <a:gd name="T40" fmla="*/ 682 w 1041"/>
              <a:gd name="T41" fmla="*/ 1004 h 1057"/>
              <a:gd name="T42" fmla="*/ 944 w 1041"/>
              <a:gd name="T43" fmla="*/ 550 h 1057"/>
              <a:gd name="T44" fmla="*/ 979 w 1041"/>
              <a:gd name="T45" fmla="*/ 271 h 1057"/>
              <a:gd name="T46" fmla="*/ 883 w 1041"/>
              <a:gd name="T47" fmla="*/ 227 h 1057"/>
              <a:gd name="T48" fmla="*/ 804 w 1041"/>
              <a:gd name="T49" fmla="*/ 428 h 1057"/>
              <a:gd name="T50" fmla="*/ 577 w 1041"/>
              <a:gd name="T51" fmla="*/ 341 h 1057"/>
              <a:gd name="T52" fmla="*/ 376 w 1041"/>
              <a:gd name="T53" fmla="*/ 61 h 1057"/>
              <a:gd name="T54" fmla="*/ 341 w 1041"/>
              <a:gd name="T55" fmla="*/ 61 h 1057"/>
              <a:gd name="T56" fmla="*/ 332 w 1041"/>
              <a:gd name="T57" fmla="*/ 96 h 1057"/>
              <a:gd name="T58" fmla="*/ 542 w 1041"/>
              <a:gd name="T59" fmla="*/ 437 h 1057"/>
              <a:gd name="T60" fmla="*/ 192 w 1041"/>
              <a:gd name="T61" fmla="*/ 105 h 1057"/>
              <a:gd name="T62" fmla="*/ 166 w 1041"/>
              <a:gd name="T63" fmla="*/ 96 h 1057"/>
              <a:gd name="T64" fmla="*/ 140 w 1041"/>
              <a:gd name="T65" fmla="*/ 149 h 1057"/>
              <a:gd name="T66" fmla="*/ 454 w 1041"/>
              <a:gd name="T67" fmla="*/ 559 h 1057"/>
              <a:gd name="T68" fmla="*/ 122 w 1041"/>
              <a:gd name="T69" fmla="*/ 297 h 1057"/>
              <a:gd name="T70" fmla="*/ 79 w 1041"/>
              <a:gd name="T71" fmla="*/ 341 h 1057"/>
              <a:gd name="T72" fmla="*/ 393 w 1041"/>
              <a:gd name="T73" fmla="*/ 717 h 1057"/>
              <a:gd name="T74" fmla="*/ 149 w 1041"/>
              <a:gd name="T75" fmla="*/ 559 h 1057"/>
              <a:gd name="T76" fmla="*/ 96 w 1041"/>
              <a:gd name="T77" fmla="*/ 577 h 1057"/>
              <a:gd name="T78" fmla="*/ 105 w 1041"/>
              <a:gd name="T79" fmla="*/ 612 h 1057"/>
              <a:gd name="T80" fmla="*/ 70 w 1041"/>
              <a:gd name="T81" fmla="*/ 568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41" h="1057">
                <a:moveTo>
                  <a:pt x="655" y="1056"/>
                </a:moveTo>
                <a:lnTo>
                  <a:pt x="655" y="1056"/>
                </a:lnTo>
                <a:cubicBezTo>
                  <a:pt x="533" y="1056"/>
                  <a:pt x="437" y="986"/>
                  <a:pt x="437" y="978"/>
                </a:cubicBezTo>
                <a:lnTo>
                  <a:pt x="437" y="978"/>
                </a:lnTo>
                <a:cubicBezTo>
                  <a:pt x="70" y="655"/>
                  <a:pt x="70" y="655"/>
                  <a:pt x="70" y="655"/>
                </a:cubicBezTo>
                <a:lnTo>
                  <a:pt x="61" y="655"/>
                </a:lnTo>
                <a:cubicBezTo>
                  <a:pt x="35" y="629"/>
                  <a:pt x="26" y="585"/>
                  <a:pt x="44" y="550"/>
                </a:cubicBezTo>
                <a:cubicBezTo>
                  <a:pt x="53" y="524"/>
                  <a:pt x="70" y="507"/>
                  <a:pt x="96" y="498"/>
                </a:cubicBezTo>
                <a:cubicBezTo>
                  <a:pt x="114" y="498"/>
                  <a:pt x="131" y="498"/>
                  <a:pt x="149" y="498"/>
                </a:cubicBezTo>
                <a:cubicBezTo>
                  <a:pt x="35" y="376"/>
                  <a:pt x="35" y="376"/>
                  <a:pt x="35" y="376"/>
                </a:cubicBezTo>
                <a:lnTo>
                  <a:pt x="35" y="376"/>
                </a:lnTo>
                <a:cubicBezTo>
                  <a:pt x="0" y="341"/>
                  <a:pt x="0" y="288"/>
                  <a:pt x="35" y="254"/>
                </a:cubicBezTo>
                <a:cubicBezTo>
                  <a:pt x="70" y="227"/>
                  <a:pt x="105" y="227"/>
                  <a:pt x="140" y="245"/>
                </a:cubicBezTo>
                <a:cubicBezTo>
                  <a:pt x="96" y="184"/>
                  <a:pt x="96" y="184"/>
                  <a:pt x="96" y="184"/>
                </a:cubicBezTo>
                <a:lnTo>
                  <a:pt x="96" y="184"/>
                </a:lnTo>
                <a:cubicBezTo>
                  <a:pt x="61" y="149"/>
                  <a:pt x="61" y="105"/>
                  <a:pt x="96" y="70"/>
                </a:cubicBezTo>
                <a:cubicBezTo>
                  <a:pt x="114" y="52"/>
                  <a:pt x="140" y="35"/>
                  <a:pt x="166" y="35"/>
                </a:cubicBezTo>
                <a:lnTo>
                  <a:pt x="166" y="35"/>
                </a:lnTo>
                <a:cubicBezTo>
                  <a:pt x="192" y="35"/>
                  <a:pt x="210" y="44"/>
                  <a:pt x="227" y="61"/>
                </a:cubicBezTo>
                <a:cubicBezTo>
                  <a:pt x="280" y="114"/>
                  <a:pt x="280" y="114"/>
                  <a:pt x="280" y="114"/>
                </a:cubicBezTo>
                <a:cubicBezTo>
                  <a:pt x="280" y="105"/>
                  <a:pt x="271" y="96"/>
                  <a:pt x="271" y="87"/>
                </a:cubicBezTo>
                <a:cubicBezTo>
                  <a:pt x="271" y="61"/>
                  <a:pt x="289" y="35"/>
                  <a:pt x="315" y="18"/>
                </a:cubicBezTo>
                <a:cubicBezTo>
                  <a:pt x="332" y="0"/>
                  <a:pt x="367" y="0"/>
                  <a:pt x="384" y="9"/>
                </a:cubicBezTo>
                <a:cubicBezTo>
                  <a:pt x="402" y="9"/>
                  <a:pt x="411" y="18"/>
                  <a:pt x="419" y="26"/>
                </a:cubicBezTo>
                <a:cubicBezTo>
                  <a:pt x="437" y="52"/>
                  <a:pt x="454" y="79"/>
                  <a:pt x="481" y="122"/>
                </a:cubicBezTo>
                <a:cubicBezTo>
                  <a:pt x="524" y="175"/>
                  <a:pt x="568" y="245"/>
                  <a:pt x="620" y="306"/>
                </a:cubicBezTo>
                <a:cubicBezTo>
                  <a:pt x="655" y="341"/>
                  <a:pt x="699" y="393"/>
                  <a:pt x="743" y="402"/>
                </a:cubicBezTo>
                <a:cubicBezTo>
                  <a:pt x="752" y="402"/>
                  <a:pt x="760" y="393"/>
                  <a:pt x="769" y="393"/>
                </a:cubicBezTo>
                <a:cubicBezTo>
                  <a:pt x="787" y="376"/>
                  <a:pt x="787" y="341"/>
                  <a:pt x="795" y="315"/>
                </a:cubicBezTo>
                <a:cubicBezTo>
                  <a:pt x="804" y="271"/>
                  <a:pt x="813" y="219"/>
                  <a:pt x="839" y="192"/>
                </a:cubicBezTo>
                <a:cubicBezTo>
                  <a:pt x="883" y="140"/>
                  <a:pt x="944" y="131"/>
                  <a:pt x="996" y="157"/>
                </a:cubicBezTo>
                <a:cubicBezTo>
                  <a:pt x="1014" y="166"/>
                  <a:pt x="1031" y="184"/>
                  <a:pt x="1040" y="210"/>
                </a:cubicBezTo>
                <a:cubicBezTo>
                  <a:pt x="1040" y="227"/>
                  <a:pt x="1040" y="254"/>
                  <a:pt x="1031" y="280"/>
                </a:cubicBezTo>
                <a:cubicBezTo>
                  <a:pt x="1022" y="306"/>
                  <a:pt x="1014" y="332"/>
                  <a:pt x="1005" y="367"/>
                </a:cubicBezTo>
                <a:cubicBezTo>
                  <a:pt x="988" y="420"/>
                  <a:pt x="988" y="481"/>
                  <a:pt x="1005" y="533"/>
                </a:cubicBezTo>
                <a:cubicBezTo>
                  <a:pt x="1014" y="585"/>
                  <a:pt x="1014" y="647"/>
                  <a:pt x="1005" y="699"/>
                </a:cubicBezTo>
                <a:cubicBezTo>
                  <a:pt x="988" y="778"/>
                  <a:pt x="953" y="856"/>
                  <a:pt x="900" y="925"/>
                </a:cubicBezTo>
                <a:cubicBezTo>
                  <a:pt x="839" y="1004"/>
                  <a:pt x="769" y="1048"/>
                  <a:pt x="682" y="1056"/>
                </a:cubicBezTo>
                <a:cubicBezTo>
                  <a:pt x="673" y="1056"/>
                  <a:pt x="664" y="1056"/>
                  <a:pt x="655" y="1056"/>
                </a:cubicBezTo>
                <a:close/>
                <a:moveTo>
                  <a:pt x="472" y="934"/>
                </a:moveTo>
                <a:lnTo>
                  <a:pt x="472" y="934"/>
                </a:lnTo>
                <a:cubicBezTo>
                  <a:pt x="481" y="943"/>
                  <a:pt x="568" y="1012"/>
                  <a:pt x="682" y="1004"/>
                </a:cubicBezTo>
                <a:cubicBezTo>
                  <a:pt x="743" y="995"/>
                  <a:pt x="804" y="951"/>
                  <a:pt x="856" y="891"/>
                </a:cubicBezTo>
                <a:cubicBezTo>
                  <a:pt x="970" y="751"/>
                  <a:pt x="970" y="629"/>
                  <a:pt x="944" y="550"/>
                </a:cubicBezTo>
                <a:cubicBezTo>
                  <a:pt x="935" y="481"/>
                  <a:pt x="935" y="411"/>
                  <a:pt x="953" y="350"/>
                </a:cubicBezTo>
                <a:cubicBezTo>
                  <a:pt x="961" y="315"/>
                  <a:pt x="970" y="288"/>
                  <a:pt x="979" y="271"/>
                </a:cubicBezTo>
                <a:cubicBezTo>
                  <a:pt x="988" y="236"/>
                  <a:pt x="988" y="219"/>
                  <a:pt x="970" y="201"/>
                </a:cubicBezTo>
                <a:cubicBezTo>
                  <a:pt x="944" y="192"/>
                  <a:pt x="909" y="192"/>
                  <a:pt x="883" y="227"/>
                </a:cubicBezTo>
                <a:cubicBezTo>
                  <a:pt x="865" y="245"/>
                  <a:pt x="856" y="288"/>
                  <a:pt x="848" y="323"/>
                </a:cubicBezTo>
                <a:cubicBezTo>
                  <a:pt x="839" y="367"/>
                  <a:pt x="839" y="411"/>
                  <a:pt x="804" y="428"/>
                </a:cubicBezTo>
                <a:cubicBezTo>
                  <a:pt x="787" y="446"/>
                  <a:pt x="760" y="455"/>
                  <a:pt x="734" y="455"/>
                </a:cubicBezTo>
                <a:cubicBezTo>
                  <a:pt x="690" y="446"/>
                  <a:pt x="638" y="411"/>
                  <a:pt x="577" y="341"/>
                </a:cubicBezTo>
                <a:cubicBezTo>
                  <a:pt x="524" y="280"/>
                  <a:pt x="481" y="210"/>
                  <a:pt x="437" y="149"/>
                </a:cubicBezTo>
                <a:cubicBezTo>
                  <a:pt x="411" y="114"/>
                  <a:pt x="393" y="87"/>
                  <a:pt x="376" y="61"/>
                </a:cubicBezTo>
                <a:cubicBezTo>
                  <a:pt x="376" y="61"/>
                  <a:pt x="376" y="61"/>
                  <a:pt x="367" y="61"/>
                </a:cubicBezTo>
                <a:cubicBezTo>
                  <a:pt x="358" y="52"/>
                  <a:pt x="349" y="61"/>
                  <a:pt x="341" y="61"/>
                </a:cubicBezTo>
                <a:cubicBezTo>
                  <a:pt x="332" y="70"/>
                  <a:pt x="332" y="79"/>
                  <a:pt x="332" y="87"/>
                </a:cubicBezTo>
                <a:cubicBezTo>
                  <a:pt x="332" y="96"/>
                  <a:pt x="332" y="96"/>
                  <a:pt x="332" y="96"/>
                </a:cubicBezTo>
                <a:cubicBezTo>
                  <a:pt x="551" y="393"/>
                  <a:pt x="551" y="393"/>
                  <a:pt x="551" y="393"/>
                </a:cubicBezTo>
                <a:cubicBezTo>
                  <a:pt x="559" y="411"/>
                  <a:pt x="551" y="428"/>
                  <a:pt x="542" y="437"/>
                </a:cubicBezTo>
                <a:cubicBezTo>
                  <a:pt x="533" y="446"/>
                  <a:pt x="516" y="446"/>
                  <a:pt x="507" y="428"/>
                </a:cubicBezTo>
                <a:cubicBezTo>
                  <a:pt x="192" y="105"/>
                  <a:pt x="192" y="105"/>
                  <a:pt x="192" y="105"/>
                </a:cubicBezTo>
                <a:lnTo>
                  <a:pt x="192" y="105"/>
                </a:lnTo>
                <a:cubicBezTo>
                  <a:pt x="184" y="96"/>
                  <a:pt x="175" y="96"/>
                  <a:pt x="166" y="96"/>
                </a:cubicBezTo>
                <a:cubicBezTo>
                  <a:pt x="157" y="96"/>
                  <a:pt x="140" y="96"/>
                  <a:pt x="140" y="105"/>
                </a:cubicBezTo>
                <a:cubicBezTo>
                  <a:pt x="122" y="114"/>
                  <a:pt x="122" y="140"/>
                  <a:pt x="140" y="149"/>
                </a:cubicBezTo>
                <a:cubicBezTo>
                  <a:pt x="454" y="524"/>
                  <a:pt x="454" y="524"/>
                  <a:pt x="454" y="524"/>
                </a:cubicBezTo>
                <a:cubicBezTo>
                  <a:pt x="463" y="533"/>
                  <a:pt x="463" y="550"/>
                  <a:pt x="454" y="559"/>
                </a:cubicBezTo>
                <a:cubicBezTo>
                  <a:pt x="446" y="568"/>
                  <a:pt x="428" y="568"/>
                  <a:pt x="411" y="559"/>
                </a:cubicBezTo>
                <a:cubicBezTo>
                  <a:pt x="122" y="297"/>
                  <a:pt x="122" y="297"/>
                  <a:pt x="122" y="297"/>
                </a:cubicBezTo>
                <a:cubicBezTo>
                  <a:pt x="105" y="288"/>
                  <a:pt x="87" y="288"/>
                  <a:pt x="79" y="297"/>
                </a:cubicBezTo>
                <a:cubicBezTo>
                  <a:pt x="61" y="306"/>
                  <a:pt x="61" y="332"/>
                  <a:pt x="79" y="341"/>
                </a:cubicBezTo>
                <a:cubicBezTo>
                  <a:pt x="393" y="673"/>
                  <a:pt x="393" y="673"/>
                  <a:pt x="393" y="673"/>
                </a:cubicBezTo>
                <a:cubicBezTo>
                  <a:pt x="402" y="682"/>
                  <a:pt x="402" y="699"/>
                  <a:pt x="393" y="717"/>
                </a:cubicBezTo>
                <a:cubicBezTo>
                  <a:pt x="384" y="725"/>
                  <a:pt x="367" y="725"/>
                  <a:pt x="358" y="717"/>
                </a:cubicBezTo>
                <a:cubicBezTo>
                  <a:pt x="149" y="559"/>
                  <a:pt x="149" y="559"/>
                  <a:pt x="149" y="559"/>
                </a:cubicBezTo>
                <a:cubicBezTo>
                  <a:pt x="140" y="550"/>
                  <a:pt x="122" y="550"/>
                  <a:pt x="114" y="550"/>
                </a:cubicBezTo>
                <a:cubicBezTo>
                  <a:pt x="105" y="559"/>
                  <a:pt x="96" y="568"/>
                  <a:pt x="96" y="577"/>
                </a:cubicBezTo>
                <a:lnTo>
                  <a:pt x="96" y="577"/>
                </a:lnTo>
                <a:cubicBezTo>
                  <a:pt x="87" y="585"/>
                  <a:pt x="96" y="603"/>
                  <a:pt x="105" y="612"/>
                </a:cubicBezTo>
                <a:lnTo>
                  <a:pt x="472" y="934"/>
                </a:lnTo>
                <a:close/>
                <a:moveTo>
                  <a:pt x="70" y="568"/>
                </a:moveTo>
                <a:lnTo>
                  <a:pt x="70" y="5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4">
            <a:extLst>
              <a:ext uri="{FF2B5EF4-FFF2-40B4-BE49-F238E27FC236}">
                <a16:creationId xmlns:a16="http://schemas.microsoft.com/office/drawing/2014/main" id="{4AF174D9-063F-7F47-A823-8CE4826E4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1276" y="5940210"/>
            <a:ext cx="882030" cy="867728"/>
          </a:xfrm>
          <a:custGeom>
            <a:avLst/>
            <a:gdLst>
              <a:gd name="T0" fmla="*/ 691 w 814"/>
              <a:gd name="T1" fmla="*/ 114 h 804"/>
              <a:gd name="T2" fmla="*/ 691 w 814"/>
              <a:gd name="T3" fmla="*/ 114 h 804"/>
              <a:gd name="T4" fmla="*/ 411 w 814"/>
              <a:gd name="T5" fmla="*/ 0 h 804"/>
              <a:gd name="T6" fmla="*/ 123 w 814"/>
              <a:gd name="T7" fmla="*/ 114 h 804"/>
              <a:gd name="T8" fmla="*/ 0 w 814"/>
              <a:gd name="T9" fmla="*/ 402 h 804"/>
              <a:gd name="T10" fmla="*/ 123 w 814"/>
              <a:gd name="T11" fmla="*/ 682 h 804"/>
              <a:gd name="T12" fmla="*/ 411 w 814"/>
              <a:gd name="T13" fmla="*/ 803 h 804"/>
              <a:gd name="T14" fmla="*/ 691 w 814"/>
              <a:gd name="T15" fmla="*/ 682 h 804"/>
              <a:gd name="T16" fmla="*/ 813 w 814"/>
              <a:gd name="T17" fmla="*/ 402 h 804"/>
              <a:gd name="T18" fmla="*/ 691 w 814"/>
              <a:gd name="T19" fmla="*/ 114 h 804"/>
              <a:gd name="T20" fmla="*/ 656 w 814"/>
              <a:gd name="T21" fmla="*/ 647 h 804"/>
              <a:gd name="T22" fmla="*/ 656 w 814"/>
              <a:gd name="T23" fmla="*/ 647 h 804"/>
              <a:gd name="T24" fmla="*/ 411 w 814"/>
              <a:gd name="T25" fmla="*/ 743 h 804"/>
              <a:gd name="T26" fmla="*/ 158 w 814"/>
              <a:gd name="T27" fmla="*/ 647 h 804"/>
              <a:gd name="T28" fmla="*/ 62 w 814"/>
              <a:gd name="T29" fmla="*/ 402 h 804"/>
              <a:gd name="T30" fmla="*/ 158 w 814"/>
              <a:gd name="T31" fmla="*/ 157 h 804"/>
              <a:gd name="T32" fmla="*/ 411 w 814"/>
              <a:gd name="T33" fmla="*/ 53 h 804"/>
              <a:gd name="T34" fmla="*/ 656 w 814"/>
              <a:gd name="T35" fmla="*/ 157 h 804"/>
              <a:gd name="T36" fmla="*/ 752 w 814"/>
              <a:gd name="T37" fmla="*/ 402 h 804"/>
              <a:gd name="T38" fmla="*/ 656 w 814"/>
              <a:gd name="T39" fmla="*/ 647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4" h="804">
                <a:moveTo>
                  <a:pt x="691" y="114"/>
                </a:moveTo>
                <a:lnTo>
                  <a:pt x="691" y="114"/>
                </a:lnTo>
                <a:cubicBezTo>
                  <a:pt x="612" y="35"/>
                  <a:pt x="516" y="0"/>
                  <a:pt x="411" y="0"/>
                </a:cubicBezTo>
                <a:cubicBezTo>
                  <a:pt x="298" y="0"/>
                  <a:pt x="201" y="35"/>
                  <a:pt x="123" y="114"/>
                </a:cubicBezTo>
                <a:cubicBezTo>
                  <a:pt x="44" y="192"/>
                  <a:pt x="0" y="289"/>
                  <a:pt x="0" y="402"/>
                </a:cubicBezTo>
                <a:cubicBezTo>
                  <a:pt x="0" y="507"/>
                  <a:pt x="44" y="603"/>
                  <a:pt x="123" y="682"/>
                </a:cubicBezTo>
                <a:cubicBezTo>
                  <a:pt x="201" y="760"/>
                  <a:pt x="298" y="803"/>
                  <a:pt x="411" y="803"/>
                </a:cubicBezTo>
                <a:cubicBezTo>
                  <a:pt x="516" y="803"/>
                  <a:pt x="612" y="760"/>
                  <a:pt x="691" y="682"/>
                </a:cubicBezTo>
                <a:cubicBezTo>
                  <a:pt x="769" y="603"/>
                  <a:pt x="813" y="507"/>
                  <a:pt x="813" y="402"/>
                </a:cubicBezTo>
                <a:cubicBezTo>
                  <a:pt x="813" y="289"/>
                  <a:pt x="769" y="192"/>
                  <a:pt x="691" y="114"/>
                </a:cubicBezTo>
                <a:close/>
                <a:moveTo>
                  <a:pt x="656" y="647"/>
                </a:moveTo>
                <a:lnTo>
                  <a:pt x="656" y="647"/>
                </a:lnTo>
                <a:cubicBezTo>
                  <a:pt x="586" y="708"/>
                  <a:pt x="499" y="743"/>
                  <a:pt x="411" y="743"/>
                </a:cubicBezTo>
                <a:cubicBezTo>
                  <a:pt x="315" y="743"/>
                  <a:pt x="228" y="708"/>
                  <a:pt x="158" y="647"/>
                </a:cubicBezTo>
                <a:cubicBezTo>
                  <a:pt x="97" y="577"/>
                  <a:pt x="62" y="489"/>
                  <a:pt x="62" y="402"/>
                </a:cubicBezTo>
                <a:cubicBezTo>
                  <a:pt x="62" y="306"/>
                  <a:pt x="97" y="219"/>
                  <a:pt x="158" y="157"/>
                </a:cubicBezTo>
                <a:cubicBezTo>
                  <a:pt x="228" y="88"/>
                  <a:pt x="315" y="53"/>
                  <a:pt x="411" y="53"/>
                </a:cubicBezTo>
                <a:cubicBezTo>
                  <a:pt x="499" y="53"/>
                  <a:pt x="586" y="88"/>
                  <a:pt x="656" y="157"/>
                </a:cubicBezTo>
                <a:cubicBezTo>
                  <a:pt x="717" y="219"/>
                  <a:pt x="752" y="306"/>
                  <a:pt x="752" y="402"/>
                </a:cubicBezTo>
                <a:cubicBezTo>
                  <a:pt x="752" y="489"/>
                  <a:pt x="717" y="577"/>
                  <a:pt x="656" y="64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5">
            <a:extLst>
              <a:ext uri="{FF2B5EF4-FFF2-40B4-BE49-F238E27FC236}">
                <a16:creationId xmlns:a16="http://schemas.microsoft.com/office/drawing/2014/main" id="{E47273B8-BD01-424C-B993-B0D9BBE3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7681" y="6116618"/>
            <a:ext cx="500614" cy="500611"/>
          </a:xfrm>
          <a:custGeom>
            <a:avLst/>
            <a:gdLst>
              <a:gd name="T0" fmla="*/ 236 w 465"/>
              <a:gd name="T1" fmla="*/ 0 h 464"/>
              <a:gd name="T2" fmla="*/ 236 w 465"/>
              <a:gd name="T3" fmla="*/ 0 h 464"/>
              <a:gd name="T4" fmla="*/ 0 w 465"/>
              <a:gd name="T5" fmla="*/ 236 h 464"/>
              <a:gd name="T6" fmla="*/ 236 w 465"/>
              <a:gd name="T7" fmla="*/ 463 h 464"/>
              <a:gd name="T8" fmla="*/ 464 w 465"/>
              <a:gd name="T9" fmla="*/ 236 h 464"/>
              <a:gd name="T10" fmla="*/ 236 w 465"/>
              <a:gd name="T11" fmla="*/ 0 h 464"/>
              <a:gd name="T12" fmla="*/ 236 w 465"/>
              <a:gd name="T13" fmla="*/ 411 h 464"/>
              <a:gd name="T14" fmla="*/ 236 w 465"/>
              <a:gd name="T15" fmla="*/ 411 h 464"/>
              <a:gd name="T16" fmla="*/ 62 w 465"/>
              <a:gd name="T17" fmla="*/ 236 h 464"/>
              <a:gd name="T18" fmla="*/ 236 w 465"/>
              <a:gd name="T19" fmla="*/ 53 h 464"/>
              <a:gd name="T20" fmla="*/ 411 w 465"/>
              <a:gd name="T21" fmla="*/ 236 h 464"/>
              <a:gd name="T22" fmla="*/ 236 w 465"/>
              <a:gd name="T23" fmla="*/ 411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5" h="464">
                <a:moveTo>
                  <a:pt x="236" y="0"/>
                </a:moveTo>
                <a:lnTo>
                  <a:pt x="236" y="0"/>
                </a:lnTo>
                <a:cubicBezTo>
                  <a:pt x="105" y="0"/>
                  <a:pt x="0" y="105"/>
                  <a:pt x="0" y="236"/>
                </a:cubicBezTo>
                <a:cubicBezTo>
                  <a:pt x="0" y="358"/>
                  <a:pt x="105" y="463"/>
                  <a:pt x="236" y="463"/>
                </a:cubicBezTo>
                <a:cubicBezTo>
                  <a:pt x="368" y="463"/>
                  <a:pt x="464" y="358"/>
                  <a:pt x="464" y="236"/>
                </a:cubicBezTo>
                <a:cubicBezTo>
                  <a:pt x="464" y="105"/>
                  <a:pt x="368" y="0"/>
                  <a:pt x="236" y="0"/>
                </a:cubicBezTo>
                <a:close/>
                <a:moveTo>
                  <a:pt x="236" y="411"/>
                </a:moveTo>
                <a:lnTo>
                  <a:pt x="236" y="411"/>
                </a:lnTo>
                <a:cubicBezTo>
                  <a:pt x="140" y="411"/>
                  <a:pt x="62" y="332"/>
                  <a:pt x="62" y="236"/>
                </a:cubicBezTo>
                <a:cubicBezTo>
                  <a:pt x="62" y="140"/>
                  <a:pt x="140" y="53"/>
                  <a:pt x="236" y="53"/>
                </a:cubicBezTo>
                <a:cubicBezTo>
                  <a:pt x="333" y="53"/>
                  <a:pt x="411" y="140"/>
                  <a:pt x="411" y="236"/>
                </a:cubicBezTo>
                <a:cubicBezTo>
                  <a:pt x="411" y="332"/>
                  <a:pt x="333" y="411"/>
                  <a:pt x="236" y="41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6">
            <a:extLst>
              <a:ext uri="{FF2B5EF4-FFF2-40B4-BE49-F238E27FC236}">
                <a16:creationId xmlns:a16="http://schemas.microsoft.com/office/drawing/2014/main" id="{F6AEBF68-D00B-DF40-95F4-7B76F130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301" y="5940210"/>
            <a:ext cx="314671" cy="867728"/>
          </a:xfrm>
          <a:custGeom>
            <a:avLst/>
            <a:gdLst>
              <a:gd name="T0" fmla="*/ 262 w 289"/>
              <a:gd name="T1" fmla="*/ 0 h 804"/>
              <a:gd name="T2" fmla="*/ 262 w 289"/>
              <a:gd name="T3" fmla="*/ 0 h 804"/>
              <a:gd name="T4" fmla="*/ 35 w 289"/>
              <a:gd name="T5" fmla="*/ 0 h 804"/>
              <a:gd name="T6" fmla="*/ 0 w 289"/>
              <a:gd name="T7" fmla="*/ 26 h 804"/>
              <a:gd name="T8" fmla="*/ 0 w 289"/>
              <a:gd name="T9" fmla="*/ 245 h 804"/>
              <a:gd name="T10" fmla="*/ 78 w 289"/>
              <a:gd name="T11" fmla="*/ 358 h 804"/>
              <a:gd name="T12" fmla="*/ 78 w 289"/>
              <a:gd name="T13" fmla="*/ 734 h 804"/>
              <a:gd name="T14" fmla="*/ 148 w 289"/>
              <a:gd name="T15" fmla="*/ 803 h 804"/>
              <a:gd name="T16" fmla="*/ 210 w 289"/>
              <a:gd name="T17" fmla="*/ 734 h 804"/>
              <a:gd name="T18" fmla="*/ 210 w 289"/>
              <a:gd name="T19" fmla="*/ 358 h 804"/>
              <a:gd name="T20" fmla="*/ 288 w 289"/>
              <a:gd name="T21" fmla="*/ 245 h 804"/>
              <a:gd name="T22" fmla="*/ 288 w 289"/>
              <a:gd name="T23" fmla="*/ 26 h 804"/>
              <a:gd name="T24" fmla="*/ 262 w 289"/>
              <a:gd name="T25" fmla="*/ 0 h 804"/>
              <a:gd name="T26" fmla="*/ 148 w 289"/>
              <a:gd name="T27" fmla="*/ 743 h 804"/>
              <a:gd name="T28" fmla="*/ 148 w 289"/>
              <a:gd name="T29" fmla="*/ 743 h 804"/>
              <a:gd name="T30" fmla="*/ 140 w 289"/>
              <a:gd name="T31" fmla="*/ 734 h 804"/>
              <a:gd name="T32" fmla="*/ 140 w 289"/>
              <a:gd name="T33" fmla="*/ 376 h 804"/>
              <a:gd name="T34" fmla="*/ 157 w 289"/>
              <a:gd name="T35" fmla="*/ 376 h 804"/>
              <a:gd name="T36" fmla="*/ 157 w 289"/>
              <a:gd name="T37" fmla="*/ 734 h 804"/>
              <a:gd name="T38" fmla="*/ 148 w 289"/>
              <a:gd name="T39" fmla="*/ 743 h 804"/>
              <a:gd name="T40" fmla="*/ 236 w 289"/>
              <a:gd name="T41" fmla="*/ 245 h 804"/>
              <a:gd name="T42" fmla="*/ 236 w 289"/>
              <a:gd name="T43" fmla="*/ 245 h 804"/>
              <a:gd name="T44" fmla="*/ 157 w 289"/>
              <a:gd name="T45" fmla="*/ 315 h 804"/>
              <a:gd name="T46" fmla="*/ 131 w 289"/>
              <a:gd name="T47" fmla="*/ 315 h 804"/>
              <a:gd name="T48" fmla="*/ 61 w 289"/>
              <a:gd name="T49" fmla="*/ 245 h 804"/>
              <a:gd name="T50" fmla="*/ 61 w 289"/>
              <a:gd name="T51" fmla="*/ 53 h 804"/>
              <a:gd name="T52" fmla="*/ 78 w 289"/>
              <a:gd name="T53" fmla="*/ 53 h 804"/>
              <a:gd name="T54" fmla="*/ 78 w 289"/>
              <a:gd name="T55" fmla="*/ 210 h 804"/>
              <a:gd name="T56" fmla="*/ 105 w 289"/>
              <a:gd name="T57" fmla="*/ 236 h 804"/>
              <a:gd name="T58" fmla="*/ 140 w 289"/>
              <a:gd name="T59" fmla="*/ 210 h 804"/>
              <a:gd name="T60" fmla="*/ 140 w 289"/>
              <a:gd name="T61" fmla="*/ 53 h 804"/>
              <a:gd name="T62" fmla="*/ 157 w 289"/>
              <a:gd name="T63" fmla="*/ 53 h 804"/>
              <a:gd name="T64" fmla="*/ 157 w 289"/>
              <a:gd name="T65" fmla="*/ 210 h 804"/>
              <a:gd name="T66" fmla="*/ 183 w 289"/>
              <a:gd name="T67" fmla="*/ 236 h 804"/>
              <a:gd name="T68" fmla="*/ 210 w 289"/>
              <a:gd name="T69" fmla="*/ 210 h 804"/>
              <a:gd name="T70" fmla="*/ 210 w 289"/>
              <a:gd name="T71" fmla="*/ 53 h 804"/>
              <a:gd name="T72" fmla="*/ 236 w 289"/>
              <a:gd name="T73" fmla="*/ 53 h 804"/>
              <a:gd name="T74" fmla="*/ 236 w 289"/>
              <a:gd name="T75" fmla="*/ 245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9" h="804">
                <a:moveTo>
                  <a:pt x="262" y="0"/>
                </a:moveTo>
                <a:lnTo>
                  <a:pt x="262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97"/>
                  <a:pt x="35" y="341"/>
                  <a:pt x="78" y="358"/>
                </a:cubicBezTo>
                <a:cubicBezTo>
                  <a:pt x="78" y="734"/>
                  <a:pt x="78" y="734"/>
                  <a:pt x="78" y="734"/>
                </a:cubicBezTo>
                <a:cubicBezTo>
                  <a:pt x="78" y="769"/>
                  <a:pt x="113" y="803"/>
                  <a:pt x="148" y="803"/>
                </a:cubicBezTo>
                <a:cubicBezTo>
                  <a:pt x="183" y="803"/>
                  <a:pt x="210" y="769"/>
                  <a:pt x="210" y="734"/>
                </a:cubicBezTo>
                <a:cubicBezTo>
                  <a:pt x="210" y="358"/>
                  <a:pt x="210" y="358"/>
                  <a:pt x="210" y="358"/>
                </a:cubicBezTo>
                <a:cubicBezTo>
                  <a:pt x="262" y="341"/>
                  <a:pt x="288" y="297"/>
                  <a:pt x="288" y="245"/>
                </a:cubicBezTo>
                <a:cubicBezTo>
                  <a:pt x="288" y="26"/>
                  <a:pt x="288" y="26"/>
                  <a:pt x="288" y="26"/>
                </a:cubicBezTo>
                <a:cubicBezTo>
                  <a:pt x="288" y="9"/>
                  <a:pt x="279" y="0"/>
                  <a:pt x="262" y="0"/>
                </a:cubicBezTo>
                <a:close/>
                <a:moveTo>
                  <a:pt x="148" y="743"/>
                </a:moveTo>
                <a:lnTo>
                  <a:pt x="148" y="743"/>
                </a:lnTo>
                <a:cubicBezTo>
                  <a:pt x="140" y="743"/>
                  <a:pt x="140" y="743"/>
                  <a:pt x="140" y="734"/>
                </a:cubicBezTo>
                <a:cubicBezTo>
                  <a:pt x="140" y="376"/>
                  <a:pt x="140" y="376"/>
                  <a:pt x="140" y="376"/>
                </a:cubicBezTo>
                <a:cubicBezTo>
                  <a:pt x="157" y="376"/>
                  <a:pt x="157" y="376"/>
                  <a:pt x="157" y="376"/>
                </a:cubicBezTo>
                <a:cubicBezTo>
                  <a:pt x="157" y="734"/>
                  <a:pt x="157" y="734"/>
                  <a:pt x="157" y="734"/>
                </a:cubicBezTo>
                <a:cubicBezTo>
                  <a:pt x="157" y="743"/>
                  <a:pt x="148" y="743"/>
                  <a:pt x="148" y="743"/>
                </a:cubicBezTo>
                <a:close/>
                <a:moveTo>
                  <a:pt x="236" y="245"/>
                </a:moveTo>
                <a:lnTo>
                  <a:pt x="236" y="245"/>
                </a:lnTo>
                <a:cubicBezTo>
                  <a:pt x="236" y="280"/>
                  <a:pt x="201" y="315"/>
                  <a:pt x="157" y="315"/>
                </a:cubicBezTo>
                <a:cubicBezTo>
                  <a:pt x="131" y="315"/>
                  <a:pt x="131" y="315"/>
                  <a:pt x="131" y="315"/>
                </a:cubicBezTo>
                <a:cubicBezTo>
                  <a:pt x="96" y="315"/>
                  <a:pt x="61" y="280"/>
                  <a:pt x="61" y="245"/>
                </a:cubicBezTo>
                <a:cubicBezTo>
                  <a:pt x="61" y="53"/>
                  <a:pt x="61" y="53"/>
                  <a:pt x="61" y="53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210"/>
                  <a:pt x="78" y="210"/>
                  <a:pt x="78" y="210"/>
                </a:cubicBezTo>
                <a:cubicBezTo>
                  <a:pt x="78" y="219"/>
                  <a:pt x="96" y="236"/>
                  <a:pt x="105" y="236"/>
                </a:cubicBezTo>
                <a:cubicBezTo>
                  <a:pt x="122" y="236"/>
                  <a:pt x="140" y="219"/>
                  <a:pt x="140" y="210"/>
                </a:cubicBezTo>
                <a:cubicBezTo>
                  <a:pt x="140" y="53"/>
                  <a:pt x="140" y="53"/>
                  <a:pt x="140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210"/>
                  <a:pt x="157" y="210"/>
                  <a:pt x="157" y="210"/>
                </a:cubicBezTo>
                <a:cubicBezTo>
                  <a:pt x="157" y="219"/>
                  <a:pt x="166" y="236"/>
                  <a:pt x="183" y="236"/>
                </a:cubicBezTo>
                <a:cubicBezTo>
                  <a:pt x="201" y="236"/>
                  <a:pt x="210" y="219"/>
                  <a:pt x="210" y="210"/>
                </a:cubicBezTo>
                <a:cubicBezTo>
                  <a:pt x="210" y="53"/>
                  <a:pt x="210" y="53"/>
                  <a:pt x="210" y="53"/>
                </a:cubicBezTo>
                <a:cubicBezTo>
                  <a:pt x="236" y="53"/>
                  <a:pt x="236" y="53"/>
                  <a:pt x="236" y="53"/>
                </a:cubicBezTo>
                <a:lnTo>
                  <a:pt x="236" y="24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2">
            <a:extLst>
              <a:ext uri="{FF2B5EF4-FFF2-40B4-BE49-F238E27FC236}">
                <a16:creationId xmlns:a16="http://schemas.microsoft.com/office/drawing/2014/main" id="{9CCB03BC-5659-BF40-A18D-C3E2375E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919" y="7079701"/>
            <a:ext cx="238387" cy="238387"/>
          </a:xfrm>
          <a:custGeom>
            <a:avLst/>
            <a:gdLst>
              <a:gd name="T0" fmla="*/ 218 w 219"/>
              <a:gd name="T1" fmla="*/ 114 h 220"/>
              <a:gd name="T2" fmla="*/ 218 w 219"/>
              <a:gd name="T3" fmla="*/ 114 h 220"/>
              <a:gd name="T4" fmla="*/ 114 w 219"/>
              <a:gd name="T5" fmla="*/ 0 h 220"/>
              <a:gd name="T6" fmla="*/ 0 w 219"/>
              <a:gd name="T7" fmla="*/ 114 h 220"/>
              <a:gd name="T8" fmla="*/ 114 w 219"/>
              <a:gd name="T9" fmla="*/ 219 h 220"/>
              <a:gd name="T10" fmla="*/ 218 w 219"/>
              <a:gd name="T11" fmla="*/ 11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9" h="220">
                <a:moveTo>
                  <a:pt x="218" y="114"/>
                </a:moveTo>
                <a:lnTo>
                  <a:pt x="218" y="114"/>
                </a:lnTo>
                <a:cubicBezTo>
                  <a:pt x="218" y="53"/>
                  <a:pt x="175" y="0"/>
                  <a:pt x="114" y="0"/>
                </a:cubicBezTo>
                <a:cubicBezTo>
                  <a:pt x="52" y="0"/>
                  <a:pt x="0" y="53"/>
                  <a:pt x="0" y="114"/>
                </a:cubicBezTo>
                <a:cubicBezTo>
                  <a:pt x="0" y="175"/>
                  <a:pt x="52" y="219"/>
                  <a:pt x="114" y="219"/>
                </a:cubicBezTo>
                <a:cubicBezTo>
                  <a:pt x="175" y="219"/>
                  <a:pt x="218" y="175"/>
                  <a:pt x="218" y="11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5">
            <a:extLst>
              <a:ext uri="{FF2B5EF4-FFF2-40B4-BE49-F238E27FC236}">
                <a16:creationId xmlns:a16="http://schemas.microsoft.com/office/drawing/2014/main" id="{69ED3371-A3EC-9440-9616-725C52EC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075" y="7079701"/>
            <a:ext cx="238387" cy="238387"/>
          </a:xfrm>
          <a:custGeom>
            <a:avLst/>
            <a:gdLst>
              <a:gd name="T0" fmla="*/ 219 w 220"/>
              <a:gd name="T1" fmla="*/ 114 h 220"/>
              <a:gd name="T2" fmla="*/ 219 w 220"/>
              <a:gd name="T3" fmla="*/ 114 h 220"/>
              <a:gd name="T4" fmla="*/ 114 w 220"/>
              <a:gd name="T5" fmla="*/ 0 h 220"/>
              <a:gd name="T6" fmla="*/ 0 w 220"/>
              <a:gd name="T7" fmla="*/ 114 h 220"/>
              <a:gd name="T8" fmla="*/ 114 w 220"/>
              <a:gd name="T9" fmla="*/ 219 h 220"/>
              <a:gd name="T10" fmla="*/ 219 w 220"/>
              <a:gd name="T11" fmla="*/ 11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20">
                <a:moveTo>
                  <a:pt x="219" y="114"/>
                </a:moveTo>
                <a:lnTo>
                  <a:pt x="219" y="114"/>
                </a:lnTo>
                <a:cubicBezTo>
                  <a:pt x="219" y="53"/>
                  <a:pt x="175" y="0"/>
                  <a:pt x="114" y="0"/>
                </a:cubicBezTo>
                <a:cubicBezTo>
                  <a:pt x="53" y="0"/>
                  <a:pt x="0" y="53"/>
                  <a:pt x="0" y="114"/>
                </a:cubicBezTo>
                <a:cubicBezTo>
                  <a:pt x="0" y="175"/>
                  <a:pt x="53" y="219"/>
                  <a:pt x="114" y="219"/>
                </a:cubicBezTo>
                <a:cubicBezTo>
                  <a:pt x="175" y="219"/>
                  <a:pt x="219" y="175"/>
                  <a:pt x="219" y="11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8">
            <a:extLst>
              <a:ext uri="{FF2B5EF4-FFF2-40B4-BE49-F238E27FC236}">
                <a16:creationId xmlns:a16="http://schemas.microsoft.com/office/drawing/2014/main" id="{C2A3D1C8-CCD0-1E41-AAD0-632AA1D3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4000" y="7079701"/>
            <a:ext cx="247922" cy="238387"/>
          </a:xfrm>
          <a:custGeom>
            <a:avLst/>
            <a:gdLst>
              <a:gd name="T0" fmla="*/ 227 w 228"/>
              <a:gd name="T1" fmla="*/ 114 h 220"/>
              <a:gd name="T2" fmla="*/ 227 w 228"/>
              <a:gd name="T3" fmla="*/ 114 h 220"/>
              <a:gd name="T4" fmla="*/ 113 w 228"/>
              <a:gd name="T5" fmla="*/ 0 h 220"/>
              <a:gd name="T6" fmla="*/ 0 w 228"/>
              <a:gd name="T7" fmla="*/ 114 h 220"/>
              <a:gd name="T8" fmla="*/ 113 w 228"/>
              <a:gd name="T9" fmla="*/ 219 h 220"/>
              <a:gd name="T10" fmla="*/ 227 w 228"/>
              <a:gd name="T11" fmla="*/ 11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" h="220">
                <a:moveTo>
                  <a:pt x="227" y="114"/>
                </a:moveTo>
                <a:lnTo>
                  <a:pt x="227" y="114"/>
                </a:lnTo>
                <a:cubicBezTo>
                  <a:pt x="227" y="53"/>
                  <a:pt x="174" y="0"/>
                  <a:pt x="113" y="0"/>
                </a:cubicBezTo>
                <a:cubicBezTo>
                  <a:pt x="52" y="0"/>
                  <a:pt x="0" y="53"/>
                  <a:pt x="0" y="114"/>
                </a:cubicBezTo>
                <a:cubicBezTo>
                  <a:pt x="0" y="175"/>
                  <a:pt x="52" y="219"/>
                  <a:pt x="113" y="219"/>
                </a:cubicBezTo>
                <a:cubicBezTo>
                  <a:pt x="174" y="219"/>
                  <a:pt x="227" y="175"/>
                  <a:pt x="227" y="114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8" name="Group 38">
            <a:extLst>
              <a:ext uri="{FF2B5EF4-FFF2-40B4-BE49-F238E27FC236}">
                <a16:creationId xmlns:a16="http://schemas.microsoft.com/office/drawing/2014/main" id="{B909C322-AC4C-8F44-A7DA-98258D4D8CE7}"/>
              </a:ext>
            </a:extLst>
          </p:cNvPr>
          <p:cNvGrpSpPr/>
          <p:nvPr/>
        </p:nvGrpSpPr>
        <p:grpSpPr>
          <a:xfrm>
            <a:off x="8290116" y="10339435"/>
            <a:ext cx="3515992" cy="1404347"/>
            <a:chOff x="5597782" y="11069053"/>
            <a:chExt cx="3515992" cy="1404347"/>
          </a:xfrm>
        </p:grpSpPr>
        <p:sp>
          <p:nvSpPr>
            <p:cNvPr id="399" name="CuadroTexto 395">
              <a:extLst>
                <a:ext uri="{FF2B5EF4-FFF2-40B4-BE49-F238E27FC236}">
                  <a16:creationId xmlns:a16="http://schemas.microsoft.com/office/drawing/2014/main" id="{75497BCD-16C7-6C4D-9F9D-05F850EB6A4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0" name="Rectangle 40">
              <a:extLst>
                <a:ext uri="{FF2B5EF4-FFF2-40B4-BE49-F238E27FC236}">
                  <a16:creationId xmlns:a16="http://schemas.microsoft.com/office/drawing/2014/main" id="{7BB8FFFD-3785-714A-9320-A4FE1433A784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1" name="Group 38">
            <a:extLst>
              <a:ext uri="{FF2B5EF4-FFF2-40B4-BE49-F238E27FC236}">
                <a16:creationId xmlns:a16="http://schemas.microsoft.com/office/drawing/2014/main" id="{DE69C819-C8A1-DD41-8537-6791B74CA1F8}"/>
              </a:ext>
            </a:extLst>
          </p:cNvPr>
          <p:cNvGrpSpPr/>
          <p:nvPr/>
        </p:nvGrpSpPr>
        <p:grpSpPr>
          <a:xfrm>
            <a:off x="12700272" y="10353664"/>
            <a:ext cx="3515992" cy="1404347"/>
            <a:chOff x="5597782" y="11069053"/>
            <a:chExt cx="3515992" cy="1404347"/>
          </a:xfrm>
        </p:grpSpPr>
        <p:sp>
          <p:nvSpPr>
            <p:cNvPr id="402" name="CuadroTexto 395">
              <a:extLst>
                <a:ext uri="{FF2B5EF4-FFF2-40B4-BE49-F238E27FC236}">
                  <a16:creationId xmlns:a16="http://schemas.microsoft.com/office/drawing/2014/main" id="{A2A5D434-8E66-0E45-AFA9-6108DA6D7ED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3" name="Rectangle 40">
              <a:extLst>
                <a:ext uri="{FF2B5EF4-FFF2-40B4-BE49-F238E27FC236}">
                  <a16:creationId xmlns:a16="http://schemas.microsoft.com/office/drawing/2014/main" id="{EDFE9C2D-A9C7-3E4C-AEDF-04558325119F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4" name="Group 38">
            <a:extLst>
              <a:ext uri="{FF2B5EF4-FFF2-40B4-BE49-F238E27FC236}">
                <a16:creationId xmlns:a16="http://schemas.microsoft.com/office/drawing/2014/main" id="{4AA87C85-BF9B-374F-80C5-41F7D79A1C65}"/>
              </a:ext>
            </a:extLst>
          </p:cNvPr>
          <p:cNvGrpSpPr/>
          <p:nvPr/>
        </p:nvGrpSpPr>
        <p:grpSpPr>
          <a:xfrm>
            <a:off x="17115199" y="10354880"/>
            <a:ext cx="3515992" cy="1404347"/>
            <a:chOff x="5597782" y="11069053"/>
            <a:chExt cx="3515992" cy="1404347"/>
          </a:xfrm>
        </p:grpSpPr>
        <p:sp>
          <p:nvSpPr>
            <p:cNvPr id="405" name="CuadroTexto 395">
              <a:extLst>
                <a:ext uri="{FF2B5EF4-FFF2-40B4-BE49-F238E27FC236}">
                  <a16:creationId xmlns:a16="http://schemas.microsoft.com/office/drawing/2014/main" id="{7B4958DE-7A55-104D-8A96-1E5066EE947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6" name="Rectangle 40">
              <a:extLst>
                <a:ext uri="{FF2B5EF4-FFF2-40B4-BE49-F238E27FC236}">
                  <a16:creationId xmlns:a16="http://schemas.microsoft.com/office/drawing/2014/main" id="{490B3CF4-B1E5-E340-8E48-57AD4C99CCBF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1FA23B27-3A44-5341-B59D-0194E1A2B1DC}"/>
              </a:ext>
            </a:extLst>
          </p:cNvPr>
          <p:cNvGrpSpPr/>
          <p:nvPr/>
        </p:nvGrpSpPr>
        <p:grpSpPr>
          <a:xfrm>
            <a:off x="2668308" y="1051704"/>
            <a:ext cx="19041035" cy="2561450"/>
            <a:chOff x="2668308" y="861425"/>
            <a:chExt cx="19041035" cy="2561450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A1D16758-6D3F-4F4D-9E65-8201A3C30B57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3231C2C-C1B2-264B-8FFC-0D640C6AD12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Freeform 379">
            <a:extLst>
              <a:ext uri="{FF2B5EF4-FFF2-40B4-BE49-F238E27FC236}">
                <a16:creationId xmlns:a16="http://schemas.microsoft.com/office/drawing/2014/main" id="{854B1D34-FB98-A843-B382-37702BB7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637" y="6033578"/>
            <a:ext cx="1184564" cy="1052944"/>
          </a:xfrm>
          <a:custGeom>
            <a:avLst/>
            <a:gdLst>
              <a:gd name="T0" fmla="*/ 1131 w 1150"/>
              <a:gd name="T1" fmla="*/ 299 h 1023"/>
              <a:gd name="T2" fmla="*/ 1131 w 1150"/>
              <a:gd name="T3" fmla="*/ 299 h 1023"/>
              <a:gd name="T4" fmla="*/ 1022 w 1150"/>
              <a:gd name="T5" fmla="*/ 109 h 1023"/>
              <a:gd name="T6" fmla="*/ 633 w 1150"/>
              <a:gd name="T7" fmla="*/ 73 h 1023"/>
              <a:gd name="T8" fmla="*/ 570 w 1150"/>
              <a:gd name="T9" fmla="*/ 91 h 1023"/>
              <a:gd name="T10" fmla="*/ 516 w 1150"/>
              <a:gd name="T11" fmla="*/ 73 h 1023"/>
              <a:gd name="T12" fmla="*/ 136 w 1150"/>
              <a:gd name="T13" fmla="*/ 118 h 1023"/>
              <a:gd name="T14" fmla="*/ 19 w 1150"/>
              <a:gd name="T15" fmla="*/ 290 h 1023"/>
              <a:gd name="T16" fmla="*/ 19 w 1150"/>
              <a:gd name="T17" fmla="*/ 488 h 1023"/>
              <a:gd name="T18" fmla="*/ 163 w 1150"/>
              <a:gd name="T19" fmla="*/ 814 h 1023"/>
              <a:gd name="T20" fmla="*/ 389 w 1150"/>
              <a:gd name="T21" fmla="*/ 1004 h 1023"/>
              <a:gd name="T22" fmla="*/ 525 w 1150"/>
              <a:gd name="T23" fmla="*/ 995 h 1023"/>
              <a:gd name="T24" fmla="*/ 579 w 1150"/>
              <a:gd name="T25" fmla="*/ 986 h 1023"/>
              <a:gd name="T26" fmla="*/ 624 w 1150"/>
              <a:gd name="T27" fmla="*/ 995 h 1023"/>
              <a:gd name="T28" fmla="*/ 697 w 1150"/>
              <a:gd name="T29" fmla="*/ 1013 h 1023"/>
              <a:gd name="T30" fmla="*/ 769 w 1150"/>
              <a:gd name="T31" fmla="*/ 1004 h 1023"/>
              <a:gd name="T32" fmla="*/ 986 w 1150"/>
              <a:gd name="T33" fmla="*/ 832 h 1023"/>
              <a:gd name="T34" fmla="*/ 1131 w 1150"/>
              <a:gd name="T35" fmla="*/ 516 h 1023"/>
              <a:gd name="T36" fmla="*/ 1131 w 1150"/>
              <a:gd name="T37" fmla="*/ 299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0" h="1023">
                <a:moveTo>
                  <a:pt x="1131" y="299"/>
                </a:moveTo>
                <a:lnTo>
                  <a:pt x="1131" y="299"/>
                </a:lnTo>
                <a:cubicBezTo>
                  <a:pt x="1112" y="226"/>
                  <a:pt x="1076" y="163"/>
                  <a:pt x="1022" y="109"/>
                </a:cubicBezTo>
                <a:cubicBezTo>
                  <a:pt x="895" y="0"/>
                  <a:pt x="733" y="45"/>
                  <a:pt x="633" y="73"/>
                </a:cubicBezTo>
                <a:cubicBezTo>
                  <a:pt x="606" y="82"/>
                  <a:pt x="579" y="91"/>
                  <a:pt x="570" y="91"/>
                </a:cubicBezTo>
                <a:cubicBezTo>
                  <a:pt x="561" y="91"/>
                  <a:pt x="534" y="82"/>
                  <a:pt x="516" y="73"/>
                </a:cubicBezTo>
                <a:cubicBezTo>
                  <a:pt x="425" y="54"/>
                  <a:pt x="272" y="18"/>
                  <a:pt x="136" y="118"/>
                </a:cubicBezTo>
                <a:cubicBezTo>
                  <a:pt x="82" y="163"/>
                  <a:pt x="45" y="217"/>
                  <a:pt x="19" y="290"/>
                </a:cubicBezTo>
                <a:cubicBezTo>
                  <a:pt x="10" y="344"/>
                  <a:pt x="0" y="416"/>
                  <a:pt x="19" y="488"/>
                </a:cubicBezTo>
                <a:cubicBezTo>
                  <a:pt x="37" y="597"/>
                  <a:pt x="91" y="705"/>
                  <a:pt x="163" y="814"/>
                </a:cubicBezTo>
                <a:cubicBezTo>
                  <a:pt x="236" y="913"/>
                  <a:pt x="317" y="977"/>
                  <a:pt x="389" y="1004"/>
                </a:cubicBezTo>
                <a:cubicBezTo>
                  <a:pt x="453" y="1022"/>
                  <a:pt x="489" y="1013"/>
                  <a:pt x="525" y="995"/>
                </a:cubicBezTo>
                <a:cubicBezTo>
                  <a:pt x="543" y="995"/>
                  <a:pt x="561" y="986"/>
                  <a:pt x="579" y="986"/>
                </a:cubicBezTo>
                <a:cubicBezTo>
                  <a:pt x="597" y="986"/>
                  <a:pt x="606" y="995"/>
                  <a:pt x="624" y="995"/>
                </a:cubicBezTo>
                <a:cubicBezTo>
                  <a:pt x="642" y="1004"/>
                  <a:pt x="669" y="1013"/>
                  <a:pt x="697" y="1013"/>
                </a:cubicBezTo>
                <a:cubicBezTo>
                  <a:pt x="724" y="1013"/>
                  <a:pt x="742" y="1013"/>
                  <a:pt x="769" y="1004"/>
                </a:cubicBezTo>
                <a:cubicBezTo>
                  <a:pt x="832" y="986"/>
                  <a:pt x="914" y="922"/>
                  <a:pt x="986" y="832"/>
                </a:cubicBezTo>
                <a:cubicBezTo>
                  <a:pt x="1058" y="732"/>
                  <a:pt x="1103" y="624"/>
                  <a:pt x="1131" y="516"/>
                </a:cubicBezTo>
                <a:cubicBezTo>
                  <a:pt x="1149" y="434"/>
                  <a:pt x="1149" y="362"/>
                  <a:pt x="1131" y="29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0">
            <a:extLst>
              <a:ext uri="{FF2B5EF4-FFF2-40B4-BE49-F238E27FC236}">
                <a16:creationId xmlns:a16="http://schemas.microsoft.com/office/drawing/2014/main" id="{02B5DAED-B8D8-164F-92A1-808CF05D1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4495" y="5756725"/>
            <a:ext cx="290467" cy="290467"/>
          </a:xfrm>
          <a:custGeom>
            <a:avLst/>
            <a:gdLst>
              <a:gd name="T0" fmla="*/ 36 w 281"/>
              <a:gd name="T1" fmla="*/ 280 h 281"/>
              <a:gd name="T2" fmla="*/ 36 w 281"/>
              <a:gd name="T3" fmla="*/ 280 h 281"/>
              <a:gd name="T4" fmla="*/ 253 w 281"/>
              <a:gd name="T5" fmla="*/ 154 h 281"/>
              <a:gd name="T6" fmla="*/ 280 w 281"/>
              <a:gd name="T7" fmla="*/ 36 h 281"/>
              <a:gd name="T8" fmla="*/ 253 w 281"/>
              <a:gd name="T9" fmla="*/ 0 h 281"/>
              <a:gd name="T10" fmla="*/ 36 w 281"/>
              <a:gd name="T11" fmla="*/ 127 h 281"/>
              <a:gd name="T12" fmla="*/ 0 w 281"/>
              <a:gd name="T13" fmla="*/ 253 h 281"/>
              <a:gd name="T14" fmla="*/ 9 w 281"/>
              <a:gd name="T15" fmla="*/ 271 h 281"/>
              <a:gd name="T16" fmla="*/ 36 w 281"/>
              <a:gd name="T17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81">
                <a:moveTo>
                  <a:pt x="36" y="280"/>
                </a:moveTo>
                <a:lnTo>
                  <a:pt x="36" y="280"/>
                </a:lnTo>
                <a:cubicBezTo>
                  <a:pt x="162" y="280"/>
                  <a:pt x="226" y="217"/>
                  <a:pt x="253" y="154"/>
                </a:cubicBezTo>
                <a:cubicBezTo>
                  <a:pt x="280" y="99"/>
                  <a:pt x="280" y="36"/>
                  <a:pt x="280" y="36"/>
                </a:cubicBezTo>
                <a:cubicBezTo>
                  <a:pt x="280" y="18"/>
                  <a:pt x="271" y="0"/>
                  <a:pt x="253" y="0"/>
                </a:cubicBezTo>
                <a:cubicBezTo>
                  <a:pt x="126" y="0"/>
                  <a:pt x="63" y="72"/>
                  <a:pt x="36" y="127"/>
                </a:cubicBezTo>
                <a:cubicBezTo>
                  <a:pt x="9" y="190"/>
                  <a:pt x="0" y="244"/>
                  <a:pt x="0" y="253"/>
                </a:cubicBezTo>
                <a:cubicBezTo>
                  <a:pt x="0" y="262"/>
                  <a:pt x="9" y="271"/>
                  <a:pt x="9" y="271"/>
                </a:cubicBezTo>
                <a:cubicBezTo>
                  <a:pt x="18" y="280"/>
                  <a:pt x="27" y="280"/>
                  <a:pt x="36" y="28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1">
            <a:extLst>
              <a:ext uri="{FF2B5EF4-FFF2-40B4-BE49-F238E27FC236}">
                <a16:creationId xmlns:a16="http://schemas.microsoft.com/office/drawing/2014/main" id="{8AF078C9-3856-B549-948D-9327707C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516" y="6147041"/>
            <a:ext cx="467469" cy="503781"/>
          </a:xfrm>
          <a:custGeom>
            <a:avLst/>
            <a:gdLst>
              <a:gd name="T0" fmla="*/ 326 w 454"/>
              <a:gd name="T1" fmla="*/ 0 h 489"/>
              <a:gd name="T2" fmla="*/ 326 w 454"/>
              <a:gd name="T3" fmla="*/ 0 h 489"/>
              <a:gd name="T4" fmla="*/ 308 w 454"/>
              <a:gd name="T5" fmla="*/ 9 h 489"/>
              <a:gd name="T6" fmla="*/ 263 w 454"/>
              <a:gd name="T7" fmla="*/ 181 h 489"/>
              <a:gd name="T8" fmla="*/ 82 w 454"/>
              <a:gd name="T9" fmla="*/ 135 h 489"/>
              <a:gd name="T10" fmla="*/ 73 w 454"/>
              <a:gd name="T11" fmla="*/ 153 h 489"/>
              <a:gd name="T12" fmla="*/ 163 w 454"/>
              <a:gd name="T13" fmla="*/ 298 h 489"/>
              <a:gd name="T14" fmla="*/ 0 w 454"/>
              <a:gd name="T15" fmla="*/ 398 h 489"/>
              <a:gd name="T16" fmla="*/ 0 w 454"/>
              <a:gd name="T17" fmla="*/ 407 h 489"/>
              <a:gd name="T18" fmla="*/ 10 w 454"/>
              <a:gd name="T19" fmla="*/ 407 h 489"/>
              <a:gd name="T20" fmla="*/ 344 w 454"/>
              <a:gd name="T21" fmla="*/ 361 h 489"/>
              <a:gd name="T22" fmla="*/ 344 w 454"/>
              <a:gd name="T23" fmla="*/ 352 h 489"/>
              <a:gd name="T24" fmla="*/ 353 w 454"/>
              <a:gd name="T25" fmla="*/ 352 h 489"/>
              <a:gd name="T26" fmla="*/ 362 w 454"/>
              <a:gd name="T27" fmla="*/ 352 h 489"/>
              <a:gd name="T28" fmla="*/ 371 w 454"/>
              <a:gd name="T29" fmla="*/ 334 h 489"/>
              <a:gd name="T30" fmla="*/ 326 w 454"/>
              <a:gd name="T31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4" h="489">
                <a:moveTo>
                  <a:pt x="326" y="0"/>
                </a:moveTo>
                <a:lnTo>
                  <a:pt x="326" y="0"/>
                </a:lnTo>
                <a:cubicBezTo>
                  <a:pt x="317" y="0"/>
                  <a:pt x="308" y="0"/>
                  <a:pt x="308" y="9"/>
                </a:cubicBezTo>
                <a:cubicBezTo>
                  <a:pt x="263" y="54"/>
                  <a:pt x="254" y="117"/>
                  <a:pt x="263" y="181"/>
                </a:cubicBezTo>
                <a:cubicBezTo>
                  <a:pt x="208" y="144"/>
                  <a:pt x="145" y="126"/>
                  <a:pt x="82" y="135"/>
                </a:cubicBezTo>
                <a:cubicBezTo>
                  <a:pt x="82" y="144"/>
                  <a:pt x="73" y="144"/>
                  <a:pt x="73" y="153"/>
                </a:cubicBezTo>
                <a:cubicBezTo>
                  <a:pt x="82" y="217"/>
                  <a:pt x="118" y="262"/>
                  <a:pt x="163" y="298"/>
                </a:cubicBezTo>
                <a:cubicBezTo>
                  <a:pt x="100" y="307"/>
                  <a:pt x="46" y="343"/>
                  <a:pt x="0" y="398"/>
                </a:cubicBezTo>
                <a:cubicBezTo>
                  <a:pt x="0" y="407"/>
                  <a:pt x="0" y="407"/>
                  <a:pt x="0" y="407"/>
                </a:cubicBezTo>
                <a:cubicBezTo>
                  <a:pt x="10" y="407"/>
                  <a:pt x="10" y="407"/>
                  <a:pt x="10" y="407"/>
                </a:cubicBezTo>
                <a:cubicBezTo>
                  <a:pt x="109" y="488"/>
                  <a:pt x="263" y="470"/>
                  <a:pt x="344" y="361"/>
                </a:cubicBezTo>
                <a:lnTo>
                  <a:pt x="344" y="352"/>
                </a:lnTo>
                <a:cubicBezTo>
                  <a:pt x="344" y="352"/>
                  <a:pt x="344" y="352"/>
                  <a:pt x="353" y="352"/>
                </a:cubicBezTo>
                <a:cubicBezTo>
                  <a:pt x="362" y="352"/>
                  <a:pt x="362" y="352"/>
                  <a:pt x="362" y="352"/>
                </a:cubicBezTo>
                <a:cubicBezTo>
                  <a:pt x="371" y="334"/>
                  <a:pt x="371" y="334"/>
                  <a:pt x="371" y="334"/>
                </a:cubicBezTo>
                <a:cubicBezTo>
                  <a:pt x="453" y="235"/>
                  <a:pt x="425" y="81"/>
                  <a:pt x="326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2">
            <a:extLst>
              <a:ext uri="{FF2B5EF4-FFF2-40B4-BE49-F238E27FC236}">
                <a16:creationId xmlns:a16="http://schemas.microsoft.com/office/drawing/2014/main" id="{B4C2BBB5-D5DD-824C-9701-DA976EC69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674" y="6360354"/>
            <a:ext cx="1211792" cy="975787"/>
          </a:xfrm>
          <a:custGeom>
            <a:avLst/>
            <a:gdLst>
              <a:gd name="T0" fmla="*/ 922 w 1176"/>
              <a:gd name="T1" fmla="*/ 461 h 949"/>
              <a:gd name="T2" fmla="*/ 922 w 1176"/>
              <a:gd name="T3" fmla="*/ 461 h 949"/>
              <a:gd name="T4" fmla="*/ 425 w 1176"/>
              <a:gd name="T5" fmla="*/ 63 h 949"/>
              <a:gd name="T6" fmla="*/ 425 w 1176"/>
              <a:gd name="T7" fmla="*/ 63 h 949"/>
              <a:gd name="T8" fmla="*/ 189 w 1176"/>
              <a:gd name="T9" fmla="*/ 27 h 949"/>
              <a:gd name="T10" fmla="*/ 0 w 1176"/>
              <a:gd name="T11" fmla="*/ 298 h 949"/>
              <a:gd name="T12" fmla="*/ 81 w 1176"/>
              <a:gd name="T13" fmla="*/ 479 h 949"/>
              <a:gd name="T14" fmla="*/ 81 w 1176"/>
              <a:gd name="T15" fmla="*/ 488 h 949"/>
              <a:gd name="T16" fmla="*/ 614 w 1176"/>
              <a:gd name="T17" fmla="*/ 840 h 949"/>
              <a:gd name="T18" fmla="*/ 1112 w 1176"/>
              <a:gd name="T19" fmla="*/ 948 h 949"/>
              <a:gd name="T20" fmla="*/ 1166 w 1176"/>
              <a:gd name="T21" fmla="*/ 867 h 949"/>
              <a:gd name="T22" fmla="*/ 922 w 1176"/>
              <a:gd name="T23" fmla="*/ 461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6" h="949">
                <a:moveTo>
                  <a:pt x="922" y="461"/>
                </a:moveTo>
                <a:lnTo>
                  <a:pt x="922" y="461"/>
                </a:lnTo>
                <a:cubicBezTo>
                  <a:pt x="750" y="244"/>
                  <a:pt x="542" y="126"/>
                  <a:pt x="425" y="63"/>
                </a:cubicBezTo>
                <a:lnTo>
                  <a:pt x="425" y="63"/>
                </a:lnTo>
                <a:cubicBezTo>
                  <a:pt x="361" y="18"/>
                  <a:pt x="271" y="0"/>
                  <a:pt x="189" y="27"/>
                </a:cubicBezTo>
                <a:cubicBezTo>
                  <a:pt x="72" y="63"/>
                  <a:pt x="0" y="171"/>
                  <a:pt x="0" y="298"/>
                </a:cubicBezTo>
                <a:cubicBezTo>
                  <a:pt x="0" y="370"/>
                  <a:pt x="36" y="434"/>
                  <a:pt x="81" y="479"/>
                </a:cubicBezTo>
                <a:cubicBezTo>
                  <a:pt x="81" y="488"/>
                  <a:pt x="81" y="488"/>
                  <a:pt x="81" y="488"/>
                </a:cubicBezTo>
                <a:cubicBezTo>
                  <a:pt x="180" y="578"/>
                  <a:pt x="352" y="732"/>
                  <a:pt x="614" y="840"/>
                </a:cubicBezTo>
                <a:cubicBezTo>
                  <a:pt x="804" y="912"/>
                  <a:pt x="976" y="939"/>
                  <a:pt x="1112" y="948"/>
                </a:cubicBezTo>
                <a:cubicBezTo>
                  <a:pt x="1148" y="948"/>
                  <a:pt x="1175" y="912"/>
                  <a:pt x="1166" y="867"/>
                </a:cubicBezTo>
                <a:cubicBezTo>
                  <a:pt x="1121" y="759"/>
                  <a:pt x="1048" y="614"/>
                  <a:pt x="922" y="46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3">
            <a:extLst>
              <a:ext uri="{FF2B5EF4-FFF2-40B4-BE49-F238E27FC236}">
                <a16:creationId xmlns:a16="http://schemas.microsoft.com/office/drawing/2014/main" id="{3EC864C7-EB91-AF4D-9A33-7E59A75E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006" y="4295311"/>
            <a:ext cx="8382705" cy="8382708"/>
          </a:xfrm>
          <a:custGeom>
            <a:avLst/>
            <a:gdLst>
              <a:gd name="T0" fmla="*/ 8117 w 8145"/>
              <a:gd name="T1" fmla="*/ 4076 h 8144"/>
              <a:gd name="T2" fmla="*/ 8117 w 8145"/>
              <a:gd name="T3" fmla="*/ 4076 h 8144"/>
              <a:gd name="T4" fmla="*/ 8081 w 8145"/>
              <a:gd name="T5" fmla="*/ 4076 h 8144"/>
              <a:gd name="T6" fmla="*/ 6906 w 8145"/>
              <a:gd name="T7" fmla="*/ 6914 h 8144"/>
              <a:gd name="T8" fmla="*/ 4068 w 8145"/>
              <a:gd name="T9" fmla="*/ 8089 h 8144"/>
              <a:gd name="T10" fmla="*/ 1229 w 8145"/>
              <a:gd name="T11" fmla="*/ 6914 h 8144"/>
              <a:gd name="T12" fmla="*/ 54 w 8145"/>
              <a:gd name="T13" fmla="*/ 4076 h 8144"/>
              <a:gd name="T14" fmla="*/ 1229 w 8145"/>
              <a:gd name="T15" fmla="*/ 1238 h 8144"/>
              <a:gd name="T16" fmla="*/ 4068 w 8145"/>
              <a:gd name="T17" fmla="*/ 63 h 8144"/>
              <a:gd name="T18" fmla="*/ 6906 w 8145"/>
              <a:gd name="T19" fmla="*/ 1238 h 8144"/>
              <a:gd name="T20" fmla="*/ 8081 w 8145"/>
              <a:gd name="T21" fmla="*/ 4076 h 8144"/>
              <a:gd name="T22" fmla="*/ 8117 w 8145"/>
              <a:gd name="T23" fmla="*/ 4076 h 8144"/>
              <a:gd name="T24" fmla="*/ 8144 w 8145"/>
              <a:gd name="T25" fmla="*/ 4076 h 8144"/>
              <a:gd name="T26" fmla="*/ 4068 w 8145"/>
              <a:gd name="T27" fmla="*/ 0 h 8144"/>
              <a:gd name="T28" fmla="*/ 0 w 8145"/>
              <a:gd name="T29" fmla="*/ 4076 h 8144"/>
              <a:gd name="T30" fmla="*/ 4068 w 8145"/>
              <a:gd name="T31" fmla="*/ 8143 h 8144"/>
              <a:gd name="T32" fmla="*/ 8144 w 8145"/>
              <a:gd name="T33" fmla="*/ 4076 h 8144"/>
              <a:gd name="T34" fmla="*/ 8117 w 8145"/>
              <a:gd name="T35" fmla="*/ 4076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45" h="8144">
                <a:moveTo>
                  <a:pt x="8117" y="4076"/>
                </a:moveTo>
                <a:lnTo>
                  <a:pt x="8117" y="4076"/>
                </a:lnTo>
                <a:cubicBezTo>
                  <a:pt x="8081" y="4076"/>
                  <a:pt x="8081" y="4076"/>
                  <a:pt x="8081" y="4076"/>
                </a:cubicBezTo>
                <a:cubicBezTo>
                  <a:pt x="8081" y="5178"/>
                  <a:pt x="7638" y="6182"/>
                  <a:pt x="6906" y="6914"/>
                </a:cubicBezTo>
                <a:cubicBezTo>
                  <a:pt x="6182" y="7637"/>
                  <a:pt x="5179" y="8089"/>
                  <a:pt x="4068" y="8089"/>
                </a:cubicBezTo>
                <a:cubicBezTo>
                  <a:pt x="2965" y="8089"/>
                  <a:pt x="1962" y="7637"/>
                  <a:pt x="1229" y="6914"/>
                </a:cubicBezTo>
                <a:cubicBezTo>
                  <a:pt x="506" y="6182"/>
                  <a:pt x="54" y="5178"/>
                  <a:pt x="54" y="4076"/>
                </a:cubicBezTo>
                <a:cubicBezTo>
                  <a:pt x="54" y="2964"/>
                  <a:pt x="506" y="1961"/>
                  <a:pt x="1229" y="1238"/>
                </a:cubicBezTo>
                <a:cubicBezTo>
                  <a:pt x="1962" y="506"/>
                  <a:pt x="2965" y="63"/>
                  <a:pt x="4068" y="63"/>
                </a:cubicBezTo>
                <a:cubicBezTo>
                  <a:pt x="5179" y="63"/>
                  <a:pt x="6182" y="506"/>
                  <a:pt x="6906" y="1238"/>
                </a:cubicBezTo>
                <a:cubicBezTo>
                  <a:pt x="7638" y="1961"/>
                  <a:pt x="8081" y="2964"/>
                  <a:pt x="8081" y="4076"/>
                </a:cubicBezTo>
                <a:cubicBezTo>
                  <a:pt x="8117" y="4076"/>
                  <a:pt x="8117" y="4076"/>
                  <a:pt x="8117" y="4076"/>
                </a:cubicBezTo>
                <a:cubicBezTo>
                  <a:pt x="8144" y="4076"/>
                  <a:pt x="8144" y="4076"/>
                  <a:pt x="8144" y="4076"/>
                </a:cubicBezTo>
                <a:cubicBezTo>
                  <a:pt x="8144" y="1826"/>
                  <a:pt x="6318" y="0"/>
                  <a:pt x="4068" y="0"/>
                </a:cubicBezTo>
                <a:cubicBezTo>
                  <a:pt x="1826" y="0"/>
                  <a:pt x="0" y="1826"/>
                  <a:pt x="0" y="4076"/>
                </a:cubicBezTo>
                <a:cubicBezTo>
                  <a:pt x="0" y="6327"/>
                  <a:pt x="1826" y="8143"/>
                  <a:pt x="4068" y="8143"/>
                </a:cubicBezTo>
                <a:cubicBezTo>
                  <a:pt x="6318" y="8143"/>
                  <a:pt x="8144" y="6327"/>
                  <a:pt x="8144" y="4076"/>
                </a:cubicBezTo>
                <a:cubicBezTo>
                  <a:pt x="8117" y="4076"/>
                  <a:pt x="8117" y="4076"/>
                  <a:pt x="8117" y="4076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4">
            <a:extLst>
              <a:ext uri="{FF2B5EF4-FFF2-40B4-BE49-F238E27FC236}">
                <a16:creationId xmlns:a16="http://schemas.microsoft.com/office/drawing/2014/main" id="{8ED9E3B2-0B6E-A04F-8270-D2060370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320" y="8434471"/>
            <a:ext cx="3040830" cy="3508303"/>
          </a:xfrm>
          <a:custGeom>
            <a:avLst/>
            <a:gdLst>
              <a:gd name="T0" fmla="*/ 27 w 2956"/>
              <a:gd name="T1" fmla="*/ 3381 h 3410"/>
              <a:gd name="T2" fmla="*/ 27 w 2956"/>
              <a:gd name="T3" fmla="*/ 3381 h 3410"/>
              <a:gd name="T4" fmla="*/ 27 w 2956"/>
              <a:gd name="T5" fmla="*/ 3409 h 3410"/>
              <a:gd name="T6" fmla="*/ 2937 w 2956"/>
              <a:gd name="T7" fmla="*/ 1727 h 3410"/>
              <a:gd name="T8" fmla="*/ 2955 w 2956"/>
              <a:gd name="T9" fmla="*/ 1700 h 3410"/>
              <a:gd name="T10" fmla="*/ 0 w 2956"/>
              <a:gd name="T11" fmla="*/ 0 h 3410"/>
              <a:gd name="T12" fmla="*/ 0 w 2956"/>
              <a:gd name="T13" fmla="*/ 3409 h 3410"/>
              <a:gd name="T14" fmla="*/ 27 w 2956"/>
              <a:gd name="T15" fmla="*/ 3409 h 3410"/>
              <a:gd name="T16" fmla="*/ 27 w 2956"/>
              <a:gd name="T17" fmla="*/ 3381 h 3410"/>
              <a:gd name="T18" fmla="*/ 63 w 2956"/>
              <a:gd name="T19" fmla="*/ 3381 h 3410"/>
              <a:gd name="T20" fmla="*/ 63 w 2956"/>
              <a:gd name="T21" fmla="*/ 109 h 3410"/>
              <a:gd name="T22" fmla="*/ 2892 w 2956"/>
              <a:gd name="T23" fmla="*/ 1745 h 3410"/>
              <a:gd name="T24" fmla="*/ 2910 w 2956"/>
              <a:gd name="T25" fmla="*/ 1718 h 3410"/>
              <a:gd name="T26" fmla="*/ 2883 w 2956"/>
              <a:gd name="T27" fmla="*/ 1700 h 3410"/>
              <a:gd name="T28" fmla="*/ 27 w 2956"/>
              <a:gd name="T29" fmla="*/ 3345 h 3410"/>
              <a:gd name="T30" fmla="*/ 27 w 2956"/>
              <a:gd name="T31" fmla="*/ 3381 h 3410"/>
              <a:gd name="T32" fmla="*/ 63 w 2956"/>
              <a:gd name="T33" fmla="*/ 3381 h 3410"/>
              <a:gd name="T34" fmla="*/ 27 w 2956"/>
              <a:gd name="T35" fmla="*/ 3381 h 3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6" h="3410">
                <a:moveTo>
                  <a:pt x="27" y="3381"/>
                </a:moveTo>
                <a:lnTo>
                  <a:pt x="27" y="3381"/>
                </a:lnTo>
                <a:cubicBezTo>
                  <a:pt x="27" y="3409"/>
                  <a:pt x="27" y="3409"/>
                  <a:pt x="27" y="3409"/>
                </a:cubicBezTo>
                <a:cubicBezTo>
                  <a:pt x="1274" y="3409"/>
                  <a:pt x="2358" y="2730"/>
                  <a:pt x="2937" y="1727"/>
                </a:cubicBezTo>
                <a:cubicBezTo>
                  <a:pt x="2955" y="1700"/>
                  <a:pt x="2955" y="1700"/>
                  <a:pt x="2955" y="170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9"/>
                  <a:pt x="0" y="3409"/>
                  <a:pt x="0" y="3409"/>
                </a:cubicBezTo>
                <a:cubicBezTo>
                  <a:pt x="27" y="3409"/>
                  <a:pt x="27" y="3409"/>
                  <a:pt x="27" y="3409"/>
                </a:cubicBezTo>
                <a:cubicBezTo>
                  <a:pt x="27" y="3381"/>
                  <a:pt x="27" y="3381"/>
                  <a:pt x="27" y="3381"/>
                </a:cubicBezTo>
                <a:cubicBezTo>
                  <a:pt x="63" y="3381"/>
                  <a:pt x="63" y="3381"/>
                  <a:pt x="63" y="3381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2892" y="1745"/>
                  <a:pt x="2892" y="1745"/>
                  <a:pt x="2892" y="1745"/>
                </a:cubicBezTo>
                <a:cubicBezTo>
                  <a:pt x="2910" y="1718"/>
                  <a:pt x="2910" y="1718"/>
                  <a:pt x="2910" y="1718"/>
                </a:cubicBezTo>
                <a:cubicBezTo>
                  <a:pt x="2883" y="1700"/>
                  <a:pt x="2883" y="1700"/>
                  <a:pt x="2883" y="1700"/>
                </a:cubicBezTo>
                <a:cubicBezTo>
                  <a:pt x="2313" y="2685"/>
                  <a:pt x="1247" y="3345"/>
                  <a:pt x="27" y="3345"/>
                </a:cubicBezTo>
                <a:cubicBezTo>
                  <a:pt x="27" y="3381"/>
                  <a:pt x="27" y="3381"/>
                  <a:pt x="27" y="3381"/>
                </a:cubicBezTo>
                <a:cubicBezTo>
                  <a:pt x="63" y="3381"/>
                  <a:pt x="63" y="3381"/>
                  <a:pt x="63" y="3381"/>
                </a:cubicBezTo>
                <a:cubicBezTo>
                  <a:pt x="27" y="3381"/>
                  <a:pt x="27" y="3381"/>
                  <a:pt x="27" y="3381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5">
            <a:extLst>
              <a:ext uri="{FF2B5EF4-FFF2-40B4-BE49-F238E27FC236}">
                <a16:creationId xmlns:a16="http://schemas.microsoft.com/office/drawing/2014/main" id="{8621AB17-D828-9349-80B3-594E5FD9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711" y="6732515"/>
            <a:ext cx="3490148" cy="5210258"/>
          </a:xfrm>
          <a:custGeom>
            <a:avLst/>
            <a:gdLst>
              <a:gd name="T0" fmla="*/ 479 w 3391"/>
              <a:gd name="T1" fmla="*/ 45 h 5063"/>
              <a:gd name="T2" fmla="*/ 479 w 3391"/>
              <a:gd name="T3" fmla="*/ 45 h 5063"/>
              <a:gd name="T4" fmla="*/ 452 w 3391"/>
              <a:gd name="T5" fmla="*/ 27 h 5063"/>
              <a:gd name="T6" fmla="*/ 0 w 3391"/>
              <a:gd name="T7" fmla="*/ 1708 h 5063"/>
              <a:gd name="T8" fmla="*/ 452 w 3391"/>
              <a:gd name="T9" fmla="*/ 3380 h 5063"/>
              <a:gd name="T10" fmla="*/ 3354 w 3391"/>
              <a:gd name="T11" fmla="*/ 5062 h 5063"/>
              <a:gd name="T12" fmla="*/ 3390 w 3391"/>
              <a:gd name="T13" fmla="*/ 5062 h 5063"/>
              <a:gd name="T14" fmla="*/ 3390 w 3391"/>
              <a:gd name="T15" fmla="*/ 1690 h 5063"/>
              <a:gd name="T16" fmla="*/ 470 w 3391"/>
              <a:gd name="T17" fmla="*/ 0 h 5063"/>
              <a:gd name="T18" fmla="*/ 452 w 3391"/>
              <a:gd name="T19" fmla="*/ 27 h 5063"/>
              <a:gd name="T20" fmla="*/ 479 w 3391"/>
              <a:gd name="T21" fmla="*/ 45 h 5063"/>
              <a:gd name="T22" fmla="*/ 461 w 3391"/>
              <a:gd name="T23" fmla="*/ 73 h 5063"/>
              <a:gd name="T24" fmla="*/ 3327 w 3391"/>
              <a:gd name="T25" fmla="*/ 1726 h 5063"/>
              <a:gd name="T26" fmla="*/ 3327 w 3391"/>
              <a:gd name="T27" fmla="*/ 5034 h 5063"/>
              <a:gd name="T28" fmla="*/ 3354 w 3391"/>
              <a:gd name="T29" fmla="*/ 5034 h 5063"/>
              <a:gd name="T30" fmla="*/ 3354 w 3391"/>
              <a:gd name="T31" fmla="*/ 4998 h 5063"/>
              <a:gd name="T32" fmla="*/ 506 w 3391"/>
              <a:gd name="T33" fmla="*/ 3353 h 5063"/>
              <a:gd name="T34" fmla="*/ 64 w 3391"/>
              <a:gd name="T35" fmla="*/ 1708 h 5063"/>
              <a:gd name="T36" fmla="*/ 506 w 3391"/>
              <a:gd name="T37" fmla="*/ 63 h 5063"/>
              <a:gd name="T38" fmla="*/ 479 w 3391"/>
              <a:gd name="T39" fmla="*/ 45 h 5063"/>
              <a:gd name="T40" fmla="*/ 461 w 3391"/>
              <a:gd name="T41" fmla="*/ 73 h 5063"/>
              <a:gd name="T42" fmla="*/ 479 w 3391"/>
              <a:gd name="T43" fmla="*/ 45 h 5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91" h="5063">
                <a:moveTo>
                  <a:pt x="479" y="45"/>
                </a:moveTo>
                <a:lnTo>
                  <a:pt x="479" y="45"/>
                </a:lnTo>
                <a:cubicBezTo>
                  <a:pt x="452" y="27"/>
                  <a:pt x="452" y="27"/>
                  <a:pt x="452" y="27"/>
                </a:cubicBezTo>
                <a:cubicBezTo>
                  <a:pt x="163" y="524"/>
                  <a:pt x="0" y="1093"/>
                  <a:pt x="0" y="1708"/>
                </a:cubicBezTo>
                <a:cubicBezTo>
                  <a:pt x="0" y="2313"/>
                  <a:pt x="163" y="2892"/>
                  <a:pt x="452" y="3380"/>
                </a:cubicBezTo>
                <a:cubicBezTo>
                  <a:pt x="1031" y="4383"/>
                  <a:pt x="2116" y="5062"/>
                  <a:pt x="3354" y="5062"/>
                </a:cubicBezTo>
                <a:cubicBezTo>
                  <a:pt x="3390" y="5062"/>
                  <a:pt x="3390" y="5062"/>
                  <a:pt x="3390" y="5062"/>
                </a:cubicBezTo>
                <a:cubicBezTo>
                  <a:pt x="3390" y="1690"/>
                  <a:pt x="3390" y="1690"/>
                  <a:pt x="3390" y="1690"/>
                </a:cubicBezTo>
                <a:cubicBezTo>
                  <a:pt x="470" y="0"/>
                  <a:pt x="470" y="0"/>
                  <a:pt x="470" y="0"/>
                </a:cubicBezTo>
                <a:cubicBezTo>
                  <a:pt x="452" y="27"/>
                  <a:pt x="452" y="27"/>
                  <a:pt x="452" y="27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461" y="73"/>
                  <a:pt x="461" y="73"/>
                  <a:pt x="461" y="73"/>
                </a:cubicBezTo>
                <a:cubicBezTo>
                  <a:pt x="3327" y="1726"/>
                  <a:pt x="3327" y="1726"/>
                  <a:pt x="3327" y="1726"/>
                </a:cubicBezTo>
                <a:cubicBezTo>
                  <a:pt x="3327" y="5034"/>
                  <a:pt x="3327" y="5034"/>
                  <a:pt x="3327" y="5034"/>
                </a:cubicBezTo>
                <a:cubicBezTo>
                  <a:pt x="3354" y="5034"/>
                  <a:pt x="3354" y="5034"/>
                  <a:pt x="3354" y="5034"/>
                </a:cubicBezTo>
                <a:cubicBezTo>
                  <a:pt x="3354" y="4998"/>
                  <a:pt x="3354" y="4998"/>
                  <a:pt x="3354" y="4998"/>
                </a:cubicBezTo>
                <a:cubicBezTo>
                  <a:pt x="2143" y="4998"/>
                  <a:pt x="1076" y="4338"/>
                  <a:pt x="506" y="3353"/>
                </a:cubicBezTo>
                <a:cubicBezTo>
                  <a:pt x="226" y="2865"/>
                  <a:pt x="64" y="2304"/>
                  <a:pt x="64" y="1708"/>
                </a:cubicBezTo>
                <a:cubicBezTo>
                  <a:pt x="64" y="1102"/>
                  <a:pt x="226" y="542"/>
                  <a:pt x="506" y="63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461" y="73"/>
                  <a:pt x="461" y="73"/>
                  <a:pt x="461" y="73"/>
                </a:cubicBezTo>
                <a:cubicBezTo>
                  <a:pt x="479" y="45"/>
                  <a:pt x="479" y="45"/>
                  <a:pt x="479" y="45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6">
            <a:extLst>
              <a:ext uri="{FF2B5EF4-FFF2-40B4-BE49-F238E27FC236}">
                <a16:creationId xmlns:a16="http://schemas.microsoft.com/office/drawing/2014/main" id="{D0201D1D-AF90-B84C-9D6F-1A2CBABF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7088" y="6732515"/>
            <a:ext cx="3517377" cy="3508300"/>
          </a:xfrm>
          <a:custGeom>
            <a:avLst/>
            <a:gdLst>
              <a:gd name="T0" fmla="*/ 2937 w 3417"/>
              <a:gd name="T1" fmla="*/ 3371 h 3408"/>
              <a:gd name="T2" fmla="*/ 2937 w 3417"/>
              <a:gd name="T3" fmla="*/ 3371 h 3408"/>
              <a:gd name="T4" fmla="*/ 2964 w 3417"/>
              <a:gd name="T5" fmla="*/ 3380 h 3408"/>
              <a:gd name="T6" fmla="*/ 3416 w 3417"/>
              <a:gd name="T7" fmla="*/ 1708 h 3408"/>
              <a:gd name="T8" fmla="*/ 2964 w 3417"/>
              <a:gd name="T9" fmla="*/ 27 h 3408"/>
              <a:gd name="T10" fmla="*/ 2946 w 3417"/>
              <a:gd name="T11" fmla="*/ 0 h 3408"/>
              <a:gd name="T12" fmla="*/ 0 w 3417"/>
              <a:gd name="T13" fmla="*/ 1708 h 3408"/>
              <a:gd name="T14" fmla="*/ 2946 w 3417"/>
              <a:gd name="T15" fmla="*/ 3407 h 3408"/>
              <a:gd name="T16" fmla="*/ 2964 w 3417"/>
              <a:gd name="T17" fmla="*/ 3380 h 3408"/>
              <a:gd name="T18" fmla="*/ 2937 w 3417"/>
              <a:gd name="T19" fmla="*/ 3371 h 3408"/>
              <a:gd name="T20" fmla="*/ 2955 w 3417"/>
              <a:gd name="T21" fmla="*/ 3344 h 3408"/>
              <a:gd name="T22" fmla="*/ 118 w 3417"/>
              <a:gd name="T23" fmla="*/ 1708 h 3408"/>
              <a:gd name="T24" fmla="*/ 2955 w 3417"/>
              <a:gd name="T25" fmla="*/ 73 h 3408"/>
              <a:gd name="T26" fmla="*/ 2937 w 3417"/>
              <a:gd name="T27" fmla="*/ 45 h 3408"/>
              <a:gd name="T28" fmla="*/ 2910 w 3417"/>
              <a:gd name="T29" fmla="*/ 63 h 3408"/>
              <a:gd name="T30" fmla="*/ 3353 w 3417"/>
              <a:gd name="T31" fmla="*/ 1708 h 3408"/>
              <a:gd name="T32" fmla="*/ 2910 w 3417"/>
              <a:gd name="T33" fmla="*/ 3353 h 3408"/>
              <a:gd name="T34" fmla="*/ 2937 w 3417"/>
              <a:gd name="T35" fmla="*/ 3371 h 3408"/>
              <a:gd name="T36" fmla="*/ 2955 w 3417"/>
              <a:gd name="T37" fmla="*/ 3344 h 3408"/>
              <a:gd name="T38" fmla="*/ 2937 w 3417"/>
              <a:gd name="T39" fmla="*/ 3371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17" h="3408">
                <a:moveTo>
                  <a:pt x="2937" y="3371"/>
                </a:moveTo>
                <a:lnTo>
                  <a:pt x="2937" y="3371"/>
                </a:lnTo>
                <a:cubicBezTo>
                  <a:pt x="2964" y="3380"/>
                  <a:pt x="2964" y="3380"/>
                  <a:pt x="2964" y="3380"/>
                </a:cubicBezTo>
                <a:cubicBezTo>
                  <a:pt x="3244" y="2892"/>
                  <a:pt x="3416" y="2313"/>
                  <a:pt x="3416" y="1708"/>
                </a:cubicBezTo>
                <a:cubicBezTo>
                  <a:pt x="3416" y="1093"/>
                  <a:pt x="3244" y="524"/>
                  <a:pt x="2964" y="27"/>
                </a:cubicBezTo>
                <a:cubicBezTo>
                  <a:pt x="2946" y="0"/>
                  <a:pt x="2946" y="0"/>
                  <a:pt x="2946" y="0"/>
                </a:cubicBezTo>
                <a:cubicBezTo>
                  <a:pt x="0" y="1708"/>
                  <a:pt x="0" y="1708"/>
                  <a:pt x="0" y="1708"/>
                </a:cubicBezTo>
                <a:cubicBezTo>
                  <a:pt x="2946" y="3407"/>
                  <a:pt x="2946" y="3407"/>
                  <a:pt x="2946" y="3407"/>
                </a:cubicBezTo>
                <a:cubicBezTo>
                  <a:pt x="2964" y="3380"/>
                  <a:pt x="2964" y="3380"/>
                  <a:pt x="2964" y="3380"/>
                </a:cubicBezTo>
                <a:cubicBezTo>
                  <a:pt x="2937" y="3371"/>
                  <a:pt x="2937" y="3371"/>
                  <a:pt x="2937" y="3371"/>
                </a:cubicBezTo>
                <a:cubicBezTo>
                  <a:pt x="2955" y="3344"/>
                  <a:pt x="2955" y="3344"/>
                  <a:pt x="2955" y="3344"/>
                </a:cubicBezTo>
                <a:cubicBezTo>
                  <a:pt x="118" y="1708"/>
                  <a:pt x="118" y="1708"/>
                  <a:pt x="118" y="1708"/>
                </a:cubicBezTo>
                <a:cubicBezTo>
                  <a:pt x="2955" y="73"/>
                  <a:pt x="2955" y="73"/>
                  <a:pt x="2955" y="73"/>
                </a:cubicBezTo>
                <a:cubicBezTo>
                  <a:pt x="2937" y="45"/>
                  <a:pt x="2937" y="45"/>
                  <a:pt x="2937" y="45"/>
                </a:cubicBezTo>
                <a:cubicBezTo>
                  <a:pt x="2910" y="63"/>
                  <a:pt x="2910" y="63"/>
                  <a:pt x="2910" y="63"/>
                </a:cubicBezTo>
                <a:cubicBezTo>
                  <a:pt x="3190" y="542"/>
                  <a:pt x="3353" y="1102"/>
                  <a:pt x="3353" y="1708"/>
                </a:cubicBezTo>
                <a:cubicBezTo>
                  <a:pt x="3353" y="2304"/>
                  <a:pt x="3190" y="2865"/>
                  <a:pt x="2910" y="3353"/>
                </a:cubicBezTo>
                <a:cubicBezTo>
                  <a:pt x="2937" y="3371"/>
                  <a:pt x="2937" y="3371"/>
                  <a:pt x="2937" y="3371"/>
                </a:cubicBezTo>
                <a:cubicBezTo>
                  <a:pt x="2955" y="3344"/>
                  <a:pt x="2955" y="3344"/>
                  <a:pt x="2955" y="3344"/>
                </a:cubicBezTo>
                <a:cubicBezTo>
                  <a:pt x="2937" y="3371"/>
                  <a:pt x="2937" y="3371"/>
                  <a:pt x="2937" y="3371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7">
            <a:extLst>
              <a:ext uri="{FF2B5EF4-FFF2-40B4-BE49-F238E27FC236}">
                <a16:creationId xmlns:a16="http://schemas.microsoft.com/office/drawing/2014/main" id="{03505D22-DB33-9240-B0A2-D89F10A0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320" y="5039634"/>
            <a:ext cx="3040830" cy="3508303"/>
          </a:xfrm>
          <a:custGeom>
            <a:avLst/>
            <a:gdLst>
              <a:gd name="T0" fmla="*/ 2910 w 2956"/>
              <a:gd name="T1" fmla="*/ 1690 h 3408"/>
              <a:gd name="T2" fmla="*/ 2910 w 2956"/>
              <a:gd name="T3" fmla="*/ 1690 h 3408"/>
              <a:gd name="T4" fmla="*/ 2937 w 2956"/>
              <a:gd name="T5" fmla="*/ 1672 h 3408"/>
              <a:gd name="T6" fmla="*/ 27 w 2956"/>
              <a:gd name="T7" fmla="*/ 0 h 3408"/>
              <a:gd name="T8" fmla="*/ 0 w 2956"/>
              <a:gd name="T9" fmla="*/ 0 h 3408"/>
              <a:gd name="T10" fmla="*/ 0 w 2956"/>
              <a:gd name="T11" fmla="*/ 3407 h 3408"/>
              <a:gd name="T12" fmla="*/ 2955 w 2956"/>
              <a:gd name="T13" fmla="*/ 1699 h 3408"/>
              <a:gd name="T14" fmla="*/ 2937 w 2956"/>
              <a:gd name="T15" fmla="*/ 1672 h 3408"/>
              <a:gd name="T16" fmla="*/ 2910 w 2956"/>
              <a:gd name="T17" fmla="*/ 1690 h 3408"/>
              <a:gd name="T18" fmla="*/ 2892 w 2956"/>
              <a:gd name="T19" fmla="*/ 1663 h 3408"/>
              <a:gd name="T20" fmla="*/ 63 w 2956"/>
              <a:gd name="T21" fmla="*/ 3298 h 3408"/>
              <a:gd name="T22" fmla="*/ 63 w 2956"/>
              <a:gd name="T23" fmla="*/ 27 h 3408"/>
              <a:gd name="T24" fmla="*/ 27 w 2956"/>
              <a:gd name="T25" fmla="*/ 27 h 3408"/>
              <a:gd name="T26" fmla="*/ 27 w 2956"/>
              <a:gd name="T27" fmla="*/ 54 h 3408"/>
              <a:gd name="T28" fmla="*/ 2883 w 2956"/>
              <a:gd name="T29" fmla="*/ 1708 h 3408"/>
              <a:gd name="T30" fmla="*/ 2910 w 2956"/>
              <a:gd name="T31" fmla="*/ 1690 h 3408"/>
              <a:gd name="T32" fmla="*/ 2892 w 2956"/>
              <a:gd name="T33" fmla="*/ 1663 h 3408"/>
              <a:gd name="T34" fmla="*/ 2910 w 2956"/>
              <a:gd name="T35" fmla="*/ 169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6" h="3408">
                <a:moveTo>
                  <a:pt x="2910" y="1690"/>
                </a:moveTo>
                <a:lnTo>
                  <a:pt x="2910" y="1690"/>
                </a:lnTo>
                <a:cubicBezTo>
                  <a:pt x="2937" y="1672"/>
                  <a:pt x="2937" y="1672"/>
                  <a:pt x="2937" y="1672"/>
                </a:cubicBezTo>
                <a:cubicBezTo>
                  <a:pt x="2358" y="669"/>
                  <a:pt x="1274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07"/>
                  <a:pt x="0" y="3407"/>
                  <a:pt x="0" y="3407"/>
                </a:cubicBezTo>
                <a:cubicBezTo>
                  <a:pt x="2955" y="1699"/>
                  <a:pt x="2955" y="1699"/>
                  <a:pt x="2955" y="1699"/>
                </a:cubicBezTo>
                <a:cubicBezTo>
                  <a:pt x="2937" y="1672"/>
                  <a:pt x="2937" y="1672"/>
                  <a:pt x="2937" y="1672"/>
                </a:cubicBezTo>
                <a:cubicBezTo>
                  <a:pt x="2910" y="1690"/>
                  <a:pt x="2910" y="1690"/>
                  <a:pt x="2910" y="1690"/>
                </a:cubicBezTo>
                <a:cubicBezTo>
                  <a:pt x="2892" y="1663"/>
                  <a:pt x="2892" y="1663"/>
                  <a:pt x="2892" y="1663"/>
                </a:cubicBezTo>
                <a:cubicBezTo>
                  <a:pt x="63" y="3298"/>
                  <a:pt x="63" y="3298"/>
                  <a:pt x="63" y="3298"/>
                </a:cubicBezTo>
                <a:cubicBezTo>
                  <a:pt x="63" y="27"/>
                  <a:pt x="63" y="27"/>
                  <a:pt x="63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54"/>
                  <a:pt x="27" y="54"/>
                  <a:pt x="27" y="54"/>
                </a:cubicBezTo>
                <a:cubicBezTo>
                  <a:pt x="1247" y="54"/>
                  <a:pt x="2313" y="723"/>
                  <a:pt x="2883" y="1708"/>
                </a:cubicBezTo>
                <a:cubicBezTo>
                  <a:pt x="2910" y="1690"/>
                  <a:pt x="2910" y="1690"/>
                  <a:pt x="2910" y="1690"/>
                </a:cubicBezTo>
                <a:cubicBezTo>
                  <a:pt x="2892" y="1663"/>
                  <a:pt x="2892" y="1663"/>
                  <a:pt x="2892" y="1663"/>
                </a:cubicBezTo>
                <a:cubicBezTo>
                  <a:pt x="2910" y="1690"/>
                  <a:pt x="2910" y="1690"/>
                  <a:pt x="2910" y="169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88">
            <a:extLst>
              <a:ext uri="{FF2B5EF4-FFF2-40B4-BE49-F238E27FC236}">
                <a16:creationId xmlns:a16="http://schemas.microsoft.com/office/drawing/2014/main" id="{83508009-613D-3743-A533-3E95E4D4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029" y="5039634"/>
            <a:ext cx="3045367" cy="3508303"/>
          </a:xfrm>
          <a:custGeom>
            <a:avLst/>
            <a:gdLst>
              <a:gd name="T0" fmla="*/ 45 w 2957"/>
              <a:gd name="T1" fmla="*/ 1690 h 3408"/>
              <a:gd name="T2" fmla="*/ 45 w 2957"/>
              <a:gd name="T3" fmla="*/ 1690 h 3408"/>
              <a:gd name="T4" fmla="*/ 27 w 2957"/>
              <a:gd name="T5" fmla="*/ 1718 h 3408"/>
              <a:gd name="T6" fmla="*/ 2956 w 2957"/>
              <a:gd name="T7" fmla="*/ 3407 h 3408"/>
              <a:gd name="T8" fmla="*/ 2956 w 2957"/>
              <a:gd name="T9" fmla="*/ 0 h 3408"/>
              <a:gd name="T10" fmla="*/ 2920 w 2957"/>
              <a:gd name="T11" fmla="*/ 0 h 3408"/>
              <a:gd name="T12" fmla="*/ 18 w 2957"/>
              <a:gd name="T13" fmla="*/ 1672 h 3408"/>
              <a:gd name="T14" fmla="*/ 0 w 2957"/>
              <a:gd name="T15" fmla="*/ 1699 h 3408"/>
              <a:gd name="T16" fmla="*/ 27 w 2957"/>
              <a:gd name="T17" fmla="*/ 1718 h 3408"/>
              <a:gd name="T18" fmla="*/ 45 w 2957"/>
              <a:gd name="T19" fmla="*/ 1690 h 3408"/>
              <a:gd name="T20" fmla="*/ 72 w 2957"/>
              <a:gd name="T21" fmla="*/ 1708 h 3408"/>
              <a:gd name="T22" fmla="*/ 2920 w 2957"/>
              <a:gd name="T23" fmla="*/ 54 h 3408"/>
              <a:gd name="T24" fmla="*/ 2920 w 2957"/>
              <a:gd name="T25" fmla="*/ 27 h 3408"/>
              <a:gd name="T26" fmla="*/ 2893 w 2957"/>
              <a:gd name="T27" fmla="*/ 27 h 3408"/>
              <a:gd name="T28" fmla="*/ 2893 w 2957"/>
              <a:gd name="T29" fmla="*/ 3298 h 3408"/>
              <a:gd name="T30" fmla="*/ 63 w 2957"/>
              <a:gd name="T31" fmla="*/ 1663 h 3408"/>
              <a:gd name="T32" fmla="*/ 45 w 2957"/>
              <a:gd name="T33" fmla="*/ 1690 h 3408"/>
              <a:gd name="T34" fmla="*/ 72 w 2957"/>
              <a:gd name="T35" fmla="*/ 1708 h 3408"/>
              <a:gd name="T36" fmla="*/ 45 w 2957"/>
              <a:gd name="T37" fmla="*/ 169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57" h="3408">
                <a:moveTo>
                  <a:pt x="45" y="1690"/>
                </a:moveTo>
                <a:lnTo>
                  <a:pt x="45" y="1690"/>
                </a:lnTo>
                <a:cubicBezTo>
                  <a:pt x="27" y="1718"/>
                  <a:pt x="27" y="1718"/>
                  <a:pt x="27" y="1718"/>
                </a:cubicBezTo>
                <a:cubicBezTo>
                  <a:pt x="2956" y="3407"/>
                  <a:pt x="2956" y="3407"/>
                  <a:pt x="2956" y="3407"/>
                </a:cubicBezTo>
                <a:cubicBezTo>
                  <a:pt x="2956" y="0"/>
                  <a:pt x="2956" y="0"/>
                  <a:pt x="2956" y="0"/>
                </a:cubicBezTo>
                <a:cubicBezTo>
                  <a:pt x="2920" y="0"/>
                  <a:pt x="2920" y="0"/>
                  <a:pt x="2920" y="0"/>
                </a:cubicBezTo>
                <a:cubicBezTo>
                  <a:pt x="1682" y="0"/>
                  <a:pt x="597" y="669"/>
                  <a:pt x="18" y="1672"/>
                </a:cubicBezTo>
                <a:cubicBezTo>
                  <a:pt x="0" y="1699"/>
                  <a:pt x="0" y="1699"/>
                  <a:pt x="0" y="1699"/>
                </a:cubicBezTo>
                <a:cubicBezTo>
                  <a:pt x="27" y="1718"/>
                  <a:pt x="27" y="1718"/>
                  <a:pt x="27" y="1718"/>
                </a:cubicBezTo>
                <a:cubicBezTo>
                  <a:pt x="45" y="1690"/>
                  <a:pt x="45" y="1690"/>
                  <a:pt x="45" y="1690"/>
                </a:cubicBezTo>
                <a:cubicBezTo>
                  <a:pt x="72" y="1708"/>
                  <a:pt x="72" y="1708"/>
                  <a:pt x="72" y="1708"/>
                </a:cubicBezTo>
                <a:cubicBezTo>
                  <a:pt x="642" y="723"/>
                  <a:pt x="1709" y="54"/>
                  <a:pt x="2920" y="54"/>
                </a:cubicBezTo>
                <a:cubicBezTo>
                  <a:pt x="2920" y="27"/>
                  <a:pt x="2920" y="27"/>
                  <a:pt x="2920" y="27"/>
                </a:cubicBezTo>
                <a:cubicBezTo>
                  <a:pt x="2893" y="27"/>
                  <a:pt x="2893" y="27"/>
                  <a:pt x="2893" y="27"/>
                </a:cubicBezTo>
                <a:cubicBezTo>
                  <a:pt x="2893" y="3298"/>
                  <a:pt x="2893" y="3298"/>
                  <a:pt x="2893" y="3298"/>
                </a:cubicBezTo>
                <a:cubicBezTo>
                  <a:pt x="63" y="1663"/>
                  <a:pt x="63" y="1663"/>
                  <a:pt x="63" y="1663"/>
                </a:cubicBezTo>
                <a:cubicBezTo>
                  <a:pt x="45" y="1690"/>
                  <a:pt x="45" y="1690"/>
                  <a:pt x="45" y="1690"/>
                </a:cubicBezTo>
                <a:cubicBezTo>
                  <a:pt x="72" y="1708"/>
                  <a:pt x="72" y="1708"/>
                  <a:pt x="72" y="1708"/>
                </a:cubicBezTo>
                <a:cubicBezTo>
                  <a:pt x="45" y="1690"/>
                  <a:pt x="45" y="1690"/>
                  <a:pt x="45" y="169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9">
            <a:extLst>
              <a:ext uri="{FF2B5EF4-FFF2-40B4-BE49-F238E27FC236}">
                <a16:creationId xmlns:a16="http://schemas.microsoft.com/office/drawing/2014/main" id="{6EFC1204-4178-304E-909C-A2D33CE2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724" y="8125850"/>
            <a:ext cx="1797267" cy="726168"/>
          </a:xfrm>
          <a:custGeom>
            <a:avLst/>
            <a:gdLst>
              <a:gd name="T0" fmla="*/ 1718 w 1746"/>
              <a:gd name="T1" fmla="*/ 289 h 706"/>
              <a:gd name="T2" fmla="*/ 1718 w 1746"/>
              <a:gd name="T3" fmla="*/ 289 h 706"/>
              <a:gd name="T4" fmla="*/ 1103 w 1746"/>
              <a:gd name="T5" fmla="*/ 127 h 706"/>
              <a:gd name="T6" fmla="*/ 1085 w 1746"/>
              <a:gd name="T7" fmla="*/ 118 h 706"/>
              <a:gd name="T8" fmla="*/ 932 w 1746"/>
              <a:gd name="T9" fmla="*/ 0 h 706"/>
              <a:gd name="T10" fmla="*/ 923 w 1746"/>
              <a:gd name="T11" fmla="*/ 0 h 706"/>
              <a:gd name="T12" fmla="*/ 878 w 1746"/>
              <a:gd name="T13" fmla="*/ 72 h 706"/>
              <a:gd name="T14" fmla="*/ 859 w 1746"/>
              <a:gd name="T15" fmla="*/ 81 h 706"/>
              <a:gd name="T16" fmla="*/ 751 w 1746"/>
              <a:gd name="T17" fmla="*/ 91 h 706"/>
              <a:gd name="T18" fmla="*/ 724 w 1746"/>
              <a:gd name="T19" fmla="*/ 100 h 706"/>
              <a:gd name="T20" fmla="*/ 624 w 1746"/>
              <a:gd name="T21" fmla="*/ 172 h 706"/>
              <a:gd name="T22" fmla="*/ 615 w 1746"/>
              <a:gd name="T23" fmla="*/ 172 h 706"/>
              <a:gd name="T24" fmla="*/ 371 w 1746"/>
              <a:gd name="T25" fmla="*/ 235 h 706"/>
              <a:gd name="T26" fmla="*/ 353 w 1746"/>
              <a:gd name="T27" fmla="*/ 235 h 706"/>
              <a:gd name="T28" fmla="*/ 10 w 1746"/>
              <a:gd name="T29" fmla="*/ 81 h 706"/>
              <a:gd name="T30" fmla="*/ 10 w 1746"/>
              <a:gd name="T31" fmla="*/ 91 h 706"/>
              <a:gd name="T32" fmla="*/ 136 w 1746"/>
              <a:gd name="T33" fmla="*/ 217 h 706"/>
              <a:gd name="T34" fmla="*/ 172 w 1746"/>
              <a:gd name="T35" fmla="*/ 317 h 706"/>
              <a:gd name="T36" fmla="*/ 100 w 1746"/>
              <a:gd name="T37" fmla="*/ 543 h 706"/>
              <a:gd name="T38" fmla="*/ 109 w 1746"/>
              <a:gd name="T39" fmla="*/ 570 h 706"/>
              <a:gd name="T40" fmla="*/ 353 w 1746"/>
              <a:gd name="T41" fmla="*/ 353 h 706"/>
              <a:gd name="T42" fmla="*/ 380 w 1746"/>
              <a:gd name="T43" fmla="*/ 344 h 706"/>
              <a:gd name="T44" fmla="*/ 516 w 1746"/>
              <a:gd name="T45" fmla="*/ 398 h 706"/>
              <a:gd name="T46" fmla="*/ 525 w 1746"/>
              <a:gd name="T47" fmla="*/ 416 h 706"/>
              <a:gd name="T48" fmla="*/ 525 w 1746"/>
              <a:gd name="T49" fmla="*/ 434 h 706"/>
              <a:gd name="T50" fmla="*/ 579 w 1746"/>
              <a:gd name="T51" fmla="*/ 497 h 706"/>
              <a:gd name="T52" fmla="*/ 642 w 1746"/>
              <a:gd name="T53" fmla="*/ 497 h 706"/>
              <a:gd name="T54" fmla="*/ 751 w 1746"/>
              <a:gd name="T55" fmla="*/ 479 h 706"/>
              <a:gd name="T56" fmla="*/ 769 w 1746"/>
              <a:gd name="T57" fmla="*/ 479 h 706"/>
              <a:gd name="T58" fmla="*/ 878 w 1746"/>
              <a:gd name="T59" fmla="*/ 506 h 706"/>
              <a:gd name="T60" fmla="*/ 1022 w 1746"/>
              <a:gd name="T61" fmla="*/ 534 h 706"/>
              <a:gd name="T62" fmla="*/ 1040 w 1746"/>
              <a:gd name="T63" fmla="*/ 560 h 706"/>
              <a:gd name="T64" fmla="*/ 1040 w 1746"/>
              <a:gd name="T65" fmla="*/ 678 h 706"/>
              <a:gd name="T66" fmla="*/ 1067 w 1746"/>
              <a:gd name="T67" fmla="*/ 696 h 706"/>
              <a:gd name="T68" fmla="*/ 1185 w 1746"/>
              <a:gd name="T69" fmla="*/ 615 h 706"/>
              <a:gd name="T70" fmla="*/ 1266 w 1746"/>
              <a:gd name="T71" fmla="*/ 515 h 706"/>
              <a:gd name="T72" fmla="*/ 1284 w 1746"/>
              <a:gd name="T73" fmla="*/ 497 h 706"/>
              <a:gd name="T74" fmla="*/ 1718 w 1746"/>
              <a:gd name="T75" fmla="*/ 362 h 706"/>
              <a:gd name="T76" fmla="*/ 1718 w 1746"/>
              <a:gd name="T77" fmla="*/ 289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46" h="706">
                <a:moveTo>
                  <a:pt x="1718" y="289"/>
                </a:moveTo>
                <a:lnTo>
                  <a:pt x="1718" y="289"/>
                </a:lnTo>
                <a:cubicBezTo>
                  <a:pt x="1655" y="235"/>
                  <a:pt x="1474" y="127"/>
                  <a:pt x="1103" y="127"/>
                </a:cubicBezTo>
                <a:cubicBezTo>
                  <a:pt x="1095" y="127"/>
                  <a:pt x="1095" y="127"/>
                  <a:pt x="1085" y="118"/>
                </a:cubicBezTo>
                <a:cubicBezTo>
                  <a:pt x="932" y="0"/>
                  <a:pt x="932" y="0"/>
                  <a:pt x="932" y="0"/>
                </a:cubicBezTo>
                <a:lnTo>
                  <a:pt x="923" y="0"/>
                </a:lnTo>
                <a:cubicBezTo>
                  <a:pt x="878" y="72"/>
                  <a:pt x="878" y="72"/>
                  <a:pt x="878" y="72"/>
                </a:cubicBezTo>
                <a:cubicBezTo>
                  <a:pt x="878" y="72"/>
                  <a:pt x="868" y="81"/>
                  <a:pt x="859" y="81"/>
                </a:cubicBezTo>
                <a:cubicBezTo>
                  <a:pt x="751" y="91"/>
                  <a:pt x="751" y="91"/>
                  <a:pt x="751" y="91"/>
                </a:cubicBezTo>
                <a:cubicBezTo>
                  <a:pt x="742" y="91"/>
                  <a:pt x="733" y="100"/>
                  <a:pt x="724" y="100"/>
                </a:cubicBezTo>
                <a:cubicBezTo>
                  <a:pt x="624" y="172"/>
                  <a:pt x="624" y="172"/>
                  <a:pt x="624" y="172"/>
                </a:cubicBezTo>
                <a:cubicBezTo>
                  <a:pt x="615" y="172"/>
                  <a:pt x="615" y="172"/>
                  <a:pt x="615" y="172"/>
                </a:cubicBezTo>
                <a:cubicBezTo>
                  <a:pt x="371" y="235"/>
                  <a:pt x="371" y="235"/>
                  <a:pt x="371" y="235"/>
                </a:cubicBezTo>
                <a:cubicBezTo>
                  <a:pt x="362" y="244"/>
                  <a:pt x="353" y="235"/>
                  <a:pt x="353" y="235"/>
                </a:cubicBezTo>
                <a:cubicBezTo>
                  <a:pt x="308" y="208"/>
                  <a:pt x="118" y="100"/>
                  <a:pt x="10" y="81"/>
                </a:cubicBezTo>
                <a:cubicBezTo>
                  <a:pt x="10" y="81"/>
                  <a:pt x="0" y="91"/>
                  <a:pt x="10" y="91"/>
                </a:cubicBezTo>
                <a:cubicBezTo>
                  <a:pt x="136" y="217"/>
                  <a:pt x="136" y="217"/>
                  <a:pt x="136" y="217"/>
                </a:cubicBezTo>
                <a:cubicBezTo>
                  <a:pt x="163" y="244"/>
                  <a:pt x="172" y="280"/>
                  <a:pt x="172" y="317"/>
                </a:cubicBezTo>
                <a:cubicBezTo>
                  <a:pt x="163" y="389"/>
                  <a:pt x="145" y="497"/>
                  <a:pt x="100" y="543"/>
                </a:cubicBezTo>
                <a:cubicBezTo>
                  <a:pt x="91" y="551"/>
                  <a:pt x="100" y="570"/>
                  <a:pt x="109" y="570"/>
                </a:cubicBezTo>
                <a:cubicBezTo>
                  <a:pt x="145" y="560"/>
                  <a:pt x="208" y="515"/>
                  <a:pt x="353" y="353"/>
                </a:cubicBezTo>
                <a:cubicBezTo>
                  <a:pt x="362" y="344"/>
                  <a:pt x="371" y="344"/>
                  <a:pt x="380" y="344"/>
                </a:cubicBezTo>
                <a:cubicBezTo>
                  <a:pt x="516" y="398"/>
                  <a:pt x="516" y="398"/>
                  <a:pt x="516" y="398"/>
                </a:cubicBezTo>
                <a:cubicBezTo>
                  <a:pt x="516" y="407"/>
                  <a:pt x="525" y="407"/>
                  <a:pt x="525" y="416"/>
                </a:cubicBezTo>
                <a:cubicBezTo>
                  <a:pt x="525" y="434"/>
                  <a:pt x="525" y="434"/>
                  <a:pt x="525" y="434"/>
                </a:cubicBezTo>
                <a:cubicBezTo>
                  <a:pt x="525" y="470"/>
                  <a:pt x="552" y="488"/>
                  <a:pt x="579" y="497"/>
                </a:cubicBezTo>
                <a:cubicBezTo>
                  <a:pt x="597" y="497"/>
                  <a:pt x="615" y="497"/>
                  <a:pt x="642" y="497"/>
                </a:cubicBezTo>
                <a:cubicBezTo>
                  <a:pt x="687" y="497"/>
                  <a:pt x="724" y="488"/>
                  <a:pt x="751" y="479"/>
                </a:cubicBezTo>
                <a:cubicBezTo>
                  <a:pt x="760" y="479"/>
                  <a:pt x="760" y="479"/>
                  <a:pt x="769" y="479"/>
                </a:cubicBezTo>
                <a:cubicBezTo>
                  <a:pt x="805" y="488"/>
                  <a:pt x="832" y="497"/>
                  <a:pt x="878" y="506"/>
                </a:cubicBezTo>
                <a:cubicBezTo>
                  <a:pt x="923" y="525"/>
                  <a:pt x="986" y="534"/>
                  <a:pt x="1022" y="534"/>
                </a:cubicBezTo>
                <a:cubicBezTo>
                  <a:pt x="1031" y="534"/>
                  <a:pt x="1040" y="543"/>
                  <a:pt x="1040" y="560"/>
                </a:cubicBezTo>
                <a:cubicBezTo>
                  <a:pt x="1040" y="678"/>
                  <a:pt x="1040" y="678"/>
                  <a:pt x="1040" y="678"/>
                </a:cubicBezTo>
                <a:cubicBezTo>
                  <a:pt x="1040" y="696"/>
                  <a:pt x="1058" y="705"/>
                  <a:pt x="1067" y="696"/>
                </a:cubicBezTo>
                <a:cubicBezTo>
                  <a:pt x="1103" y="678"/>
                  <a:pt x="1149" y="651"/>
                  <a:pt x="1185" y="615"/>
                </a:cubicBezTo>
                <a:cubicBezTo>
                  <a:pt x="1221" y="579"/>
                  <a:pt x="1248" y="543"/>
                  <a:pt x="1266" y="515"/>
                </a:cubicBezTo>
                <a:cubicBezTo>
                  <a:pt x="1266" y="506"/>
                  <a:pt x="1275" y="497"/>
                  <a:pt x="1284" y="497"/>
                </a:cubicBezTo>
                <a:cubicBezTo>
                  <a:pt x="1366" y="488"/>
                  <a:pt x="1628" y="425"/>
                  <a:pt x="1718" y="362"/>
                </a:cubicBezTo>
                <a:cubicBezTo>
                  <a:pt x="1745" y="344"/>
                  <a:pt x="1745" y="308"/>
                  <a:pt x="1718" y="28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90">
            <a:extLst>
              <a:ext uri="{FF2B5EF4-FFF2-40B4-BE49-F238E27FC236}">
                <a16:creationId xmlns:a16="http://schemas.microsoft.com/office/drawing/2014/main" id="{7D59B379-5F03-ED43-AB85-5B4C1D81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295" y="8398163"/>
            <a:ext cx="77154" cy="77157"/>
          </a:xfrm>
          <a:custGeom>
            <a:avLst/>
            <a:gdLst>
              <a:gd name="T0" fmla="*/ 0 w 74"/>
              <a:gd name="T1" fmla="*/ 36 h 74"/>
              <a:gd name="T2" fmla="*/ 0 w 74"/>
              <a:gd name="T3" fmla="*/ 36 h 74"/>
              <a:gd name="T4" fmla="*/ 36 w 74"/>
              <a:gd name="T5" fmla="*/ 73 h 74"/>
              <a:gd name="T6" fmla="*/ 73 w 74"/>
              <a:gd name="T7" fmla="*/ 36 h 74"/>
              <a:gd name="T8" fmla="*/ 36 w 74"/>
              <a:gd name="T9" fmla="*/ 0 h 74"/>
              <a:gd name="T10" fmla="*/ 0 w 74"/>
              <a:gd name="T11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4">
                <a:moveTo>
                  <a:pt x="0" y="36"/>
                </a:moveTo>
                <a:lnTo>
                  <a:pt x="0" y="36"/>
                </a:lnTo>
                <a:cubicBezTo>
                  <a:pt x="0" y="55"/>
                  <a:pt x="18" y="73"/>
                  <a:pt x="36" y="73"/>
                </a:cubicBezTo>
                <a:cubicBezTo>
                  <a:pt x="54" y="73"/>
                  <a:pt x="73" y="55"/>
                  <a:pt x="73" y="36"/>
                </a:cubicBezTo>
                <a:cubicBezTo>
                  <a:pt x="73" y="18"/>
                  <a:pt x="54" y="0"/>
                  <a:pt x="36" y="0"/>
                </a:cubicBezTo>
                <a:cubicBezTo>
                  <a:pt x="18" y="0"/>
                  <a:pt x="0" y="18"/>
                  <a:pt x="0" y="3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91">
            <a:extLst>
              <a:ext uri="{FF2B5EF4-FFF2-40B4-BE49-F238E27FC236}">
                <a16:creationId xmlns:a16="http://schemas.microsoft.com/office/drawing/2014/main" id="{B745F1CC-BA9A-3947-9988-4C8A93C4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812" y="8665939"/>
            <a:ext cx="1302563" cy="1293486"/>
          </a:xfrm>
          <a:custGeom>
            <a:avLst/>
            <a:gdLst>
              <a:gd name="T0" fmla="*/ 1257 w 1267"/>
              <a:gd name="T1" fmla="*/ 334 h 1257"/>
              <a:gd name="T2" fmla="*/ 1257 w 1267"/>
              <a:gd name="T3" fmla="*/ 334 h 1257"/>
              <a:gd name="T4" fmla="*/ 922 w 1267"/>
              <a:gd name="T5" fmla="*/ 0 h 1257"/>
              <a:gd name="T6" fmla="*/ 759 w 1267"/>
              <a:gd name="T7" fmla="*/ 26 h 1257"/>
              <a:gd name="T8" fmla="*/ 651 w 1267"/>
              <a:gd name="T9" fmla="*/ 54 h 1257"/>
              <a:gd name="T10" fmla="*/ 615 w 1267"/>
              <a:gd name="T11" fmla="*/ 54 h 1257"/>
              <a:gd name="T12" fmla="*/ 506 w 1267"/>
              <a:gd name="T13" fmla="*/ 26 h 1257"/>
              <a:gd name="T14" fmla="*/ 335 w 1267"/>
              <a:gd name="T15" fmla="*/ 0 h 1257"/>
              <a:gd name="T16" fmla="*/ 0 w 1267"/>
              <a:gd name="T17" fmla="*/ 334 h 1257"/>
              <a:gd name="T18" fmla="*/ 72 w 1267"/>
              <a:gd name="T19" fmla="*/ 578 h 1257"/>
              <a:gd name="T20" fmla="*/ 100 w 1267"/>
              <a:gd name="T21" fmla="*/ 659 h 1257"/>
              <a:gd name="T22" fmla="*/ 100 w 1267"/>
              <a:gd name="T23" fmla="*/ 1102 h 1257"/>
              <a:gd name="T24" fmla="*/ 253 w 1267"/>
              <a:gd name="T25" fmla="*/ 1256 h 1257"/>
              <a:gd name="T26" fmla="*/ 1031 w 1267"/>
              <a:gd name="T27" fmla="*/ 1256 h 1257"/>
              <a:gd name="T28" fmla="*/ 1193 w 1267"/>
              <a:gd name="T29" fmla="*/ 1102 h 1257"/>
              <a:gd name="T30" fmla="*/ 1193 w 1267"/>
              <a:gd name="T31" fmla="*/ 623 h 1257"/>
              <a:gd name="T32" fmla="*/ 1212 w 1267"/>
              <a:gd name="T33" fmla="*/ 551 h 1257"/>
              <a:gd name="T34" fmla="*/ 1257 w 1267"/>
              <a:gd name="T35" fmla="*/ 33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7" h="1257">
                <a:moveTo>
                  <a:pt x="1257" y="334"/>
                </a:moveTo>
                <a:lnTo>
                  <a:pt x="1257" y="334"/>
                </a:lnTo>
                <a:cubicBezTo>
                  <a:pt x="1248" y="153"/>
                  <a:pt x="1103" y="18"/>
                  <a:pt x="922" y="0"/>
                </a:cubicBezTo>
                <a:cubicBezTo>
                  <a:pt x="868" y="0"/>
                  <a:pt x="805" y="9"/>
                  <a:pt x="759" y="26"/>
                </a:cubicBezTo>
                <a:cubicBezTo>
                  <a:pt x="723" y="45"/>
                  <a:pt x="687" y="54"/>
                  <a:pt x="651" y="54"/>
                </a:cubicBezTo>
                <a:cubicBezTo>
                  <a:pt x="615" y="54"/>
                  <a:pt x="615" y="54"/>
                  <a:pt x="615" y="54"/>
                </a:cubicBezTo>
                <a:cubicBezTo>
                  <a:pt x="579" y="54"/>
                  <a:pt x="542" y="45"/>
                  <a:pt x="506" y="26"/>
                </a:cubicBezTo>
                <a:cubicBezTo>
                  <a:pt x="452" y="9"/>
                  <a:pt x="398" y="0"/>
                  <a:pt x="335" y="0"/>
                </a:cubicBezTo>
                <a:cubicBezTo>
                  <a:pt x="163" y="18"/>
                  <a:pt x="18" y="153"/>
                  <a:pt x="0" y="334"/>
                </a:cubicBezTo>
                <a:cubicBezTo>
                  <a:pt x="0" y="424"/>
                  <a:pt x="27" y="515"/>
                  <a:pt x="72" y="578"/>
                </a:cubicBezTo>
                <a:cubicBezTo>
                  <a:pt x="91" y="605"/>
                  <a:pt x="100" y="632"/>
                  <a:pt x="100" y="659"/>
                </a:cubicBezTo>
                <a:cubicBezTo>
                  <a:pt x="100" y="1102"/>
                  <a:pt x="100" y="1102"/>
                  <a:pt x="100" y="1102"/>
                </a:cubicBezTo>
                <a:cubicBezTo>
                  <a:pt x="100" y="1184"/>
                  <a:pt x="172" y="1256"/>
                  <a:pt x="253" y="1256"/>
                </a:cubicBezTo>
                <a:cubicBezTo>
                  <a:pt x="1031" y="1256"/>
                  <a:pt x="1031" y="1256"/>
                  <a:pt x="1031" y="1256"/>
                </a:cubicBezTo>
                <a:cubicBezTo>
                  <a:pt x="1121" y="1256"/>
                  <a:pt x="1193" y="1184"/>
                  <a:pt x="1193" y="1102"/>
                </a:cubicBezTo>
                <a:cubicBezTo>
                  <a:pt x="1193" y="623"/>
                  <a:pt x="1193" y="623"/>
                  <a:pt x="1193" y="623"/>
                </a:cubicBezTo>
                <a:cubicBezTo>
                  <a:pt x="1193" y="596"/>
                  <a:pt x="1193" y="569"/>
                  <a:pt x="1212" y="551"/>
                </a:cubicBezTo>
                <a:cubicBezTo>
                  <a:pt x="1248" y="488"/>
                  <a:pt x="1266" y="406"/>
                  <a:pt x="1257" y="3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2">
            <a:extLst>
              <a:ext uri="{FF2B5EF4-FFF2-40B4-BE49-F238E27FC236}">
                <a16:creationId xmlns:a16="http://schemas.microsoft.com/office/drawing/2014/main" id="{BAA5EDE1-1ED3-7848-8A0B-01488C40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969" y="8806632"/>
            <a:ext cx="1025713" cy="1016636"/>
          </a:xfrm>
          <a:custGeom>
            <a:avLst/>
            <a:gdLst>
              <a:gd name="T0" fmla="*/ 985 w 995"/>
              <a:gd name="T1" fmla="*/ 262 h 987"/>
              <a:gd name="T2" fmla="*/ 985 w 995"/>
              <a:gd name="T3" fmla="*/ 262 h 987"/>
              <a:gd name="T4" fmla="*/ 723 w 995"/>
              <a:gd name="T5" fmla="*/ 0 h 987"/>
              <a:gd name="T6" fmla="*/ 596 w 995"/>
              <a:gd name="T7" fmla="*/ 27 h 987"/>
              <a:gd name="T8" fmla="*/ 506 w 995"/>
              <a:gd name="T9" fmla="*/ 45 h 987"/>
              <a:gd name="T10" fmla="*/ 488 w 995"/>
              <a:gd name="T11" fmla="*/ 45 h 987"/>
              <a:gd name="T12" fmla="*/ 397 w 995"/>
              <a:gd name="T13" fmla="*/ 27 h 987"/>
              <a:gd name="T14" fmla="*/ 262 w 995"/>
              <a:gd name="T15" fmla="*/ 0 h 987"/>
              <a:gd name="T16" fmla="*/ 0 w 995"/>
              <a:gd name="T17" fmla="*/ 262 h 987"/>
              <a:gd name="T18" fmla="*/ 54 w 995"/>
              <a:gd name="T19" fmla="*/ 452 h 987"/>
              <a:gd name="T20" fmla="*/ 81 w 995"/>
              <a:gd name="T21" fmla="*/ 515 h 987"/>
              <a:gd name="T22" fmla="*/ 81 w 995"/>
              <a:gd name="T23" fmla="*/ 868 h 987"/>
              <a:gd name="T24" fmla="*/ 199 w 995"/>
              <a:gd name="T25" fmla="*/ 986 h 987"/>
              <a:gd name="T26" fmla="*/ 813 w 995"/>
              <a:gd name="T27" fmla="*/ 986 h 987"/>
              <a:gd name="T28" fmla="*/ 931 w 995"/>
              <a:gd name="T29" fmla="*/ 868 h 987"/>
              <a:gd name="T30" fmla="*/ 931 w 995"/>
              <a:gd name="T31" fmla="*/ 488 h 987"/>
              <a:gd name="T32" fmla="*/ 949 w 995"/>
              <a:gd name="T33" fmla="*/ 434 h 987"/>
              <a:gd name="T34" fmla="*/ 985 w 995"/>
              <a:gd name="T35" fmla="*/ 262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5" h="987">
                <a:moveTo>
                  <a:pt x="985" y="262"/>
                </a:moveTo>
                <a:lnTo>
                  <a:pt x="985" y="262"/>
                </a:lnTo>
                <a:cubicBezTo>
                  <a:pt x="976" y="117"/>
                  <a:pt x="868" y="9"/>
                  <a:pt x="723" y="0"/>
                </a:cubicBezTo>
                <a:cubicBezTo>
                  <a:pt x="678" y="0"/>
                  <a:pt x="633" y="9"/>
                  <a:pt x="596" y="27"/>
                </a:cubicBezTo>
                <a:cubicBezTo>
                  <a:pt x="569" y="36"/>
                  <a:pt x="542" y="45"/>
                  <a:pt x="506" y="45"/>
                </a:cubicBezTo>
                <a:cubicBezTo>
                  <a:pt x="488" y="45"/>
                  <a:pt x="488" y="45"/>
                  <a:pt x="488" y="45"/>
                </a:cubicBezTo>
                <a:cubicBezTo>
                  <a:pt x="452" y="45"/>
                  <a:pt x="425" y="36"/>
                  <a:pt x="397" y="27"/>
                </a:cubicBezTo>
                <a:cubicBezTo>
                  <a:pt x="361" y="9"/>
                  <a:pt x="316" y="0"/>
                  <a:pt x="262" y="0"/>
                </a:cubicBezTo>
                <a:cubicBezTo>
                  <a:pt x="126" y="9"/>
                  <a:pt x="18" y="127"/>
                  <a:pt x="0" y="262"/>
                </a:cubicBezTo>
                <a:cubicBezTo>
                  <a:pt x="0" y="334"/>
                  <a:pt x="18" y="398"/>
                  <a:pt x="54" y="452"/>
                </a:cubicBezTo>
                <a:cubicBezTo>
                  <a:pt x="72" y="470"/>
                  <a:pt x="81" y="497"/>
                  <a:pt x="81" y="515"/>
                </a:cubicBezTo>
                <a:cubicBezTo>
                  <a:pt x="81" y="868"/>
                  <a:pt x="81" y="868"/>
                  <a:pt x="81" y="868"/>
                </a:cubicBezTo>
                <a:cubicBezTo>
                  <a:pt x="81" y="931"/>
                  <a:pt x="135" y="986"/>
                  <a:pt x="199" y="986"/>
                </a:cubicBezTo>
                <a:cubicBezTo>
                  <a:pt x="813" y="986"/>
                  <a:pt x="813" y="986"/>
                  <a:pt x="813" y="986"/>
                </a:cubicBezTo>
                <a:cubicBezTo>
                  <a:pt x="876" y="986"/>
                  <a:pt x="931" y="931"/>
                  <a:pt x="931" y="868"/>
                </a:cubicBezTo>
                <a:cubicBezTo>
                  <a:pt x="931" y="488"/>
                  <a:pt x="931" y="488"/>
                  <a:pt x="931" y="488"/>
                </a:cubicBezTo>
                <a:cubicBezTo>
                  <a:pt x="931" y="470"/>
                  <a:pt x="940" y="452"/>
                  <a:pt x="949" y="434"/>
                </a:cubicBezTo>
                <a:cubicBezTo>
                  <a:pt x="976" y="380"/>
                  <a:pt x="994" y="325"/>
                  <a:pt x="985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3">
            <a:extLst>
              <a:ext uri="{FF2B5EF4-FFF2-40B4-BE49-F238E27FC236}">
                <a16:creationId xmlns:a16="http://schemas.microsoft.com/office/drawing/2014/main" id="{8DB9C3D4-4671-5945-9712-F03C9D2DA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254" y="9655343"/>
            <a:ext cx="317699" cy="521932"/>
          </a:xfrm>
          <a:custGeom>
            <a:avLst/>
            <a:gdLst>
              <a:gd name="T0" fmla="*/ 262 w 308"/>
              <a:gd name="T1" fmla="*/ 262 h 507"/>
              <a:gd name="T2" fmla="*/ 262 w 308"/>
              <a:gd name="T3" fmla="*/ 262 h 507"/>
              <a:gd name="T4" fmla="*/ 244 w 308"/>
              <a:gd name="T5" fmla="*/ 163 h 507"/>
              <a:gd name="T6" fmla="*/ 253 w 308"/>
              <a:gd name="T7" fmla="*/ 117 h 507"/>
              <a:gd name="T8" fmla="*/ 190 w 308"/>
              <a:gd name="T9" fmla="*/ 9 h 507"/>
              <a:gd name="T10" fmla="*/ 126 w 308"/>
              <a:gd name="T11" fmla="*/ 0 h 507"/>
              <a:gd name="T12" fmla="*/ 9 w 308"/>
              <a:gd name="T13" fmla="*/ 126 h 507"/>
              <a:gd name="T14" fmla="*/ 9 w 308"/>
              <a:gd name="T15" fmla="*/ 135 h 507"/>
              <a:gd name="T16" fmla="*/ 9 w 308"/>
              <a:gd name="T17" fmla="*/ 370 h 507"/>
              <a:gd name="T18" fmla="*/ 18 w 308"/>
              <a:gd name="T19" fmla="*/ 406 h 507"/>
              <a:gd name="T20" fmla="*/ 27 w 308"/>
              <a:gd name="T21" fmla="*/ 425 h 507"/>
              <a:gd name="T22" fmla="*/ 27 w 308"/>
              <a:gd name="T23" fmla="*/ 425 h 507"/>
              <a:gd name="T24" fmla="*/ 154 w 308"/>
              <a:gd name="T25" fmla="*/ 506 h 507"/>
              <a:gd name="T26" fmla="*/ 190 w 308"/>
              <a:gd name="T27" fmla="*/ 506 h 507"/>
              <a:gd name="T28" fmla="*/ 307 w 308"/>
              <a:gd name="T29" fmla="*/ 361 h 507"/>
              <a:gd name="T30" fmla="*/ 262 w 308"/>
              <a:gd name="T31" fmla="*/ 26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8" h="507">
                <a:moveTo>
                  <a:pt x="262" y="262"/>
                </a:moveTo>
                <a:lnTo>
                  <a:pt x="262" y="262"/>
                </a:lnTo>
                <a:cubicBezTo>
                  <a:pt x="244" y="235"/>
                  <a:pt x="235" y="199"/>
                  <a:pt x="244" y="163"/>
                </a:cubicBezTo>
                <a:cubicBezTo>
                  <a:pt x="253" y="153"/>
                  <a:pt x="253" y="135"/>
                  <a:pt x="253" y="117"/>
                </a:cubicBezTo>
                <a:cubicBezTo>
                  <a:pt x="253" y="72"/>
                  <a:pt x="226" y="27"/>
                  <a:pt x="190" y="9"/>
                </a:cubicBezTo>
                <a:cubicBezTo>
                  <a:pt x="172" y="0"/>
                  <a:pt x="144" y="0"/>
                  <a:pt x="126" y="0"/>
                </a:cubicBezTo>
                <a:cubicBezTo>
                  <a:pt x="63" y="0"/>
                  <a:pt x="9" y="54"/>
                  <a:pt x="9" y="126"/>
                </a:cubicBezTo>
                <a:cubicBezTo>
                  <a:pt x="9" y="135"/>
                  <a:pt x="9" y="135"/>
                  <a:pt x="9" y="135"/>
                </a:cubicBezTo>
                <a:cubicBezTo>
                  <a:pt x="0" y="253"/>
                  <a:pt x="9" y="334"/>
                  <a:pt x="9" y="370"/>
                </a:cubicBezTo>
                <a:cubicBezTo>
                  <a:pt x="9" y="388"/>
                  <a:pt x="18" y="397"/>
                  <a:pt x="18" y="406"/>
                </a:cubicBezTo>
                <a:cubicBezTo>
                  <a:pt x="27" y="425"/>
                  <a:pt x="27" y="425"/>
                  <a:pt x="27" y="425"/>
                </a:cubicBezTo>
                <a:lnTo>
                  <a:pt x="27" y="425"/>
                </a:lnTo>
                <a:cubicBezTo>
                  <a:pt x="54" y="479"/>
                  <a:pt x="99" y="506"/>
                  <a:pt x="154" y="506"/>
                </a:cubicBezTo>
                <a:cubicBezTo>
                  <a:pt x="190" y="506"/>
                  <a:pt x="190" y="506"/>
                  <a:pt x="190" y="506"/>
                </a:cubicBezTo>
                <a:cubicBezTo>
                  <a:pt x="253" y="488"/>
                  <a:pt x="307" y="434"/>
                  <a:pt x="307" y="361"/>
                </a:cubicBezTo>
                <a:cubicBezTo>
                  <a:pt x="307" y="325"/>
                  <a:pt x="289" y="289"/>
                  <a:pt x="262" y="26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4">
            <a:extLst>
              <a:ext uri="{FF2B5EF4-FFF2-40B4-BE49-F238E27FC236}">
                <a16:creationId xmlns:a16="http://schemas.microsoft.com/office/drawing/2014/main" id="{A04276C0-5A96-A34F-9DB4-12526A89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572" y="9923116"/>
            <a:ext cx="440238" cy="512858"/>
          </a:xfrm>
          <a:custGeom>
            <a:avLst/>
            <a:gdLst>
              <a:gd name="T0" fmla="*/ 126 w 426"/>
              <a:gd name="T1" fmla="*/ 325 h 498"/>
              <a:gd name="T2" fmla="*/ 126 w 426"/>
              <a:gd name="T3" fmla="*/ 325 h 498"/>
              <a:gd name="T4" fmla="*/ 72 w 426"/>
              <a:gd name="T5" fmla="*/ 244 h 498"/>
              <a:gd name="T6" fmla="*/ 36 w 426"/>
              <a:gd name="T7" fmla="*/ 217 h 498"/>
              <a:gd name="T8" fmla="*/ 18 w 426"/>
              <a:gd name="T9" fmla="*/ 81 h 498"/>
              <a:gd name="T10" fmla="*/ 54 w 426"/>
              <a:gd name="T11" fmla="*/ 36 h 498"/>
              <a:gd name="T12" fmla="*/ 226 w 426"/>
              <a:gd name="T13" fmla="*/ 54 h 498"/>
              <a:gd name="T14" fmla="*/ 226 w 426"/>
              <a:gd name="T15" fmla="*/ 63 h 498"/>
              <a:gd name="T16" fmla="*/ 388 w 426"/>
              <a:gd name="T17" fmla="*/ 244 h 498"/>
              <a:gd name="T18" fmla="*/ 407 w 426"/>
              <a:gd name="T19" fmla="*/ 280 h 498"/>
              <a:gd name="T20" fmla="*/ 407 w 426"/>
              <a:gd name="T21" fmla="*/ 298 h 498"/>
              <a:gd name="T22" fmla="*/ 407 w 426"/>
              <a:gd name="T23" fmla="*/ 298 h 498"/>
              <a:gd name="T24" fmla="*/ 361 w 426"/>
              <a:gd name="T25" fmla="*/ 443 h 498"/>
              <a:gd name="T26" fmla="*/ 343 w 426"/>
              <a:gd name="T27" fmla="*/ 461 h 498"/>
              <a:gd name="T28" fmla="*/ 153 w 426"/>
              <a:gd name="T29" fmla="*/ 425 h 498"/>
              <a:gd name="T30" fmla="*/ 126 w 426"/>
              <a:gd name="T31" fmla="*/ 32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498">
                <a:moveTo>
                  <a:pt x="126" y="325"/>
                </a:moveTo>
                <a:lnTo>
                  <a:pt x="126" y="325"/>
                </a:lnTo>
                <a:cubicBezTo>
                  <a:pt x="126" y="289"/>
                  <a:pt x="108" y="262"/>
                  <a:pt x="72" y="244"/>
                </a:cubicBezTo>
                <a:cubicBezTo>
                  <a:pt x="63" y="235"/>
                  <a:pt x="45" y="226"/>
                  <a:pt x="36" y="217"/>
                </a:cubicBezTo>
                <a:cubicBezTo>
                  <a:pt x="9" y="172"/>
                  <a:pt x="0" y="126"/>
                  <a:pt x="18" y="81"/>
                </a:cubicBezTo>
                <a:cubicBezTo>
                  <a:pt x="27" y="63"/>
                  <a:pt x="36" y="54"/>
                  <a:pt x="54" y="36"/>
                </a:cubicBezTo>
                <a:cubicBezTo>
                  <a:pt x="108" y="0"/>
                  <a:pt x="180" y="9"/>
                  <a:pt x="226" y="54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316" y="154"/>
                  <a:pt x="361" y="208"/>
                  <a:pt x="388" y="244"/>
                </a:cubicBezTo>
                <a:cubicBezTo>
                  <a:pt x="388" y="253"/>
                  <a:pt x="397" y="271"/>
                  <a:pt x="407" y="280"/>
                </a:cubicBezTo>
                <a:cubicBezTo>
                  <a:pt x="407" y="289"/>
                  <a:pt x="407" y="298"/>
                  <a:pt x="407" y="298"/>
                </a:cubicBezTo>
                <a:lnTo>
                  <a:pt x="407" y="298"/>
                </a:lnTo>
                <a:cubicBezTo>
                  <a:pt x="425" y="352"/>
                  <a:pt x="407" y="407"/>
                  <a:pt x="361" y="443"/>
                </a:cubicBezTo>
                <a:cubicBezTo>
                  <a:pt x="343" y="461"/>
                  <a:pt x="343" y="461"/>
                  <a:pt x="343" y="461"/>
                </a:cubicBezTo>
                <a:cubicBezTo>
                  <a:pt x="280" y="497"/>
                  <a:pt x="199" y="479"/>
                  <a:pt x="153" y="425"/>
                </a:cubicBezTo>
                <a:cubicBezTo>
                  <a:pt x="135" y="397"/>
                  <a:pt x="117" y="361"/>
                  <a:pt x="126" y="32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5">
            <a:extLst>
              <a:ext uri="{FF2B5EF4-FFF2-40B4-BE49-F238E27FC236}">
                <a16:creationId xmlns:a16="http://schemas.microsoft.com/office/drawing/2014/main" id="{6A2FF1CD-E026-394A-80A8-18F687C4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1411" y="10358817"/>
            <a:ext cx="458392" cy="485627"/>
          </a:xfrm>
          <a:custGeom>
            <a:avLst/>
            <a:gdLst>
              <a:gd name="T0" fmla="*/ 325 w 444"/>
              <a:gd name="T1" fmla="*/ 171 h 471"/>
              <a:gd name="T2" fmla="*/ 325 w 444"/>
              <a:gd name="T3" fmla="*/ 171 h 471"/>
              <a:gd name="T4" fmla="*/ 253 w 444"/>
              <a:gd name="T5" fmla="*/ 99 h 471"/>
              <a:gd name="T6" fmla="*/ 235 w 444"/>
              <a:gd name="T7" fmla="*/ 54 h 471"/>
              <a:gd name="T8" fmla="*/ 118 w 444"/>
              <a:gd name="T9" fmla="*/ 0 h 471"/>
              <a:gd name="T10" fmla="*/ 63 w 444"/>
              <a:gd name="T11" fmla="*/ 18 h 471"/>
              <a:gd name="T12" fmla="*/ 36 w 444"/>
              <a:gd name="T13" fmla="*/ 189 h 471"/>
              <a:gd name="T14" fmla="*/ 36 w 444"/>
              <a:gd name="T15" fmla="*/ 199 h 471"/>
              <a:gd name="T16" fmla="*/ 163 w 444"/>
              <a:gd name="T17" fmla="*/ 397 h 471"/>
              <a:gd name="T18" fmla="*/ 190 w 444"/>
              <a:gd name="T19" fmla="*/ 425 h 471"/>
              <a:gd name="T20" fmla="*/ 208 w 444"/>
              <a:gd name="T21" fmla="*/ 434 h 471"/>
              <a:gd name="T22" fmla="*/ 208 w 444"/>
              <a:gd name="T23" fmla="*/ 434 h 471"/>
              <a:gd name="T24" fmla="*/ 362 w 444"/>
              <a:gd name="T25" fmla="*/ 443 h 471"/>
              <a:gd name="T26" fmla="*/ 380 w 444"/>
              <a:gd name="T27" fmla="*/ 425 h 471"/>
              <a:gd name="T28" fmla="*/ 407 w 444"/>
              <a:gd name="T29" fmla="*/ 235 h 471"/>
              <a:gd name="T30" fmla="*/ 325 w 444"/>
              <a:gd name="T31" fmla="*/ 17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4" h="471">
                <a:moveTo>
                  <a:pt x="325" y="171"/>
                </a:moveTo>
                <a:lnTo>
                  <a:pt x="325" y="171"/>
                </a:lnTo>
                <a:cubicBezTo>
                  <a:pt x="289" y="163"/>
                  <a:pt x="262" y="135"/>
                  <a:pt x="253" y="99"/>
                </a:cubicBezTo>
                <a:cubicBezTo>
                  <a:pt x="253" y="81"/>
                  <a:pt x="244" y="72"/>
                  <a:pt x="235" y="54"/>
                </a:cubicBezTo>
                <a:cubicBezTo>
                  <a:pt x="208" y="18"/>
                  <a:pt x="163" y="0"/>
                  <a:pt x="118" y="0"/>
                </a:cubicBezTo>
                <a:cubicBezTo>
                  <a:pt x="100" y="0"/>
                  <a:pt x="82" y="9"/>
                  <a:pt x="63" y="18"/>
                </a:cubicBezTo>
                <a:cubicBezTo>
                  <a:pt x="9" y="54"/>
                  <a:pt x="0" y="135"/>
                  <a:pt x="36" y="189"/>
                </a:cubicBezTo>
                <a:cubicBezTo>
                  <a:pt x="36" y="199"/>
                  <a:pt x="36" y="199"/>
                  <a:pt x="36" y="199"/>
                </a:cubicBezTo>
                <a:cubicBezTo>
                  <a:pt x="100" y="307"/>
                  <a:pt x="136" y="370"/>
                  <a:pt x="163" y="397"/>
                </a:cubicBezTo>
                <a:cubicBezTo>
                  <a:pt x="172" y="406"/>
                  <a:pt x="181" y="416"/>
                  <a:pt x="190" y="425"/>
                </a:cubicBezTo>
                <a:cubicBezTo>
                  <a:pt x="199" y="434"/>
                  <a:pt x="208" y="434"/>
                  <a:pt x="208" y="434"/>
                </a:cubicBezTo>
                <a:lnTo>
                  <a:pt x="208" y="434"/>
                </a:lnTo>
                <a:cubicBezTo>
                  <a:pt x="253" y="470"/>
                  <a:pt x="308" y="470"/>
                  <a:pt x="362" y="443"/>
                </a:cubicBezTo>
                <a:cubicBezTo>
                  <a:pt x="380" y="425"/>
                  <a:pt x="380" y="425"/>
                  <a:pt x="380" y="425"/>
                </a:cubicBezTo>
                <a:cubicBezTo>
                  <a:pt x="434" y="370"/>
                  <a:pt x="443" y="298"/>
                  <a:pt x="407" y="235"/>
                </a:cubicBezTo>
                <a:cubicBezTo>
                  <a:pt x="389" y="208"/>
                  <a:pt x="353" y="180"/>
                  <a:pt x="325" y="17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3">
            <a:extLst>
              <a:ext uri="{FF2B5EF4-FFF2-40B4-BE49-F238E27FC236}">
                <a16:creationId xmlns:a16="http://schemas.microsoft.com/office/drawing/2014/main" id="{36B18AEA-7D75-E54C-ADD6-AB7758E8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699" y="5357333"/>
            <a:ext cx="2214814" cy="68080"/>
          </a:xfrm>
          <a:custGeom>
            <a:avLst/>
            <a:gdLst>
              <a:gd name="T0" fmla="*/ 2151 w 2152"/>
              <a:gd name="T1" fmla="*/ 0 h 64"/>
              <a:gd name="T2" fmla="*/ 0 w 2152"/>
              <a:gd name="T3" fmla="*/ 0 h 64"/>
              <a:gd name="T4" fmla="*/ 0 w 2152"/>
              <a:gd name="T5" fmla="*/ 63 h 64"/>
              <a:gd name="T6" fmla="*/ 2151 w 2152"/>
              <a:gd name="T7" fmla="*/ 63 h 64"/>
              <a:gd name="T8" fmla="*/ 2151 w 2152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64">
                <a:moveTo>
                  <a:pt x="2151" y="0"/>
                </a:moveTo>
                <a:lnTo>
                  <a:pt x="0" y="0"/>
                </a:lnTo>
                <a:lnTo>
                  <a:pt x="0" y="63"/>
                </a:lnTo>
                <a:lnTo>
                  <a:pt x="2151" y="63"/>
                </a:lnTo>
                <a:lnTo>
                  <a:pt x="215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5">
            <a:extLst>
              <a:ext uri="{FF2B5EF4-FFF2-40B4-BE49-F238E27FC236}">
                <a16:creationId xmlns:a16="http://schemas.microsoft.com/office/drawing/2014/main" id="{8C67E667-AA5D-B640-AC8D-C1F91B7A4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8344" y="8434471"/>
            <a:ext cx="2214814" cy="68080"/>
          </a:xfrm>
          <a:custGeom>
            <a:avLst/>
            <a:gdLst>
              <a:gd name="T0" fmla="*/ 2152 w 2153"/>
              <a:gd name="T1" fmla="*/ 0 h 65"/>
              <a:gd name="T2" fmla="*/ 0 w 2153"/>
              <a:gd name="T3" fmla="*/ 0 h 65"/>
              <a:gd name="T4" fmla="*/ 0 w 2153"/>
              <a:gd name="T5" fmla="*/ 64 h 65"/>
              <a:gd name="T6" fmla="*/ 2152 w 2153"/>
              <a:gd name="T7" fmla="*/ 64 h 65"/>
              <a:gd name="T8" fmla="*/ 2152 w 2153"/>
              <a:gd name="T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3" h="65">
                <a:moveTo>
                  <a:pt x="2152" y="0"/>
                </a:moveTo>
                <a:lnTo>
                  <a:pt x="0" y="0"/>
                </a:lnTo>
                <a:lnTo>
                  <a:pt x="0" y="64"/>
                </a:lnTo>
                <a:lnTo>
                  <a:pt x="2152" y="64"/>
                </a:lnTo>
                <a:lnTo>
                  <a:pt x="215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7">
            <a:extLst>
              <a:ext uri="{FF2B5EF4-FFF2-40B4-BE49-F238E27FC236}">
                <a16:creationId xmlns:a16="http://schemas.microsoft.com/office/drawing/2014/main" id="{FD1439F5-55D4-DD41-B87A-48ACCF1A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977" y="5243870"/>
            <a:ext cx="2205737" cy="68077"/>
          </a:xfrm>
          <a:custGeom>
            <a:avLst/>
            <a:gdLst>
              <a:gd name="T0" fmla="*/ 2143 w 2144"/>
              <a:gd name="T1" fmla="*/ 0 h 64"/>
              <a:gd name="T2" fmla="*/ 0 w 2144"/>
              <a:gd name="T3" fmla="*/ 0 h 64"/>
              <a:gd name="T4" fmla="*/ 0 w 2144"/>
              <a:gd name="T5" fmla="*/ 63 h 64"/>
              <a:gd name="T6" fmla="*/ 2143 w 2144"/>
              <a:gd name="T7" fmla="*/ 63 h 64"/>
              <a:gd name="T8" fmla="*/ 2143 w 214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4" h="64">
                <a:moveTo>
                  <a:pt x="2143" y="0"/>
                </a:moveTo>
                <a:lnTo>
                  <a:pt x="0" y="0"/>
                </a:lnTo>
                <a:lnTo>
                  <a:pt x="0" y="63"/>
                </a:lnTo>
                <a:lnTo>
                  <a:pt x="2143" y="63"/>
                </a:lnTo>
                <a:lnTo>
                  <a:pt x="21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9">
            <a:extLst>
              <a:ext uri="{FF2B5EF4-FFF2-40B4-BE49-F238E27FC236}">
                <a16:creationId xmlns:a16="http://schemas.microsoft.com/office/drawing/2014/main" id="{65C10940-5D9F-FA4E-B95D-116E6B22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956" y="10145507"/>
            <a:ext cx="2178505" cy="68077"/>
          </a:xfrm>
          <a:custGeom>
            <a:avLst/>
            <a:gdLst>
              <a:gd name="T0" fmla="*/ 2116 w 2117"/>
              <a:gd name="T1" fmla="*/ 0 h 64"/>
              <a:gd name="T2" fmla="*/ 2116 w 2117"/>
              <a:gd name="T3" fmla="*/ 0 h 64"/>
              <a:gd name="T4" fmla="*/ 0 w 2117"/>
              <a:gd name="T5" fmla="*/ 0 h 64"/>
              <a:gd name="T6" fmla="*/ 0 w 2117"/>
              <a:gd name="T7" fmla="*/ 63 h 64"/>
              <a:gd name="T8" fmla="*/ 2116 w 2117"/>
              <a:gd name="T9" fmla="*/ 63 h 64"/>
              <a:gd name="T10" fmla="*/ 2116 w 2117"/>
              <a:gd name="T11" fmla="*/ 27 h 64"/>
              <a:gd name="T12" fmla="*/ 2116 w 2117"/>
              <a:gd name="T1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7" h="64">
                <a:moveTo>
                  <a:pt x="2116" y="0"/>
                </a:moveTo>
                <a:lnTo>
                  <a:pt x="2116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2116" y="63"/>
                  <a:pt x="2116" y="63"/>
                  <a:pt x="2116" y="63"/>
                </a:cubicBezTo>
                <a:cubicBezTo>
                  <a:pt x="2116" y="54"/>
                  <a:pt x="2116" y="36"/>
                  <a:pt x="2116" y="27"/>
                </a:cubicBezTo>
                <a:cubicBezTo>
                  <a:pt x="2116" y="18"/>
                  <a:pt x="2116" y="9"/>
                  <a:pt x="211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0">
            <a:extLst>
              <a:ext uri="{FF2B5EF4-FFF2-40B4-BE49-F238E27FC236}">
                <a16:creationId xmlns:a16="http://schemas.microsoft.com/office/drawing/2014/main" id="{03CC9AB2-501C-594C-A3EC-F487E7A9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461" y="10145507"/>
            <a:ext cx="36308" cy="68077"/>
          </a:xfrm>
          <a:custGeom>
            <a:avLst/>
            <a:gdLst>
              <a:gd name="T0" fmla="*/ 36 w 37"/>
              <a:gd name="T1" fmla="*/ 0 h 64"/>
              <a:gd name="T2" fmla="*/ 36 w 37"/>
              <a:gd name="T3" fmla="*/ 0 h 64"/>
              <a:gd name="T4" fmla="*/ 0 w 37"/>
              <a:gd name="T5" fmla="*/ 0 h 64"/>
              <a:gd name="T6" fmla="*/ 0 w 37"/>
              <a:gd name="T7" fmla="*/ 27 h 64"/>
              <a:gd name="T8" fmla="*/ 0 w 37"/>
              <a:gd name="T9" fmla="*/ 63 h 64"/>
              <a:gd name="T10" fmla="*/ 36 w 37"/>
              <a:gd name="T11" fmla="*/ 63 h 64"/>
              <a:gd name="T12" fmla="*/ 36 w 37"/>
              <a:gd name="T1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64">
                <a:moveTo>
                  <a:pt x="36" y="0"/>
                </a:moveTo>
                <a:lnTo>
                  <a:pt x="36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27"/>
                </a:cubicBezTo>
                <a:cubicBezTo>
                  <a:pt x="0" y="36"/>
                  <a:pt x="0" y="54"/>
                  <a:pt x="0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1">
            <a:extLst>
              <a:ext uri="{FF2B5EF4-FFF2-40B4-BE49-F238E27FC236}">
                <a16:creationId xmlns:a16="http://schemas.microsoft.com/office/drawing/2014/main" id="{C76CC572-56C9-4B4F-A155-A80A2CE57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682" y="11738537"/>
            <a:ext cx="2178505" cy="54463"/>
          </a:xfrm>
          <a:custGeom>
            <a:avLst/>
            <a:gdLst>
              <a:gd name="T0" fmla="*/ 2115 w 2116"/>
              <a:gd name="T1" fmla="*/ 0 h 55"/>
              <a:gd name="T2" fmla="*/ 2115 w 2116"/>
              <a:gd name="T3" fmla="*/ 0 h 55"/>
              <a:gd name="T4" fmla="*/ 0 w 2116"/>
              <a:gd name="T5" fmla="*/ 0 h 55"/>
              <a:gd name="T6" fmla="*/ 0 w 2116"/>
              <a:gd name="T7" fmla="*/ 27 h 55"/>
              <a:gd name="T8" fmla="*/ 0 w 2116"/>
              <a:gd name="T9" fmla="*/ 54 h 55"/>
              <a:gd name="T10" fmla="*/ 2115 w 2116"/>
              <a:gd name="T11" fmla="*/ 54 h 55"/>
              <a:gd name="T12" fmla="*/ 2115 w 2116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6" h="55">
                <a:moveTo>
                  <a:pt x="2115" y="0"/>
                </a:moveTo>
                <a:lnTo>
                  <a:pt x="2115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18"/>
                  <a:pt x="0" y="27"/>
                </a:cubicBezTo>
                <a:cubicBezTo>
                  <a:pt x="0" y="36"/>
                  <a:pt x="0" y="45"/>
                  <a:pt x="0" y="54"/>
                </a:cubicBezTo>
                <a:cubicBezTo>
                  <a:pt x="2115" y="54"/>
                  <a:pt x="2115" y="54"/>
                  <a:pt x="2115" y="54"/>
                </a:cubicBezTo>
                <a:cubicBezTo>
                  <a:pt x="2115" y="0"/>
                  <a:pt x="2115" y="0"/>
                  <a:pt x="211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2">
            <a:extLst>
              <a:ext uri="{FF2B5EF4-FFF2-40B4-BE49-F238E27FC236}">
                <a16:creationId xmlns:a16="http://schemas.microsoft.com/office/drawing/2014/main" id="{7202EAE5-6D68-544D-AA5A-D419E7F7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451" y="11738537"/>
            <a:ext cx="27231" cy="54463"/>
          </a:xfrm>
          <a:custGeom>
            <a:avLst/>
            <a:gdLst>
              <a:gd name="T0" fmla="*/ 27 w 28"/>
              <a:gd name="T1" fmla="*/ 0 h 55"/>
              <a:gd name="T2" fmla="*/ 27 w 28"/>
              <a:gd name="T3" fmla="*/ 0 h 55"/>
              <a:gd name="T4" fmla="*/ 0 w 28"/>
              <a:gd name="T5" fmla="*/ 0 h 55"/>
              <a:gd name="T6" fmla="*/ 0 w 28"/>
              <a:gd name="T7" fmla="*/ 54 h 55"/>
              <a:gd name="T8" fmla="*/ 27 w 28"/>
              <a:gd name="T9" fmla="*/ 54 h 55"/>
              <a:gd name="T10" fmla="*/ 27 w 28"/>
              <a:gd name="T11" fmla="*/ 27 h 55"/>
              <a:gd name="T12" fmla="*/ 27 w 28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55">
                <a:moveTo>
                  <a:pt x="27" y="0"/>
                </a:moveTo>
                <a:lnTo>
                  <a:pt x="27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45"/>
                  <a:pt x="27" y="36"/>
                  <a:pt x="27" y="27"/>
                </a:cubicBezTo>
                <a:cubicBezTo>
                  <a:pt x="27" y="18"/>
                  <a:pt x="27" y="8"/>
                  <a:pt x="27" y="0"/>
                </a:cubicBezTo>
              </a:path>
            </a:pathLst>
          </a:custGeom>
          <a:solidFill>
            <a:srgbClr val="E1A9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7EDE8A8-A93C-1A44-BF5C-2C10E36CC990}"/>
              </a:ext>
            </a:extLst>
          </p:cNvPr>
          <p:cNvSpPr/>
          <p:nvPr/>
        </p:nvSpPr>
        <p:spPr>
          <a:xfrm>
            <a:off x="8358061" y="4269592"/>
            <a:ext cx="1930400" cy="193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4D987E97-2A49-714D-AA18-F853A2BE6967}"/>
              </a:ext>
            </a:extLst>
          </p:cNvPr>
          <p:cNvSpPr/>
          <p:nvPr/>
        </p:nvSpPr>
        <p:spPr>
          <a:xfrm>
            <a:off x="13771158" y="4455672"/>
            <a:ext cx="1930400" cy="193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2FB6E0E5-5D31-6440-A4E9-2C263AEE5EFB}"/>
              </a:ext>
            </a:extLst>
          </p:cNvPr>
          <p:cNvSpPr/>
          <p:nvPr/>
        </p:nvSpPr>
        <p:spPr>
          <a:xfrm>
            <a:off x="7344958" y="9134921"/>
            <a:ext cx="1930400" cy="19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6E815FEA-8FB2-AD4A-81B0-9289B3DEB29F}"/>
              </a:ext>
            </a:extLst>
          </p:cNvPr>
          <p:cNvSpPr/>
          <p:nvPr/>
        </p:nvSpPr>
        <p:spPr>
          <a:xfrm>
            <a:off x="15168158" y="7433121"/>
            <a:ext cx="1930400" cy="193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5E114A00-0934-BF46-8CD7-8F069E2FB12F}"/>
              </a:ext>
            </a:extLst>
          </p:cNvPr>
          <p:cNvSpPr/>
          <p:nvPr/>
        </p:nvSpPr>
        <p:spPr>
          <a:xfrm>
            <a:off x="12831358" y="10745470"/>
            <a:ext cx="1930400" cy="193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414248D0-AC24-584A-A4EB-9A529E0A296F}"/>
              </a:ext>
            </a:extLst>
          </p:cNvPr>
          <p:cNvSpPr txBox="1"/>
          <p:nvPr/>
        </p:nvSpPr>
        <p:spPr>
          <a:xfrm>
            <a:off x="8928817" y="4470857"/>
            <a:ext cx="8386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4D6A073D-442D-004D-96B4-6DACA10BB88A}"/>
              </a:ext>
            </a:extLst>
          </p:cNvPr>
          <p:cNvSpPr txBox="1"/>
          <p:nvPr/>
        </p:nvSpPr>
        <p:spPr>
          <a:xfrm>
            <a:off x="14339017" y="4642847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C3874DC5-8A86-2641-8993-7780C2E94135}"/>
              </a:ext>
            </a:extLst>
          </p:cNvPr>
          <p:cNvSpPr txBox="1"/>
          <p:nvPr/>
        </p:nvSpPr>
        <p:spPr>
          <a:xfrm>
            <a:off x="7912817" y="9376846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F77D661C-E088-1F4F-87F2-F0495CADC252}"/>
              </a:ext>
            </a:extLst>
          </p:cNvPr>
          <p:cNvSpPr txBox="1"/>
          <p:nvPr/>
        </p:nvSpPr>
        <p:spPr>
          <a:xfrm>
            <a:off x="15710617" y="7675046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662230A1-9469-2D4E-89A0-250AA2026022}"/>
              </a:ext>
            </a:extLst>
          </p:cNvPr>
          <p:cNvSpPr txBox="1"/>
          <p:nvPr/>
        </p:nvSpPr>
        <p:spPr>
          <a:xfrm>
            <a:off x="13399217" y="11002446"/>
            <a:ext cx="838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FBC025E2-384F-AB43-8CD4-13939324427F}"/>
              </a:ext>
            </a:extLst>
          </p:cNvPr>
          <p:cNvGrpSpPr/>
          <p:nvPr/>
        </p:nvGrpSpPr>
        <p:grpSpPr>
          <a:xfrm>
            <a:off x="2668308" y="728976"/>
            <a:ext cx="19041035" cy="2561450"/>
            <a:chOff x="2668308" y="861425"/>
            <a:chExt cx="19041035" cy="2561450"/>
          </a:xfrm>
        </p:grpSpPr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2F38BDB9-C53A-5949-9855-F451D1FA7AA4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B8CE37CD-40DF-B24D-8055-C3928848BD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F78DE7C3-D64C-0C41-92BD-A5E7CF9527BF}"/>
              </a:ext>
            </a:extLst>
          </p:cNvPr>
          <p:cNvGrpSpPr/>
          <p:nvPr/>
        </p:nvGrpSpPr>
        <p:grpSpPr>
          <a:xfrm>
            <a:off x="1778196" y="4499076"/>
            <a:ext cx="4236804" cy="1488549"/>
            <a:chOff x="4263265" y="1861451"/>
            <a:chExt cx="4236804" cy="1488549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B4DD573F-38AF-C644-909E-B40094CC194F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95C36ABE-D783-2A48-BAC3-44372931F8F3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7042417-9DC0-5E4C-AD75-9DA077D61F1C}"/>
              </a:ext>
            </a:extLst>
          </p:cNvPr>
          <p:cNvGrpSpPr/>
          <p:nvPr/>
        </p:nvGrpSpPr>
        <p:grpSpPr>
          <a:xfrm>
            <a:off x="719223" y="9415297"/>
            <a:ext cx="4240975" cy="1523955"/>
            <a:chOff x="4250958" y="4721942"/>
            <a:chExt cx="4240975" cy="1523955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8597B6B-D055-974A-A1A4-3572745261C0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1" name="Rectangle 40">
              <a:extLst>
                <a:ext uri="{FF2B5EF4-FFF2-40B4-BE49-F238E27FC236}">
                  <a16:creationId xmlns:a16="http://schemas.microsoft.com/office/drawing/2014/main" id="{09D738E9-5862-CB46-8F4A-540FD1650DB0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F4D65CE9-25B1-E645-B0A2-03301D19737C}"/>
              </a:ext>
            </a:extLst>
          </p:cNvPr>
          <p:cNvGrpSpPr/>
          <p:nvPr/>
        </p:nvGrpSpPr>
        <p:grpSpPr>
          <a:xfrm>
            <a:off x="19511779" y="7630567"/>
            <a:ext cx="4236804" cy="1555049"/>
            <a:chOff x="4208458" y="7650699"/>
            <a:chExt cx="4236804" cy="1555049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385072D7-3293-8A4A-A740-B416EB27D647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4" name="Rectangle 40">
              <a:extLst>
                <a:ext uri="{FF2B5EF4-FFF2-40B4-BE49-F238E27FC236}">
                  <a16:creationId xmlns:a16="http://schemas.microsoft.com/office/drawing/2014/main" id="{5E557F09-1E8D-994C-8CC3-873B67C76E94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8A1B44DA-8483-7F4B-8A8A-5D2D48446DD2}"/>
              </a:ext>
            </a:extLst>
          </p:cNvPr>
          <p:cNvGrpSpPr/>
          <p:nvPr/>
        </p:nvGrpSpPr>
        <p:grpSpPr>
          <a:xfrm>
            <a:off x="17996549" y="4571409"/>
            <a:ext cx="4236804" cy="1514064"/>
            <a:chOff x="4247967" y="10620441"/>
            <a:chExt cx="4236804" cy="1514064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5B392593-0DA8-D641-9455-D6813F2BE8B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7" name="Rectangle 40">
              <a:extLst>
                <a:ext uri="{FF2B5EF4-FFF2-40B4-BE49-F238E27FC236}">
                  <a16:creationId xmlns:a16="http://schemas.microsoft.com/office/drawing/2014/main" id="{CBFDDB43-1C0E-4644-8871-30B0770F6FD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63341B22-66CB-9D40-BFF5-6D1D51EB12CB}"/>
              </a:ext>
            </a:extLst>
          </p:cNvPr>
          <p:cNvGrpSpPr/>
          <p:nvPr/>
        </p:nvGrpSpPr>
        <p:grpSpPr>
          <a:xfrm>
            <a:off x="17098558" y="10893947"/>
            <a:ext cx="4236804" cy="1555049"/>
            <a:chOff x="4208458" y="7650699"/>
            <a:chExt cx="4236804" cy="1555049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96B511C2-17E8-314A-AAD5-3ED821CD1FE8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CA93153C-FA6C-7646-8A4C-302791D38BDF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Line 329">
            <a:extLst>
              <a:ext uri="{FF2B5EF4-FFF2-40B4-BE49-F238E27FC236}">
                <a16:creationId xmlns:a16="http://schemas.microsoft.com/office/drawing/2014/main" id="{974CA617-39AE-F340-8817-980B7030B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6187" y="10705747"/>
            <a:ext cx="2192430" cy="4754"/>
          </a:xfrm>
          <a:prstGeom prst="line">
            <a:avLst/>
          </a:prstGeom>
          <a:noFill/>
          <a:ln w="216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5" name="Line 330">
            <a:extLst>
              <a:ext uri="{FF2B5EF4-FFF2-40B4-BE49-F238E27FC236}">
                <a16:creationId xmlns:a16="http://schemas.microsoft.com/office/drawing/2014/main" id="{4A4DAEC9-858C-2C40-A3BA-DDFF10FB7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16387" y="8170898"/>
            <a:ext cx="2192427" cy="4757"/>
          </a:xfrm>
          <a:prstGeom prst="line">
            <a:avLst/>
          </a:prstGeom>
          <a:noFill/>
          <a:ln w="216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6" name="Line 331">
            <a:extLst>
              <a:ext uri="{FF2B5EF4-FFF2-40B4-BE49-F238E27FC236}">
                <a16:creationId xmlns:a16="http://schemas.microsoft.com/office/drawing/2014/main" id="{65C20F98-1227-9640-A97A-3015AC8C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7784" y="3158274"/>
            <a:ext cx="2192427" cy="4757"/>
          </a:xfrm>
          <a:prstGeom prst="line">
            <a:avLst/>
          </a:prstGeom>
          <a:noFill/>
          <a:ln w="216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7" name="Line 332">
            <a:extLst>
              <a:ext uri="{FF2B5EF4-FFF2-40B4-BE49-F238E27FC236}">
                <a16:creationId xmlns:a16="http://schemas.microsoft.com/office/drawing/2014/main" id="{ED10531E-E49D-5743-8B39-C6C987AE8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75504" y="5517156"/>
            <a:ext cx="2192427" cy="4757"/>
          </a:xfrm>
          <a:prstGeom prst="line">
            <a:avLst/>
          </a:prstGeom>
          <a:noFill/>
          <a:ln w="216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" name="Freeform 333">
            <a:extLst>
              <a:ext uri="{FF2B5EF4-FFF2-40B4-BE49-F238E27FC236}">
                <a16:creationId xmlns:a16="http://schemas.microsoft.com/office/drawing/2014/main" id="{01B66DE3-3173-AB41-BAB6-B6B565F5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892" y="9416921"/>
            <a:ext cx="11737341" cy="2572895"/>
          </a:xfrm>
          <a:custGeom>
            <a:avLst/>
            <a:gdLst>
              <a:gd name="T0" fmla="*/ 1265 w 10881"/>
              <a:gd name="T1" fmla="*/ 76 h 2385"/>
              <a:gd name="T2" fmla="*/ 1265 w 10881"/>
              <a:gd name="T3" fmla="*/ 76 h 2385"/>
              <a:gd name="T4" fmla="*/ 60 w 10881"/>
              <a:gd name="T5" fmla="*/ 2162 h 2385"/>
              <a:gd name="T6" fmla="*/ 188 w 10881"/>
              <a:gd name="T7" fmla="*/ 2384 h 2385"/>
              <a:gd name="T8" fmla="*/ 5435 w 10881"/>
              <a:gd name="T9" fmla="*/ 2384 h 2385"/>
              <a:gd name="T10" fmla="*/ 10691 w 10881"/>
              <a:gd name="T11" fmla="*/ 2384 h 2385"/>
              <a:gd name="T12" fmla="*/ 10820 w 10881"/>
              <a:gd name="T13" fmla="*/ 2162 h 2385"/>
              <a:gd name="T14" fmla="*/ 9615 w 10881"/>
              <a:gd name="T15" fmla="*/ 76 h 2385"/>
              <a:gd name="T16" fmla="*/ 9486 w 10881"/>
              <a:gd name="T17" fmla="*/ 0 h 2385"/>
              <a:gd name="T18" fmla="*/ 1393 w 10881"/>
              <a:gd name="T19" fmla="*/ 0 h 2385"/>
              <a:gd name="T20" fmla="*/ 1265 w 10881"/>
              <a:gd name="T21" fmla="*/ 76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81" h="2385">
                <a:moveTo>
                  <a:pt x="1265" y="76"/>
                </a:moveTo>
                <a:lnTo>
                  <a:pt x="1265" y="76"/>
                </a:lnTo>
                <a:cubicBezTo>
                  <a:pt x="60" y="2162"/>
                  <a:pt x="60" y="2162"/>
                  <a:pt x="60" y="2162"/>
                </a:cubicBezTo>
                <a:cubicBezTo>
                  <a:pt x="0" y="2264"/>
                  <a:pt x="77" y="2384"/>
                  <a:pt x="188" y="2384"/>
                </a:cubicBezTo>
                <a:cubicBezTo>
                  <a:pt x="5435" y="2384"/>
                  <a:pt x="5435" y="2384"/>
                  <a:pt x="5435" y="2384"/>
                </a:cubicBezTo>
                <a:cubicBezTo>
                  <a:pt x="10691" y="2384"/>
                  <a:pt x="10691" y="2384"/>
                  <a:pt x="10691" y="2384"/>
                </a:cubicBezTo>
                <a:cubicBezTo>
                  <a:pt x="10803" y="2384"/>
                  <a:pt x="10880" y="2264"/>
                  <a:pt x="10820" y="2162"/>
                </a:cubicBezTo>
                <a:cubicBezTo>
                  <a:pt x="9615" y="76"/>
                  <a:pt x="9615" y="76"/>
                  <a:pt x="9615" y="76"/>
                </a:cubicBezTo>
                <a:cubicBezTo>
                  <a:pt x="9589" y="34"/>
                  <a:pt x="9538" y="0"/>
                  <a:pt x="9486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342" y="0"/>
                  <a:pt x="1291" y="34"/>
                  <a:pt x="1265" y="7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4">
            <a:extLst>
              <a:ext uri="{FF2B5EF4-FFF2-40B4-BE49-F238E27FC236}">
                <a16:creationId xmlns:a16="http://schemas.microsoft.com/office/drawing/2014/main" id="{34D9EEE8-BD0E-E043-9410-CDC8B9FF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705" y="6844029"/>
            <a:ext cx="8755449" cy="2572892"/>
          </a:xfrm>
          <a:custGeom>
            <a:avLst/>
            <a:gdLst>
              <a:gd name="T0" fmla="*/ 188 w 8120"/>
              <a:gd name="T1" fmla="*/ 2384 h 2385"/>
              <a:gd name="T2" fmla="*/ 188 w 8120"/>
              <a:gd name="T3" fmla="*/ 2384 h 2385"/>
              <a:gd name="T4" fmla="*/ 7939 w 8120"/>
              <a:gd name="T5" fmla="*/ 2384 h 2385"/>
              <a:gd name="T6" fmla="*/ 8068 w 8120"/>
              <a:gd name="T7" fmla="*/ 2161 h 2385"/>
              <a:gd name="T8" fmla="*/ 6863 w 8120"/>
              <a:gd name="T9" fmla="*/ 77 h 2385"/>
              <a:gd name="T10" fmla="*/ 6734 w 8120"/>
              <a:gd name="T11" fmla="*/ 0 h 2385"/>
              <a:gd name="T12" fmla="*/ 1394 w 8120"/>
              <a:gd name="T13" fmla="*/ 0 h 2385"/>
              <a:gd name="T14" fmla="*/ 1265 w 8120"/>
              <a:gd name="T15" fmla="*/ 77 h 2385"/>
              <a:gd name="T16" fmla="*/ 60 w 8120"/>
              <a:gd name="T17" fmla="*/ 2161 h 2385"/>
              <a:gd name="T18" fmla="*/ 188 w 8120"/>
              <a:gd name="T19" fmla="*/ 2384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20" h="2385">
                <a:moveTo>
                  <a:pt x="188" y="2384"/>
                </a:moveTo>
                <a:lnTo>
                  <a:pt x="188" y="2384"/>
                </a:lnTo>
                <a:cubicBezTo>
                  <a:pt x="7939" y="2384"/>
                  <a:pt x="7939" y="2384"/>
                  <a:pt x="7939" y="2384"/>
                </a:cubicBezTo>
                <a:cubicBezTo>
                  <a:pt x="8050" y="2384"/>
                  <a:pt x="8119" y="2264"/>
                  <a:pt x="8068" y="2161"/>
                </a:cubicBezTo>
                <a:cubicBezTo>
                  <a:pt x="6863" y="77"/>
                  <a:pt x="6863" y="77"/>
                  <a:pt x="6863" y="77"/>
                </a:cubicBezTo>
                <a:cubicBezTo>
                  <a:pt x="6837" y="26"/>
                  <a:pt x="6786" y="0"/>
                  <a:pt x="6734" y="0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42" y="0"/>
                  <a:pt x="1291" y="26"/>
                  <a:pt x="1265" y="77"/>
                </a:cubicBezTo>
                <a:cubicBezTo>
                  <a:pt x="60" y="2161"/>
                  <a:pt x="60" y="2161"/>
                  <a:pt x="60" y="2161"/>
                </a:cubicBezTo>
                <a:cubicBezTo>
                  <a:pt x="0" y="2264"/>
                  <a:pt x="77" y="2384"/>
                  <a:pt x="188" y="238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5">
            <a:extLst>
              <a:ext uri="{FF2B5EF4-FFF2-40B4-BE49-F238E27FC236}">
                <a16:creationId xmlns:a16="http://schemas.microsoft.com/office/drawing/2014/main" id="{A583ECEC-3875-3F4B-97E3-0549D68A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518" y="4271133"/>
            <a:ext cx="5787823" cy="2572895"/>
          </a:xfrm>
          <a:custGeom>
            <a:avLst/>
            <a:gdLst>
              <a:gd name="T0" fmla="*/ 188 w 5368"/>
              <a:gd name="T1" fmla="*/ 2385 h 2386"/>
              <a:gd name="T2" fmla="*/ 188 w 5368"/>
              <a:gd name="T3" fmla="*/ 2385 h 2386"/>
              <a:gd name="T4" fmla="*/ 5179 w 5368"/>
              <a:gd name="T5" fmla="*/ 2385 h 2386"/>
              <a:gd name="T6" fmla="*/ 5316 w 5368"/>
              <a:gd name="T7" fmla="*/ 2163 h 2386"/>
              <a:gd name="T8" fmla="*/ 4110 w 5368"/>
              <a:gd name="T9" fmla="*/ 77 h 2386"/>
              <a:gd name="T10" fmla="*/ 3974 w 5368"/>
              <a:gd name="T11" fmla="*/ 0 h 2386"/>
              <a:gd name="T12" fmla="*/ 1394 w 5368"/>
              <a:gd name="T13" fmla="*/ 0 h 2386"/>
              <a:gd name="T14" fmla="*/ 1265 w 5368"/>
              <a:gd name="T15" fmla="*/ 77 h 2386"/>
              <a:gd name="T16" fmla="*/ 60 w 5368"/>
              <a:gd name="T17" fmla="*/ 2163 h 2386"/>
              <a:gd name="T18" fmla="*/ 188 w 5368"/>
              <a:gd name="T19" fmla="*/ 2385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68" h="2386">
                <a:moveTo>
                  <a:pt x="188" y="2385"/>
                </a:moveTo>
                <a:lnTo>
                  <a:pt x="188" y="2385"/>
                </a:lnTo>
                <a:cubicBezTo>
                  <a:pt x="5179" y="2385"/>
                  <a:pt x="5179" y="2385"/>
                  <a:pt x="5179" y="2385"/>
                </a:cubicBezTo>
                <a:cubicBezTo>
                  <a:pt x="5298" y="2385"/>
                  <a:pt x="5367" y="2257"/>
                  <a:pt x="5316" y="2163"/>
                </a:cubicBezTo>
                <a:cubicBezTo>
                  <a:pt x="4110" y="77"/>
                  <a:pt x="4110" y="77"/>
                  <a:pt x="4110" y="77"/>
                </a:cubicBezTo>
                <a:cubicBezTo>
                  <a:pt x="4076" y="26"/>
                  <a:pt x="4034" y="0"/>
                  <a:pt x="3974" y="0"/>
                </a:cubicBezTo>
                <a:cubicBezTo>
                  <a:pt x="1394" y="0"/>
                  <a:pt x="1394" y="0"/>
                  <a:pt x="1394" y="0"/>
                </a:cubicBezTo>
                <a:cubicBezTo>
                  <a:pt x="1342" y="0"/>
                  <a:pt x="1291" y="26"/>
                  <a:pt x="1265" y="77"/>
                </a:cubicBezTo>
                <a:cubicBezTo>
                  <a:pt x="60" y="2163"/>
                  <a:pt x="60" y="2163"/>
                  <a:pt x="60" y="2163"/>
                </a:cubicBezTo>
                <a:cubicBezTo>
                  <a:pt x="0" y="2257"/>
                  <a:pt x="77" y="2385"/>
                  <a:pt x="188" y="238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6">
            <a:extLst>
              <a:ext uri="{FF2B5EF4-FFF2-40B4-BE49-F238E27FC236}">
                <a16:creationId xmlns:a16="http://schemas.microsoft.com/office/drawing/2014/main" id="{BB106B71-4E60-1047-BC8B-577E78ADE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842" y="1831404"/>
            <a:ext cx="2810686" cy="2444487"/>
          </a:xfrm>
          <a:custGeom>
            <a:avLst/>
            <a:gdLst>
              <a:gd name="T0" fmla="*/ 2546 w 2607"/>
              <a:gd name="T1" fmla="*/ 2042 h 2265"/>
              <a:gd name="T2" fmla="*/ 2546 w 2607"/>
              <a:gd name="T3" fmla="*/ 2042 h 2265"/>
              <a:gd name="T4" fmla="*/ 1435 w 2607"/>
              <a:gd name="T5" fmla="*/ 102 h 2265"/>
              <a:gd name="T6" fmla="*/ 1170 w 2607"/>
              <a:gd name="T7" fmla="*/ 102 h 2265"/>
              <a:gd name="T8" fmla="*/ 51 w 2607"/>
              <a:gd name="T9" fmla="*/ 2042 h 2265"/>
              <a:gd name="T10" fmla="*/ 179 w 2607"/>
              <a:gd name="T11" fmla="*/ 2264 h 2265"/>
              <a:gd name="T12" fmla="*/ 2418 w 2607"/>
              <a:gd name="T13" fmla="*/ 2264 h 2265"/>
              <a:gd name="T14" fmla="*/ 2546 w 2607"/>
              <a:gd name="T15" fmla="*/ 2042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7" h="2265">
                <a:moveTo>
                  <a:pt x="2546" y="2042"/>
                </a:moveTo>
                <a:lnTo>
                  <a:pt x="2546" y="2042"/>
                </a:lnTo>
                <a:cubicBezTo>
                  <a:pt x="1435" y="102"/>
                  <a:pt x="1435" y="102"/>
                  <a:pt x="1435" y="102"/>
                </a:cubicBezTo>
                <a:cubicBezTo>
                  <a:pt x="1375" y="0"/>
                  <a:pt x="1230" y="0"/>
                  <a:pt x="1170" y="102"/>
                </a:cubicBezTo>
                <a:cubicBezTo>
                  <a:pt x="51" y="2042"/>
                  <a:pt x="51" y="2042"/>
                  <a:pt x="51" y="2042"/>
                </a:cubicBezTo>
                <a:cubicBezTo>
                  <a:pt x="0" y="2136"/>
                  <a:pt x="68" y="2264"/>
                  <a:pt x="179" y="2264"/>
                </a:cubicBezTo>
                <a:cubicBezTo>
                  <a:pt x="2418" y="2264"/>
                  <a:pt x="2418" y="2264"/>
                  <a:pt x="2418" y="2264"/>
                </a:cubicBezTo>
                <a:cubicBezTo>
                  <a:pt x="2537" y="2264"/>
                  <a:pt x="2606" y="2136"/>
                  <a:pt x="2546" y="204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7">
            <a:extLst>
              <a:ext uri="{FF2B5EF4-FFF2-40B4-BE49-F238E27FC236}">
                <a16:creationId xmlns:a16="http://schemas.microsoft.com/office/drawing/2014/main" id="{7402109E-0580-AA4B-8187-038A4468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018" y="10068468"/>
            <a:ext cx="1298335" cy="1284069"/>
          </a:xfrm>
          <a:custGeom>
            <a:avLst/>
            <a:gdLst>
              <a:gd name="T0" fmla="*/ 1195 w 1205"/>
              <a:gd name="T1" fmla="*/ 308 h 1189"/>
              <a:gd name="T2" fmla="*/ 1195 w 1205"/>
              <a:gd name="T3" fmla="*/ 308 h 1189"/>
              <a:gd name="T4" fmla="*/ 879 w 1205"/>
              <a:gd name="T5" fmla="*/ 0 h 1189"/>
              <a:gd name="T6" fmla="*/ 717 w 1205"/>
              <a:gd name="T7" fmla="*/ 26 h 1189"/>
              <a:gd name="T8" fmla="*/ 614 w 1205"/>
              <a:gd name="T9" fmla="*/ 52 h 1189"/>
              <a:gd name="T10" fmla="*/ 588 w 1205"/>
              <a:gd name="T11" fmla="*/ 52 h 1189"/>
              <a:gd name="T12" fmla="*/ 486 w 1205"/>
              <a:gd name="T13" fmla="*/ 26 h 1189"/>
              <a:gd name="T14" fmla="*/ 324 w 1205"/>
              <a:gd name="T15" fmla="*/ 0 h 1189"/>
              <a:gd name="T16" fmla="*/ 8 w 1205"/>
              <a:gd name="T17" fmla="*/ 317 h 1189"/>
              <a:gd name="T18" fmla="*/ 77 w 1205"/>
              <a:gd name="T19" fmla="*/ 547 h 1189"/>
              <a:gd name="T20" fmla="*/ 102 w 1205"/>
              <a:gd name="T21" fmla="*/ 624 h 1189"/>
              <a:gd name="T22" fmla="*/ 102 w 1205"/>
              <a:gd name="T23" fmla="*/ 1043 h 1189"/>
              <a:gd name="T24" fmla="*/ 247 w 1205"/>
              <a:gd name="T25" fmla="*/ 1188 h 1189"/>
              <a:gd name="T26" fmla="*/ 982 w 1205"/>
              <a:gd name="T27" fmla="*/ 1188 h 1189"/>
              <a:gd name="T28" fmla="*/ 1127 w 1205"/>
              <a:gd name="T29" fmla="*/ 1043 h 1189"/>
              <a:gd name="T30" fmla="*/ 1127 w 1205"/>
              <a:gd name="T31" fmla="*/ 590 h 1189"/>
              <a:gd name="T32" fmla="*/ 1144 w 1205"/>
              <a:gd name="T33" fmla="*/ 522 h 1189"/>
              <a:gd name="T34" fmla="*/ 1195 w 1205"/>
              <a:gd name="T35" fmla="*/ 308 h 1189"/>
              <a:gd name="T36" fmla="*/ 1024 w 1205"/>
              <a:gd name="T37" fmla="*/ 539 h 1189"/>
              <a:gd name="T38" fmla="*/ 1024 w 1205"/>
              <a:gd name="T39" fmla="*/ 539 h 1189"/>
              <a:gd name="T40" fmla="*/ 1016 w 1205"/>
              <a:gd name="T41" fmla="*/ 590 h 1189"/>
              <a:gd name="T42" fmla="*/ 1016 w 1205"/>
              <a:gd name="T43" fmla="*/ 940 h 1189"/>
              <a:gd name="T44" fmla="*/ 896 w 1205"/>
              <a:gd name="T45" fmla="*/ 1060 h 1189"/>
              <a:gd name="T46" fmla="*/ 324 w 1205"/>
              <a:gd name="T47" fmla="*/ 1060 h 1189"/>
              <a:gd name="T48" fmla="*/ 204 w 1205"/>
              <a:gd name="T49" fmla="*/ 940 h 1189"/>
              <a:gd name="T50" fmla="*/ 204 w 1205"/>
              <a:gd name="T51" fmla="*/ 616 h 1189"/>
              <a:gd name="T52" fmla="*/ 187 w 1205"/>
              <a:gd name="T53" fmla="*/ 556 h 1189"/>
              <a:gd name="T54" fmla="*/ 137 w 1205"/>
              <a:gd name="T55" fmla="*/ 376 h 1189"/>
              <a:gd name="T56" fmla="*/ 383 w 1205"/>
              <a:gd name="T57" fmla="*/ 128 h 1189"/>
              <a:gd name="T58" fmla="*/ 512 w 1205"/>
              <a:gd name="T59" fmla="*/ 154 h 1189"/>
              <a:gd name="T60" fmla="*/ 588 w 1205"/>
              <a:gd name="T61" fmla="*/ 163 h 1189"/>
              <a:gd name="T62" fmla="*/ 614 w 1205"/>
              <a:gd name="T63" fmla="*/ 163 h 1189"/>
              <a:gd name="T64" fmla="*/ 691 w 1205"/>
              <a:gd name="T65" fmla="*/ 154 h 1189"/>
              <a:gd name="T66" fmla="*/ 819 w 1205"/>
              <a:gd name="T67" fmla="*/ 128 h 1189"/>
              <a:gd name="T68" fmla="*/ 1067 w 1205"/>
              <a:gd name="T69" fmla="*/ 376 h 1189"/>
              <a:gd name="T70" fmla="*/ 1024 w 1205"/>
              <a:gd name="T71" fmla="*/ 539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05" h="1189">
                <a:moveTo>
                  <a:pt x="1195" y="308"/>
                </a:moveTo>
                <a:lnTo>
                  <a:pt x="1195" y="308"/>
                </a:lnTo>
                <a:cubicBezTo>
                  <a:pt x="1178" y="146"/>
                  <a:pt x="1050" y="9"/>
                  <a:pt x="879" y="0"/>
                </a:cubicBezTo>
                <a:cubicBezTo>
                  <a:pt x="819" y="0"/>
                  <a:pt x="768" y="9"/>
                  <a:pt x="717" y="26"/>
                </a:cubicBezTo>
                <a:cubicBezTo>
                  <a:pt x="683" y="43"/>
                  <a:pt x="648" y="52"/>
                  <a:pt x="614" y="52"/>
                </a:cubicBezTo>
                <a:cubicBezTo>
                  <a:pt x="588" y="52"/>
                  <a:pt x="588" y="52"/>
                  <a:pt x="588" y="52"/>
                </a:cubicBezTo>
                <a:cubicBezTo>
                  <a:pt x="554" y="52"/>
                  <a:pt x="512" y="43"/>
                  <a:pt x="486" y="26"/>
                </a:cubicBezTo>
                <a:cubicBezTo>
                  <a:pt x="435" y="9"/>
                  <a:pt x="383" y="0"/>
                  <a:pt x="324" y="0"/>
                </a:cubicBezTo>
                <a:cubicBezTo>
                  <a:pt x="154" y="9"/>
                  <a:pt x="17" y="146"/>
                  <a:pt x="8" y="317"/>
                </a:cubicBezTo>
                <a:cubicBezTo>
                  <a:pt x="0" y="402"/>
                  <a:pt x="25" y="479"/>
                  <a:pt x="77" y="547"/>
                </a:cubicBezTo>
                <a:cubicBezTo>
                  <a:pt x="94" y="564"/>
                  <a:pt x="102" y="599"/>
                  <a:pt x="102" y="624"/>
                </a:cubicBezTo>
                <a:cubicBezTo>
                  <a:pt x="102" y="1043"/>
                  <a:pt x="102" y="1043"/>
                  <a:pt x="102" y="1043"/>
                </a:cubicBezTo>
                <a:cubicBezTo>
                  <a:pt x="102" y="1120"/>
                  <a:pt x="162" y="1188"/>
                  <a:pt x="247" y="1188"/>
                </a:cubicBezTo>
                <a:cubicBezTo>
                  <a:pt x="982" y="1188"/>
                  <a:pt x="982" y="1188"/>
                  <a:pt x="982" y="1188"/>
                </a:cubicBezTo>
                <a:cubicBezTo>
                  <a:pt x="1059" y="1188"/>
                  <a:pt x="1127" y="1120"/>
                  <a:pt x="1127" y="1043"/>
                </a:cubicBezTo>
                <a:cubicBezTo>
                  <a:pt x="1127" y="590"/>
                  <a:pt x="1127" y="590"/>
                  <a:pt x="1127" y="590"/>
                </a:cubicBezTo>
                <a:cubicBezTo>
                  <a:pt x="1127" y="564"/>
                  <a:pt x="1135" y="539"/>
                  <a:pt x="1144" y="522"/>
                </a:cubicBezTo>
                <a:cubicBezTo>
                  <a:pt x="1178" y="462"/>
                  <a:pt x="1204" y="385"/>
                  <a:pt x="1195" y="308"/>
                </a:cubicBezTo>
                <a:close/>
                <a:moveTo>
                  <a:pt x="1024" y="539"/>
                </a:moveTo>
                <a:lnTo>
                  <a:pt x="1024" y="539"/>
                </a:lnTo>
                <a:cubicBezTo>
                  <a:pt x="1016" y="547"/>
                  <a:pt x="1016" y="573"/>
                  <a:pt x="1016" y="590"/>
                </a:cubicBezTo>
                <a:cubicBezTo>
                  <a:pt x="1016" y="940"/>
                  <a:pt x="1016" y="940"/>
                  <a:pt x="1016" y="940"/>
                </a:cubicBezTo>
                <a:cubicBezTo>
                  <a:pt x="1016" y="1009"/>
                  <a:pt x="965" y="1060"/>
                  <a:pt x="896" y="1060"/>
                </a:cubicBezTo>
                <a:cubicBezTo>
                  <a:pt x="324" y="1060"/>
                  <a:pt x="324" y="1060"/>
                  <a:pt x="324" y="1060"/>
                </a:cubicBezTo>
                <a:cubicBezTo>
                  <a:pt x="255" y="1060"/>
                  <a:pt x="204" y="1009"/>
                  <a:pt x="204" y="940"/>
                </a:cubicBezTo>
                <a:cubicBezTo>
                  <a:pt x="204" y="616"/>
                  <a:pt x="204" y="616"/>
                  <a:pt x="204" y="616"/>
                </a:cubicBezTo>
                <a:cubicBezTo>
                  <a:pt x="204" y="599"/>
                  <a:pt x="204" y="573"/>
                  <a:pt x="187" y="556"/>
                </a:cubicBezTo>
                <a:cubicBezTo>
                  <a:pt x="154" y="504"/>
                  <a:pt x="128" y="445"/>
                  <a:pt x="137" y="376"/>
                </a:cubicBezTo>
                <a:cubicBezTo>
                  <a:pt x="145" y="248"/>
                  <a:pt x="255" y="137"/>
                  <a:pt x="383" y="128"/>
                </a:cubicBezTo>
                <a:cubicBezTo>
                  <a:pt x="426" y="128"/>
                  <a:pt x="469" y="137"/>
                  <a:pt x="512" y="154"/>
                </a:cubicBezTo>
                <a:cubicBezTo>
                  <a:pt x="537" y="163"/>
                  <a:pt x="563" y="163"/>
                  <a:pt x="588" y="163"/>
                </a:cubicBezTo>
                <a:cubicBezTo>
                  <a:pt x="614" y="163"/>
                  <a:pt x="614" y="163"/>
                  <a:pt x="614" y="163"/>
                </a:cubicBezTo>
                <a:cubicBezTo>
                  <a:pt x="640" y="163"/>
                  <a:pt x="666" y="163"/>
                  <a:pt x="691" y="154"/>
                </a:cubicBezTo>
                <a:cubicBezTo>
                  <a:pt x="734" y="137"/>
                  <a:pt x="777" y="128"/>
                  <a:pt x="819" y="128"/>
                </a:cubicBezTo>
                <a:cubicBezTo>
                  <a:pt x="948" y="137"/>
                  <a:pt x="1050" y="239"/>
                  <a:pt x="1067" y="376"/>
                </a:cubicBezTo>
                <a:cubicBezTo>
                  <a:pt x="1067" y="436"/>
                  <a:pt x="1059" y="488"/>
                  <a:pt x="1024" y="5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8">
            <a:extLst>
              <a:ext uri="{FF2B5EF4-FFF2-40B4-BE49-F238E27FC236}">
                <a16:creationId xmlns:a16="http://schemas.microsoft.com/office/drawing/2014/main" id="{BB89088B-C45B-1640-901E-66C81CD7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935" y="10206385"/>
            <a:ext cx="1012989" cy="1008232"/>
          </a:xfrm>
          <a:custGeom>
            <a:avLst/>
            <a:gdLst>
              <a:gd name="T0" fmla="*/ 691 w 940"/>
              <a:gd name="T1" fmla="*/ 0 h 933"/>
              <a:gd name="T2" fmla="*/ 691 w 940"/>
              <a:gd name="T3" fmla="*/ 0 h 933"/>
              <a:gd name="T4" fmla="*/ 563 w 940"/>
              <a:gd name="T5" fmla="*/ 26 h 933"/>
              <a:gd name="T6" fmla="*/ 486 w 940"/>
              <a:gd name="T7" fmla="*/ 35 h 933"/>
              <a:gd name="T8" fmla="*/ 460 w 940"/>
              <a:gd name="T9" fmla="*/ 35 h 933"/>
              <a:gd name="T10" fmla="*/ 384 w 940"/>
              <a:gd name="T11" fmla="*/ 26 h 933"/>
              <a:gd name="T12" fmla="*/ 255 w 940"/>
              <a:gd name="T13" fmla="*/ 0 h 933"/>
              <a:gd name="T14" fmla="*/ 9 w 940"/>
              <a:gd name="T15" fmla="*/ 248 h 933"/>
              <a:gd name="T16" fmla="*/ 59 w 940"/>
              <a:gd name="T17" fmla="*/ 428 h 933"/>
              <a:gd name="T18" fmla="*/ 76 w 940"/>
              <a:gd name="T19" fmla="*/ 488 h 933"/>
              <a:gd name="T20" fmla="*/ 76 w 940"/>
              <a:gd name="T21" fmla="*/ 812 h 933"/>
              <a:gd name="T22" fmla="*/ 196 w 940"/>
              <a:gd name="T23" fmla="*/ 932 h 933"/>
              <a:gd name="T24" fmla="*/ 768 w 940"/>
              <a:gd name="T25" fmla="*/ 932 h 933"/>
              <a:gd name="T26" fmla="*/ 888 w 940"/>
              <a:gd name="T27" fmla="*/ 812 h 933"/>
              <a:gd name="T28" fmla="*/ 888 w 940"/>
              <a:gd name="T29" fmla="*/ 462 h 933"/>
              <a:gd name="T30" fmla="*/ 896 w 940"/>
              <a:gd name="T31" fmla="*/ 411 h 933"/>
              <a:gd name="T32" fmla="*/ 939 w 940"/>
              <a:gd name="T33" fmla="*/ 248 h 933"/>
              <a:gd name="T34" fmla="*/ 691 w 940"/>
              <a:gd name="T35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0" h="933">
                <a:moveTo>
                  <a:pt x="691" y="0"/>
                </a:moveTo>
                <a:lnTo>
                  <a:pt x="691" y="0"/>
                </a:lnTo>
                <a:cubicBezTo>
                  <a:pt x="649" y="0"/>
                  <a:pt x="606" y="9"/>
                  <a:pt x="563" y="26"/>
                </a:cubicBezTo>
                <a:cubicBezTo>
                  <a:pt x="538" y="35"/>
                  <a:pt x="512" y="35"/>
                  <a:pt x="486" y="35"/>
                </a:cubicBezTo>
                <a:cubicBezTo>
                  <a:pt x="460" y="35"/>
                  <a:pt x="460" y="35"/>
                  <a:pt x="460" y="35"/>
                </a:cubicBezTo>
                <a:cubicBezTo>
                  <a:pt x="435" y="35"/>
                  <a:pt x="409" y="35"/>
                  <a:pt x="384" y="26"/>
                </a:cubicBezTo>
                <a:cubicBezTo>
                  <a:pt x="341" y="9"/>
                  <a:pt x="298" y="0"/>
                  <a:pt x="255" y="0"/>
                </a:cubicBezTo>
                <a:cubicBezTo>
                  <a:pt x="127" y="9"/>
                  <a:pt x="17" y="120"/>
                  <a:pt x="9" y="248"/>
                </a:cubicBezTo>
                <a:cubicBezTo>
                  <a:pt x="0" y="317"/>
                  <a:pt x="26" y="376"/>
                  <a:pt x="59" y="428"/>
                </a:cubicBezTo>
                <a:cubicBezTo>
                  <a:pt x="76" y="445"/>
                  <a:pt x="76" y="471"/>
                  <a:pt x="76" y="488"/>
                </a:cubicBezTo>
                <a:cubicBezTo>
                  <a:pt x="76" y="812"/>
                  <a:pt x="76" y="812"/>
                  <a:pt x="76" y="812"/>
                </a:cubicBezTo>
                <a:cubicBezTo>
                  <a:pt x="76" y="881"/>
                  <a:pt x="127" y="932"/>
                  <a:pt x="196" y="932"/>
                </a:cubicBezTo>
                <a:cubicBezTo>
                  <a:pt x="768" y="932"/>
                  <a:pt x="768" y="932"/>
                  <a:pt x="768" y="932"/>
                </a:cubicBezTo>
                <a:cubicBezTo>
                  <a:pt x="837" y="932"/>
                  <a:pt x="888" y="881"/>
                  <a:pt x="888" y="812"/>
                </a:cubicBezTo>
                <a:cubicBezTo>
                  <a:pt x="888" y="462"/>
                  <a:pt x="888" y="462"/>
                  <a:pt x="888" y="462"/>
                </a:cubicBezTo>
                <a:cubicBezTo>
                  <a:pt x="888" y="445"/>
                  <a:pt x="888" y="419"/>
                  <a:pt x="896" y="411"/>
                </a:cubicBezTo>
                <a:cubicBezTo>
                  <a:pt x="931" y="360"/>
                  <a:pt x="939" y="308"/>
                  <a:pt x="939" y="248"/>
                </a:cubicBezTo>
                <a:cubicBezTo>
                  <a:pt x="922" y="111"/>
                  <a:pt x="820" y="9"/>
                  <a:pt x="691" y="0"/>
                </a:cubicBezTo>
              </a:path>
            </a:pathLst>
          </a:custGeom>
          <a:solidFill>
            <a:schemeClr val="bg1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9">
            <a:extLst>
              <a:ext uri="{FF2B5EF4-FFF2-40B4-BE49-F238E27FC236}">
                <a16:creationId xmlns:a16="http://schemas.microsoft.com/office/drawing/2014/main" id="{82C186A8-986C-664D-82BD-6A4367367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366" y="7533620"/>
            <a:ext cx="1284069" cy="1150906"/>
          </a:xfrm>
          <a:custGeom>
            <a:avLst/>
            <a:gdLst>
              <a:gd name="T0" fmla="*/ 1171 w 1189"/>
              <a:gd name="T1" fmla="*/ 316 h 1069"/>
              <a:gd name="T2" fmla="*/ 1171 w 1189"/>
              <a:gd name="T3" fmla="*/ 316 h 1069"/>
              <a:gd name="T4" fmla="*/ 1051 w 1189"/>
              <a:gd name="T5" fmla="*/ 120 h 1069"/>
              <a:gd name="T6" fmla="*/ 649 w 1189"/>
              <a:gd name="T7" fmla="*/ 85 h 1069"/>
              <a:gd name="T8" fmla="*/ 589 w 1189"/>
              <a:gd name="T9" fmla="*/ 94 h 1069"/>
              <a:gd name="T10" fmla="*/ 530 w 1189"/>
              <a:gd name="T11" fmla="*/ 85 h 1069"/>
              <a:gd name="T12" fmla="*/ 137 w 1189"/>
              <a:gd name="T13" fmla="*/ 128 h 1069"/>
              <a:gd name="T14" fmla="*/ 17 w 1189"/>
              <a:gd name="T15" fmla="*/ 308 h 1069"/>
              <a:gd name="T16" fmla="*/ 8 w 1189"/>
              <a:gd name="T17" fmla="*/ 513 h 1069"/>
              <a:gd name="T18" fmla="*/ 162 w 1189"/>
              <a:gd name="T19" fmla="*/ 846 h 1069"/>
              <a:gd name="T20" fmla="*/ 393 w 1189"/>
              <a:gd name="T21" fmla="*/ 1051 h 1069"/>
              <a:gd name="T22" fmla="*/ 538 w 1189"/>
              <a:gd name="T23" fmla="*/ 1043 h 1069"/>
              <a:gd name="T24" fmla="*/ 589 w 1189"/>
              <a:gd name="T25" fmla="*/ 1034 h 1069"/>
              <a:gd name="T26" fmla="*/ 641 w 1189"/>
              <a:gd name="T27" fmla="*/ 1043 h 1069"/>
              <a:gd name="T28" fmla="*/ 726 w 1189"/>
              <a:gd name="T29" fmla="*/ 1060 h 1069"/>
              <a:gd name="T30" fmla="*/ 795 w 1189"/>
              <a:gd name="T31" fmla="*/ 1051 h 1069"/>
              <a:gd name="T32" fmla="*/ 1017 w 1189"/>
              <a:gd name="T33" fmla="*/ 863 h 1069"/>
              <a:gd name="T34" fmla="*/ 1171 w 1189"/>
              <a:gd name="T35" fmla="*/ 547 h 1069"/>
              <a:gd name="T36" fmla="*/ 1171 w 1189"/>
              <a:gd name="T37" fmla="*/ 316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89" h="1069">
                <a:moveTo>
                  <a:pt x="1171" y="316"/>
                </a:moveTo>
                <a:lnTo>
                  <a:pt x="1171" y="316"/>
                </a:lnTo>
                <a:cubicBezTo>
                  <a:pt x="1154" y="239"/>
                  <a:pt x="1111" y="171"/>
                  <a:pt x="1051" y="120"/>
                </a:cubicBezTo>
                <a:cubicBezTo>
                  <a:pt x="923" y="0"/>
                  <a:pt x="752" y="51"/>
                  <a:pt x="649" y="85"/>
                </a:cubicBezTo>
                <a:cubicBezTo>
                  <a:pt x="624" y="94"/>
                  <a:pt x="598" y="94"/>
                  <a:pt x="589" y="94"/>
                </a:cubicBezTo>
                <a:cubicBezTo>
                  <a:pt x="573" y="94"/>
                  <a:pt x="555" y="94"/>
                  <a:pt x="530" y="85"/>
                </a:cubicBezTo>
                <a:cubicBezTo>
                  <a:pt x="436" y="60"/>
                  <a:pt x="273" y="26"/>
                  <a:pt x="137" y="128"/>
                </a:cubicBezTo>
                <a:cubicBezTo>
                  <a:pt x="77" y="179"/>
                  <a:pt x="42" y="231"/>
                  <a:pt x="17" y="308"/>
                </a:cubicBezTo>
                <a:cubicBezTo>
                  <a:pt x="0" y="367"/>
                  <a:pt x="0" y="436"/>
                  <a:pt x="8" y="513"/>
                </a:cubicBezTo>
                <a:cubicBezTo>
                  <a:pt x="34" y="624"/>
                  <a:pt x="85" y="743"/>
                  <a:pt x="162" y="846"/>
                </a:cubicBezTo>
                <a:cubicBezTo>
                  <a:pt x="239" y="949"/>
                  <a:pt x="324" y="1026"/>
                  <a:pt x="393" y="1051"/>
                </a:cubicBezTo>
                <a:cubicBezTo>
                  <a:pt x="461" y="1068"/>
                  <a:pt x="504" y="1060"/>
                  <a:pt x="538" y="1043"/>
                </a:cubicBezTo>
                <a:cubicBezTo>
                  <a:pt x="555" y="1034"/>
                  <a:pt x="573" y="1034"/>
                  <a:pt x="589" y="1034"/>
                </a:cubicBezTo>
                <a:cubicBezTo>
                  <a:pt x="607" y="1034"/>
                  <a:pt x="624" y="1034"/>
                  <a:pt x="641" y="1043"/>
                </a:cubicBezTo>
                <a:cubicBezTo>
                  <a:pt x="666" y="1051"/>
                  <a:pt x="692" y="1060"/>
                  <a:pt x="726" y="1060"/>
                </a:cubicBezTo>
                <a:cubicBezTo>
                  <a:pt x="743" y="1060"/>
                  <a:pt x="760" y="1060"/>
                  <a:pt x="795" y="1051"/>
                </a:cubicBezTo>
                <a:cubicBezTo>
                  <a:pt x="863" y="1026"/>
                  <a:pt x="940" y="966"/>
                  <a:pt x="1017" y="863"/>
                </a:cubicBezTo>
                <a:cubicBezTo>
                  <a:pt x="1085" y="769"/>
                  <a:pt x="1145" y="658"/>
                  <a:pt x="1171" y="547"/>
                </a:cubicBezTo>
                <a:cubicBezTo>
                  <a:pt x="1188" y="461"/>
                  <a:pt x="1188" y="385"/>
                  <a:pt x="1171" y="316"/>
                </a:cubicBezTo>
              </a:path>
            </a:pathLst>
          </a:custGeom>
          <a:solidFill>
            <a:schemeClr val="bg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0">
            <a:extLst>
              <a:ext uri="{FF2B5EF4-FFF2-40B4-BE49-F238E27FC236}">
                <a16:creationId xmlns:a16="http://schemas.microsoft.com/office/drawing/2014/main" id="{C0E1312B-2409-DD41-B596-B172FDDF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040" y="7238759"/>
            <a:ext cx="313884" cy="313884"/>
          </a:xfrm>
          <a:custGeom>
            <a:avLst/>
            <a:gdLst>
              <a:gd name="T0" fmla="*/ 34 w 291"/>
              <a:gd name="T1" fmla="*/ 290 h 291"/>
              <a:gd name="T2" fmla="*/ 34 w 291"/>
              <a:gd name="T3" fmla="*/ 290 h 291"/>
              <a:gd name="T4" fmla="*/ 256 w 291"/>
              <a:gd name="T5" fmla="*/ 162 h 291"/>
              <a:gd name="T6" fmla="*/ 290 w 291"/>
              <a:gd name="T7" fmla="*/ 34 h 291"/>
              <a:gd name="T8" fmla="*/ 256 w 291"/>
              <a:gd name="T9" fmla="*/ 0 h 291"/>
              <a:gd name="T10" fmla="*/ 34 w 291"/>
              <a:gd name="T11" fmla="*/ 136 h 291"/>
              <a:gd name="T12" fmla="*/ 0 w 291"/>
              <a:gd name="T13" fmla="*/ 256 h 291"/>
              <a:gd name="T14" fmla="*/ 8 w 291"/>
              <a:gd name="T15" fmla="*/ 282 h 291"/>
              <a:gd name="T16" fmla="*/ 34 w 291"/>
              <a:gd name="T17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" h="291">
                <a:moveTo>
                  <a:pt x="34" y="290"/>
                </a:moveTo>
                <a:lnTo>
                  <a:pt x="34" y="290"/>
                </a:lnTo>
                <a:cubicBezTo>
                  <a:pt x="171" y="290"/>
                  <a:pt x="230" y="222"/>
                  <a:pt x="256" y="162"/>
                </a:cubicBezTo>
                <a:cubicBezTo>
                  <a:pt x="290" y="102"/>
                  <a:pt x="290" y="34"/>
                  <a:pt x="290" y="34"/>
                </a:cubicBezTo>
                <a:cubicBezTo>
                  <a:pt x="290" y="17"/>
                  <a:pt x="273" y="0"/>
                  <a:pt x="256" y="0"/>
                </a:cubicBezTo>
                <a:cubicBezTo>
                  <a:pt x="128" y="0"/>
                  <a:pt x="68" y="76"/>
                  <a:pt x="34" y="136"/>
                </a:cubicBezTo>
                <a:cubicBezTo>
                  <a:pt x="0" y="196"/>
                  <a:pt x="0" y="256"/>
                  <a:pt x="0" y="256"/>
                </a:cubicBezTo>
                <a:cubicBezTo>
                  <a:pt x="0" y="273"/>
                  <a:pt x="8" y="282"/>
                  <a:pt x="8" y="282"/>
                </a:cubicBezTo>
                <a:cubicBezTo>
                  <a:pt x="17" y="290"/>
                  <a:pt x="25" y="290"/>
                  <a:pt x="34" y="290"/>
                </a:cubicBezTo>
              </a:path>
            </a:pathLst>
          </a:custGeom>
          <a:solidFill>
            <a:schemeClr val="bg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1">
            <a:extLst>
              <a:ext uri="{FF2B5EF4-FFF2-40B4-BE49-F238E27FC236}">
                <a16:creationId xmlns:a16="http://schemas.microsoft.com/office/drawing/2014/main" id="{85B944D7-53D8-4945-BE32-3FA01EB5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145" y="8161387"/>
            <a:ext cx="342418" cy="499362"/>
          </a:xfrm>
          <a:custGeom>
            <a:avLst/>
            <a:gdLst>
              <a:gd name="T0" fmla="*/ 111 w 317"/>
              <a:gd name="T1" fmla="*/ 0 h 463"/>
              <a:gd name="T2" fmla="*/ 111 w 317"/>
              <a:gd name="T3" fmla="*/ 0 h 463"/>
              <a:gd name="T4" fmla="*/ 102 w 317"/>
              <a:gd name="T5" fmla="*/ 9 h 463"/>
              <a:gd name="T6" fmla="*/ 102 w 317"/>
              <a:gd name="T7" fmla="*/ 9 h 463"/>
              <a:gd name="T8" fmla="*/ 154 w 317"/>
              <a:gd name="T9" fmla="*/ 154 h 463"/>
              <a:gd name="T10" fmla="*/ 0 w 317"/>
              <a:gd name="T11" fmla="*/ 214 h 463"/>
              <a:gd name="T12" fmla="*/ 0 w 317"/>
              <a:gd name="T13" fmla="*/ 231 h 463"/>
              <a:gd name="T14" fmla="*/ 145 w 317"/>
              <a:gd name="T15" fmla="*/ 299 h 463"/>
              <a:gd name="T16" fmla="*/ 68 w 317"/>
              <a:gd name="T17" fmla="*/ 445 h 463"/>
              <a:gd name="T18" fmla="*/ 68 w 317"/>
              <a:gd name="T19" fmla="*/ 453 h 463"/>
              <a:gd name="T20" fmla="*/ 77 w 317"/>
              <a:gd name="T21" fmla="*/ 453 h 463"/>
              <a:gd name="T22" fmla="*/ 307 w 317"/>
              <a:gd name="T23" fmla="*/ 256 h 463"/>
              <a:gd name="T24" fmla="*/ 299 w 317"/>
              <a:gd name="T25" fmla="*/ 248 h 463"/>
              <a:gd name="T26" fmla="*/ 307 w 317"/>
              <a:gd name="T27" fmla="*/ 240 h 463"/>
              <a:gd name="T28" fmla="*/ 316 w 317"/>
              <a:gd name="T29" fmla="*/ 231 h 463"/>
              <a:gd name="T30" fmla="*/ 316 w 317"/>
              <a:gd name="T31" fmla="*/ 222 h 463"/>
              <a:gd name="T32" fmla="*/ 111 w 317"/>
              <a:gd name="T3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7" h="463">
                <a:moveTo>
                  <a:pt x="111" y="0"/>
                </a:moveTo>
                <a:lnTo>
                  <a:pt x="111" y="0"/>
                </a:lnTo>
                <a:cubicBezTo>
                  <a:pt x="102" y="0"/>
                  <a:pt x="102" y="0"/>
                  <a:pt x="102" y="9"/>
                </a:cubicBezTo>
                <a:lnTo>
                  <a:pt x="102" y="9"/>
                </a:lnTo>
                <a:cubicBezTo>
                  <a:pt x="94" y="60"/>
                  <a:pt x="119" y="120"/>
                  <a:pt x="154" y="154"/>
                </a:cubicBezTo>
                <a:cubicBezTo>
                  <a:pt x="94" y="154"/>
                  <a:pt x="43" y="180"/>
                  <a:pt x="0" y="214"/>
                </a:cubicBezTo>
                <a:cubicBezTo>
                  <a:pt x="0" y="222"/>
                  <a:pt x="0" y="222"/>
                  <a:pt x="0" y="231"/>
                </a:cubicBezTo>
                <a:cubicBezTo>
                  <a:pt x="43" y="274"/>
                  <a:pt x="94" y="291"/>
                  <a:pt x="145" y="299"/>
                </a:cubicBezTo>
                <a:cubicBezTo>
                  <a:pt x="102" y="333"/>
                  <a:pt x="77" y="385"/>
                  <a:pt x="68" y="445"/>
                </a:cubicBezTo>
                <a:cubicBezTo>
                  <a:pt x="68" y="453"/>
                  <a:pt x="68" y="453"/>
                  <a:pt x="68" y="453"/>
                </a:cubicBezTo>
                <a:cubicBezTo>
                  <a:pt x="77" y="453"/>
                  <a:pt x="77" y="453"/>
                  <a:pt x="77" y="453"/>
                </a:cubicBezTo>
                <a:cubicBezTo>
                  <a:pt x="196" y="462"/>
                  <a:pt x="299" y="376"/>
                  <a:pt x="307" y="256"/>
                </a:cubicBezTo>
                <a:cubicBezTo>
                  <a:pt x="307" y="248"/>
                  <a:pt x="299" y="248"/>
                  <a:pt x="299" y="248"/>
                </a:cubicBezTo>
                <a:cubicBezTo>
                  <a:pt x="299" y="240"/>
                  <a:pt x="299" y="240"/>
                  <a:pt x="307" y="240"/>
                </a:cubicBezTo>
                <a:cubicBezTo>
                  <a:pt x="316" y="231"/>
                  <a:pt x="316" y="231"/>
                  <a:pt x="316" y="231"/>
                </a:cubicBezTo>
                <a:cubicBezTo>
                  <a:pt x="316" y="222"/>
                  <a:pt x="316" y="222"/>
                  <a:pt x="316" y="222"/>
                </a:cubicBezTo>
                <a:cubicBezTo>
                  <a:pt x="316" y="103"/>
                  <a:pt x="230" y="0"/>
                  <a:pt x="111" y="0"/>
                </a:cubicBezTo>
              </a:path>
            </a:pathLst>
          </a:custGeom>
          <a:solidFill>
            <a:schemeClr val="bg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2">
            <a:extLst>
              <a:ext uri="{FF2B5EF4-FFF2-40B4-BE49-F238E27FC236}">
                <a16:creationId xmlns:a16="http://schemas.microsoft.com/office/drawing/2014/main" id="{CE4590D2-48A4-DC49-BD8B-87647A51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958" y="8161387"/>
            <a:ext cx="1345896" cy="599232"/>
          </a:xfrm>
          <a:custGeom>
            <a:avLst/>
            <a:gdLst>
              <a:gd name="T0" fmla="*/ 837 w 1248"/>
              <a:gd name="T1" fmla="*/ 69 h 557"/>
              <a:gd name="T2" fmla="*/ 837 w 1248"/>
              <a:gd name="T3" fmla="*/ 69 h 557"/>
              <a:gd name="T4" fmla="*/ 265 w 1248"/>
              <a:gd name="T5" fmla="*/ 17 h 557"/>
              <a:gd name="T6" fmla="*/ 265 w 1248"/>
              <a:gd name="T7" fmla="*/ 17 h 557"/>
              <a:gd name="T8" fmla="*/ 68 w 1248"/>
              <a:gd name="T9" fmla="*/ 111 h 557"/>
              <a:gd name="T10" fmla="*/ 68 w 1248"/>
              <a:gd name="T11" fmla="*/ 410 h 557"/>
              <a:gd name="T12" fmla="*/ 214 w 1248"/>
              <a:gd name="T13" fmla="*/ 504 h 557"/>
              <a:gd name="T14" fmla="*/ 214 w 1248"/>
              <a:gd name="T15" fmla="*/ 504 h 557"/>
              <a:gd name="T16" fmla="*/ 785 w 1248"/>
              <a:gd name="T17" fmla="*/ 504 h 557"/>
              <a:gd name="T18" fmla="*/ 1213 w 1248"/>
              <a:gd name="T19" fmla="*/ 342 h 557"/>
              <a:gd name="T20" fmla="*/ 1213 w 1248"/>
              <a:gd name="T21" fmla="*/ 256 h 557"/>
              <a:gd name="T22" fmla="*/ 837 w 1248"/>
              <a:gd name="T23" fmla="*/ 69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8" h="557">
                <a:moveTo>
                  <a:pt x="837" y="69"/>
                </a:moveTo>
                <a:lnTo>
                  <a:pt x="837" y="69"/>
                </a:lnTo>
                <a:cubicBezTo>
                  <a:pt x="589" y="0"/>
                  <a:pt x="385" y="9"/>
                  <a:pt x="265" y="17"/>
                </a:cubicBezTo>
                <a:lnTo>
                  <a:pt x="265" y="17"/>
                </a:lnTo>
                <a:cubicBezTo>
                  <a:pt x="188" y="17"/>
                  <a:pt x="120" y="51"/>
                  <a:pt x="68" y="111"/>
                </a:cubicBezTo>
                <a:cubicBezTo>
                  <a:pt x="9" y="197"/>
                  <a:pt x="0" y="316"/>
                  <a:pt x="68" y="410"/>
                </a:cubicBezTo>
                <a:cubicBezTo>
                  <a:pt x="103" y="462"/>
                  <a:pt x="162" y="496"/>
                  <a:pt x="214" y="504"/>
                </a:cubicBezTo>
                <a:lnTo>
                  <a:pt x="214" y="504"/>
                </a:lnTo>
                <a:cubicBezTo>
                  <a:pt x="333" y="530"/>
                  <a:pt x="537" y="556"/>
                  <a:pt x="785" y="504"/>
                </a:cubicBezTo>
                <a:cubicBezTo>
                  <a:pt x="965" y="462"/>
                  <a:pt x="1110" y="402"/>
                  <a:pt x="1213" y="342"/>
                </a:cubicBezTo>
                <a:cubicBezTo>
                  <a:pt x="1247" y="325"/>
                  <a:pt x="1247" y="274"/>
                  <a:pt x="1213" y="256"/>
                </a:cubicBezTo>
                <a:cubicBezTo>
                  <a:pt x="1127" y="188"/>
                  <a:pt x="999" y="120"/>
                  <a:pt x="837" y="69"/>
                </a:cubicBezTo>
              </a:path>
            </a:pathLst>
          </a:custGeom>
          <a:solidFill>
            <a:schemeClr val="bg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3">
            <a:extLst>
              <a:ext uri="{FF2B5EF4-FFF2-40B4-BE49-F238E27FC236}">
                <a16:creationId xmlns:a16="http://schemas.microsoft.com/office/drawing/2014/main" id="{F3E2C5C6-3D13-B644-B5C4-B3856DA6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563" y="5150960"/>
            <a:ext cx="2449244" cy="1008232"/>
          </a:xfrm>
          <a:custGeom>
            <a:avLst/>
            <a:gdLst>
              <a:gd name="T0" fmla="*/ 2238 w 2273"/>
              <a:gd name="T1" fmla="*/ 377 h 933"/>
              <a:gd name="T2" fmla="*/ 2238 w 2273"/>
              <a:gd name="T3" fmla="*/ 377 h 933"/>
              <a:gd name="T4" fmla="*/ 1426 w 2273"/>
              <a:gd name="T5" fmla="*/ 171 h 933"/>
              <a:gd name="T6" fmla="*/ 1409 w 2273"/>
              <a:gd name="T7" fmla="*/ 163 h 933"/>
              <a:gd name="T8" fmla="*/ 1213 w 2273"/>
              <a:gd name="T9" fmla="*/ 0 h 933"/>
              <a:gd name="T10" fmla="*/ 1196 w 2273"/>
              <a:gd name="T11" fmla="*/ 9 h 933"/>
              <a:gd name="T12" fmla="*/ 1144 w 2273"/>
              <a:gd name="T13" fmla="*/ 95 h 933"/>
              <a:gd name="T14" fmla="*/ 1118 w 2273"/>
              <a:gd name="T15" fmla="*/ 111 h 933"/>
              <a:gd name="T16" fmla="*/ 965 w 2273"/>
              <a:gd name="T17" fmla="*/ 120 h 933"/>
              <a:gd name="T18" fmla="*/ 939 w 2273"/>
              <a:gd name="T19" fmla="*/ 137 h 933"/>
              <a:gd name="T20" fmla="*/ 802 w 2273"/>
              <a:gd name="T21" fmla="*/ 223 h 933"/>
              <a:gd name="T22" fmla="*/ 794 w 2273"/>
              <a:gd name="T23" fmla="*/ 231 h 933"/>
              <a:gd name="T24" fmla="*/ 470 w 2273"/>
              <a:gd name="T25" fmla="*/ 317 h 933"/>
              <a:gd name="T26" fmla="*/ 453 w 2273"/>
              <a:gd name="T27" fmla="*/ 308 h 933"/>
              <a:gd name="T28" fmla="*/ 8 w 2273"/>
              <a:gd name="T29" fmla="*/ 111 h 933"/>
              <a:gd name="T30" fmla="*/ 0 w 2273"/>
              <a:gd name="T31" fmla="*/ 120 h 933"/>
              <a:gd name="T32" fmla="*/ 162 w 2273"/>
              <a:gd name="T33" fmla="*/ 291 h 933"/>
              <a:gd name="T34" fmla="*/ 214 w 2273"/>
              <a:gd name="T35" fmla="*/ 419 h 933"/>
              <a:gd name="T36" fmla="*/ 120 w 2273"/>
              <a:gd name="T37" fmla="*/ 710 h 933"/>
              <a:gd name="T38" fmla="*/ 137 w 2273"/>
              <a:gd name="T39" fmla="*/ 744 h 933"/>
              <a:gd name="T40" fmla="*/ 453 w 2273"/>
              <a:gd name="T41" fmla="*/ 462 h 933"/>
              <a:gd name="T42" fmla="*/ 487 w 2273"/>
              <a:gd name="T43" fmla="*/ 453 h 933"/>
              <a:gd name="T44" fmla="*/ 658 w 2273"/>
              <a:gd name="T45" fmla="*/ 530 h 933"/>
              <a:gd name="T46" fmla="*/ 675 w 2273"/>
              <a:gd name="T47" fmla="*/ 547 h 933"/>
              <a:gd name="T48" fmla="*/ 675 w 2273"/>
              <a:gd name="T49" fmla="*/ 573 h 933"/>
              <a:gd name="T50" fmla="*/ 751 w 2273"/>
              <a:gd name="T51" fmla="*/ 650 h 933"/>
              <a:gd name="T52" fmla="*/ 828 w 2273"/>
              <a:gd name="T53" fmla="*/ 658 h 933"/>
              <a:gd name="T54" fmla="*/ 973 w 2273"/>
              <a:gd name="T55" fmla="*/ 633 h 933"/>
              <a:gd name="T56" fmla="*/ 990 w 2273"/>
              <a:gd name="T57" fmla="*/ 633 h 933"/>
              <a:gd name="T58" fmla="*/ 1136 w 2273"/>
              <a:gd name="T59" fmla="*/ 667 h 933"/>
              <a:gd name="T60" fmla="*/ 1324 w 2273"/>
              <a:gd name="T61" fmla="*/ 701 h 933"/>
              <a:gd name="T62" fmla="*/ 1349 w 2273"/>
              <a:gd name="T63" fmla="*/ 735 h 933"/>
              <a:gd name="T64" fmla="*/ 1349 w 2273"/>
              <a:gd name="T65" fmla="*/ 898 h 933"/>
              <a:gd name="T66" fmla="*/ 1392 w 2273"/>
              <a:gd name="T67" fmla="*/ 915 h 933"/>
              <a:gd name="T68" fmla="*/ 1546 w 2273"/>
              <a:gd name="T69" fmla="*/ 804 h 933"/>
              <a:gd name="T70" fmla="*/ 1649 w 2273"/>
              <a:gd name="T71" fmla="*/ 676 h 933"/>
              <a:gd name="T72" fmla="*/ 1665 w 2273"/>
              <a:gd name="T73" fmla="*/ 658 h 933"/>
              <a:gd name="T74" fmla="*/ 2238 w 2273"/>
              <a:gd name="T75" fmla="*/ 471 h 933"/>
              <a:gd name="T76" fmla="*/ 2238 w 2273"/>
              <a:gd name="T77" fmla="*/ 377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73" h="933">
                <a:moveTo>
                  <a:pt x="2238" y="377"/>
                </a:moveTo>
                <a:lnTo>
                  <a:pt x="2238" y="377"/>
                </a:lnTo>
                <a:cubicBezTo>
                  <a:pt x="2153" y="308"/>
                  <a:pt x="1922" y="171"/>
                  <a:pt x="1426" y="171"/>
                </a:cubicBezTo>
                <a:cubicBezTo>
                  <a:pt x="1426" y="171"/>
                  <a:pt x="1418" y="171"/>
                  <a:pt x="1409" y="163"/>
                </a:cubicBezTo>
                <a:cubicBezTo>
                  <a:pt x="1213" y="0"/>
                  <a:pt x="1213" y="0"/>
                  <a:pt x="1213" y="0"/>
                </a:cubicBezTo>
                <a:cubicBezTo>
                  <a:pt x="1204" y="0"/>
                  <a:pt x="1196" y="0"/>
                  <a:pt x="1196" y="9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36" y="103"/>
                  <a:pt x="1127" y="111"/>
                  <a:pt x="1118" y="111"/>
                </a:cubicBezTo>
                <a:cubicBezTo>
                  <a:pt x="965" y="120"/>
                  <a:pt x="965" y="120"/>
                  <a:pt x="965" y="120"/>
                </a:cubicBezTo>
                <a:cubicBezTo>
                  <a:pt x="956" y="129"/>
                  <a:pt x="948" y="129"/>
                  <a:pt x="939" y="137"/>
                </a:cubicBezTo>
                <a:cubicBezTo>
                  <a:pt x="802" y="223"/>
                  <a:pt x="802" y="223"/>
                  <a:pt x="802" y="223"/>
                </a:cubicBezTo>
                <a:cubicBezTo>
                  <a:pt x="802" y="231"/>
                  <a:pt x="794" y="231"/>
                  <a:pt x="794" y="231"/>
                </a:cubicBezTo>
                <a:cubicBezTo>
                  <a:pt x="470" y="317"/>
                  <a:pt x="470" y="317"/>
                  <a:pt x="470" y="317"/>
                </a:cubicBezTo>
                <a:cubicBezTo>
                  <a:pt x="470" y="317"/>
                  <a:pt x="461" y="317"/>
                  <a:pt x="453" y="308"/>
                </a:cubicBezTo>
                <a:cubicBezTo>
                  <a:pt x="393" y="282"/>
                  <a:pt x="145" y="129"/>
                  <a:pt x="8" y="111"/>
                </a:cubicBezTo>
                <a:cubicBezTo>
                  <a:pt x="0" y="111"/>
                  <a:pt x="0" y="120"/>
                  <a:pt x="0" y="120"/>
                </a:cubicBezTo>
                <a:cubicBezTo>
                  <a:pt x="162" y="291"/>
                  <a:pt x="162" y="291"/>
                  <a:pt x="162" y="291"/>
                </a:cubicBezTo>
                <a:cubicBezTo>
                  <a:pt x="205" y="325"/>
                  <a:pt x="222" y="368"/>
                  <a:pt x="214" y="419"/>
                </a:cubicBezTo>
                <a:cubicBezTo>
                  <a:pt x="205" y="513"/>
                  <a:pt x="179" y="650"/>
                  <a:pt x="120" y="710"/>
                </a:cubicBezTo>
                <a:cubicBezTo>
                  <a:pt x="103" y="727"/>
                  <a:pt x="120" y="753"/>
                  <a:pt x="137" y="744"/>
                </a:cubicBezTo>
                <a:cubicBezTo>
                  <a:pt x="179" y="735"/>
                  <a:pt x="265" y="676"/>
                  <a:pt x="453" y="462"/>
                </a:cubicBezTo>
                <a:cubicBezTo>
                  <a:pt x="461" y="453"/>
                  <a:pt x="479" y="445"/>
                  <a:pt x="487" y="453"/>
                </a:cubicBezTo>
                <a:cubicBezTo>
                  <a:pt x="658" y="530"/>
                  <a:pt x="658" y="530"/>
                  <a:pt x="658" y="530"/>
                </a:cubicBezTo>
                <a:cubicBezTo>
                  <a:pt x="667" y="530"/>
                  <a:pt x="675" y="539"/>
                  <a:pt x="675" y="547"/>
                </a:cubicBezTo>
                <a:cubicBezTo>
                  <a:pt x="675" y="573"/>
                  <a:pt x="675" y="573"/>
                  <a:pt x="675" y="573"/>
                </a:cubicBezTo>
                <a:cubicBezTo>
                  <a:pt x="684" y="616"/>
                  <a:pt x="708" y="650"/>
                  <a:pt x="751" y="650"/>
                </a:cubicBezTo>
                <a:cubicBezTo>
                  <a:pt x="768" y="658"/>
                  <a:pt x="794" y="658"/>
                  <a:pt x="828" y="658"/>
                </a:cubicBezTo>
                <a:cubicBezTo>
                  <a:pt x="888" y="658"/>
                  <a:pt x="939" y="642"/>
                  <a:pt x="973" y="633"/>
                </a:cubicBezTo>
                <a:cubicBezTo>
                  <a:pt x="982" y="624"/>
                  <a:pt x="990" y="624"/>
                  <a:pt x="990" y="633"/>
                </a:cubicBezTo>
                <a:cubicBezTo>
                  <a:pt x="1033" y="642"/>
                  <a:pt x="1084" y="658"/>
                  <a:pt x="1136" y="667"/>
                </a:cubicBezTo>
                <a:cubicBezTo>
                  <a:pt x="1196" y="684"/>
                  <a:pt x="1272" y="701"/>
                  <a:pt x="1324" y="701"/>
                </a:cubicBezTo>
                <a:cubicBezTo>
                  <a:pt x="1341" y="701"/>
                  <a:pt x="1349" y="718"/>
                  <a:pt x="1349" y="735"/>
                </a:cubicBezTo>
                <a:cubicBezTo>
                  <a:pt x="1349" y="898"/>
                  <a:pt x="1349" y="898"/>
                  <a:pt x="1349" y="898"/>
                </a:cubicBezTo>
                <a:cubicBezTo>
                  <a:pt x="1349" y="915"/>
                  <a:pt x="1375" y="932"/>
                  <a:pt x="1392" y="915"/>
                </a:cubicBezTo>
                <a:cubicBezTo>
                  <a:pt x="1435" y="889"/>
                  <a:pt x="1495" y="855"/>
                  <a:pt x="1546" y="804"/>
                </a:cubicBezTo>
                <a:cubicBezTo>
                  <a:pt x="1589" y="753"/>
                  <a:pt x="1623" y="710"/>
                  <a:pt x="1649" y="676"/>
                </a:cubicBezTo>
                <a:cubicBezTo>
                  <a:pt x="1649" y="667"/>
                  <a:pt x="1657" y="658"/>
                  <a:pt x="1665" y="658"/>
                </a:cubicBezTo>
                <a:cubicBezTo>
                  <a:pt x="1777" y="642"/>
                  <a:pt x="2110" y="564"/>
                  <a:pt x="2238" y="471"/>
                </a:cubicBezTo>
                <a:cubicBezTo>
                  <a:pt x="2272" y="453"/>
                  <a:pt x="2272" y="402"/>
                  <a:pt x="2238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4">
            <a:extLst>
              <a:ext uri="{FF2B5EF4-FFF2-40B4-BE49-F238E27FC236}">
                <a16:creationId xmlns:a16="http://schemas.microsoft.com/office/drawing/2014/main" id="{A5507A53-D1FF-F249-87CA-7E3F0CD3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120" y="5517156"/>
            <a:ext cx="104628" cy="104628"/>
          </a:xfrm>
          <a:custGeom>
            <a:avLst/>
            <a:gdLst>
              <a:gd name="T0" fmla="*/ 0 w 95"/>
              <a:gd name="T1" fmla="*/ 51 h 95"/>
              <a:gd name="T2" fmla="*/ 0 w 95"/>
              <a:gd name="T3" fmla="*/ 51 h 95"/>
              <a:gd name="T4" fmla="*/ 43 w 95"/>
              <a:gd name="T5" fmla="*/ 94 h 95"/>
              <a:gd name="T6" fmla="*/ 94 w 95"/>
              <a:gd name="T7" fmla="*/ 51 h 95"/>
              <a:gd name="T8" fmla="*/ 43 w 95"/>
              <a:gd name="T9" fmla="*/ 0 h 95"/>
              <a:gd name="T10" fmla="*/ 0 w 95"/>
              <a:gd name="T11" fmla="*/ 5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5">
                <a:moveTo>
                  <a:pt x="0" y="51"/>
                </a:moveTo>
                <a:lnTo>
                  <a:pt x="0" y="51"/>
                </a:lnTo>
                <a:cubicBezTo>
                  <a:pt x="0" y="77"/>
                  <a:pt x="17" y="94"/>
                  <a:pt x="43" y="94"/>
                </a:cubicBezTo>
                <a:cubicBezTo>
                  <a:pt x="68" y="94"/>
                  <a:pt x="94" y="77"/>
                  <a:pt x="94" y="51"/>
                </a:cubicBezTo>
                <a:cubicBezTo>
                  <a:pt x="94" y="26"/>
                  <a:pt x="68" y="0"/>
                  <a:pt x="43" y="0"/>
                </a:cubicBezTo>
                <a:cubicBezTo>
                  <a:pt x="17" y="0"/>
                  <a:pt x="0" y="26"/>
                  <a:pt x="0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5">
            <a:extLst>
              <a:ext uri="{FF2B5EF4-FFF2-40B4-BE49-F238E27FC236}">
                <a16:creationId xmlns:a16="http://schemas.microsoft.com/office/drawing/2014/main" id="{07B89082-DE93-724E-9C39-5E82E595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144" y="2920483"/>
            <a:ext cx="865558" cy="870315"/>
          </a:xfrm>
          <a:custGeom>
            <a:avLst/>
            <a:gdLst>
              <a:gd name="T0" fmla="*/ 666 w 804"/>
              <a:gd name="T1" fmla="*/ 188 h 805"/>
              <a:gd name="T2" fmla="*/ 666 w 804"/>
              <a:gd name="T3" fmla="*/ 188 h 805"/>
              <a:gd name="T4" fmla="*/ 666 w 804"/>
              <a:gd name="T5" fmla="*/ 171 h 805"/>
              <a:gd name="T6" fmla="*/ 658 w 804"/>
              <a:gd name="T7" fmla="*/ 163 h 805"/>
              <a:gd name="T8" fmla="*/ 581 w 804"/>
              <a:gd name="T9" fmla="*/ 86 h 805"/>
              <a:gd name="T10" fmla="*/ 563 w 804"/>
              <a:gd name="T11" fmla="*/ 86 h 805"/>
              <a:gd name="T12" fmla="*/ 504 w 804"/>
              <a:gd name="T13" fmla="*/ 103 h 805"/>
              <a:gd name="T14" fmla="*/ 393 w 804"/>
              <a:gd name="T15" fmla="*/ 9 h 805"/>
              <a:gd name="T16" fmla="*/ 376 w 804"/>
              <a:gd name="T17" fmla="*/ 0 h 805"/>
              <a:gd name="T18" fmla="*/ 0 w 804"/>
              <a:gd name="T19" fmla="*/ 402 h 805"/>
              <a:gd name="T20" fmla="*/ 384 w 804"/>
              <a:gd name="T21" fmla="*/ 795 h 805"/>
              <a:gd name="T22" fmla="*/ 803 w 804"/>
              <a:gd name="T23" fmla="*/ 402 h 805"/>
              <a:gd name="T24" fmla="*/ 794 w 804"/>
              <a:gd name="T25" fmla="*/ 299 h 805"/>
              <a:gd name="T26" fmla="*/ 786 w 804"/>
              <a:gd name="T27" fmla="*/ 308 h 805"/>
              <a:gd name="T28" fmla="*/ 666 w 804"/>
              <a:gd name="T29" fmla="*/ 188 h 805"/>
              <a:gd name="T30" fmla="*/ 222 w 804"/>
              <a:gd name="T31" fmla="*/ 462 h 805"/>
              <a:gd name="T32" fmla="*/ 222 w 804"/>
              <a:gd name="T33" fmla="*/ 462 h 805"/>
              <a:gd name="T34" fmla="*/ 187 w 804"/>
              <a:gd name="T35" fmla="*/ 428 h 805"/>
              <a:gd name="T36" fmla="*/ 213 w 804"/>
              <a:gd name="T37" fmla="*/ 402 h 805"/>
              <a:gd name="T38" fmla="*/ 247 w 804"/>
              <a:gd name="T39" fmla="*/ 436 h 805"/>
              <a:gd name="T40" fmla="*/ 222 w 804"/>
              <a:gd name="T41" fmla="*/ 462 h 805"/>
              <a:gd name="T42" fmla="*/ 298 w 804"/>
              <a:gd name="T43" fmla="*/ 222 h 805"/>
              <a:gd name="T44" fmla="*/ 298 w 804"/>
              <a:gd name="T45" fmla="*/ 222 h 805"/>
              <a:gd name="T46" fmla="*/ 256 w 804"/>
              <a:gd name="T47" fmla="*/ 180 h 805"/>
              <a:gd name="T48" fmla="*/ 290 w 804"/>
              <a:gd name="T49" fmla="*/ 154 h 805"/>
              <a:gd name="T50" fmla="*/ 324 w 804"/>
              <a:gd name="T51" fmla="*/ 197 h 805"/>
              <a:gd name="T52" fmla="*/ 298 w 804"/>
              <a:gd name="T53" fmla="*/ 222 h 805"/>
              <a:gd name="T54" fmla="*/ 367 w 804"/>
              <a:gd name="T55" fmla="*/ 693 h 805"/>
              <a:gd name="T56" fmla="*/ 367 w 804"/>
              <a:gd name="T57" fmla="*/ 693 h 805"/>
              <a:gd name="T58" fmla="*/ 341 w 804"/>
              <a:gd name="T59" fmla="*/ 667 h 805"/>
              <a:gd name="T60" fmla="*/ 358 w 804"/>
              <a:gd name="T61" fmla="*/ 650 h 805"/>
              <a:gd name="T62" fmla="*/ 384 w 804"/>
              <a:gd name="T63" fmla="*/ 675 h 805"/>
              <a:gd name="T64" fmla="*/ 367 w 804"/>
              <a:gd name="T65" fmla="*/ 693 h 805"/>
              <a:gd name="T66" fmla="*/ 418 w 804"/>
              <a:gd name="T67" fmla="*/ 547 h 805"/>
              <a:gd name="T68" fmla="*/ 418 w 804"/>
              <a:gd name="T69" fmla="*/ 547 h 805"/>
              <a:gd name="T70" fmla="*/ 341 w 804"/>
              <a:gd name="T71" fmla="*/ 470 h 805"/>
              <a:gd name="T72" fmla="*/ 393 w 804"/>
              <a:gd name="T73" fmla="*/ 428 h 805"/>
              <a:gd name="T74" fmla="*/ 461 w 804"/>
              <a:gd name="T75" fmla="*/ 496 h 805"/>
              <a:gd name="T76" fmla="*/ 418 w 804"/>
              <a:gd name="T77" fmla="*/ 547 h 805"/>
              <a:gd name="T78" fmla="*/ 504 w 804"/>
              <a:gd name="T79" fmla="*/ 376 h 805"/>
              <a:gd name="T80" fmla="*/ 504 w 804"/>
              <a:gd name="T81" fmla="*/ 376 h 805"/>
              <a:gd name="T82" fmla="*/ 487 w 804"/>
              <a:gd name="T83" fmla="*/ 359 h 805"/>
              <a:gd name="T84" fmla="*/ 495 w 804"/>
              <a:gd name="T85" fmla="*/ 342 h 805"/>
              <a:gd name="T86" fmla="*/ 521 w 804"/>
              <a:gd name="T87" fmla="*/ 368 h 805"/>
              <a:gd name="T88" fmla="*/ 504 w 804"/>
              <a:gd name="T89" fmla="*/ 376 h 805"/>
              <a:gd name="T90" fmla="*/ 623 w 804"/>
              <a:gd name="T91" fmla="*/ 590 h 805"/>
              <a:gd name="T92" fmla="*/ 623 w 804"/>
              <a:gd name="T93" fmla="*/ 590 h 805"/>
              <a:gd name="T94" fmla="*/ 598 w 804"/>
              <a:gd name="T95" fmla="*/ 564 h 805"/>
              <a:gd name="T96" fmla="*/ 615 w 804"/>
              <a:gd name="T97" fmla="*/ 547 h 805"/>
              <a:gd name="T98" fmla="*/ 640 w 804"/>
              <a:gd name="T99" fmla="*/ 573 h 805"/>
              <a:gd name="T100" fmla="*/ 623 w 804"/>
              <a:gd name="T101" fmla="*/ 590 h 805"/>
              <a:gd name="T102" fmla="*/ 700 w 804"/>
              <a:gd name="T103" fmla="*/ 479 h 805"/>
              <a:gd name="T104" fmla="*/ 700 w 804"/>
              <a:gd name="T105" fmla="*/ 479 h 805"/>
              <a:gd name="T106" fmla="*/ 632 w 804"/>
              <a:gd name="T107" fmla="*/ 419 h 805"/>
              <a:gd name="T108" fmla="*/ 675 w 804"/>
              <a:gd name="T109" fmla="*/ 376 h 805"/>
              <a:gd name="T110" fmla="*/ 743 w 804"/>
              <a:gd name="T111" fmla="*/ 436 h 805"/>
              <a:gd name="T112" fmla="*/ 700 w 804"/>
              <a:gd name="T113" fmla="*/ 479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4" h="805">
                <a:moveTo>
                  <a:pt x="666" y="188"/>
                </a:moveTo>
                <a:lnTo>
                  <a:pt x="666" y="188"/>
                </a:lnTo>
                <a:cubicBezTo>
                  <a:pt x="666" y="180"/>
                  <a:pt x="666" y="180"/>
                  <a:pt x="666" y="171"/>
                </a:cubicBezTo>
                <a:cubicBezTo>
                  <a:pt x="666" y="163"/>
                  <a:pt x="666" y="163"/>
                  <a:pt x="658" y="163"/>
                </a:cubicBezTo>
                <a:cubicBezTo>
                  <a:pt x="623" y="154"/>
                  <a:pt x="589" y="120"/>
                  <a:pt x="581" y="86"/>
                </a:cubicBezTo>
                <a:cubicBezTo>
                  <a:pt x="572" y="86"/>
                  <a:pt x="563" y="77"/>
                  <a:pt x="563" y="86"/>
                </a:cubicBezTo>
                <a:cubicBezTo>
                  <a:pt x="547" y="94"/>
                  <a:pt x="521" y="103"/>
                  <a:pt x="504" y="103"/>
                </a:cubicBezTo>
                <a:cubicBezTo>
                  <a:pt x="444" y="103"/>
                  <a:pt x="401" y="60"/>
                  <a:pt x="393" y="9"/>
                </a:cubicBezTo>
                <a:cubicBezTo>
                  <a:pt x="384" y="9"/>
                  <a:pt x="384" y="0"/>
                  <a:pt x="376" y="0"/>
                </a:cubicBezTo>
                <a:cubicBezTo>
                  <a:pt x="162" y="17"/>
                  <a:pt x="0" y="188"/>
                  <a:pt x="0" y="402"/>
                </a:cubicBezTo>
                <a:cubicBezTo>
                  <a:pt x="8" y="615"/>
                  <a:pt x="179" y="795"/>
                  <a:pt x="384" y="795"/>
                </a:cubicBezTo>
                <a:cubicBezTo>
                  <a:pt x="615" y="804"/>
                  <a:pt x="803" y="624"/>
                  <a:pt x="803" y="402"/>
                </a:cubicBezTo>
                <a:cubicBezTo>
                  <a:pt x="803" y="368"/>
                  <a:pt x="803" y="333"/>
                  <a:pt x="794" y="299"/>
                </a:cubicBezTo>
                <a:cubicBezTo>
                  <a:pt x="786" y="308"/>
                  <a:pt x="786" y="308"/>
                  <a:pt x="786" y="308"/>
                </a:cubicBezTo>
                <a:cubicBezTo>
                  <a:pt x="717" y="308"/>
                  <a:pt x="666" y="248"/>
                  <a:pt x="666" y="188"/>
                </a:cubicBezTo>
                <a:close/>
                <a:moveTo>
                  <a:pt x="222" y="462"/>
                </a:moveTo>
                <a:lnTo>
                  <a:pt x="222" y="462"/>
                </a:lnTo>
                <a:cubicBezTo>
                  <a:pt x="205" y="462"/>
                  <a:pt x="187" y="444"/>
                  <a:pt x="187" y="428"/>
                </a:cubicBezTo>
                <a:cubicBezTo>
                  <a:pt x="187" y="410"/>
                  <a:pt x="205" y="402"/>
                  <a:pt x="213" y="402"/>
                </a:cubicBezTo>
                <a:cubicBezTo>
                  <a:pt x="230" y="402"/>
                  <a:pt x="247" y="419"/>
                  <a:pt x="247" y="436"/>
                </a:cubicBezTo>
                <a:cubicBezTo>
                  <a:pt x="247" y="444"/>
                  <a:pt x="239" y="462"/>
                  <a:pt x="222" y="462"/>
                </a:cubicBezTo>
                <a:close/>
                <a:moveTo>
                  <a:pt x="298" y="222"/>
                </a:moveTo>
                <a:lnTo>
                  <a:pt x="298" y="222"/>
                </a:lnTo>
                <a:cubicBezTo>
                  <a:pt x="273" y="222"/>
                  <a:pt x="256" y="205"/>
                  <a:pt x="256" y="180"/>
                </a:cubicBezTo>
                <a:cubicBezTo>
                  <a:pt x="256" y="171"/>
                  <a:pt x="273" y="154"/>
                  <a:pt x="290" y="154"/>
                </a:cubicBezTo>
                <a:cubicBezTo>
                  <a:pt x="307" y="146"/>
                  <a:pt x="333" y="171"/>
                  <a:pt x="324" y="197"/>
                </a:cubicBezTo>
                <a:cubicBezTo>
                  <a:pt x="324" y="205"/>
                  <a:pt x="316" y="222"/>
                  <a:pt x="298" y="222"/>
                </a:cubicBezTo>
                <a:close/>
                <a:moveTo>
                  <a:pt x="367" y="693"/>
                </a:moveTo>
                <a:lnTo>
                  <a:pt x="367" y="693"/>
                </a:lnTo>
                <a:cubicBezTo>
                  <a:pt x="350" y="693"/>
                  <a:pt x="341" y="684"/>
                  <a:pt x="341" y="667"/>
                </a:cubicBezTo>
                <a:cubicBezTo>
                  <a:pt x="341" y="658"/>
                  <a:pt x="350" y="650"/>
                  <a:pt x="358" y="650"/>
                </a:cubicBezTo>
                <a:cubicBezTo>
                  <a:pt x="376" y="650"/>
                  <a:pt x="384" y="658"/>
                  <a:pt x="384" y="675"/>
                </a:cubicBezTo>
                <a:cubicBezTo>
                  <a:pt x="384" y="684"/>
                  <a:pt x="376" y="693"/>
                  <a:pt x="367" y="693"/>
                </a:cubicBezTo>
                <a:close/>
                <a:moveTo>
                  <a:pt x="418" y="547"/>
                </a:moveTo>
                <a:lnTo>
                  <a:pt x="418" y="547"/>
                </a:lnTo>
                <a:cubicBezTo>
                  <a:pt x="376" y="556"/>
                  <a:pt x="333" y="513"/>
                  <a:pt x="341" y="470"/>
                </a:cubicBezTo>
                <a:cubicBezTo>
                  <a:pt x="350" y="453"/>
                  <a:pt x="367" y="428"/>
                  <a:pt x="393" y="428"/>
                </a:cubicBezTo>
                <a:cubicBezTo>
                  <a:pt x="435" y="419"/>
                  <a:pt x="469" y="453"/>
                  <a:pt x="461" y="496"/>
                </a:cubicBezTo>
                <a:cubicBezTo>
                  <a:pt x="461" y="522"/>
                  <a:pt x="435" y="539"/>
                  <a:pt x="418" y="547"/>
                </a:cubicBezTo>
                <a:close/>
                <a:moveTo>
                  <a:pt x="504" y="376"/>
                </a:moveTo>
                <a:lnTo>
                  <a:pt x="504" y="376"/>
                </a:lnTo>
                <a:cubicBezTo>
                  <a:pt x="495" y="376"/>
                  <a:pt x="478" y="368"/>
                  <a:pt x="487" y="359"/>
                </a:cubicBezTo>
                <a:cubicBezTo>
                  <a:pt x="487" y="351"/>
                  <a:pt x="487" y="342"/>
                  <a:pt x="495" y="342"/>
                </a:cubicBezTo>
                <a:cubicBezTo>
                  <a:pt x="512" y="342"/>
                  <a:pt x="521" y="351"/>
                  <a:pt x="521" y="368"/>
                </a:cubicBezTo>
                <a:cubicBezTo>
                  <a:pt x="521" y="368"/>
                  <a:pt x="512" y="376"/>
                  <a:pt x="504" y="376"/>
                </a:cubicBezTo>
                <a:close/>
                <a:moveTo>
                  <a:pt x="623" y="590"/>
                </a:moveTo>
                <a:lnTo>
                  <a:pt x="623" y="590"/>
                </a:lnTo>
                <a:cubicBezTo>
                  <a:pt x="606" y="598"/>
                  <a:pt x="589" y="581"/>
                  <a:pt x="598" y="564"/>
                </a:cubicBezTo>
                <a:cubicBezTo>
                  <a:pt x="598" y="556"/>
                  <a:pt x="606" y="547"/>
                  <a:pt x="615" y="547"/>
                </a:cubicBezTo>
                <a:cubicBezTo>
                  <a:pt x="632" y="547"/>
                  <a:pt x="640" y="556"/>
                  <a:pt x="640" y="573"/>
                </a:cubicBezTo>
                <a:cubicBezTo>
                  <a:pt x="640" y="581"/>
                  <a:pt x="632" y="590"/>
                  <a:pt x="623" y="590"/>
                </a:cubicBezTo>
                <a:close/>
                <a:moveTo>
                  <a:pt x="700" y="479"/>
                </a:moveTo>
                <a:lnTo>
                  <a:pt x="700" y="479"/>
                </a:lnTo>
                <a:cubicBezTo>
                  <a:pt x="658" y="487"/>
                  <a:pt x="623" y="453"/>
                  <a:pt x="632" y="419"/>
                </a:cubicBezTo>
                <a:cubicBezTo>
                  <a:pt x="640" y="393"/>
                  <a:pt x="658" y="376"/>
                  <a:pt x="675" y="376"/>
                </a:cubicBezTo>
                <a:cubicBezTo>
                  <a:pt x="717" y="368"/>
                  <a:pt x="743" y="402"/>
                  <a:pt x="743" y="436"/>
                </a:cubicBezTo>
                <a:cubicBezTo>
                  <a:pt x="734" y="453"/>
                  <a:pt x="717" y="479"/>
                  <a:pt x="700" y="4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oup 71">
            <a:extLst>
              <a:ext uri="{FF2B5EF4-FFF2-40B4-BE49-F238E27FC236}">
                <a16:creationId xmlns:a16="http://schemas.microsoft.com/office/drawing/2014/main" id="{2F3D1701-E04B-074D-B0B0-D2BD6D4B09D3}"/>
              </a:ext>
            </a:extLst>
          </p:cNvPr>
          <p:cNvGrpSpPr/>
          <p:nvPr/>
        </p:nvGrpSpPr>
        <p:grpSpPr>
          <a:xfrm>
            <a:off x="1857430" y="1074138"/>
            <a:ext cx="5982437" cy="4716592"/>
            <a:chOff x="2232442" y="3643574"/>
            <a:chExt cx="5982437" cy="4716592"/>
          </a:xfrm>
        </p:grpSpPr>
        <p:sp>
          <p:nvSpPr>
            <p:cNvPr id="35" name="CuadroTexto 598">
              <a:extLst>
                <a:ext uri="{FF2B5EF4-FFF2-40B4-BE49-F238E27FC236}">
                  <a16:creationId xmlns:a16="http://schemas.microsoft.com/office/drawing/2014/main" id="{49232C74-C14F-BD47-810F-3F52034FB618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6" name="CuadroTexto 599">
              <a:extLst>
                <a:ext uri="{FF2B5EF4-FFF2-40B4-BE49-F238E27FC236}">
                  <a16:creationId xmlns:a16="http://schemas.microsoft.com/office/drawing/2014/main" id="{5EB0FD71-53C6-9448-AA15-D6026211F6E8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00B9ABF-F8B5-034C-A0ED-B584986B4786}"/>
              </a:ext>
            </a:extLst>
          </p:cNvPr>
          <p:cNvGrpSpPr/>
          <p:nvPr/>
        </p:nvGrpSpPr>
        <p:grpSpPr>
          <a:xfrm>
            <a:off x="14571717" y="2419956"/>
            <a:ext cx="4236804" cy="1476635"/>
            <a:chOff x="19303227" y="1604507"/>
            <a:chExt cx="4236804" cy="1476635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79E91E6-D6FA-4648-8C1A-CC2E1C9BCF50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BA337E62-9081-7044-A62F-239F852A25F5}"/>
                </a:ext>
              </a:extLst>
            </p:cNvPr>
            <p:cNvSpPr/>
            <p:nvPr/>
          </p:nvSpPr>
          <p:spPr>
            <a:xfrm>
              <a:off x="19303227" y="212703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AE28C3-16FD-A143-B350-717CEB13DEAE}"/>
              </a:ext>
            </a:extLst>
          </p:cNvPr>
          <p:cNvGrpSpPr/>
          <p:nvPr/>
        </p:nvGrpSpPr>
        <p:grpSpPr>
          <a:xfrm>
            <a:off x="16063701" y="4818453"/>
            <a:ext cx="4236804" cy="1477327"/>
            <a:chOff x="19273730" y="4555822"/>
            <a:chExt cx="4236804" cy="1477327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B93A394F-D587-E846-B040-0286711276AA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336CAD17-1231-1941-A186-4D4075EE16BB}"/>
                </a:ext>
              </a:extLst>
            </p:cNvPr>
            <p:cNvSpPr/>
            <p:nvPr/>
          </p:nvSpPr>
          <p:spPr>
            <a:xfrm>
              <a:off x="19273730" y="507904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8537B640-6A35-104F-B1E8-AEC608D9C8AD}"/>
              </a:ext>
            </a:extLst>
          </p:cNvPr>
          <p:cNvGrpSpPr/>
          <p:nvPr/>
        </p:nvGrpSpPr>
        <p:grpSpPr>
          <a:xfrm>
            <a:off x="17544413" y="7432234"/>
            <a:ext cx="4236804" cy="1477327"/>
            <a:chOff x="19308162" y="7445582"/>
            <a:chExt cx="4236804" cy="1477327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7DCC5479-ED75-6D44-BF47-98E303E2ABE0}"/>
                </a:ext>
              </a:extLst>
            </p:cNvPr>
            <p:cNvSpPr txBox="1"/>
            <p:nvPr/>
          </p:nvSpPr>
          <p:spPr>
            <a:xfrm flipH="1">
              <a:off x="19337659" y="744558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1342FD85-5031-E44B-BE0D-F4FFF3DF1CAC}"/>
                </a:ext>
              </a:extLst>
            </p:cNvPr>
            <p:cNvSpPr/>
            <p:nvPr/>
          </p:nvSpPr>
          <p:spPr>
            <a:xfrm>
              <a:off x="19308162" y="796880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AA679017-381A-7549-B099-366057E370A6}"/>
              </a:ext>
            </a:extLst>
          </p:cNvPr>
          <p:cNvGrpSpPr/>
          <p:nvPr/>
        </p:nvGrpSpPr>
        <p:grpSpPr>
          <a:xfrm>
            <a:off x="18765080" y="9971837"/>
            <a:ext cx="4236804" cy="1477327"/>
            <a:chOff x="19244233" y="10336034"/>
            <a:chExt cx="4236804" cy="1477327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08846A60-41F6-7E49-878A-8DA8CEACC486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25F688EC-BB6B-4A46-87C8-EBAFF2564CBF}"/>
                </a:ext>
              </a:extLst>
            </p:cNvPr>
            <p:cNvSpPr/>
            <p:nvPr/>
          </p:nvSpPr>
          <p:spPr>
            <a:xfrm>
              <a:off x="19244233" y="10859254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Freeform 335">
            <a:extLst>
              <a:ext uri="{FF2B5EF4-FFF2-40B4-BE49-F238E27FC236}">
                <a16:creationId xmlns:a16="http://schemas.microsoft.com/office/drawing/2014/main" id="{949C00B2-09DD-1143-9A06-11E548A2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203" y="8684558"/>
            <a:ext cx="3230369" cy="2233227"/>
          </a:xfrm>
          <a:custGeom>
            <a:avLst/>
            <a:gdLst>
              <a:gd name="T0" fmla="*/ 3098 w 3099"/>
              <a:gd name="T1" fmla="*/ 2143 h 2144"/>
              <a:gd name="T2" fmla="*/ 374 w 3099"/>
              <a:gd name="T3" fmla="*/ 2143 h 2144"/>
              <a:gd name="T4" fmla="*/ 0 w 3099"/>
              <a:gd name="T5" fmla="*/ 0 h 2144"/>
              <a:gd name="T6" fmla="*/ 3098 w 3099"/>
              <a:gd name="T7" fmla="*/ 0 h 2144"/>
              <a:gd name="T8" fmla="*/ 3098 w 3099"/>
              <a:gd name="T9" fmla="*/ 2143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9" h="2144">
                <a:moveTo>
                  <a:pt x="3098" y="2143"/>
                </a:moveTo>
                <a:lnTo>
                  <a:pt x="374" y="2143"/>
                </a:lnTo>
                <a:lnTo>
                  <a:pt x="0" y="0"/>
                </a:lnTo>
                <a:lnTo>
                  <a:pt x="3098" y="0"/>
                </a:lnTo>
                <a:lnTo>
                  <a:pt x="3098" y="2143"/>
                </a:lnTo>
              </a:path>
            </a:pathLst>
          </a:custGeom>
          <a:solidFill>
            <a:srgbClr val="FCD8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6">
            <a:extLst>
              <a:ext uri="{FF2B5EF4-FFF2-40B4-BE49-F238E27FC236}">
                <a16:creationId xmlns:a16="http://schemas.microsoft.com/office/drawing/2014/main" id="{B0B8DD5E-699D-4049-879D-CA7FECF0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203" y="8684558"/>
            <a:ext cx="3230369" cy="2233227"/>
          </a:xfrm>
          <a:custGeom>
            <a:avLst/>
            <a:gdLst>
              <a:gd name="T0" fmla="*/ 3098 w 3099"/>
              <a:gd name="T1" fmla="*/ 2143 h 2144"/>
              <a:gd name="T2" fmla="*/ 374 w 3099"/>
              <a:gd name="T3" fmla="*/ 2143 h 2144"/>
              <a:gd name="T4" fmla="*/ 0 w 3099"/>
              <a:gd name="T5" fmla="*/ 0 h 2144"/>
              <a:gd name="T6" fmla="*/ 3098 w 3099"/>
              <a:gd name="T7" fmla="*/ 0 h 2144"/>
              <a:gd name="T8" fmla="*/ 3098 w 3099"/>
              <a:gd name="T9" fmla="*/ 2143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9" h="2144">
                <a:moveTo>
                  <a:pt x="3098" y="2143"/>
                </a:moveTo>
                <a:lnTo>
                  <a:pt x="374" y="2143"/>
                </a:lnTo>
                <a:lnTo>
                  <a:pt x="0" y="0"/>
                </a:lnTo>
                <a:lnTo>
                  <a:pt x="3098" y="0"/>
                </a:lnTo>
                <a:lnTo>
                  <a:pt x="3098" y="2143"/>
                </a:lnTo>
              </a:path>
            </a:pathLst>
          </a:custGeom>
          <a:solidFill>
            <a:srgbClr val="FCD8A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7">
            <a:extLst>
              <a:ext uri="{FF2B5EF4-FFF2-40B4-BE49-F238E27FC236}">
                <a16:creationId xmlns:a16="http://schemas.microsoft.com/office/drawing/2014/main" id="{0F059244-DC65-A347-8A55-B5084D68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848" y="8656988"/>
            <a:ext cx="3299294" cy="2302155"/>
          </a:xfrm>
          <a:custGeom>
            <a:avLst/>
            <a:gdLst>
              <a:gd name="T0" fmla="*/ 3135 w 3164"/>
              <a:gd name="T1" fmla="*/ 2171 h 2210"/>
              <a:gd name="T2" fmla="*/ 3135 w 3164"/>
              <a:gd name="T3" fmla="*/ 2143 h 2210"/>
              <a:gd name="T4" fmla="*/ 440 w 3164"/>
              <a:gd name="T5" fmla="*/ 2143 h 2210"/>
              <a:gd name="T6" fmla="*/ 74 w 3164"/>
              <a:gd name="T7" fmla="*/ 65 h 2210"/>
              <a:gd name="T8" fmla="*/ 3107 w 3164"/>
              <a:gd name="T9" fmla="*/ 65 h 2210"/>
              <a:gd name="T10" fmla="*/ 3107 w 3164"/>
              <a:gd name="T11" fmla="*/ 2171 h 2210"/>
              <a:gd name="T12" fmla="*/ 3135 w 3164"/>
              <a:gd name="T13" fmla="*/ 2171 h 2210"/>
              <a:gd name="T14" fmla="*/ 3135 w 3164"/>
              <a:gd name="T15" fmla="*/ 2143 h 2210"/>
              <a:gd name="T16" fmla="*/ 3135 w 3164"/>
              <a:gd name="T17" fmla="*/ 2171 h 2210"/>
              <a:gd name="T18" fmla="*/ 3163 w 3164"/>
              <a:gd name="T19" fmla="*/ 2171 h 2210"/>
              <a:gd name="T20" fmla="*/ 3163 w 3164"/>
              <a:gd name="T21" fmla="*/ 0 h 2210"/>
              <a:gd name="T22" fmla="*/ 0 w 3164"/>
              <a:gd name="T23" fmla="*/ 0 h 2210"/>
              <a:gd name="T24" fmla="*/ 383 w 3164"/>
              <a:gd name="T25" fmla="*/ 2209 h 2210"/>
              <a:gd name="T26" fmla="*/ 3163 w 3164"/>
              <a:gd name="T27" fmla="*/ 2209 h 2210"/>
              <a:gd name="T28" fmla="*/ 3163 w 3164"/>
              <a:gd name="T29" fmla="*/ 2171 h 2210"/>
              <a:gd name="T30" fmla="*/ 3135 w 3164"/>
              <a:gd name="T31" fmla="*/ 2171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4" h="2210">
                <a:moveTo>
                  <a:pt x="3135" y="2171"/>
                </a:moveTo>
                <a:lnTo>
                  <a:pt x="3135" y="2143"/>
                </a:lnTo>
                <a:lnTo>
                  <a:pt x="440" y="2143"/>
                </a:lnTo>
                <a:lnTo>
                  <a:pt x="74" y="65"/>
                </a:lnTo>
                <a:lnTo>
                  <a:pt x="3107" y="65"/>
                </a:lnTo>
                <a:lnTo>
                  <a:pt x="3107" y="2171"/>
                </a:lnTo>
                <a:lnTo>
                  <a:pt x="3135" y="2171"/>
                </a:lnTo>
                <a:lnTo>
                  <a:pt x="3135" y="2143"/>
                </a:lnTo>
                <a:lnTo>
                  <a:pt x="3135" y="2171"/>
                </a:lnTo>
                <a:lnTo>
                  <a:pt x="3163" y="2171"/>
                </a:lnTo>
                <a:lnTo>
                  <a:pt x="3163" y="0"/>
                </a:lnTo>
                <a:lnTo>
                  <a:pt x="0" y="0"/>
                </a:lnTo>
                <a:lnTo>
                  <a:pt x="383" y="2209"/>
                </a:lnTo>
                <a:lnTo>
                  <a:pt x="3163" y="2209"/>
                </a:lnTo>
                <a:lnTo>
                  <a:pt x="3163" y="2171"/>
                </a:lnTo>
                <a:lnTo>
                  <a:pt x="3135" y="21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38">
            <a:extLst>
              <a:ext uri="{FF2B5EF4-FFF2-40B4-BE49-F238E27FC236}">
                <a16:creationId xmlns:a16="http://schemas.microsoft.com/office/drawing/2014/main" id="{8E80B1EC-27A0-C043-9507-AD97FCC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848" y="8656988"/>
            <a:ext cx="3299294" cy="2302155"/>
          </a:xfrm>
          <a:custGeom>
            <a:avLst/>
            <a:gdLst>
              <a:gd name="T0" fmla="*/ 3135 w 3164"/>
              <a:gd name="T1" fmla="*/ 2171 h 2210"/>
              <a:gd name="T2" fmla="*/ 3135 w 3164"/>
              <a:gd name="T3" fmla="*/ 2143 h 2210"/>
              <a:gd name="T4" fmla="*/ 440 w 3164"/>
              <a:gd name="T5" fmla="*/ 2143 h 2210"/>
              <a:gd name="T6" fmla="*/ 74 w 3164"/>
              <a:gd name="T7" fmla="*/ 65 h 2210"/>
              <a:gd name="T8" fmla="*/ 3107 w 3164"/>
              <a:gd name="T9" fmla="*/ 65 h 2210"/>
              <a:gd name="T10" fmla="*/ 3107 w 3164"/>
              <a:gd name="T11" fmla="*/ 2171 h 2210"/>
              <a:gd name="T12" fmla="*/ 3135 w 3164"/>
              <a:gd name="T13" fmla="*/ 2171 h 2210"/>
              <a:gd name="T14" fmla="*/ 3135 w 3164"/>
              <a:gd name="T15" fmla="*/ 2143 h 2210"/>
              <a:gd name="T16" fmla="*/ 3135 w 3164"/>
              <a:gd name="T17" fmla="*/ 2171 h 2210"/>
              <a:gd name="T18" fmla="*/ 3163 w 3164"/>
              <a:gd name="T19" fmla="*/ 2171 h 2210"/>
              <a:gd name="T20" fmla="*/ 3163 w 3164"/>
              <a:gd name="T21" fmla="*/ 0 h 2210"/>
              <a:gd name="T22" fmla="*/ 0 w 3164"/>
              <a:gd name="T23" fmla="*/ 0 h 2210"/>
              <a:gd name="T24" fmla="*/ 383 w 3164"/>
              <a:gd name="T25" fmla="*/ 2209 h 2210"/>
              <a:gd name="T26" fmla="*/ 3163 w 3164"/>
              <a:gd name="T27" fmla="*/ 2209 h 2210"/>
              <a:gd name="T28" fmla="*/ 3163 w 3164"/>
              <a:gd name="T29" fmla="*/ 2171 h 2210"/>
              <a:gd name="T30" fmla="*/ 3135 w 3164"/>
              <a:gd name="T31" fmla="*/ 2171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4" h="2210">
                <a:moveTo>
                  <a:pt x="3135" y="2171"/>
                </a:moveTo>
                <a:lnTo>
                  <a:pt x="3135" y="2143"/>
                </a:lnTo>
                <a:lnTo>
                  <a:pt x="440" y="2143"/>
                </a:lnTo>
                <a:lnTo>
                  <a:pt x="74" y="65"/>
                </a:lnTo>
                <a:lnTo>
                  <a:pt x="3107" y="65"/>
                </a:lnTo>
                <a:lnTo>
                  <a:pt x="3107" y="2171"/>
                </a:lnTo>
                <a:lnTo>
                  <a:pt x="3135" y="2171"/>
                </a:lnTo>
                <a:lnTo>
                  <a:pt x="3135" y="2143"/>
                </a:lnTo>
                <a:lnTo>
                  <a:pt x="3135" y="2171"/>
                </a:lnTo>
                <a:lnTo>
                  <a:pt x="3163" y="2171"/>
                </a:lnTo>
                <a:lnTo>
                  <a:pt x="3163" y="0"/>
                </a:lnTo>
                <a:lnTo>
                  <a:pt x="0" y="0"/>
                </a:lnTo>
                <a:lnTo>
                  <a:pt x="383" y="2209"/>
                </a:lnTo>
                <a:lnTo>
                  <a:pt x="3163" y="2209"/>
                </a:lnTo>
                <a:lnTo>
                  <a:pt x="3163" y="2171"/>
                </a:lnTo>
                <a:lnTo>
                  <a:pt x="3135" y="21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9">
            <a:extLst>
              <a:ext uri="{FF2B5EF4-FFF2-40B4-BE49-F238E27FC236}">
                <a16:creationId xmlns:a16="http://schemas.microsoft.com/office/drawing/2014/main" id="{2F581E6E-89AE-B548-B916-D0ADE827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7404" y="8684558"/>
            <a:ext cx="3239559" cy="2233227"/>
          </a:xfrm>
          <a:custGeom>
            <a:avLst/>
            <a:gdLst>
              <a:gd name="T0" fmla="*/ 0 w 3107"/>
              <a:gd name="T1" fmla="*/ 2143 h 2144"/>
              <a:gd name="T2" fmla="*/ 2723 w 3107"/>
              <a:gd name="T3" fmla="*/ 2143 h 2144"/>
              <a:gd name="T4" fmla="*/ 3106 w 3107"/>
              <a:gd name="T5" fmla="*/ 0 h 2144"/>
              <a:gd name="T6" fmla="*/ 0 w 3107"/>
              <a:gd name="T7" fmla="*/ 0 h 2144"/>
              <a:gd name="T8" fmla="*/ 0 w 3107"/>
              <a:gd name="T9" fmla="*/ 2143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7" h="2144">
                <a:moveTo>
                  <a:pt x="0" y="2143"/>
                </a:moveTo>
                <a:lnTo>
                  <a:pt x="2723" y="2143"/>
                </a:lnTo>
                <a:lnTo>
                  <a:pt x="3106" y="0"/>
                </a:lnTo>
                <a:lnTo>
                  <a:pt x="0" y="0"/>
                </a:lnTo>
                <a:lnTo>
                  <a:pt x="0" y="2143"/>
                </a:lnTo>
              </a:path>
            </a:pathLst>
          </a:custGeom>
          <a:solidFill>
            <a:srgbClr val="FCD8A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0">
            <a:extLst>
              <a:ext uri="{FF2B5EF4-FFF2-40B4-BE49-F238E27FC236}">
                <a16:creationId xmlns:a16="http://schemas.microsoft.com/office/drawing/2014/main" id="{8FF95A75-43F9-7644-89C8-4AE16D44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834" y="8656988"/>
            <a:ext cx="3308484" cy="2302155"/>
          </a:xfrm>
          <a:custGeom>
            <a:avLst/>
            <a:gdLst>
              <a:gd name="T0" fmla="*/ 28 w 3173"/>
              <a:gd name="T1" fmla="*/ 2171 h 2210"/>
              <a:gd name="T2" fmla="*/ 28 w 3173"/>
              <a:gd name="T3" fmla="*/ 2209 h 2210"/>
              <a:gd name="T4" fmla="*/ 2779 w 3173"/>
              <a:gd name="T5" fmla="*/ 2209 h 2210"/>
              <a:gd name="T6" fmla="*/ 3172 w 3173"/>
              <a:gd name="T7" fmla="*/ 0 h 2210"/>
              <a:gd name="T8" fmla="*/ 0 w 3173"/>
              <a:gd name="T9" fmla="*/ 0 h 2210"/>
              <a:gd name="T10" fmla="*/ 0 w 3173"/>
              <a:gd name="T11" fmla="*/ 2209 h 2210"/>
              <a:gd name="T12" fmla="*/ 28 w 3173"/>
              <a:gd name="T13" fmla="*/ 2209 h 2210"/>
              <a:gd name="T14" fmla="*/ 28 w 3173"/>
              <a:gd name="T15" fmla="*/ 2171 h 2210"/>
              <a:gd name="T16" fmla="*/ 65 w 3173"/>
              <a:gd name="T17" fmla="*/ 2171 h 2210"/>
              <a:gd name="T18" fmla="*/ 65 w 3173"/>
              <a:gd name="T19" fmla="*/ 65 h 2210"/>
              <a:gd name="T20" fmla="*/ 3097 w 3173"/>
              <a:gd name="T21" fmla="*/ 65 h 2210"/>
              <a:gd name="T22" fmla="*/ 2723 w 3173"/>
              <a:gd name="T23" fmla="*/ 2143 h 2210"/>
              <a:gd name="T24" fmla="*/ 28 w 3173"/>
              <a:gd name="T25" fmla="*/ 2143 h 2210"/>
              <a:gd name="T26" fmla="*/ 28 w 3173"/>
              <a:gd name="T27" fmla="*/ 2171 h 2210"/>
              <a:gd name="T28" fmla="*/ 65 w 3173"/>
              <a:gd name="T29" fmla="*/ 2171 h 2210"/>
              <a:gd name="T30" fmla="*/ 28 w 3173"/>
              <a:gd name="T31" fmla="*/ 2171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73" h="2210">
                <a:moveTo>
                  <a:pt x="28" y="2171"/>
                </a:moveTo>
                <a:lnTo>
                  <a:pt x="28" y="2209"/>
                </a:lnTo>
                <a:lnTo>
                  <a:pt x="2779" y="2209"/>
                </a:lnTo>
                <a:lnTo>
                  <a:pt x="3172" y="0"/>
                </a:lnTo>
                <a:lnTo>
                  <a:pt x="0" y="0"/>
                </a:lnTo>
                <a:lnTo>
                  <a:pt x="0" y="2209"/>
                </a:lnTo>
                <a:lnTo>
                  <a:pt x="28" y="2209"/>
                </a:lnTo>
                <a:lnTo>
                  <a:pt x="28" y="2171"/>
                </a:lnTo>
                <a:lnTo>
                  <a:pt x="65" y="2171"/>
                </a:lnTo>
                <a:lnTo>
                  <a:pt x="65" y="65"/>
                </a:lnTo>
                <a:lnTo>
                  <a:pt x="3097" y="65"/>
                </a:lnTo>
                <a:lnTo>
                  <a:pt x="2723" y="2143"/>
                </a:lnTo>
                <a:lnTo>
                  <a:pt x="28" y="2143"/>
                </a:lnTo>
                <a:lnTo>
                  <a:pt x="28" y="2171"/>
                </a:lnTo>
                <a:lnTo>
                  <a:pt x="65" y="2171"/>
                </a:lnTo>
                <a:lnTo>
                  <a:pt x="28" y="21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1">
            <a:extLst>
              <a:ext uri="{FF2B5EF4-FFF2-40B4-BE49-F238E27FC236}">
                <a16:creationId xmlns:a16="http://schemas.microsoft.com/office/drawing/2014/main" id="{12983021-8313-214F-831C-3C363F4B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07" y="7181956"/>
            <a:ext cx="6593992" cy="2996016"/>
          </a:xfrm>
          <a:custGeom>
            <a:avLst/>
            <a:gdLst>
              <a:gd name="T0" fmla="*/ 364 w 6327"/>
              <a:gd name="T1" fmla="*/ 131 h 2874"/>
              <a:gd name="T2" fmla="*/ 364 w 6327"/>
              <a:gd name="T3" fmla="*/ 131 h 2874"/>
              <a:gd name="T4" fmla="*/ 3163 w 6327"/>
              <a:gd name="T5" fmla="*/ 2003 h 2874"/>
              <a:gd name="T6" fmla="*/ 6017 w 6327"/>
              <a:gd name="T7" fmla="*/ 0 h 2874"/>
              <a:gd name="T8" fmla="*/ 6260 w 6327"/>
              <a:gd name="T9" fmla="*/ 664 h 2874"/>
              <a:gd name="T10" fmla="*/ 6269 w 6327"/>
              <a:gd name="T11" fmla="*/ 1441 h 2874"/>
              <a:gd name="T12" fmla="*/ 4893 w 6327"/>
              <a:gd name="T13" fmla="*/ 2293 h 2874"/>
              <a:gd name="T14" fmla="*/ 3163 w 6327"/>
              <a:gd name="T15" fmla="*/ 2873 h 2874"/>
              <a:gd name="T16" fmla="*/ 1385 w 6327"/>
              <a:gd name="T17" fmla="*/ 2255 h 2874"/>
              <a:gd name="T18" fmla="*/ 65 w 6327"/>
              <a:gd name="T19" fmla="*/ 1441 h 2874"/>
              <a:gd name="T20" fmla="*/ 84 w 6327"/>
              <a:gd name="T21" fmla="*/ 711 h 2874"/>
              <a:gd name="T22" fmla="*/ 364 w 6327"/>
              <a:gd name="T23" fmla="*/ 131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27" h="2874">
                <a:moveTo>
                  <a:pt x="364" y="131"/>
                </a:moveTo>
                <a:lnTo>
                  <a:pt x="364" y="131"/>
                </a:lnTo>
                <a:cubicBezTo>
                  <a:pt x="3163" y="2003"/>
                  <a:pt x="3163" y="2003"/>
                  <a:pt x="3163" y="2003"/>
                </a:cubicBezTo>
                <a:cubicBezTo>
                  <a:pt x="6017" y="0"/>
                  <a:pt x="6017" y="0"/>
                  <a:pt x="6017" y="0"/>
                </a:cubicBezTo>
                <a:cubicBezTo>
                  <a:pt x="6101" y="140"/>
                  <a:pt x="6204" y="365"/>
                  <a:pt x="6260" y="664"/>
                </a:cubicBezTo>
                <a:cubicBezTo>
                  <a:pt x="6326" y="1001"/>
                  <a:pt x="6298" y="1273"/>
                  <a:pt x="6269" y="1441"/>
                </a:cubicBezTo>
                <a:cubicBezTo>
                  <a:pt x="5914" y="1713"/>
                  <a:pt x="5465" y="2021"/>
                  <a:pt x="4893" y="2293"/>
                </a:cubicBezTo>
                <a:cubicBezTo>
                  <a:pt x="4238" y="2602"/>
                  <a:pt x="3640" y="2779"/>
                  <a:pt x="3163" y="2873"/>
                </a:cubicBezTo>
                <a:cubicBezTo>
                  <a:pt x="2676" y="2770"/>
                  <a:pt x="2059" y="2583"/>
                  <a:pt x="1385" y="2255"/>
                </a:cubicBezTo>
                <a:cubicBezTo>
                  <a:pt x="851" y="1993"/>
                  <a:pt x="411" y="1703"/>
                  <a:pt x="65" y="1441"/>
                </a:cubicBezTo>
                <a:cubicBezTo>
                  <a:pt x="37" y="1301"/>
                  <a:pt x="0" y="1029"/>
                  <a:pt x="84" y="711"/>
                </a:cubicBezTo>
                <a:cubicBezTo>
                  <a:pt x="159" y="440"/>
                  <a:pt x="280" y="243"/>
                  <a:pt x="364" y="131"/>
                </a:cubicBezTo>
              </a:path>
            </a:pathLst>
          </a:custGeom>
          <a:solidFill>
            <a:srgbClr val="C5D0F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2">
            <a:extLst>
              <a:ext uri="{FF2B5EF4-FFF2-40B4-BE49-F238E27FC236}">
                <a16:creationId xmlns:a16="http://schemas.microsoft.com/office/drawing/2014/main" id="{D793FCC4-F3B8-9F4F-A65C-CC1BA36F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07" y="7136005"/>
            <a:ext cx="6603182" cy="3083322"/>
          </a:xfrm>
          <a:custGeom>
            <a:avLst/>
            <a:gdLst>
              <a:gd name="T0" fmla="*/ 364 w 6336"/>
              <a:gd name="T1" fmla="*/ 178 h 2959"/>
              <a:gd name="T2" fmla="*/ 364 w 6336"/>
              <a:gd name="T3" fmla="*/ 178 h 2959"/>
              <a:gd name="T4" fmla="*/ 346 w 6336"/>
              <a:gd name="T5" fmla="*/ 206 h 2959"/>
              <a:gd name="T6" fmla="*/ 3163 w 6336"/>
              <a:gd name="T7" fmla="*/ 2087 h 2959"/>
              <a:gd name="T8" fmla="*/ 6026 w 6336"/>
              <a:gd name="T9" fmla="*/ 65 h 2959"/>
              <a:gd name="T10" fmla="*/ 6017 w 6336"/>
              <a:gd name="T11" fmla="*/ 47 h 2959"/>
              <a:gd name="T12" fmla="*/ 5989 w 6336"/>
              <a:gd name="T13" fmla="*/ 56 h 2959"/>
              <a:gd name="T14" fmla="*/ 6232 w 6336"/>
              <a:gd name="T15" fmla="*/ 721 h 2959"/>
              <a:gd name="T16" fmla="*/ 6269 w 6336"/>
              <a:gd name="T17" fmla="*/ 1114 h 2959"/>
              <a:gd name="T18" fmla="*/ 6232 w 6336"/>
              <a:gd name="T19" fmla="*/ 1488 h 2959"/>
              <a:gd name="T20" fmla="*/ 6269 w 6336"/>
              <a:gd name="T21" fmla="*/ 1488 h 2959"/>
              <a:gd name="T22" fmla="*/ 6251 w 6336"/>
              <a:gd name="T23" fmla="*/ 1469 h 2959"/>
              <a:gd name="T24" fmla="*/ 4884 w 6336"/>
              <a:gd name="T25" fmla="*/ 2312 h 2959"/>
              <a:gd name="T26" fmla="*/ 3163 w 6336"/>
              <a:gd name="T27" fmla="*/ 2892 h 2959"/>
              <a:gd name="T28" fmla="*/ 3163 w 6336"/>
              <a:gd name="T29" fmla="*/ 2920 h 2959"/>
              <a:gd name="T30" fmla="*/ 3172 w 6336"/>
              <a:gd name="T31" fmla="*/ 2892 h 2959"/>
              <a:gd name="T32" fmla="*/ 1403 w 6336"/>
              <a:gd name="T33" fmla="*/ 2274 h 2959"/>
              <a:gd name="T34" fmla="*/ 84 w 6336"/>
              <a:gd name="T35" fmla="*/ 1469 h 2959"/>
              <a:gd name="T36" fmla="*/ 65 w 6336"/>
              <a:gd name="T37" fmla="*/ 1488 h 2959"/>
              <a:gd name="T38" fmla="*/ 93 w 6336"/>
              <a:gd name="T39" fmla="*/ 1488 h 2959"/>
              <a:gd name="T40" fmla="*/ 65 w 6336"/>
              <a:gd name="T41" fmla="*/ 1170 h 2959"/>
              <a:gd name="T42" fmla="*/ 112 w 6336"/>
              <a:gd name="T43" fmla="*/ 767 h 2959"/>
              <a:gd name="T44" fmla="*/ 383 w 6336"/>
              <a:gd name="T45" fmla="*/ 197 h 2959"/>
              <a:gd name="T46" fmla="*/ 364 w 6336"/>
              <a:gd name="T47" fmla="*/ 178 h 2959"/>
              <a:gd name="T48" fmla="*/ 346 w 6336"/>
              <a:gd name="T49" fmla="*/ 206 h 2959"/>
              <a:gd name="T50" fmla="*/ 364 w 6336"/>
              <a:gd name="T51" fmla="*/ 178 h 2959"/>
              <a:gd name="T52" fmla="*/ 336 w 6336"/>
              <a:gd name="T53" fmla="*/ 159 h 2959"/>
              <a:gd name="T54" fmla="*/ 56 w 6336"/>
              <a:gd name="T55" fmla="*/ 749 h 2959"/>
              <a:gd name="T56" fmla="*/ 0 w 6336"/>
              <a:gd name="T57" fmla="*/ 1170 h 2959"/>
              <a:gd name="T58" fmla="*/ 37 w 6336"/>
              <a:gd name="T59" fmla="*/ 1498 h 2959"/>
              <a:gd name="T60" fmla="*/ 37 w 6336"/>
              <a:gd name="T61" fmla="*/ 1507 h 2959"/>
              <a:gd name="T62" fmla="*/ 46 w 6336"/>
              <a:gd name="T63" fmla="*/ 1516 h 2959"/>
              <a:gd name="T64" fmla="*/ 1375 w 6336"/>
              <a:gd name="T65" fmla="*/ 2330 h 2959"/>
              <a:gd name="T66" fmla="*/ 3163 w 6336"/>
              <a:gd name="T67" fmla="*/ 2958 h 2959"/>
              <a:gd name="T68" fmla="*/ 3163 w 6336"/>
              <a:gd name="T69" fmla="*/ 2958 h 2959"/>
              <a:gd name="T70" fmla="*/ 3172 w 6336"/>
              <a:gd name="T71" fmla="*/ 2958 h 2959"/>
              <a:gd name="T72" fmla="*/ 4912 w 6336"/>
              <a:gd name="T73" fmla="*/ 2368 h 2959"/>
              <a:gd name="T74" fmla="*/ 6288 w 6336"/>
              <a:gd name="T75" fmla="*/ 1516 h 2959"/>
              <a:gd name="T76" fmla="*/ 6298 w 6336"/>
              <a:gd name="T77" fmla="*/ 1507 h 2959"/>
              <a:gd name="T78" fmla="*/ 6298 w 6336"/>
              <a:gd name="T79" fmla="*/ 1498 h 2959"/>
              <a:gd name="T80" fmla="*/ 6335 w 6336"/>
              <a:gd name="T81" fmla="*/ 1114 h 2959"/>
              <a:gd name="T82" fmla="*/ 6298 w 6336"/>
              <a:gd name="T83" fmla="*/ 711 h 2959"/>
              <a:gd name="T84" fmla="*/ 6035 w 6336"/>
              <a:gd name="T85" fmla="*/ 28 h 2959"/>
              <a:gd name="T86" fmla="*/ 6026 w 6336"/>
              <a:gd name="T87" fmla="*/ 0 h 2959"/>
              <a:gd name="T88" fmla="*/ 3163 w 6336"/>
              <a:gd name="T89" fmla="*/ 2012 h 2959"/>
              <a:gd name="T90" fmla="*/ 355 w 6336"/>
              <a:gd name="T91" fmla="*/ 140 h 2959"/>
              <a:gd name="T92" fmla="*/ 336 w 6336"/>
              <a:gd name="T93" fmla="*/ 159 h 2959"/>
              <a:gd name="T94" fmla="*/ 364 w 6336"/>
              <a:gd name="T95" fmla="*/ 178 h 2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36" h="2959">
                <a:moveTo>
                  <a:pt x="364" y="178"/>
                </a:moveTo>
                <a:lnTo>
                  <a:pt x="364" y="178"/>
                </a:lnTo>
                <a:cubicBezTo>
                  <a:pt x="346" y="206"/>
                  <a:pt x="346" y="206"/>
                  <a:pt x="346" y="206"/>
                </a:cubicBezTo>
                <a:cubicBezTo>
                  <a:pt x="3163" y="2087"/>
                  <a:pt x="3163" y="2087"/>
                  <a:pt x="3163" y="2087"/>
                </a:cubicBezTo>
                <a:cubicBezTo>
                  <a:pt x="6026" y="65"/>
                  <a:pt x="6026" y="65"/>
                  <a:pt x="6026" y="65"/>
                </a:cubicBezTo>
                <a:cubicBezTo>
                  <a:pt x="6017" y="47"/>
                  <a:pt x="6017" y="47"/>
                  <a:pt x="6017" y="47"/>
                </a:cubicBezTo>
                <a:cubicBezTo>
                  <a:pt x="5989" y="56"/>
                  <a:pt x="5989" y="56"/>
                  <a:pt x="5989" y="56"/>
                </a:cubicBezTo>
                <a:cubicBezTo>
                  <a:pt x="6073" y="197"/>
                  <a:pt x="6176" y="421"/>
                  <a:pt x="6232" y="721"/>
                </a:cubicBezTo>
                <a:cubicBezTo>
                  <a:pt x="6260" y="861"/>
                  <a:pt x="6269" y="992"/>
                  <a:pt x="6269" y="1114"/>
                </a:cubicBezTo>
                <a:cubicBezTo>
                  <a:pt x="6269" y="1263"/>
                  <a:pt x="6251" y="1395"/>
                  <a:pt x="6232" y="1488"/>
                </a:cubicBezTo>
                <a:cubicBezTo>
                  <a:pt x="6269" y="1488"/>
                  <a:pt x="6269" y="1488"/>
                  <a:pt x="6269" y="1488"/>
                </a:cubicBezTo>
                <a:cubicBezTo>
                  <a:pt x="6251" y="1469"/>
                  <a:pt x="6251" y="1469"/>
                  <a:pt x="6251" y="1469"/>
                </a:cubicBezTo>
                <a:cubicBezTo>
                  <a:pt x="5904" y="1732"/>
                  <a:pt x="5446" y="2040"/>
                  <a:pt x="4884" y="2312"/>
                </a:cubicBezTo>
                <a:cubicBezTo>
                  <a:pt x="4229" y="2621"/>
                  <a:pt x="3631" y="2789"/>
                  <a:pt x="3163" y="2892"/>
                </a:cubicBezTo>
                <a:cubicBezTo>
                  <a:pt x="3163" y="2920"/>
                  <a:pt x="3163" y="2920"/>
                  <a:pt x="3163" y="2920"/>
                </a:cubicBezTo>
                <a:cubicBezTo>
                  <a:pt x="3172" y="2892"/>
                  <a:pt x="3172" y="2892"/>
                  <a:pt x="3172" y="2892"/>
                </a:cubicBezTo>
                <a:cubicBezTo>
                  <a:pt x="2686" y="2789"/>
                  <a:pt x="2068" y="2602"/>
                  <a:pt x="1403" y="2274"/>
                </a:cubicBezTo>
                <a:cubicBezTo>
                  <a:pt x="861" y="2012"/>
                  <a:pt x="430" y="1732"/>
                  <a:pt x="84" y="1469"/>
                </a:cubicBezTo>
                <a:cubicBezTo>
                  <a:pt x="65" y="1488"/>
                  <a:pt x="65" y="1488"/>
                  <a:pt x="65" y="1488"/>
                </a:cubicBezTo>
                <a:cubicBezTo>
                  <a:pt x="93" y="1488"/>
                  <a:pt x="93" y="1488"/>
                  <a:pt x="93" y="1488"/>
                </a:cubicBezTo>
                <a:cubicBezTo>
                  <a:pt x="84" y="1413"/>
                  <a:pt x="65" y="1301"/>
                  <a:pt x="65" y="1170"/>
                </a:cubicBezTo>
                <a:cubicBezTo>
                  <a:pt x="65" y="1048"/>
                  <a:pt x="74" y="917"/>
                  <a:pt x="112" y="767"/>
                </a:cubicBezTo>
                <a:cubicBezTo>
                  <a:pt x="187" y="505"/>
                  <a:pt x="299" y="309"/>
                  <a:pt x="383" y="197"/>
                </a:cubicBezTo>
                <a:cubicBezTo>
                  <a:pt x="364" y="178"/>
                  <a:pt x="364" y="178"/>
                  <a:pt x="364" y="178"/>
                </a:cubicBezTo>
                <a:cubicBezTo>
                  <a:pt x="346" y="206"/>
                  <a:pt x="346" y="206"/>
                  <a:pt x="346" y="206"/>
                </a:cubicBezTo>
                <a:cubicBezTo>
                  <a:pt x="364" y="178"/>
                  <a:pt x="364" y="178"/>
                  <a:pt x="364" y="178"/>
                </a:cubicBezTo>
                <a:cubicBezTo>
                  <a:pt x="336" y="159"/>
                  <a:pt x="336" y="159"/>
                  <a:pt x="336" y="159"/>
                </a:cubicBezTo>
                <a:cubicBezTo>
                  <a:pt x="252" y="281"/>
                  <a:pt x="121" y="477"/>
                  <a:pt x="56" y="749"/>
                </a:cubicBezTo>
                <a:cubicBezTo>
                  <a:pt x="18" y="908"/>
                  <a:pt x="0" y="1048"/>
                  <a:pt x="0" y="1170"/>
                </a:cubicBezTo>
                <a:cubicBezTo>
                  <a:pt x="0" y="1310"/>
                  <a:pt x="18" y="1423"/>
                  <a:pt x="37" y="1498"/>
                </a:cubicBezTo>
                <a:cubicBezTo>
                  <a:pt x="37" y="1507"/>
                  <a:pt x="37" y="1507"/>
                  <a:pt x="37" y="1507"/>
                </a:cubicBezTo>
                <a:cubicBezTo>
                  <a:pt x="46" y="1516"/>
                  <a:pt x="46" y="1516"/>
                  <a:pt x="46" y="1516"/>
                </a:cubicBezTo>
                <a:cubicBezTo>
                  <a:pt x="393" y="1778"/>
                  <a:pt x="832" y="2068"/>
                  <a:pt x="1375" y="2330"/>
                </a:cubicBezTo>
                <a:cubicBezTo>
                  <a:pt x="2049" y="2658"/>
                  <a:pt x="2667" y="2845"/>
                  <a:pt x="3163" y="2958"/>
                </a:cubicBezTo>
                <a:lnTo>
                  <a:pt x="3163" y="2958"/>
                </a:lnTo>
                <a:cubicBezTo>
                  <a:pt x="3172" y="2958"/>
                  <a:pt x="3172" y="2958"/>
                  <a:pt x="3172" y="2958"/>
                </a:cubicBezTo>
                <a:cubicBezTo>
                  <a:pt x="3650" y="2855"/>
                  <a:pt x="4248" y="2677"/>
                  <a:pt x="4912" y="2368"/>
                </a:cubicBezTo>
                <a:cubicBezTo>
                  <a:pt x="5474" y="2087"/>
                  <a:pt x="5932" y="1788"/>
                  <a:pt x="6288" y="1516"/>
                </a:cubicBezTo>
                <a:cubicBezTo>
                  <a:pt x="6298" y="1507"/>
                  <a:pt x="6298" y="1507"/>
                  <a:pt x="6298" y="1507"/>
                </a:cubicBezTo>
                <a:cubicBezTo>
                  <a:pt x="6298" y="1498"/>
                  <a:pt x="6298" y="1498"/>
                  <a:pt x="6298" y="1498"/>
                </a:cubicBezTo>
                <a:cubicBezTo>
                  <a:pt x="6316" y="1404"/>
                  <a:pt x="6335" y="1263"/>
                  <a:pt x="6335" y="1114"/>
                </a:cubicBezTo>
                <a:cubicBezTo>
                  <a:pt x="6335" y="992"/>
                  <a:pt x="6326" y="852"/>
                  <a:pt x="6298" y="711"/>
                </a:cubicBezTo>
                <a:cubicBezTo>
                  <a:pt x="6232" y="402"/>
                  <a:pt x="6129" y="178"/>
                  <a:pt x="6035" y="28"/>
                </a:cubicBezTo>
                <a:cubicBezTo>
                  <a:pt x="6026" y="0"/>
                  <a:pt x="6026" y="0"/>
                  <a:pt x="6026" y="0"/>
                </a:cubicBezTo>
                <a:cubicBezTo>
                  <a:pt x="3163" y="2012"/>
                  <a:pt x="3163" y="2012"/>
                  <a:pt x="3163" y="2012"/>
                </a:cubicBezTo>
                <a:cubicBezTo>
                  <a:pt x="355" y="140"/>
                  <a:pt x="355" y="140"/>
                  <a:pt x="355" y="140"/>
                </a:cubicBezTo>
                <a:cubicBezTo>
                  <a:pt x="336" y="159"/>
                  <a:pt x="336" y="159"/>
                  <a:pt x="336" y="159"/>
                </a:cubicBezTo>
                <a:cubicBezTo>
                  <a:pt x="364" y="178"/>
                  <a:pt x="364" y="178"/>
                  <a:pt x="364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3">
            <a:extLst>
              <a:ext uri="{FF2B5EF4-FFF2-40B4-BE49-F238E27FC236}">
                <a16:creationId xmlns:a16="http://schemas.microsoft.com/office/drawing/2014/main" id="{46463578-D4F9-664B-A454-512E84EC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272" y="3000400"/>
            <a:ext cx="6152860" cy="6437757"/>
          </a:xfrm>
          <a:custGeom>
            <a:avLst/>
            <a:gdLst>
              <a:gd name="T0" fmla="*/ 5418 w 5906"/>
              <a:gd name="T1" fmla="*/ 1591 h 6177"/>
              <a:gd name="T2" fmla="*/ 5418 w 5906"/>
              <a:gd name="T3" fmla="*/ 1591 h 6177"/>
              <a:gd name="T4" fmla="*/ 5240 w 5906"/>
              <a:gd name="T5" fmla="*/ 1048 h 6177"/>
              <a:gd name="T6" fmla="*/ 5250 w 5906"/>
              <a:gd name="T7" fmla="*/ 851 h 6177"/>
              <a:gd name="T8" fmla="*/ 5465 w 5906"/>
              <a:gd name="T9" fmla="*/ 0 h 6177"/>
              <a:gd name="T10" fmla="*/ 430 w 5906"/>
              <a:gd name="T11" fmla="*/ 0 h 6177"/>
              <a:gd name="T12" fmla="*/ 655 w 5906"/>
              <a:gd name="T13" fmla="*/ 1020 h 6177"/>
              <a:gd name="T14" fmla="*/ 655 w 5906"/>
              <a:gd name="T15" fmla="*/ 1039 h 6177"/>
              <a:gd name="T16" fmla="*/ 477 w 5906"/>
              <a:gd name="T17" fmla="*/ 1591 h 6177"/>
              <a:gd name="T18" fmla="*/ 0 w 5906"/>
              <a:gd name="T19" fmla="*/ 3210 h 6177"/>
              <a:gd name="T20" fmla="*/ 2939 w 5906"/>
              <a:gd name="T21" fmla="*/ 6166 h 6177"/>
              <a:gd name="T22" fmla="*/ 5905 w 5906"/>
              <a:gd name="T23" fmla="*/ 3210 h 6177"/>
              <a:gd name="T24" fmla="*/ 5418 w 5906"/>
              <a:gd name="T25" fmla="*/ 1591 h 6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06" h="6177">
                <a:moveTo>
                  <a:pt x="5418" y="1591"/>
                </a:moveTo>
                <a:lnTo>
                  <a:pt x="5418" y="1591"/>
                </a:lnTo>
                <a:cubicBezTo>
                  <a:pt x="5315" y="1423"/>
                  <a:pt x="5250" y="1245"/>
                  <a:pt x="5240" y="1048"/>
                </a:cubicBezTo>
                <a:cubicBezTo>
                  <a:pt x="5240" y="983"/>
                  <a:pt x="5240" y="917"/>
                  <a:pt x="5250" y="851"/>
                </a:cubicBezTo>
                <a:cubicBezTo>
                  <a:pt x="5268" y="477"/>
                  <a:pt x="5380" y="178"/>
                  <a:pt x="5465" y="0"/>
                </a:cubicBezTo>
                <a:cubicBezTo>
                  <a:pt x="430" y="0"/>
                  <a:pt x="430" y="0"/>
                  <a:pt x="430" y="0"/>
                </a:cubicBezTo>
                <a:cubicBezTo>
                  <a:pt x="524" y="187"/>
                  <a:pt x="664" y="552"/>
                  <a:pt x="655" y="1020"/>
                </a:cubicBezTo>
                <a:cubicBezTo>
                  <a:pt x="655" y="1029"/>
                  <a:pt x="655" y="1039"/>
                  <a:pt x="655" y="1039"/>
                </a:cubicBezTo>
                <a:cubicBezTo>
                  <a:pt x="646" y="1235"/>
                  <a:pt x="589" y="1432"/>
                  <a:pt x="477" y="1591"/>
                </a:cubicBezTo>
                <a:cubicBezTo>
                  <a:pt x="168" y="2059"/>
                  <a:pt x="0" y="2611"/>
                  <a:pt x="0" y="3210"/>
                </a:cubicBezTo>
                <a:cubicBezTo>
                  <a:pt x="0" y="4847"/>
                  <a:pt x="1310" y="6166"/>
                  <a:pt x="2939" y="6166"/>
                </a:cubicBezTo>
                <a:cubicBezTo>
                  <a:pt x="4576" y="6176"/>
                  <a:pt x="5905" y="4847"/>
                  <a:pt x="5905" y="3210"/>
                </a:cubicBezTo>
                <a:cubicBezTo>
                  <a:pt x="5905" y="2611"/>
                  <a:pt x="5727" y="2049"/>
                  <a:pt x="5418" y="1591"/>
                </a:cubicBezTo>
              </a:path>
            </a:pathLst>
          </a:custGeom>
          <a:solidFill>
            <a:srgbClr val="FCD8A9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4">
            <a:extLst>
              <a:ext uri="{FF2B5EF4-FFF2-40B4-BE49-F238E27FC236}">
                <a16:creationId xmlns:a16="http://schemas.microsoft.com/office/drawing/2014/main" id="{4F0D4521-C16D-E247-8018-9DAA54579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11" y="2972829"/>
            <a:ext cx="6230979" cy="6483709"/>
          </a:xfrm>
          <a:custGeom>
            <a:avLst/>
            <a:gdLst>
              <a:gd name="T0" fmla="*/ 5456 w 5981"/>
              <a:gd name="T1" fmla="*/ 1619 h 6223"/>
              <a:gd name="T2" fmla="*/ 5456 w 5981"/>
              <a:gd name="T3" fmla="*/ 1619 h 6223"/>
              <a:gd name="T4" fmla="*/ 5484 w 5981"/>
              <a:gd name="T5" fmla="*/ 1600 h 6223"/>
              <a:gd name="T6" fmla="*/ 5315 w 5981"/>
              <a:gd name="T7" fmla="*/ 1076 h 6223"/>
              <a:gd name="T8" fmla="*/ 5315 w 5981"/>
              <a:gd name="T9" fmla="*/ 1011 h 6223"/>
              <a:gd name="T10" fmla="*/ 5315 w 5981"/>
              <a:gd name="T11" fmla="*/ 879 h 6223"/>
              <a:gd name="T12" fmla="*/ 5531 w 5981"/>
              <a:gd name="T13" fmla="*/ 47 h 6223"/>
              <a:gd name="T14" fmla="*/ 5559 w 5981"/>
              <a:gd name="T15" fmla="*/ 0 h 6223"/>
              <a:gd name="T16" fmla="*/ 422 w 5981"/>
              <a:gd name="T17" fmla="*/ 0 h 6223"/>
              <a:gd name="T18" fmla="*/ 440 w 5981"/>
              <a:gd name="T19" fmla="*/ 47 h 6223"/>
              <a:gd name="T20" fmla="*/ 665 w 5981"/>
              <a:gd name="T21" fmla="*/ 1020 h 6223"/>
              <a:gd name="T22" fmla="*/ 665 w 5981"/>
              <a:gd name="T23" fmla="*/ 1048 h 6223"/>
              <a:gd name="T24" fmla="*/ 665 w 5981"/>
              <a:gd name="T25" fmla="*/ 1067 h 6223"/>
              <a:gd name="T26" fmla="*/ 487 w 5981"/>
              <a:gd name="T27" fmla="*/ 1600 h 6223"/>
              <a:gd name="T28" fmla="*/ 0 w 5981"/>
              <a:gd name="T29" fmla="*/ 3238 h 6223"/>
              <a:gd name="T30" fmla="*/ 2977 w 5981"/>
              <a:gd name="T31" fmla="*/ 6222 h 6223"/>
              <a:gd name="T32" fmla="*/ 2986 w 5981"/>
              <a:gd name="T33" fmla="*/ 6222 h 6223"/>
              <a:gd name="T34" fmla="*/ 5980 w 5981"/>
              <a:gd name="T35" fmla="*/ 3238 h 6223"/>
              <a:gd name="T36" fmla="*/ 5484 w 5981"/>
              <a:gd name="T37" fmla="*/ 1600 h 6223"/>
              <a:gd name="T38" fmla="*/ 5456 w 5981"/>
              <a:gd name="T39" fmla="*/ 1619 h 6223"/>
              <a:gd name="T40" fmla="*/ 5428 w 5981"/>
              <a:gd name="T41" fmla="*/ 1628 h 6223"/>
              <a:gd name="T42" fmla="*/ 5914 w 5981"/>
              <a:gd name="T43" fmla="*/ 3238 h 6223"/>
              <a:gd name="T44" fmla="*/ 5053 w 5981"/>
              <a:gd name="T45" fmla="*/ 5305 h 6223"/>
              <a:gd name="T46" fmla="*/ 2986 w 5981"/>
              <a:gd name="T47" fmla="*/ 6166 h 6223"/>
              <a:gd name="T48" fmla="*/ 2977 w 5981"/>
              <a:gd name="T49" fmla="*/ 6166 h 6223"/>
              <a:gd name="T50" fmla="*/ 66 w 5981"/>
              <a:gd name="T51" fmla="*/ 3238 h 6223"/>
              <a:gd name="T52" fmla="*/ 543 w 5981"/>
              <a:gd name="T53" fmla="*/ 1638 h 6223"/>
              <a:gd name="T54" fmla="*/ 721 w 5981"/>
              <a:gd name="T55" fmla="*/ 1067 h 6223"/>
              <a:gd name="T56" fmla="*/ 721 w 5981"/>
              <a:gd name="T57" fmla="*/ 1048 h 6223"/>
              <a:gd name="T58" fmla="*/ 721 w 5981"/>
              <a:gd name="T59" fmla="*/ 1020 h 6223"/>
              <a:gd name="T60" fmla="*/ 496 w 5981"/>
              <a:gd name="T61" fmla="*/ 18 h 6223"/>
              <a:gd name="T62" fmla="*/ 468 w 5981"/>
              <a:gd name="T63" fmla="*/ 28 h 6223"/>
              <a:gd name="T64" fmla="*/ 468 w 5981"/>
              <a:gd name="T65" fmla="*/ 65 h 6223"/>
              <a:gd name="T66" fmla="*/ 5503 w 5981"/>
              <a:gd name="T67" fmla="*/ 65 h 6223"/>
              <a:gd name="T68" fmla="*/ 5503 w 5981"/>
              <a:gd name="T69" fmla="*/ 28 h 6223"/>
              <a:gd name="T70" fmla="*/ 5475 w 5981"/>
              <a:gd name="T71" fmla="*/ 18 h 6223"/>
              <a:gd name="T72" fmla="*/ 5250 w 5981"/>
              <a:gd name="T73" fmla="*/ 879 h 6223"/>
              <a:gd name="T74" fmla="*/ 5250 w 5981"/>
              <a:gd name="T75" fmla="*/ 1011 h 6223"/>
              <a:gd name="T76" fmla="*/ 5250 w 5981"/>
              <a:gd name="T77" fmla="*/ 1076 h 6223"/>
              <a:gd name="T78" fmla="*/ 5428 w 5981"/>
              <a:gd name="T79" fmla="*/ 1628 h 6223"/>
              <a:gd name="T80" fmla="*/ 5456 w 5981"/>
              <a:gd name="T81" fmla="*/ 1619 h 6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981" h="6223">
                <a:moveTo>
                  <a:pt x="5456" y="1619"/>
                </a:moveTo>
                <a:lnTo>
                  <a:pt x="5456" y="1619"/>
                </a:lnTo>
                <a:cubicBezTo>
                  <a:pt x="5484" y="1600"/>
                  <a:pt x="5484" y="1600"/>
                  <a:pt x="5484" y="1600"/>
                </a:cubicBezTo>
                <a:cubicBezTo>
                  <a:pt x="5381" y="1441"/>
                  <a:pt x="5315" y="1263"/>
                  <a:pt x="5315" y="1076"/>
                </a:cubicBezTo>
                <a:cubicBezTo>
                  <a:pt x="5315" y="1057"/>
                  <a:pt x="5315" y="1039"/>
                  <a:pt x="5315" y="1011"/>
                </a:cubicBezTo>
                <a:cubicBezTo>
                  <a:pt x="5315" y="973"/>
                  <a:pt x="5315" y="926"/>
                  <a:pt x="5315" y="879"/>
                </a:cubicBezTo>
                <a:cubicBezTo>
                  <a:pt x="5334" y="515"/>
                  <a:pt x="5447" y="224"/>
                  <a:pt x="5531" y="47"/>
                </a:cubicBezTo>
                <a:cubicBezTo>
                  <a:pt x="5559" y="0"/>
                  <a:pt x="5559" y="0"/>
                  <a:pt x="5559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40" y="47"/>
                  <a:pt x="440" y="47"/>
                  <a:pt x="440" y="47"/>
                </a:cubicBezTo>
                <a:cubicBezTo>
                  <a:pt x="524" y="224"/>
                  <a:pt x="665" y="571"/>
                  <a:pt x="665" y="1020"/>
                </a:cubicBezTo>
                <a:cubicBezTo>
                  <a:pt x="665" y="1029"/>
                  <a:pt x="665" y="1039"/>
                  <a:pt x="665" y="1048"/>
                </a:cubicBezTo>
                <a:cubicBezTo>
                  <a:pt x="665" y="1057"/>
                  <a:pt x="665" y="1067"/>
                  <a:pt x="665" y="1067"/>
                </a:cubicBezTo>
                <a:cubicBezTo>
                  <a:pt x="655" y="1263"/>
                  <a:pt x="599" y="1441"/>
                  <a:pt x="487" y="1600"/>
                </a:cubicBezTo>
                <a:cubicBezTo>
                  <a:pt x="178" y="2077"/>
                  <a:pt x="0" y="2639"/>
                  <a:pt x="0" y="3238"/>
                </a:cubicBezTo>
                <a:cubicBezTo>
                  <a:pt x="0" y="4894"/>
                  <a:pt x="1329" y="6222"/>
                  <a:pt x="2977" y="6222"/>
                </a:cubicBezTo>
                <a:cubicBezTo>
                  <a:pt x="2986" y="6222"/>
                  <a:pt x="2986" y="6222"/>
                  <a:pt x="2986" y="6222"/>
                </a:cubicBezTo>
                <a:cubicBezTo>
                  <a:pt x="4642" y="6222"/>
                  <a:pt x="5980" y="4894"/>
                  <a:pt x="5980" y="3238"/>
                </a:cubicBezTo>
                <a:cubicBezTo>
                  <a:pt x="5980" y="2630"/>
                  <a:pt x="5793" y="2068"/>
                  <a:pt x="5484" y="1600"/>
                </a:cubicBezTo>
                <a:cubicBezTo>
                  <a:pt x="5456" y="1619"/>
                  <a:pt x="5456" y="1619"/>
                  <a:pt x="5456" y="1619"/>
                </a:cubicBezTo>
                <a:cubicBezTo>
                  <a:pt x="5428" y="1628"/>
                  <a:pt x="5428" y="1628"/>
                  <a:pt x="5428" y="1628"/>
                </a:cubicBezTo>
                <a:cubicBezTo>
                  <a:pt x="5737" y="2096"/>
                  <a:pt x="5914" y="2649"/>
                  <a:pt x="5914" y="3238"/>
                </a:cubicBezTo>
                <a:cubicBezTo>
                  <a:pt x="5914" y="4051"/>
                  <a:pt x="5587" y="4781"/>
                  <a:pt x="5053" y="5305"/>
                </a:cubicBezTo>
                <a:cubicBezTo>
                  <a:pt x="4529" y="5839"/>
                  <a:pt x="3800" y="6166"/>
                  <a:pt x="2986" y="6166"/>
                </a:cubicBezTo>
                <a:cubicBezTo>
                  <a:pt x="2986" y="6166"/>
                  <a:pt x="2986" y="6166"/>
                  <a:pt x="2977" y="6166"/>
                </a:cubicBezTo>
                <a:cubicBezTo>
                  <a:pt x="1367" y="6157"/>
                  <a:pt x="66" y="4856"/>
                  <a:pt x="66" y="3238"/>
                </a:cubicBezTo>
                <a:cubicBezTo>
                  <a:pt x="66" y="2649"/>
                  <a:pt x="244" y="2096"/>
                  <a:pt x="543" y="1638"/>
                </a:cubicBezTo>
                <a:cubicBezTo>
                  <a:pt x="655" y="1469"/>
                  <a:pt x="721" y="1273"/>
                  <a:pt x="721" y="1067"/>
                </a:cubicBezTo>
                <a:cubicBezTo>
                  <a:pt x="721" y="1067"/>
                  <a:pt x="721" y="1057"/>
                  <a:pt x="721" y="1048"/>
                </a:cubicBezTo>
                <a:cubicBezTo>
                  <a:pt x="721" y="1039"/>
                  <a:pt x="721" y="1029"/>
                  <a:pt x="721" y="1020"/>
                </a:cubicBezTo>
                <a:cubicBezTo>
                  <a:pt x="721" y="552"/>
                  <a:pt x="590" y="206"/>
                  <a:pt x="496" y="18"/>
                </a:cubicBezTo>
                <a:cubicBezTo>
                  <a:pt x="468" y="28"/>
                  <a:pt x="468" y="28"/>
                  <a:pt x="468" y="28"/>
                </a:cubicBezTo>
                <a:cubicBezTo>
                  <a:pt x="468" y="65"/>
                  <a:pt x="468" y="65"/>
                  <a:pt x="468" y="65"/>
                </a:cubicBezTo>
                <a:cubicBezTo>
                  <a:pt x="5503" y="65"/>
                  <a:pt x="5503" y="65"/>
                  <a:pt x="5503" y="65"/>
                </a:cubicBezTo>
                <a:cubicBezTo>
                  <a:pt x="5503" y="28"/>
                  <a:pt x="5503" y="28"/>
                  <a:pt x="5503" y="28"/>
                </a:cubicBezTo>
                <a:cubicBezTo>
                  <a:pt x="5475" y="18"/>
                  <a:pt x="5475" y="18"/>
                  <a:pt x="5475" y="18"/>
                </a:cubicBezTo>
                <a:cubicBezTo>
                  <a:pt x="5390" y="196"/>
                  <a:pt x="5278" y="496"/>
                  <a:pt x="5250" y="879"/>
                </a:cubicBezTo>
                <a:cubicBezTo>
                  <a:pt x="5250" y="926"/>
                  <a:pt x="5250" y="973"/>
                  <a:pt x="5250" y="1011"/>
                </a:cubicBezTo>
                <a:cubicBezTo>
                  <a:pt x="5250" y="1039"/>
                  <a:pt x="5250" y="1057"/>
                  <a:pt x="5250" y="1076"/>
                </a:cubicBezTo>
                <a:cubicBezTo>
                  <a:pt x="5259" y="1273"/>
                  <a:pt x="5325" y="1469"/>
                  <a:pt x="5428" y="1628"/>
                </a:cubicBezTo>
                <a:cubicBezTo>
                  <a:pt x="5456" y="1619"/>
                  <a:pt x="5456" y="1619"/>
                  <a:pt x="5456" y="16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5">
            <a:extLst>
              <a:ext uri="{FF2B5EF4-FFF2-40B4-BE49-F238E27FC236}">
                <a16:creationId xmlns:a16="http://schemas.microsoft.com/office/drawing/2014/main" id="{B1351B22-20E0-DA44-A9DE-830B991C7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127" y="7278452"/>
            <a:ext cx="643316" cy="312468"/>
          </a:xfrm>
          <a:custGeom>
            <a:avLst/>
            <a:gdLst>
              <a:gd name="T0" fmla="*/ 618 w 619"/>
              <a:gd name="T1" fmla="*/ 150 h 301"/>
              <a:gd name="T2" fmla="*/ 618 w 619"/>
              <a:gd name="T3" fmla="*/ 150 h 301"/>
              <a:gd name="T4" fmla="*/ 309 w 619"/>
              <a:gd name="T5" fmla="*/ 300 h 301"/>
              <a:gd name="T6" fmla="*/ 0 w 619"/>
              <a:gd name="T7" fmla="*/ 150 h 301"/>
              <a:gd name="T8" fmla="*/ 309 w 619"/>
              <a:gd name="T9" fmla="*/ 0 h 301"/>
              <a:gd name="T10" fmla="*/ 618 w 619"/>
              <a:gd name="T11" fmla="*/ 15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9" h="301">
                <a:moveTo>
                  <a:pt x="618" y="150"/>
                </a:moveTo>
                <a:lnTo>
                  <a:pt x="618" y="150"/>
                </a:lnTo>
                <a:cubicBezTo>
                  <a:pt x="618" y="235"/>
                  <a:pt x="477" y="300"/>
                  <a:pt x="309" y="300"/>
                </a:cubicBezTo>
                <a:cubicBezTo>
                  <a:pt x="140" y="300"/>
                  <a:pt x="0" y="235"/>
                  <a:pt x="0" y="150"/>
                </a:cubicBezTo>
                <a:cubicBezTo>
                  <a:pt x="0" y="66"/>
                  <a:pt x="140" y="0"/>
                  <a:pt x="309" y="0"/>
                </a:cubicBezTo>
                <a:cubicBezTo>
                  <a:pt x="477" y="0"/>
                  <a:pt x="618" y="66"/>
                  <a:pt x="618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6">
            <a:extLst>
              <a:ext uri="{FF2B5EF4-FFF2-40B4-BE49-F238E27FC236}">
                <a16:creationId xmlns:a16="http://schemas.microsoft.com/office/drawing/2014/main" id="{1A529559-CB17-BE4F-8409-3738CCD9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772" y="7250882"/>
            <a:ext cx="712242" cy="372206"/>
          </a:xfrm>
          <a:custGeom>
            <a:avLst/>
            <a:gdLst>
              <a:gd name="T0" fmla="*/ 656 w 685"/>
              <a:gd name="T1" fmla="*/ 178 h 357"/>
              <a:gd name="T2" fmla="*/ 656 w 685"/>
              <a:gd name="T3" fmla="*/ 178 h 357"/>
              <a:gd name="T4" fmla="*/ 627 w 685"/>
              <a:gd name="T5" fmla="*/ 178 h 357"/>
              <a:gd name="T6" fmla="*/ 618 w 685"/>
              <a:gd name="T7" fmla="*/ 197 h 357"/>
              <a:gd name="T8" fmla="*/ 590 w 685"/>
              <a:gd name="T9" fmla="*/ 234 h 357"/>
              <a:gd name="T10" fmla="*/ 497 w 685"/>
              <a:gd name="T11" fmla="*/ 281 h 357"/>
              <a:gd name="T12" fmla="*/ 347 w 685"/>
              <a:gd name="T13" fmla="*/ 300 h 357"/>
              <a:gd name="T14" fmla="*/ 141 w 685"/>
              <a:gd name="T15" fmla="*/ 253 h 357"/>
              <a:gd name="T16" fmla="*/ 85 w 685"/>
              <a:gd name="T17" fmla="*/ 216 h 357"/>
              <a:gd name="T18" fmla="*/ 75 w 685"/>
              <a:gd name="T19" fmla="*/ 197 h 357"/>
              <a:gd name="T20" fmla="*/ 66 w 685"/>
              <a:gd name="T21" fmla="*/ 178 h 357"/>
              <a:gd name="T22" fmla="*/ 75 w 685"/>
              <a:gd name="T23" fmla="*/ 160 h 357"/>
              <a:gd name="T24" fmla="*/ 103 w 685"/>
              <a:gd name="T25" fmla="*/ 122 h 357"/>
              <a:gd name="T26" fmla="*/ 197 w 685"/>
              <a:gd name="T27" fmla="*/ 75 h 357"/>
              <a:gd name="T28" fmla="*/ 347 w 685"/>
              <a:gd name="T29" fmla="*/ 56 h 357"/>
              <a:gd name="T30" fmla="*/ 553 w 685"/>
              <a:gd name="T31" fmla="*/ 103 h 357"/>
              <a:gd name="T32" fmla="*/ 609 w 685"/>
              <a:gd name="T33" fmla="*/ 141 h 357"/>
              <a:gd name="T34" fmla="*/ 618 w 685"/>
              <a:gd name="T35" fmla="*/ 160 h 357"/>
              <a:gd name="T36" fmla="*/ 627 w 685"/>
              <a:gd name="T37" fmla="*/ 178 h 357"/>
              <a:gd name="T38" fmla="*/ 656 w 685"/>
              <a:gd name="T39" fmla="*/ 178 h 357"/>
              <a:gd name="T40" fmla="*/ 684 w 685"/>
              <a:gd name="T41" fmla="*/ 178 h 357"/>
              <a:gd name="T42" fmla="*/ 684 w 685"/>
              <a:gd name="T43" fmla="*/ 131 h 357"/>
              <a:gd name="T44" fmla="*/ 627 w 685"/>
              <a:gd name="T45" fmla="*/ 75 h 357"/>
              <a:gd name="T46" fmla="*/ 506 w 685"/>
              <a:gd name="T47" fmla="*/ 19 h 357"/>
              <a:gd name="T48" fmla="*/ 347 w 685"/>
              <a:gd name="T49" fmla="*/ 0 h 357"/>
              <a:gd name="T50" fmla="*/ 113 w 685"/>
              <a:gd name="T51" fmla="*/ 47 h 357"/>
              <a:gd name="T52" fmla="*/ 38 w 685"/>
              <a:gd name="T53" fmla="*/ 94 h 357"/>
              <a:gd name="T54" fmla="*/ 10 w 685"/>
              <a:gd name="T55" fmla="*/ 131 h 357"/>
              <a:gd name="T56" fmla="*/ 0 w 685"/>
              <a:gd name="T57" fmla="*/ 178 h 357"/>
              <a:gd name="T58" fmla="*/ 10 w 685"/>
              <a:gd name="T59" fmla="*/ 216 h 357"/>
              <a:gd name="T60" fmla="*/ 66 w 685"/>
              <a:gd name="T61" fmla="*/ 281 h 357"/>
              <a:gd name="T62" fmla="*/ 187 w 685"/>
              <a:gd name="T63" fmla="*/ 337 h 357"/>
              <a:gd name="T64" fmla="*/ 347 w 685"/>
              <a:gd name="T65" fmla="*/ 356 h 357"/>
              <a:gd name="T66" fmla="*/ 581 w 685"/>
              <a:gd name="T67" fmla="*/ 309 h 357"/>
              <a:gd name="T68" fmla="*/ 656 w 685"/>
              <a:gd name="T69" fmla="*/ 253 h 357"/>
              <a:gd name="T70" fmla="*/ 684 w 685"/>
              <a:gd name="T71" fmla="*/ 216 h 357"/>
              <a:gd name="T72" fmla="*/ 684 w 685"/>
              <a:gd name="T73" fmla="*/ 178 h 357"/>
              <a:gd name="T74" fmla="*/ 656 w 685"/>
              <a:gd name="T75" fmla="*/ 1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5" h="357">
                <a:moveTo>
                  <a:pt x="656" y="178"/>
                </a:moveTo>
                <a:lnTo>
                  <a:pt x="656" y="178"/>
                </a:lnTo>
                <a:cubicBezTo>
                  <a:pt x="627" y="178"/>
                  <a:pt x="627" y="178"/>
                  <a:pt x="627" y="178"/>
                </a:cubicBezTo>
                <a:cubicBezTo>
                  <a:pt x="627" y="178"/>
                  <a:pt x="627" y="188"/>
                  <a:pt x="618" y="197"/>
                </a:cubicBezTo>
                <a:cubicBezTo>
                  <a:pt x="618" y="206"/>
                  <a:pt x="609" y="216"/>
                  <a:pt x="590" y="234"/>
                </a:cubicBezTo>
                <a:cubicBezTo>
                  <a:pt x="571" y="244"/>
                  <a:pt x="534" y="263"/>
                  <a:pt x="497" y="281"/>
                </a:cubicBezTo>
                <a:cubicBezTo>
                  <a:pt x="450" y="290"/>
                  <a:pt x="403" y="300"/>
                  <a:pt x="347" y="300"/>
                </a:cubicBezTo>
                <a:cubicBezTo>
                  <a:pt x="262" y="300"/>
                  <a:pt x="187" y="281"/>
                  <a:pt x="141" y="253"/>
                </a:cubicBezTo>
                <a:cubicBezTo>
                  <a:pt x="113" y="244"/>
                  <a:pt x="94" y="225"/>
                  <a:pt x="85" y="216"/>
                </a:cubicBezTo>
                <a:cubicBezTo>
                  <a:pt x="75" y="206"/>
                  <a:pt x="75" y="197"/>
                  <a:pt x="75" y="197"/>
                </a:cubicBezTo>
                <a:cubicBezTo>
                  <a:pt x="66" y="188"/>
                  <a:pt x="66" y="178"/>
                  <a:pt x="66" y="178"/>
                </a:cubicBezTo>
                <a:cubicBezTo>
                  <a:pt x="66" y="169"/>
                  <a:pt x="66" y="169"/>
                  <a:pt x="75" y="160"/>
                </a:cubicBezTo>
                <a:cubicBezTo>
                  <a:pt x="75" y="150"/>
                  <a:pt x="85" y="131"/>
                  <a:pt x="103" y="122"/>
                </a:cubicBezTo>
                <a:cubicBezTo>
                  <a:pt x="122" y="103"/>
                  <a:pt x="159" y="85"/>
                  <a:pt x="197" y="75"/>
                </a:cubicBezTo>
                <a:cubicBezTo>
                  <a:pt x="244" y="66"/>
                  <a:pt x="291" y="56"/>
                  <a:pt x="347" y="56"/>
                </a:cubicBezTo>
                <a:cubicBezTo>
                  <a:pt x="431" y="56"/>
                  <a:pt x="506" y="75"/>
                  <a:pt x="553" y="103"/>
                </a:cubicBezTo>
                <a:cubicBezTo>
                  <a:pt x="581" y="113"/>
                  <a:pt x="599" y="122"/>
                  <a:pt x="609" y="141"/>
                </a:cubicBezTo>
                <a:cubicBezTo>
                  <a:pt x="618" y="150"/>
                  <a:pt x="618" y="150"/>
                  <a:pt x="618" y="160"/>
                </a:cubicBezTo>
                <a:cubicBezTo>
                  <a:pt x="627" y="169"/>
                  <a:pt x="627" y="169"/>
                  <a:pt x="627" y="178"/>
                </a:cubicBezTo>
                <a:cubicBezTo>
                  <a:pt x="656" y="178"/>
                  <a:pt x="656" y="178"/>
                  <a:pt x="656" y="178"/>
                </a:cubicBezTo>
                <a:cubicBezTo>
                  <a:pt x="684" y="178"/>
                  <a:pt x="684" y="178"/>
                  <a:pt x="684" y="178"/>
                </a:cubicBezTo>
                <a:cubicBezTo>
                  <a:pt x="684" y="160"/>
                  <a:pt x="684" y="150"/>
                  <a:pt x="684" y="131"/>
                </a:cubicBezTo>
                <a:cubicBezTo>
                  <a:pt x="665" y="113"/>
                  <a:pt x="656" y="94"/>
                  <a:pt x="627" y="75"/>
                </a:cubicBezTo>
                <a:cubicBezTo>
                  <a:pt x="599" y="47"/>
                  <a:pt x="562" y="28"/>
                  <a:pt x="506" y="19"/>
                </a:cubicBezTo>
                <a:cubicBezTo>
                  <a:pt x="459" y="0"/>
                  <a:pt x="403" y="0"/>
                  <a:pt x="347" y="0"/>
                </a:cubicBezTo>
                <a:cubicBezTo>
                  <a:pt x="253" y="0"/>
                  <a:pt x="178" y="10"/>
                  <a:pt x="113" y="47"/>
                </a:cubicBezTo>
                <a:cubicBezTo>
                  <a:pt x="85" y="56"/>
                  <a:pt x="57" y="75"/>
                  <a:pt x="38" y="94"/>
                </a:cubicBezTo>
                <a:cubicBezTo>
                  <a:pt x="28" y="113"/>
                  <a:pt x="19" y="122"/>
                  <a:pt x="10" y="131"/>
                </a:cubicBezTo>
                <a:cubicBezTo>
                  <a:pt x="10" y="150"/>
                  <a:pt x="0" y="160"/>
                  <a:pt x="0" y="178"/>
                </a:cubicBezTo>
                <a:cubicBezTo>
                  <a:pt x="0" y="188"/>
                  <a:pt x="10" y="206"/>
                  <a:pt x="10" y="216"/>
                </a:cubicBezTo>
                <a:cubicBezTo>
                  <a:pt x="19" y="244"/>
                  <a:pt x="38" y="263"/>
                  <a:pt x="66" y="281"/>
                </a:cubicBezTo>
                <a:cubicBezTo>
                  <a:pt x="94" y="300"/>
                  <a:pt x="131" y="319"/>
                  <a:pt x="187" y="337"/>
                </a:cubicBezTo>
                <a:cubicBezTo>
                  <a:pt x="235" y="347"/>
                  <a:pt x="291" y="356"/>
                  <a:pt x="347" y="356"/>
                </a:cubicBezTo>
                <a:cubicBezTo>
                  <a:pt x="440" y="356"/>
                  <a:pt x="515" y="337"/>
                  <a:pt x="581" y="309"/>
                </a:cubicBezTo>
                <a:cubicBezTo>
                  <a:pt x="609" y="300"/>
                  <a:pt x="637" y="281"/>
                  <a:pt x="656" y="253"/>
                </a:cubicBezTo>
                <a:cubicBezTo>
                  <a:pt x="665" y="244"/>
                  <a:pt x="674" y="234"/>
                  <a:pt x="684" y="216"/>
                </a:cubicBezTo>
                <a:cubicBezTo>
                  <a:pt x="684" y="206"/>
                  <a:pt x="684" y="188"/>
                  <a:pt x="684" y="178"/>
                </a:cubicBezTo>
                <a:lnTo>
                  <a:pt x="656" y="1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7">
            <a:extLst>
              <a:ext uri="{FF2B5EF4-FFF2-40B4-BE49-F238E27FC236}">
                <a16:creationId xmlns:a16="http://schemas.microsoft.com/office/drawing/2014/main" id="{D7852232-731D-5943-9154-B36E97E6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31" y="4764925"/>
            <a:ext cx="459512" cy="1121209"/>
          </a:xfrm>
          <a:custGeom>
            <a:avLst/>
            <a:gdLst>
              <a:gd name="T0" fmla="*/ 440 w 441"/>
              <a:gd name="T1" fmla="*/ 0 h 1077"/>
              <a:gd name="T2" fmla="*/ 440 w 441"/>
              <a:gd name="T3" fmla="*/ 0 h 1077"/>
              <a:gd name="T4" fmla="*/ 271 w 441"/>
              <a:gd name="T5" fmla="*/ 131 h 1077"/>
              <a:gd name="T6" fmla="*/ 0 w 441"/>
              <a:gd name="T7" fmla="*/ 777 h 1077"/>
              <a:gd name="T8" fmla="*/ 56 w 441"/>
              <a:gd name="T9" fmla="*/ 1076 h 1077"/>
              <a:gd name="T10" fmla="*/ 440 w 441"/>
              <a:gd name="T11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1" h="1077">
                <a:moveTo>
                  <a:pt x="440" y="0"/>
                </a:moveTo>
                <a:lnTo>
                  <a:pt x="440" y="0"/>
                </a:lnTo>
                <a:cubicBezTo>
                  <a:pt x="374" y="37"/>
                  <a:pt x="318" y="75"/>
                  <a:pt x="271" y="131"/>
                </a:cubicBezTo>
                <a:cubicBezTo>
                  <a:pt x="103" y="290"/>
                  <a:pt x="0" y="524"/>
                  <a:pt x="0" y="777"/>
                </a:cubicBezTo>
                <a:cubicBezTo>
                  <a:pt x="0" y="879"/>
                  <a:pt x="18" y="983"/>
                  <a:pt x="56" y="1076"/>
                </a:cubicBezTo>
                <a:cubicBezTo>
                  <a:pt x="112" y="683"/>
                  <a:pt x="243" y="318"/>
                  <a:pt x="440" y="0"/>
                </a:cubicBez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48">
            <a:extLst>
              <a:ext uri="{FF2B5EF4-FFF2-40B4-BE49-F238E27FC236}">
                <a16:creationId xmlns:a16="http://schemas.microsoft.com/office/drawing/2014/main" id="{FEBFBEB6-D2C4-1047-A60D-6B4764E1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17" y="4617881"/>
            <a:ext cx="1824263" cy="1902378"/>
          </a:xfrm>
          <a:custGeom>
            <a:avLst/>
            <a:gdLst>
              <a:gd name="T0" fmla="*/ 804 w 1751"/>
              <a:gd name="T1" fmla="*/ 0 h 1827"/>
              <a:gd name="T2" fmla="*/ 804 w 1751"/>
              <a:gd name="T3" fmla="*/ 0 h 1827"/>
              <a:gd name="T4" fmla="*/ 439 w 1751"/>
              <a:gd name="T5" fmla="*/ 85 h 1827"/>
              <a:gd name="T6" fmla="*/ 0 w 1751"/>
              <a:gd name="T7" fmla="*/ 1330 h 1827"/>
              <a:gd name="T8" fmla="*/ 168 w 1751"/>
              <a:gd name="T9" fmla="*/ 1554 h 1827"/>
              <a:gd name="T10" fmla="*/ 804 w 1751"/>
              <a:gd name="T11" fmla="*/ 1826 h 1827"/>
              <a:gd name="T12" fmla="*/ 1450 w 1751"/>
              <a:gd name="T13" fmla="*/ 1554 h 1827"/>
              <a:gd name="T14" fmla="*/ 1712 w 1751"/>
              <a:gd name="T15" fmla="*/ 918 h 1827"/>
              <a:gd name="T16" fmla="*/ 1750 w 1751"/>
              <a:gd name="T17" fmla="*/ 918 h 1827"/>
              <a:gd name="T18" fmla="*/ 1750 w 1751"/>
              <a:gd name="T19" fmla="*/ 918 h 1827"/>
              <a:gd name="T20" fmla="*/ 1712 w 1751"/>
              <a:gd name="T21" fmla="*/ 918 h 1827"/>
              <a:gd name="T22" fmla="*/ 1450 w 1751"/>
              <a:gd name="T23" fmla="*/ 272 h 1827"/>
              <a:gd name="T24" fmla="*/ 804 w 1751"/>
              <a:gd name="T25" fmla="*/ 0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1" h="1827">
                <a:moveTo>
                  <a:pt x="804" y="0"/>
                </a:moveTo>
                <a:lnTo>
                  <a:pt x="804" y="0"/>
                </a:lnTo>
                <a:cubicBezTo>
                  <a:pt x="674" y="0"/>
                  <a:pt x="552" y="29"/>
                  <a:pt x="439" y="85"/>
                </a:cubicBezTo>
                <a:cubicBezTo>
                  <a:pt x="205" y="450"/>
                  <a:pt x="46" y="871"/>
                  <a:pt x="0" y="1330"/>
                </a:cubicBezTo>
                <a:cubicBezTo>
                  <a:pt x="37" y="1414"/>
                  <a:pt x="102" y="1489"/>
                  <a:pt x="168" y="1554"/>
                </a:cubicBezTo>
                <a:cubicBezTo>
                  <a:pt x="327" y="1722"/>
                  <a:pt x="561" y="1826"/>
                  <a:pt x="804" y="1826"/>
                </a:cubicBezTo>
                <a:cubicBezTo>
                  <a:pt x="1057" y="1826"/>
                  <a:pt x="1282" y="1722"/>
                  <a:pt x="1450" y="1554"/>
                </a:cubicBezTo>
                <a:cubicBezTo>
                  <a:pt x="1619" y="1395"/>
                  <a:pt x="1712" y="1161"/>
                  <a:pt x="1712" y="918"/>
                </a:cubicBezTo>
                <a:cubicBezTo>
                  <a:pt x="1750" y="918"/>
                  <a:pt x="1750" y="918"/>
                  <a:pt x="1750" y="918"/>
                </a:cubicBezTo>
                <a:lnTo>
                  <a:pt x="1750" y="918"/>
                </a:lnTo>
                <a:cubicBezTo>
                  <a:pt x="1712" y="918"/>
                  <a:pt x="1712" y="918"/>
                  <a:pt x="1712" y="918"/>
                </a:cubicBezTo>
                <a:cubicBezTo>
                  <a:pt x="1712" y="665"/>
                  <a:pt x="1619" y="431"/>
                  <a:pt x="1450" y="272"/>
                </a:cubicBezTo>
                <a:cubicBezTo>
                  <a:pt x="1282" y="103"/>
                  <a:pt x="1057" y="0"/>
                  <a:pt x="80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49">
            <a:extLst>
              <a:ext uri="{FF2B5EF4-FFF2-40B4-BE49-F238E27FC236}">
                <a16:creationId xmlns:a16="http://schemas.microsoft.com/office/drawing/2014/main" id="{1B05737B-3A78-2E4B-ACF3-20EBABBF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272" y="4705187"/>
            <a:ext cx="505463" cy="1300420"/>
          </a:xfrm>
          <a:custGeom>
            <a:avLst/>
            <a:gdLst>
              <a:gd name="T0" fmla="*/ 486 w 487"/>
              <a:gd name="T1" fmla="*/ 0 h 1246"/>
              <a:gd name="T2" fmla="*/ 486 w 487"/>
              <a:gd name="T3" fmla="*/ 0 h 1246"/>
              <a:gd name="T4" fmla="*/ 384 w 487"/>
              <a:gd name="T5" fmla="*/ 56 h 1246"/>
              <a:gd name="T6" fmla="*/ 0 w 487"/>
              <a:gd name="T7" fmla="*/ 1132 h 1246"/>
              <a:gd name="T8" fmla="*/ 47 w 487"/>
              <a:gd name="T9" fmla="*/ 1245 h 1246"/>
              <a:gd name="T10" fmla="*/ 486 w 487"/>
              <a:gd name="T11" fmla="*/ 0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1246">
                <a:moveTo>
                  <a:pt x="486" y="0"/>
                </a:moveTo>
                <a:lnTo>
                  <a:pt x="486" y="0"/>
                </a:lnTo>
                <a:cubicBezTo>
                  <a:pt x="449" y="9"/>
                  <a:pt x="411" y="28"/>
                  <a:pt x="384" y="56"/>
                </a:cubicBezTo>
                <a:cubicBezTo>
                  <a:pt x="187" y="374"/>
                  <a:pt x="56" y="739"/>
                  <a:pt x="0" y="1132"/>
                </a:cubicBezTo>
                <a:cubicBezTo>
                  <a:pt x="9" y="1170"/>
                  <a:pt x="28" y="1207"/>
                  <a:pt x="47" y="1245"/>
                </a:cubicBezTo>
                <a:cubicBezTo>
                  <a:pt x="93" y="786"/>
                  <a:pt x="252" y="365"/>
                  <a:pt x="486" y="0"/>
                </a:cubicBezTo>
              </a:path>
            </a:pathLst>
          </a:custGeom>
          <a:solidFill>
            <a:srgbClr val="E6B75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2">
            <a:extLst>
              <a:ext uri="{FF2B5EF4-FFF2-40B4-BE49-F238E27FC236}">
                <a16:creationId xmlns:a16="http://schemas.microsoft.com/office/drawing/2014/main" id="{FD8EE098-1D78-4E41-BCE9-7A325419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046" y="4608691"/>
            <a:ext cx="165424" cy="156234"/>
          </a:xfrm>
          <a:custGeom>
            <a:avLst/>
            <a:gdLst>
              <a:gd name="T0" fmla="*/ 159 w 160"/>
              <a:gd name="T1" fmla="*/ 0 h 151"/>
              <a:gd name="T2" fmla="*/ 159 w 160"/>
              <a:gd name="T3" fmla="*/ 0 h 151"/>
              <a:gd name="T4" fmla="*/ 65 w 160"/>
              <a:gd name="T5" fmla="*/ 38 h 151"/>
              <a:gd name="T6" fmla="*/ 0 w 160"/>
              <a:gd name="T7" fmla="*/ 150 h 151"/>
              <a:gd name="T8" fmla="*/ 102 w 160"/>
              <a:gd name="T9" fmla="*/ 94 h 151"/>
              <a:gd name="T10" fmla="*/ 121 w 160"/>
              <a:gd name="T11" fmla="*/ 66 h 151"/>
              <a:gd name="T12" fmla="*/ 159 w 160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151">
                <a:moveTo>
                  <a:pt x="159" y="0"/>
                </a:moveTo>
                <a:lnTo>
                  <a:pt x="159" y="0"/>
                </a:lnTo>
                <a:cubicBezTo>
                  <a:pt x="130" y="9"/>
                  <a:pt x="93" y="28"/>
                  <a:pt x="65" y="38"/>
                </a:cubicBezTo>
                <a:cubicBezTo>
                  <a:pt x="37" y="75"/>
                  <a:pt x="18" y="112"/>
                  <a:pt x="0" y="150"/>
                </a:cubicBezTo>
                <a:cubicBezTo>
                  <a:pt x="27" y="122"/>
                  <a:pt x="65" y="103"/>
                  <a:pt x="102" y="94"/>
                </a:cubicBezTo>
                <a:cubicBezTo>
                  <a:pt x="112" y="84"/>
                  <a:pt x="112" y="75"/>
                  <a:pt x="121" y="66"/>
                </a:cubicBezTo>
                <a:cubicBezTo>
                  <a:pt x="130" y="47"/>
                  <a:pt x="149" y="28"/>
                  <a:pt x="15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3">
            <a:extLst>
              <a:ext uri="{FF2B5EF4-FFF2-40B4-BE49-F238E27FC236}">
                <a16:creationId xmlns:a16="http://schemas.microsoft.com/office/drawing/2014/main" id="{01C2F796-F58F-1444-8EC3-AE3ED414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892" y="5886133"/>
            <a:ext cx="68925" cy="225159"/>
          </a:xfrm>
          <a:custGeom>
            <a:avLst/>
            <a:gdLst>
              <a:gd name="T0" fmla="*/ 19 w 67"/>
              <a:gd name="T1" fmla="*/ 0 h 216"/>
              <a:gd name="T2" fmla="*/ 19 w 67"/>
              <a:gd name="T3" fmla="*/ 0 h 216"/>
              <a:gd name="T4" fmla="*/ 0 w 67"/>
              <a:gd name="T5" fmla="*/ 122 h 216"/>
              <a:gd name="T6" fmla="*/ 56 w 67"/>
              <a:gd name="T7" fmla="*/ 215 h 216"/>
              <a:gd name="T8" fmla="*/ 66 w 67"/>
              <a:gd name="T9" fmla="*/ 113 h 216"/>
              <a:gd name="T10" fmla="*/ 19 w 67"/>
              <a:gd name="T1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216">
                <a:moveTo>
                  <a:pt x="19" y="0"/>
                </a:moveTo>
                <a:lnTo>
                  <a:pt x="19" y="0"/>
                </a:lnTo>
                <a:cubicBezTo>
                  <a:pt x="9" y="38"/>
                  <a:pt x="0" y="75"/>
                  <a:pt x="0" y="122"/>
                </a:cubicBezTo>
                <a:cubicBezTo>
                  <a:pt x="19" y="150"/>
                  <a:pt x="37" y="187"/>
                  <a:pt x="56" y="215"/>
                </a:cubicBezTo>
                <a:cubicBezTo>
                  <a:pt x="56" y="178"/>
                  <a:pt x="56" y="150"/>
                  <a:pt x="66" y="113"/>
                </a:cubicBezTo>
                <a:cubicBezTo>
                  <a:pt x="47" y="75"/>
                  <a:pt x="28" y="38"/>
                  <a:pt x="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4">
            <a:extLst>
              <a:ext uri="{FF2B5EF4-FFF2-40B4-BE49-F238E27FC236}">
                <a16:creationId xmlns:a16="http://schemas.microsoft.com/office/drawing/2014/main" id="{750E0D8A-27B5-434D-98B5-2A91DF64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31" y="7503615"/>
            <a:ext cx="1424486" cy="1580720"/>
          </a:xfrm>
          <a:custGeom>
            <a:avLst/>
            <a:gdLst>
              <a:gd name="T0" fmla="*/ 234 w 1367"/>
              <a:gd name="T1" fmla="*/ 0 h 1517"/>
              <a:gd name="T2" fmla="*/ 234 w 1367"/>
              <a:gd name="T3" fmla="*/ 0 h 1517"/>
              <a:gd name="T4" fmla="*/ 0 w 1367"/>
              <a:gd name="T5" fmla="*/ 608 h 1517"/>
              <a:gd name="T6" fmla="*/ 271 w 1367"/>
              <a:gd name="T7" fmla="*/ 1244 h 1517"/>
              <a:gd name="T8" fmla="*/ 907 w 1367"/>
              <a:gd name="T9" fmla="*/ 1516 h 1517"/>
              <a:gd name="T10" fmla="*/ 1366 w 1367"/>
              <a:gd name="T11" fmla="*/ 1394 h 1517"/>
              <a:gd name="T12" fmla="*/ 234 w 1367"/>
              <a:gd name="T13" fmla="*/ 0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7" h="1517">
                <a:moveTo>
                  <a:pt x="234" y="0"/>
                </a:moveTo>
                <a:lnTo>
                  <a:pt x="234" y="0"/>
                </a:lnTo>
                <a:cubicBezTo>
                  <a:pt x="93" y="159"/>
                  <a:pt x="0" y="374"/>
                  <a:pt x="0" y="608"/>
                </a:cubicBezTo>
                <a:cubicBezTo>
                  <a:pt x="0" y="861"/>
                  <a:pt x="103" y="1085"/>
                  <a:pt x="271" y="1244"/>
                </a:cubicBezTo>
                <a:cubicBezTo>
                  <a:pt x="430" y="1413"/>
                  <a:pt x="664" y="1516"/>
                  <a:pt x="907" y="1516"/>
                </a:cubicBezTo>
                <a:cubicBezTo>
                  <a:pt x="1076" y="1516"/>
                  <a:pt x="1235" y="1469"/>
                  <a:pt x="1366" y="1394"/>
                </a:cubicBezTo>
                <a:cubicBezTo>
                  <a:pt x="861" y="1057"/>
                  <a:pt x="458" y="570"/>
                  <a:pt x="234" y="0"/>
                </a:cubicBezTo>
              </a:path>
            </a:pathLst>
          </a:cu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5">
            <a:extLst>
              <a:ext uri="{FF2B5EF4-FFF2-40B4-BE49-F238E27FC236}">
                <a16:creationId xmlns:a16="http://schemas.microsoft.com/office/drawing/2014/main" id="{EF26B5F4-175F-CF44-AA98-188D95A3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622" y="7191147"/>
            <a:ext cx="1640458" cy="1727764"/>
          </a:xfrm>
          <a:custGeom>
            <a:avLst/>
            <a:gdLst>
              <a:gd name="T0" fmla="*/ 627 w 1574"/>
              <a:gd name="T1" fmla="*/ 0 h 1658"/>
              <a:gd name="T2" fmla="*/ 627 w 1574"/>
              <a:gd name="T3" fmla="*/ 0 h 1658"/>
              <a:gd name="T4" fmla="*/ 0 w 1574"/>
              <a:gd name="T5" fmla="*/ 253 h 1658"/>
              <a:gd name="T6" fmla="*/ 1152 w 1574"/>
              <a:gd name="T7" fmla="*/ 1657 h 1658"/>
              <a:gd name="T8" fmla="*/ 1273 w 1574"/>
              <a:gd name="T9" fmla="*/ 1544 h 1658"/>
              <a:gd name="T10" fmla="*/ 1535 w 1574"/>
              <a:gd name="T11" fmla="*/ 908 h 1658"/>
              <a:gd name="T12" fmla="*/ 1573 w 1574"/>
              <a:gd name="T13" fmla="*/ 908 h 1658"/>
              <a:gd name="T14" fmla="*/ 1573 w 1574"/>
              <a:gd name="T15" fmla="*/ 908 h 1658"/>
              <a:gd name="T16" fmla="*/ 1535 w 1574"/>
              <a:gd name="T17" fmla="*/ 908 h 1658"/>
              <a:gd name="T18" fmla="*/ 1273 w 1574"/>
              <a:gd name="T19" fmla="*/ 262 h 1658"/>
              <a:gd name="T20" fmla="*/ 627 w 1574"/>
              <a:gd name="T21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74" h="1658">
                <a:moveTo>
                  <a:pt x="627" y="0"/>
                </a:moveTo>
                <a:lnTo>
                  <a:pt x="627" y="0"/>
                </a:lnTo>
                <a:cubicBezTo>
                  <a:pt x="384" y="0"/>
                  <a:pt x="160" y="94"/>
                  <a:pt x="0" y="253"/>
                </a:cubicBezTo>
                <a:cubicBezTo>
                  <a:pt x="225" y="833"/>
                  <a:pt x="627" y="1320"/>
                  <a:pt x="1152" y="1657"/>
                </a:cubicBezTo>
                <a:cubicBezTo>
                  <a:pt x="1189" y="1619"/>
                  <a:pt x="1236" y="1582"/>
                  <a:pt x="1273" y="1544"/>
                </a:cubicBezTo>
                <a:cubicBezTo>
                  <a:pt x="1442" y="1385"/>
                  <a:pt x="1535" y="1161"/>
                  <a:pt x="1535" y="908"/>
                </a:cubicBezTo>
                <a:cubicBezTo>
                  <a:pt x="1573" y="908"/>
                  <a:pt x="1573" y="908"/>
                  <a:pt x="1573" y="908"/>
                </a:cubicBezTo>
                <a:lnTo>
                  <a:pt x="1573" y="908"/>
                </a:lnTo>
                <a:cubicBezTo>
                  <a:pt x="1535" y="908"/>
                  <a:pt x="1535" y="908"/>
                  <a:pt x="1535" y="908"/>
                </a:cubicBezTo>
                <a:cubicBezTo>
                  <a:pt x="1535" y="655"/>
                  <a:pt x="1442" y="431"/>
                  <a:pt x="1273" y="262"/>
                </a:cubicBezTo>
                <a:cubicBezTo>
                  <a:pt x="1105" y="94"/>
                  <a:pt x="880" y="0"/>
                  <a:pt x="62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6">
            <a:extLst>
              <a:ext uri="{FF2B5EF4-FFF2-40B4-BE49-F238E27FC236}">
                <a16:creationId xmlns:a16="http://schemas.microsoft.com/office/drawing/2014/main" id="{9A50731F-33B3-2A49-9193-43F8463C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671" y="7457663"/>
            <a:ext cx="1249872" cy="1502602"/>
          </a:xfrm>
          <a:custGeom>
            <a:avLst/>
            <a:gdLst>
              <a:gd name="T0" fmla="*/ 46 w 1199"/>
              <a:gd name="T1" fmla="*/ 0 h 1442"/>
              <a:gd name="T2" fmla="*/ 46 w 1199"/>
              <a:gd name="T3" fmla="*/ 0 h 1442"/>
              <a:gd name="T4" fmla="*/ 37 w 1199"/>
              <a:gd name="T5" fmla="*/ 9 h 1442"/>
              <a:gd name="T6" fmla="*/ 0 w 1199"/>
              <a:gd name="T7" fmla="*/ 47 h 1442"/>
              <a:gd name="T8" fmla="*/ 1132 w 1199"/>
              <a:gd name="T9" fmla="*/ 1441 h 1442"/>
              <a:gd name="T10" fmla="*/ 1198 w 1199"/>
              <a:gd name="T11" fmla="*/ 1404 h 1442"/>
              <a:gd name="T12" fmla="*/ 46 w 1199"/>
              <a:gd name="T13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9" h="1442">
                <a:moveTo>
                  <a:pt x="46" y="0"/>
                </a:moveTo>
                <a:lnTo>
                  <a:pt x="46" y="0"/>
                </a:lnTo>
                <a:lnTo>
                  <a:pt x="37" y="9"/>
                </a:lnTo>
                <a:cubicBezTo>
                  <a:pt x="18" y="19"/>
                  <a:pt x="9" y="37"/>
                  <a:pt x="0" y="47"/>
                </a:cubicBezTo>
                <a:cubicBezTo>
                  <a:pt x="224" y="617"/>
                  <a:pt x="627" y="1104"/>
                  <a:pt x="1132" y="1441"/>
                </a:cubicBezTo>
                <a:cubicBezTo>
                  <a:pt x="1160" y="1423"/>
                  <a:pt x="1179" y="1413"/>
                  <a:pt x="1198" y="1404"/>
                </a:cubicBezTo>
                <a:cubicBezTo>
                  <a:pt x="673" y="1067"/>
                  <a:pt x="271" y="580"/>
                  <a:pt x="4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8">
            <a:extLst>
              <a:ext uri="{FF2B5EF4-FFF2-40B4-BE49-F238E27FC236}">
                <a16:creationId xmlns:a16="http://schemas.microsoft.com/office/drawing/2014/main" id="{C31ACB5D-8932-C446-8B3F-D02E9CC6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154" y="7779322"/>
            <a:ext cx="22977" cy="78116"/>
          </a:xfrm>
          <a:custGeom>
            <a:avLst/>
            <a:gdLst>
              <a:gd name="T0" fmla="*/ 19 w 20"/>
              <a:gd name="T1" fmla="*/ 0 h 76"/>
              <a:gd name="T2" fmla="*/ 19 w 20"/>
              <a:gd name="T3" fmla="*/ 0 h 76"/>
              <a:gd name="T4" fmla="*/ 0 w 20"/>
              <a:gd name="T5" fmla="*/ 75 h 76"/>
              <a:gd name="T6" fmla="*/ 19 w 20"/>
              <a:gd name="T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76">
                <a:moveTo>
                  <a:pt x="19" y="0"/>
                </a:moveTo>
                <a:lnTo>
                  <a:pt x="19" y="0"/>
                </a:lnTo>
                <a:cubicBezTo>
                  <a:pt x="9" y="19"/>
                  <a:pt x="0" y="46"/>
                  <a:pt x="0" y="75"/>
                </a:cubicBezTo>
                <a:cubicBezTo>
                  <a:pt x="9" y="46"/>
                  <a:pt x="9" y="19"/>
                  <a:pt x="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0">
            <a:extLst>
              <a:ext uri="{FF2B5EF4-FFF2-40B4-BE49-F238E27FC236}">
                <a16:creationId xmlns:a16="http://schemas.microsoft.com/office/drawing/2014/main" id="{5697DA0A-5590-B54E-B6ED-7F6E68FA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506" y="7388735"/>
            <a:ext cx="1337178" cy="1612887"/>
          </a:xfrm>
          <a:custGeom>
            <a:avLst/>
            <a:gdLst>
              <a:gd name="T0" fmla="*/ 1227 w 1284"/>
              <a:gd name="T1" fmla="*/ 1470 h 1546"/>
              <a:gd name="T2" fmla="*/ 1227 w 1284"/>
              <a:gd name="T3" fmla="*/ 1470 h 1546"/>
              <a:gd name="T4" fmla="*/ 1161 w 1284"/>
              <a:gd name="T5" fmla="*/ 1507 h 1546"/>
              <a:gd name="T6" fmla="*/ 1227 w 1284"/>
              <a:gd name="T7" fmla="*/ 1545 h 1546"/>
              <a:gd name="T8" fmla="*/ 1283 w 1284"/>
              <a:gd name="T9" fmla="*/ 1498 h 1546"/>
              <a:gd name="T10" fmla="*/ 1227 w 1284"/>
              <a:gd name="T11" fmla="*/ 1470 h 1546"/>
              <a:gd name="T12" fmla="*/ 47 w 1284"/>
              <a:gd name="T13" fmla="*/ 0 h 1546"/>
              <a:gd name="T14" fmla="*/ 47 w 1284"/>
              <a:gd name="T15" fmla="*/ 0 h 1546"/>
              <a:gd name="T16" fmla="*/ 0 w 1284"/>
              <a:gd name="T17" fmla="*/ 47 h 1546"/>
              <a:gd name="T18" fmla="*/ 29 w 1284"/>
              <a:gd name="T19" fmla="*/ 113 h 1546"/>
              <a:gd name="T20" fmla="*/ 66 w 1284"/>
              <a:gd name="T21" fmla="*/ 75 h 1546"/>
              <a:gd name="T22" fmla="*/ 75 w 1284"/>
              <a:gd name="T23" fmla="*/ 66 h 1546"/>
              <a:gd name="T24" fmla="*/ 47 w 1284"/>
              <a:gd name="T25" fmla="*/ 0 h 1546"/>
              <a:gd name="T26" fmla="*/ 1227 w 1284"/>
              <a:gd name="T27" fmla="*/ 147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4" h="1546">
                <a:moveTo>
                  <a:pt x="1227" y="1470"/>
                </a:moveTo>
                <a:lnTo>
                  <a:pt x="1227" y="1470"/>
                </a:lnTo>
                <a:cubicBezTo>
                  <a:pt x="1208" y="1479"/>
                  <a:pt x="1189" y="1489"/>
                  <a:pt x="1161" y="1507"/>
                </a:cubicBezTo>
                <a:cubicBezTo>
                  <a:pt x="1180" y="1517"/>
                  <a:pt x="1208" y="1526"/>
                  <a:pt x="1227" y="1545"/>
                </a:cubicBezTo>
                <a:cubicBezTo>
                  <a:pt x="1245" y="1526"/>
                  <a:pt x="1264" y="1517"/>
                  <a:pt x="1283" y="1498"/>
                </a:cubicBezTo>
                <a:cubicBezTo>
                  <a:pt x="1264" y="1489"/>
                  <a:pt x="1245" y="1479"/>
                  <a:pt x="1227" y="1470"/>
                </a:cubicBezTo>
                <a:lnTo>
                  <a:pt x="47" y="0"/>
                </a:lnTo>
                <a:lnTo>
                  <a:pt x="47" y="0"/>
                </a:lnTo>
                <a:cubicBezTo>
                  <a:pt x="38" y="19"/>
                  <a:pt x="19" y="29"/>
                  <a:pt x="0" y="47"/>
                </a:cubicBezTo>
                <a:cubicBezTo>
                  <a:pt x="10" y="66"/>
                  <a:pt x="19" y="94"/>
                  <a:pt x="29" y="113"/>
                </a:cubicBezTo>
                <a:cubicBezTo>
                  <a:pt x="38" y="103"/>
                  <a:pt x="47" y="85"/>
                  <a:pt x="66" y="75"/>
                </a:cubicBezTo>
                <a:lnTo>
                  <a:pt x="75" y="66"/>
                </a:lnTo>
                <a:cubicBezTo>
                  <a:pt x="66" y="47"/>
                  <a:pt x="57" y="19"/>
                  <a:pt x="47" y="0"/>
                </a:cubicBezTo>
                <a:lnTo>
                  <a:pt x="1227" y="14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1">
            <a:extLst>
              <a:ext uri="{FF2B5EF4-FFF2-40B4-BE49-F238E27FC236}">
                <a16:creationId xmlns:a16="http://schemas.microsoft.com/office/drawing/2014/main" id="{992055AE-04EA-7247-A395-5F3F6983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31" y="10177973"/>
            <a:ext cx="1861021" cy="1475031"/>
          </a:xfrm>
          <a:custGeom>
            <a:avLst/>
            <a:gdLst>
              <a:gd name="T0" fmla="*/ 149 w 1788"/>
              <a:gd name="T1" fmla="*/ 0 h 1414"/>
              <a:gd name="T2" fmla="*/ 149 w 1788"/>
              <a:gd name="T3" fmla="*/ 0 h 1414"/>
              <a:gd name="T4" fmla="*/ 0 w 1788"/>
              <a:gd name="T5" fmla="*/ 477 h 1414"/>
              <a:gd name="T6" fmla="*/ 9 w 1788"/>
              <a:gd name="T7" fmla="*/ 477 h 1414"/>
              <a:gd name="T8" fmla="*/ 9 w 1788"/>
              <a:gd name="T9" fmla="*/ 534 h 1414"/>
              <a:gd name="T10" fmla="*/ 0 w 1788"/>
              <a:gd name="T11" fmla="*/ 534 h 1414"/>
              <a:gd name="T12" fmla="*/ 271 w 1788"/>
              <a:gd name="T13" fmla="*/ 1151 h 1414"/>
              <a:gd name="T14" fmla="*/ 907 w 1788"/>
              <a:gd name="T15" fmla="*/ 1413 h 1414"/>
              <a:gd name="T16" fmla="*/ 1553 w 1788"/>
              <a:gd name="T17" fmla="*/ 1151 h 1414"/>
              <a:gd name="T18" fmla="*/ 1787 w 1788"/>
              <a:gd name="T19" fmla="*/ 749 h 1414"/>
              <a:gd name="T20" fmla="*/ 280 w 1788"/>
              <a:gd name="T21" fmla="*/ 749 h 1414"/>
              <a:gd name="T22" fmla="*/ 149 w 1788"/>
              <a:gd name="T23" fmla="*/ 0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8" h="1414">
                <a:moveTo>
                  <a:pt x="149" y="0"/>
                </a:moveTo>
                <a:lnTo>
                  <a:pt x="149" y="0"/>
                </a:lnTo>
                <a:cubicBezTo>
                  <a:pt x="65" y="140"/>
                  <a:pt x="9" y="300"/>
                  <a:pt x="0" y="477"/>
                </a:cubicBezTo>
                <a:cubicBezTo>
                  <a:pt x="9" y="477"/>
                  <a:pt x="9" y="477"/>
                  <a:pt x="9" y="477"/>
                </a:cubicBezTo>
                <a:cubicBezTo>
                  <a:pt x="9" y="534"/>
                  <a:pt x="9" y="534"/>
                  <a:pt x="9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9" y="777"/>
                  <a:pt x="112" y="992"/>
                  <a:pt x="271" y="1151"/>
                </a:cubicBezTo>
                <a:cubicBezTo>
                  <a:pt x="430" y="1310"/>
                  <a:pt x="664" y="1413"/>
                  <a:pt x="907" y="1413"/>
                </a:cubicBezTo>
                <a:cubicBezTo>
                  <a:pt x="1160" y="1413"/>
                  <a:pt x="1385" y="1310"/>
                  <a:pt x="1553" y="1151"/>
                </a:cubicBezTo>
                <a:cubicBezTo>
                  <a:pt x="1665" y="1039"/>
                  <a:pt x="1750" y="899"/>
                  <a:pt x="1787" y="749"/>
                </a:cubicBezTo>
                <a:cubicBezTo>
                  <a:pt x="280" y="749"/>
                  <a:pt x="280" y="749"/>
                  <a:pt x="280" y="749"/>
                </a:cubicBezTo>
                <a:cubicBezTo>
                  <a:pt x="149" y="0"/>
                  <a:pt x="149" y="0"/>
                  <a:pt x="149" y="0"/>
                </a:cubicBezTo>
              </a:path>
            </a:pathLst>
          </a:cu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2">
            <a:extLst>
              <a:ext uri="{FF2B5EF4-FFF2-40B4-BE49-F238E27FC236}">
                <a16:creationId xmlns:a16="http://schemas.microsoft.com/office/drawing/2014/main" id="{F291963B-9783-814A-B53F-653CBE8B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506" y="9759816"/>
            <a:ext cx="1718574" cy="1130399"/>
          </a:xfrm>
          <a:custGeom>
            <a:avLst/>
            <a:gdLst>
              <a:gd name="T0" fmla="*/ 702 w 1649"/>
              <a:gd name="T1" fmla="*/ 0 h 1086"/>
              <a:gd name="T2" fmla="*/ 702 w 1649"/>
              <a:gd name="T3" fmla="*/ 0 h 1086"/>
              <a:gd name="T4" fmla="*/ 66 w 1649"/>
              <a:gd name="T5" fmla="*/ 262 h 1086"/>
              <a:gd name="T6" fmla="*/ 0 w 1649"/>
              <a:gd name="T7" fmla="*/ 337 h 1086"/>
              <a:gd name="T8" fmla="*/ 132 w 1649"/>
              <a:gd name="T9" fmla="*/ 1085 h 1086"/>
              <a:gd name="T10" fmla="*/ 1601 w 1649"/>
              <a:gd name="T11" fmla="*/ 1085 h 1086"/>
              <a:gd name="T12" fmla="*/ 1610 w 1649"/>
              <a:gd name="T13" fmla="*/ 907 h 1086"/>
              <a:gd name="T14" fmla="*/ 1648 w 1649"/>
              <a:gd name="T15" fmla="*/ 907 h 1086"/>
              <a:gd name="T16" fmla="*/ 1648 w 1649"/>
              <a:gd name="T17" fmla="*/ 907 h 1086"/>
              <a:gd name="T18" fmla="*/ 1610 w 1649"/>
              <a:gd name="T19" fmla="*/ 907 h 1086"/>
              <a:gd name="T20" fmla="*/ 1348 w 1649"/>
              <a:gd name="T21" fmla="*/ 262 h 1086"/>
              <a:gd name="T22" fmla="*/ 702 w 1649"/>
              <a:gd name="T23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9" h="1086">
                <a:moveTo>
                  <a:pt x="702" y="0"/>
                </a:moveTo>
                <a:lnTo>
                  <a:pt x="702" y="0"/>
                </a:lnTo>
                <a:cubicBezTo>
                  <a:pt x="459" y="0"/>
                  <a:pt x="225" y="103"/>
                  <a:pt x="66" y="262"/>
                </a:cubicBezTo>
                <a:cubicBezTo>
                  <a:pt x="38" y="290"/>
                  <a:pt x="19" y="308"/>
                  <a:pt x="0" y="337"/>
                </a:cubicBezTo>
                <a:cubicBezTo>
                  <a:pt x="132" y="1085"/>
                  <a:pt x="132" y="1085"/>
                  <a:pt x="132" y="1085"/>
                </a:cubicBezTo>
                <a:cubicBezTo>
                  <a:pt x="1601" y="1085"/>
                  <a:pt x="1601" y="1085"/>
                  <a:pt x="1601" y="1085"/>
                </a:cubicBezTo>
                <a:cubicBezTo>
                  <a:pt x="1610" y="1029"/>
                  <a:pt x="1610" y="964"/>
                  <a:pt x="1610" y="907"/>
                </a:cubicBezTo>
                <a:cubicBezTo>
                  <a:pt x="1648" y="907"/>
                  <a:pt x="1648" y="907"/>
                  <a:pt x="1648" y="907"/>
                </a:cubicBezTo>
                <a:lnTo>
                  <a:pt x="1648" y="907"/>
                </a:lnTo>
                <a:cubicBezTo>
                  <a:pt x="1610" y="907"/>
                  <a:pt x="1610" y="907"/>
                  <a:pt x="1610" y="907"/>
                </a:cubicBezTo>
                <a:cubicBezTo>
                  <a:pt x="1610" y="655"/>
                  <a:pt x="1517" y="430"/>
                  <a:pt x="1348" y="262"/>
                </a:cubicBezTo>
                <a:cubicBezTo>
                  <a:pt x="1180" y="103"/>
                  <a:pt x="955" y="0"/>
                  <a:pt x="70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63">
            <a:extLst>
              <a:ext uri="{FF2B5EF4-FFF2-40B4-BE49-F238E27FC236}">
                <a16:creationId xmlns:a16="http://schemas.microsoft.com/office/drawing/2014/main" id="{4E0B0861-37C7-2445-97E5-F62D90D41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768" y="10109045"/>
            <a:ext cx="1727764" cy="850098"/>
          </a:xfrm>
          <a:custGeom>
            <a:avLst/>
            <a:gdLst>
              <a:gd name="T0" fmla="*/ 56 w 1658"/>
              <a:gd name="T1" fmla="*/ 0 h 815"/>
              <a:gd name="T2" fmla="*/ 56 w 1658"/>
              <a:gd name="T3" fmla="*/ 0 h 815"/>
              <a:gd name="T4" fmla="*/ 0 w 1658"/>
              <a:gd name="T5" fmla="*/ 65 h 815"/>
              <a:gd name="T6" fmla="*/ 131 w 1658"/>
              <a:gd name="T7" fmla="*/ 814 h 815"/>
              <a:gd name="T8" fmla="*/ 1638 w 1658"/>
              <a:gd name="T9" fmla="*/ 814 h 815"/>
              <a:gd name="T10" fmla="*/ 1657 w 1658"/>
              <a:gd name="T11" fmla="*/ 748 h 815"/>
              <a:gd name="T12" fmla="*/ 188 w 1658"/>
              <a:gd name="T13" fmla="*/ 748 h 815"/>
              <a:gd name="T14" fmla="*/ 56 w 1658"/>
              <a:gd name="T15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8" h="815">
                <a:moveTo>
                  <a:pt x="56" y="0"/>
                </a:moveTo>
                <a:lnTo>
                  <a:pt x="56" y="0"/>
                </a:lnTo>
                <a:cubicBezTo>
                  <a:pt x="38" y="18"/>
                  <a:pt x="19" y="46"/>
                  <a:pt x="0" y="65"/>
                </a:cubicBezTo>
                <a:cubicBezTo>
                  <a:pt x="131" y="814"/>
                  <a:pt x="131" y="814"/>
                  <a:pt x="131" y="814"/>
                </a:cubicBezTo>
                <a:cubicBezTo>
                  <a:pt x="1638" y="814"/>
                  <a:pt x="1638" y="814"/>
                  <a:pt x="1638" y="814"/>
                </a:cubicBezTo>
                <a:cubicBezTo>
                  <a:pt x="1648" y="786"/>
                  <a:pt x="1648" y="767"/>
                  <a:pt x="1657" y="748"/>
                </a:cubicBezTo>
                <a:cubicBezTo>
                  <a:pt x="188" y="748"/>
                  <a:pt x="188" y="748"/>
                  <a:pt x="188" y="748"/>
                </a:cubicBezTo>
                <a:cubicBezTo>
                  <a:pt x="56" y="0"/>
                  <a:pt x="56" y="0"/>
                  <a:pt x="5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64">
            <a:extLst>
              <a:ext uri="{FF2B5EF4-FFF2-40B4-BE49-F238E27FC236}">
                <a16:creationId xmlns:a16="http://schemas.microsoft.com/office/drawing/2014/main" id="{99856F40-713C-124E-A0BF-F4D238D0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393" y="10090664"/>
            <a:ext cx="215972" cy="583581"/>
          </a:xfrm>
          <a:custGeom>
            <a:avLst/>
            <a:gdLst>
              <a:gd name="T0" fmla="*/ 197 w 207"/>
              <a:gd name="T1" fmla="*/ 0 h 562"/>
              <a:gd name="T2" fmla="*/ 197 w 207"/>
              <a:gd name="T3" fmla="*/ 0 h 562"/>
              <a:gd name="T4" fmla="*/ 0 w 207"/>
              <a:gd name="T5" fmla="*/ 561 h 562"/>
              <a:gd name="T6" fmla="*/ 57 w 207"/>
              <a:gd name="T7" fmla="*/ 561 h 562"/>
              <a:gd name="T8" fmla="*/ 206 w 207"/>
              <a:gd name="T9" fmla="*/ 84 h 562"/>
              <a:gd name="T10" fmla="*/ 197 w 207"/>
              <a:gd name="T11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" h="562">
                <a:moveTo>
                  <a:pt x="197" y="0"/>
                </a:moveTo>
                <a:lnTo>
                  <a:pt x="197" y="0"/>
                </a:lnTo>
                <a:cubicBezTo>
                  <a:pt x="75" y="159"/>
                  <a:pt x="0" y="346"/>
                  <a:pt x="0" y="561"/>
                </a:cubicBezTo>
                <a:cubicBezTo>
                  <a:pt x="57" y="561"/>
                  <a:pt x="57" y="561"/>
                  <a:pt x="57" y="561"/>
                </a:cubicBezTo>
                <a:cubicBezTo>
                  <a:pt x="66" y="384"/>
                  <a:pt x="122" y="224"/>
                  <a:pt x="206" y="84"/>
                </a:cubicBezTo>
                <a:cubicBezTo>
                  <a:pt x="197" y="0"/>
                  <a:pt x="197" y="0"/>
                  <a:pt x="19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6">
            <a:extLst>
              <a:ext uri="{FF2B5EF4-FFF2-40B4-BE49-F238E27FC236}">
                <a16:creationId xmlns:a16="http://schemas.microsoft.com/office/drawing/2014/main" id="{3B5C400C-D0FA-5546-9FA7-BC4CFB45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578" y="10021739"/>
            <a:ext cx="68928" cy="156234"/>
          </a:xfrm>
          <a:custGeom>
            <a:avLst/>
            <a:gdLst>
              <a:gd name="T0" fmla="*/ 47 w 66"/>
              <a:gd name="T1" fmla="*/ 0 h 151"/>
              <a:gd name="T2" fmla="*/ 47 w 66"/>
              <a:gd name="T3" fmla="*/ 0 h 151"/>
              <a:gd name="T4" fmla="*/ 0 w 66"/>
              <a:gd name="T5" fmla="*/ 66 h 151"/>
              <a:gd name="T6" fmla="*/ 9 w 66"/>
              <a:gd name="T7" fmla="*/ 150 h 151"/>
              <a:gd name="T8" fmla="*/ 65 w 66"/>
              <a:gd name="T9" fmla="*/ 85 h 151"/>
              <a:gd name="T10" fmla="*/ 47 w 66"/>
              <a:gd name="T1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" h="151">
                <a:moveTo>
                  <a:pt x="47" y="0"/>
                </a:moveTo>
                <a:lnTo>
                  <a:pt x="47" y="0"/>
                </a:lnTo>
                <a:cubicBezTo>
                  <a:pt x="28" y="28"/>
                  <a:pt x="9" y="47"/>
                  <a:pt x="0" y="66"/>
                </a:cubicBezTo>
                <a:cubicBezTo>
                  <a:pt x="9" y="150"/>
                  <a:pt x="9" y="150"/>
                  <a:pt x="9" y="150"/>
                </a:cubicBezTo>
                <a:cubicBezTo>
                  <a:pt x="28" y="131"/>
                  <a:pt x="47" y="103"/>
                  <a:pt x="65" y="85"/>
                </a:cubicBezTo>
                <a:cubicBezTo>
                  <a:pt x="47" y="0"/>
                  <a:pt x="47" y="0"/>
                  <a:pt x="4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9">
            <a:extLst>
              <a:ext uri="{FF2B5EF4-FFF2-40B4-BE49-F238E27FC236}">
                <a16:creationId xmlns:a16="http://schemas.microsoft.com/office/drawing/2014/main" id="{F13E9EB4-EC4F-9E4D-BB9D-26DCEDBB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152" y="10890214"/>
            <a:ext cx="78118" cy="68928"/>
          </a:xfrm>
          <a:custGeom>
            <a:avLst/>
            <a:gdLst>
              <a:gd name="T0" fmla="*/ 75 w 76"/>
              <a:gd name="T1" fmla="*/ 0 h 67"/>
              <a:gd name="T2" fmla="*/ 75 w 76"/>
              <a:gd name="T3" fmla="*/ 0 h 67"/>
              <a:gd name="T4" fmla="*/ 19 w 76"/>
              <a:gd name="T5" fmla="*/ 0 h 67"/>
              <a:gd name="T6" fmla="*/ 0 w 76"/>
              <a:gd name="T7" fmla="*/ 66 h 67"/>
              <a:gd name="T8" fmla="*/ 66 w 76"/>
              <a:gd name="T9" fmla="*/ 66 h 67"/>
              <a:gd name="T10" fmla="*/ 75 w 76"/>
              <a:gd name="T11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67">
                <a:moveTo>
                  <a:pt x="75" y="0"/>
                </a:moveTo>
                <a:lnTo>
                  <a:pt x="75" y="0"/>
                </a:lnTo>
                <a:cubicBezTo>
                  <a:pt x="19" y="0"/>
                  <a:pt x="19" y="0"/>
                  <a:pt x="19" y="0"/>
                </a:cubicBezTo>
                <a:cubicBezTo>
                  <a:pt x="10" y="19"/>
                  <a:pt x="10" y="38"/>
                  <a:pt x="0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6" y="38"/>
                  <a:pt x="75" y="19"/>
                  <a:pt x="7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0">
            <a:extLst>
              <a:ext uri="{FF2B5EF4-FFF2-40B4-BE49-F238E27FC236}">
                <a16:creationId xmlns:a16="http://schemas.microsoft.com/office/drawing/2014/main" id="{223506F5-8B58-4444-92FF-97F64CAC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3000400"/>
            <a:ext cx="2320533" cy="4594"/>
          </a:xfrm>
          <a:custGeom>
            <a:avLst/>
            <a:gdLst>
              <a:gd name="T0" fmla="*/ 2228 w 2229"/>
              <a:gd name="T1" fmla="*/ 0 h 1"/>
              <a:gd name="T2" fmla="*/ 0 w 2229"/>
              <a:gd name="T3" fmla="*/ 0 h 1"/>
              <a:gd name="T4" fmla="*/ 2228 w 222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9" h="1">
                <a:moveTo>
                  <a:pt x="2228" y="0"/>
                </a:moveTo>
                <a:lnTo>
                  <a:pt x="0" y="0"/>
                </a:lnTo>
                <a:lnTo>
                  <a:pt x="222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1">
            <a:extLst>
              <a:ext uri="{FF2B5EF4-FFF2-40B4-BE49-F238E27FC236}">
                <a16:creationId xmlns:a16="http://schemas.microsoft.com/office/drawing/2014/main" id="{74D9B25D-97F3-1240-B81E-0AACB54A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3000400"/>
            <a:ext cx="2320533" cy="4594"/>
          </a:xfrm>
          <a:custGeom>
            <a:avLst/>
            <a:gdLst>
              <a:gd name="T0" fmla="*/ 2228 w 2229"/>
              <a:gd name="T1" fmla="*/ 0 h 1"/>
              <a:gd name="T2" fmla="*/ 0 w 2229"/>
              <a:gd name="T3" fmla="*/ 0 h 1"/>
              <a:gd name="T4" fmla="*/ 2228 w 222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9" h="1">
                <a:moveTo>
                  <a:pt x="2228" y="0"/>
                </a:moveTo>
                <a:lnTo>
                  <a:pt x="0" y="0"/>
                </a:lnTo>
                <a:lnTo>
                  <a:pt x="222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2">
            <a:extLst>
              <a:ext uri="{FF2B5EF4-FFF2-40B4-BE49-F238E27FC236}">
                <a16:creationId xmlns:a16="http://schemas.microsoft.com/office/drawing/2014/main" id="{F821B90D-EC55-3849-8626-958C8288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2972829"/>
            <a:ext cx="2320533" cy="68925"/>
          </a:xfrm>
          <a:custGeom>
            <a:avLst/>
            <a:gdLst>
              <a:gd name="T0" fmla="*/ 2228 w 2229"/>
              <a:gd name="T1" fmla="*/ 0 h 66"/>
              <a:gd name="T2" fmla="*/ 0 w 2229"/>
              <a:gd name="T3" fmla="*/ 0 h 66"/>
              <a:gd name="T4" fmla="*/ 0 w 2229"/>
              <a:gd name="T5" fmla="*/ 65 h 66"/>
              <a:gd name="T6" fmla="*/ 2228 w 2229"/>
              <a:gd name="T7" fmla="*/ 65 h 66"/>
              <a:gd name="T8" fmla="*/ 2228 w 2229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9" h="66">
                <a:moveTo>
                  <a:pt x="2228" y="0"/>
                </a:moveTo>
                <a:lnTo>
                  <a:pt x="0" y="0"/>
                </a:lnTo>
                <a:lnTo>
                  <a:pt x="0" y="65"/>
                </a:lnTo>
                <a:lnTo>
                  <a:pt x="2228" y="65"/>
                </a:lnTo>
                <a:lnTo>
                  <a:pt x="2228" y="0"/>
                </a:lnTo>
              </a:path>
            </a:pathLst>
          </a:custGeom>
          <a:solidFill>
            <a:srgbClr val="C858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73">
            <a:extLst>
              <a:ext uri="{FF2B5EF4-FFF2-40B4-BE49-F238E27FC236}">
                <a16:creationId xmlns:a16="http://schemas.microsoft.com/office/drawing/2014/main" id="{EEC34544-B407-CD4A-958A-7B6D3898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2972829"/>
            <a:ext cx="2320533" cy="68925"/>
          </a:xfrm>
          <a:custGeom>
            <a:avLst/>
            <a:gdLst>
              <a:gd name="T0" fmla="*/ 2228 w 2229"/>
              <a:gd name="T1" fmla="*/ 0 h 66"/>
              <a:gd name="T2" fmla="*/ 0 w 2229"/>
              <a:gd name="T3" fmla="*/ 0 h 66"/>
              <a:gd name="T4" fmla="*/ 0 w 2229"/>
              <a:gd name="T5" fmla="*/ 65 h 66"/>
              <a:gd name="T6" fmla="*/ 2228 w 2229"/>
              <a:gd name="T7" fmla="*/ 65 h 66"/>
              <a:gd name="T8" fmla="*/ 2228 w 2229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9" h="66">
                <a:moveTo>
                  <a:pt x="2228" y="0"/>
                </a:moveTo>
                <a:lnTo>
                  <a:pt x="0" y="0"/>
                </a:lnTo>
                <a:lnTo>
                  <a:pt x="0" y="65"/>
                </a:lnTo>
                <a:lnTo>
                  <a:pt x="2228" y="65"/>
                </a:lnTo>
                <a:lnTo>
                  <a:pt x="222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74">
            <a:extLst>
              <a:ext uri="{FF2B5EF4-FFF2-40B4-BE49-F238E27FC236}">
                <a16:creationId xmlns:a16="http://schemas.microsoft.com/office/drawing/2014/main" id="{B382EA0F-54CE-ED45-9198-6B122A59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5573666"/>
            <a:ext cx="2320533" cy="4594"/>
          </a:xfrm>
          <a:custGeom>
            <a:avLst/>
            <a:gdLst>
              <a:gd name="T0" fmla="*/ 2228 w 2229"/>
              <a:gd name="T1" fmla="*/ 0 h 1"/>
              <a:gd name="T2" fmla="*/ 0 w 2229"/>
              <a:gd name="T3" fmla="*/ 0 h 1"/>
              <a:gd name="T4" fmla="*/ 2228 w 222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9" h="1">
                <a:moveTo>
                  <a:pt x="2228" y="0"/>
                </a:moveTo>
                <a:lnTo>
                  <a:pt x="0" y="0"/>
                </a:lnTo>
                <a:lnTo>
                  <a:pt x="222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Line 375">
            <a:extLst>
              <a:ext uri="{FF2B5EF4-FFF2-40B4-BE49-F238E27FC236}">
                <a16:creationId xmlns:a16="http://schemas.microsoft.com/office/drawing/2014/main" id="{7F0E5BAC-4270-D24A-82D8-A66E31B63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2192" y="5573666"/>
            <a:ext cx="2329723" cy="459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Freeform 376">
            <a:extLst>
              <a:ext uri="{FF2B5EF4-FFF2-40B4-BE49-F238E27FC236}">
                <a16:creationId xmlns:a16="http://schemas.microsoft.com/office/drawing/2014/main" id="{EAC0F1CF-DFF8-144B-A6BB-C63EBD0B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5536905"/>
            <a:ext cx="2320533" cy="68925"/>
          </a:xfrm>
          <a:custGeom>
            <a:avLst/>
            <a:gdLst>
              <a:gd name="T0" fmla="*/ 2228 w 2229"/>
              <a:gd name="T1" fmla="*/ 0 h 67"/>
              <a:gd name="T2" fmla="*/ 0 w 2229"/>
              <a:gd name="T3" fmla="*/ 0 h 67"/>
              <a:gd name="T4" fmla="*/ 0 w 2229"/>
              <a:gd name="T5" fmla="*/ 66 h 67"/>
              <a:gd name="T6" fmla="*/ 2228 w 2229"/>
              <a:gd name="T7" fmla="*/ 66 h 67"/>
              <a:gd name="T8" fmla="*/ 2228 w 2229"/>
              <a:gd name="T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9" h="67">
                <a:moveTo>
                  <a:pt x="2228" y="0"/>
                </a:moveTo>
                <a:lnTo>
                  <a:pt x="0" y="0"/>
                </a:lnTo>
                <a:lnTo>
                  <a:pt x="0" y="66"/>
                </a:lnTo>
                <a:lnTo>
                  <a:pt x="2228" y="66"/>
                </a:lnTo>
                <a:lnTo>
                  <a:pt x="222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77">
            <a:extLst>
              <a:ext uri="{FF2B5EF4-FFF2-40B4-BE49-F238E27FC236}">
                <a16:creationId xmlns:a16="http://schemas.microsoft.com/office/drawing/2014/main" id="{D99F85A2-1E9F-9841-B686-C73E52DA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5536905"/>
            <a:ext cx="2320533" cy="68925"/>
          </a:xfrm>
          <a:custGeom>
            <a:avLst/>
            <a:gdLst>
              <a:gd name="T0" fmla="*/ 2228 w 2229"/>
              <a:gd name="T1" fmla="*/ 0 h 67"/>
              <a:gd name="T2" fmla="*/ 0 w 2229"/>
              <a:gd name="T3" fmla="*/ 0 h 67"/>
              <a:gd name="T4" fmla="*/ 0 w 2229"/>
              <a:gd name="T5" fmla="*/ 66 h 67"/>
              <a:gd name="T6" fmla="*/ 2228 w 2229"/>
              <a:gd name="T7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9" h="67">
                <a:moveTo>
                  <a:pt x="2228" y="0"/>
                </a:moveTo>
                <a:lnTo>
                  <a:pt x="0" y="0"/>
                </a:lnTo>
                <a:lnTo>
                  <a:pt x="0" y="66"/>
                </a:lnTo>
                <a:lnTo>
                  <a:pt x="2228" y="6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" name="Freeform 378">
            <a:extLst>
              <a:ext uri="{FF2B5EF4-FFF2-40B4-BE49-F238E27FC236}">
                <a16:creationId xmlns:a16="http://schemas.microsoft.com/office/drawing/2014/main" id="{4F6B3569-38F3-7F4E-AD30-4DBCA45D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8137741"/>
            <a:ext cx="2320533" cy="4594"/>
          </a:xfrm>
          <a:custGeom>
            <a:avLst/>
            <a:gdLst>
              <a:gd name="T0" fmla="*/ 2228 w 2229"/>
              <a:gd name="T1" fmla="*/ 0 h 1"/>
              <a:gd name="T2" fmla="*/ 0 w 2229"/>
              <a:gd name="T3" fmla="*/ 0 h 1"/>
              <a:gd name="T4" fmla="*/ 2228 w 222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9" h="1">
                <a:moveTo>
                  <a:pt x="2228" y="0"/>
                </a:moveTo>
                <a:lnTo>
                  <a:pt x="0" y="0"/>
                </a:lnTo>
                <a:lnTo>
                  <a:pt x="222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Line 379">
            <a:extLst>
              <a:ext uri="{FF2B5EF4-FFF2-40B4-BE49-F238E27FC236}">
                <a16:creationId xmlns:a16="http://schemas.microsoft.com/office/drawing/2014/main" id="{6B4206E9-C394-EC4C-AB34-043D9D2A8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2192" y="8137741"/>
            <a:ext cx="2329723" cy="459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Freeform 380">
            <a:extLst>
              <a:ext uri="{FF2B5EF4-FFF2-40B4-BE49-F238E27FC236}">
                <a16:creationId xmlns:a16="http://schemas.microsoft.com/office/drawing/2014/main" id="{FCBF750C-B6DA-5147-B9D5-D79C45CF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8100980"/>
            <a:ext cx="2320533" cy="68925"/>
          </a:xfrm>
          <a:custGeom>
            <a:avLst/>
            <a:gdLst>
              <a:gd name="T0" fmla="*/ 2228 w 2229"/>
              <a:gd name="T1" fmla="*/ 0 h 67"/>
              <a:gd name="T2" fmla="*/ 0 w 2229"/>
              <a:gd name="T3" fmla="*/ 0 h 67"/>
              <a:gd name="T4" fmla="*/ 0 w 2229"/>
              <a:gd name="T5" fmla="*/ 66 h 67"/>
              <a:gd name="T6" fmla="*/ 2228 w 2229"/>
              <a:gd name="T7" fmla="*/ 66 h 67"/>
              <a:gd name="T8" fmla="*/ 2228 w 2229"/>
              <a:gd name="T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9" h="67">
                <a:moveTo>
                  <a:pt x="2228" y="0"/>
                </a:moveTo>
                <a:lnTo>
                  <a:pt x="0" y="0"/>
                </a:lnTo>
                <a:lnTo>
                  <a:pt x="0" y="66"/>
                </a:lnTo>
                <a:lnTo>
                  <a:pt x="2228" y="66"/>
                </a:lnTo>
                <a:lnTo>
                  <a:pt x="222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81">
            <a:extLst>
              <a:ext uri="{FF2B5EF4-FFF2-40B4-BE49-F238E27FC236}">
                <a16:creationId xmlns:a16="http://schemas.microsoft.com/office/drawing/2014/main" id="{BBF65F6C-84A1-8047-AA90-1857726B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8100980"/>
            <a:ext cx="2320533" cy="68925"/>
          </a:xfrm>
          <a:custGeom>
            <a:avLst/>
            <a:gdLst>
              <a:gd name="T0" fmla="*/ 2228 w 2229"/>
              <a:gd name="T1" fmla="*/ 0 h 67"/>
              <a:gd name="T2" fmla="*/ 0 w 2229"/>
              <a:gd name="T3" fmla="*/ 0 h 67"/>
              <a:gd name="T4" fmla="*/ 0 w 2229"/>
              <a:gd name="T5" fmla="*/ 66 h 67"/>
              <a:gd name="T6" fmla="*/ 2228 w 2229"/>
              <a:gd name="T7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9" h="67">
                <a:moveTo>
                  <a:pt x="2228" y="0"/>
                </a:moveTo>
                <a:lnTo>
                  <a:pt x="0" y="0"/>
                </a:lnTo>
                <a:lnTo>
                  <a:pt x="0" y="66"/>
                </a:lnTo>
                <a:lnTo>
                  <a:pt x="2228" y="6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5" name="Freeform 382">
            <a:extLst>
              <a:ext uri="{FF2B5EF4-FFF2-40B4-BE49-F238E27FC236}">
                <a16:creationId xmlns:a16="http://schemas.microsoft.com/office/drawing/2014/main" id="{FC2BD08A-06BF-414A-B767-CE20CF26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192" y="10674245"/>
            <a:ext cx="2256201" cy="59735"/>
          </a:xfrm>
          <a:custGeom>
            <a:avLst/>
            <a:gdLst>
              <a:gd name="T0" fmla="*/ 2162 w 2163"/>
              <a:gd name="T1" fmla="*/ 0 h 58"/>
              <a:gd name="T2" fmla="*/ 2162 w 2163"/>
              <a:gd name="T3" fmla="*/ 0 h 58"/>
              <a:gd name="T4" fmla="*/ 0 w 2163"/>
              <a:gd name="T5" fmla="*/ 0 h 58"/>
              <a:gd name="T6" fmla="*/ 0 w 2163"/>
              <a:gd name="T7" fmla="*/ 57 h 58"/>
              <a:gd name="T8" fmla="*/ 2162 w 2163"/>
              <a:gd name="T9" fmla="*/ 57 h 58"/>
              <a:gd name="T10" fmla="*/ 2162 w 2163"/>
              <a:gd name="T11" fmla="*/ 28 h 58"/>
              <a:gd name="T12" fmla="*/ 2162 w 2163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3" h="58">
                <a:moveTo>
                  <a:pt x="2162" y="0"/>
                </a:moveTo>
                <a:lnTo>
                  <a:pt x="2162" y="0"/>
                </a:lnTo>
                <a:cubicBezTo>
                  <a:pt x="0" y="0"/>
                  <a:pt x="0" y="0"/>
                  <a:pt x="0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2162" y="57"/>
                  <a:pt x="2162" y="57"/>
                  <a:pt x="2162" y="57"/>
                </a:cubicBezTo>
                <a:cubicBezTo>
                  <a:pt x="2162" y="47"/>
                  <a:pt x="2162" y="38"/>
                  <a:pt x="2162" y="28"/>
                </a:cubicBezTo>
                <a:cubicBezTo>
                  <a:pt x="2162" y="19"/>
                  <a:pt x="2162" y="10"/>
                  <a:pt x="216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83">
            <a:extLst>
              <a:ext uri="{FF2B5EF4-FFF2-40B4-BE49-F238E27FC236}">
                <a16:creationId xmlns:a16="http://schemas.microsoft.com/office/drawing/2014/main" id="{7CE2B34A-AFC1-3D42-823C-42F2C47F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31" y="10674245"/>
            <a:ext cx="9190" cy="59735"/>
          </a:xfrm>
          <a:custGeom>
            <a:avLst/>
            <a:gdLst>
              <a:gd name="T0" fmla="*/ 9 w 10"/>
              <a:gd name="T1" fmla="*/ 0 h 58"/>
              <a:gd name="T2" fmla="*/ 9 w 10"/>
              <a:gd name="T3" fmla="*/ 0 h 58"/>
              <a:gd name="T4" fmla="*/ 0 w 10"/>
              <a:gd name="T5" fmla="*/ 0 h 58"/>
              <a:gd name="T6" fmla="*/ 0 w 10"/>
              <a:gd name="T7" fmla="*/ 28 h 58"/>
              <a:gd name="T8" fmla="*/ 0 w 10"/>
              <a:gd name="T9" fmla="*/ 57 h 58"/>
              <a:gd name="T10" fmla="*/ 9 w 10"/>
              <a:gd name="T11" fmla="*/ 57 h 58"/>
              <a:gd name="T12" fmla="*/ 9 w 10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58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38"/>
                  <a:pt x="0" y="47"/>
                  <a:pt x="0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505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84">
            <a:extLst>
              <a:ext uri="{FF2B5EF4-FFF2-40B4-BE49-F238E27FC236}">
                <a16:creationId xmlns:a16="http://schemas.microsoft.com/office/drawing/2014/main" id="{30D720AF-6F96-034B-8043-A3B50B8B8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393" y="10674245"/>
            <a:ext cx="59738" cy="59735"/>
          </a:xfrm>
          <a:custGeom>
            <a:avLst/>
            <a:gdLst>
              <a:gd name="T0" fmla="*/ 57 w 58"/>
              <a:gd name="T1" fmla="*/ 0 h 58"/>
              <a:gd name="T2" fmla="*/ 57 w 58"/>
              <a:gd name="T3" fmla="*/ 0 h 58"/>
              <a:gd name="T4" fmla="*/ 0 w 58"/>
              <a:gd name="T5" fmla="*/ 0 h 58"/>
              <a:gd name="T6" fmla="*/ 0 w 58"/>
              <a:gd name="T7" fmla="*/ 28 h 58"/>
              <a:gd name="T8" fmla="*/ 0 w 58"/>
              <a:gd name="T9" fmla="*/ 57 h 58"/>
              <a:gd name="T10" fmla="*/ 57 w 58"/>
              <a:gd name="T11" fmla="*/ 57 h 58"/>
              <a:gd name="T12" fmla="*/ 57 w 58"/>
              <a:gd name="T13" fmla="*/ 28 h 58"/>
              <a:gd name="T14" fmla="*/ 57 w 58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58">
                <a:moveTo>
                  <a:pt x="57" y="0"/>
                </a:moveTo>
                <a:lnTo>
                  <a:pt x="57" y="0"/>
                </a:ln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38"/>
                  <a:pt x="0" y="47"/>
                  <a:pt x="0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47"/>
                  <a:pt x="57" y="38"/>
                  <a:pt x="57" y="28"/>
                </a:cubicBezTo>
                <a:cubicBezTo>
                  <a:pt x="57" y="19"/>
                  <a:pt x="57" y="10"/>
                  <a:pt x="5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85">
            <a:extLst>
              <a:ext uri="{FF2B5EF4-FFF2-40B4-BE49-F238E27FC236}">
                <a16:creationId xmlns:a16="http://schemas.microsoft.com/office/drawing/2014/main" id="{98518536-F2F6-C744-A440-B734D60D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31" y="2053806"/>
            <a:ext cx="1893188" cy="1865617"/>
          </a:xfrm>
          <a:custGeom>
            <a:avLst/>
            <a:gdLst>
              <a:gd name="T0" fmla="*/ 907 w 1816"/>
              <a:gd name="T1" fmla="*/ 0 h 1789"/>
              <a:gd name="T2" fmla="*/ 907 w 1816"/>
              <a:gd name="T3" fmla="*/ 0 h 1789"/>
              <a:gd name="T4" fmla="*/ 271 w 1816"/>
              <a:gd name="T5" fmla="*/ 272 h 1789"/>
              <a:gd name="T6" fmla="*/ 0 w 1816"/>
              <a:gd name="T7" fmla="*/ 880 h 1789"/>
              <a:gd name="T8" fmla="*/ 9 w 1816"/>
              <a:gd name="T9" fmla="*/ 880 h 1789"/>
              <a:gd name="T10" fmla="*/ 9 w 1816"/>
              <a:gd name="T11" fmla="*/ 945 h 1789"/>
              <a:gd name="T12" fmla="*/ 0 w 1816"/>
              <a:gd name="T13" fmla="*/ 945 h 1789"/>
              <a:gd name="T14" fmla="*/ 271 w 1816"/>
              <a:gd name="T15" fmla="*/ 1554 h 1789"/>
              <a:gd name="T16" fmla="*/ 673 w 1816"/>
              <a:gd name="T17" fmla="*/ 1788 h 1789"/>
              <a:gd name="T18" fmla="*/ 458 w 1816"/>
              <a:gd name="T19" fmla="*/ 927 h 1789"/>
              <a:gd name="T20" fmla="*/ 440 w 1816"/>
              <a:gd name="T21" fmla="*/ 880 h 1789"/>
              <a:gd name="T22" fmla="*/ 1815 w 1816"/>
              <a:gd name="T23" fmla="*/ 880 h 1789"/>
              <a:gd name="T24" fmla="*/ 1553 w 1816"/>
              <a:gd name="T25" fmla="*/ 272 h 1789"/>
              <a:gd name="T26" fmla="*/ 907 w 1816"/>
              <a:gd name="T27" fmla="*/ 0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6" h="1789">
                <a:moveTo>
                  <a:pt x="907" y="0"/>
                </a:moveTo>
                <a:lnTo>
                  <a:pt x="907" y="0"/>
                </a:lnTo>
                <a:cubicBezTo>
                  <a:pt x="664" y="0"/>
                  <a:pt x="430" y="103"/>
                  <a:pt x="271" y="272"/>
                </a:cubicBezTo>
                <a:cubicBezTo>
                  <a:pt x="112" y="431"/>
                  <a:pt x="9" y="636"/>
                  <a:pt x="0" y="880"/>
                </a:cubicBezTo>
                <a:cubicBezTo>
                  <a:pt x="9" y="880"/>
                  <a:pt x="9" y="880"/>
                  <a:pt x="9" y="880"/>
                </a:cubicBezTo>
                <a:cubicBezTo>
                  <a:pt x="9" y="945"/>
                  <a:pt x="9" y="945"/>
                  <a:pt x="9" y="945"/>
                </a:cubicBezTo>
                <a:cubicBezTo>
                  <a:pt x="0" y="945"/>
                  <a:pt x="0" y="945"/>
                  <a:pt x="0" y="945"/>
                </a:cubicBezTo>
                <a:cubicBezTo>
                  <a:pt x="9" y="1179"/>
                  <a:pt x="112" y="1395"/>
                  <a:pt x="271" y="1554"/>
                </a:cubicBezTo>
                <a:cubicBezTo>
                  <a:pt x="383" y="1666"/>
                  <a:pt x="524" y="1750"/>
                  <a:pt x="673" y="1788"/>
                </a:cubicBezTo>
                <a:cubicBezTo>
                  <a:pt x="655" y="1395"/>
                  <a:pt x="542" y="1086"/>
                  <a:pt x="458" y="927"/>
                </a:cubicBezTo>
                <a:cubicBezTo>
                  <a:pt x="440" y="880"/>
                  <a:pt x="440" y="880"/>
                  <a:pt x="440" y="880"/>
                </a:cubicBezTo>
                <a:cubicBezTo>
                  <a:pt x="1815" y="880"/>
                  <a:pt x="1815" y="880"/>
                  <a:pt x="1815" y="880"/>
                </a:cubicBezTo>
                <a:cubicBezTo>
                  <a:pt x="1815" y="636"/>
                  <a:pt x="1712" y="431"/>
                  <a:pt x="1553" y="272"/>
                </a:cubicBezTo>
                <a:cubicBezTo>
                  <a:pt x="1385" y="103"/>
                  <a:pt x="1160" y="0"/>
                  <a:pt x="90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86">
            <a:extLst>
              <a:ext uri="{FF2B5EF4-FFF2-40B4-BE49-F238E27FC236}">
                <a16:creationId xmlns:a16="http://schemas.microsoft.com/office/drawing/2014/main" id="{2C79FE49-93C2-4C46-97A1-60298E90C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329" y="3037161"/>
            <a:ext cx="1327990" cy="909833"/>
          </a:xfrm>
          <a:custGeom>
            <a:avLst/>
            <a:gdLst>
              <a:gd name="T0" fmla="*/ 1273 w 1274"/>
              <a:gd name="T1" fmla="*/ 0 h 872"/>
              <a:gd name="T2" fmla="*/ 1273 w 1274"/>
              <a:gd name="T3" fmla="*/ 0 h 872"/>
              <a:gd name="T4" fmla="*/ 0 w 1274"/>
              <a:gd name="T5" fmla="*/ 0 h 872"/>
              <a:gd name="T6" fmla="*/ 197 w 1274"/>
              <a:gd name="T7" fmla="*/ 861 h 872"/>
              <a:gd name="T8" fmla="*/ 365 w 1274"/>
              <a:gd name="T9" fmla="*/ 871 h 872"/>
              <a:gd name="T10" fmla="*/ 1011 w 1274"/>
              <a:gd name="T11" fmla="*/ 609 h 872"/>
              <a:gd name="T12" fmla="*/ 1273 w 1274"/>
              <a:gd name="T13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872">
                <a:moveTo>
                  <a:pt x="1273" y="0"/>
                </a:moveTo>
                <a:lnTo>
                  <a:pt x="1273" y="0"/>
                </a:lnTo>
                <a:cubicBezTo>
                  <a:pt x="0" y="0"/>
                  <a:pt x="0" y="0"/>
                  <a:pt x="0" y="0"/>
                </a:cubicBezTo>
                <a:cubicBezTo>
                  <a:pt x="75" y="178"/>
                  <a:pt x="178" y="478"/>
                  <a:pt x="197" y="861"/>
                </a:cubicBezTo>
                <a:cubicBezTo>
                  <a:pt x="253" y="871"/>
                  <a:pt x="309" y="871"/>
                  <a:pt x="365" y="871"/>
                </a:cubicBezTo>
                <a:cubicBezTo>
                  <a:pt x="618" y="871"/>
                  <a:pt x="843" y="777"/>
                  <a:pt x="1011" y="609"/>
                </a:cubicBezTo>
                <a:cubicBezTo>
                  <a:pt x="1170" y="450"/>
                  <a:pt x="1273" y="234"/>
                  <a:pt x="1273" y="0"/>
                </a:cubicBez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87">
            <a:extLst>
              <a:ext uri="{FF2B5EF4-FFF2-40B4-BE49-F238E27FC236}">
                <a16:creationId xmlns:a16="http://schemas.microsoft.com/office/drawing/2014/main" id="{74BDD7B0-3E92-744C-8ED1-4870FFDB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046" y="2972829"/>
            <a:ext cx="1475034" cy="964975"/>
          </a:xfrm>
          <a:custGeom>
            <a:avLst/>
            <a:gdLst>
              <a:gd name="T0" fmla="*/ 1375 w 1414"/>
              <a:gd name="T1" fmla="*/ 0 h 927"/>
              <a:gd name="T2" fmla="*/ 1375 w 1414"/>
              <a:gd name="T3" fmla="*/ 0 h 927"/>
              <a:gd name="T4" fmla="*/ 0 w 1414"/>
              <a:gd name="T5" fmla="*/ 0 h 927"/>
              <a:gd name="T6" fmla="*/ 18 w 1414"/>
              <a:gd name="T7" fmla="*/ 47 h 927"/>
              <a:gd name="T8" fmla="*/ 233 w 1414"/>
              <a:gd name="T9" fmla="*/ 908 h 927"/>
              <a:gd name="T10" fmla="*/ 299 w 1414"/>
              <a:gd name="T11" fmla="*/ 926 h 927"/>
              <a:gd name="T12" fmla="*/ 102 w 1414"/>
              <a:gd name="T13" fmla="*/ 65 h 927"/>
              <a:gd name="T14" fmla="*/ 1375 w 1414"/>
              <a:gd name="T15" fmla="*/ 65 h 927"/>
              <a:gd name="T16" fmla="*/ 1375 w 1414"/>
              <a:gd name="T17" fmla="*/ 28 h 927"/>
              <a:gd name="T18" fmla="*/ 1413 w 1414"/>
              <a:gd name="T19" fmla="*/ 28 h 927"/>
              <a:gd name="T20" fmla="*/ 1413 w 1414"/>
              <a:gd name="T21" fmla="*/ 28 h 927"/>
              <a:gd name="T22" fmla="*/ 1375 w 1414"/>
              <a:gd name="T23" fmla="*/ 28 h 927"/>
              <a:gd name="T24" fmla="*/ 1375 w 1414"/>
              <a:gd name="T25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4" h="927">
                <a:moveTo>
                  <a:pt x="1375" y="0"/>
                </a:moveTo>
                <a:lnTo>
                  <a:pt x="1375" y="0"/>
                </a:lnTo>
                <a:cubicBezTo>
                  <a:pt x="0" y="0"/>
                  <a:pt x="0" y="0"/>
                  <a:pt x="0" y="0"/>
                </a:cubicBezTo>
                <a:cubicBezTo>
                  <a:pt x="18" y="47"/>
                  <a:pt x="18" y="47"/>
                  <a:pt x="18" y="47"/>
                </a:cubicBezTo>
                <a:cubicBezTo>
                  <a:pt x="102" y="206"/>
                  <a:pt x="215" y="515"/>
                  <a:pt x="233" y="908"/>
                </a:cubicBezTo>
                <a:cubicBezTo>
                  <a:pt x="262" y="917"/>
                  <a:pt x="280" y="917"/>
                  <a:pt x="299" y="926"/>
                </a:cubicBezTo>
                <a:cubicBezTo>
                  <a:pt x="280" y="543"/>
                  <a:pt x="177" y="243"/>
                  <a:pt x="102" y="65"/>
                </a:cubicBezTo>
                <a:cubicBezTo>
                  <a:pt x="1375" y="65"/>
                  <a:pt x="1375" y="65"/>
                  <a:pt x="1375" y="65"/>
                </a:cubicBezTo>
                <a:cubicBezTo>
                  <a:pt x="1375" y="56"/>
                  <a:pt x="1375" y="37"/>
                  <a:pt x="1375" y="28"/>
                </a:cubicBezTo>
                <a:cubicBezTo>
                  <a:pt x="1413" y="28"/>
                  <a:pt x="1413" y="28"/>
                  <a:pt x="1413" y="28"/>
                </a:cubicBezTo>
                <a:lnTo>
                  <a:pt x="1413" y="28"/>
                </a:lnTo>
                <a:cubicBezTo>
                  <a:pt x="1375" y="28"/>
                  <a:pt x="1375" y="28"/>
                  <a:pt x="1375" y="28"/>
                </a:cubicBezTo>
                <a:cubicBezTo>
                  <a:pt x="1375" y="18"/>
                  <a:pt x="1375" y="9"/>
                  <a:pt x="1375" y="0"/>
                </a:cubicBezTo>
              </a:path>
            </a:pathLst>
          </a:custGeom>
          <a:solidFill>
            <a:srgbClr val="D379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88">
            <a:extLst>
              <a:ext uri="{FF2B5EF4-FFF2-40B4-BE49-F238E27FC236}">
                <a16:creationId xmlns:a16="http://schemas.microsoft.com/office/drawing/2014/main" id="{7D1DE2A6-72FF-A343-9E1B-54893E6F6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31" y="2972829"/>
            <a:ext cx="9190" cy="68925"/>
          </a:xfrm>
          <a:custGeom>
            <a:avLst/>
            <a:gdLst>
              <a:gd name="T0" fmla="*/ 9 w 10"/>
              <a:gd name="T1" fmla="*/ 0 h 66"/>
              <a:gd name="T2" fmla="*/ 9 w 10"/>
              <a:gd name="T3" fmla="*/ 0 h 66"/>
              <a:gd name="T4" fmla="*/ 0 w 10"/>
              <a:gd name="T5" fmla="*/ 0 h 66"/>
              <a:gd name="T6" fmla="*/ 0 w 10"/>
              <a:gd name="T7" fmla="*/ 28 h 66"/>
              <a:gd name="T8" fmla="*/ 0 w 10"/>
              <a:gd name="T9" fmla="*/ 65 h 66"/>
              <a:gd name="T10" fmla="*/ 9 w 10"/>
              <a:gd name="T11" fmla="*/ 65 h 66"/>
              <a:gd name="T12" fmla="*/ 9 w 10"/>
              <a:gd name="T1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66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28"/>
                </a:cubicBezTo>
                <a:cubicBezTo>
                  <a:pt x="0" y="37"/>
                  <a:pt x="0" y="56"/>
                  <a:pt x="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rgbClr val="C858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90">
            <a:extLst>
              <a:ext uri="{FF2B5EF4-FFF2-40B4-BE49-F238E27FC236}">
                <a16:creationId xmlns:a16="http://schemas.microsoft.com/office/drawing/2014/main" id="{B389E571-610E-F845-AE55-719BE8DB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723" y="2972829"/>
            <a:ext cx="68928" cy="32164"/>
          </a:xfrm>
          <a:custGeom>
            <a:avLst/>
            <a:gdLst>
              <a:gd name="T0" fmla="*/ 66 w 67"/>
              <a:gd name="T1" fmla="*/ 0 h 29"/>
              <a:gd name="T2" fmla="*/ 66 w 67"/>
              <a:gd name="T3" fmla="*/ 0 h 29"/>
              <a:gd name="T4" fmla="*/ 0 w 67"/>
              <a:gd name="T5" fmla="*/ 0 h 29"/>
              <a:gd name="T6" fmla="*/ 0 w 67"/>
              <a:gd name="T7" fmla="*/ 28 h 29"/>
              <a:gd name="T8" fmla="*/ 38 w 67"/>
              <a:gd name="T9" fmla="*/ 28 h 29"/>
              <a:gd name="T10" fmla="*/ 66 w 67"/>
              <a:gd name="T11" fmla="*/ 28 h 29"/>
              <a:gd name="T12" fmla="*/ 66 w 67"/>
              <a:gd name="T13" fmla="*/ 28 h 29"/>
              <a:gd name="T14" fmla="*/ 66 w 67"/>
              <a:gd name="T1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" h="29">
                <a:moveTo>
                  <a:pt x="66" y="0"/>
                </a:moveTo>
                <a:lnTo>
                  <a:pt x="66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66" y="28"/>
                  <a:pt x="66" y="28"/>
                  <a:pt x="66" y="28"/>
                </a:cubicBezTo>
                <a:lnTo>
                  <a:pt x="66" y="28"/>
                </a:lnTo>
                <a:cubicBezTo>
                  <a:pt x="66" y="18"/>
                  <a:pt x="66" y="9"/>
                  <a:pt x="6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93">
            <a:extLst>
              <a:ext uri="{FF2B5EF4-FFF2-40B4-BE49-F238E27FC236}">
                <a16:creationId xmlns:a16="http://schemas.microsoft.com/office/drawing/2014/main" id="{C29787E8-2B04-9746-894B-933FAB52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589" y="3000400"/>
            <a:ext cx="1259062" cy="1006329"/>
          </a:xfrm>
          <a:custGeom>
            <a:avLst/>
            <a:gdLst>
              <a:gd name="T0" fmla="*/ 0 w 1209"/>
              <a:gd name="T1" fmla="*/ 880 h 965"/>
              <a:gd name="T2" fmla="*/ 0 w 1209"/>
              <a:gd name="T3" fmla="*/ 880 h 965"/>
              <a:gd name="T4" fmla="*/ 10 w 1209"/>
              <a:gd name="T5" fmla="*/ 945 h 965"/>
              <a:gd name="T6" fmla="*/ 66 w 1209"/>
              <a:gd name="T7" fmla="*/ 964 h 965"/>
              <a:gd name="T8" fmla="*/ 66 w 1209"/>
              <a:gd name="T9" fmla="*/ 898 h 965"/>
              <a:gd name="T10" fmla="*/ 0 w 1209"/>
              <a:gd name="T11" fmla="*/ 880 h 965"/>
              <a:gd name="T12" fmla="*/ 1208 w 1209"/>
              <a:gd name="T13" fmla="*/ 0 h 965"/>
              <a:gd name="T14" fmla="*/ 1208 w 1209"/>
              <a:gd name="T15" fmla="*/ 0 h 965"/>
              <a:gd name="T16" fmla="*/ 1180 w 1209"/>
              <a:gd name="T17" fmla="*/ 0 h 965"/>
              <a:gd name="T18" fmla="*/ 1142 w 1209"/>
              <a:gd name="T19" fmla="*/ 0 h 965"/>
              <a:gd name="T20" fmla="*/ 1142 w 1209"/>
              <a:gd name="T21" fmla="*/ 37 h 965"/>
              <a:gd name="T22" fmla="*/ 1208 w 1209"/>
              <a:gd name="T23" fmla="*/ 37 h 965"/>
              <a:gd name="T24" fmla="*/ 1208 w 1209"/>
              <a:gd name="T25" fmla="*/ 0 h 965"/>
              <a:gd name="T26" fmla="*/ 1208 w 1209"/>
              <a:gd name="T27" fmla="*/ 0 h 965"/>
              <a:gd name="T28" fmla="*/ 1208 w 1209"/>
              <a:gd name="T29" fmla="*/ 0 h 965"/>
              <a:gd name="T30" fmla="*/ 1208 w 1209"/>
              <a:gd name="T31" fmla="*/ 0 h 965"/>
              <a:gd name="T32" fmla="*/ 1208 w 1209"/>
              <a:gd name="T33" fmla="*/ 0 h 965"/>
              <a:gd name="T34" fmla="*/ 0 w 1209"/>
              <a:gd name="T35" fmla="*/ 880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9" h="965">
                <a:moveTo>
                  <a:pt x="0" y="880"/>
                </a:moveTo>
                <a:lnTo>
                  <a:pt x="0" y="880"/>
                </a:lnTo>
                <a:cubicBezTo>
                  <a:pt x="0" y="898"/>
                  <a:pt x="10" y="926"/>
                  <a:pt x="10" y="945"/>
                </a:cubicBezTo>
                <a:cubicBezTo>
                  <a:pt x="29" y="954"/>
                  <a:pt x="47" y="954"/>
                  <a:pt x="66" y="964"/>
                </a:cubicBezTo>
                <a:cubicBezTo>
                  <a:pt x="66" y="936"/>
                  <a:pt x="66" y="917"/>
                  <a:pt x="66" y="898"/>
                </a:cubicBezTo>
                <a:cubicBezTo>
                  <a:pt x="47" y="889"/>
                  <a:pt x="29" y="889"/>
                  <a:pt x="0" y="880"/>
                </a:cubicBezTo>
                <a:lnTo>
                  <a:pt x="1208" y="0"/>
                </a:lnTo>
                <a:lnTo>
                  <a:pt x="1208" y="0"/>
                </a:lnTo>
                <a:cubicBezTo>
                  <a:pt x="1180" y="0"/>
                  <a:pt x="1180" y="0"/>
                  <a:pt x="1180" y="0"/>
                </a:cubicBezTo>
                <a:cubicBezTo>
                  <a:pt x="1142" y="0"/>
                  <a:pt x="1142" y="0"/>
                  <a:pt x="1142" y="0"/>
                </a:cubicBezTo>
                <a:cubicBezTo>
                  <a:pt x="1142" y="9"/>
                  <a:pt x="1142" y="28"/>
                  <a:pt x="1142" y="37"/>
                </a:cubicBezTo>
                <a:cubicBezTo>
                  <a:pt x="1208" y="37"/>
                  <a:pt x="1208" y="37"/>
                  <a:pt x="1208" y="37"/>
                </a:cubicBezTo>
                <a:cubicBezTo>
                  <a:pt x="1208" y="28"/>
                  <a:pt x="1208" y="9"/>
                  <a:pt x="1208" y="0"/>
                </a:cubicBezTo>
                <a:lnTo>
                  <a:pt x="1208" y="0"/>
                </a:lnTo>
                <a:lnTo>
                  <a:pt x="1208" y="0"/>
                </a:lnTo>
                <a:lnTo>
                  <a:pt x="1208" y="0"/>
                </a:lnTo>
                <a:lnTo>
                  <a:pt x="1208" y="0"/>
                </a:lnTo>
                <a:lnTo>
                  <a:pt x="0" y="8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94">
            <a:extLst>
              <a:ext uri="{FF2B5EF4-FFF2-40B4-BE49-F238E27FC236}">
                <a16:creationId xmlns:a16="http://schemas.microsoft.com/office/drawing/2014/main" id="{67F36529-B20E-104A-93EB-3F5084B13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393" y="2972829"/>
            <a:ext cx="59738" cy="68925"/>
          </a:xfrm>
          <a:custGeom>
            <a:avLst/>
            <a:gdLst>
              <a:gd name="T0" fmla="*/ 57 w 58"/>
              <a:gd name="T1" fmla="*/ 0 h 66"/>
              <a:gd name="T2" fmla="*/ 57 w 58"/>
              <a:gd name="T3" fmla="*/ 0 h 66"/>
              <a:gd name="T4" fmla="*/ 0 w 58"/>
              <a:gd name="T5" fmla="*/ 0 h 66"/>
              <a:gd name="T6" fmla="*/ 0 w 58"/>
              <a:gd name="T7" fmla="*/ 28 h 66"/>
              <a:gd name="T8" fmla="*/ 0 w 58"/>
              <a:gd name="T9" fmla="*/ 65 h 66"/>
              <a:gd name="T10" fmla="*/ 57 w 58"/>
              <a:gd name="T11" fmla="*/ 65 h 66"/>
              <a:gd name="T12" fmla="*/ 57 w 58"/>
              <a:gd name="T13" fmla="*/ 28 h 66"/>
              <a:gd name="T14" fmla="*/ 57 w 58"/>
              <a:gd name="T1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66">
                <a:moveTo>
                  <a:pt x="57" y="0"/>
                </a:moveTo>
                <a:lnTo>
                  <a:pt x="57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28"/>
                </a:cubicBezTo>
                <a:cubicBezTo>
                  <a:pt x="0" y="37"/>
                  <a:pt x="0" y="56"/>
                  <a:pt x="0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56"/>
                  <a:pt x="57" y="37"/>
                  <a:pt x="57" y="28"/>
                </a:cubicBezTo>
                <a:cubicBezTo>
                  <a:pt x="57" y="18"/>
                  <a:pt x="57" y="9"/>
                  <a:pt x="57" y="0"/>
                </a:cubicBezTo>
              </a:path>
            </a:pathLst>
          </a:custGeom>
          <a:solidFill>
            <a:srgbClr val="F4D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95">
            <a:extLst>
              <a:ext uri="{FF2B5EF4-FFF2-40B4-BE49-F238E27FC236}">
                <a16:creationId xmlns:a16="http://schemas.microsoft.com/office/drawing/2014/main" id="{0FB62E58-F9EA-BD49-9522-3FC7F9B4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589" y="2384654"/>
            <a:ext cx="500866" cy="1240682"/>
          </a:xfrm>
          <a:custGeom>
            <a:avLst/>
            <a:gdLst>
              <a:gd name="T0" fmla="*/ 337 w 479"/>
              <a:gd name="T1" fmla="*/ 1189 h 1190"/>
              <a:gd name="T2" fmla="*/ 234 w 479"/>
              <a:gd name="T3" fmla="*/ 1133 h 1190"/>
              <a:gd name="T4" fmla="*/ 131 w 479"/>
              <a:gd name="T5" fmla="*/ 1189 h 1190"/>
              <a:gd name="T6" fmla="*/ 0 w 479"/>
              <a:gd name="T7" fmla="*/ 1049 h 1190"/>
              <a:gd name="T8" fmla="*/ 66 w 479"/>
              <a:gd name="T9" fmla="*/ 927 h 1190"/>
              <a:gd name="T10" fmla="*/ 104 w 479"/>
              <a:gd name="T11" fmla="*/ 890 h 1190"/>
              <a:gd name="T12" fmla="*/ 66 w 479"/>
              <a:gd name="T13" fmla="*/ 262 h 1190"/>
              <a:gd name="T14" fmla="*/ 38 w 479"/>
              <a:gd name="T15" fmla="*/ 234 h 1190"/>
              <a:gd name="T16" fmla="*/ 38 w 479"/>
              <a:gd name="T17" fmla="*/ 38 h 1190"/>
              <a:gd name="T18" fmla="*/ 225 w 479"/>
              <a:gd name="T19" fmla="*/ 38 h 1190"/>
              <a:gd name="T20" fmla="*/ 244 w 479"/>
              <a:gd name="T21" fmla="*/ 38 h 1190"/>
              <a:gd name="T22" fmla="*/ 440 w 479"/>
              <a:gd name="T23" fmla="*/ 38 h 1190"/>
              <a:gd name="T24" fmla="*/ 440 w 479"/>
              <a:gd name="T25" fmla="*/ 234 h 1190"/>
              <a:gd name="T26" fmla="*/ 403 w 479"/>
              <a:gd name="T27" fmla="*/ 262 h 1190"/>
              <a:gd name="T28" fmla="*/ 375 w 479"/>
              <a:gd name="T29" fmla="*/ 899 h 1190"/>
              <a:gd name="T30" fmla="*/ 412 w 479"/>
              <a:gd name="T31" fmla="*/ 927 h 1190"/>
              <a:gd name="T32" fmla="*/ 440 w 479"/>
              <a:gd name="T33" fmla="*/ 955 h 1190"/>
              <a:gd name="T34" fmla="*/ 440 w 479"/>
              <a:gd name="T35" fmla="*/ 1142 h 1190"/>
              <a:gd name="T36" fmla="*/ 234 w 479"/>
              <a:gd name="T37" fmla="*/ 1067 h 1190"/>
              <a:gd name="T38" fmla="*/ 263 w 479"/>
              <a:gd name="T39" fmla="*/ 1077 h 1190"/>
              <a:gd name="T40" fmla="*/ 337 w 479"/>
              <a:gd name="T41" fmla="*/ 1123 h 1190"/>
              <a:gd name="T42" fmla="*/ 422 w 479"/>
              <a:gd name="T43" fmla="*/ 1049 h 1190"/>
              <a:gd name="T44" fmla="*/ 366 w 479"/>
              <a:gd name="T45" fmla="*/ 964 h 1190"/>
              <a:gd name="T46" fmla="*/ 328 w 479"/>
              <a:gd name="T47" fmla="*/ 927 h 1190"/>
              <a:gd name="T48" fmla="*/ 319 w 479"/>
              <a:gd name="T49" fmla="*/ 281 h 1190"/>
              <a:gd name="T50" fmla="*/ 366 w 479"/>
              <a:gd name="T51" fmla="*/ 216 h 1190"/>
              <a:gd name="T52" fmla="*/ 393 w 479"/>
              <a:gd name="T53" fmla="*/ 188 h 1190"/>
              <a:gd name="T54" fmla="*/ 393 w 479"/>
              <a:gd name="T55" fmla="*/ 85 h 1190"/>
              <a:gd name="T56" fmla="*/ 291 w 479"/>
              <a:gd name="T57" fmla="*/ 85 h 1190"/>
              <a:gd name="T58" fmla="*/ 216 w 479"/>
              <a:gd name="T59" fmla="*/ 113 h 1190"/>
              <a:gd name="T60" fmla="*/ 131 w 479"/>
              <a:gd name="T61" fmla="*/ 56 h 1190"/>
              <a:gd name="T62" fmla="*/ 56 w 479"/>
              <a:gd name="T63" fmla="*/ 131 h 1190"/>
              <a:gd name="T64" fmla="*/ 113 w 479"/>
              <a:gd name="T65" fmla="*/ 216 h 1190"/>
              <a:gd name="T66" fmla="*/ 150 w 479"/>
              <a:gd name="T67" fmla="*/ 262 h 1190"/>
              <a:gd name="T68" fmla="*/ 160 w 479"/>
              <a:gd name="T69" fmla="*/ 899 h 1190"/>
              <a:gd name="T70" fmla="*/ 113 w 479"/>
              <a:gd name="T71" fmla="*/ 964 h 1190"/>
              <a:gd name="T72" fmla="*/ 85 w 479"/>
              <a:gd name="T73" fmla="*/ 992 h 1190"/>
              <a:gd name="T74" fmla="*/ 85 w 479"/>
              <a:gd name="T75" fmla="*/ 1105 h 1190"/>
              <a:gd name="T76" fmla="*/ 188 w 479"/>
              <a:gd name="T77" fmla="*/ 1105 h 1190"/>
              <a:gd name="T78" fmla="*/ 234 w 479"/>
              <a:gd name="T79" fmla="*/ 1067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9" h="1190">
                <a:moveTo>
                  <a:pt x="337" y="1189"/>
                </a:moveTo>
                <a:lnTo>
                  <a:pt x="337" y="1189"/>
                </a:lnTo>
                <a:cubicBezTo>
                  <a:pt x="309" y="1189"/>
                  <a:pt x="272" y="1170"/>
                  <a:pt x="244" y="1142"/>
                </a:cubicBezTo>
                <a:cubicBezTo>
                  <a:pt x="234" y="1133"/>
                  <a:pt x="234" y="1133"/>
                  <a:pt x="234" y="1133"/>
                </a:cubicBezTo>
                <a:cubicBezTo>
                  <a:pt x="225" y="1142"/>
                  <a:pt x="225" y="1142"/>
                  <a:pt x="225" y="1142"/>
                </a:cubicBezTo>
                <a:cubicBezTo>
                  <a:pt x="206" y="1170"/>
                  <a:pt x="169" y="1189"/>
                  <a:pt x="131" y="1189"/>
                </a:cubicBezTo>
                <a:cubicBezTo>
                  <a:pt x="94" y="1189"/>
                  <a:pt x="66" y="1170"/>
                  <a:pt x="38" y="1142"/>
                </a:cubicBezTo>
                <a:cubicBezTo>
                  <a:pt x="10" y="1123"/>
                  <a:pt x="0" y="1086"/>
                  <a:pt x="0" y="1049"/>
                </a:cubicBezTo>
                <a:cubicBezTo>
                  <a:pt x="0" y="1011"/>
                  <a:pt x="10" y="983"/>
                  <a:pt x="38" y="955"/>
                </a:cubicBezTo>
                <a:cubicBezTo>
                  <a:pt x="66" y="927"/>
                  <a:pt x="66" y="927"/>
                  <a:pt x="66" y="927"/>
                </a:cubicBezTo>
                <a:lnTo>
                  <a:pt x="66" y="927"/>
                </a:lnTo>
                <a:cubicBezTo>
                  <a:pt x="104" y="890"/>
                  <a:pt x="104" y="890"/>
                  <a:pt x="104" y="890"/>
                </a:cubicBezTo>
                <a:cubicBezTo>
                  <a:pt x="104" y="300"/>
                  <a:pt x="104" y="300"/>
                  <a:pt x="104" y="300"/>
                </a:cubicBezTo>
                <a:cubicBezTo>
                  <a:pt x="66" y="262"/>
                  <a:pt x="66" y="262"/>
                  <a:pt x="66" y="262"/>
                </a:cubicBezTo>
                <a:lnTo>
                  <a:pt x="66" y="262"/>
                </a:lnTo>
                <a:cubicBezTo>
                  <a:pt x="38" y="234"/>
                  <a:pt x="38" y="234"/>
                  <a:pt x="38" y="234"/>
                </a:cubicBezTo>
                <a:cubicBezTo>
                  <a:pt x="10" y="206"/>
                  <a:pt x="0" y="169"/>
                  <a:pt x="0" y="131"/>
                </a:cubicBezTo>
                <a:cubicBezTo>
                  <a:pt x="0" y="103"/>
                  <a:pt x="10" y="66"/>
                  <a:pt x="38" y="38"/>
                </a:cubicBezTo>
                <a:cubicBezTo>
                  <a:pt x="66" y="19"/>
                  <a:pt x="94" y="0"/>
                  <a:pt x="131" y="0"/>
                </a:cubicBezTo>
                <a:cubicBezTo>
                  <a:pt x="169" y="0"/>
                  <a:pt x="206" y="19"/>
                  <a:pt x="225" y="38"/>
                </a:cubicBezTo>
                <a:cubicBezTo>
                  <a:pt x="234" y="47"/>
                  <a:pt x="234" y="47"/>
                  <a:pt x="234" y="47"/>
                </a:cubicBezTo>
                <a:cubicBezTo>
                  <a:pt x="244" y="38"/>
                  <a:pt x="244" y="38"/>
                  <a:pt x="244" y="38"/>
                </a:cubicBezTo>
                <a:cubicBezTo>
                  <a:pt x="272" y="19"/>
                  <a:pt x="309" y="0"/>
                  <a:pt x="337" y="0"/>
                </a:cubicBezTo>
                <a:cubicBezTo>
                  <a:pt x="375" y="0"/>
                  <a:pt x="412" y="19"/>
                  <a:pt x="440" y="38"/>
                </a:cubicBezTo>
                <a:cubicBezTo>
                  <a:pt x="459" y="66"/>
                  <a:pt x="478" y="103"/>
                  <a:pt x="478" y="131"/>
                </a:cubicBezTo>
                <a:cubicBezTo>
                  <a:pt x="478" y="169"/>
                  <a:pt x="459" y="206"/>
                  <a:pt x="440" y="234"/>
                </a:cubicBezTo>
                <a:cubicBezTo>
                  <a:pt x="412" y="262"/>
                  <a:pt x="412" y="262"/>
                  <a:pt x="412" y="262"/>
                </a:cubicBezTo>
                <a:cubicBezTo>
                  <a:pt x="403" y="262"/>
                  <a:pt x="403" y="262"/>
                  <a:pt x="403" y="262"/>
                </a:cubicBezTo>
                <a:cubicBezTo>
                  <a:pt x="375" y="291"/>
                  <a:pt x="375" y="291"/>
                  <a:pt x="375" y="291"/>
                </a:cubicBezTo>
                <a:cubicBezTo>
                  <a:pt x="375" y="899"/>
                  <a:pt x="375" y="899"/>
                  <a:pt x="375" y="899"/>
                </a:cubicBezTo>
                <a:cubicBezTo>
                  <a:pt x="403" y="927"/>
                  <a:pt x="403" y="927"/>
                  <a:pt x="403" y="927"/>
                </a:cubicBezTo>
                <a:cubicBezTo>
                  <a:pt x="412" y="927"/>
                  <a:pt x="412" y="927"/>
                  <a:pt x="412" y="927"/>
                </a:cubicBezTo>
                <a:cubicBezTo>
                  <a:pt x="440" y="955"/>
                  <a:pt x="440" y="955"/>
                  <a:pt x="440" y="955"/>
                </a:cubicBezTo>
                <a:lnTo>
                  <a:pt x="440" y="955"/>
                </a:lnTo>
                <a:cubicBezTo>
                  <a:pt x="459" y="983"/>
                  <a:pt x="478" y="1011"/>
                  <a:pt x="478" y="1049"/>
                </a:cubicBezTo>
                <a:cubicBezTo>
                  <a:pt x="478" y="1086"/>
                  <a:pt x="459" y="1123"/>
                  <a:pt x="440" y="1142"/>
                </a:cubicBezTo>
                <a:cubicBezTo>
                  <a:pt x="412" y="1170"/>
                  <a:pt x="375" y="1189"/>
                  <a:pt x="337" y="1189"/>
                </a:cubicBezTo>
                <a:close/>
                <a:moveTo>
                  <a:pt x="234" y="1067"/>
                </a:moveTo>
                <a:lnTo>
                  <a:pt x="234" y="1067"/>
                </a:lnTo>
                <a:cubicBezTo>
                  <a:pt x="244" y="1067"/>
                  <a:pt x="253" y="1067"/>
                  <a:pt x="263" y="1077"/>
                </a:cubicBezTo>
                <a:cubicBezTo>
                  <a:pt x="291" y="1105"/>
                  <a:pt x="291" y="1105"/>
                  <a:pt x="291" y="1105"/>
                </a:cubicBezTo>
                <a:cubicBezTo>
                  <a:pt x="300" y="1114"/>
                  <a:pt x="319" y="1123"/>
                  <a:pt x="337" y="1123"/>
                </a:cubicBezTo>
                <a:cubicBezTo>
                  <a:pt x="366" y="1123"/>
                  <a:pt x="384" y="1114"/>
                  <a:pt x="393" y="1105"/>
                </a:cubicBezTo>
                <a:cubicBezTo>
                  <a:pt x="412" y="1086"/>
                  <a:pt x="422" y="1067"/>
                  <a:pt x="422" y="1049"/>
                </a:cubicBezTo>
                <a:cubicBezTo>
                  <a:pt x="422" y="1030"/>
                  <a:pt x="412" y="1011"/>
                  <a:pt x="393" y="992"/>
                </a:cubicBezTo>
                <a:cubicBezTo>
                  <a:pt x="366" y="964"/>
                  <a:pt x="366" y="964"/>
                  <a:pt x="366" y="964"/>
                </a:cubicBezTo>
                <a:lnTo>
                  <a:pt x="366" y="964"/>
                </a:lnTo>
                <a:cubicBezTo>
                  <a:pt x="328" y="927"/>
                  <a:pt x="328" y="927"/>
                  <a:pt x="328" y="927"/>
                </a:cubicBezTo>
                <a:cubicBezTo>
                  <a:pt x="319" y="927"/>
                  <a:pt x="319" y="917"/>
                  <a:pt x="319" y="908"/>
                </a:cubicBezTo>
                <a:cubicBezTo>
                  <a:pt x="319" y="281"/>
                  <a:pt x="319" y="281"/>
                  <a:pt x="319" y="281"/>
                </a:cubicBezTo>
                <a:cubicBezTo>
                  <a:pt x="319" y="272"/>
                  <a:pt x="319" y="262"/>
                  <a:pt x="328" y="262"/>
                </a:cubicBezTo>
                <a:cubicBezTo>
                  <a:pt x="366" y="216"/>
                  <a:pt x="366" y="216"/>
                  <a:pt x="366" y="216"/>
                </a:cubicBezTo>
                <a:lnTo>
                  <a:pt x="366" y="216"/>
                </a:lnTo>
                <a:cubicBezTo>
                  <a:pt x="393" y="188"/>
                  <a:pt x="393" y="188"/>
                  <a:pt x="393" y="188"/>
                </a:cubicBezTo>
                <a:cubicBezTo>
                  <a:pt x="412" y="178"/>
                  <a:pt x="422" y="159"/>
                  <a:pt x="422" y="131"/>
                </a:cubicBezTo>
                <a:cubicBezTo>
                  <a:pt x="422" y="113"/>
                  <a:pt x="412" y="94"/>
                  <a:pt x="393" y="85"/>
                </a:cubicBezTo>
                <a:cubicBezTo>
                  <a:pt x="384" y="66"/>
                  <a:pt x="366" y="56"/>
                  <a:pt x="337" y="56"/>
                </a:cubicBezTo>
                <a:cubicBezTo>
                  <a:pt x="319" y="56"/>
                  <a:pt x="300" y="66"/>
                  <a:pt x="291" y="85"/>
                </a:cubicBezTo>
                <a:cubicBezTo>
                  <a:pt x="263" y="113"/>
                  <a:pt x="263" y="113"/>
                  <a:pt x="263" y="113"/>
                </a:cubicBezTo>
                <a:cubicBezTo>
                  <a:pt x="244" y="122"/>
                  <a:pt x="225" y="122"/>
                  <a:pt x="216" y="113"/>
                </a:cubicBezTo>
                <a:cubicBezTo>
                  <a:pt x="188" y="85"/>
                  <a:pt x="188" y="85"/>
                  <a:pt x="188" y="85"/>
                </a:cubicBezTo>
                <a:cubicBezTo>
                  <a:pt x="169" y="66"/>
                  <a:pt x="150" y="56"/>
                  <a:pt x="131" y="56"/>
                </a:cubicBezTo>
                <a:cubicBezTo>
                  <a:pt x="113" y="56"/>
                  <a:pt x="94" y="66"/>
                  <a:pt x="85" y="85"/>
                </a:cubicBezTo>
                <a:cubicBezTo>
                  <a:pt x="66" y="94"/>
                  <a:pt x="56" y="113"/>
                  <a:pt x="56" y="131"/>
                </a:cubicBezTo>
                <a:cubicBezTo>
                  <a:pt x="56" y="159"/>
                  <a:pt x="66" y="178"/>
                  <a:pt x="85" y="188"/>
                </a:cubicBezTo>
                <a:cubicBezTo>
                  <a:pt x="113" y="216"/>
                  <a:pt x="113" y="216"/>
                  <a:pt x="113" y="216"/>
                </a:cubicBezTo>
                <a:lnTo>
                  <a:pt x="113" y="216"/>
                </a:lnTo>
                <a:cubicBezTo>
                  <a:pt x="150" y="262"/>
                  <a:pt x="150" y="262"/>
                  <a:pt x="150" y="262"/>
                </a:cubicBezTo>
                <a:cubicBezTo>
                  <a:pt x="160" y="272"/>
                  <a:pt x="160" y="272"/>
                  <a:pt x="160" y="281"/>
                </a:cubicBezTo>
                <a:cubicBezTo>
                  <a:pt x="160" y="899"/>
                  <a:pt x="160" y="899"/>
                  <a:pt x="160" y="899"/>
                </a:cubicBezTo>
                <a:cubicBezTo>
                  <a:pt x="160" y="908"/>
                  <a:pt x="160" y="917"/>
                  <a:pt x="150" y="927"/>
                </a:cubicBezTo>
                <a:cubicBezTo>
                  <a:pt x="113" y="964"/>
                  <a:pt x="113" y="964"/>
                  <a:pt x="113" y="964"/>
                </a:cubicBezTo>
                <a:lnTo>
                  <a:pt x="113" y="964"/>
                </a:lnTo>
                <a:cubicBezTo>
                  <a:pt x="85" y="992"/>
                  <a:pt x="85" y="992"/>
                  <a:pt x="85" y="992"/>
                </a:cubicBezTo>
                <a:cubicBezTo>
                  <a:pt x="66" y="1011"/>
                  <a:pt x="56" y="1030"/>
                  <a:pt x="56" y="1049"/>
                </a:cubicBezTo>
                <a:cubicBezTo>
                  <a:pt x="56" y="1067"/>
                  <a:pt x="66" y="1086"/>
                  <a:pt x="85" y="1105"/>
                </a:cubicBezTo>
                <a:cubicBezTo>
                  <a:pt x="94" y="1114"/>
                  <a:pt x="113" y="1123"/>
                  <a:pt x="131" y="1123"/>
                </a:cubicBezTo>
                <a:cubicBezTo>
                  <a:pt x="150" y="1123"/>
                  <a:pt x="169" y="1114"/>
                  <a:pt x="188" y="1105"/>
                </a:cubicBezTo>
                <a:cubicBezTo>
                  <a:pt x="216" y="1077"/>
                  <a:pt x="216" y="1077"/>
                  <a:pt x="216" y="1077"/>
                </a:cubicBezTo>
                <a:cubicBezTo>
                  <a:pt x="225" y="1067"/>
                  <a:pt x="234" y="1067"/>
                  <a:pt x="234" y="10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96">
            <a:extLst>
              <a:ext uri="{FF2B5EF4-FFF2-40B4-BE49-F238E27FC236}">
                <a16:creationId xmlns:a16="http://schemas.microsoft.com/office/drawing/2014/main" id="{97ACDD0D-2DD6-7944-8F02-3F2B7C4D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905" y="5206056"/>
            <a:ext cx="1102828" cy="997139"/>
          </a:xfrm>
          <a:custGeom>
            <a:avLst/>
            <a:gdLst>
              <a:gd name="T0" fmla="*/ 1039 w 1059"/>
              <a:gd name="T1" fmla="*/ 281 h 956"/>
              <a:gd name="T2" fmla="*/ 1039 w 1059"/>
              <a:gd name="T3" fmla="*/ 281 h 956"/>
              <a:gd name="T4" fmla="*/ 936 w 1059"/>
              <a:gd name="T5" fmla="*/ 103 h 956"/>
              <a:gd name="T6" fmla="*/ 581 w 1059"/>
              <a:gd name="T7" fmla="*/ 75 h 956"/>
              <a:gd name="T8" fmla="*/ 524 w 1059"/>
              <a:gd name="T9" fmla="*/ 84 h 956"/>
              <a:gd name="T10" fmla="*/ 468 w 1059"/>
              <a:gd name="T11" fmla="*/ 75 h 956"/>
              <a:gd name="T12" fmla="*/ 122 w 1059"/>
              <a:gd name="T13" fmla="*/ 112 h 956"/>
              <a:gd name="T14" fmla="*/ 19 w 1059"/>
              <a:gd name="T15" fmla="*/ 271 h 956"/>
              <a:gd name="T16" fmla="*/ 10 w 1059"/>
              <a:gd name="T17" fmla="*/ 458 h 956"/>
              <a:gd name="T18" fmla="*/ 150 w 1059"/>
              <a:gd name="T19" fmla="*/ 758 h 956"/>
              <a:gd name="T20" fmla="*/ 356 w 1059"/>
              <a:gd name="T21" fmla="*/ 936 h 956"/>
              <a:gd name="T22" fmla="*/ 478 w 1059"/>
              <a:gd name="T23" fmla="*/ 927 h 956"/>
              <a:gd name="T24" fmla="*/ 524 w 1059"/>
              <a:gd name="T25" fmla="*/ 917 h 956"/>
              <a:gd name="T26" fmla="*/ 571 w 1059"/>
              <a:gd name="T27" fmla="*/ 927 h 956"/>
              <a:gd name="T28" fmla="*/ 646 w 1059"/>
              <a:gd name="T29" fmla="*/ 945 h 956"/>
              <a:gd name="T30" fmla="*/ 702 w 1059"/>
              <a:gd name="T31" fmla="*/ 936 h 956"/>
              <a:gd name="T32" fmla="*/ 908 w 1059"/>
              <a:gd name="T33" fmla="*/ 768 h 956"/>
              <a:gd name="T34" fmla="*/ 1039 w 1059"/>
              <a:gd name="T35" fmla="*/ 487 h 956"/>
              <a:gd name="T36" fmla="*/ 1039 w 1059"/>
              <a:gd name="T37" fmla="*/ 281 h 956"/>
              <a:gd name="T38" fmla="*/ 983 w 1059"/>
              <a:gd name="T39" fmla="*/ 468 h 956"/>
              <a:gd name="T40" fmla="*/ 983 w 1059"/>
              <a:gd name="T41" fmla="*/ 468 h 956"/>
              <a:gd name="T42" fmla="*/ 852 w 1059"/>
              <a:gd name="T43" fmla="*/ 739 h 956"/>
              <a:gd name="T44" fmla="*/ 683 w 1059"/>
              <a:gd name="T45" fmla="*/ 880 h 956"/>
              <a:gd name="T46" fmla="*/ 590 w 1059"/>
              <a:gd name="T47" fmla="*/ 870 h 956"/>
              <a:gd name="T48" fmla="*/ 524 w 1059"/>
              <a:gd name="T49" fmla="*/ 861 h 956"/>
              <a:gd name="T50" fmla="*/ 459 w 1059"/>
              <a:gd name="T51" fmla="*/ 870 h 956"/>
              <a:gd name="T52" fmla="*/ 375 w 1059"/>
              <a:gd name="T53" fmla="*/ 880 h 956"/>
              <a:gd name="T54" fmla="*/ 197 w 1059"/>
              <a:gd name="T55" fmla="*/ 721 h 956"/>
              <a:gd name="T56" fmla="*/ 66 w 1059"/>
              <a:gd name="T57" fmla="*/ 440 h 956"/>
              <a:gd name="T58" fmla="*/ 75 w 1059"/>
              <a:gd name="T59" fmla="*/ 290 h 956"/>
              <a:gd name="T60" fmla="*/ 159 w 1059"/>
              <a:gd name="T61" fmla="*/ 159 h 956"/>
              <a:gd name="T62" fmla="*/ 459 w 1059"/>
              <a:gd name="T63" fmla="*/ 131 h 956"/>
              <a:gd name="T64" fmla="*/ 524 w 1059"/>
              <a:gd name="T65" fmla="*/ 150 h 956"/>
              <a:gd name="T66" fmla="*/ 599 w 1059"/>
              <a:gd name="T67" fmla="*/ 131 h 956"/>
              <a:gd name="T68" fmla="*/ 899 w 1059"/>
              <a:gd name="T69" fmla="*/ 150 h 956"/>
              <a:gd name="T70" fmla="*/ 983 w 1059"/>
              <a:gd name="T71" fmla="*/ 46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59" h="956">
                <a:moveTo>
                  <a:pt x="1039" y="281"/>
                </a:moveTo>
                <a:lnTo>
                  <a:pt x="1039" y="281"/>
                </a:lnTo>
                <a:cubicBezTo>
                  <a:pt x="1030" y="215"/>
                  <a:pt x="993" y="150"/>
                  <a:pt x="936" y="103"/>
                </a:cubicBezTo>
                <a:cubicBezTo>
                  <a:pt x="824" y="0"/>
                  <a:pt x="674" y="47"/>
                  <a:pt x="581" y="75"/>
                </a:cubicBezTo>
                <a:cubicBezTo>
                  <a:pt x="562" y="84"/>
                  <a:pt x="534" y="84"/>
                  <a:pt x="524" y="84"/>
                </a:cubicBezTo>
                <a:cubicBezTo>
                  <a:pt x="515" y="84"/>
                  <a:pt x="496" y="84"/>
                  <a:pt x="468" y="75"/>
                </a:cubicBezTo>
                <a:cubicBezTo>
                  <a:pt x="384" y="56"/>
                  <a:pt x="244" y="19"/>
                  <a:pt x="122" y="112"/>
                </a:cubicBezTo>
                <a:cubicBezTo>
                  <a:pt x="75" y="159"/>
                  <a:pt x="38" y="206"/>
                  <a:pt x="19" y="271"/>
                </a:cubicBezTo>
                <a:cubicBezTo>
                  <a:pt x="0" y="328"/>
                  <a:pt x="0" y="384"/>
                  <a:pt x="10" y="458"/>
                </a:cubicBezTo>
                <a:cubicBezTo>
                  <a:pt x="28" y="552"/>
                  <a:pt x="75" y="665"/>
                  <a:pt x="150" y="758"/>
                </a:cubicBezTo>
                <a:cubicBezTo>
                  <a:pt x="216" y="852"/>
                  <a:pt x="290" y="908"/>
                  <a:pt x="356" y="936"/>
                </a:cubicBezTo>
                <a:cubicBezTo>
                  <a:pt x="412" y="955"/>
                  <a:pt x="450" y="936"/>
                  <a:pt x="478" y="927"/>
                </a:cubicBezTo>
                <a:cubicBezTo>
                  <a:pt x="496" y="927"/>
                  <a:pt x="515" y="917"/>
                  <a:pt x="524" y="917"/>
                </a:cubicBezTo>
                <a:cubicBezTo>
                  <a:pt x="543" y="917"/>
                  <a:pt x="553" y="927"/>
                  <a:pt x="571" y="927"/>
                </a:cubicBezTo>
                <a:cubicBezTo>
                  <a:pt x="590" y="936"/>
                  <a:pt x="618" y="945"/>
                  <a:pt x="646" y="945"/>
                </a:cubicBezTo>
                <a:cubicBezTo>
                  <a:pt x="665" y="945"/>
                  <a:pt x="683" y="936"/>
                  <a:pt x="702" y="936"/>
                </a:cubicBezTo>
                <a:cubicBezTo>
                  <a:pt x="768" y="917"/>
                  <a:pt x="843" y="852"/>
                  <a:pt x="908" y="768"/>
                </a:cubicBezTo>
                <a:cubicBezTo>
                  <a:pt x="964" y="683"/>
                  <a:pt x="1020" y="580"/>
                  <a:pt x="1039" y="487"/>
                </a:cubicBezTo>
                <a:cubicBezTo>
                  <a:pt x="1058" y="412"/>
                  <a:pt x="1058" y="346"/>
                  <a:pt x="1039" y="281"/>
                </a:cubicBezTo>
                <a:close/>
                <a:moveTo>
                  <a:pt x="983" y="468"/>
                </a:moveTo>
                <a:lnTo>
                  <a:pt x="983" y="468"/>
                </a:lnTo>
                <a:cubicBezTo>
                  <a:pt x="964" y="562"/>
                  <a:pt x="918" y="655"/>
                  <a:pt x="852" y="739"/>
                </a:cubicBezTo>
                <a:cubicBezTo>
                  <a:pt x="805" y="805"/>
                  <a:pt x="740" y="861"/>
                  <a:pt x="683" y="880"/>
                </a:cubicBezTo>
                <a:cubicBezTo>
                  <a:pt x="646" y="889"/>
                  <a:pt x="618" y="880"/>
                  <a:pt x="590" y="870"/>
                </a:cubicBezTo>
                <a:cubicBezTo>
                  <a:pt x="571" y="870"/>
                  <a:pt x="553" y="861"/>
                  <a:pt x="524" y="861"/>
                </a:cubicBezTo>
                <a:cubicBezTo>
                  <a:pt x="496" y="861"/>
                  <a:pt x="478" y="870"/>
                  <a:pt x="459" y="870"/>
                </a:cubicBezTo>
                <a:cubicBezTo>
                  <a:pt x="431" y="880"/>
                  <a:pt x="412" y="889"/>
                  <a:pt x="375" y="880"/>
                </a:cubicBezTo>
                <a:cubicBezTo>
                  <a:pt x="319" y="861"/>
                  <a:pt x="253" y="805"/>
                  <a:pt x="197" y="721"/>
                </a:cubicBezTo>
                <a:cubicBezTo>
                  <a:pt x="131" y="636"/>
                  <a:pt x="84" y="533"/>
                  <a:pt x="66" y="440"/>
                </a:cubicBezTo>
                <a:cubicBezTo>
                  <a:pt x="57" y="384"/>
                  <a:pt x="66" y="337"/>
                  <a:pt x="75" y="290"/>
                </a:cubicBezTo>
                <a:cubicBezTo>
                  <a:pt x="94" y="234"/>
                  <a:pt x="122" y="196"/>
                  <a:pt x="159" y="159"/>
                </a:cubicBezTo>
                <a:cubicBezTo>
                  <a:pt x="262" y="84"/>
                  <a:pt x="375" y="112"/>
                  <a:pt x="459" y="131"/>
                </a:cubicBezTo>
                <a:cubicBezTo>
                  <a:pt x="487" y="140"/>
                  <a:pt x="506" y="150"/>
                  <a:pt x="524" y="150"/>
                </a:cubicBezTo>
                <a:cubicBezTo>
                  <a:pt x="543" y="150"/>
                  <a:pt x="571" y="140"/>
                  <a:pt x="599" y="131"/>
                </a:cubicBezTo>
                <a:cubicBezTo>
                  <a:pt x="683" y="103"/>
                  <a:pt x="805" y="75"/>
                  <a:pt x="899" y="150"/>
                </a:cubicBezTo>
                <a:cubicBezTo>
                  <a:pt x="955" y="206"/>
                  <a:pt x="1020" y="299"/>
                  <a:pt x="983" y="4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97">
            <a:extLst>
              <a:ext uri="{FF2B5EF4-FFF2-40B4-BE49-F238E27FC236}">
                <a16:creationId xmlns:a16="http://schemas.microsoft.com/office/drawing/2014/main" id="{BF30A468-5316-7746-8872-216E0DFCF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797" y="4953323"/>
            <a:ext cx="266517" cy="275707"/>
          </a:xfrm>
          <a:custGeom>
            <a:avLst/>
            <a:gdLst>
              <a:gd name="T0" fmla="*/ 28 w 254"/>
              <a:gd name="T1" fmla="*/ 262 h 263"/>
              <a:gd name="T2" fmla="*/ 28 w 254"/>
              <a:gd name="T3" fmla="*/ 262 h 263"/>
              <a:gd name="T4" fmla="*/ 224 w 254"/>
              <a:gd name="T5" fmla="*/ 150 h 263"/>
              <a:gd name="T6" fmla="*/ 253 w 254"/>
              <a:gd name="T7" fmla="*/ 28 h 263"/>
              <a:gd name="T8" fmla="*/ 224 w 254"/>
              <a:gd name="T9" fmla="*/ 0 h 263"/>
              <a:gd name="T10" fmla="*/ 28 w 254"/>
              <a:gd name="T11" fmla="*/ 121 h 263"/>
              <a:gd name="T12" fmla="*/ 0 w 254"/>
              <a:gd name="T13" fmla="*/ 234 h 263"/>
              <a:gd name="T14" fmla="*/ 9 w 254"/>
              <a:gd name="T15" fmla="*/ 252 h 263"/>
              <a:gd name="T16" fmla="*/ 28 w 254"/>
              <a:gd name="T17" fmla="*/ 262 h 263"/>
              <a:gd name="T18" fmla="*/ 84 w 254"/>
              <a:gd name="T19" fmla="*/ 150 h 263"/>
              <a:gd name="T20" fmla="*/ 84 w 254"/>
              <a:gd name="T21" fmla="*/ 150 h 263"/>
              <a:gd name="T22" fmla="*/ 197 w 254"/>
              <a:gd name="T23" fmla="*/ 65 h 263"/>
              <a:gd name="T24" fmla="*/ 178 w 254"/>
              <a:gd name="T25" fmla="*/ 121 h 263"/>
              <a:gd name="T26" fmla="*/ 65 w 254"/>
              <a:gd name="T27" fmla="*/ 196 h 263"/>
              <a:gd name="T28" fmla="*/ 84 w 254"/>
              <a:gd name="T29" fmla="*/ 15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263">
                <a:moveTo>
                  <a:pt x="28" y="262"/>
                </a:moveTo>
                <a:lnTo>
                  <a:pt x="28" y="262"/>
                </a:lnTo>
                <a:cubicBezTo>
                  <a:pt x="150" y="262"/>
                  <a:pt x="206" y="196"/>
                  <a:pt x="224" y="150"/>
                </a:cubicBezTo>
                <a:cubicBezTo>
                  <a:pt x="253" y="93"/>
                  <a:pt x="253" y="37"/>
                  <a:pt x="253" y="28"/>
                </a:cubicBezTo>
                <a:cubicBezTo>
                  <a:pt x="253" y="18"/>
                  <a:pt x="243" y="0"/>
                  <a:pt x="224" y="0"/>
                </a:cubicBezTo>
                <a:cubicBezTo>
                  <a:pt x="112" y="0"/>
                  <a:pt x="56" y="65"/>
                  <a:pt x="28" y="121"/>
                </a:cubicBezTo>
                <a:cubicBezTo>
                  <a:pt x="0" y="177"/>
                  <a:pt x="0" y="234"/>
                  <a:pt x="0" y="234"/>
                </a:cubicBezTo>
                <a:cubicBezTo>
                  <a:pt x="0" y="243"/>
                  <a:pt x="0" y="252"/>
                  <a:pt x="9" y="252"/>
                </a:cubicBezTo>
                <a:cubicBezTo>
                  <a:pt x="9" y="262"/>
                  <a:pt x="19" y="262"/>
                  <a:pt x="28" y="262"/>
                </a:cubicBezTo>
                <a:close/>
                <a:moveTo>
                  <a:pt x="84" y="150"/>
                </a:moveTo>
                <a:lnTo>
                  <a:pt x="84" y="150"/>
                </a:lnTo>
                <a:cubicBezTo>
                  <a:pt x="103" y="103"/>
                  <a:pt x="140" y="75"/>
                  <a:pt x="197" y="65"/>
                </a:cubicBezTo>
                <a:cubicBezTo>
                  <a:pt x="187" y="84"/>
                  <a:pt x="187" y="103"/>
                  <a:pt x="178" y="121"/>
                </a:cubicBezTo>
                <a:cubicBezTo>
                  <a:pt x="150" y="168"/>
                  <a:pt x="112" y="196"/>
                  <a:pt x="65" y="196"/>
                </a:cubicBezTo>
                <a:cubicBezTo>
                  <a:pt x="65" y="187"/>
                  <a:pt x="75" y="168"/>
                  <a:pt x="84" y="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98">
            <a:extLst>
              <a:ext uri="{FF2B5EF4-FFF2-40B4-BE49-F238E27FC236}">
                <a16:creationId xmlns:a16="http://schemas.microsoft.com/office/drawing/2014/main" id="{EAB03978-8269-CC4D-BA60-546A03BA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02" y="7710393"/>
            <a:ext cx="1277443" cy="850098"/>
          </a:xfrm>
          <a:custGeom>
            <a:avLst/>
            <a:gdLst>
              <a:gd name="T0" fmla="*/ 1133 w 1227"/>
              <a:gd name="T1" fmla="*/ 85 h 815"/>
              <a:gd name="T2" fmla="*/ 1030 w 1227"/>
              <a:gd name="T3" fmla="*/ 0 h 815"/>
              <a:gd name="T4" fmla="*/ 908 w 1227"/>
              <a:gd name="T5" fmla="*/ 159 h 815"/>
              <a:gd name="T6" fmla="*/ 740 w 1227"/>
              <a:gd name="T7" fmla="*/ 66 h 815"/>
              <a:gd name="T8" fmla="*/ 524 w 1227"/>
              <a:gd name="T9" fmla="*/ 66 h 815"/>
              <a:gd name="T10" fmla="*/ 318 w 1227"/>
              <a:gd name="T11" fmla="*/ 159 h 815"/>
              <a:gd name="T12" fmla="*/ 197 w 1227"/>
              <a:gd name="T13" fmla="*/ 0 h 815"/>
              <a:gd name="T14" fmla="*/ 84 w 1227"/>
              <a:gd name="T15" fmla="*/ 94 h 815"/>
              <a:gd name="T16" fmla="*/ 0 w 1227"/>
              <a:gd name="T17" fmla="*/ 328 h 815"/>
              <a:gd name="T18" fmla="*/ 112 w 1227"/>
              <a:gd name="T19" fmla="*/ 422 h 815"/>
              <a:gd name="T20" fmla="*/ 281 w 1227"/>
              <a:gd name="T21" fmla="*/ 487 h 815"/>
              <a:gd name="T22" fmla="*/ 309 w 1227"/>
              <a:gd name="T23" fmla="*/ 328 h 815"/>
              <a:gd name="T24" fmla="*/ 449 w 1227"/>
              <a:gd name="T25" fmla="*/ 796 h 815"/>
              <a:gd name="T26" fmla="*/ 496 w 1227"/>
              <a:gd name="T27" fmla="*/ 515 h 815"/>
              <a:gd name="T28" fmla="*/ 496 w 1227"/>
              <a:gd name="T29" fmla="*/ 515 h 815"/>
              <a:gd name="T30" fmla="*/ 487 w 1227"/>
              <a:gd name="T31" fmla="*/ 506 h 815"/>
              <a:gd name="T32" fmla="*/ 487 w 1227"/>
              <a:gd name="T33" fmla="*/ 506 h 815"/>
              <a:gd name="T34" fmla="*/ 487 w 1227"/>
              <a:gd name="T35" fmla="*/ 506 h 815"/>
              <a:gd name="T36" fmla="*/ 487 w 1227"/>
              <a:gd name="T37" fmla="*/ 496 h 815"/>
              <a:gd name="T38" fmla="*/ 356 w 1227"/>
              <a:gd name="T39" fmla="*/ 300 h 815"/>
              <a:gd name="T40" fmla="*/ 459 w 1227"/>
              <a:gd name="T41" fmla="*/ 215 h 815"/>
              <a:gd name="T42" fmla="*/ 412 w 1227"/>
              <a:gd name="T43" fmla="*/ 347 h 815"/>
              <a:gd name="T44" fmla="*/ 449 w 1227"/>
              <a:gd name="T45" fmla="*/ 272 h 815"/>
              <a:gd name="T46" fmla="*/ 543 w 1227"/>
              <a:gd name="T47" fmla="*/ 290 h 815"/>
              <a:gd name="T48" fmla="*/ 665 w 1227"/>
              <a:gd name="T49" fmla="*/ 318 h 815"/>
              <a:gd name="T50" fmla="*/ 814 w 1227"/>
              <a:gd name="T51" fmla="*/ 356 h 815"/>
              <a:gd name="T52" fmla="*/ 777 w 1227"/>
              <a:gd name="T53" fmla="*/ 571 h 815"/>
              <a:gd name="T54" fmla="*/ 777 w 1227"/>
              <a:gd name="T55" fmla="*/ 581 h 815"/>
              <a:gd name="T56" fmla="*/ 767 w 1227"/>
              <a:gd name="T57" fmla="*/ 674 h 815"/>
              <a:gd name="T58" fmla="*/ 824 w 1227"/>
              <a:gd name="T59" fmla="*/ 590 h 815"/>
              <a:gd name="T60" fmla="*/ 917 w 1227"/>
              <a:gd name="T61" fmla="*/ 459 h 815"/>
              <a:gd name="T62" fmla="*/ 1048 w 1227"/>
              <a:gd name="T63" fmla="*/ 422 h 815"/>
              <a:gd name="T64" fmla="*/ 1198 w 1227"/>
              <a:gd name="T65" fmla="*/ 347 h 815"/>
              <a:gd name="T66" fmla="*/ 47 w 1227"/>
              <a:gd name="T67" fmla="*/ 300 h 815"/>
              <a:gd name="T68" fmla="*/ 84 w 1227"/>
              <a:gd name="T69" fmla="*/ 300 h 815"/>
              <a:gd name="T70" fmla="*/ 131 w 1227"/>
              <a:gd name="T71" fmla="*/ 328 h 815"/>
              <a:gd name="T72" fmla="*/ 168 w 1227"/>
              <a:gd name="T73" fmla="*/ 374 h 815"/>
              <a:gd name="T74" fmla="*/ 215 w 1227"/>
              <a:gd name="T75" fmla="*/ 440 h 815"/>
              <a:gd name="T76" fmla="*/ 215 w 1227"/>
              <a:gd name="T77" fmla="*/ 75 h 815"/>
              <a:gd name="T78" fmla="*/ 262 w 1227"/>
              <a:gd name="T79" fmla="*/ 300 h 815"/>
              <a:gd name="T80" fmla="*/ 309 w 1227"/>
              <a:gd name="T81" fmla="*/ 206 h 815"/>
              <a:gd name="T82" fmla="*/ 515 w 1227"/>
              <a:gd name="T83" fmla="*/ 253 h 815"/>
              <a:gd name="T84" fmla="*/ 534 w 1227"/>
              <a:gd name="T85" fmla="*/ 159 h 815"/>
              <a:gd name="T86" fmla="*/ 543 w 1227"/>
              <a:gd name="T87" fmla="*/ 122 h 815"/>
              <a:gd name="T88" fmla="*/ 618 w 1227"/>
              <a:gd name="T89" fmla="*/ 290 h 815"/>
              <a:gd name="T90" fmla="*/ 599 w 1227"/>
              <a:gd name="T91" fmla="*/ 131 h 815"/>
              <a:gd name="T92" fmla="*/ 655 w 1227"/>
              <a:gd name="T93" fmla="*/ 131 h 815"/>
              <a:gd name="T94" fmla="*/ 740 w 1227"/>
              <a:gd name="T95" fmla="*/ 290 h 815"/>
              <a:gd name="T96" fmla="*/ 693 w 1227"/>
              <a:gd name="T97" fmla="*/ 262 h 815"/>
              <a:gd name="T98" fmla="*/ 730 w 1227"/>
              <a:gd name="T99" fmla="*/ 112 h 815"/>
              <a:gd name="T100" fmla="*/ 749 w 1227"/>
              <a:gd name="T101" fmla="*/ 281 h 815"/>
              <a:gd name="T102" fmla="*/ 796 w 1227"/>
              <a:gd name="T103" fmla="*/ 281 h 815"/>
              <a:gd name="T104" fmla="*/ 842 w 1227"/>
              <a:gd name="T105" fmla="*/ 122 h 815"/>
              <a:gd name="T106" fmla="*/ 852 w 1227"/>
              <a:gd name="T107" fmla="*/ 281 h 815"/>
              <a:gd name="T108" fmla="*/ 899 w 1227"/>
              <a:gd name="T109" fmla="*/ 281 h 815"/>
              <a:gd name="T110" fmla="*/ 917 w 1227"/>
              <a:gd name="T111" fmla="*/ 281 h 815"/>
              <a:gd name="T112" fmla="*/ 964 w 1227"/>
              <a:gd name="T113" fmla="*/ 431 h 815"/>
              <a:gd name="T114" fmla="*/ 1002 w 1227"/>
              <a:gd name="T115" fmla="*/ 47 h 815"/>
              <a:gd name="T116" fmla="*/ 1095 w 1227"/>
              <a:gd name="T117" fmla="*/ 374 h 815"/>
              <a:gd name="T118" fmla="*/ 1095 w 1227"/>
              <a:gd name="T119" fmla="*/ 112 h 815"/>
              <a:gd name="T120" fmla="*/ 1179 w 1227"/>
              <a:gd name="T121" fmla="*/ 300 h 815"/>
              <a:gd name="T122" fmla="*/ 1179 w 1227"/>
              <a:gd name="T123" fmla="*/ 187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7" h="815">
                <a:moveTo>
                  <a:pt x="1198" y="141"/>
                </a:moveTo>
                <a:lnTo>
                  <a:pt x="1198" y="141"/>
                </a:lnTo>
                <a:cubicBezTo>
                  <a:pt x="1133" y="141"/>
                  <a:pt x="1133" y="141"/>
                  <a:pt x="1133" y="141"/>
                </a:cubicBezTo>
                <a:cubicBezTo>
                  <a:pt x="1133" y="85"/>
                  <a:pt x="1133" y="85"/>
                  <a:pt x="1133" y="85"/>
                </a:cubicBezTo>
                <a:cubicBezTo>
                  <a:pt x="1133" y="75"/>
                  <a:pt x="1123" y="66"/>
                  <a:pt x="1114" y="66"/>
                </a:cubicBezTo>
                <a:cubicBezTo>
                  <a:pt x="1048" y="66"/>
                  <a:pt x="1048" y="66"/>
                  <a:pt x="1048" y="66"/>
                </a:cubicBezTo>
                <a:cubicBezTo>
                  <a:pt x="1048" y="19"/>
                  <a:pt x="1048" y="19"/>
                  <a:pt x="1048" y="19"/>
                </a:cubicBezTo>
                <a:cubicBezTo>
                  <a:pt x="1048" y="10"/>
                  <a:pt x="1039" y="0"/>
                  <a:pt x="1030" y="0"/>
                </a:cubicBezTo>
                <a:cubicBezTo>
                  <a:pt x="936" y="0"/>
                  <a:pt x="936" y="0"/>
                  <a:pt x="936" y="0"/>
                </a:cubicBezTo>
                <a:cubicBezTo>
                  <a:pt x="927" y="0"/>
                  <a:pt x="917" y="10"/>
                  <a:pt x="917" y="19"/>
                </a:cubicBezTo>
                <a:cubicBezTo>
                  <a:pt x="917" y="159"/>
                  <a:pt x="917" y="159"/>
                  <a:pt x="917" y="159"/>
                </a:cubicBezTo>
                <a:cubicBezTo>
                  <a:pt x="908" y="159"/>
                  <a:pt x="908" y="159"/>
                  <a:pt x="908" y="159"/>
                </a:cubicBezTo>
                <a:lnTo>
                  <a:pt x="908" y="159"/>
                </a:lnTo>
                <a:cubicBezTo>
                  <a:pt x="917" y="112"/>
                  <a:pt x="880" y="75"/>
                  <a:pt x="842" y="75"/>
                </a:cubicBezTo>
                <a:cubicBezTo>
                  <a:pt x="824" y="75"/>
                  <a:pt x="805" y="75"/>
                  <a:pt x="786" y="94"/>
                </a:cubicBezTo>
                <a:cubicBezTo>
                  <a:pt x="777" y="75"/>
                  <a:pt x="758" y="66"/>
                  <a:pt x="740" y="66"/>
                </a:cubicBezTo>
                <a:cubicBezTo>
                  <a:pt x="721" y="66"/>
                  <a:pt x="702" y="75"/>
                  <a:pt x="683" y="85"/>
                </a:cubicBezTo>
                <a:cubicBezTo>
                  <a:pt x="674" y="66"/>
                  <a:pt x="655" y="56"/>
                  <a:pt x="637" y="56"/>
                </a:cubicBezTo>
                <a:cubicBezTo>
                  <a:pt x="608" y="56"/>
                  <a:pt x="590" y="66"/>
                  <a:pt x="571" y="85"/>
                </a:cubicBezTo>
                <a:cubicBezTo>
                  <a:pt x="562" y="75"/>
                  <a:pt x="543" y="66"/>
                  <a:pt x="524" y="66"/>
                </a:cubicBezTo>
                <a:cubicBezTo>
                  <a:pt x="505" y="56"/>
                  <a:pt x="487" y="66"/>
                  <a:pt x="468" y="85"/>
                </a:cubicBezTo>
                <a:cubicBezTo>
                  <a:pt x="459" y="94"/>
                  <a:pt x="449" y="103"/>
                  <a:pt x="449" y="122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37" y="159"/>
                  <a:pt x="328" y="159"/>
                  <a:pt x="318" y="159"/>
                </a:cubicBezTo>
                <a:cubicBezTo>
                  <a:pt x="309" y="159"/>
                  <a:pt x="309" y="159"/>
                  <a:pt x="309" y="159"/>
                </a:cubicBezTo>
                <a:cubicBezTo>
                  <a:pt x="309" y="28"/>
                  <a:pt x="309" y="28"/>
                  <a:pt x="309" y="28"/>
                </a:cubicBezTo>
                <a:cubicBezTo>
                  <a:pt x="309" y="19"/>
                  <a:pt x="300" y="0"/>
                  <a:pt x="281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78" y="0"/>
                  <a:pt x="168" y="19"/>
                  <a:pt x="168" y="28"/>
                </a:cubicBezTo>
                <a:cubicBezTo>
                  <a:pt x="168" y="66"/>
                  <a:pt x="168" y="66"/>
                  <a:pt x="168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94" y="66"/>
                  <a:pt x="84" y="75"/>
                  <a:pt x="84" y="94"/>
                </a:cubicBezTo>
                <a:cubicBezTo>
                  <a:pt x="84" y="150"/>
                  <a:pt x="84" y="150"/>
                  <a:pt x="84" y="150"/>
                </a:cubicBezTo>
                <a:cubicBezTo>
                  <a:pt x="19" y="150"/>
                  <a:pt x="19" y="150"/>
                  <a:pt x="19" y="150"/>
                </a:cubicBezTo>
                <a:cubicBezTo>
                  <a:pt x="9" y="150"/>
                  <a:pt x="0" y="159"/>
                  <a:pt x="0" y="169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7"/>
                  <a:pt x="19" y="347"/>
                </a:cubicBezTo>
                <a:cubicBezTo>
                  <a:pt x="84" y="347"/>
                  <a:pt x="84" y="347"/>
                  <a:pt x="84" y="347"/>
                </a:cubicBezTo>
                <a:cubicBezTo>
                  <a:pt x="84" y="403"/>
                  <a:pt x="84" y="403"/>
                  <a:pt x="84" y="403"/>
                </a:cubicBezTo>
                <a:cubicBezTo>
                  <a:pt x="84" y="412"/>
                  <a:pt x="94" y="422"/>
                  <a:pt x="112" y="422"/>
                </a:cubicBezTo>
                <a:cubicBezTo>
                  <a:pt x="168" y="422"/>
                  <a:pt x="168" y="422"/>
                  <a:pt x="168" y="422"/>
                </a:cubicBezTo>
                <a:cubicBezTo>
                  <a:pt x="168" y="459"/>
                  <a:pt x="168" y="459"/>
                  <a:pt x="168" y="459"/>
                </a:cubicBezTo>
                <a:cubicBezTo>
                  <a:pt x="168" y="478"/>
                  <a:pt x="178" y="487"/>
                  <a:pt x="197" y="487"/>
                </a:cubicBezTo>
                <a:cubicBezTo>
                  <a:pt x="281" y="487"/>
                  <a:pt x="281" y="487"/>
                  <a:pt x="281" y="487"/>
                </a:cubicBezTo>
                <a:cubicBezTo>
                  <a:pt x="300" y="487"/>
                  <a:pt x="309" y="478"/>
                  <a:pt x="309" y="459"/>
                </a:cubicBezTo>
                <a:cubicBezTo>
                  <a:pt x="309" y="328"/>
                  <a:pt x="309" y="328"/>
                  <a:pt x="309" y="328"/>
                </a:cubicBezTo>
                <a:lnTo>
                  <a:pt x="309" y="328"/>
                </a:lnTo>
                <a:lnTo>
                  <a:pt x="309" y="328"/>
                </a:lnTo>
                <a:cubicBezTo>
                  <a:pt x="309" y="374"/>
                  <a:pt x="318" y="431"/>
                  <a:pt x="318" y="440"/>
                </a:cubicBezTo>
                <a:cubicBezTo>
                  <a:pt x="328" y="440"/>
                  <a:pt x="328" y="449"/>
                  <a:pt x="328" y="449"/>
                </a:cubicBezTo>
                <a:cubicBezTo>
                  <a:pt x="449" y="534"/>
                  <a:pt x="449" y="534"/>
                  <a:pt x="449" y="534"/>
                </a:cubicBezTo>
                <a:cubicBezTo>
                  <a:pt x="449" y="796"/>
                  <a:pt x="449" y="796"/>
                  <a:pt x="449" y="796"/>
                </a:cubicBezTo>
                <a:cubicBezTo>
                  <a:pt x="449" y="805"/>
                  <a:pt x="459" y="814"/>
                  <a:pt x="468" y="814"/>
                </a:cubicBezTo>
                <a:lnTo>
                  <a:pt x="468" y="814"/>
                </a:lnTo>
                <a:cubicBezTo>
                  <a:pt x="487" y="814"/>
                  <a:pt x="496" y="805"/>
                  <a:pt x="496" y="796"/>
                </a:cubicBezTo>
                <a:cubicBezTo>
                  <a:pt x="496" y="515"/>
                  <a:pt x="496" y="515"/>
                  <a:pt x="496" y="515"/>
                </a:cubicBezTo>
                <a:lnTo>
                  <a:pt x="496" y="515"/>
                </a:lnTo>
                <a:lnTo>
                  <a:pt x="496" y="515"/>
                </a:lnTo>
                <a:lnTo>
                  <a:pt x="496" y="515"/>
                </a:lnTo>
                <a:lnTo>
                  <a:pt x="496" y="515"/>
                </a:lnTo>
                <a:lnTo>
                  <a:pt x="496" y="515"/>
                </a:lnTo>
                <a:lnTo>
                  <a:pt x="496" y="515"/>
                </a:lnTo>
                <a:cubicBezTo>
                  <a:pt x="487" y="506"/>
                  <a:pt x="487" y="506"/>
                  <a:pt x="487" y="506"/>
                </a:cubicBezTo>
                <a:lnTo>
                  <a:pt x="487" y="506"/>
                </a:lnTo>
                <a:lnTo>
                  <a:pt x="487" y="506"/>
                </a:lnTo>
                <a:lnTo>
                  <a:pt x="487" y="506"/>
                </a:lnTo>
                <a:lnTo>
                  <a:pt x="487" y="506"/>
                </a:lnTo>
                <a:lnTo>
                  <a:pt x="487" y="506"/>
                </a:lnTo>
                <a:lnTo>
                  <a:pt x="487" y="506"/>
                </a:lnTo>
                <a:lnTo>
                  <a:pt x="487" y="506"/>
                </a:lnTo>
                <a:lnTo>
                  <a:pt x="487" y="506"/>
                </a:lnTo>
                <a:lnTo>
                  <a:pt x="487" y="506"/>
                </a:lnTo>
                <a:cubicBezTo>
                  <a:pt x="487" y="496"/>
                  <a:pt x="487" y="496"/>
                  <a:pt x="487" y="496"/>
                </a:cubicBezTo>
                <a:lnTo>
                  <a:pt x="487" y="496"/>
                </a:lnTo>
                <a:lnTo>
                  <a:pt x="487" y="496"/>
                </a:lnTo>
                <a:lnTo>
                  <a:pt x="487" y="496"/>
                </a:lnTo>
                <a:lnTo>
                  <a:pt x="487" y="496"/>
                </a:lnTo>
                <a:lnTo>
                  <a:pt x="487" y="496"/>
                </a:lnTo>
                <a:cubicBezTo>
                  <a:pt x="365" y="422"/>
                  <a:pt x="365" y="422"/>
                  <a:pt x="365" y="422"/>
                </a:cubicBezTo>
                <a:cubicBezTo>
                  <a:pt x="365" y="393"/>
                  <a:pt x="356" y="347"/>
                  <a:pt x="356" y="300"/>
                </a:cubicBezTo>
                <a:cubicBezTo>
                  <a:pt x="365" y="206"/>
                  <a:pt x="365" y="206"/>
                  <a:pt x="365" y="206"/>
                </a:cubicBezTo>
                <a:cubicBezTo>
                  <a:pt x="487" y="159"/>
                  <a:pt x="487" y="159"/>
                  <a:pt x="487" y="159"/>
                </a:cubicBezTo>
                <a:cubicBezTo>
                  <a:pt x="487" y="159"/>
                  <a:pt x="496" y="178"/>
                  <a:pt x="496" y="187"/>
                </a:cubicBezTo>
                <a:cubicBezTo>
                  <a:pt x="487" y="187"/>
                  <a:pt x="478" y="197"/>
                  <a:pt x="459" y="215"/>
                </a:cubicBezTo>
                <a:cubicBezTo>
                  <a:pt x="440" y="225"/>
                  <a:pt x="421" y="234"/>
                  <a:pt x="421" y="234"/>
                </a:cubicBezTo>
                <a:cubicBezTo>
                  <a:pt x="412" y="234"/>
                  <a:pt x="403" y="244"/>
                  <a:pt x="403" y="262"/>
                </a:cubicBezTo>
                <a:lnTo>
                  <a:pt x="403" y="262"/>
                </a:lnTo>
                <a:cubicBezTo>
                  <a:pt x="412" y="347"/>
                  <a:pt x="412" y="347"/>
                  <a:pt x="412" y="347"/>
                </a:cubicBezTo>
                <a:cubicBezTo>
                  <a:pt x="412" y="365"/>
                  <a:pt x="421" y="374"/>
                  <a:pt x="430" y="374"/>
                </a:cubicBezTo>
                <a:cubicBezTo>
                  <a:pt x="440" y="374"/>
                  <a:pt x="440" y="374"/>
                  <a:pt x="440" y="374"/>
                </a:cubicBezTo>
                <a:cubicBezTo>
                  <a:pt x="449" y="365"/>
                  <a:pt x="459" y="356"/>
                  <a:pt x="459" y="347"/>
                </a:cubicBezTo>
                <a:cubicBezTo>
                  <a:pt x="449" y="272"/>
                  <a:pt x="449" y="272"/>
                  <a:pt x="449" y="272"/>
                </a:cubicBezTo>
                <a:lnTo>
                  <a:pt x="449" y="272"/>
                </a:lnTo>
                <a:cubicBezTo>
                  <a:pt x="468" y="290"/>
                  <a:pt x="487" y="300"/>
                  <a:pt x="505" y="300"/>
                </a:cubicBezTo>
                <a:lnTo>
                  <a:pt x="515" y="300"/>
                </a:lnTo>
                <a:cubicBezTo>
                  <a:pt x="524" y="300"/>
                  <a:pt x="534" y="300"/>
                  <a:pt x="543" y="290"/>
                </a:cubicBezTo>
                <a:cubicBezTo>
                  <a:pt x="552" y="300"/>
                  <a:pt x="552" y="300"/>
                  <a:pt x="562" y="309"/>
                </a:cubicBezTo>
                <a:cubicBezTo>
                  <a:pt x="571" y="328"/>
                  <a:pt x="590" y="337"/>
                  <a:pt x="608" y="337"/>
                </a:cubicBezTo>
                <a:lnTo>
                  <a:pt x="618" y="337"/>
                </a:lnTo>
                <a:cubicBezTo>
                  <a:pt x="637" y="337"/>
                  <a:pt x="655" y="328"/>
                  <a:pt x="665" y="318"/>
                </a:cubicBezTo>
                <a:cubicBezTo>
                  <a:pt x="674" y="337"/>
                  <a:pt x="693" y="347"/>
                  <a:pt x="711" y="347"/>
                </a:cubicBezTo>
                <a:cubicBezTo>
                  <a:pt x="721" y="347"/>
                  <a:pt x="721" y="347"/>
                  <a:pt x="721" y="347"/>
                </a:cubicBezTo>
                <a:cubicBezTo>
                  <a:pt x="740" y="347"/>
                  <a:pt x="758" y="337"/>
                  <a:pt x="767" y="328"/>
                </a:cubicBezTo>
                <a:cubicBezTo>
                  <a:pt x="777" y="347"/>
                  <a:pt x="796" y="356"/>
                  <a:pt x="814" y="356"/>
                </a:cubicBezTo>
                <a:cubicBezTo>
                  <a:pt x="824" y="356"/>
                  <a:pt x="824" y="356"/>
                  <a:pt x="824" y="356"/>
                </a:cubicBezTo>
                <a:cubicBezTo>
                  <a:pt x="833" y="356"/>
                  <a:pt x="842" y="356"/>
                  <a:pt x="852" y="347"/>
                </a:cubicBezTo>
                <a:cubicBezTo>
                  <a:pt x="833" y="431"/>
                  <a:pt x="796" y="524"/>
                  <a:pt x="777" y="571"/>
                </a:cubicBezTo>
                <a:lnTo>
                  <a:pt x="777" y="571"/>
                </a:lnTo>
                <a:lnTo>
                  <a:pt x="777" y="571"/>
                </a:lnTo>
                <a:lnTo>
                  <a:pt x="777" y="571"/>
                </a:lnTo>
                <a:lnTo>
                  <a:pt x="777" y="571"/>
                </a:lnTo>
                <a:cubicBezTo>
                  <a:pt x="777" y="581"/>
                  <a:pt x="777" y="581"/>
                  <a:pt x="777" y="581"/>
                </a:cubicBezTo>
                <a:lnTo>
                  <a:pt x="777" y="581"/>
                </a:lnTo>
                <a:lnTo>
                  <a:pt x="777" y="581"/>
                </a:lnTo>
                <a:lnTo>
                  <a:pt x="777" y="581"/>
                </a:lnTo>
                <a:cubicBezTo>
                  <a:pt x="767" y="674"/>
                  <a:pt x="767" y="674"/>
                  <a:pt x="767" y="674"/>
                </a:cubicBezTo>
                <a:cubicBezTo>
                  <a:pt x="767" y="693"/>
                  <a:pt x="777" y="702"/>
                  <a:pt x="796" y="702"/>
                </a:cubicBezTo>
                <a:lnTo>
                  <a:pt x="796" y="702"/>
                </a:lnTo>
                <a:cubicBezTo>
                  <a:pt x="805" y="702"/>
                  <a:pt x="814" y="693"/>
                  <a:pt x="814" y="684"/>
                </a:cubicBezTo>
                <a:cubicBezTo>
                  <a:pt x="824" y="590"/>
                  <a:pt x="824" y="590"/>
                  <a:pt x="824" y="590"/>
                </a:cubicBezTo>
                <a:cubicBezTo>
                  <a:pt x="833" y="562"/>
                  <a:pt x="889" y="422"/>
                  <a:pt x="899" y="318"/>
                </a:cubicBezTo>
                <a:cubicBezTo>
                  <a:pt x="899" y="328"/>
                  <a:pt x="899" y="328"/>
                  <a:pt x="908" y="328"/>
                </a:cubicBezTo>
                <a:cubicBezTo>
                  <a:pt x="917" y="328"/>
                  <a:pt x="917" y="328"/>
                  <a:pt x="917" y="328"/>
                </a:cubicBezTo>
                <a:cubicBezTo>
                  <a:pt x="917" y="459"/>
                  <a:pt x="917" y="459"/>
                  <a:pt x="917" y="459"/>
                </a:cubicBezTo>
                <a:cubicBezTo>
                  <a:pt x="917" y="468"/>
                  <a:pt x="927" y="478"/>
                  <a:pt x="936" y="478"/>
                </a:cubicBezTo>
                <a:cubicBezTo>
                  <a:pt x="1030" y="478"/>
                  <a:pt x="1030" y="478"/>
                  <a:pt x="1030" y="478"/>
                </a:cubicBezTo>
                <a:cubicBezTo>
                  <a:pt x="1039" y="478"/>
                  <a:pt x="1048" y="468"/>
                  <a:pt x="1048" y="459"/>
                </a:cubicBezTo>
                <a:cubicBezTo>
                  <a:pt x="1048" y="422"/>
                  <a:pt x="1048" y="422"/>
                  <a:pt x="1048" y="422"/>
                </a:cubicBezTo>
                <a:cubicBezTo>
                  <a:pt x="1114" y="422"/>
                  <a:pt x="1114" y="422"/>
                  <a:pt x="1114" y="422"/>
                </a:cubicBezTo>
                <a:cubicBezTo>
                  <a:pt x="1123" y="422"/>
                  <a:pt x="1133" y="412"/>
                  <a:pt x="1133" y="403"/>
                </a:cubicBezTo>
                <a:cubicBezTo>
                  <a:pt x="1133" y="347"/>
                  <a:pt x="1133" y="347"/>
                  <a:pt x="1133" y="347"/>
                </a:cubicBezTo>
                <a:cubicBezTo>
                  <a:pt x="1198" y="347"/>
                  <a:pt x="1198" y="347"/>
                  <a:pt x="1198" y="347"/>
                </a:cubicBezTo>
                <a:cubicBezTo>
                  <a:pt x="1217" y="347"/>
                  <a:pt x="1226" y="337"/>
                  <a:pt x="1226" y="318"/>
                </a:cubicBezTo>
                <a:cubicBezTo>
                  <a:pt x="1226" y="169"/>
                  <a:pt x="1226" y="169"/>
                  <a:pt x="1226" y="169"/>
                </a:cubicBezTo>
                <a:cubicBezTo>
                  <a:pt x="1226" y="150"/>
                  <a:pt x="1217" y="141"/>
                  <a:pt x="1198" y="141"/>
                </a:cubicBezTo>
                <a:close/>
                <a:moveTo>
                  <a:pt x="47" y="300"/>
                </a:moveTo>
                <a:lnTo>
                  <a:pt x="47" y="300"/>
                </a:lnTo>
                <a:cubicBezTo>
                  <a:pt x="47" y="197"/>
                  <a:pt x="47" y="197"/>
                  <a:pt x="47" y="197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300"/>
                  <a:pt x="84" y="300"/>
                  <a:pt x="84" y="300"/>
                </a:cubicBezTo>
                <a:lnTo>
                  <a:pt x="47" y="300"/>
                </a:lnTo>
                <a:close/>
                <a:moveTo>
                  <a:pt x="131" y="374"/>
                </a:moveTo>
                <a:lnTo>
                  <a:pt x="131" y="374"/>
                </a:lnTo>
                <a:cubicBezTo>
                  <a:pt x="131" y="328"/>
                  <a:pt x="131" y="328"/>
                  <a:pt x="131" y="328"/>
                </a:cubicBezTo>
                <a:cubicBezTo>
                  <a:pt x="131" y="169"/>
                  <a:pt x="131" y="169"/>
                  <a:pt x="131" y="169"/>
                </a:cubicBezTo>
                <a:cubicBezTo>
                  <a:pt x="131" y="112"/>
                  <a:pt x="131" y="112"/>
                  <a:pt x="131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374"/>
                  <a:pt x="168" y="374"/>
                  <a:pt x="168" y="374"/>
                </a:cubicBezTo>
                <a:lnTo>
                  <a:pt x="131" y="374"/>
                </a:lnTo>
                <a:close/>
                <a:moveTo>
                  <a:pt x="262" y="440"/>
                </a:moveTo>
                <a:lnTo>
                  <a:pt x="262" y="440"/>
                </a:lnTo>
                <a:cubicBezTo>
                  <a:pt x="215" y="440"/>
                  <a:pt x="215" y="440"/>
                  <a:pt x="215" y="440"/>
                </a:cubicBezTo>
                <a:cubicBezTo>
                  <a:pt x="215" y="412"/>
                  <a:pt x="215" y="412"/>
                  <a:pt x="215" y="412"/>
                </a:cubicBezTo>
                <a:cubicBezTo>
                  <a:pt x="225" y="412"/>
                  <a:pt x="225" y="403"/>
                  <a:pt x="225" y="403"/>
                </a:cubicBezTo>
                <a:cubicBezTo>
                  <a:pt x="225" y="94"/>
                  <a:pt x="225" y="94"/>
                  <a:pt x="225" y="94"/>
                </a:cubicBezTo>
                <a:cubicBezTo>
                  <a:pt x="225" y="85"/>
                  <a:pt x="225" y="85"/>
                  <a:pt x="215" y="75"/>
                </a:cubicBezTo>
                <a:cubicBezTo>
                  <a:pt x="215" y="47"/>
                  <a:pt x="215" y="47"/>
                  <a:pt x="215" y="47"/>
                </a:cubicBezTo>
                <a:cubicBezTo>
                  <a:pt x="262" y="47"/>
                  <a:pt x="262" y="47"/>
                  <a:pt x="262" y="47"/>
                </a:cubicBezTo>
                <a:cubicBezTo>
                  <a:pt x="262" y="178"/>
                  <a:pt x="262" y="178"/>
                  <a:pt x="262" y="178"/>
                </a:cubicBezTo>
                <a:cubicBezTo>
                  <a:pt x="262" y="300"/>
                  <a:pt x="262" y="300"/>
                  <a:pt x="262" y="300"/>
                </a:cubicBezTo>
                <a:lnTo>
                  <a:pt x="262" y="440"/>
                </a:lnTo>
                <a:close/>
                <a:moveTo>
                  <a:pt x="309" y="281"/>
                </a:moveTo>
                <a:lnTo>
                  <a:pt x="309" y="281"/>
                </a:lnTo>
                <a:cubicBezTo>
                  <a:pt x="309" y="206"/>
                  <a:pt x="309" y="206"/>
                  <a:pt x="309" y="206"/>
                </a:cubicBezTo>
                <a:cubicBezTo>
                  <a:pt x="318" y="206"/>
                  <a:pt x="318" y="206"/>
                  <a:pt x="318" y="206"/>
                </a:cubicBezTo>
                <a:cubicBezTo>
                  <a:pt x="318" y="281"/>
                  <a:pt x="318" y="281"/>
                  <a:pt x="318" y="281"/>
                </a:cubicBezTo>
                <a:cubicBezTo>
                  <a:pt x="309" y="281"/>
                  <a:pt x="309" y="281"/>
                  <a:pt x="309" y="281"/>
                </a:cubicBezTo>
                <a:close/>
                <a:moveTo>
                  <a:pt x="515" y="253"/>
                </a:moveTo>
                <a:lnTo>
                  <a:pt x="515" y="253"/>
                </a:lnTo>
                <a:cubicBezTo>
                  <a:pt x="505" y="253"/>
                  <a:pt x="496" y="253"/>
                  <a:pt x="496" y="244"/>
                </a:cubicBezTo>
                <a:cubicBezTo>
                  <a:pt x="515" y="234"/>
                  <a:pt x="524" y="215"/>
                  <a:pt x="534" y="197"/>
                </a:cubicBezTo>
                <a:cubicBezTo>
                  <a:pt x="543" y="187"/>
                  <a:pt x="543" y="169"/>
                  <a:pt x="534" y="159"/>
                </a:cubicBezTo>
                <a:cubicBezTo>
                  <a:pt x="534" y="150"/>
                  <a:pt x="524" y="141"/>
                  <a:pt x="524" y="131"/>
                </a:cubicBezTo>
                <a:cubicBezTo>
                  <a:pt x="515" y="122"/>
                  <a:pt x="505" y="122"/>
                  <a:pt x="505" y="112"/>
                </a:cubicBezTo>
                <a:cubicBezTo>
                  <a:pt x="505" y="112"/>
                  <a:pt x="515" y="112"/>
                  <a:pt x="524" y="112"/>
                </a:cubicBezTo>
                <a:cubicBezTo>
                  <a:pt x="534" y="112"/>
                  <a:pt x="534" y="112"/>
                  <a:pt x="543" y="122"/>
                </a:cubicBezTo>
                <a:cubicBezTo>
                  <a:pt x="552" y="122"/>
                  <a:pt x="552" y="131"/>
                  <a:pt x="552" y="141"/>
                </a:cubicBezTo>
                <a:cubicBezTo>
                  <a:pt x="543" y="225"/>
                  <a:pt x="543" y="225"/>
                  <a:pt x="543" y="225"/>
                </a:cubicBezTo>
                <a:cubicBezTo>
                  <a:pt x="543" y="244"/>
                  <a:pt x="524" y="253"/>
                  <a:pt x="515" y="253"/>
                </a:cubicBezTo>
                <a:close/>
                <a:moveTo>
                  <a:pt x="618" y="290"/>
                </a:moveTo>
                <a:lnTo>
                  <a:pt x="618" y="290"/>
                </a:lnTo>
                <a:cubicBezTo>
                  <a:pt x="608" y="290"/>
                  <a:pt x="599" y="281"/>
                  <a:pt x="590" y="281"/>
                </a:cubicBezTo>
                <a:cubicBezTo>
                  <a:pt x="590" y="272"/>
                  <a:pt x="590" y="262"/>
                  <a:pt x="590" y="253"/>
                </a:cubicBezTo>
                <a:cubicBezTo>
                  <a:pt x="599" y="131"/>
                  <a:pt x="599" y="131"/>
                  <a:pt x="599" y="131"/>
                </a:cubicBezTo>
                <a:cubicBezTo>
                  <a:pt x="599" y="112"/>
                  <a:pt x="618" y="103"/>
                  <a:pt x="627" y="103"/>
                </a:cubicBezTo>
                <a:cubicBezTo>
                  <a:pt x="637" y="103"/>
                  <a:pt x="646" y="103"/>
                  <a:pt x="646" y="112"/>
                </a:cubicBezTo>
                <a:cubicBezTo>
                  <a:pt x="655" y="122"/>
                  <a:pt x="655" y="122"/>
                  <a:pt x="655" y="131"/>
                </a:cubicBezTo>
                <a:lnTo>
                  <a:pt x="655" y="131"/>
                </a:lnTo>
                <a:cubicBezTo>
                  <a:pt x="646" y="262"/>
                  <a:pt x="646" y="262"/>
                  <a:pt x="646" y="262"/>
                </a:cubicBezTo>
                <a:lnTo>
                  <a:pt x="646" y="272"/>
                </a:lnTo>
                <a:cubicBezTo>
                  <a:pt x="637" y="281"/>
                  <a:pt x="627" y="290"/>
                  <a:pt x="618" y="290"/>
                </a:cubicBezTo>
                <a:close/>
                <a:moveTo>
                  <a:pt x="740" y="290"/>
                </a:moveTo>
                <a:lnTo>
                  <a:pt x="740" y="290"/>
                </a:lnTo>
                <a:cubicBezTo>
                  <a:pt x="730" y="300"/>
                  <a:pt x="730" y="300"/>
                  <a:pt x="721" y="300"/>
                </a:cubicBezTo>
                <a:cubicBezTo>
                  <a:pt x="702" y="300"/>
                  <a:pt x="693" y="290"/>
                  <a:pt x="693" y="272"/>
                </a:cubicBezTo>
                <a:cubicBezTo>
                  <a:pt x="693" y="272"/>
                  <a:pt x="693" y="272"/>
                  <a:pt x="693" y="262"/>
                </a:cubicBezTo>
                <a:cubicBezTo>
                  <a:pt x="702" y="141"/>
                  <a:pt x="702" y="141"/>
                  <a:pt x="702" y="141"/>
                </a:cubicBezTo>
                <a:lnTo>
                  <a:pt x="702" y="131"/>
                </a:lnTo>
                <a:lnTo>
                  <a:pt x="711" y="122"/>
                </a:lnTo>
                <a:cubicBezTo>
                  <a:pt x="721" y="112"/>
                  <a:pt x="730" y="112"/>
                  <a:pt x="730" y="112"/>
                </a:cubicBezTo>
                <a:cubicBezTo>
                  <a:pt x="749" y="112"/>
                  <a:pt x="758" y="122"/>
                  <a:pt x="758" y="141"/>
                </a:cubicBezTo>
                <a:lnTo>
                  <a:pt x="758" y="141"/>
                </a:lnTo>
                <a:cubicBezTo>
                  <a:pt x="749" y="272"/>
                  <a:pt x="749" y="272"/>
                  <a:pt x="749" y="272"/>
                </a:cubicBezTo>
                <a:cubicBezTo>
                  <a:pt x="749" y="272"/>
                  <a:pt x="749" y="272"/>
                  <a:pt x="749" y="281"/>
                </a:cubicBezTo>
                <a:cubicBezTo>
                  <a:pt x="749" y="281"/>
                  <a:pt x="749" y="290"/>
                  <a:pt x="740" y="290"/>
                </a:cubicBezTo>
                <a:close/>
                <a:moveTo>
                  <a:pt x="824" y="309"/>
                </a:moveTo>
                <a:lnTo>
                  <a:pt x="824" y="309"/>
                </a:lnTo>
                <a:cubicBezTo>
                  <a:pt x="805" y="309"/>
                  <a:pt x="796" y="300"/>
                  <a:pt x="796" y="281"/>
                </a:cubicBezTo>
                <a:cubicBezTo>
                  <a:pt x="796" y="281"/>
                  <a:pt x="796" y="281"/>
                  <a:pt x="796" y="272"/>
                </a:cubicBezTo>
                <a:cubicBezTo>
                  <a:pt x="805" y="150"/>
                  <a:pt x="805" y="150"/>
                  <a:pt x="805" y="150"/>
                </a:cubicBezTo>
                <a:lnTo>
                  <a:pt x="805" y="141"/>
                </a:lnTo>
                <a:cubicBezTo>
                  <a:pt x="814" y="131"/>
                  <a:pt x="824" y="122"/>
                  <a:pt x="842" y="122"/>
                </a:cubicBezTo>
                <a:cubicBezTo>
                  <a:pt x="852" y="122"/>
                  <a:pt x="870" y="141"/>
                  <a:pt x="870" y="150"/>
                </a:cubicBezTo>
                <a:cubicBezTo>
                  <a:pt x="852" y="281"/>
                  <a:pt x="852" y="281"/>
                  <a:pt x="852" y="281"/>
                </a:cubicBezTo>
                <a:lnTo>
                  <a:pt x="852" y="281"/>
                </a:lnTo>
                <a:lnTo>
                  <a:pt x="852" y="281"/>
                </a:lnTo>
                <a:cubicBezTo>
                  <a:pt x="852" y="300"/>
                  <a:pt x="842" y="309"/>
                  <a:pt x="824" y="309"/>
                </a:cubicBezTo>
                <a:close/>
                <a:moveTo>
                  <a:pt x="908" y="281"/>
                </a:moveTo>
                <a:lnTo>
                  <a:pt x="908" y="281"/>
                </a:lnTo>
                <a:lnTo>
                  <a:pt x="899" y="281"/>
                </a:lnTo>
                <a:cubicBezTo>
                  <a:pt x="908" y="206"/>
                  <a:pt x="908" y="206"/>
                  <a:pt x="908" y="206"/>
                </a:cubicBezTo>
                <a:lnTo>
                  <a:pt x="908" y="206"/>
                </a:lnTo>
                <a:cubicBezTo>
                  <a:pt x="917" y="206"/>
                  <a:pt x="917" y="206"/>
                  <a:pt x="917" y="206"/>
                </a:cubicBezTo>
                <a:cubicBezTo>
                  <a:pt x="917" y="281"/>
                  <a:pt x="917" y="281"/>
                  <a:pt x="917" y="281"/>
                </a:cubicBezTo>
                <a:lnTo>
                  <a:pt x="908" y="281"/>
                </a:lnTo>
                <a:close/>
                <a:moveTo>
                  <a:pt x="1002" y="431"/>
                </a:moveTo>
                <a:lnTo>
                  <a:pt x="1002" y="431"/>
                </a:lnTo>
                <a:cubicBezTo>
                  <a:pt x="964" y="431"/>
                  <a:pt x="964" y="431"/>
                  <a:pt x="964" y="431"/>
                </a:cubicBezTo>
                <a:cubicBezTo>
                  <a:pt x="964" y="300"/>
                  <a:pt x="964" y="300"/>
                  <a:pt x="964" y="300"/>
                </a:cubicBezTo>
                <a:cubicBezTo>
                  <a:pt x="964" y="178"/>
                  <a:pt x="964" y="178"/>
                  <a:pt x="964" y="178"/>
                </a:cubicBezTo>
                <a:cubicBezTo>
                  <a:pt x="964" y="47"/>
                  <a:pt x="964" y="47"/>
                  <a:pt x="964" y="47"/>
                </a:cubicBezTo>
                <a:cubicBezTo>
                  <a:pt x="1002" y="47"/>
                  <a:pt x="1002" y="47"/>
                  <a:pt x="1002" y="47"/>
                </a:cubicBezTo>
                <a:cubicBezTo>
                  <a:pt x="1002" y="85"/>
                  <a:pt x="1002" y="85"/>
                  <a:pt x="1002" y="85"/>
                </a:cubicBezTo>
                <a:cubicBezTo>
                  <a:pt x="1002" y="403"/>
                  <a:pt x="1002" y="403"/>
                  <a:pt x="1002" y="403"/>
                </a:cubicBezTo>
                <a:lnTo>
                  <a:pt x="1002" y="431"/>
                </a:lnTo>
                <a:close/>
                <a:moveTo>
                  <a:pt x="1095" y="374"/>
                </a:moveTo>
                <a:lnTo>
                  <a:pt x="1095" y="374"/>
                </a:lnTo>
                <a:cubicBezTo>
                  <a:pt x="1048" y="374"/>
                  <a:pt x="1048" y="374"/>
                  <a:pt x="1048" y="374"/>
                </a:cubicBezTo>
                <a:cubicBezTo>
                  <a:pt x="1048" y="112"/>
                  <a:pt x="1048" y="112"/>
                  <a:pt x="1048" y="112"/>
                </a:cubicBezTo>
                <a:cubicBezTo>
                  <a:pt x="1095" y="112"/>
                  <a:pt x="1095" y="112"/>
                  <a:pt x="1095" y="112"/>
                </a:cubicBezTo>
                <a:cubicBezTo>
                  <a:pt x="1095" y="169"/>
                  <a:pt x="1095" y="169"/>
                  <a:pt x="1095" y="169"/>
                </a:cubicBezTo>
                <a:cubicBezTo>
                  <a:pt x="1095" y="318"/>
                  <a:pt x="1095" y="318"/>
                  <a:pt x="1095" y="318"/>
                </a:cubicBezTo>
                <a:lnTo>
                  <a:pt x="1095" y="374"/>
                </a:lnTo>
                <a:close/>
                <a:moveTo>
                  <a:pt x="1179" y="300"/>
                </a:moveTo>
                <a:lnTo>
                  <a:pt x="1179" y="300"/>
                </a:lnTo>
                <a:cubicBezTo>
                  <a:pt x="1133" y="300"/>
                  <a:pt x="1133" y="300"/>
                  <a:pt x="1133" y="300"/>
                </a:cubicBezTo>
                <a:cubicBezTo>
                  <a:pt x="1133" y="187"/>
                  <a:pt x="1133" y="187"/>
                  <a:pt x="1133" y="187"/>
                </a:cubicBezTo>
                <a:cubicBezTo>
                  <a:pt x="1179" y="187"/>
                  <a:pt x="1179" y="187"/>
                  <a:pt x="1179" y="187"/>
                </a:cubicBezTo>
                <a:lnTo>
                  <a:pt x="1179" y="3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99">
            <a:extLst>
              <a:ext uri="{FF2B5EF4-FFF2-40B4-BE49-F238E27FC236}">
                <a16:creationId xmlns:a16="http://schemas.microsoft.com/office/drawing/2014/main" id="{DBC9B145-3022-9D40-A170-3CECEE61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121" y="10311230"/>
            <a:ext cx="1121209" cy="781170"/>
          </a:xfrm>
          <a:custGeom>
            <a:avLst/>
            <a:gdLst>
              <a:gd name="T0" fmla="*/ 786 w 1077"/>
              <a:gd name="T1" fmla="*/ 365 h 750"/>
              <a:gd name="T2" fmla="*/ 739 w 1077"/>
              <a:gd name="T3" fmla="*/ 150 h 750"/>
              <a:gd name="T4" fmla="*/ 636 w 1077"/>
              <a:gd name="T5" fmla="*/ 103 h 750"/>
              <a:gd name="T6" fmla="*/ 665 w 1077"/>
              <a:gd name="T7" fmla="*/ 150 h 750"/>
              <a:gd name="T8" fmla="*/ 346 w 1077"/>
              <a:gd name="T9" fmla="*/ 75 h 750"/>
              <a:gd name="T10" fmla="*/ 384 w 1077"/>
              <a:gd name="T11" fmla="*/ 66 h 750"/>
              <a:gd name="T12" fmla="*/ 328 w 1077"/>
              <a:gd name="T13" fmla="*/ 28 h 750"/>
              <a:gd name="T14" fmla="*/ 168 w 1077"/>
              <a:gd name="T15" fmla="*/ 47 h 750"/>
              <a:gd name="T16" fmla="*/ 196 w 1077"/>
              <a:gd name="T17" fmla="*/ 346 h 750"/>
              <a:gd name="T18" fmla="*/ 393 w 1077"/>
              <a:gd name="T19" fmla="*/ 552 h 750"/>
              <a:gd name="T20" fmla="*/ 505 w 1077"/>
              <a:gd name="T21" fmla="*/ 580 h 750"/>
              <a:gd name="T22" fmla="*/ 505 w 1077"/>
              <a:gd name="T23" fmla="*/ 580 h 750"/>
              <a:gd name="T24" fmla="*/ 505 w 1077"/>
              <a:gd name="T25" fmla="*/ 580 h 750"/>
              <a:gd name="T26" fmla="*/ 505 w 1077"/>
              <a:gd name="T27" fmla="*/ 580 h 750"/>
              <a:gd name="T28" fmla="*/ 515 w 1077"/>
              <a:gd name="T29" fmla="*/ 580 h 750"/>
              <a:gd name="T30" fmla="*/ 515 w 1077"/>
              <a:gd name="T31" fmla="*/ 580 h 750"/>
              <a:gd name="T32" fmla="*/ 515 w 1077"/>
              <a:gd name="T33" fmla="*/ 580 h 750"/>
              <a:gd name="T34" fmla="*/ 515 w 1077"/>
              <a:gd name="T35" fmla="*/ 590 h 750"/>
              <a:gd name="T36" fmla="*/ 524 w 1077"/>
              <a:gd name="T37" fmla="*/ 590 h 750"/>
              <a:gd name="T38" fmla="*/ 524 w 1077"/>
              <a:gd name="T39" fmla="*/ 590 h 750"/>
              <a:gd name="T40" fmla="*/ 524 w 1077"/>
              <a:gd name="T41" fmla="*/ 590 h 750"/>
              <a:gd name="T42" fmla="*/ 524 w 1077"/>
              <a:gd name="T43" fmla="*/ 590 h 750"/>
              <a:gd name="T44" fmla="*/ 1076 w 1077"/>
              <a:gd name="T45" fmla="*/ 543 h 750"/>
              <a:gd name="T46" fmla="*/ 346 w 1077"/>
              <a:gd name="T47" fmla="*/ 552 h 750"/>
              <a:gd name="T48" fmla="*/ 196 w 1077"/>
              <a:gd name="T49" fmla="*/ 393 h 750"/>
              <a:gd name="T50" fmla="*/ 206 w 1077"/>
              <a:gd name="T51" fmla="*/ 506 h 750"/>
              <a:gd name="T52" fmla="*/ 253 w 1077"/>
              <a:gd name="T53" fmla="*/ 412 h 750"/>
              <a:gd name="T54" fmla="*/ 749 w 1077"/>
              <a:gd name="T55" fmla="*/ 393 h 750"/>
              <a:gd name="T56" fmla="*/ 665 w 1077"/>
              <a:gd name="T57" fmla="*/ 271 h 750"/>
              <a:gd name="T58" fmla="*/ 777 w 1077"/>
              <a:gd name="T59" fmla="*/ 431 h 750"/>
              <a:gd name="T60" fmla="*/ 777 w 1077"/>
              <a:gd name="T61" fmla="*/ 431 h 750"/>
              <a:gd name="T62" fmla="*/ 636 w 1077"/>
              <a:gd name="T63" fmla="*/ 244 h 750"/>
              <a:gd name="T64" fmla="*/ 880 w 1077"/>
              <a:gd name="T65" fmla="*/ 693 h 750"/>
              <a:gd name="T66" fmla="*/ 880 w 1077"/>
              <a:gd name="T67" fmla="*/ 562 h 750"/>
              <a:gd name="T68" fmla="*/ 880 w 1077"/>
              <a:gd name="T69" fmla="*/ 562 h 750"/>
              <a:gd name="T70" fmla="*/ 889 w 1077"/>
              <a:gd name="T71" fmla="*/ 562 h 750"/>
              <a:gd name="T72" fmla="*/ 889 w 1077"/>
              <a:gd name="T73" fmla="*/ 562 h 750"/>
              <a:gd name="T74" fmla="*/ 889 w 1077"/>
              <a:gd name="T75" fmla="*/ 562 h 750"/>
              <a:gd name="T76" fmla="*/ 898 w 1077"/>
              <a:gd name="T77" fmla="*/ 562 h 750"/>
              <a:gd name="T78" fmla="*/ 898 w 1077"/>
              <a:gd name="T79" fmla="*/ 552 h 750"/>
              <a:gd name="T80" fmla="*/ 898 w 1077"/>
              <a:gd name="T81" fmla="*/ 552 h 750"/>
              <a:gd name="T82" fmla="*/ 898 w 1077"/>
              <a:gd name="T83" fmla="*/ 552 h 750"/>
              <a:gd name="T84" fmla="*/ 898 w 1077"/>
              <a:gd name="T85" fmla="*/ 543 h 750"/>
              <a:gd name="T86" fmla="*/ 898 w 1077"/>
              <a:gd name="T87" fmla="*/ 543 h 750"/>
              <a:gd name="T88" fmla="*/ 898 w 1077"/>
              <a:gd name="T89" fmla="*/ 543 h 750"/>
              <a:gd name="T90" fmla="*/ 898 w 1077"/>
              <a:gd name="T91" fmla="*/ 533 h 750"/>
              <a:gd name="T92" fmla="*/ 898 w 1077"/>
              <a:gd name="T93" fmla="*/ 533 h 750"/>
              <a:gd name="T94" fmla="*/ 898 w 1077"/>
              <a:gd name="T95" fmla="*/ 533 h 750"/>
              <a:gd name="T96" fmla="*/ 898 w 1077"/>
              <a:gd name="T97" fmla="*/ 524 h 750"/>
              <a:gd name="T98" fmla="*/ 880 w 1077"/>
              <a:gd name="T99" fmla="*/ 39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77" h="750">
                <a:moveTo>
                  <a:pt x="880" y="346"/>
                </a:moveTo>
                <a:lnTo>
                  <a:pt x="880" y="346"/>
                </a:lnTo>
                <a:cubicBezTo>
                  <a:pt x="842" y="346"/>
                  <a:pt x="814" y="356"/>
                  <a:pt x="786" y="365"/>
                </a:cubicBezTo>
                <a:cubicBezTo>
                  <a:pt x="692" y="225"/>
                  <a:pt x="692" y="225"/>
                  <a:pt x="692" y="225"/>
                </a:cubicBezTo>
                <a:cubicBezTo>
                  <a:pt x="721" y="150"/>
                  <a:pt x="721" y="150"/>
                  <a:pt x="721" y="150"/>
                </a:cubicBezTo>
                <a:cubicBezTo>
                  <a:pt x="739" y="150"/>
                  <a:pt x="739" y="150"/>
                  <a:pt x="739" y="150"/>
                </a:cubicBezTo>
                <a:cubicBezTo>
                  <a:pt x="758" y="150"/>
                  <a:pt x="767" y="140"/>
                  <a:pt x="767" y="131"/>
                </a:cubicBezTo>
                <a:cubicBezTo>
                  <a:pt x="767" y="112"/>
                  <a:pt x="758" y="103"/>
                  <a:pt x="739" y="103"/>
                </a:cubicBezTo>
                <a:cubicBezTo>
                  <a:pt x="636" y="103"/>
                  <a:pt x="636" y="103"/>
                  <a:pt x="636" y="103"/>
                </a:cubicBezTo>
                <a:cubicBezTo>
                  <a:pt x="627" y="103"/>
                  <a:pt x="618" y="112"/>
                  <a:pt x="618" y="131"/>
                </a:cubicBezTo>
                <a:cubicBezTo>
                  <a:pt x="618" y="140"/>
                  <a:pt x="627" y="150"/>
                  <a:pt x="636" y="150"/>
                </a:cubicBezTo>
                <a:cubicBezTo>
                  <a:pt x="665" y="150"/>
                  <a:pt x="665" y="150"/>
                  <a:pt x="665" y="150"/>
                </a:cubicBezTo>
                <a:cubicBezTo>
                  <a:pt x="655" y="196"/>
                  <a:pt x="655" y="196"/>
                  <a:pt x="655" y="196"/>
                </a:cubicBezTo>
                <a:cubicBezTo>
                  <a:pt x="318" y="187"/>
                  <a:pt x="318" y="187"/>
                  <a:pt x="318" y="187"/>
                </a:cubicBezTo>
                <a:cubicBezTo>
                  <a:pt x="346" y="75"/>
                  <a:pt x="346" y="75"/>
                  <a:pt x="346" y="75"/>
                </a:cubicBezTo>
                <a:cubicBezTo>
                  <a:pt x="355" y="84"/>
                  <a:pt x="355" y="84"/>
                  <a:pt x="355" y="84"/>
                </a:cubicBezTo>
                <a:lnTo>
                  <a:pt x="355" y="84"/>
                </a:lnTo>
                <a:cubicBezTo>
                  <a:pt x="365" y="84"/>
                  <a:pt x="384" y="75"/>
                  <a:pt x="384" y="66"/>
                </a:cubicBezTo>
                <a:cubicBezTo>
                  <a:pt x="384" y="47"/>
                  <a:pt x="374" y="37"/>
                  <a:pt x="365" y="37"/>
                </a:cubicBezTo>
                <a:cubicBezTo>
                  <a:pt x="328" y="28"/>
                  <a:pt x="328" y="28"/>
                  <a:pt x="328" y="28"/>
                </a:cubicBezTo>
                <a:lnTo>
                  <a:pt x="328" y="28"/>
                </a:lnTo>
                <a:cubicBezTo>
                  <a:pt x="178" y="0"/>
                  <a:pt x="178" y="0"/>
                  <a:pt x="178" y="0"/>
                </a:cubicBezTo>
                <a:cubicBezTo>
                  <a:pt x="159" y="0"/>
                  <a:pt x="150" y="9"/>
                  <a:pt x="150" y="19"/>
                </a:cubicBezTo>
                <a:cubicBezTo>
                  <a:pt x="150" y="28"/>
                  <a:pt x="150" y="47"/>
                  <a:pt x="168" y="47"/>
                </a:cubicBezTo>
                <a:cubicBezTo>
                  <a:pt x="299" y="75"/>
                  <a:pt x="299" y="75"/>
                  <a:pt x="299" y="75"/>
                </a:cubicBezTo>
                <a:cubicBezTo>
                  <a:pt x="225" y="356"/>
                  <a:pt x="225" y="356"/>
                  <a:pt x="225" y="356"/>
                </a:cubicBezTo>
                <a:cubicBezTo>
                  <a:pt x="215" y="356"/>
                  <a:pt x="206" y="346"/>
                  <a:pt x="196" y="346"/>
                </a:cubicBezTo>
                <a:cubicBezTo>
                  <a:pt x="84" y="346"/>
                  <a:pt x="0" y="440"/>
                  <a:pt x="0" y="552"/>
                </a:cubicBezTo>
                <a:cubicBezTo>
                  <a:pt x="0" y="655"/>
                  <a:pt x="84" y="749"/>
                  <a:pt x="196" y="749"/>
                </a:cubicBezTo>
                <a:cubicBezTo>
                  <a:pt x="299" y="749"/>
                  <a:pt x="393" y="655"/>
                  <a:pt x="393" y="552"/>
                </a:cubicBezTo>
                <a:cubicBezTo>
                  <a:pt x="393" y="468"/>
                  <a:pt x="337" y="393"/>
                  <a:pt x="262" y="365"/>
                </a:cubicBezTo>
                <a:cubicBezTo>
                  <a:pt x="290" y="262"/>
                  <a:pt x="290" y="262"/>
                  <a:pt x="290" y="262"/>
                </a:cubicBezTo>
                <a:cubicBezTo>
                  <a:pt x="505" y="580"/>
                  <a:pt x="505" y="580"/>
                  <a:pt x="505" y="580"/>
                </a:cubicBez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lnTo>
                  <a:pt x="505" y="580"/>
                </a:lnTo>
                <a:cubicBezTo>
                  <a:pt x="515" y="580"/>
                  <a:pt x="515" y="580"/>
                  <a:pt x="515" y="580"/>
                </a:cubicBezTo>
                <a:lnTo>
                  <a:pt x="515" y="580"/>
                </a:lnTo>
                <a:lnTo>
                  <a:pt x="515" y="580"/>
                </a:lnTo>
                <a:lnTo>
                  <a:pt x="515" y="580"/>
                </a:lnTo>
                <a:lnTo>
                  <a:pt x="515" y="580"/>
                </a:lnTo>
                <a:lnTo>
                  <a:pt x="515" y="580"/>
                </a:lnTo>
                <a:lnTo>
                  <a:pt x="515" y="580"/>
                </a:lnTo>
                <a:lnTo>
                  <a:pt x="515" y="580"/>
                </a:lnTo>
                <a:lnTo>
                  <a:pt x="515" y="580"/>
                </a:lnTo>
                <a:lnTo>
                  <a:pt x="515" y="580"/>
                </a:lnTo>
                <a:cubicBezTo>
                  <a:pt x="515" y="590"/>
                  <a:pt x="515" y="590"/>
                  <a:pt x="515" y="590"/>
                </a:cubicBezTo>
                <a:lnTo>
                  <a:pt x="515" y="590"/>
                </a:lnTo>
                <a:cubicBezTo>
                  <a:pt x="524" y="590"/>
                  <a:pt x="524" y="590"/>
                  <a:pt x="524" y="590"/>
                </a:cubicBez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lnTo>
                  <a:pt x="524" y="590"/>
                </a:lnTo>
                <a:cubicBezTo>
                  <a:pt x="683" y="580"/>
                  <a:pt x="683" y="580"/>
                  <a:pt x="683" y="580"/>
                </a:cubicBezTo>
                <a:cubicBezTo>
                  <a:pt x="702" y="665"/>
                  <a:pt x="786" y="739"/>
                  <a:pt x="880" y="739"/>
                </a:cubicBezTo>
                <a:cubicBezTo>
                  <a:pt x="983" y="739"/>
                  <a:pt x="1076" y="646"/>
                  <a:pt x="1076" y="543"/>
                </a:cubicBezTo>
                <a:cubicBezTo>
                  <a:pt x="1076" y="431"/>
                  <a:pt x="983" y="346"/>
                  <a:pt x="880" y="346"/>
                </a:cubicBezTo>
                <a:close/>
                <a:moveTo>
                  <a:pt x="346" y="552"/>
                </a:moveTo>
                <a:lnTo>
                  <a:pt x="346" y="552"/>
                </a:lnTo>
                <a:cubicBezTo>
                  <a:pt x="346" y="627"/>
                  <a:pt x="281" y="702"/>
                  <a:pt x="196" y="702"/>
                </a:cubicBezTo>
                <a:cubicBezTo>
                  <a:pt x="112" y="702"/>
                  <a:pt x="47" y="627"/>
                  <a:pt x="47" y="552"/>
                </a:cubicBezTo>
                <a:cubicBezTo>
                  <a:pt x="47" y="468"/>
                  <a:pt x="112" y="393"/>
                  <a:pt x="196" y="393"/>
                </a:cubicBezTo>
                <a:lnTo>
                  <a:pt x="206" y="393"/>
                </a:lnTo>
                <a:cubicBezTo>
                  <a:pt x="187" y="477"/>
                  <a:pt x="187" y="477"/>
                  <a:pt x="187" y="477"/>
                </a:cubicBezTo>
                <a:cubicBezTo>
                  <a:pt x="187" y="496"/>
                  <a:pt x="187" y="506"/>
                  <a:pt x="206" y="506"/>
                </a:cubicBezTo>
                <a:lnTo>
                  <a:pt x="206" y="506"/>
                </a:lnTo>
                <a:cubicBezTo>
                  <a:pt x="215" y="506"/>
                  <a:pt x="225" y="506"/>
                  <a:pt x="234" y="496"/>
                </a:cubicBezTo>
                <a:cubicBezTo>
                  <a:pt x="253" y="412"/>
                  <a:pt x="253" y="412"/>
                  <a:pt x="253" y="412"/>
                </a:cubicBezTo>
                <a:cubicBezTo>
                  <a:pt x="309" y="431"/>
                  <a:pt x="346" y="487"/>
                  <a:pt x="346" y="552"/>
                </a:cubicBezTo>
                <a:close/>
                <a:moveTo>
                  <a:pt x="749" y="393"/>
                </a:moveTo>
                <a:lnTo>
                  <a:pt x="749" y="393"/>
                </a:lnTo>
                <a:cubicBezTo>
                  <a:pt x="711" y="431"/>
                  <a:pt x="683" y="477"/>
                  <a:pt x="683" y="533"/>
                </a:cubicBezTo>
                <a:cubicBezTo>
                  <a:pt x="562" y="543"/>
                  <a:pt x="562" y="543"/>
                  <a:pt x="562" y="543"/>
                </a:cubicBezTo>
                <a:cubicBezTo>
                  <a:pt x="665" y="271"/>
                  <a:pt x="665" y="271"/>
                  <a:pt x="665" y="271"/>
                </a:cubicBezTo>
                <a:lnTo>
                  <a:pt x="749" y="393"/>
                </a:lnTo>
                <a:close/>
                <a:moveTo>
                  <a:pt x="777" y="431"/>
                </a:moveTo>
                <a:lnTo>
                  <a:pt x="777" y="431"/>
                </a:lnTo>
                <a:cubicBezTo>
                  <a:pt x="833" y="524"/>
                  <a:pt x="833" y="524"/>
                  <a:pt x="833" y="524"/>
                </a:cubicBezTo>
                <a:cubicBezTo>
                  <a:pt x="730" y="524"/>
                  <a:pt x="730" y="524"/>
                  <a:pt x="730" y="524"/>
                </a:cubicBezTo>
                <a:cubicBezTo>
                  <a:pt x="730" y="487"/>
                  <a:pt x="749" y="459"/>
                  <a:pt x="777" y="431"/>
                </a:cubicBezTo>
                <a:close/>
                <a:moveTo>
                  <a:pt x="328" y="234"/>
                </a:moveTo>
                <a:lnTo>
                  <a:pt x="328" y="234"/>
                </a:lnTo>
                <a:cubicBezTo>
                  <a:pt x="636" y="244"/>
                  <a:pt x="636" y="244"/>
                  <a:pt x="636" y="244"/>
                </a:cubicBezTo>
                <a:cubicBezTo>
                  <a:pt x="524" y="515"/>
                  <a:pt x="524" y="515"/>
                  <a:pt x="524" y="515"/>
                </a:cubicBezTo>
                <a:lnTo>
                  <a:pt x="328" y="234"/>
                </a:lnTo>
                <a:close/>
                <a:moveTo>
                  <a:pt x="880" y="693"/>
                </a:moveTo>
                <a:lnTo>
                  <a:pt x="880" y="693"/>
                </a:lnTo>
                <a:cubicBezTo>
                  <a:pt x="805" y="693"/>
                  <a:pt x="749" y="636"/>
                  <a:pt x="730" y="571"/>
                </a:cubicBezTo>
                <a:cubicBezTo>
                  <a:pt x="880" y="562"/>
                  <a:pt x="880" y="562"/>
                  <a:pt x="880" y="562"/>
                </a:cubicBezTo>
                <a:lnTo>
                  <a:pt x="880" y="562"/>
                </a:lnTo>
                <a:lnTo>
                  <a:pt x="880" y="562"/>
                </a:lnTo>
                <a:lnTo>
                  <a:pt x="880" y="562"/>
                </a:lnTo>
                <a:lnTo>
                  <a:pt x="880" y="562"/>
                </a:lnTo>
                <a:cubicBezTo>
                  <a:pt x="889" y="562"/>
                  <a:pt x="889" y="562"/>
                  <a:pt x="889" y="562"/>
                </a:cubicBezTo>
                <a:lnTo>
                  <a:pt x="889" y="562"/>
                </a:lnTo>
                <a:lnTo>
                  <a:pt x="889" y="562"/>
                </a:lnTo>
                <a:lnTo>
                  <a:pt x="889" y="562"/>
                </a:lnTo>
                <a:lnTo>
                  <a:pt x="889" y="562"/>
                </a:lnTo>
                <a:lnTo>
                  <a:pt x="889" y="562"/>
                </a:lnTo>
                <a:lnTo>
                  <a:pt x="889" y="562"/>
                </a:lnTo>
                <a:lnTo>
                  <a:pt x="889" y="562"/>
                </a:lnTo>
                <a:lnTo>
                  <a:pt x="889" y="562"/>
                </a:lnTo>
                <a:lnTo>
                  <a:pt x="889" y="562"/>
                </a:lnTo>
                <a:cubicBezTo>
                  <a:pt x="898" y="562"/>
                  <a:pt x="898" y="562"/>
                  <a:pt x="898" y="562"/>
                </a:cubicBezTo>
                <a:lnTo>
                  <a:pt x="898" y="562"/>
                </a:lnTo>
                <a:cubicBezTo>
                  <a:pt x="898" y="552"/>
                  <a:pt x="898" y="552"/>
                  <a:pt x="898" y="552"/>
                </a:cubicBezTo>
                <a:lnTo>
                  <a:pt x="898" y="552"/>
                </a:lnTo>
                <a:lnTo>
                  <a:pt x="898" y="552"/>
                </a:lnTo>
                <a:lnTo>
                  <a:pt x="898" y="552"/>
                </a:lnTo>
                <a:lnTo>
                  <a:pt x="898" y="552"/>
                </a:lnTo>
                <a:lnTo>
                  <a:pt x="898" y="552"/>
                </a:lnTo>
                <a:lnTo>
                  <a:pt x="898" y="552"/>
                </a:lnTo>
                <a:lnTo>
                  <a:pt x="898" y="552"/>
                </a:lnTo>
                <a:lnTo>
                  <a:pt x="898" y="552"/>
                </a:lnTo>
                <a:lnTo>
                  <a:pt x="898" y="552"/>
                </a:lnTo>
                <a:cubicBezTo>
                  <a:pt x="898" y="543"/>
                  <a:pt x="898" y="543"/>
                  <a:pt x="898" y="543"/>
                </a:cubicBezTo>
                <a:lnTo>
                  <a:pt x="898" y="543"/>
                </a:lnTo>
                <a:lnTo>
                  <a:pt x="898" y="543"/>
                </a:lnTo>
                <a:lnTo>
                  <a:pt x="898" y="543"/>
                </a:lnTo>
                <a:lnTo>
                  <a:pt x="898" y="543"/>
                </a:lnTo>
                <a:lnTo>
                  <a:pt x="898" y="543"/>
                </a:lnTo>
                <a:lnTo>
                  <a:pt x="898" y="543"/>
                </a:lnTo>
                <a:lnTo>
                  <a:pt x="898" y="543"/>
                </a:lnTo>
                <a:lnTo>
                  <a:pt x="898" y="543"/>
                </a:lnTo>
                <a:cubicBezTo>
                  <a:pt x="898" y="533"/>
                  <a:pt x="898" y="533"/>
                  <a:pt x="898" y="533"/>
                </a:cubicBezTo>
                <a:lnTo>
                  <a:pt x="898" y="533"/>
                </a:lnTo>
                <a:lnTo>
                  <a:pt x="898" y="533"/>
                </a:lnTo>
                <a:lnTo>
                  <a:pt x="898" y="533"/>
                </a:lnTo>
                <a:lnTo>
                  <a:pt x="898" y="533"/>
                </a:lnTo>
                <a:lnTo>
                  <a:pt x="898" y="533"/>
                </a:lnTo>
                <a:lnTo>
                  <a:pt x="898" y="533"/>
                </a:lnTo>
                <a:lnTo>
                  <a:pt x="898" y="533"/>
                </a:lnTo>
                <a:lnTo>
                  <a:pt x="898" y="533"/>
                </a:lnTo>
                <a:cubicBezTo>
                  <a:pt x="898" y="524"/>
                  <a:pt x="898" y="524"/>
                  <a:pt x="898" y="524"/>
                </a:cubicBezTo>
                <a:lnTo>
                  <a:pt x="898" y="524"/>
                </a:lnTo>
                <a:cubicBezTo>
                  <a:pt x="814" y="403"/>
                  <a:pt x="814" y="403"/>
                  <a:pt x="814" y="403"/>
                </a:cubicBezTo>
                <a:cubicBezTo>
                  <a:pt x="833" y="393"/>
                  <a:pt x="852" y="393"/>
                  <a:pt x="880" y="393"/>
                </a:cubicBezTo>
                <a:cubicBezTo>
                  <a:pt x="964" y="393"/>
                  <a:pt x="1029" y="459"/>
                  <a:pt x="1029" y="543"/>
                </a:cubicBezTo>
                <a:cubicBezTo>
                  <a:pt x="1029" y="627"/>
                  <a:pt x="964" y="693"/>
                  <a:pt x="880" y="6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32C5FD-39AA-A346-9EB4-E32B7DBDAA8C}"/>
              </a:ext>
            </a:extLst>
          </p:cNvPr>
          <p:cNvGrpSpPr/>
          <p:nvPr/>
        </p:nvGrpSpPr>
        <p:grpSpPr>
          <a:xfrm>
            <a:off x="16943106" y="4254493"/>
            <a:ext cx="5982437" cy="4716592"/>
            <a:chOff x="2232442" y="3643574"/>
            <a:chExt cx="5982437" cy="4716592"/>
          </a:xfrm>
        </p:grpSpPr>
        <p:sp>
          <p:nvSpPr>
            <p:cNvPr id="73" name="CuadroTexto 598">
              <a:extLst>
                <a:ext uri="{FF2B5EF4-FFF2-40B4-BE49-F238E27FC236}">
                  <a16:creationId xmlns:a16="http://schemas.microsoft.com/office/drawing/2014/main" id="{33BB2FCA-7009-D646-A357-EF42A0817354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74" name="CuadroTexto 599">
              <a:extLst>
                <a:ext uri="{FF2B5EF4-FFF2-40B4-BE49-F238E27FC236}">
                  <a16:creationId xmlns:a16="http://schemas.microsoft.com/office/drawing/2014/main" id="{9F026088-C793-A144-A900-A7A8A517790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3352C769-F668-2947-A24B-1FA5F3F3BA2B}"/>
              </a:ext>
            </a:extLst>
          </p:cNvPr>
          <p:cNvGrpSpPr/>
          <p:nvPr/>
        </p:nvGrpSpPr>
        <p:grpSpPr>
          <a:xfrm>
            <a:off x="1815984" y="2263016"/>
            <a:ext cx="4236804" cy="1488549"/>
            <a:chOff x="4263265" y="1861451"/>
            <a:chExt cx="4236804" cy="1488549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8B0145BF-FFD9-1647-83EF-F78D7B7C62F6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F7CB338F-E308-1047-90F6-AEFFD2571ABF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5E4FE64C-6766-4F42-B7A4-66F1925124D7}"/>
              </a:ext>
            </a:extLst>
          </p:cNvPr>
          <p:cNvGrpSpPr/>
          <p:nvPr/>
        </p:nvGrpSpPr>
        <p:grpSpPr>
          <a:xfrm>
            <a:off x="1825649" y="9881328"/>
            <a:ext cx="4240975" cy="1523955"/>
            <a:chOff x="4250958" y="4721942"/>
            <a:chExt cx="4240975" cy="1523955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72FFB1F6-3352-9648-B9A5-BAF11DCCB5EA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AB4C4D5C-70B5-A548-83DD-787B3BAC1BC6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23488AB-E9A0-9D4A-945F-50E7C25667B2}"/>
              </a:ext>
            </a:extLst>
          </p:cNvPr>
          <p:cNvGrpSpPr/>
          <p:nvPr/>
        </p:nvGrpSpPr>
        <p:grpSpPr>
          <a:xfrm>
            <a:off x="1848041" y="4831688"/>
            <a:ext cx="4236804" cy="1488549"/>
            <a:chOff x="4263265" y="1861451"/>
            <a:chExt cx="4236804" cy="1488549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90706819-4BF4-9D43-B330-55CC67386D80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40">
              <a:extLst>
                <a:ext uri="{FF2B5EF4-FFF2-40B4-BE49-F238E27FC236}">
                  <a16:creationId xmlns:a16="http://schemas.microsoft.com/office/drawing/2014/main" id="{240B09C8-0568-314C-948C-51D38C3FF00C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AF2286B-8D09-734D-8970-6128E0AF25B3}"/>
              </a:ext>
            </a:extLst>
          </p:cNvPr>
          <p:cNvGrpSpPr/>
          <p:nvPr/>
        </p:nvGrpSpPr>
        <p:grpSpPr>
          <a:xfrm>
            <a:off x="1814022" y="7398060"/>
            <a:ext cx="4236804" cy="1488549"/>
            <a:chOff x="4263265" y="1861451"/>
            <a:chExt cx="4236804" cy="1488549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6B27A4C7-7939-0F42-B82C-430302C5A15C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94E29B7F-87F0-D74D-963D-342EDC6A68AB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Line 443">
            <a:extLst>
              <a:ext uri="{FF2B5EF4-FFF2-40B4-BE49-F238E27FC236}">
                <a16:creationId xmlns:a16="http://schemas.microsoft.com/office/drawing/2014/main" id="{DD7124D1-2C87-DD42-AA89-B1E4DFE5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5073" y="4550462"/>
            <a:ext cx="4870" cy="7852449"/>
          </a:xfrm>
          <a:prstGeom prst="line">
            <a:avLst/>
          </a:prstGeom>
          <a:noFill/>
          <a:ln w="154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1">
            <a:extLst>
              <a:ext uri="{FF2B5EF4-FFF2-40B4-BE49-F238E27FC236}">
                <a16:creationId xmlns:a16="http://schemas.microsoft.com/office/drawing/2014/main" id="{CE197A50-DE86-0D45-935D-C86F127E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946" y="6741160"/>
            <a:ext cx="404892" cy="1578620"/>
          </a:xfrm>
          <a:custGeom>
            <a:avLst/>
            <a:gdLst>
              <a:gd name="T0" fmla="*/ 0 w 392"/>
              <a:gd name="T1" fmla="*/ 1531 h 1532"/>
              <a:gd name="T2" fmla="*/ 0 w 392"/>
              <a:gd name="T3" fmla="*/ 1531 h 1532"/>
              <a:gd name="T4" fmla="*/ 0 w 392"/>
              <a:gd name="T5" fmla="*/ 18 h 1532"/>
              <a:gd name="T6" fmla="*/ 17 w 392"/>
              <a:gd name="T7" fmla="*/ 0 h 1532"/>
              <a:gd name="T8" fmla="*/ 391 w 392"/>
              <a:gd name="T9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532">
                <a:moveTo>
                  <a:pt x="0" y="1531"/>
                </a:moveTo>
                <a:lnTo>
                  <a:pt x="0" y="1531"/>
                </a:ln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91" y="0"/>
                  <a:pt x="391" y="0"/>
                  <a:pt x="391" y="0"/>
                </a:cubicBezTo>
              </a:path>
            </a:pathLst>
          </a:custGeom>
          <a:noFill/>
          <a:ln w="4068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8" name="Freeform 287">
            <a:extLst>
              <a:ext uri="{FF2B5EF4-FFF2-40B4-BE49-F238E27FC236}">
                <a16:creationId xmlns:a16="http://schemas.microsoft.com/office/drawing/2014/main" id="{19C583ED-5C59-9D41-8582-3E91256E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4926" y="7405364"/>
            <a:ext cx="1760591" cy="2433896"/>
          </a:xfrm>
          <a:custGeom>
            <a:avLst/>
            <a:gdLst>
              <a:gd name="T0" fmla="*/ 1417 w 1705"/>
              <a:gd name="T1" fmla="*/ 2356 h 2357"/>
              <a:gd name="T2" fmla="*/ 1417 w 1705"/>
              <a:gd name="T3" fmla="*/ 2356 h 2357"/>
              <a:gd name="T4" fmla="*/ 278 w 1705"/>
              <a:gd name="T5" fmla="*/ 2356 h 2357"/>
              <a:gd name="T6" fmla="*/ 191 w 1705"/>
              <a:gd name="T7" fmla="*/ 2278 h 2357"/>
              <a:gd name="T8" fmla="*/ 0 w 1705"/>
              <a:gd name="T9" fmla="*/ 95 h 2357"/>
              <a:gd name="T10" fmla="*/ 96 w 1705"/>
              <a:gd name="T11" fmla="*/ 0 h 2357"/>
              <a:gd name="T12" fmla="*/ 1608 w 1705"/>
              <a:gd name="T13" fmla="*/ 0 h 2357"/>
              <a:gd name="T14" fmla="*/ 1695 w 1705"/>
              <a:gd name="T15" fmla="*/ 95 h 2357"/>
              <a:gd name="T16" fmla="*/ 1504 w 1705"/>
              <a:gd name="T17" fmla="*/ 2278 h 2357"/>
              <a:gd name="T18" fmla="*/ 1417 w 1705"/>
              <a:gd name="T19" fmla="*/ 2356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5" h="2357">
                <a:moveTo>
                  <a:pt x="1417" y="2356"/>
                </a:moveTo>
                <a:lnTo>
                  <a:pt x="1417" y="2356"/>
                </a:lnTo>
                <a:cubicBezTo>
                  <a:pt x="278" y="2356"/>
                  <a:pt x="278" y="2356"/>
                  <a:pt x="278" y="2356"/>
                </a:cubicBezTo>
                <a:cubicBezTo>
                  <a:pt x="235" y="2356"/>
                  <a:pt x="200" y="2321"/>
                  <a:pt x="191" y="227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43"/>
                  <a:pt x="43" y="0"/>
                  <a:pt x="96" y="0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661" y="0"/>
                  <a:pt x="1704" y="43"/>
                  <a:pt x="1695" y="95"/>
                </a:cubicBezTo>
                <a:cubicBezTo>
                  <a:pt x="1504" y="2278"/>
                  <a:pt x="1504" y="2278"/>
                  <a:pt x="1504" y="2278"/>
                </a:cubicBezTo>
                <a:cubicBezTo>
                  <a:pt x="1504" y="2321"/>
                  <a:pt x="1461" y="2356"/>
                  <a:pt x="1417" y="2356"/>
                </a:cubicBezTo>
              </a:path>
            </a:pathLst>
          </a:custGeom>
          <a:solidFill>
            <a:schemeClr val="accent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88">
            <a:extLst>
              <a:ext uri="{FF2B5EF4-FFF2-40B4-BE49-F238E27FC236}">
                <a16:creationId xmlns:a16="http://schemas.microsoft.com/office/drawing/2014/main" id="{81EA2E16-AA91-4545-8F2A-D5B06E26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038" y="7250686"/>
            <a:ext cx="1910720" cy="304807"/>
          </a:xfrm>
          <a:custGeom>
            <a:avLst/>
            <a:gdLst>
              <a:gd name="T0" fmla="*/ 1747 w 1853"/>
              <a:gd name="T1" fmla="*/ 296 h 297"/>
              <a:gd name="T2" fmla="*/ 1747 w 1853"/>
              <a:gd name="T3" fmla="*/ 296 h 297"/>
              <a:gd name="T4" fmla="*/ 113 w 1853"/>
              <a:gd name="T5" fmla="*/ 296 h 297"/>
              <a:gd name="T6" fmla="*/ 0 w 1853"/>
              <a:gd name="T7" fmla="*/ 191 h 297"/>
              <a:gd name="T8" fmla="*/ 0 w 1853"/>
              <a:gd name="T9" fmla="*/ 104 h 297"/>
              <a:gd name="T10" fmla="*/ 113 w 1853"/>
              <a:gd name="T11" fmla="*/ 0 h 297"/>
              <a:gd name="T12" fmla="*/ 1747 w 1853"/>
              <a:gd name="T13" fmla="*/ 0 h 297"/>
              <a:gd name="T14" fmla="*/ 1852 w 1853"/>
              <a:gd name="T15" fmla="*/ 104 h 297"/>
              <a:gd name="T16" fmla="*/ 1852 w 1853"/>
              <a:gd name="T17" fmla="*/ 191 h 297"/>
              <a:gd name="T18" fmla="*/ 1747 w 1853"/>
              <a:gd name="T1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3" h="297">
                <a:moveTo>
                  <a:pt x="1747" y="296"/>
                </a:moveTo>
                <a:lnTo>
                  <a:pt x="1747" y="296"/>
                </a:lnTo>
                <a:cubicBezTo>
                  <a:pt x="113" y="296"/>
                  <a:pt x="113" y="296"/>
                  <a:pt x="113" y="296"/>
                </a:cubicBezTo>
                <a:cubicBezTo>
                  <a:pt x="52" y="296"/>
                  <a:pt x="0" y="252"/>
                  <a:pt x="0" y="19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2"/>
                  <a:pt x="52" y="0"/>
                  <a:pt x="113" y="0"/>
                </a:cubicBezTo>
                <a:cubicBezTo>
                  <a:pt x="1747" y="0"/>
                  <a:pt x="1747" y="0"/>
                  <a:pt x="1747" y="0"/>
                </a:cubicBezTo>
                <a:cubicBezTo>
                  <a:pt x="1808" y="0"/>
                  <a:pt x="1852" y="52"/>
                  <a:pt x="1852" y="104"/>
                </a:cubicBezTo>
                <a:cubicBezTo>
                  <a:pt x="1852" y="191"/>
                  <a:pt x="1852" y="191"/>
                  <a:pt x="1852" y="191"/>
                </a:cubicBezTo>
                <a:cubicBezTo>
                  <a:pt x="1852" y="252"/>
                  <a:pt x="1808" y="296"/>
                  <a:pt x="1747" y="296"/>
                </a:cubicBezTo>
              </a:path>
            </a:pathLst>
          </a:custGeom>
          <a:solidFill>
            <a:schemeClr val="accent6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89">
            <a:extLst>
              <a:ext uri="{FF2B5EF4-FFF2-40B4-BE49-F238E27FC236}">
                <a16:creationId xmlns:a16="http://schemas.microsoft.com/office/drawing/2014/main" id="{641552F9-A890-9D42-B29B-6E594154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860" y="8069566"/>
            <a:ext cx="837078" cy="1282912"/>
          </a:xfrm>
          <a:custGeom>
            <a:avLst/>
            <a:gdLst>
              <a:gd name="T0" fmla="*/ 809 w 810"/>
              <a:gd name="T1" fmla="*/ 626 h 1245"/>
              <a:gd name="T2" fmla="*/ 809 w 810"/>
              <a:gd name="T3" fmla="*/ 626 h 1245"/>
              <a:gd name="T4" fmla="*/ 409 w 810"/>
              <a:gd name="T5" fmla="*/ 1244 h 1245"/>
              <a:gd name="T6" fmla="*/ 0 w 810"/>
              <a:gd name="T7" fmla="*/ 626 h 1245"/>
              <a:gd name="T8" fmla="*/ 409 w 810"/>
              <a:gd name="T9" fmla="*/ 0 h 1245"/>
              <a:gd name="T10" fmla="*/ 809 w 810"/>
              <a:gd name="T11" fmla="*/ 626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0" h="1245">
                <a:moveTo>
                  <a:pt x="809" y="626"/>
                </a:moveTo>
                <a:lnTo>
                  <a:pt x="809" y="626"/>
                </a:lnTo>
                <a:cubicBezTo>
                  <a:pt x="809" y="965"/>
                  <a:pt x="626" y="1244"/>
                  <a:pt x="409" y="1244"/>
                </a:cubicBezTo>
                <a:cubicBezTo>
                  <a:pt x="183" y="1244"/>
                  <a:pt x="0" y="965"/>
                  <a:pt x="0" y="626"/>
                </a:cubicBezTo>
                <a:cubicBezTo>
                  <a:pt x="0" y="278"/>
                  <a:pt x="183" y="0"/>
                  <a:pt x="409" y="0"/>
                </a:cubicBezTo>
                <a:cubicBezTo>
                  <a:pt x="626" y="0"/>
                  <a:pt x="809" y="278"/>
                  <a:pt x="809" y="6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90">
            <a:extLst>
              <a:ext uri="{FF2B5EF4-FFF2-40B4-BE49-F238E27FC236}">
                <a16:creationId xmlns:a16="http://schemas.microsoft.com/office/drawing/2014/main" id="{50163EB1-5862-A247-9AF4-6C199A17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275" y="8137808"/>
            <a:ext cx="2119990" cy="878020"/>
          </a:xfrm>
          <a:custGeom>
            <a:avLst/>
            <a:gdLst>
              <a:gd name="T0" fmla="*/ 1939 w 2053"/>
              <a:gd name="T1" fmla="*/ 852 h 853"/>
              <a:gd name="T2" fmla="*/ 1939 w 2053"/>
              <a:gd name="T3" fmla="*/ 852 h 853"/>
              <a:gd name="T4" fmla="*/ 122 w 2053"/>
              <a:gd name="T5" fmla="*/ 852 h 853"/>
              <a:gd name="T6" fmla="*/ 0 w 2053"/>
              <a:gd name="T7" fmla="*/ 730 h 853"/>
              <a:gd name="T8" fmla="*/ 0 w 2053"/>
              <a:gd name="T9" fmla="*/ 608 h 853"/>
              <a:gd name="T10" fmla="*/ 609 w 2053"/>
              <a:gd name="T11" fmla="*/ 0 h 853"/>
              <a:gd name="T12" fmla="*/ 1444 w 2053"/>
              <a:gd name="T13" fmla="*/ 0 h 853"/>
              <a:gd name="T14" fmla="*/ 2052 w 2053"/>
              <a:gd name="T15" fmla="*/ 608 h 853"/>
              <a:gd name="T16" fmla="*/ 2052 w 2053"/>
              <a:gd name="T17" fmla="*/ 730 h 853"/>
              <a:gd name="T18" fmla="*/ 1939 w 2053"/>
              <a:gd name="T19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3" h="853">
                <a:moveTo>
                  <a:pt x="1939" y="852"/>
                </a:moveTo>
                <a:lnTo>
                  <a:pt x="1939" y="852"/>
                </a:lnTo>
                <a:cubicBezTo>
                  <a:pt x="122" y="852"/>
                  <a:pt x="122" y="852"/>
                  <a:pt x="122" y="852"/>
                </a:cubicBezTo>
                <a:cubicBezTo>
                  <a:pt x="52" y="852"/>
                  <a:pt x="0" y="800"/>
                  <a:pt x="0" y="730"/>
                </a:cubicBezTo>
                <a:cubicBezTo>
                  <a:pt x="0" y="608"/>
                  <a:pt x="0" y="608"/>
                  <a:pt x="0" y="608"/>
                </a:cubicBezTo>
                <a:cubicBezTo>
                  <a:pt x="0" y="278"/>
                  <a:pt x="270" y="0"/>
                  <a:pt x="609" y="0"/>
                </a:cubicBezTo>
                <a:cubicBezTo>
                  <a:pt x="1444" y="0"/>
                  <a:pt x="1444" y="0"/>
                  <a:pt x="1444" y="0"/>
                </a:cubicBezTo>
                <a:cubicBezTo>
                  <a:pt x="1783" y="0"/>
                  <a:pt x="2052" y="278"/>
                  <a:pt x="2052" y="608"/>
                </a:cubicBezTo>
                <a:cubicBezTo>
                  <a:pt x="2052" y="730"/>
                  <a:pt x="2052" y="730"/>
                  <a:pt x="2052" y="730"/>
                </a:cubicBezTo>
                <a:cubicBezTo>
                  <a:pt x="2052" y="800"/>
                  <a:pt x="2000" y="852"/>
                  <a:pt x="1939" y="852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91">
            <a:extLst>
              <a:ext uri="{FF2B5EF4-FFF2-40B4-BE49-F238E27FC236}">
                <a16:creationId xmlns:a16="http://schemas.microsoft.com/office/drawing/2014/main" id="{6573FB7E-4435-784E-A691-5E093E5B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459" y="9020379"/>
            <a:ext cx="1901622" cy="154678"/>
          </a:xfrm>
          <a:custGeom>
            <a:avLst/>
            <a:gdLst>
              <a:gd name="T0" fmla="*/ 1766 w 1845"/>
              <a:gd name="T1" fmla="*/ 148 h 149"/>
              <a:gd name="T2" fmla="*/ 1766 w 1845"/>
              <a:gd name="T3" fmla="*/ 148 h 149"/>
              <a:gd name="T4" fmla="*/ 79 w 1845"/>
              <a:gd name="T5" fmla="*/ 148 h 149"/>
              <a:gd name="T6" fmla="*/ 0 w 1845"/>
              <a:gd name="T7" fmla="*/ 78 h 149"/>
              <a:gd name="T8" fmla="*/ 0 w 1845"/>
              <a:gd name="T9" fmla="*/ 78 h 149"/>
              <a:gd name="T10" fmla="*/ 79 w 1845"/>
              <a:gd name="T11" fmla="*/ 0 h 149"/>
              <a:gd name="T12" fmla="*/ 1766 w 1845"/>
              <a:gd name="T13" fmla="*/ 0 h 149"/>
              <a:gd name="T14" fmla="*/ 1844 w 1845"/>
              <a:gd name="T15" fmla="*/ 78 h 149"/>
              <a:gd name="T16" fmla="*/ 1844 w 1845"/>
              <a:gd name="T17" fmla="*/ 78 h 149"/>
              <a:gd name="T18" fmla="*/ 1766 w 1845"/>
              <a:gd name="T1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5" h="149">
                <a:moveTo>
                  <a:pt x="1766" y="148"/>
                </a:moveTo>
                <a:lnTo>
                  <a:pt x="1766" y="148"/>
                </a:lnTo>
                <a:cubicBezTo>
                  <a:pt x="79" y="148"/>
                  <a:pt x="79" y="148"/>
                  <a:pt x="79" y="148"/>
                </a:cubicBezTo>
                <a:cubicBezTo>
                  <a:pt x="35" y="148"/>
                  <a:pt x="0" y="113"/>
                  <a:pt x="0" y="78"/>
                </a:cubicBezTo>
                <a:lnTo>
                  <a:pt x="0" y="78"/>
                </a:lnTo>
                <a:cubicBezTo>
                  <a:pt x="0" y="35"/>
                  <a:pt x="35" y="0"/>
                  <a:pt x="79" y="0"/>
                </a:cubicBezTo>
                <a:cubicBezTo>
                  <a:pt x="1766" y="0"/>
                  <a:pt x="1766" y="0"/>
                  <a:pt x="1766" y="0"/>
                </a:cubicBezTo>
                <a:cubicBezTo>
                  <a:pt x="1809" y="0"/>
                  <a:pt x="1844" y="35"/>
                  <a:pt x="1844" y="78"/>
                </a:cubicBezTo>
                <a:lnTo>
                  <a:pt x="1844" y="78"/>
                </a:lnTo>
                <a:cubicBezTo>
                  <a:pt x="1844" y="113"/>
                  <a:pt x="1809" y="148"/>
                  <a:pt x="1766" y="14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92">
            <a:extLst>
              <a:ext uri="{FF2B5EF4-FFF2-40B4-BE49-F238E27FC236}">
                <a16:creationId xmlns:a16="http://schemas.microsoft.com/office/drawing/2014/main" id="{FE5295DB-1836-C242-BA26-A95F68AE1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459" y="9170505"/>
            <a:ext cx="1901622" cy="163776"/>
          </a:xfrm>
          <a:custGeom>
            <a:avLst/>
            <a:gdLst>
              <a:gd name="T0" fmla="*/ 1766 w 1845"/>
              <a:gd name="T1" fmla="*/ 156 h 157"/>
              <a:gd name="T2" fmla="*/ 1766 w 1845"/>
              <a:gd name="T3" fmla="*/ 156 h 157"/>
              <a:gd name="T4" fmla="*/ 79 w 1845"/>
              <a:gd name="T5" fmla="*/ 156 h 157"/>
              <a:gd name="T6" fmla="*/ 0 w 1845"/>
              <a:gd name="T7" fmla="*/ 78 h 157"/>
              <a:gd name="T8" fmla="*/ 0 w 1845"/>
              <a:gd name="T9" fmla="*/ 78 h 157"/>
              <a:gd name="T10" fmla="*/ 79 w 1845"/>
              <a:gd name="T11" fmla="*/ 0 h 157"/>
              <a:gd name="T12" fmla="*/ 1766 w 1845"/>
              <a:gd name="T13" fmla="*/ 0 h 157"/>
              <a:gd name="T14" fmla="*/ 1844 w 1845"/>
              <a:gd name="T15" fmla="*/ 78 h 157"/>
              <a:gd name="T16" fmla="*/ 1844 w 1845"/>
              <a:gd name="T17" fmla="*/ 78 h 157"/>
              <a:gd name="T18" fmla="*/ 1766 w 1845"/>
              <a:gd name="T1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5" h="157">
                <a:moveTo>
                  <a:pt x="1766" y="156"/>
                </a:moveTo>
                <a:lnTo>
                  <a:pt x="1766" y="156"/>
                </a:lnTo>
                <a:cubicBezTo>
                  <a:pt x="79" y="156"/>
                  <a:pt x="79" y="156"/>
                  <a:pt x="79" y="156"/>
                </a:cubicBezTo>
                <a:cubicBezTo>
                  <a:pt x="35" y="156"/>
                  <a:pt x="0" y="121"/>
                  <a:pt x="0" y="78"/>
                </a:cubicBezTo>
                <a:lnTo>
                  <a:pt x="0" y="78"/>
                </a:lnTo>
                <a:cubicBezTo>
                  <a:pt x="0" y="34"/>
                  <a:pt x="35" y="0"/>
                  <a:pt x="79" y="0"/>
                </a:cubicBezTo>
                <a:cubicBezTo>
                  <a:pt x="1766" y="0"/>
                  <a:pt x="1766" y="0"/>
                  <a:pt x="1766" y="0"/>
                </a:cubicBezTo>
                <a:cubicBezTo>
                  <a:pt x="1809" y="0"/>
                  <a:pt x="1844" y="34"/>
                  <a:pt x="1844" y="78"/>
                </a:cubicBezTo>
                <a:lnTo>
                  <a:pt x="1844" y="78"/>
                </a:lnTo>
                <a:cubicBezTo>
                  <a:pt x="1844" y="121"/>
                  <a:pt x="1809" y="156"/>
                  <a:pt x="1766" y="15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93">
            <a:extLst>
              <a:ext uri="{FF2B5EF4-FFF2-40B4-BE49-F238E27FC236}">
                <a16:creationId xmlns:a16="http://schemas.microsoft.com/office/drawing/2014/main" id="{C5217968-51DD-1E43-A891-A339F009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3459" y="9334281"/>
            <a:ext cx="1901622" cy="154678"/>
          </a:xfrm>
          <a:custGeom>
            <a:avLst/>
            <a:gdLst>
              <a:gd name="T0" fmla="*/ 1766 w 1845"/>
              <a:gd name="T1" fmla="*/ 148 h 149"/>
              <a:gd name="T2" fmla="*/ 1766 w 1845"/>
              <a:gd name="T3" fmla="*/ 148 h 149"/>
              <a:gd name="T4" fmla="*/ 79 w 1845"/>
              <a:gd name="T5" fmla="*/ 148 h 149"/>
              <a:gd name="T6" fmla="*/ 0 w 1845"/>
              <a:gd name="T7" fmla="*/ 78 h 149"/>
              <a:gd name="T8" fmla="*/ 0 w 1845"/>
              <a:gd name="T9" fmla="*/ 78 h 149"/>
              <a:gd name="T10" fmla="*/ 79 w 1845"/>
              <a:gd name="T11" fmla="*/ 0 h 149"/>
              <a:gd name="T12" fmla="*/ 1766 w 1845"/>
              <a:gd name="T13" fmla="*/ 0 h 149"/>
              <a:gd name="T14" fmla="*/ 1844 w 1845"/>
              <a:gd name="T15" fmla="*/ 78 h 149"/>
              <a:gd name="T16" fmla="*/ 1844 w 1845"/>
              <a:gd name="T17" fmla="*/ 78 h 149"/>
              <a:gd name="T18" fmla="*/ 1766 w 1845"/>
              <a:gd name="T1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5" h="149">
                <a:moveTo>
                  <a:pt x="1766" y="148"/>
                </a:moveTo>
                <a:lnTo>
                  <a:pt x="1766" y="148"/>
                </a:lnTo>
                <a:cubicBezTo>
                  <a:pt x="79" y="148"/>
                  <a:pt x="79" y="148"/>
                  <a:pt x="79" y="148"/>
                </a:cubicBezTo>
                <a:cubicBezTo>
                  <a:pt x="35" y="148"/>
                  <a:pt x="0" y="113"/>
                  <a:pt x="0" y="78"/>
                </a:cubicBezTo>
                <a:lnTo>
                  <a:pt x="0" y="78"/>
                </a:lnTo>
                <a:cubicBezTo>
                  <a:pt x="0" y="35"/>
                  <a:pt x="35" y="0"/>
                  <a:pt x="79" y="0"/>
                </a:cubicBezTo>
                <a:cubicBezTo>
                  <a:pt x="1766" y="0"/>
                  <a:pt x="1766" y="0"/>
                  <a:pt x="1766" y="0"/>
                </a:cubicBezTo>
                <a:cubicBezTo>
                  <a:pt x="1809" y="0"/>
                  <a:pt x="1844" y="35"/>
                  <a:pt x="1844" y="78"/>
                </a:cubicBezTo>
                <a:lnTo>
                  <a:pt x="1844" y="78"/>
                </a:lnTo>
                <a:cubicBezTo>
                  <a:pt x="1844" y="113"/>
                  <a:pt x="1809" y="148"/>
                  <a:pt x="1766" y="14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94">
            <a:extLst>
              <a:ext uri="{FF2B5EF4-FFF2-40B4-BE49-F238E27FC236}">
                <a16:creationId xmlns:a16="http://schemas.microsoft.com/office/drawing/2014/main" id="{513BEE7B-70ED-544E-8AF6-C5ED2D53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275" y="9484411"/>
            <a:ext cx="2119990" cy="304804"/>
          </a:xfrm>
          <a:custGeom>
            <a:avLst/>
            <a:gdLst>
              <a:gd name="T0" fmla="*/ 1904 w 2053"/>
              <a:gd name="T1" fmla="*/ 295 h 296"/>
              <a:gd name="T2" fmla="*/ 1904 w 2053"/>
              <a:gd name="T3" fmla="*/ 295 h 296"/>
              <a:gd name="T4" fmla="*/ 148 w 2053"/>
              <a:gd name="T5" fmla="*/ 295 h 296"/>
              <a:gd name="T6" fmla="*/ 0 w 2053"/>
              <a:gd name="T7" fmla="*/ 148 h 296"/>
              <a:gd name="T8" fmla="*/ 0 w 2053"/>
              <a:gd name="T9" fmla="*/ 78 h 296"/>
              <a:gd name="T10" fmla="*/ 79 w 2053"/>
              <a:gd name="T11" fmla="*/ 0 h 296"/>
              <a:gd name="T12" fmla="*/ 1974 w 2053"/>
              <a:gd name="T13" fmla="*/ 0 h 296"/>
              <a:gd name="T14" fmla="*/ 2052 w 2053"/>
              <a:gd name="T15" fmla="*/ 78 h 296"/>
              <a:gd name="T16" fmla="*/ 2052 w 2053"/>
              <a:gd name="T17" fmla="*/ 148 h 296"/>
              <a:gd name="T18" fmla="*/ 1904 w 2053"/>
              <a:gd name="T19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3" h="296">
                <a:moveTo>
                  <a:pt x="1904" y="295"/>
                </a:moveTo>
                <a:lnTo>
                  <a:pt x="1904" y="295"/>
                </a:lnTo>
                <a:cubicBezTo>
                  <a:pt x="148" y="295"/>
                  <a:pt x="148" y="295"/>
                  <a:pt x="148" y="295"/>
                </a:cubicBezTo>
                <a:cubicBezTo>
                  <a:pt x="70" y="295"/>
                  <a:pt x="0" y="235"/>
                  <a:pt x="0" y="14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5" y="0"/>
                  <a:pt x="79" y="0"/>
                </a:cubicBezTo>
                <a:cubicBezTo>
                  <a:pt x="1974" y="0"/>
                  <a:pt x="1974" y="0"/>
                  <a:pt x="1974" y="0"/>
                </a:cubicBezTo>
                <a:cubicBezTo>
                  <a:pt x="2017" y="0"/>
                  <a:pt x="2052" y="35"/>
                  <a:pt x="2052" y="78"/>
                </a:cubicBezTo>
                <a:cubicBezTo>
                  <a:pt x="2052" y="148"/>
                  <a:pt x="2052" y="148"/>
                  <a:pt x="2052" y="148"/>
                </a:cubicBezTo>
                <a:cubicBezTo>
                  <a:pt x="2052" y="235"/>
                  <a:pt x="1991" y="295"/>
                  <a:pt x="1904" y="29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95">
            <a:extLst>
              <a:ext uri="{FF2B5EF4-FFF2-40B4-BE49-F238E27FC236}">
                <a16:creationId xmlns:a16="http://schemas.microsoft.com/office/drawing/2014/main" id="{8861F2AC-9D30-2542-A2E7-8E46D80D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068" y="8479006"/>
            <a:ext cx="100085" cy="100085"/>
          </a:xfrm>
          <a:custGeom>
            <a:avLst/>
            <a:gdLst>
              <a:gd name="T0" fmla="*/ 95 w 96"/>
              <a:gd name="T1" fmla="*/ 44 h 97"/>
              <a:gd name="T2" fmla="*/ 95 w 96"/>
              <a:gd name="T3" fmla="*/ 44 h 97"/>
              <a:gd name="T4" fmla="*/ 52 w 96"/>
              <a:gd name="T5" fmla="*/ 96 h 97"/>
              <a:gd name="T6" fmla="*/ 0 w 96"/>
              <a:gd name="T7" fmla="*/ 44 h 97"/>
              <a:gd name="T8" fmla="*/ 52 w 96"/>
              <a:gd name="T9" fmla="*/ 0 h 97"/>
              <a:gd name="T10" fmla="*/ 95 w 96"/>
              <a:gd name="T11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97">
                <a:moveTo>
                  <a:pt x="95" y="44"/>
                </a:moveTo>
                <a:lnTo>
                  <a:pt x="95" y="44"/>
                </a:lnTo>
                <a:cubicBezTo>
                  <a:pt x="95" y="70"/>
                  <a:pt x="78" y="96"/>
                  <a:pt x="52" y="96"/>
                </a:cubicBezTo>
                <a:cubicBezTo>
                  <a:pt x="17" y="96"/>
                  <a:pt x="0" y="70"/>
                  <a:pt x="0" y="44"/>
                </a:cubicBezTo>
                <a:cubicBezTo>
                  <a:pt x="0" y="17"/>
                  <a:pt x="17" y="0"/>
                  <a:pt x="52" y="0"/>
                </a:cubicBezTo>
                <a:cubicBezTo>
                  <a:pt x="78" y="0"/>
                  <a:pt x="95" y="17"/>
                  <a:pt x="95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96">
            <a:extLst>
              <a:ext uri="{FF2B5EF4-FFF2-40B4-BE49-F238E27FC236}">
                <a16:creationId xmlns:a16="http://schemas.microsoft.com/office/drawing/2014/main" id="{0081211E-530D-2A43-AEF9-118A6D537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4958" y="8479006"/>
            <a:ext cx="100085" cy="100085"/>
          </a:xfrm>
          <a:custGeom>
            <a:avLst/>
            <a:gdLst>
              <a:gd name="T0" fmla="*/ 96 w 97"/>
              <a:gd name="T1" fmla="*/ 44 h 97"/>
              <a:gd name="T2" fmla="*/ 96 w 97"/>
              <a:gd name="T3" fmla="*/ 44 h 97"/>
              <a:gd name="T4" fmla="*/ 52 w 97"/>
              <a:gd name="T5" fmla="*/ 96 h 97"/>
              <a:gd name="T6" fmla="*/ 0 w 97"/>
              <a:gd name="T7" fmla="*/ 44 h 97"/>
              <a:gd name="T8" fmla="*/ 52 w 97"/>
              <a:gd name="T9" fmla="*/ 0 h 97"/>
              <a:gd name="T10" fmla="*/ 96 w 97"/>
              <a:gd name="T11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96" y="44"/>
                </a:moveTo>
                <a:lnTo>
                  <a:pt x="96" y="44"/>
                </a:lnTo>
                <a:cubicBezTo>
                  <a:pt x="96" y="70"/>
                  <a:pt x="78" y="96"/>
                  <a:pt x="52" y="96"/>
                </a:cubicBezTo>
                <a:cubicBezTo>
                  <a:pt x="26" y="96"/>
                  <a:pt x="0" y="70"/>
                  <a:pt x="0" y="44"/>
                </a:cubicBezTo>
                <a:cubicBezTo>
                  <a:pt x="0" y="17"/>
                  <a:pt x="26" y="0"/>
                  <a:pt x="52" y="0"/>
                </a:cubicBezTo>
                <a:cubicBezTo>
                  <a:pt x="78" y="0"/>
                  <a:pt x="96" y="17"/>
                  <a:pt x="96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97">
            <a:extLst>
              <a:ext uri="{FF2B5EF4-FFF2-40B4-BE49-F238E27FC236}">
                <a16:creationId xmlns:a16="http://schemas.microsoft.com/office/drawing/2014/main" id="{9942FF07-E239-7341-B635-A6997384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850" y="8479006"/>
            <a:ext cx="109184" cy="100085"/>
          </a:xfrm>
          <a:custGeom>
            <a:avLst/>
            <a:gdLst>
              <a:gd name="T0" fmla="*/ 105 w 106"/>
              <a:gd name="T1" fmla="*/ 44 h 97"/>
              <a:gd name="T2" fmla="*/ 105 w 106"/>
              <a:gd name="T3" fmla="*/ 44 h 97"/>
              <a:gd name="T4" fmla="*/ 52 w 106"/>
              <a:gd name="T5" fmla="*/ 96 h 97"/>
              <a:gd name="T6" fmla="*/ 0 w 106"/>
              <a:gd name="T7" fmla="*/ 44 h 97"/>
              <a:gd name="T8" fmla="*/ 52 w 106"/>
              <a:gd name="T9" fmla="*/ 0 h 97"/>
              <a:gd name="T10" fmla="*/ 105 w 106"/>
              <a:gd name="T11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" h="97">
                <a:moveTo>
                  <a:pt x="105" y="44"/>
                </a:moveTo>
                <a:lnTo>
                  <a:pt x="105" y="44"/>
                </a:lnTo>
                <a:cubicBezTo>
                  <a:pt x="105" y="70"/>
                  <a:pt x="79" y="96"/>
                  <a:pt x="52" y="96"/>
                </a:cubicBezTo>
                <a:cubicBezTo>
                  <a:pt x="27" y="96"/>
                  <a:pt x="0" y="70"/>
                  <a:pt x="0" y="44"/>
                </a:cubicBezTo>
                <a:cubicBezTo>
                  <a:pt x="0" y="17"/>
                  <a:pt x="27" y="0"/>
                  <a:pt x="52" y="0"/>
                </a:cubicBezTo>
                <a:cubicBezTo>
                  <a:pt x="79" y="0"/>
                  <a:pt x="105" y="17"/>
                  <a:pt x="105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98">
            <a:extLst>
              <a:ext uri="{FF2B5EF4-FFF2-40B4-BE49-F238E27FC236}">
                <a16:creationId xmlns:a16="http://schemas.microsoft.com/office/drawing/2014/main" id="{F350AED4-AC0D-D146-A624-921AFF2A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8344" y="8479006"/>
            <a:ext cx="100085" cy="100085"/>
          </a:xfrm>
          <a:custGeom>
            <a:avLst/>
            <a:gdLst>
              <a:gd name="T0" fmla="*/ 96 w 97"/>
              <a:gd name="T1" fmla="*/ 44 h 97"/>
              <a:gd name="T2" fmla="*/ 96 w 97"/>
              <a:gd name="T3" fmla="*/ 44 h 97"/>
              <a:gd name="T4" fmla="*/ 43 w 97"/>
              <a:gd name="T5" fmla="*/ 96 h 97"/>
              <a:gd name="T6" fmla="*/ 0 w 97"/>
              <a:gd name="T7" fmla="*/ 44 h 97"/>
              <a:gd name="T8" fmla="*/ 43 w 97"/>
              <a:gd name="T9" fmla="*/ 0 h 97"/>
              <a:gd name="T10" fmla="*/ 96 w 97"/>
              <a:gd name="T11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96" y="44"/>
                </a:moveTo>
                <a:lnTo>
                  <a:pt x="96" y="44"/>
                </a:lnTo>
                <a:cubicBezTo>
                  <a:pt x="96" y="70"/>
                  <a:pt x="78" y="96"/>
                  <a:pt x="43" y="96"/>
                </a:cubicBezTo>
                <a:cubicBezTo>
                  <a:pt x="17" y="96"/>
                  <a:pt x="0" y="70"/>
                  <a:pt x="0" y="44"/>
                </a:cubicBezTo>
                <a:cubicBezTo>
                  <a:pt x="0" y="17"/>
                  <a:pt x="17" y="0"/>
                  <a:pt x="43" y="0"/>
                </a:cubicBezTo>
                <a:cubicBezTo>
                  <a:pt x="78" y="0"/>
                  <a:pt x="96" y="17"/>
                  <a:pt x="96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99">
            <a:extLst>
              <a:ext uri="{FF2B5EF4-FFF2-40B4-BE49-F238E27FC236}">
                <a16:creationId xmlns:a16="http://schemas.microsoft.com/office/drawing/2014/main" id="{62937FC9-87CC-264E-8004-52C4766E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4746" y="8697374"/>
            <a:ext cx="100085" cy="100085"/>
          </a:xfrm>
          <a:custGeom>
            <a:avLst/>
            <a:gdLst>
              <a:gd name="T0" fmla="*/ 95 w 96"/>
              <a:gd name="T1" fmla="*/ 52 h 96"/>
              <a:gd name="T2" fmla="*/ 95 w 96"/>
              <a:gd name="T3" fmla="*/ 52 h 96"/>
              <a:gd name="T4" fmla="*/ 43 w 96"/>
              <a:gd name="T5" fmla="*/ 95 h 96"/>
              <a:gd name="T6" fmla="*/ 0 w 96"/>
              <a:gd name="T7" fmla="*/ 52 h 96"/>
              <a:gd name="T8" fmla="*/ 43 w 96"/>
              <a:gd name="T9" fmla="*/ 0 h 96"/>
              <a:gd name="T10" fmla="*/ 95 w 96"/>
              <a:gd name="T1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96">
                <a:moveTo>
                  <a:pt x="95" y="52"/>
                </a:moveTo>
                <a:lnTo>
                  <a:pt x="95" y="52"/>
                </a:lnTo>
                <a:cubicBezTo>
                  <a:pt x="95" y="78"/>
                  <a:pt x="78" y="95"/>
                  <a:pt x="43" y="95"/>
                </a:cubicBezTo>
                <a:cubicBezTo>
                  <a:pt x="17" y="95"/>
                  <a:pt x="0" y="78"/>
                  <a:pt x="0" y="52"/>
                </a:cubicBezTo>
                <a:cubicBezTo>
                  <a:pt x="0" y="17"/>
                  <a:pt x="17" y="0"/>
                  <a:pt x="43" y="0"/>
                </a:cubicBezTo>
                <a:cubicBezTo>
                  <a:pt x="78" y="0"/>
                  <a:pt x="95" y="17"/>
                  <a:pt x="95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00">
            <a:extLst>
              <a:ext uri="{FF2B5EF4-FFF2-40B4-BE49-F238E27FC236}">
                <a16:creationId xmlns:a16="http://schemas.microsoft.com/office/drawing/2014/main" id="{37162131-0019-EE4B-B15B-319FD5899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5087" y="8697374"/>
            <a:ext cx="100085" cy="100085"/>
          </a:xfrm>
          <a:custGeom>
            <a:avLst/>
            <a:gdLst>
              <a:gd name="T0" fmla="*/ 96 w 97"/>
              <a:gd name="T1" fmla="*/ 52 h 96"/>
              <a:gd name="T2" fmla="*/ 96 w 97"/>
              <a:gd name="T3" fmla="*/ 52 h 96"/>
              <a:gd name="T4" fmla="*/ 52 w 97"/>
              <a:gd name="T5" fmla="*/ 95 h 96"/>
              <a:gd name="T6" fmla="*/ 0 w 97"/>
              <a:gd name="T7" fmla="*/ 52 h 96"/>
              <a:gd name="T8" fmla="*/ 52 w 97"/>
              <a:gd name="T9" fmla="*/ 0 h 96"/>
              <a:gd name="T10" fmla="*/ 96 w 97"/>
              <a:gd name="T1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6">
                <a:moveTo>
                  <a:pt x="96" y="52"/>
                </a:moveTo>
                <a:lnTo>
                  <a:pt x="96" y="52"/>
                </a:lnTo>
                <a:cubicBezTo>
                  <a:pt x="96" y="78"/>
                  <a:pt x="78" y="95"/>
                  <a:pt x="52" y="95"/>
                </a:cubicBezTo>
                <a:cubicBezTo>
                  <a:pt x="17" y="95"/>
                  <a:pt x="0" y="78"/>
                  <a:pt x="0" y="52"/>
                </a:cubicBezTo>
                <a:cubicBezTo>
                  <a:pt x="0" y="17"/>
                  <a:pt x="17" y="0"/>
                  <a:pt x="52" y="0"/>
                </a:cubicBezTo>
                <a:cubicBezTo>
                  <a:pt x="78" y="0"/>
                  <a:pt x="96" y="17"/>
                  <a:pt x="9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01">
            <a:extLst>
              <a:ext uri="{FF2B5EF4-FFF2-40B4-BE49-F238E27FC236}">
                <a16:creationId xmlns:a16="http://schemas.microsoft.com/office/drawing/2014/main" id="{027A73E6-9DBE-BA45-9DF9-06CD6858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9977" y="8697374"/>
            <a:ext cx="100085" cy="100085"/>
          </a:xfrm>
          <a:custGeom>
            <a:avLst/>
            <a:gdLst>
              <a:gd name="T0" fmla="*/ 96 w 97"/>
              <a:gd name="T1" fmla="*/ 52 h 96"/>
              <a:gd name="T2" fmla="*/ 96 w 97"/>
              <a:gd name="T3" fmla="*/ 52 h 96"/>
              <a:gd name="T4" fmla="*/ 52 w 97"/>
              <a:gd name="T5" fmla="*/ 95 h 96"/>
              <a:gd name="T6" fmla="*/ 0 w 97"/>
              <a:gd name="T7" fmla="*/ 52 h 96"/>
              <a:gd name="T8" fmla="*/ 52 w 97"/>
              <a:gd name="T9" fmla="*/ 0 h 96"/>
              <a:gd name="T10" fmla="*/ 96 w 97"/>
              <a:gd name="T1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6">
                <a:moveTo>
                  <a:pt x="96" y="52"/>
                </a:moveTo>
                <a:lnTo>
                  <a:pt x="96" y="52"/>
                </a:lnTo>
                <a:cubicBezTo>
                  <a:pt x="96" y="78"/>
                  <a:pt x="78" y="95"/>
                  <a:pt x="52" y="95"/>
                </a:cubicBezTo>
                <a:cubicBezTo>
                  <a:pt x="26" y="95"/>
                  <a:pt x="0" y="78"/>
                  <a:pt x="0" y="52"/>
                </a:cubicBezTo>
                <a:cubicBezTo>
                  <a:pt x="0" y="17"/>
                  <a:pt x="26" y="0"/>
                  <a:pt x="52" y="0"/>
                </a:cubicBezTo>
                <a:cubicBezTo>
                  <a:pt x="78" y="0"/>
                  <a:pt x="96" y="17"/>
                  <a:pt x="96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02">
            <a:extLst>
              <a:ext uri="{FF2B5EF4-FFF2-40B4-BE49-F238E27FC236}">
                <a16:creationId xmlns:a16="http://schemas.microsoft.com/office/drawing/2014/main" id="{902799DF-D4A0-8947-B735-38C8060C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483" y="7323476"/>
            <a:ext cx="2306515" cy="2074496"/>
          </a:xfrm>
          <a:custGeom>
            <a:avLst/>
            <a:gdLst>
              <a:gd name="T0" fmla="*/ 2199 w 2235"/>
              <a:gd name="T1" fmla="*/ 592 h 2010"/>
              <a:gd name="T2" fmla="*/ 2199 w 2235"/>
              <a:gd name="T3" fmla="*/ 592 h 2010"/>
              <a:gd name="T4" fmla="*/ 1982 w 2235"/>
              <a:gd name="T5" fmla="*/ 218 h 2010"/>
              <a:gd name="T6" fmla="*/ 1226 w 2235"/>
              <a:gd name="T7" fmla="*/ 148 h 2010"/>
              <a:gd name="T8" fmla="*/ 1113 w 2235"/>
              <a:gd name="T9" fmla="*/ 183 h 2010"/>
              <a:gd name="T10" fmla="*/ 991 w 2235"/>
              <a:gd name="T11" fmla="*/ 157 h 2010"/>
              <a:gd name="T12" fmla="*/ 261 w 2235"/>
              <a:gd name="T13" fmla="*/ 235 h 2010"/>
              <a:gd name="T14" fmla="*/ 43 w 2235"/>
              <a:gd name="T15" fmla="*/ 566 h 2010"/>
              <a:gd name="T16" fmla="*/ 26 w 2235"/>
              <a:gd name="T17" fmla="*/ 948 h 2010"/>
              <a:gd name="T18" fmla="*/ 313 w 2235"/>
              <a:gd name="T19" fmla="*/ 1592 h 2010"/>
              <a:gd name="T20" fmla="*/ 748 w 2235"/>
              <a:gd name="T21" fmla="*/ 1966 h 2010"/>
              <a:gd name="T22" fmla="*/ 1017 w 2235"/>
              <a:gd name="T23" fmla="*/ 1957 h 2010"/>
              <a:gd name="T24" fmla="*/ 1113 w 2235"/>
              <a:gd name="T25" fmla="*/ 1931 h 2010"/>
              <a:gd name="T26" fmla="*/ 1208 w 2235"/>
              <a:gd name="T27" fmla="*/ 1957 h 2010"/>
              <a:gd name="T28" fmla="*/ 1356 w 2235"/>
              <a:gd name="T29" fmla="*/ 1983 h 2010"/>
              <a:gd name="T30" fmla="*/ 1487 w 2235"/>
              <a:gd name="T31" fmla="*/ 1966 h 2010"/>
              <a:gd name="T32" fmla="*/ 1913 w 2235"/>
              <a:gd name="T33" fmla="*/ 1618 h 2010"/>
              <a:gd name="T34" fmla="*/ 2191 w 2235"/>
              <a:gd name="T35" fmla="*/ 1018 h 2010"/>
              <a:gd name="T36" fmla="*/ 2199 w 2235"/>
              <a:gd name="T37" fmla="*/ 59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35" h="2010">
                <a:moveTo>
                  <a:pt x="2199" y="592"/>
                </a:moveTo>
                <a:lnTo>
                  <a:pt x="2199" y="592"/>
                </a:lnTo>
                <a:cubicBezTo>
                  <a:pt x="2165" y="444"/>
                  <a:pt x="2095" y="313"/>
                  <a:pt x="1982" y="218"/>
                </a:cubicBezTo>
                <a:cubicBezTo>
                  <a:pt x="1739" y="0"/>
                  <a:pt x="1417" y="96"/>
                  <a:pt x="1226" y="148"/>
                </a:cubicBezTo>
                <a:cubicBezTo>
                  <a:pt x="1182" y="166"/>
                  <a:pt x="1130" y="183"/>
                  <a:pt x="1113" y="183"/>
                </a:cubicBezTo>
                <a:cubicBezTo>
                  <a:pt x="1087" y="183"/>
                  <a:pt x="1043" y="166"/>
                  <a:pt x="991" y="157"/>
                </a:cubicBezTo>
                <a:cubicBezTo>
                  <a:pt x="817" y="114"/>
                  <a:pt x="521" y="44"/>
                  <a:pt x="261" y="235"/>
                </a:cubicBezTo>
                <a:cubicBezTo>
                  <a:pt x="156" y="322"/>
                  <a:pt x="78" y="435"/>
                  <a:pt x="43" y="566"/>
                </a:cubicBezTo>
                <a:cubicBezTo>
                  <a:pt x="8" y="679"/>
                  <a:pt x="0" y="809"/>
                  <a:pt x="26" y="948"/>
                </a:cubicBezTo>
                <a:cubicBezTo>
                  <a:pt x="61" y="1166"/>
                  <a:pt x="165" y="1392"/>
                  <a:pt x="313" y="1592"/>
                </a:cubicBezTo>
                <a:cubicBezTo>
                  <a:pt x="452" y="1783"/>
                  <a:pt x="609" y="1922"/>
                  <a:pt x="748" y="1966"/>
                </a:cubicBezTo>
                <a:cubicBezTo>
                  <a:pt x="878" y="2009"/>
                  <a:pt x="956" y="1974"/>
                  <a:pt x="1017" y="1957"/>
                </a:cubicBezTo>
                <a:cubicBezTo>
                  <a:pt x="1052" y="1939"/>
                  <a:pt x="1078" y="1931"/>
                  <a:pt x="1113" y="1931"/>
                </a:cubicBezTo>
                <a:cubicBezTo>
                  <a:pt x="1147" y="1931"/>
                  <a:pt x="1174" y="1939"/>
                  <a:pt x="1208" y="1957"/>
                </a:cubicBezTo>
                <a:cubicBezTo>
                  <a:pt x="1252" y="1966"/>
                  <a:pt x="1295" y="1983"/>
                  <a:pt x="1356" y="1983"/>
                </a:cubicBezTo>
                <a:cubicBezTo>
                  <a:pt x="1400" y="1983"/>
                  <a:pt x="1443" y="1983"/>
                  <a:pt x="1487" y="1966"/>
                </a:cubicBezTo>
                <a:cubicBezTo>
                  <a:pt x="1626" y="1922"/>
                  <a:pt x="1774" y="1800"/>
                  <a:pt x="1913" y="1618"/>
                </a:cubicBezTo>
                <a:cubicBezTo>
                  <a:pt x="2052" y="1435"/>
                  <a:pt x="2147" y="1227"/>
                  <a:pt x="2191" y="1018"/>
                </a:cubicBezTo>
                <a:cubicBezTo>
                  <a:pt x="2226" y="861"/>
                  <a:pt x="2234" y="722"/>
                  <a:pt x="2199" y="59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03">
            <a:extLst>
              <a:ext uri="{FF2B5EF4-FFF2-40B4-BE49-F238E27FC236}">
                <a16:creationId xmlns:a16="http://schemas.microsoft.com/office/drawing/2014/main" id="{8C0FF581-C9B7-F94A-A5FE-047982B2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887" y="6795752"/>
            <a:ext cx="555019" cy="564117"/>
          </a:xfrm>
          <a:custGeom>
            <a:avLst/>
            <a:gdLst>
              <a:gd name="T0" fmla="*/ 61 w 540"/>
              <a:gd name="T1" fmla="*/ 547 h 548"/>
              <a:gd name="T2" fmla="*/ 61 w 540"/>
              <a:gd name="T3" fmla="*/ 547 h 548"/>
              <a:gd name="T4" fmla="*/ 478 w 540"/>
              <a:gd name="T5" fmla="*/ 295 h 548"/>
              <a:gd name="T6" fmla="*/ 539 w 540"/>
              <a:gd name="T7" fmla="*/ 60 h 548"/>
              <a:gd name="T8" fmla="*/ 478 w 540"/>
              <a:gd name="T9" fmla="*/ 0 h 548"/>
              <a:gd name="T10" fmla="*/ 61 w 540"/>
              <a:gd name="T11" fmla="*/ 243 h 548"/>
              <a:gd name="T12" fmla="*/ 0 w 540"/>
              <a:gd name="T13" fmla="*/ 478 h 548"/>
              <a:gd name="T14" fmla="*/ 17 w 540"/>
              <a:gd name="T15" fmla="*/ 530 h 548"/>
              <a:gd name="T16" fmla="*/ 61 w 540"/>
              <a:gd name="T17" fmla="*/ 547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" h="548">
                <a:moveTo>
                  <a:pt x="61" y="547"/>
                </a:moveTo>
                <a:lnTo>
                  <a:pt x="61" y="547"/>
                </a:lnTo>
                <a:cubicBezTo>
                  <a:pt x="304" y="547"/>
                  <a:pt x="426" y="408"/>
                  <a:pt x="478" y="295"/>
                </a:cubicBezTo>
                <a:cubicBezTo>
                  <a:pt x="539" y="182"/>
                  <a:pt x="539" y="60"/>
                  <a:pt x="539" y="60"/>
                </a:cubicBezTo>
                <a:cubicBezTo>
                  <a:pt x="539" y="25"/>
                  <a:pt x="513" y="0"/>
                  <a:pt x="478" y="0"/>
                </a:cubicBezTo>
                <a:cubicBezTo>
                  <a:pt x="234" y="0"/>
                  <a:pt x="113" y="130"/>
                  <a:pt x="61" y="243"/>
                </a:cubicBezTo>
                <a:cubicBezTo>
                  <a:pt x="0" y="356"/>
                  <a:pt x="0" y="478"/>
                  <a:pt x="0" y="478"/>
                </a:cubicBezTo>
                <a:cubicBezTo>
                  <a:pt x="0" y="495"/>
                  <a:pt x="0" y="512"/>
                  <a:pt x="17" y="530"/>
                </a:cubicBezTo>
                <a:cubicBezTo>
                  <a:pt x="26" y="539"/>
                  <a:pt x="43" y="547"/>
                  <a:pt x="61" y="547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04">
            <a:extLst>
              <a:ext uri="{FF2B5EF4-FFF2-40B4-BE49-F238E27FC236}">
                <a16:creationId xmlns:a16="http://schemas.microsoft.com/office/drawing/2014/main" id="{AA0C4918-89F3-DC46-8FD9-D815FFD8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543" y="8438064"/>
            <a:ext cx="627808" cy="905317"/>
          </a:xfrm>
          <a:custGeom>
            <a:avLst/>
            <a:gdLst>
              <a:gd name="T0" fmla="*/ 218 w 610"/>
              <a:gd name="T1" fmla="*/ 0 h 879"/>
              <a:gd name="T2" fmla="*/ 218 w 610"/>
              <a:gd name="T3" fmla="*/ 0 h 879"/>
              <a:gd name="T4" fmla="*/ 192 w 610"/>
              <a:gd name="T5" fmla="*/ 17 h 879"/>
              <a:gd name="T6" fmla="*/ 192 w 610"/>
              <a:gd name="T7" fmla="*/ 17 h 879"/>
              <a:gd name="T8" fmla="*/ 287 w 610"/>
              <a:gd name="T9" fmla="*/ 304 h 879"/>
              <a:gd name="T10" fmla="*/ 9 w 610"/>
              <a:gd name="T11" fmla="*/ 408 h 879"/>
              <a:gd name="T12" fmla="*/ 9 w 610"/>
              <a:gd name="T13" fmla="*/ 434 h 879"/>
              <a:gd name="T14" fmla="*/ 270 w 610"/>
              <a:gd name="T15" fmla="*/ 565 h 879"/>
              <a:gd name="T16" fmla="*/ 139 w 610"/>
              <a:gd name="T17" fmla="*/ 843 h 879"/>
              <a:gd name="T18" fmla="*/ 139 w 610"/>
              <a:gd name="T19" fmla="*/ 860 h 879"/>
              <a:gd name="T20" fmla="*/ 157 w 610"/>
              <a:gd name="T21" fmla="*/ 860 h 879"/>
              <a:gd name="T22" fmla="*/ 583 w 610"/>
              <a:gd name="T23" fmla="*/ 486 h 879"/>
              <a:gd name="T24" fmla="*/ 566 w 610"/>
              <a:gd name="T25" fmla="*/ 461 h 879"/>
              <a:gd name="T26" fmla="*/ 583 w 610"/>
              <a:gd name="T27" fmla="*/ 452 h 879"/>
              <a:gd name="T28" fmla="*/ 591 w 610"/>
              <a:gd name="T29" fmla="*/ 443 h 879"/>
              <a:gd name="T30" fmla="*/ 591 w 610"/>
              <a:gd name="T31" fmla="*/ 426 h 879"/>
              <a:gd name="T32" fmla="*/ 218 w 610"/>
              <a:gd name="T33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0" h="879">
                <a:moveTo>
                  <a:pt x="218" y="0"/>
                </a:moveTo>
                <a:lnTo>
                  <a:pt x="218" y="0"/>
                </a:lnTo>
                <a:cubicBezTo>
                  <a:pt x="200" y="0"/>
                  <a:pt x="192" y="8"/>
                  <a:pt x="192" y="17"/>
                </a:cubicBezTo>
                <a:lnTo>
                  <a:pt x="192" y="17"/>
                </a:lnTo>
                <a:cubicBezTo>
                  <a:pt x="192" y="130"/>
                  <a:pt x="226" y="226"/>
                  <a:pt x="287" y="304"/>
                </a:cubicBezTo>
                <a:cubicBezTo>
                  <a:pt x="192" y="304"/>
                  <a:pt x="87" y="339"/>
                  <a:pt x="9" y="408"/>
                </a:cubicBezTo>
                <a:cubicBezTo>
                  <a:pt x="0" y="417"/>
                  <a:pt x="0" y="434"/>
                  <a:pt x="9" y="434"/>
                </a:cubicBezTo>
                <a:cubicBezTo>
                  <a:pt x="79" y="513"/>
                  <a:pt x="174" y="556"/>
                  <a:pt x="270" y="565"/>
                </a:cubicBezTo>
                <a:cubicBezTo>
                  <a:pt x="192" y="634"/>
                  <a:pt x="148" y="730"/>
                  <a:pt x="139" y="843"/>
                </a:cubicBezTo>
                <a:cubicBezTo>
                  <a:pt x="139" y="860"/>
                  <a:pt x="139" y="860"/>
                  <a:pt x="139" y="860"/>
                </a:cubicBezTo>
                <a:cubicBezTo>
                  <a:pt x="157" y="860"/>
                  <a:pt x="157" y="860"/>
                  <a:pt x="157" y="860"/>
                </a:cubicBezTo>
                <a:cubicBezTo>
                  <a:pt x="383" y="878"/>
                  <a:pt x="566" y="704"/>
                  <a:pt x="583" y="486"/>
                </a:cubicBezTo>
                <a:cubicBezTo>
                  <a:pt x="583" y="478"/>
                  <a:pt x="574" y="469"/>
                  <a:pt x="566" y="461"/>
                </a:cubicBezTo>
                <a:cubicBezTo>
                  <a:pt x="574" y="461"/>
                  <a:pt x="574" y="461"/>
                  <a:pt x="583" y="452"/>
                </a:cubicBezTo>
                <a:cubicBezTo>
                  <a:pt x="591" y="443"/>
                  <a:pt x="591" y="443"/>
                  <a:pt x="591" y="443"/>
                </a:cubicBezTo>
                <a:cubicBezTo>
                  <a:pt x="591" y="426"/>
                  <a:pt x="591" y="426"/>
                  <a:pt x="591" y="426"/>
                </a:cubicBezTo>
                <a:cubicBezTo>
                  <a:pt x="609" y="200"/>
                  <a:pt x="435" y="8"/>
                  <a:pt x="218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05">
            <a:extLst>
              <a:ext uri="{FF2B5EF4-FFF2-40B4-BE49-F238E27FC236}">
                <a16:creationId xmlns:a16="http://schemas.microsoft.com/office/drawing/2014/main" id="{8BFCFC2D-C703-4A40-B73F-A30F4F51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674" y="8438064"/>
            <a:ext cx="2415695" cy="1078191"/>
          </a:xfrm>
          <a:custGeom>
            <a:avLst/>
            <a:gdLst>
              <a:gd name="T0" fmla="*/ 1565 w 2340"/>
              <a:gd name="T1" fmla="*/ 139 h 1044"/>
              <a:gd name="T2" fmla="*/ 1565 w 2340"/>
              <a:gd name="T3" fmla="*/ 139 h 1044"/>
              <a:gd name="T4" fmla="*/ 487 w 2340"/>
              <a:gd name="T5" fmla="*/ 43 h 1044"/>
              <a:gd name="T6" fmla="*/ 487 w 2340"/>
              <a:gd name="T7" fmla="*/ 43 h 1044"/>
              <a:gd name="T8" fmla="*/ 130 w 2340"/>
              <a:gd name="T9" fmla="*/ 217 h 1044"/>
              <a:gd name="T10" fmla="*/ 113 w 2340"/>
              <a:gd name="T11" fmla="*/ 774 h 1044"/>
              <a:gd name="T12" fmla="*/ 400 w 2340"/>
              <a:gd name="T13" fmla="*/ 956 h 1044"/>
              <a:gd name="T14" fmla="*/ 400 w 2340"/>
              <a:gd name="T15" fmla="*/ 956 h 1044"/>
              <a:gd name="T16" fmla="*/ 1470 w 2340"/>
              <a:gd name="T17" fmla="*/ 947 h 1044"/>
              <a:gd name="T18" fmla="*/ 2270 w 2340"/>
              <a:gd name="T19" fmla="*/ 643 h 1044"/>
              <a:gd name="T20" fmla="*/ 2278 w 2340"/>
              <a:gd name="T21" fmla="*/ 486 h 1044"/>
              <a:gd name="T22" fmla="*/ 1565 w 2340"/>
              <a:gd name="T23" fmla="*/ 13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40" h="1044">
                <a:moveTo>
                  <a:pt x="1565" y="139"/>
                </a:moveTo>
                <a:lnTo>
                  <a:pt x="1565" y="139"/>
                </a:lnTo>
                <a:cubicBezTo>
                  <a:pt x="1104" y="0"/>
                  <a:pt x="713" y="17"/>
                  <a:pt x="487" y="43"/>
                </a:cubicBezTo>
                <a:lnTo>
                  <a:pt x="487" y="43"/>
                </a:lnTo>
                <a:cubicBezTo>
                  <a:pt x="357" y="43"/>
                  <a:pt x="226" y="104"/>
                  <a:pt x="130" y="217"/>
                </a:cubicBezTo>
                <a:cubicBezTo>
                  <a:pt x="0" y="373"/>
                  <a:pt x="0" y="608"/>
                  <a:pt x="113" y="774"/>
                </a:cubicBezTo>
                <a:cubicBezTo>
                  <a:pt x="191" y="869"/>
                  <a:pt x="296" y="930"/>
                  <a:pt x="400" y="956"/>
                </a:cubicBezTo>
                <a:lnTo>
                  <a:pt x="400" y="956"/>
                </a:lnTo>
                <a:cubicBezTo>
                  <a:pt x="626" y="999"/>
                  <a:pt x="1009" y="1043"/>
                  <a:pt x="1470" y="947"/>
                </a:cubicBezTo>
                <a:cubicBezTo>
                  <a:pt x="1817" y="878"/>
                  <a:pt x="2087" y="756"/>
                  <a:pt x="2270" y="643"/>
                </a:cubicBezTo>
                <a:cubicBezTo>
                  <a:pt x="2330" y="608"/>
                  <a:pt x="2339" y="521"/>
                  <a:pt x="2278" y="486"/>
                </a:cubicBezTo>
                <a:cubicBezTo>
                  <a:pt x="2104" y="365"/>
                  <a:pt x="1869" y="234"/>
                  <a:pt x="1565" y="13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06">
            <a:extLst>
              <a:ext uri="{FF2B5EF4-FFF2-40B4-BE49-F238E27FC236}">
                <a16:creationId xmlns:a16="http://schemas.microsoft.com/office/drawing/2014/main" id="{7C2FD3AD-180D-6446-87AC-E8CFD43F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960" y="5699364"/>
            <a:ext cx="1578618" cy="1578618"/>
          </a:xfrm>
          <a:custGeom>
            <a:avLst/>
            <a:gdLst>
              <a:gd name="T0" fmla="*/ 1530 w 1531"/>
              <a:gd name="T1" fmla="*/ 765 h 1530"/>
              <a:gd name="T2" fmla="*/ 1530 w 1531"/>
              <a:gd name="T3" fmla="*/ 765 h 1530"/>
              <a:gd name="T4" fmla="*/ 765 w 1531"/>
              <a:gd name="T5" fmla="*/ 1529 h 1530"/>
              <a:gd name="T6" fmla="*/ 0 w 1531"/>
              <a:gd name="T7" fmla="*/ 765 h 1530"/>
              <a:gd name="T8" fmla="*/ 765 w 1531"/>
              <a:gd name="T9" fmla="*/ 0 h 1530"/>
              <a:gd name="T10" fmla="*/ 1530 w 1531"/>
              <a:gd name="T11" fmla="*/ 765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1" h="1530">
                <a:moveTo>
                  <a:pt x="1530" y="765"/>
                </a:moveTo>
                <a:lnTo>
                  <a:pt x="1530" y="765"/>
                </a:lnTo>
                <a:cubicBezTo>
                  <a:pt x="1530" y="1190"/>
                  <a:pt x="1191" y="1529"/>
                  <a:pt x="765" y="1529"/>
                </a:cubicBezTo>
                <a:cubicBezTo>
                  <a:pt x="339" y="1529"/>
                  <a:pt x="0" y="1190"/>
                  <a:pt x="0" y="765"/>
                </a:cubicBezTo>
                <a:cubicBezTo>
                  <a:pt x="0" y="348"/>
                  <a:pt x="339" y="0"/>
                  <a:pt x="765" y="0"/>
                </a:cubicBezTo>
                <a:cubicBezTo>
                  <a:pt x="1191" y="0"/>
                  <a:pt x="1530" y="348"/>
                  <a:pt x="1530" y="7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7">
            <a:extLst>
              <a:ext uri="{FF2B5EF4-FFF2-40B4-BE49-F238E27FC236}">
                <a16:creationId xmlns:a16="http://schemas.microsoft.com/office/drawing/2014/main" id="{A66AE693-29CD-A640-96B6-2F2582CE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960" y="7519098"/>
            <a:ext cx="1578618" cy="1578618"/>
          </a:xfrm>
          <a:custGeom>
            <a:avLst/>
            <a:gdLst>
              <a:gd name="T0" fmla="*/ 1530 w 1531"/>
              <a:gd name="T1" fmla="*/ 765 h 1531"/>
              <a:gd name="T2" fmla="*/ 1530 w 1531"/>
              <a:gd name="T3" fmla="*/ 765 h 1531"/>
              <a:gd name="T4" fmla="*/ 765 w 1531"/>
              <a:gd name="T5" fmla="*/ 1530 h 1531"/>
              <a:gd name="T6" fmla="*/ 0 w 1531"/>
              <a:gd name="T7" fmla="*/ 765 h 1531"/>
              <a:gd name="T8" fmla="*/ 765 w 1531"/>
              <a:gd name="T9" fmla="*/ 0 h 1531"/>
              <a:gd name="T10" fmla="*/ 1530 w 1531"/>
              <a:gd name="T11" fmla="*/ 765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1" h="1531">
                <a:moveTo>
                  <a:pt x="1530" y="765"/>
                </a:moveTo>
                <a:lnTo>
                  <a:pt x="1530" y="765"/>
                </a:lnTo>
                <a:cubicBezTo>
                  <a:pt x="1530" y="1191"/>
                  <a:pt x="1191" y="1530"/>
                  <a:pt x="765" y="1530"/>
                </a:cubicBezTo>
                <a:cubicBezTo>
                  <a:pt x="339" y="1530"/>
                  <a:pt x="0" y="1191"/>
                  <a:pt x="0" y="765"/>
                </a:cubicBezTo>
                <a:cubicBezTo>
                  <a:pt x="0" y="348"/>
                  <a:pt x="339" y="0"/>
                  <a:pt x="765" y="0"/>
                </a:cubicBezTo>
                <a:cubicBezTo>
                  <a:pt x="1191" y="0"/>
                  <a:pt x="1530" y="348"/>
                  <a:pt x="1530" y="7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8">
            <a:extLst>
              <a:ext uri="{FF2B5EF4-FFF2-40B4-BE49-F238E27FC236}">
                <a16:creationId xmlns:a16="http://schemas.microsoft.com/office/drawing/2014/main" id="{AE34CC55-B8C8-EC48-8FD4-20A07202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960" y="9343380"/>
            <a:ext cx="1578618" cy="1578620"/>
          </a:xfrm>
          <a:custGeom>
            <a:avLst/>
            <a:gdLst>
              <a:gd name="T0" fmla="*/ 1530 w 1531"/>
              <a:gd name="T1" fmla="*/ 765 h 1531"/>
              <a:gd name="T2" fmla="*/ 1530 w 1531"/>
              <a:gd name="T3" fmla="*/ 765 h 1531"/>
              <a:gd name="T4" fmla="*/ 765 w 1531"/>
              <a:gd name="T5" fmla="*/ 1530 h 1531"/>
              <a:gd name="T6" fmla="*/ 0 w 1531"/>
              <a:gd name="T7" fmla="*/ 765 h 1531"/>
              <a:gd name="T8" fmla="*/ 765 w 1531"/>
              <a:gd name="T9" fmla="*/ 0 h 1531"/>
              <a:gd name="T10" fmla="*/ 1530 w 1531"/>
              <a:gd name="T11" fmla="*/ 765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1" h="1531">
                <a:moveTo>
                  <a:pt x="1530" y="765"/>
                </a:moveTo>
                <a:lnTo>
                  <a:pt x="1530" y="765"/>
                </a:lnTo>
                <a:cubicBezTo>
                  <a:pt x="1530" y="1191"/>
                  <a:pt x="1191" y="1530"/>
                  <a:pt x="765" y="1530"/>
                </a:cubicBezTo>
                <a:cubicBezTo>
                  <a:pt x="339" y="1530"/>
                  <a:pt x="0" y="1191"/>
                  <a:pt x="0" y="765"/>
                </a:cubicBezTo>
                <a:cubicBezTo>
                  <a:pt x="0" y="348"/>
                  <a:pt x="339" y="0"/>
                  <a:pt x="765" y="0"/>
                </a:cubicBezTo>
                <a:cubicBezTo>
                  <a:pt x="1191" y="0"/>
                  <a:pt x="1530" y="348"/>
                  <a:pt x="1530" y="76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8A8188C2-FEB7-BA4E-BF25-97E4911C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08" y="5708462"/>
            <a:ext cx="1578618" cy="1578618"/>
          </a:xfrm>
          <a:custGeom>
            <a:avLst/>
            <a:gdLst>
              <a:gd name="T0" fmla="*/ 1530 w 1531"/>
              <a:gd name="T1" fmla="*/ 765 h 1531"/>
              <a:gd name="T2" fmla="*/ 1530 w 1531"/>
              <a:gd name="T3" fmla="*/ 765 h 1531"/>
              <a:gd name="T4" fmla="*/ 765 w 1531"/>
              <a:gd name="T5" fmla="*/ 1530 h 1531"/>
              <a:gd name="T6" fmla="*/ 0 w 1531"/>
              <a:gd name="T7" fmla="*/ 765 h 1531"/>
              <a:gd name="T8" fmla="*/ 765 w 1531"/>
              <a:gd name="T9" fmla="*/ 0 h 1531"/>
              <a:gd name="T10" fmla="*/ 1530 w 1531"/>
              <a:gd name="T11" fmla="*/ 765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1" h="1531">
                <a:moveTo>
                  <a:pt x="1530" y="765"/>
                </a:moveTo>
                <a:lnTo>
                  <a:pt x="1530" y="765"/>
                </a:lnTo>
                <a:cubicBezTo>
                  <a:pt x="1530" y="1182"/>
                  <a:pt x="1182" y="1530"/>
                  <a:pt x="765" y="1530"/>
                </a:cubicBezTo>
                <a:cubicBezTo>
                  <a:pt x="339" y="1530"/>
                  <a:pt x="0" y="1182"/>
                  <a:pt x="0" y="765"/>
                </a:cubicBezTo>
                <a:cubicBezTo>
                  <a:pt x="0" y="340"/>
                  <a:pt x="339" y="0"/>
                  <a:pt x="765" y="0"/>
                </a:cubicBezTo>
                <a:cubicBezTo>
                  <a:pt x="1182" y="0"/>
                  <a:pt x="1530" y="340"/>
                  <a:pt x="1530" y="7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0E96FC85-FC77-8149-867A-17C3A0BE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08" y="7519098"/>
            <a:ext cx="1578618" cy="1578618"/>
          </a:xfrm>
          <a:custGeom>
            <a:avLst/>
            <a:gdLst>
              <a:gd name="T0" fmla="*/ 1530 w 1531"/>
              <a:gd name="T1" fmla="*/ 765 h 1531"/>
              <a:gd name="T2" fmla="*/ 1530 w 1531"/>
              <a:gd name="T3" fmla="*/ 765 h 1531"/>
              <a:gd name="T4" fmla="*/ 765 w 1531"/>
              <a:gd name="T5" fmla="*/ 1530 h 1531"/>
              <a:gd name="T6" fmla="*/ 0 w 1531"/>
              <a:gd name="T7" fmla="*/ 765 h 1531"/>
              <a:gd name="T8" fmla="*/ 765 w 1531"/>
              <a:gd name="T9" fmla="*/ 0 h 1531"/>
              <a:gd name="T10" fmla="*/ 1530 w 1531"/>
              <a:gd name="T11" fmla="*/ 765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1" h="1531">
                <a:moveTo>
                  <a:pt x="1530" y="765"/>
                </a:moveTo>
                <a:lnTo>
                  <a:pt x="1530" y="765"/>
                </a:lnTo>
                <a:cubicBezTo>
                  <a:pt x="1530" y="1191"/>
                  <a:pt x="1182" y="1530"/>
                  <a:pt x="765" y="1530"/>
                </a:cubicBezTo>
                <a:cubicBezTo>
                  <a:pt x="339" y="1530"/>
                  <a:pt x="0" y="1191"/>
                  <a:pt x="0" y="765"/>
                </a:cubicBezTo>
                <a:cubicBezTo>
                  <a:pt x="0" y="348"/>
                  <a:pt x="339" y="0"/>
                  <a:pt x="765" y="0"/>
                </a:cubicBezTo>
                <a:cubicBezTo>
                  <a:pt x="1182" y="0"/>
                  <a:pt x="1530" y="348"/>
                  <a:pt x="1530" y="7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2DEF773B-0053-D64B-870A-1E570925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08" y="9343380"/>
            <a:ext cx="1578618" cy="1578620"/>
          </a:xfrm>
          <a:custGeom>
            <a:avLst/>
            <a:gdLst>
              <a:gd name="T0" fmla="*/ 1530 w 1531"/>
              <a:gd name="T1" fmla="*/ 765 h 1531"/>
              <a:gd name="T2" fmla="*/ 1530 w 1531"/>
              <a:gd name="T3" fmla="*/ 765 h 1531"/>
              <a:gd name="T4" fmla="*/ 765 w 1531"/>
              <a:gd name="T5" fmla="*/ 1530 h 1531"/>
              <a:gd name="T6" fmla="*/ 0 w 1531"/>
              <a:gd name="T7" fmla="*/ 765 h 1531"/>
              <a:gd name="T8" fmla="*/ 765 w 1531"/>
              <a:gd name="T9" fmla="*/ 0 h 1531"/>
              <a:gd name="T10" fmla="*/ 1530 w 1531"/>
              <a:gd name="T11" fmla="*/ 765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1" h="1531">
                <a:moveTo>
                  <a:pt x="1530" y="765"/>
                </a:moveTo>
                <a:lnTo>
                  <a:pt x="1530" y="765"/>
                </a:lnTo>
                <a:cubicBezTo>
                  <a:pt x="1530" y="1191"/>
                  <a:pt x="1182" y="1530"/>
                  <a:pt x="765" y="1530"/>
                </a:cubicBezTo>
                <a:cubicBezTo>
                  <a:pt x="339" y="1530"/>
                  <a:pt x="0" y="1191"/>
                  <a:pt x="0" y="765"/>
                </a:cubicBezTo>
                <a:cubicBezTo>
                  <a:pt x="0" y="339"/>
                  <a:pt x="339" y="0"/>
                  <a:pt x="765" y="0"/>
                </a:cubicBezTo>
                <a:cubicBezTo>
                  <a:pt x="1182" y="0"/>
                  <a:pt x="1530" y="339"/>
                  <a:pt x="1530" y="7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A259BCF5-D1DE-7D41-A1A9-11F063FF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689" y="7150601"/>
            <a:ext cx="2279218" cy="2279218"/>
          </a:xfrm>
          <a:custGeom>
            <a:avLst/>
            <a:gdLst>
              <a:gd name="T0" fmla="*/ 2208 w 2209"/>
              <a:gd name="T1" fmla="*/ 1104 h 2210"/>
              <a:gd name="T2" fmla="*/ 2208 w 2209"/>
              <a:gd name="T3" fmla="*/ 1104 h 2210"/>
              <a:gd name="T4" fmla="*/ 1104 w 2209"/>
              <a:gd name="T5" fmla="*/ 2209 h 2210"/>
              <a:gd name="T6" fmla="*/ 0 w 2209"/>
              <a:gd name="T7" fmla="*/ 1104 h 2210"/>
              <a:gd name="T8" fmla="*/ 1104 w 2209"/>
              <a:gd name="T9" fmla="*/ 0 h 2210"/>
              <a:gd name="T10" fmla="*/ 2208 w 2209"/>
              <a:gd name="T11" fmla="*/ 1104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9" h="2210">
                <a:moveTo>
                  <a:pt x="2208" y="1104"/>
                </a:moveTo>
                <a:lnTo>
                  <a:pt x="2208" y="1104"/>
                </a:lnTo>
                <a:cubicBezTo>
                  <a:pt x="2208" y="1713"/>
                  <a:pt x="1712" y="2209"/>
                  <a:pt x="1104" y="2209"/>
                </a:cubicBezTo>
                <a:cubicBezTo>
                  <a:pt x="496" y="2209"/>
                  <a:pt x="0" y="1713"/>
                  <a:pt x="0" y="1104"/>
                </a:cubicBezTo>
                <a:cubicBezTo>
                  <a:pt x="0" y="496"/>
                  <a:pt x="496" y="0"/>
                  <a:pt x="1104" y="0"/>
                </a:cubicBezTo>
                <a:cubicBezTo>
                  <a:pt x="1712" y="0"/>
                  <a:pt x="2208" y="496"/>
                  <a:pt x="2208" y="11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47">
            <a:extLst>
              <a:ext uri="{FF2B5EF4-FFF2-40B4-BE49-F238E27FC236}">
                <a16:creationId xmlns:a16="http://schemas.microsoft.com/office/drawing/2014/main" id="{6DDEC9FC-0043-A340-A7EC-688F5EA3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249" y="6167944"/>
            <a:ext cx="818880" cy="700598"/>
          </a:xfrm>
          <a:custGeom>
            <a:avLst/>
            <a:gdLst>
              <a:gd name="T0" fmla="*/ 400 w 792"/>
              <a:gd name="T1" fmla="*/ 677 h 678"/>
              <a:gd name="T2" fmla="*/ 400 w 792"/>
              <a:gd name="T3" fmla="*/ 677 h 678"/>
              <a:gd name="T4" fmla="*/ 383 w 792"/>
              <a:gd name="T5" fmla="*/ 668 h 678"/>
              <a:gd name="T6" fmla="*/ 122 w 792"/>
              <a:gd name="T7" fmla="*/ 409 h 678"/>
              <a:gd name="T8" fmla="*/ 113 w 792"/>
              <a:gd name="T9" fmla="*/ 409 h 678"/>
              <a:gd name="T10" fmla="*/ 70 w 792"/>
              <a:gd name="T11" fmla="*/ 356 h 678"/>
              <a:gd name="T12" fmla="*/ 0 w 792"/>
              <a:gd name="T13" fmla="*/ 209 h 678"/>
              <a:gd name="T14" fmla="*/ 70 w 792"/>
              <a:gd name="T15" fmla="*/ 61 h 678"/>
              <a:gd name="T16" fmla="*/ 217 w 792"/>
              <a:gd name="T17" fmla="*/ 0 h 678"/>
              <a:gd name="T18" fmla="*/ 365 w 792"/>
              <a:gd name="T19" fmla="*/ 61 h 678"/>
              <a:gd name="T20" fmla="*/ 400 w 792"/>
              <a:gd name="T21" fmla="*/ 96 h 678"/>
              <a:gd name="T22" fmla="*/ 435 w 792"/>
              <a:gd name="T23" fmla="*/ 61 h 678"/>
              <a:gd name="T24" fmla="*/ 583 w 792"/>
              <a:gd name="T25" fmla="*/ 0 h 678"/>
              <a:gd name="T26" fmla="*/ 731 w 792"/>
              <a:gd name="T27" fmla="*/ 61 h 678"/>
              <a:gd name="T28" fmla="*/ 791 w 792"/>
              <a:gd name="T29" fmla="*/ 209 h 678"/>
              <a:gd name="T30" fmla="*/ 731 w 792"/>
              <a:gd name="T31" fmla="*/ 356 h 678"/>
              <a:gd name="T32" fmla="*/ 731 w 792"/>
              <a:gd name="T33" fmla="*/ 356 h 678"/>
              <a:gd name="T34" fmla="*/ 678 w 792"/>
              <a:gd name="T35" fmla="*/ 409 h 678"/>
              <a:gd name="T36" fmla="*/ 678 w 792"/>
              <a:gd name="T37" fmla="*/ 409 h 678"/>
              <a:gd name="T38" fmla="*/ 417 w 792"/>
              <a:gd name="T39" fmla="*/ 668 h 678"/>
              <a:gd name="T40" fmla="*/ 400 w 792"/>
              <a:gd name="T41" fmla="*/ 677 h 678"/>
              <a:gd name="T42" fmla="*/ 157 w 792"/>
              <a:gd name="T43" fmla="*/ 374 h 678"/>
              <a:gd name="T44" fmla="*/ 157 w 792"/>
              <a:gd name="T45" fmla="*/ 374 h 678"/>
              <a:gd name="T46" fmla="*/ 400 w 792"/>
              <a:gd name="T47" fmla="*/ 616 h 678"/>
              <a:gd name="T48" fmla="*/ 635 w 792"/>
              <a:gd name="T49" fmla="*/ 374 h 678"/>
              <a:gd name="T50" fmla="*/ 644 w 792"/>
              <a:gd name="T51" fmla="*/ 374 h 678"/>
              <a:gd name="T52" fmla="*/ 696 w 792"/>
              <a:gd name="T53" fmla="*/ 321 h 678"/>
              <a:gd name="T54" fmla="*/ 739 w 792"/>
              <a:gd name="T55" fmla="*/ 209 h 678"/>
              <a:gd name="T56" fmla="*/ 696 w 792"/>
              <a:gd name="T57" fmla="*/ 96 h 678"/>
              <a:gd name="T58" fmla="*/ 583 w 792"/>
              <a:gd name="T59" fmla="*/ 43 h 678"/>
              <a:gd name="T60" fmla="*/ 470 w 792"/>
              <a:gd name="T61" fmla="*/ 96 h 678"/>
              <a:gd name="T62" fmla="*/ 417 w 792"/>
              <a:gd name="T63" fmla="*/ 148 h 678"/>
              <a:gd name="T64" fmla="*/ 400 w 792"/>
              <a:gd name="T65" fmla="*/ 156 h 678"/>
              <a:gd name="T66" fmla="*/ 383 w 792"/>
              <a:gd name="T67" fmla="*/ 148 h 678"/>
              <a:gd name="T68" fmla="*/ 331 w 792"/>
              <a:gd name="T69" fmla="*/ 96 h 678"/>
              <a:gd name="T70" fmla="*/ 217 w 792"/>
              <a:gd name="T71" fmla="*/ 43 h 678"/>
              <a:gd name="T72" fmla="*/ 104 w 792"/>
              <a:gd name="T73" fmla="*/ 96 h 678"/>
              <a:gd name="T74" fmla="*/ 52 w 792"/>
              <a:gd name="T75" fmla="*/ 209 h 678"/>
              <a:gd name="T76" fmla="*/ 104 w 792"/>
              <a:gd name="T77" fmla="*/ 321 h 678"/>
              <a:gd name="T78" fmla="*/ 157 w 792"/>
              <a:gd name="T79" fmla="*/ 374 h 678"/>
              <a:gd name="T80" fmla="*/ 713 w 792"/>
              <a:gd name="T81" fmla="*/ 339 h 678"/>
              <a:gd name="T82" fmla="*/ 713 w 792"/>
              <a:gd name="T83" fmla="*/ 339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92" h="678">
                <a:moveTo>
                  <a:pt x="400" y="677"/>
                </a:moveTo>
                <a:lnTo>
                  <a:pt x="400" y="677"/>
                </a:lnTo>
                <a:cubicBezTo>
                  <a:pt x="391" y="677"/>
                  <a:pt x="383" y="677"/>
                  <a:pt x="383" y="668"/>
                </a:cubicBezTo>
                <a:cubicBezTo>
                  <a:pt x="122" y="409"/>
                  <a:pt x="122" y="409"/>
                  <a:pt x="122" y="409"/>
                </a:cubicBezTo>
                <a:lnTo>
                  <a:pt x="113" y="409"/>
                </a:lnTo>
                <a:cubicBezTo>
                  <a:pt x="70" y="356"/>
                  <a:pt x="70" y="356"/>
                  <a:pt x="70" y="356"/>
                </a:cubicBezTo>
                <a:cubicBezTo>
                  <a:pt x="26" y="313"/>
                  <a:pt x="0" y="261"/>
                  <a:pt x="0" y="209"/>
                </a:cubicBezTo>
                <a:cubicBezTo>
                  <a:pt x="0" y="148"/>
                  <a:pt x="26" y="96"/>
                  <a:pt x="70" y="61"/>
                </a:cubicBezTo>
                <a:cubicBezTo>
                  <a:pt x="104" y="17"/>
                  <a:pt x="157" y="0"/>
                  <a:pt x="217" y="0"/>
                </a:cubicBezTo>
                <a:cubicBezTo>
                  <a:pt x="270" y="0"/>
                  <a:pt x="322" y="17"/>
                  <a:pt x="365" y="61"/>
                </a:cubicBezTo>
                <a:cubicBezTo>
                  <a:pt x="400" y="96"/>
                  <a:pt x="400" y="96"/>
                  <a:pt x="400" y="96"/>
                </a:cubicBezTo>
                <a:cubicBezTo>
                  <a:pt x="435" y="61"/>
                  <a:pt x="435" y="61"/>
                  <a:pt x="435" y="61"/>
                </a:cubicBezTo>
                <a:cubicBezTo>
                  <a:pt x="470" y="17"/>
                  <a:pt x="522" y="0"/>
                  <a:pt x="583" y="0"/>
                </a:cubicBezTo>
                <a:cubicBezTo>
                  <a:pt x="635" y="0"/>
                  <a:pt x="687" y="17"/>
                  <a:pt x="731" y="61"/>
                </a:cubicBezTo>
                <a:cubicBezTo>
                  <a:pt x="765" y="96"/>
                  <a:pt x="791" y="148"/>
                  <a:pt x="791" y="209"/>
                </a:cubicBezTo>
                <a:cubicBezTo>
                  <a:pt x="791" y="261"/>
                  <a:pt x="765" y="313"/>
                  <a:pt x="731" y="356"/>
                </a:cubicBezTo>
                <a:lnTo>
                  <a:pt x="731" y="356"/>
                </a:lnTo>
                <a:cubicBezTo>
                  <a:pt x="678" y="409"/>
                  <a:pt x="678" y="409"/>
                  <a:pt x="678" y="409"/>
                </a:cubicBezTo>
                <a:lnTo>
                  <a:pt x="678" y="409"/>
                </a:lnTo>
                <a:cubicBezTo>
                  <a:pt x="417" y="668"/>
                  <a:pt x="417" y="668"/>
                  <a:pt x="417" y="668"/>
                </a:cubicBezTo>
                <a:cubicBezTo>
                  <a:pt x="409" y="677"/>
                  <a:pt x="400" y="677"/>
                  <a:pt x="400" y="677"/>
                </a:cubicBezTo>
                <a:close/>
                <a:moveTo>
                  <a:pt x="157" y="374"/>
                </a:moveTo>
                <a:lnTo>
                  <a:pt x="157" y="374"/>
                </a:lnTo>
                <a:cubicBezTo>
                  <a:pt x="400" y="616"/>
                  <a:pt x="400" y="616"/>
                  <a:pt x="400" y="616"/>
                </a:cubicBezTo>
                <a:cubicBezTo>
                  <a:pt x="635" y="374"/>
                  <a:pt x="635" y="374"/>
                  <a:pt x="635" y="374"/>
                </a:cubicBezTo>
                <a:lnTo>
                  <a:pt x="644" y="374"/>
                </a:lnTo>
                <a:cubicBezTo>
                  <a:pt x="696" y="321"/>
                  <a:pt x="696" y="321"/>
                  <a:pt x="696" y="321"/>
                </a:cubicBezTo>
                <a:cubicBezTo>
                  <a:pt x="722" y="287"/>
                  <a:pt x="739" y="252"/>
                  <a:pt x="739" y="209"/>
                </a:cubicBezTo>
                <a:cubicBezTo>
                  <a:pt x="739" y="165"/>
                  <a:pt x="722" y="122"/>
                  <a:pt x="696" y="96"/>
                </a:cubicBezTo>
                <a:cubicBezTo>
                  <a:pt x="661" y="61"/>
                  <a:pt x="626" y="43"/>
                  <a:pt x="583" y="43"/>
                </a:cubicBezTo>
                <a:cubicBezTo>
                  <a:pt x="539" y="43"/>
                  <a:pt x="496" y="61"/>
                  <a:pt x="470" y="96"/>
                </a:cubicBezTo>
                <a:cubicBezTo>
                  <a:pt x="417" y="148"/>
                  <a:pt x="417" y="148"/>
                  <a:pt x="417" y="148"/>
                </a:cubicBezTo>
                <a:cubicBezTo>
                  <a:pt x="409" y="148"/>
                  <a:pt x="400" y="156"/>
                  <a:pt x="400" y="156"/>
                </a:cubicBezTo>
                <a:cubicBezTo>
                  <a:pt x="391" y="156"/>
                  <a:pt x="383" y="148"/>
                  <a:pt x="383" y="148"/>
                </a:cubicBezTo>
                <a:cubicBezTo>
                  <a:pt x="331" y="96"/>
                  <a:pt x="331" y="96"/>
                  <a:pt x="331" y="96"/>
                </a:cubicBezTo>
                <a:cubicBezTo>
                  <a:pt x="296" y="61"/>
                  <a:pt x="261" y="43"/>
                  <a:pt x="217" y="43"/>
                </a:cubicBezTo>
                <a:cubicBezTo>
                  <a:pt x="174" y="43"/>
                  <a:pt x="131" y="61"/>
                  <a:pt x="104" y="96"/>
                </a:cubicBezTo>
                <a:cubicBezTo>
                  <a:pt x="70" y="122"/>
                  <a:pt x="52" y="165"/>
                  <a:pt x="52" y="209"/>
                </a:cubicBezTo>
                <a:cubicBezTo>
                  <a:pt x="52" y="252"/>
                  <a:pt x="70" y="287"/>
                  <a:pt x="104" y="321"/>
                </a:cubicBezTo>
                <a:cubicBezTo>
                  <a:pt x="157" y="374"/>
                  <a:pt x="157" y="374"/>
                  <a:pt x="157" y="374"/>
                </a:cubicBezTo>
                <a:close/>
                <a:moveTo>
                  <a:pt x="713" y="339"/>
                </a:moveTo>
                <a:lnTo>
                  <a:pt x="713" y="3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48">
            <a:extLst>
              <a:ext uri="{FF2B5EF4-FFF2-40B4-BE49-F238E27FC236}">
                <a16:creationId xmlns:a16="http://schemas.microsoft.com/office/drawing/2014/main" id="{FA79D113-570A-6847-BFC0-EDC0E5B8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742" y="7887593"/>
            <a:ext cx="736992" cy="800683"/>
          </a:xfrm>
          <a:custGeom>
            <a:avLst/>
            <a:gdLst>
              <a:gd name="T0" fmla="*/ 547 w 714"/>
              <a:gd name="T1" fmla="*/ 774 h 775"/>
              <a:gd name="T2" fmla="*/ 443 w 714"/>
              <a:gd name="T3" fmla="*/ 757 h 775"/>
              <a:gd name="T4" fmla="*/ 408 w 714"/>
              <a:gd name="T5" fmla="*/ 757 h 775"/>
              <a:gd name="T6" fmla="*/ 173 w 714"/>
              <a:gd name="T7" fmla="*/ 704 h 775"/>
              <a:gd name="T8" fmla="*/ 43 w 714"/>
              <a:gd name="T9" fmla="*/ 679 h 775"/>
              <a:gd name="T10" fmla="*/ 43 w 714"/>
              <a:gd name="T11" fmla="*/ 357 h 775"/>
              <a:gd name="T12" fmla="*/ 191 w 714"/>
              <a:gd name="T13" fmla="*/ 339 h 775"/>
              <a:gd name="T14" fmla="*/ 295 w 714"/>
              <a:gd name="T15" fmla="*/ 209 h 775"/>
              <a:gd name="T16" fmla="*/ 278 w 714"/>
              <a:gd name="T17" fmla="*/ 78 h 775"/>
              <a:gd name="T18" fmla="*/ 400 w 714"/>
              <a:gd name="T19" fmla="*/ 18 h 775"/>
              <a:gd name="T20" fmla="*/ 469 w 714"/>
              <a:gd name="T21" fmla="*/ 209 h 775"/>
              <a:gd name="T22" fmla="*/ 469 w 714"/>
              <a:gd name="T23" fmla="*/ 278 h 775"/>
              <a:gd name="T24" fmla="*/ 643 w 714"/>
              <a:gd name="T25" fmla="*/ 305 h 775"/>
              <a:gd name="T26" fmla="*/ 687 w 714"/>
              <a:gd name="T27" fmla="*/ 444 h 775"/>
              <a:gd name="T28" fmla="*/ 678 w 714"/>
              <a:gd name="T29" fmla="*/ 565 h 775"/>
              <a:gd name="T30" fmla="*/ 643 w 714"/>
              <a:gd name="T31" fmla="*/ 670 h 775"/>
              <a:gd name="T32" fmla="*/ 617 w 714"/>
              <a:gd name="T33" fmla="*/ 757 h 775"/>
              <a:gd name="T34" fmla="*/ 426 w 714"/>
              <a:gd name="T35" fmla="*/ 704 h 775"/>
              <a:gd name="T36" fmla="*/ 452 w 714"/>
              <a:gd name="T37" fmla="*/ 713 h 775"/>
              <a:gd name="T38" fmla="*/ 582 w 714"/>
              <a:gd name="T39" fmla="*/ 713 h 775"/>
              <a:gd name="T40" fmla="*/ 591 w 714"/>
              <a:gd name="T41" fmla="*/ 670 h 775"/>
              <a:gd name="T42" fmla="*/ 600 w 714"/>
              <a:gd name="T43" fmla="*/ 635 h 775"/>
              <a:gd name="T44" fmla="*/ 617 w 714"/>
              <a:gd name="T45" fmla="*/ 574 h 775"/>
              <a:gd name="T46" fmla="*/ 634 w 714"/>
              <a:gd name="T47" fmla="*/ 531 h 775"/>
              <a:gd name="T48" fmla="*/ 660 w 714"/>
              <a:gd name="T49" fmla="*/ 496 h 775"/>
              <a:gd name="T50" fmla="*/ 617 w 714"/>
              <a:gd name="T51" fmla="*/ 444 h 775"/>
              <a:gd name="T52" fmla="*/ 652 w 714"/>
              <a:gd name="T53" fmla="*/ 391 h 775"/>
              <a:gd name="T54" fmla="*/ 565 w 714"/>
              <a:gd name="T55" fmla="*/ 348 h 775"/>
              <a:gd name="T56" fmla="*/ 417 w 714"/>
              <a:gd name="T57" fmla="*/ 209 h 775"/>
              <a:gd name="T58" fmla="*/ 339 w 714"/>
              <a:gd name="T59" fmla="*/ 61 h 775"/>
              <a:gd name="T60" fmla="*/ 330 w 714"/>
              <a:gd name="T61" fmla="*/ 87 h 775"/>
              <a:gd name="T62" fmla="*/ 278 w 714"/>
              <a:gd name="T63" fmla="*/ 313 h 775"/>
              <a:gd name="T64" fmla="*/ 200 w 714"/>
              <a:gd name="T65" fmla="*/ 391 h 775"/>
              <a:gd name="T66" fmla="*/ 95 w 714"/>
              <a:gd name="T67" fmla="*/ 383 h 775"/>
              <a:gd name="T68" fmla="*/ 43 w 714"/>
              <a:gd name="T69" fmla="*/ 522 h 775"/>
              <a:gd name="T70" fmla="*/ 130 w 714"/>
              <a:gd name="T71" fmla="*/ 661 h 775"/>
              <a:gd name="T72" fmla="*/ 208 w 714"/>
              <a:gd name="T73" fmla="*/ 644 h 775"/>
              <a:gd name="T74" fmla="*/ 261 w 714"/>
              <a:gd name="T75" fmla="*/ 644 h 775"/>
              <a:gd name="T76" fmla="*/ 408 w 714"/>
              <a:gd name="T77" fmla="*/ 704 h 775"/>
              <a:gd name="T78" fmla="*/ 321 w 714"/>
              <a:gd name="T79" fmla="*/ 7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" h="775">
                <a:moveTo>
                  <a:pt x="547" y="774"/>
                </a:moveTo>
                <a:lnTo>
                  <a:pt x="547" y="774"/>
                </a:lnTo>
                <a:cubicBezTo>
                  <a:pt x="539" y="774"/>
                  <a:pt x="530" y="774"/>
                  <a:pt x="530" y="774"/>
                </a:cubicBezTo>
                <a:cubicBezTo>
                  <a:pt x="495" y="774"/>
                  <a:pt x="460" y="765"/>
                  <a:pt x="443" y="757"/>
                </a:cubicBezTo>
                <a:cubicBezTo>
                  <a:pt x="434" y="757"/>
                  <a:pt x="426" y="757"/>
                  <a:pt x="417" y="757"/>
                </a:cubicBezTo>
                <a:lnTo>
                  <a:pt x="408" y="757"/>
                </a:lnTo>
                <a:cubicBezTo>
                  <a:pt x="365" y="757"/>
                  <a:pt x="295" y="739"/>
                  <a:pt x="234" y="687"/>
                </a:cubicBezTo>
                <a:cubicBezTo>
                  <a:pt x="217" y="696"/>
                  <a:pt x="182" y="704"/>
                  <a:pt x="173" y="704"/>
                </a:cubicBezTo>
                <a:cubicBezTo>
                  <a:pt x="165" y="704"/>
                  <a:pt x="156" y="713"/>
                  <a:pt x="148" y="713"/>
                </a:cubicBezTo>
                <a:cubicBezTo>
                  <a:pt x="104" y="722"/>
                  <a:pt x="69" y="713"/>
                  <a:pt x="43" y="679"/>
                </a:cubicBezTo>
                <a:cubicBezTo>
                  <a:pt x="8" y="644"/>
                  <a:pt x="0" y="591"/>
                  <a:pt x="0" y="522"/>
                </a:cubicBezTo>
                <a:cubicBezTo>
                  <a:pt x="0" y="426"/>
                  <a:pt x="26" y="383"/>
                  <a:pt x="43" y="357"/>
                </a:cubicBezTo>
                <a:cubicBezTo>
                  <a:pt x="60" y="339"/>
                  <a:pt x="78" y="331"/>
                  <a:pt x="95" y="331"/>
                </a:cubicBezTo>
                <a:cubicBezTo>
                  <a:pt x="191" y="339"/>
                  <a:pt x="191" y="339"/>
                  <a:pt x="191" y="339"/>
                </a:cubicBezTo>
                <a:cubicBezTo>
                  <a:pt x="200" y="331"/>
                  <a:pt x="217" y="313"/>
                  <a:pt x="234" y="287"/>
                </a:cubicBezTo>
                <a:cubicBezTo>
                  <a:pt x="287" y="226"/>
                  <a:pt x="295" y="209"/>
                  <a:pt x="295" y="209"/>
                </a:cubicBezTo>
                <a:cubicBezTo>
                  <a:pt x="295" y="131"/>
                  <a:pt x="287" y="113"/>
                  <a:pt x="278" y="105"/>
                </a:cubicBezTo>
                <a:cubicBezTo>
                  <a:pt x="278" y="96"/>
                  <a:pt x="278" y="87"/>
                  <a:pt x="278" y="78"/>
                </a:cubicBezTo>
                <a:cubicBezTo>
                  <a:pt x="269" y="53"/>
                  <a:pt x="287" y="26"/>
                  <a:pt x="321" y="9"/>
                </a:cubicBezTo>
                <a:cubicBezTo>
                  <a:pt x="347" y="0"/>
                  <a:pt x="373" y="9"/>
                  <a:pt x="400" y="18"/>
                </a:cubicBezTo>
                <a:cubicBezTo>
                  <a:pt x="426" y="35"/>
                  <a:pt x="443" y="61"/>
                  <a:pt x="469" y="105"/>
                </a:cubicBezTo>
                <a:cubicBezTo>
                  <a:pt x="478" y="131"/>
                  <a:pt x="478" y="174"/>
                  <a:pt x="469" y="209"/>
                </a:cubicBezTo>
                <a:cubicBezTo>
                  <a:pt x="469" y="226"/>
                  <a:pt x="469" y="244"/>
                  <a:pt x="460" y="261"/>
                </a:cubicBezTo>
                <a:cubicBezTo>
                  <a:pt x="460" y="270"/>
                  <a:pt x="469" y="278"/>
                  <a:pt x="469" y="278"/>
                </a:cubicBezTo>
                <a:cubicBezTo>
                  <a:pt x="495" y="296"/>
                  <a:pt x="530" y="296"/>
                  <a:pt x="565" y="296"/>
                </a:cubicBezTo>
                <a:cubicBezTo>
                  <a:pt x="591" y="305"/>
                  <a:pt x="617" y="305"/>
                  <a:pt x="643" y="305"/>
                </a:cubicBezTo>
                <a:cubicBezTo>
                  <a:pt x="687" y="313"/>
                  <a:pt x="713" y="348"/>
                  <a:pt x="704" y="400"/>
                </a:cubicBezTo>
                <a:cubicBezTo>
                  <a:pt x="704" y="418"/>
                  <a:pt x="695" y="426"/>
                  <a:pt x="687" y="444"/>
                </a:cubicBezTo>
                <a:cubicBezTo>
                  <a:pt x="704" y="452"/>
                  <a:pt x="713" y="478"/>
                  <a:pt x="713" y="496"/>
                </a:cubicBezTo>
                <a:cubicBezTo>
                  <a:pt x="713" y="531"/>
                  <a:pt x="695" y="548"/>
                  <a:pt x="678" y="565"/>
                </a:cubicBezTo>
                <a:cubicBezTo>
                  <a:pt x="687" y="583"/>
                  <a:pt x="695" y="600"/>
                  <a:pt x="687" y="626"/>
                </a:cubicBezTo>
                <a:cubicBezTo>
                  <a:pt x="678" y="644"/>
                  <a:pt x="669" y="661"/>
                  <a:pt x="643" y="670"/>
                </a:cubicBezTo>
                <a:lnTo>
                  <a:pt x="643" y="679"/>
                </a:lnTo>
                <a:cubicBezTo>
                  <a:pt x="652" y="704"/>
                  <a:pt x="643" y="731"/>
                  <a:pt x="617" y="757"/>
                </a:cubicBezTo>
                <a:cubicBezTo>
                  <a:pt x="600" y="765"/>
                  <a:pt x="582" y="774"/>
                  <a:pt x="547" y="774"/>
                </a:cubicBezTo>
                <a:close/>
                <a:moveTo>
                  <a:pt x="426" y="704"/>
                </a:moveTo>
                <a:lnTo>
                  <a:pt x="426" y="704"/>
                </a:lnTo>
                <a:cubicBezTo>
                  <a:pt x="434" y="704"/>
                  <a:pt x="443" y="713"/>
                  <a:pt x="452" y="713"/>
                </a:cubicBezTo>
                <a:cubicBezTo>
                  <a:pt x="478" y="713"/>
                  <a:pt x="504" y="722"/>
                  <a:pt x="530" y="722"/>
                </a:cubicBezTo>
                <a:cubicBezTo>
                  <a:pt x="574" y="731"/>
                  <a:pt x="582" y="722"/>
                  <a:pt x="582" y="713"/>
                </a:cubicBezTo>
                <a:cubicBezTo>
                  <a:pt x="591" y="704"/>
                  <a:pt x="600" y="696"/>
                  <a:pt x="591" y="687"/>
                </a:cubicBezTo>
                <a:cubicBezTo>
                  <a:pt x="591" y="679"/>
                  <a:pt x="591" y="670"/>
                  <a:pt x="591" y="670"/>
                </a:cubicBezTo>
                <a:cubicBezTo>
                  <a:pt x="582" y="670"/>
                  <a:pt x="582" y="661"/>
                  <a:pt x="582" y="652"/>
                </a:cubicBezTo>
                <a:cubicBezTo>
                  <a:pt x="591" y="644"/>
                  <a:pt x="591" y="635"/>
                  <a:pt x="600" y="635"/>
                </a:cubicBezTo>
                <a:cubicBezTo>
                  <a:pt x="626" y="626"/>
                  <a:pt x="634" y="618"/>
                  <a:pt x="634" y="609"/>
                </a:cubicBezTo>
                <a:cubicBezTo>
                  <a:pt x="643" y="600"/>
                  <a:pt x="626" y="574"/>
                  <a:pt x="617" y="574"/>
                </a:cubicBezTo>
                <a:cubicBezTo>
                  <a:pt x="617" y="565"/>
                  <a:pt x="608" y="557"/>
                  <a:pt x="617" y="548"/>
                </a:cubicBezTo>
                <a:cubicBezTo>
                  <a:pt x="617" y="539"/>
                  <a:pt x="626" y="531"/>
                  <a:pt x="634" y="531"/>
                </a:cubicBezTo>
                <a:cubicBezTo>
                  <a:pt x="634" y="531"/>
                  <a:pt x="643" y="531"/>
                  <a:pt x="652" y="522"/>
                </a:cubicBezTo>
                <a:cubicBezTo>
                  <a:pt x="652" y="513"/>
                  <a:pt x="660" y="505"/>
                  <a:pt x="660" y="496"/>
                </a:cubicBezTo>
                <a:cubicBezTo>
                  <a:pt x="660" y="496"/>
                  <a:pt x="660" y="478"/>
                  <a:pt x="634" y="461"/>
                </a:cubicBezTo>
                <a:cubicBezTo>
                  <a:pt x="626" y="461"/>
                  <a:pt x="617" y="452"/>
                  <a:pt x="617" y="444"/>
                </a:cubicBezTo>
                <a:cubicBezTo>
                  <a:pt x="617" y="435"/>
                  <a:pt x="626" y="426"/>
                  <a:pt x="634" y="418"/>
                </a:cubicBezTo>
                <a:cubicBezTo>
                  <a:pt x="643" y="418"/>
                  <a:pt x="652" y="400"/>
                  <a:pt x="652" y="391"/>
                </a:cubicBezTo>
                <a:cubicBezTo>
                  <a:pt x="660" y="357"/>
                  <a:pt x="643" y="357"/>
                  <a:pt x="634" y="357"/>
                </a:cubicBezTo>
                <a:cubicBezTo>
                  <a:pt x="608" y="348"/>
                  <a:pt x="591" y="348"/>
                  <a:pt x="565" y="348"/>
                </a:cubicBezTo>
                <a:cubicBezTo>
                  <a:pt x="521" y="348"/>
                  <a:pt x="478" y="348"/>
                  <a:pt x="434" y="313"/>
                </a:cubicBezTo>
                <a:cubicBezTo>
                  <a:pt x="408" y="296"/>
                  <a:pt x="417" y="252"/>
                  <a:pt x="417" y="209"/>
                </a:cubicBezTo>
                <a:cubicBezTo>
                  <a:pt x="426" y="174"/>
                  <a:pt x="426" y="139"/>
                  <a:pt x="426" y="131"/>
                </a:cubicBezTo>
                <a:cubicBezTo>
                  <a:pt x="400" y="78"/>
                  <a:pt x="365" y="53"/>
                  <a:pt x="339" y="61"/>
                </a:cubicBezTo>
                <a:cubicBezTo>
                  <a:pt x="330" y="61"/>
                  <a:pt x="321" y="70"/>
                  <a:pt x="321" y="70"/>
                </a:cubicBezTo>
                <a:cubicBezTo>
                  <a:pt x="321" y="78"/>
                  <a:pt x="330" y="78"/>
                  <a:pt x="330" y="87"/>
                </a:cubicBezTo>
                <a:cubicBezTo>
                  <a:pt x="339" y="105"/>
                  <a:pt x="339" y="122"/>
                  <a:pt x="339" y="209"/>
                </a:cubicBezTo>
                <a:cubicBezTo>
                  <a:pt x="339" y="218"/>
                  <a:pt x="330" y="252"/>
                  <a:pt x="278" y="313"/>
                </a:cubicBezTo>
                <a:cubicBezTo>
                  <a:pt x="243" y="357"/>
                  <a:pt x="217" y="383"/>
                  <a:pt x="217" y="383"/>
                </a:cubicBezTo>
                <a:cubicBezTo>
                  <a:pt x="208" y="391"/>
                  <a:pt x="208" y="391"/>
                  <a:pt x="200" y="391"/>
                </a:cubicBezTo>
                <a:cubicBezTo>
                  <a:pt x="95" y="383"/>
                  <a:pt x="95" y="383"/>
                  <a:pt x="95" y="383"/>
                </a:cubicBezTo>
                <a:lnTo>
                  <a:pt x="95" y="383"/>
                </a:lnTo>
                <a:cubicBezTo>
                  <a:pt x="87" y="383"/>
                  <a:pt x="87" y="383"/>
                  <a:pt x="78" y="391"/>
                </a:cubicBezTo>
                <a:cubicBezTo>
                  <a:pt x="69" y="400"/>
                  <a:pt x="43" y="444"/>
                  <a:pt x="43" y="522"/>
                </a:cubicBezTo>
                <a:cubicBezTo>
                  <a:pt x="43" y="583"/>
                  <a:pt x="60" y="618"/>
                  <a:pt x="78" y="644"/>
                </a:cubicBezTo>
                <a:cubicBezTo>
                  <a:pt x="95" y="661"/>
                  <a:pt x="113" y="670"/>
                  <a:pt x="130" y="661"/>
                </a:cubicBezTo>
                <a:cubicBezTo>
                  <a:pt x="139" y="661"/>
                  <a:pt x="148" y="661"/>
                  <a:pt x="156" y="652"/>
                </a:cubicBezTo>
                <a:cubicBezTo>
                  <a:pt x="165" y="652"/>
                  <a:pt x="191" y="652"/>
                  <a:pt x="208" y="644"/>
                </a:cubicBezTo>
                <a:cubicBezTo>
                  <a:pt x="217" y="644"/>
                  <a:pt x="226" y="644"/>
                  <a:pt x="226" y="644"/>
                </a:cubicBezTo>
                <a:cubicBezTo>
                  <a:pt x="243" y="644"/>
                  <a:pt x="252" y="635"/>
                  <a:pt x="261" y="644"/>
                </a:cubicBezTo>
                <a:cubicBezTo>
                  <a:pt x="287" y="670"/>
                  <a:pt x="321" y="687"/>
                  <a:pt x="347" y="696"/>
                </a:cubicBezTo>
                <a:cubicBezTo>
                  <a:pt x="373" y="704"/>
                  <a:pt x="400" y="713"/>
                  <a:pt x="408" y="704"/>
                </a:cubicBezTo>
                <a:cubicBezTo>
                  <a:pt x="417" y="704"/>
                  <a:pt x="417" y="704"/>
                  <a:pt x="426" y="704"/>
                </a:cubicBezTo>
                <a:close/>
                <a:moveTo>
                  <a:pt x="321" y="70"/>
                </a:moveTo>
                <a:lnTo>
                  <a:pt x="321" y="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49">
            <a:extLst>
              <a:ext uri="{FF2B5EF4-FFF2-40B4-BE49-F238E27FC236}">
                <a16:creationId xmlns:a16="http://schemas.microsoft.com/office/drawing/2014/main" id="{5E774DFE-A7E7-1446-B30B-9467683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908" y="9825609"/>
            <a:ext cx="978108" cy="609610"/>
          </a:xfrm>
          <a:custGeom>
            <a:avLst/>
            <a:gdLst>
              <a:gd name="T0" fmla="*/ 478 w 949"/>
              <a:gd name="T1" fmla="*/ 591 h 592"/>
              <a:gd name="T2" fmla="*/ 478 w 949"/>
              <a:gd name="T3" fmla="*/ 591 h 592"/>
              <a:gd name="T4" fmla="*/ 156 w 949"/>
              <a:gd name="T5" fmla="*/ 470 h 592"/>
              <a:gd name="T6" fmla="*/ 9 w 949"/>
              <a:gd name="T7" fmla="*/ 313 h 592"/>
              <a:gd name="T8" fmla="*/ 0 w 949"/>
              <a:gd name="T9" fmla="*/ 305 h 592"/>
              <a:gd name="T10" fmla="*/ 9 w 949"/>
              <a:gd name="T11" fmla="*/ 278 h 592"/>
              <a:gd name="T12" fmla="*/ 156 w 949"/>
              <a:gd name="T13" fmla="*/ 122 h 592"/>
              <a:gd name="T14" fmla="*/ 469 w 949"/>
              <a:gd name="T15" fmla="*/ 0 h 592"/>
              <a:gd name="T16" fmla="*/ 791 w 949"/>
              <a:gd name="T17" fmla="*/ 122 h 592"/>
              <a:gd name="T18" fmla="*/ 939 w 949"/>
              <a:gd name="T19" fmla="*/ 278 h 592"/>
              <a:gd name="T20" fmla="*/ 948 w 949"/>
              <a:gd name="T21" fmla="*/ 287 h 592"/>
              <a:gd name="T22" fmla="*/ 948 w 949"/>
              <a:gd name="T23" fmla="*/ 313 h 592"/>
              <a:gd name="T24" fmla="*/ 791 w 949"/>
              <a:gd name="T25" fmla="*/ 470 h 592"/>
              <a:gd name="T26" fmla="*/ 478 w 949"/>
              <a:gd name="T27" fmla="*/ 591 h 592"/>
              <a:gd name="T28" fmla="*/ 61 w 949"/>
              <a:gd name="T29" fmla="*/ 296 h 592"/>
              <a:gd name="T30" fmla="*/ 61 w 949"/>
              <a:gd name="T31" fmla="*/ 296 h 592"/>
              <a:gd name="T32" fmla="*/ 478 w 949"/>
              <a:gd name="T33" fmla="*/ 539 h 592"/>
              <a:gd name="T34" fmla="*/ 478 w 949"/>
              <a:gd name="T35" fmla="*/ 539 h 592"/>
              <a:gd name="T36" fmla="*/ 765 w 949"/>
              <a:gd name="T37" fmla="*/ 435 h 592"/>
              <a:gd name="T38" fmla="*/ 896 w 949"/>
              <a:gd name="T39" fmla="*/ 296 h 592"/>
              <a:gd name="T40" fmla="*/ 478 w 949"/>
              <a:gd name="T41" fmla="*/ 53 h 592"/>
              <a:gd name="T42" fmla="*/ 469 w 949"/>
              <a:gd name="T43" fmla="*/ 53 h 592"/>
              <a:gd name="T44" fmla="*/ 191 w 949"/>
              <a:gd name="T45" fmla="*/ 166 h 592"/>
              <a:gd name="T46" fmla="*/ 61 w 949"/>
              <a:gd name="T47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49" h="592">
                <a:moveTo>
                  <a:pt x="478" y="591"/>
                </a:moveTo>
                <a:lnTo>
                  <a:pt x="478" y="591"/>
                </a:lnTo>
                <a:cubicBezTo>
                  <a:pt x="365" y="591"/>
                  <a:pt x="261" y="548"/>
                  <a:pt x="156" y="470"/>
                </a:cubicBezTo>
                <a:cubicBezTo>
                  <a:pt x="104" y="426"/>
                  <a:pt x="52" y="374"/>
                  <a:pt x="9" y="313"/>
                </a:cubicBezTo>
                <a:cubicBezTo>
                  <a:pt x="9" y="313"/>
                  <a:pt x="9" y="313"/>
                  <a:pt x="0" y="305"/>
                </a:cubicBezTo>
                <a:cubicBezTo>
                  <a:pt x="0" y="296"/>
                  <a:pt x="0" y="287"/>
                  <a:pt x="9" y="278"/>
                </a:cubicBezTo>
                <a:cubicBezTo>
                  <a:pt x="52" y="218"/>
                  <a:pt x="104" y="166"/>
                  <a:pt x="156" y="122"/>
                </a:cubicBezTo>
                <a:cubicBezTo>
                  <a:pt x="252" y="44"/>
                  <a:pt x="356" y="0"/>
                  <a:pt x="469" y="0"/>
                </a:cubicBezTo>
                <a:cubicBezTo>
                  <a:pt x="582" y="0"/>
                  <a:pt x="687" y="44"/>
                  <a:pt x="791" y="122"/>
                </a:cubicBezTo>
                <a:cubicBezTo>
                  <a:pt x="843" y="166"/>
                  <a:pt x="896" y="218"/>
                  <a:pt x="939" y="278"/>
                </a:cubicBezTo>
                <a:cubicBezTo>
                  <a:pt x="939" y="278"/>
                  <a:pt x="948" y="278"/>
                  <a:pt x="948" y="287"/>
                </a:cubicBezTo>
                <a:cubicBezTo>
                  <a:pt x="948" y="296"/>
                  <a:pt x="948" y="305"/>
                  <a:pt x="948" y="313"/>
                </a:cubicBezTo>
                <a:cubicBezTo>
                  <a:pt x="904" y="374"/>
                  <a:pt x="852" y="426"/>
                  <a:pt x="791" y="470"/>
                </a:cubicBezTo>
                <a:cubicBezTo>
                  <a:pt x="696" y="548"/>
                  <a:pt x="591" y="591"/>
                  <a:pt x="478" y="591"/>
                </a:cubicBezTo>
                <a:close/>
                <a:moveTo>
                  <a:pt x="61" y="296"/>
                </a:moveTo>
                <a:lnTo>
                  <a:pt x="61" y="296"/>
                </a:lnTo>
                <a:cubicBezTo>
                  <a:pt x="122" y="383"/>
                  <a:pt x="270" y="539"/>
                  <a:pt x="478" y="539"/>
                </a:cubicBezTo>
                <a:lnTo>
                  <a:pt x="478" y="539"/>
                </a:lnTo>
                <a:cubicBezTo>
                  <a:pt x="574" y="539"/>
                  <a:pt x="669" y="505"/>
                  <a:pt x="765" y="435"/>
                </a:cubicBezTo>
                <a:cubicBezTo>
                  <a:pt x="809" y="391"/>
                  <a:pt x="852" y="348"/>
                  <a:pt x="896" y="296"/>
                </a:cubicBezTo>
                <a:cubicBezTo>
                  <a:pt x="826" y="209"/>
                  <a:pt x="678" y="53"/>
                  <a:pt x="478" y="53"/>
                </a:cubicBezTo>
                <a:cubicBezTo>
                  <a:pt x="469" y="53"/>
                  <a:pt x="469" y="53"/>
                  <a:pt x="469" y="53"/>
                </a:cubicBezTo>
                <a:cubicBezTo>
                  <a:pt x="374" y="53"/>
                  <a:pt x="278" y="87"/>
                  <a:pt x="191" y="166"/>
                </a:cubicBezTo>
                <a:cubicBezTo>
                  <a:pt x="139" y="200"/>
                  <a:pt x="96" y="244"/>
                  <a:pt x="61" y="2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50">
            <a:extLst>
              <a:ext uri="{FF2B5EF4-FFF2-40B4-BE49-F238E27FC236}">
                <a16:creationId xmlns:a16="http://schemas.microsoft.com/office/drawing/2014/main" id="{BE209CE6-BD06-A945-902B-1232B74B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518" y="9934794"/>
            <a:ext cx="404890" cy="395793"/>
          </a:xfrm>
          <a:custGeom>
            <a:avLst/>
            <a:gdLst>
              <a:gd name="T0" fmla="*/ 191 w 392"/>
              <a:gd name="T1" fmla="*/ 382 h 383"/>
              <a:gd name="T2" fmla="*/ 191 w 392"/>
              <a:gd name="T3" fmla="*/ 382 h 383"/>
              <a:gd name="T4" fmla="*/ 0 w 392"/>
              <a:gd name="T5" fmla="*/ 191 h 383"/>
              <a:gd name="T6" fmla="*/ 191 w 392"/>
              <a:gd name="T7" fmla="*/ 0 h 383"/>
              <a:gd name="T8" fmla="*/ 391 w 392"/>
              <a:gd name="T9" fmla="*/ 191 h 383"/>
              <a:gd name="T10" fmla="*/ 191 w 392"/>
              <a:gd name="T11" fmla="*/ 382 h 383"/>
              <a:gd name="T12" fmla="*/ 191 w 392"/>
              <a:gd name="T13" fmla="*/ 43 h 383"/>
              <a:gd name="T14" fmla="*/ 191 w 392"/>
              <a:gd name="T15" fmla="*/ 43 h 383"/>
              <a:gd name="T16" fmla="*/ 52 w 392"/>
              <a:gd name="T17" fmla="*/ 191 h 383"/>
              <a:gd name="T18" fmla="*/ 191 w 392"/>
              <a:gd name="T19" fmla="*/ 339 h 383"/>
              <a:gd name="T20" fmla="*/ 339 w 392"/>
              <a:gd name="T21" fmla="*/ 191 h 383"/>
              <a:gd name="T22" fmla="*/ 191 w 392"/>
              <a:gd name="T23" fmla="*/ 4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2" h="383">
                <a:moveTo>
                  <a:pt x="191" y="382"/>
                </a:moveTo>
                <a:lnTo>
                  <a:pt x="191" y="382"/>
                </a:lnTo>
                <a:cubicBezTo>
                  <a:pt x="87" y="382"/>
                  <a:pt x="0" y="295"/>
                  <a:pt x="0" y="191"/>
                </a:cubicBezTo>
                <a:cubicBezTo>
                  <a:pt x="0" y="87"/>
                  <a:pt x="87" y="0"/>
                  <a:pt x="191" y="0"/>
                </a:cubicBezTo>
                <a:cubicBezTo>
                  <a:pt x="304" y="0"/>
                  <a:pt x="391" y="87"/>
                  <a:pt x="391" y="191"/>
                </a:cubicBezTo>
                <a:cubicBezTo>
                  <a:pt x="391" y="295"/>
                  <a:pt x="304" y="382"/>
                  <a:pt x="191" y="382"/>
                </a:cubicBezTo>
                <a:close/>
                <a:moveTo>
                  <a:pt x="191" y="43"/>
                </a:moveTo>
                <a:lnTo>
                  <a:pt x="191" y="43"/>
                </a:lnTo>
                <a:cubicBezTo>
                  <a:pt x="113" y="43"/>
                  <a:pt x="52" y="113"/>
                  <a:pt x="52" y="191"/>
                </a:cubicBezTo>
                <a:cubicBezTo>
                  <a:pt x="52" y="269"/>
                  <a:pt x="113" y="339"/>
                  <a:pt x="191" y="339"/>
                </a:cubicBezTo>
                <a:cubicBezTo>
                  <a:pt x="278" y="339"/>
                  <a:pt x="339" y="269"/>
                  <a:pt x="339" y="191"/>
                </a:cubicBezTo>
                <a:cubicBezTo>
                  <a:pt x="339" y="113"/>
                  <a:pt x="278" y="43"/>
                  <a:pt x="191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51">
            <a:extLst>
              <a:ext uri="{FF2B5EF4-FFF2-40B4-BE49-F238E27FC236}">
                <a16:creationId xmlns:a16="http://schemas.microsoft.com/office/drawing/2014/main" id="{4EF58CF7-1E1A-BB48-BAA4-422C70A1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5979" y="6040563"/>
            <a:ext cx="468580" cy="896220"/>
          </a:xfrm>
          <a:custGeom>
            <a:avLst/>
            <a:gdLst>
              <a:gd name="T0" fmla="*/ 452 w 453"/>
              <a:gd name="T1" fmla="*/ 226 h 870"/>
              <a:gd name="T2" fmla="*/ 452 w 453"/>
              <a:gd name="T3" fmla="*/ 226 h 870"/>
              <a:gd name="T4" fmla="*/ 383 w 453"/>
              <a:gd name="T5" fmla="*/ 70 h 870"/>
              <a:gd name="T6" fmla="*/ 226 w 453"/>
              <a:gd name="T7" fmla="*/ 0 h 870"/>
              <a:gd name="T8" fmla="*/ 70 w 453"/>
              <a:gd name="T9" fmla="*/ 70 h 870"/>
              <a:gd name="T10" fmla="*/ 0 w 453"/>
              <a:gd name="T11" fmla="*/ 226 h 870"/>
              <a:gd name="T12" fmla="*/ 0 w 453"/>
              <a:gd name="T13" fmla="*/ 235 h 870"/>
              <a:gd name="T14" fmla="*/ 0 w 453"/>
              <a:gd name="T15" fmla="*/ 435 h 870"/>
              <a:gd name="T16" fmla="*/ 0 w 453"/>
              <a:gd name="T17" fmla="*/ 644 h 870"/>
              <a:gd name="T18" fmla="*/ 0 w 453"/>
              <a:gd name="T19" fmla="*/ 644 h 870"/>
              <a:gd name="T20" fmla="*/ 70 w 453"/>
              <a:gd name="T21" fmla="*/ 799 h 870"/>
              <a:gd name="T22" fmla="*/ 226 w 453"/>
              <a:gd name="T23" fmla="*/ 869 h 870"/>
              <a:gd name="T24" fmla="*/ 383 w 453"/>
              <a:gd name="T25" fmla="*/ 799 h 870"/>
              <a:gd name="T26" fmla="*/ 452 w 453"/>
              <a:gd name="T27" fmla="*/ 644 h 870"/>
              <a:gd name="T28" fmla="*/ 452 w 453"/>
              <a:gd name="T29" fmla="*/ 644 h 870"/>
              <a:gd name="T30" fmla="*/ 452 w 453"/>
              <a:gd name="T31" fmla="*/ 435 h 870"/>
              <a:gd name="T32" fmla="*/ 452 w 453"/>
              <a:gd name="T33" fmla="*/ 235 h 870"/>
              <a:gd name="T34" fmla="*/ 452 w 453"/>
              <a:gd name="T35" fmla="*/ 226 h 870"/>
              <a:gd name="T36" fmla="*/ 44 w 453"/>
              <a:gd name="T37" fmla="*/ 235 h 870"/>
              <a:gd name="T38" fmla="*/ 44 w 453"/>
              <a:gd name="T39" fmla="*/ 235 h 870"/>
              <a:gd name="T40" fmla="*/ 44 w 453"/>
              <a:gd name="T41" fmla="*/ 226 h 870"/>
              <a:gd name="T42" fmla="*/ 44 w 453"/>
              <a:gd name="T43" fmla="*/ 226 h 870"/>
              <a:gd name="T44" fmla="*/ 96 w 453"/>
              <a:gd name="T45" fmla="*/ 96 h 870"/>
              <a:gd name="T46" fmla="*/ 226 w 453"/>
              <a:gd name="T47" fmla="*/ 44 h 870"/>
              <a:gd name="T48" fmla="*/ 357 w 453"/>
              <a:gd name="T49" fmla="*/ 96 h 870"/>
              <a:gd name="T50" fmla="*/ 409 w 453"/>
              <a:gd name="T51" fmla="*/ 226 h 870"/>
              <a:gd name="T52" fmla="*/ 409 w 453"/>
              <a:gd name="T53" fmla="*/ 226 h 870"/>
              <a:gd name="T54" fmla="*/ 409 w 453"/>
              <a:gd name="T55" fmla="*/ 235 h 870"/>
              <a:gd name="T56" fmla="*/ 409 w 453"/>
              <a:gd name="T57" fmla="*/ 418 h 870"/>
              <a:gd name="T58" fmla="*/ 44 w 453"/>
              <a:gd name="T59" fmla="*/ 418 h 870"/>
              <a:gd name="T60" fmla="*/ 44 w 453"/>
              <a:gd name="T61" fmla="*/ 235 h 870"/>
              <a:gd name="T62" fmla="*/ 409 w 453"/>
              <a:gd name="T63" fmla="*/ 644 h 870"/>
              <a:gd name="T64" fmla="*/ 409 w 453"/>
              <a:gd name="T65" fmla="*/ 644 h 870"/>
              <a:gd name="T66" fmla="*/ 409 w 453"/>
              <a:gd name="T67" fmla="*/ 644 h 870"/>
              <a:gd name="T68" fmla="*/ 409 w 453"/>
              <a:gd name="T69" fmla="*/ 644 h 870"/>
              <a:gd name="T70" fmla="*/ 357 w 453"/>
              <a:gd name="T71" fmla="*/ 773 h 870"/>
              <a:gd name="T72" fmla="*/ 226 w 453"/>
              <a:gd name="T73" fmla="*/ 825 h 870"/>
              <a:gd name="T74" fmla="*/ 96 w 453"/>
              <a:gd name="T75" fmla="*/ 773 h 870"/>
              <a:gd name="T76" fmla="*/ 44 w 453"/>
              <a:gd name="T77" fmla="*/ 644 h 870"/>
              <a:gd name="T78" fmla="*/ 44 w 453"/>
              <a:gd name="T79" fmla="*/ 644 h 870"/>
              <a:gd name="T80" fmla="*/ 44 w 453"/>
              <a:gd name="T81" fmla="*/ 644 h 870"/>
              <a:gd name="T82" fmla="*/ 44 w 453"/>
              <a:gd name="T83" fmla="*/ 461 h 870"/>
              <a:gd name="T84" fmla="*/ 409 w 453"/>
              <a:gd name="T85" fmla="*/ 461 h 870"/>
              <a:gd name="T86" fmla="*/ 409 w 453"/>
              <a:gd name="T87" fmla="*/ 644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3" h="870">
                <a:moveTo>
                  <a:pt x="452" y="226"/>
                </a:moveTo>
                <a:lnTo>
                  <a:pt x="452" y="226"/>
                </a:lnTo>
                <a:cubicBezTo>
                  <a:pt x="452" y="165"/>
                  <a:pt x="426" y="113"/>
                  <a:pt x="383" y="70"/>
                </a:cubicBezTo>
                <a:cubicBezTo>
                  <a:pt x="339" y="26"/>
                  <a:pt x="287" y="0"/>
                  <a:pt x="226" y="0"/>
                </a:cubicBezTo>
                <a:cubicBezTo>
                  <a:pt x="165" y="0"/>
                  <a:pt x="113" y="26"/>
                  <a:pt x="70" y="70"/>
                </a:cubicBezTo>
                <a:cubicBezTo>
                  <a:pt x="26" y="113"/>
                  <a:pt x="0" y="165"/>
                  <a:pt x="0" y="226"/>
                </a:cubicBezTo>
                <a:cubicBezTo>
                  <a:pt x="0" y="226"/>
                  <a:pt x="0" y="226"/>
                  <a:pt x="0" y="235"/>
                </a:cubicBezTo>
                <a:cubicBezTo>
                  <a:pt x="0" y="435"/>
                  <a:pt x="0" y="435"/>
                  <a:pt x="0" y="435"/>
                </a:cubicBezTo>
                <a:cubicBezTo>
                  <a:pt x="0" y="644"/>
                  <a:pt x="0" y="644"/>
                  <a:pt x="0" y="644"/>
                </a:cubicBezTo>
                <a:lnTo>
                  <a:pt x="0" y="644"/>
                </a:lnTo>
                <a:cubicBezTo>
                  <a:pt x="0" y="703"/>
                  <a:pt x="26" y="764"/>
                  <a:pt x="70" y="799"/>
                </a:cubicBezTo>
                <a:cubicBezTo>
                  <a:pt x="113" y="843"/>
                  <a:pt x="165" y="869"/>
                  <a:pt x="226" y="869"/>
                </a:cubicBezTo>
                <a:cubicBezTo>
                  <a:pt x="287" y="869"/>
                  <a:pt x="339" y="843"/>
                  <a:pt x="383" y="799"/>
                </a:cubicBezTo>
                <a:cubicBezTo>
                  <a:pt x="426" y="764"/>
                  <a:pt x="452" y="703"/>
                  <a:pt x="452" y="644"/>
                </a:cubicBezTo>
                <a:lnTo>
                  <a:pt x="452" y="644"/>
                </a:lnTo>
                <a:cubicBezTo>
                  <a:pt x="452" y="435"/>
                  <a:pt x="452" y="435"/>
                  <a:pt x="452" y="435"/>
                </a:cubicBezTo>
                <a:cubicBezTo>
                  <a:pt x="452" y="235"/>
                  <a:pt x="452" y="235"/>
                  <a:pt x="452" y="235"/>
                </a:cubicBezTo>
                <a:cubicBezTo>
                  <a:pt x="452" y="226"/>
                  <a:pt x="452" y="226"/>
                  <a:pt x="452" y="226"/>
                </a:cubicBezTo>
                <a:close/>
                <a:moveTo>
                  <a:pt x="44" y="235"/>
                </a:moveTo>
                <a:lnTo>
                  <a:pt x="44" y="235"/>
                </a:lnTo>
                <a:cubicBezTo>
                  <a:pt x="44" y="226"/>
                  <a:pt x="44" y="226"/>
                  <a:pt x="44" y="226"/>
                </a:cubicBezTo>
                <a:lnTo>
                  <a:pt x="44" y="226"/>
                </a:lnTo>
                <a:cubicBezTo>
                  <a:pt x="44" y="174"/>
                  <a:pt x="61" y="130"/>
                  <a:pt x="96" y="96"/>
                </a:cubicBezTo>
                <a:cubicBezTo>
                  <a:pt x="131" y="70"/>
                  <a:pt x="174" y="44"/>
                  <a:pt x="226" y="44"/>
                </a:cubicBezTo>
                <a:cubicBezTo>
                  <a:pt x="279" y="44"/>
                  <a:pt x="322" y="70"/>
                  <a:pt x="357" y="96"/>
                </a:cubicBezTo>
                <a:cubicBezTo>
                  <a:pt x="392" y="130"/>
                  <a:pt x="409" y="174"/>
                  <a:pt x="409" y="226"/>
                </a:cubicBezTo>
                <a:lnTo>
                  <a:pt x="409" y="226"/>
                </a:lnTo>
                <a:cubicBezTo>
                  <a:pt x="409" y="226"/>
                  <a:pt x="409" y="226"/>
                  <a:pt x="409" y="235"/>
                </a:cubicBezTo>
                <a:cubicBezTo>
                  <a:pt x="409" y="418"/>
                  <a:pt x="409" y="418"/>
                  <a:pt x="409" y="418"/>
                </a:cubicBezTo>
                <a:cubicBezTo>
                  <a:pt x="44" y="418"/>
                  <a:pt x="44" y="418"/>
                  <a:pt x="44" y="418"/>
                </a:cubicBezTo>
                <a:lnTo>
                  <a:pt x="44" y="235"/>
                </a:lnTo>
                <a:close/>
                <a:moveTo>
                  <a:pt x="409" y="644"/>
                </a:moveTo>
                <a:lnTo>
                  <a:pt x="409" y="644"/>
                </a:lnTo>
                <a:lnTo>
                  <a:pt x="409" y="644"/>
                </a:lnTo>
                <a:lnTo>
                  <a:pt x="409" y="644"/>
                </a:lnTo>
                <a:cubicBezTo>
                  <a:pt x="409" y="695"/>
                  <a:pt x="392" y="738"/>
                  <a:pt x="357" y="773"/>
                </a:cubicBezTo>
                <a:cubicBezTo>
                  <a:pt x="322" y="808"/>
                  <a:pt x="279" y="825"/>
                  <a:pt x="226" y="825"/>
                </a:cubicBezTo>
                <a:cubicBezTo>
                  <a:pt x="174" y="825"/>
                  <a:pt x="131" y="808"/>
                  <a:pt x="96" y="773"/>
                </a:cubicBezTo>
                <a:cubicBezTo>
                  <a:pt x="61" y="738"/>
                  <a:pt x="44" y="695"/>
                  <a:pt x="44" y="644"/>
                </a:cubicBezTo>
                <a:lnTo>
                  <a:pt x="44" y="644"/>
                </a:lnTo>
                <a:lnTo>
                  <a:pt x="44" y="644"/>
                </a:lnTo>
                <a:cubicBezTo>
                  <a:pt x="44" y="461"/>
                  <a:pt x="44" y="461"/>
                  <a:pt x="44" y="461"/>
                </a:cubicBezTo>
                <a:cubicBezTo>
                  <a:pt x="409" y="461"/>
                  <a:pt x="409" y="461"/>
                  <a:pt x="409" y="461"/>
                </a:cubicBezTo>
                <a:lnTo>
                  <a:pt x="409" y="6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52">
            <a:extLst>
              <a:ext uri="{FF2B5EF4-FFF2-40B4-BE49-F238E27FC236}">
                <a16:creationId xmlns:a16="http://schemas.microsoft.com/office/drawing/2014/main" id="{61AFD054-95D1-CB48-9A6B-0D27BEF89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3275" y="7878494"/>
            <a:ext cx="413988" cy="404892"/>
          </a:xfrm>
          <a:custGeom>
            <a:avLst/>
            <a:gdLst>
              <a:gd name="T0" fmla="*/ 200 w 401"/>
              <a:gd name="T1" fmla="*/ 391 h 392"/>
              <a:gd name="T2" fmla="*/ 200 w 401"/>
              <a:gd name="T3" fmla="*/ 391 h 392"/>
              <a:gd name="T4" fmla="*/ 400 w 401"/>
              <a:gd name="T5" fmla="*/ 200 h 392"/>
              <a:gd name="T6" fmla="*/ 200 w 401"/>
              <a:gd name="T7" fmla="*/ 0 h 392"/>
              <a:gd name="T8" fmla="*/ 0 w 401"/>
              <a:gd name="T9" fmla="*/ 200 h 392"/>
              <a:gd name="T10" fmla="*/ 200 w 401"/>
              <a:gd name="T11" fmla="*/ 391 h 392"/>
              <a:gd name="T12" fmla="*/ 200 w 401"/>
              <a:gd name="T13" fmla="*/ 43 h 392"/>
              <a:gd name="T14" fmla="*/ 200 w 401"/>
              <a:gd name="T15" fmla="*/ 43 h 392"/>
              <a:gd name="T16" fmla="*/ 357 w 401"/>
              <a:gd name="T17" fmla="*/ 200 h 392"/>
              <a:gd name="T18" fmla="*/ 200 w 401"/>
              <a:gd name="T19" fmla="*/ 347 h 392"/>
              <a:gd name="T20" fmla="*/ 44 w 401"/>
              <a:gd name="T21" fmla="*/ 200 h 392"/>
              <a:gd name="T22" fmla="*/ 200 w 401"/>
              <a:gd name="T23" fmla="*/ 4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1" h="392">
                <a:moveTo>
                  <a:pt x="200" y="391"/>
                </a:moveTo>
                <a:lnTo>
                  <a:pt x="200" y="391"/>
                </a:lnTo>
                <a:cubicBezTo>
                  <a:pt x="313" y="391"/>
                  <a:pt x="400" y="304"/>
                  <a:pt x="400" y="200"/>
                </a:cubicBezTo>
                <a:cubicBezTo>
                  <a:pt x="400" y="86"/>
                  <a:pt x="313" y="0"/>
                  <a:pt x="200" y="0"/>
                </a:cubicBezTo>
                <a:cubicBezTo>
                  <a:pt x="87" y="0"/>
                  <a:pt x="0" y="86"/>
                  <a:pt x="0" y="200"/>
                </a:cubicBezTo>
                <a:cubicBezTo>
                  <a:pt x="0" y="304"/>
                  <a:pt x="87" y="391"/>
                  <a:pt x="200" y="391"/>
                </a:cubicBezTo>
                <a:close/>
                <a:moveTo>
                  <a:pt x="200" y="43"/>
                </a:moveTo>
                <a:lnTo>
                  <a:pt x="200" y="43"/>
                </a:lnTo>
                <a:cubicBezTo>
                  <a:pt x="287" y="43"/>
                  <a:pt x="357" y="113"/>
                  <a:pt x="357" y="200"/>
                </a:cubicBezTo>
                <a:cubicBezTo>
                  <a:pt x="357" y="278"/>
                  <a:pt x="287" y="347"/>
                  <a:pt x="200" y="347"/>
                </a:cubicBezTo>
                <a:cubicBezTo>
                  <a:pt x="113" y="347"/>
                  <a:pt x="44" y="278"/>
                  <a:pt x="44" y="200"/>
                </a:cubicBezTo>
                <a:cubicBezTo>
                  <a:pt x="44" y="113"/>
                  <a:pt x="113" y="43"/>
                  <a:pt x="200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53">
            <a:extLst>
              <a:ext uri="{FF2B5EF4-FFF2-40B4-BE49-F238E27FC236}">
                <a16:creationId xmlns:a16="http://schemas.microsoft.com/office/drawing/2014/main" id="{BB3B045A-358F-AC4C-8C8C-00E4F6FCF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598" y="8374373"/>
            <a:ext cx="718795" cy="377593"/>
          </a:xfrm>
          <a:custGeom>
            <a:avLst/>
            <a:gdLst>
              <a:gd name="T0" fmla="*/ 696 w 697"/>
              <a:gd name="T1" fmla="*/ 191 h 366"/>
              <a:gd name="T2" fmla="*/ 696 w 697"/>
              <a:gd name="T3" fmla="*/ 191 h 366"/>
              <a:gd name="T4" fmla="*/ 635 w 697"/>
              <a:gd name="T5" fmla="*/ 78 h 366"/>
              <a:gd name="T6" fmla="*/ 470 w 697"/>
              <a:gd name="T7" fmla="*/ 0 h 366"/>
              <a:gd name="T8" fmla="*/ 453 w 697"/>
              <a:gd name="T9" fmla="*/ 8 h 366"/>
              <a:gd name="T10" fmla="*/ 348 w 697"/>
              <a:gd name="T11" fmla="*/ 113 h 366"/>
              <a:gd name="T12" fmla="*/ 244 w 697"/>
              <a:gd name="T13" fmla="*/ 8 h 366"/>
              <a:gd name="T14" fmla="*/ 227 w 697"/>
              <a:gd name="T15" fmla="*/ 0 h 366"/>
              <a:gd name="T16" fmla="*/ 61 w 697"/>
              <a:gd name="T17" fmla="*/ 78 h 366"/>
              <a:gd name="T18" fmla="*/ 0 w 697"/>
              <a:gd name="T19" fmla="*/ 191 h 366"/>
              <a:gd name="T20" fmla="*/ 0 w 697"/>
              <a:gd name="T21" fmla="*/ 339 h 366"/>
              <a:gd name="T22" fmla="*/ 27 w 697"/>
              <a:gd name="T23" fmla="*/ 365 h 366"/>
              <a:gd name="T24" fmla="*/ 670 w 697"/>
              <a:gd name="T25" fmla="*/ 365 h 366"/>
              <a:gd name="T26" fmla="*/ 696 w 697"/>
              <a:gd name="T27" fmla="*/ 339 h 366"/>
              <a:gd name="T28" fmla="*/ 696 w 697"/>
              <a:gd name="T29" fmla="*/ 191 h 366"/>
              <a:gd name="T30" fmla="*/ 44 w 697"/>
              <a:gd name="T31" fmla="*/ 321 h 366"/>
              <a:gd name="T32" fmla="*/ 44 w 697"/>
              <a:gd name="T33" fmla="*/ 321 h 366"/>
              <a:gd name="T34" fmla="*/ 44 w 697"/>
              <a:gd name="T35" fmla="*/ 191 h 366"/>
              <a:gd name="T36" fmla="*/ 88 w 697"/>
              <a:gd name="T37" fmla="*/ 113 h 366"/>
              <a:gd name="T38" fmla="*/ 227 w 697"/>
              <a:gd name="T39" fmla="*/ 43 h 366"/>
              <a:gd name="T40" fmla="*/ 331 w 697"/>
              <a:gd name="T41" fmla="*/ 156 h 366"/>
              <a:gd name="T42" fmla="*/ 348 w 697"/>
              <a:gd name="T43" fmla="*/ 165 h 366"/>
              <a:gd name="T44" fmla="*/ 348 w 697"/>
              <a:gd name="T45" fmla="*/ 165 h 366"/>
              <a:gd name="T46" fmla="*/ 366 w 697"/>
              <a:gd name="T47" fmla="*/ 156 h 366"/>
              <a:gd name="T48" fmla="*/ 470 w 697"/>
              <a:gd name="T49" fmla="*/ 43 h 366"/>
              <a:gd name="T50" fmla="*/ 609 w 697"/>
              <a:gd name="T51" fmla="*/ 113 h 366"/>
              <a:gd name="T52" fmla="*/ 653 w 697"/>
              <a:gd name="T53" fmla="*/ 191 h 366"/>
              <a:gd name="T54" fmla="*/ 653 w 697"/>
              <a:gd name="T55" fmla="*/ 321 h 366"/>
              <a:gd name="T56" fmla="*/ 44 w 697"/>
              <a:gd name="T57" fmla="*/ 32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97" h="366">
                <a:moveTo>
                  <a:pt x="696" y="191"/>
                </a:moveTo>
                <a:lnTo>
                  <a:pt x="696" y="191"/>
                </a:lnTo>
                <a:cubicBezTo>
                  <a:pt x="696" y="148"/>
                  <a:pt x="670" y="104"/>
                  <a:pt x="635" y="78"/>
                </a:cubicBezTo>
                <a:cubicBezTo>
                  <a:pt x="583" y="43"/>
                  <a:pt x="531" y="17"/>
                  <a:pt x="470" y="0"/>
                </a:cubicBezTo>
                <a:cubicBezTo>
                  <a:pt x="461" y="0"/>
                  <a:pt x="453" y="0"/>
                  <a:pt x="453" y="8"/>
                </a:cubicBezTo>
                <a:cubicBezTo>
                  <a:pt x="348" y="113"/>
                  <a:pt x="348" y="113"/>
                  <a:pt x="348" y="113"/>
                </a:cubicBezTo>
                <a:cubicBezTo>
                  <a:pt x="244" y="8"/>
                  <a:pt x="244" y="8"/>
                  <a:pt x="244" y="8"/>
                </a:cubicBezTo>
                <a:cubicBezTo>
                  <a:pt x="244" y="0"/>
                  <a:pt x="235" y="0"/>
                  <a:pt x="227" y="0"/>
                </a:cubicBezTo>
                <a:cubicBezTo>
                  <a:pt x="166" y="17"/>
                  <a:pt x="113" y="43"/>
                  <a:pt x="61" y="78"/>
                </a:cubicBezTo>
                <a:cubicBezTo>
                  <a:pt x="27" y="104"/>
                  <a:pt x="0" y="148"/>
                  <a:pt x="0" y="191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56"/>
                  <a:pt x="9" y="365"/>
                  <a:pt x="27" y="365"/>
                </a:cubicBezTo>
                <a:cubicBezTo>
                  <a:pt x="670" y="365"/>
                  <a:pt x="670" y="365"/>
                  <a:pt x="670" y="365"/>
                </a:cubicBezTo>
                <a:cubicBezTo>
                  <a:pt x="687" y="365"/>
                  <a:pt x="696" y="356"/>
                  <a:pt x="696" y="339"/>
                </a:cubicBezTo>
                <a:cubicBezTo>
                  <a:pt x="696" y="295"/>
                  <a:pt x="696" y="234"/>
                  <a:pt x="696" y="191"/>
                </a:cubicBezTo>
                <a:close/>
                <a:moveTo>
                  <a:pt x="44" y="321"/>
                </a:moveTo>
                <a:lnTo>
                  <a:pt x="44" y="321"/>
                </a:lnTo>
                <a:cubicBezTo>
                  <a:pt x="44" y="191"/>
                  <a:pt x="44" y="191"/>
                  <a:pt x="44" y="191"/>
                </a:cubicBezTo>
                <a:cubicBezTo>
                  <a:pt x="44" y="156"/>
                  <a:pt x="61" y="130"/>
                  <a:pt x="88" y="113"/>
                </a:cubicBezTo>
                <a:cubicBezTo>
                  <a:pt x="131" y="78"/>
                  <a:pt x="174" y="61"/>
                  <a:pt x="227" y="43"/>
                </a:cubicBezTo>
                <a:cubicBezTo>
                  <a:pt x="331" y="156"/>
                  <a:pt x="331" y="156"/>
                  <a:pt x="331" y="156"/>
                </a:cubicBezTo>
                <a:cubicBezTo>
                  <a:pt x="340" y="165"/>
                  <a:pt x="340" y="165"/>
                  <a:pt x="348" y="165"/>
                </a:cubicBezTo>
                <a:lnTo>
                  <a:pt x="348" y="165"/>
                </a:lnTo>
                <a:cubicBezTo>
                  <a:pt x="357" y="165"/>
                  <a:pt x="357" y="165"/>
                  <a:pt x="366" y="156"/>
                </a:cubicBezTo>
                <a:cubicBezTo>
                  <a:pt x="470" y="43"/>
                  <a:pt x="470" y="43"/>
                  <a:pt x="470" y="43"/>
                </a:cubicBezTo>
                <a:cubicBezTo>
                  <a:pt x="522" y="61"/>
                  <a:pt x="566" y="87"/>
                  <a:pt x="609" y="113"/>
                </a:cubicBezTo>
                <a:cubicBezTo>
                  <a:pt x="635" y="130"/>
                  <a:pt x="653" y="156"/>
                  <a:pt x="653" y="191"/>
                </a:cubicBezTo>
                <a:cubicBezTo>
                  <a:pt x="653" y="226"/>
                  <a:pt x="653" y="278"/>
                  <a:pt x="653" y="321"/>
                </a:cubicBezTo>
                <a:lnTo>
                  <a:pt x="44" y="3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54">
            <a:extLst>
              <a:ext uri="{FF2B5EF4-FFF2-40B4-BE49-F238E27FC236}">
                <a16:creationId xmlns:a16="http://schemas.microsoft.com/office/drawing/2014/main" id="{5BE6C48C-852D-CD49-9657-3DFBA30E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8980" y="8524499"/>
            <a:ext cx="136480" cy="136480"/>
          </a:xfrm>
          <a:custGeom>
            <a:avLst/>
            <a:gdLst>
              <a:gd name="T0" fmla="*/ 79 w 132"/>
              <a:gd name="T1" fmla="*/ 0 h 131"/>
              <a:gd name="T2" fmla="*/ 52 w 132"/>
              <a:gd name="T3" fmla="*/ 0 h 131"/>
              <a:gd name="T4" fmla="*/ 52 w 132"/>
              <a:gd name="T5" fmla="*/ 52 h 131"/>
              <a:gd name="T6" fmla="*/ 0 w 132"/>
              <a:gd name="T7" fmla="*/ 52 h 131"/>
              <a:gd name="T8" fmla="*/ 0 w 132"/>
              <a:gd name="T9" fmla="*/ 78 h 131"/>
              <a:gd name="T10" fmla="*/ 52 w 132"/>
              <a:gd name="T11" fmla="*/ 78 h 131"/>
              <a:gd name="T12" fmla="*/ 52 w 132"/>
              <a:gd name="T13" fmla="*/ 130 h 131"/>
              <a:gd name="T14" fmla="*/ 79 w 132"/>
              <a:gd name="T15" fmla="*/ 130 h 131"/>
              <a:gd name="T16" fmla="*/ 79 w 132"/>
              <a:gd name="T17" fmla="*/ 78 h 131"/>
              <a:gd name="T18" fmla="*/ 131 w 132"/>
              <a:gd name="T19" fmla="*/ 78 h 131"/>
              <a:gd name="T20" fmla="*/ 131 w 132"/>
              <a:gd name="T21" fmla="*/ 52 h 131"/>
              <a:gd name="T22" fmla="*/ 79 w 132"/>
              <a:gd name="T23" fmla="*/ 52 h 131"/>
              <a:gd name="T24" fmla="*/ 79 w 132"/>
              <a:gd name="T2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2" h="131">
                <a:moveTo>
                  <a:pt x="79" y="0"/>
                </a:moveTo>
                <a:lnTo>
                  <a:pt x="52" y="0"/>
                </a:lnTo>
                <a:lnTo>
                  <a:pt x="52" y="52"/>
                </a:lnTo>
                <a:lnTo>
                  <a:pt x="0" y="52"/>
                </a:lnTo>
                <a:lnTo>
                  <a:pt x="0" y="78"/>
                </a:lnTo>
                <a:lnTo>
                  <a:pt x="52" y="78"/>
                </a:lnTo>
                <a:lnTo>
                  <a:pt x="52" y="130"/>
                </a:lnTo>
                <a:lnTo>
                  <a:pt x="79" y="130"/>
                </a:lnTo>
                <a:lnTo>
                  <a:pt x="79" y="78"/>
                </a:lnTo>
                <a:lnTo>
                  <a:pt x="131" y="78"/>
                </a:lnTo>
                <a:lnTo>
                  <a:pt x="131" y="52"/>
                </a:lnTo>
                <a:lnTo>
                  <a:pt x="79" y="52"/>
                </a:lnTo>
                <a:lnTo>
                  <a:pt x="7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55">
            <a:extLst>
              <a:ext uri="{FF2B5EF4-FFF2-40B4-BE49-F238E27FC236}">
                <a16:creationId xmlns:a16="http://schemas.microsoft.com/office/drawing/2014/main" id="{F2C1C92E-9B86-5548-B91C-74D6A4CC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6795" y="9998484"/>
            <a:ext cx="377593" cy="277511"/>
          </a:xfrm>
          <a:custGeom>
            <a:avLst/>
            <a:gdLst>
              <a:gd name="T0" fmla="*/ 365 w 366"/>
              <a:gd name="T1" fmla="*/ 69 h 270"/>
              <a:gd name="T2" fmla="*/ 365 w 366"/>
              <a:gd name="T3" fmla="*/ 69 h 270"/>
              <a:gd name="T4" fmla="*/ 348 w 366"/>
              <a:gd name="T5" fmla="*/ 60 h 270"/>
              <a:gd name="T6" fmla="*/ 165 w 366"/>
              <a:gd name="T7" fmla="*/ 60 h 270"/>
              <a:gd name="T8" fmla="*/ 148 w 366"/>
              <a:gd name="T9" fmla="*/ 43 h 270"/>
              <a:gd name="T10" fmla="*/ 148 w 366"/>
              <a:gd name="T11" fmla="*/ 43 h 270"/>
              <a:gd name="T12" fmla="*/ 130 w 366"/>
              <a:gd name="T13" fmla="*/ 26 h 270"/>
              <a:gd name="T14" fmla="*/ 78 w 366"/>
              <a:gd name="T15" fmla="*/ 0 h 270"/>
              <a:gd name="T16" fmla="*/ 26 w 366"/>
              <a:gd name="T17" fmla="*/ 26 h 270"/>
              <a:gd name="T18" fmla="*/ 26 w 366"/>
              <a:gd name="T19" fmla="*/ 130 h 270"/>
              <a:gd name="T20" fmla="*/ 35 w 366"/>
              <a:gd name="T21" fmla="*/ 130 h 270"/>
              <a:gd name="T22" fmla="*/ 26 w 366"/>
              <a:gd name="T23" fmla="*/ 139 h 270"/>
              <a:gd name="T24" fmla="*/ 9 w 366"/>
              <a:gd name="T25" fmla="*/ 191 h 270"/>
              <a:gd name="T26" fmla="*/ 26 w 366"/>
              <a:gd name="T27" fmla="*/ 243 h 270"/>
              <a:gd name="T28" fmla="*/ 78 w 366"/>
              <a:gd name="T29" fmla="*/ 269 h 270"/>
              <a:gd name="T30" fmla="*/ 130 w 366"/>
              <a:gd name="T31" fmla="*/ 243 h 270"/>
              <a:gd name="T32" fmla="*/ 148 w 366"/>
              <a:gd name="T33" fmla="*/ 225 h 270"/>
              <a:gd name="T34" fmla="*/ 148 w 366"/>
              <a:gd name="T35" fmla="*/ 225 h 270"/>
              <a:gd name="T36" fmla="*/ 165 w 366"/>
              <a:gd name="T37" fmla="*/ 208 h 270"/>
              <a:gd name="T38" fmla="*/ 226 w 366"/>
              <a:gd name="T39" fmla="*/ 208 h 270"/>
              <a:gd name="T40" fmla="*/ 243 w 366"/>
              <a:gd name="T41" fmla="*/ 208 h 270"/>
              <a:gd name="T42" fmla="*/ 356 w 366"/>
              <a:gd name="T43" fmla="*/ 86 h 270"/>
              <a:gd name="T44" fmla="*/ 365 w 366"/>
              <a:gd name="T45" fmla="*/ 69 h 270"/>
              <a:gd name="T46" fmla="*/ 217 w 366"/>
              <a:gd name="T47" fmla="*/ 173 h 270"/>
              <a:gd name="T48" fmla="*/ 217 w 366"/>
              <a:gd name="T49" fmla="*/ 173 h 270"/>
              <a:gd name="T50" fmla="*/ 156 w 366"/>
              <a:gd name="T51" fmla="*/ 173 h 270"/>
              <a:gd name="T52" fmla="*/ 148 w 366"/>
              <a:gd name="T53" fmla="*/ 182 h 270"/>
              <a:gd name="T54" fmla="*/ 122 w 366"/>
              <a:gd name="T55" fmla="*/ 200 h 270"/>
              <a:gd name="T56" fmla="*/ 122 w 366"/>
              <a:gd name="T57" fmla="*/ 200 h 270"/>
              <a:gd name="T58" fmla="*/ 104 w 366"/>
              <a:gd name="T59" fmla="*/ 217 h 270"/>
              <a:gd name="T60" fmla="*/ 78 w 366"/>
              <a:gd name="T61" fmla="*/ 234 h 270"/>
              <a:gd name="T62" fmla="*/ 52 w 366"/>
              <a:gd name="T63" fmla="*/ 217 h 270"/>
              <a:gd name="T64" fmla="*/ 35 w 366"/>
              <a:gd name="T65" fmla="*/ 191 h 270"/>
              <a:gd name="T66" fmla="*/ 52 w 366"/>
              <a:gd name="T67" fmla="*/ 165 h 270"/>
              <a:gd name="T68" fmla="*/ 70 w 366"/>
              <a:gd name="T69" fmla="*/ 147 h 270"/>
              <a:gd name="T70" fmla="*/ 70 w 366"/>
              <a:gd name="T71" fmla="*/ 130 h 270"/>
              <a:gd name="T72" fmla="*/ 70 w 366"/>
              <a:gd name="T73" fmla="*/ 121 h 270"/>
              <a:gd name="T74" fmla="*/ 52 w 366"/>
              <a:gd name="T75" fmla="*/ 104 h 270"/>
              <a:gd name="T76" fmla="*/ 52 w 366"/>
              <a:gd name="T77" fmla="*/ 52 h 270"/>
              <a:gd name="T78" fmla="*/ 78 w 366"/>
              <a:gd name="T79" fmla="*/ 34 h 270"/>
              <a:gd name="T80" fmla="*/ 104 w 366"/>
              <a:gd name="T81" fmla="*/ 52 h 270"/>
              <a:gd name="T82" fmla="*/ 122 w 366"/>
              <a:gd name="T83" fmla="*/ 60 h 270"/>
              <a:gd name="T84" fmla="*/ 122 w 366"/>
              <a:gd name="T85" fmla="*/ 60 h 270"/>
              <a:gd name="T86" fmla="*/ 148 w 366"/>
              <a:gd name="T87" fmla="*/ 86 h 270"/>
              <a:gd name="T88" fmla="*/ 165 w 366"/>
              <a:gd name="T89" fmla="*/ 95 h 270"/>
              <a:gd name="T90" fmla="*/ 304 w 366"/>
              <a:gd name="T91" fmla="*/ 95 h 270"/>
              <a:gd name="T92" fmla="*/ 217 w 366"/>
              <a:gd name="T93" fmla="*/ 1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6" h="270">
                <a:moveTo>
                  <a:pt x="365" y="69"/>
                </a:moveTo>
                <a:lnTo>
                  <a:pt x="365" y="69"/>
                </a:lnTo>
                <a:cubicBezTo>
                  <a:pt x="356" y="60"/>
                  <a:pt x="356" y="60"/>
                  <a:pt x="348" y="60"/>
                </a:cubicBezTo>
                <a:cubicBezTo>
                  <a:pt x="165" y="60"/>
                  <a:pt x="165" y="60"/>
                  <a:pt x="165" y="60"/>
                </a:cubicBezTo>
                <a:cubicBezTo>
                  <a:pt x="148" y="43"/>
                  <a:pt x="148" y="43"/>
                  <a:pt x="148" y="43"/>
                </a:cubicBezTo>
                <a:lnTo>
                  <a:pt x="148" y="43"/>
                </a:lnTo>
                <a:cubicBezTo>
                  <a:pt x="130" y="26"/>
                  <a:pt x="130" y="26"/>
                  <a:pt x="130" y="26"/>
                </a:cubicBezTo>
                <a:cubicBezTo>
                  <a:pt x="122" y="8"/>
                  <a:pt x="95" y="0"/>
                  <a:pt x="78" y="0"/>
                </a:cubicBezTo>
                <a:cubicBezTo>
                  <a:pt x="61" y="0"/>
                  <a:pt x="43" y="8"/>
                  <a:pt x="26" y="26"/>
                </a:cubicBezTo>
                <a:cubicBezTo>
                  <a:pt x="0" y="52"/>
                  <a:pt x="0" y="104"/>
                  <a:pt x="26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9" y="156"/>
                  <a:pt x="9" y="173"/>
                  <a:pt x="9" y="191"/>
                </a:cubicBezTo>
                <a:cubicBezTo>
                  <a:pt x="9" y="208"/>
                  <a:pt x="9" y="225"/>
                  <a:pt x="26" y="243"/>
                </a:cubicBezTo>
                <a:cubicBezTo>
                  <a:pt x="43" y="260"/>
                  <a:pt x="61" y="269"/>
                  <a:pt x="78" y="269"/>
                </a:cubicBezTo>
                <a:cubicBezTo>
                  <a:pt x="95" y="269"/>
                  <a:pt x="122" y="260"/>
                  <a:pt x="130" y="243"/>
                </a:cubicBezTo>
                <a:cubicBezTo>
                  <a:pt x="148" y="225"/>
                  <a:pt x="148" y="225"/>
                  <a:pt x="148" y="225"/>
                </a:cubicBezTo>
                <a:lnTo>
                  <a:pt x="148" y="225"/>
                </a:lnTo>
                <a:cubicBezTo>
                  <a:pt x="165" y="208"/>
                  <a:pt x="165" y="208"/>
                  <a:pt x="165" y="208"/>
                </a:cubicBezTo>
                <a:cubicBezTo>
                  <a:pt x="226" y="208"/>
                  <a:pt x="226" y="208"/>
                  <a:pt x="226" y="208"/>
                </a:cubicBezTo>
                <a:cubicBezTo>
                  <a:pt x="235" y="208"/>
                  <a:pt x="235" y="208"/>
                  <a:pt x="243" y="208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65" y="86"/>
                  <a:pt x="365" y="78"/>
                  <a:pt x="365" y="69"/>
                </a:cubicBezTo>
                <a:close/>
                <a:moveTo>
                  <a:pt x="217" y="173"/>
                </a:moveTo>
                <a:lnTo>
                  <a:pt x="217" y="173"/>
                </a:lnTo>
                <a:cubicBezTo>
                  <a:pt x="156" y="173"/>
                  <a:pt x="156" y="173"/>
                  <a:pt x="156" y="173"/>
                </a:cubicBezTo>
                <a:lnTo>
                  <a:pt x="148" y="182"/>
                </a:lnTo>
                <a:cubicBezTo>
                  <a:pt x="122" y="200"/>
                  <a:pt x="122" y="200"/>
                  <a:pt x="122" y="200"/>
                </a:cubicBezTo>
                <a:lnTo>
                  <a:pt x="122" y="200"/>
                </a:lnTo>
                <a:cubicBezTo>
                  <a:pt x="104" y="217"/>
                  <a:pt x="104" y="217"/>
                  <a:pt x="104" y="217"/>
                </a:cubicBezTo>
                <a:cubicBezTo>
                  <a:pt x="104" y="225"/>
                  <a:pt x="87" y="234"/>
                  <a:pt x="78" y="234"/>
                </a:cubicBezTo>
                <a:cubicBezTo>
                  <a:pt x="70" y="234"/>
                  <a:pt x="61" y="225"/>
                  <a:pt x="52" y="217"/>
                </a:cubicBezTo>
                <a:cubicBezTo>
                  <a:pt x="43" y="208"/>
                  <a:pt x="35" y="200"/>
                  <a:pt x="35" y="191"/>
                </a:cubicBezTo>
                <a:cubicBezTo>
                  <a:pt x="35" y="182"/>
                  <a:pt x="43" y="173"/>
                  <a:pt x="52" y="165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39"/>
                  <a:pt x="70" y="139"/>
                  <a:pt x="70" y="130"/>
                </a:cubicBezTo>
                <a:lnTo>
                  <a:pt x="70" y="121"/>
                </a:lnTo>
                <a:cubicBezTo>
                  <a:pt x="52" y="104"/>
                  <a:pt x="52" y="104"/>
                  <a:pt x="52" y="104"/>
                </a:cubicBezTo>
                <a:cubicBezTo>
                  <a:pt x="35" y="86"/>
                  <a:pt x="35" y="60"/>
                  <a:pt x="52" y="52"/>
                </a:cubicBezTo>
                <a:cubicBezTo>
                  <a:pt x="61" y="43"/>
                  <a:pt x="70" y="34"/>
                  <a:pt x="78" y="34"/>
                </a:cubicBezTo>
                <a:cubicBezTo>
                  <a:pt x="87" y="34"/>
                  <a:pt x="104" y="43"/>
                  <a:pt x="104" y="52"/>
                </a:cubicBezTo>
                <a:cubicBezTo>
                  <a:pt x="122" y="60"/>
                  <a:pt x="122" y="60"/>
                  <a:pt x="122" y="60"/>
                </a:cubicBezTo>
                <a:lnTo>
                  <a:pt x="122" y="60"/>
                </a:lnTo>
                <a:cubicBezTo>
                  <a:pt x="148" y="86"/>
                  <a:pt x="148" y="86"/>
                  <a:pt x="148" y="86"/>
                </a:cubicBezTo>
                <a:cubicBezTo>
                  <a:pt x="156" y="95"/>
                  <a:pt x="156" y="95"/>
                  <a:pt x="165" y="95"/>
                </a:cubicBezTo>
                <a:cubicBezTo>
                  <a:pt x="304" y="95"/>
                  <a:pt x="304" y="95"/>
                  <a:pt x="304" y="95"/>
                </a:cubicBezTo>
                <a:lnTo>
                  <a:pt x="217" y="1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56">
            <a:extLst>
              <a:ext uri="{FF2B5EF4-FFF2-40B4-BE49-F238E27FC236}">
                <a16:creationId xmlns:a16="http://schemas.microsoft.com/office/drawing/2014/main" id="{074FA9AA-8CC1-884F-A388-E3D165148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1598" y="9998484"/>
            <a:ext cx="377596" cy="277511"/>
          </a:xfrm>
          <a:custGeom>
            <a:avLst/>
            <a:gdLst>
              <a:gd name="T0" fmla="*/ 340 w 367"/>
              <a:gd name="T1" fmla="*/ 243 h 270"/>
              <a:gd name="T2" fmla="*/ 340 w 367"/>
              <a:gd name="T3" fmla="*/ 243 h 270"/>
              <a:gd name="T4" fmla="*/ 340 w 367"/>
              <a:gd name="T5" fmla="*/ 139 h 270"/>
              <a:gd name="T6" fmla="*/ 340 w 367"/>
              <a:gd name="T7" fmla="*/ 139 h 270"/>
              <a:gd name="T8" fmla="*/ 331 w 367"/>
              <a:gd name="T9" fmla="*/ 130 h 270"/>
              <a:gd name="T10" fmla="*/ 340 w 367"/>
              <a:gd name="T11" fmla="*/ 130 h 270"/>
              <a:gd name="T12" fmla="*/ 340 w 367"/>
              <a:gd name="T13" fmla="*/ 26 h 270"/>
              <a:gd name="T14" fmla="*/ 287 w 367"/>
              <a:gd name="T15" fmla="*/ 0 h 270"/>
              <a:gd name="T16" fmla="*/ 235 w 367"/>
              <a:gd name="T17" fmla="*/ 26 h 270"/>
              <a:gd name="T18" fmla="*/ 218 w 367"/>
              <a:gd name="T19" fmla="*/ 43 h 270"/>
              <a:gd name="T20" fmla="*/ 218 w 367"/>
              <a:gd name="T21" fmla="*/ 43 h 270"/>
              <a:gd name="T22" fmla="*/ 201 w 367"/>
              <a:gd name="T23" fmla="*/ 60 h 270"/>
              <a:gd name="T24" fmla="*/ 140 w 367"/>
              <a:gd name="T25" fmla="*/ 60 h 270"/>
              <a:gd name="T26" fmla="*/ 122 w 367"/>
              <a:gd name="T27" fmla="*/ 60 h 270"/>
              <a:gd name="T28" fmla="*/ 9 w 367"/>
              <a:gd name="T29" fmla="*/ 182 h 270"/>
              <a:gd name="T30" fmla="*/ 0 w 367"/>
              <a:gd name="T31" fmla="*/ 200 h 270"/>
              <a:gd name="T32" fmla="*/ 18 w 367"/>
              <a:gd name="T33" fmla="*/ 208 h 270"/>
              <a:gd name="T34" fmla="*/ 201 w 367"/>
              <a:gd name="T35" fmla="*/ 208 h 270"/>
              <a:gd name="T36" fmla="*/ 218 w 367"/>
              <a:gd name="T37" fmla="*/ 225 h 270"/>
              <a:gd name="T38" fmla="*/ 218 w 367"/>
              <a:gd name="T39" fmla="*/ 225 h 270"/>
              <a:gd name="T40" fmla="*/ 235 w 367"/>
              <a:gd name="T41" fmla="*/ 243 h 270"/>
              <a:gd name="T42" fmla="*/ 287 w 367"/>
              <a:gd name="T43" fmla="*/ 269 h 270"/>
              <a:gd name="T44" fmla="*/ 340 w 367"/>
              <a:gd name="T45" fmla="*/ 243 h 270"/>
              <a:gd name="T46" fmla="*/ 244 w 367"/>
              <a:gd name="T47" fmla="*/ 200 h 270"/>
              <a:gd name="T48" fmla="*/ 244 w 367"/>
              <a:gd name="T49" fmla="*/ 200 h 270"/>
              <a:gd name="T50" fmla="*/ 244 w 367"/>
              <a:gd name="T51" fmla="*/ 200 h 270"/>
              <a:gd name="T52" fmla="*/ 218 w 367"/>
              <a:gd name="T53" fmla="*/ 182 h 270"/>
              <a:gd name="T54" fmla="*/ 209 w 367"/>
              <a:gd name="T55" fmla="*/ 173 h 270"/>
              <a:gd name="T56" fmla="*/ 61 w 367"/>
              <a:gd name="T57" fmla="*/ 173 h 270"/>
              <a:gd name="T58" fmla="*/ 140 w 367"/>
              <a:gd name="T59" fmla="*/ 95 h 270"/>
              <a:gd name="T60" fmla="*/ 209 w 367"/>
              <a:gd name="T61" fmla="*/ 95 h 270"/>
              <a:gd name="T62" fmla="*/ 218 w 367"/>
              <a:gd name="T63" fmla="*/ 86 h 270"/>
              <a:gd name="T64" fmla="*/ 244 w 367"/>
              <a:gd name="T65" fmla="*/ 60 h 270"/>
              <a:gd name="T66" fmla="*/ 244 w 367"/>
              <a:gd name="T67" fmla="*/ 60 h 270"/>
              <a:gd name="T68" fmla="*/ 261 w 367"/>
              <a:gd name="T69" fmla="*/ 52 h 270"/>
              <a:gd name="T70" fmla="*/ 287 w 367"/>
              <a:gd name="T71" fmla="*/ 34 h 270"/>
              <a:gd name="T72" fmla="*/ 313 w 367"/>
              <a:gd name="T73" fmla="*/ 52 h 270"/>
              <a:gd name="T74" fmla="*/ 313 w 367"/>
              <a:gd name="T75" fmla="*/ 104 h 270"/>
              <a:gd name="T76" fmla="*/ 296 w 367"/>
              <a:gd name="T77" fmla="*/ 121 h 270"/>
              <a:gd name="T78" fmla="*/ 296 w 367"/>
              <a:gd name="T79" fmla="*/ 130 h 270"/>
              <a:gd name="T80" fmla="*/ 296 w 367"/>
              <a:gd name="T81" fmla="*/ 147 h 270"/>
              <a:gd name="T82" fmla="*/ 313 w 367"/>
              <a:gd name="T83" fmla="*/ 165 h 270"/>
              <a:gd name="T84" fmla="*/ 313 w 367"/>
              <a:gd name="T85" fmla="*/ 217 h 270"/>
              <a:gd name="T86" fmla="*/ 287 w 367"/>
              <a:gd name="T87" fmla="*/ 234 h 270"/>
              <a:gd name="T88" fmla="*/ 261 w 367"/>
              <a:gd name="T89" fmla="*/ 217 h 270"/>
              <a:gd name="T90" fmla="*/ 244 w 367"/>
              <a:gd name="T91" fmla="*/ 20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7" h="270">
                <a:moveTo>
                  <a:pt x="340" y="243"/>
                </a:moveTo>
                <a:lnTo>
                  <a:pt x="340" y="243"/>
                </a:lnTo>
                <a:cubicBezTo>
                  <a:pt x="366" y="217"/>
                  <a:pt x="366" y="165"/>
                  <a:pt x="340" y="139"/>
                </a:cubicBezTo>
                <a:lnTo>
                  <a:pt x="340" y="139"/>
                </a:lnTo>
                <a:cubicBezTo>
                  <a:pt x="331" y="130"/>
                  <a:pt x="331" y="130"/>
                  <a:pt x="331" y="130"/>
                </a:cubicBezTo>
                <a:cubicBezTo>
                  <a:pt x="340" y="130"/>
                  <a:pt x="340" y="130"/>
                  <a:pt x="340" y="130"/>
                </a:cubicBezTo>
                <a:cubicBezTo>
                  <a:pt x="366" y="104"/>
                  <a:pt x="366" y="52"/>
                  <a:pt x="340" y="26"/>
                </a:cubicBezTo>
                <a:cubicBezTo>
                  <a:pt x="322" y="8"/>
                  <a:pt x="305" y="0"/>
                  <a:pt x="287" y="0"/>
                </a:cubicBezTo>
                <a:cubicBezTo>
                  <a:pt x="270" y="0"/>
                  <a:pt x="244" y="8"/>
                  <a:pt x="235" y="26"/>
                </a:cubicBezTo>
                <a:cubicBezTo>
                  <a:pt x="218" y="43"/>
                  <a:pt x="218" y="43"/>
                  <a:pt x="218" y="43"/>
                </a:cubicBezTo>
                <a:lnTo>
                  <a:pt x="218" y="43"/>
                </a:lnTo>
                <a:cubicBezTo>
                  <a:pt x="201" y="60"/>
                  <a:pt x="201" y="60"/>
                  <a:pt x="201" y="60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31" y="60"/>
                  <a:pt x="131" y="60"/>
                  <a:pt x="122" y="60"/>
                </a:cubicBezTo>
                <a:cubicBezTo>
                  <a:pt x="9" y="182"/>
                  <a:pt x="9" y="182"/>
                  <a:pt x="9" y="182"/>
                </a:cubicBezTo>
                <a:cubicBezTo>
                  <a:pt x="0" y="182"/>
                  <a:pt x="0" y="191"/>
                  <a:pt x="0" y="200"/>
                </a:cubicBezTo>
                <a:cubicBezTo>
                  <a:pt x="9" y="208"/>
                  <a:pt x="9" y="208"/>
                  <a:pt x="18" y="208"/>
                </a:cubicBezTo>
                <a:cubicBezTo>
                  <a:pt x="201" y="208"/>
                  <a:pt x="201" y="208"/>
                  <a:pt x="201" y="208"/>
                </a:cubicBezTo>
                <a:cubicBezTo>
                  <a:pt x="218" y="225"/>
                  <a:pt x="218" y="225"/>
                  <a:pt x="218" y="225"/>
                </a:cubicBezTo>
                <a:lnTo>
                  <a:pt x="218" y="225"/>
                </a:lnTo>
                <a:cubicBezTo>
                  <a:pt x="235" y="243"/>
                  <a:pt x="235" y="243"/>
                  <a:pt x="235" y="243"/>
                </a:cubicBezTo>
                <a:cubicBezTo>
                  <a:pt x="244" y="260"/>
                  <a:pt x="270" y="269"/>
                  <a:pt x="287" y="269"/>
                </a:cubicBezTo>
                <a:cubicBezTo>
                  <a:pt x="305" y="269"/>
                  <a:pt x="322" y="260"/>
                  <a:pt x="340" y="243"/>
                </a:cubicBezTo>
                <a:close/>
                <a:moveTo>
                  <a:pt x="244" y="200"/>
                </a:moveTo>
                <a:lnTo>
                  <a:pt x="244" y="200"/>
                </a:lnTo>
                <a:lnTo>
                  <a:pt x="244" y="200"/>
                </a:lnTo>
                <a:cubicBezTo>
                  <a:pt x="218" y="182"/>
                  <a:pt x="218" y="182"/>
                  <a:pt x="218" y="182"/>
                </a:cubicBezTo>
                <a:lnTo>
                  <a:pt x="209" y="173"/>
                </a:lnTo>
                <a:cubicBezTo>
                  <a:pt x="61" y="173"/>
                  <a:pt x="61" y="173"/>
                  <a:pt x="61" y="17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9" y="95"/>
                  <a:pt x="218" y="95"/>
                  <a:pt x="218" y="86"/>
                </a:cubicBezTo>
                <a:cubicBezTo>
                  <a:pt x="244" y="60"/>
                  <a:pt x="244" y="60"/>
                  <a:pt x="244" y="60"/>
                </a:cubicBezTo>
                <a:lnTo>
                  <a:pt x="244" y="60"/>
                </a:lnTo>
                <a:cubicBezTo>
                  <a:pt x="261" y="52"/>
                  <a:pt x="261" y="52"/>
                  <a:pt x="261" y="52"/>
                </a:cubicBezTo>
                <a:cubicBezTo>
                  <a:pt x="261" y="43"/>
                  <a:pt x="279" y="34"/>
                  <a:pt x="287" y="34"/>
                </a:cubicBezTo>
                <a:cubicBezTo>
                  <a:pt x="296" y="34"/>
                  <a:pt x="305" y="43"/>
                  <a:pt x="313" y="52"/>
                </a:cubicBezTo>
                <a:cubicBezTo>
                  <a:pt x="331" y="60"/>
                  <a:pt x="331" y="86"/>
                  <a:pt x="313" y="104"/>
                </a:cubicBezTo>
                <a:cubicBezTo>
                  <a:pt x="296" y="121"/>
                  <a:pt x="296" y="121"/>
                  <a:pt x="296" y="121"/>
                </a:cubicBezTo>
                <a:lnTo>
                  <a:pt x="296" y="130"/>
                </a:lnTo>
                <a:cubicBezTo>
                  <a:pt x="296" y="139"/>
                  <a:pt x="296" y="139"/>
                  <a:pt x="296" y="147"/>
                </a:cubicBezTo>
                <a:cubicBezTo>
                  <a:pt x="313" y="165"/>
                  <a:pt x="313" y="165"/>
                  <a:pt x="313" y="165"/>
                </a:cubicBezTo>
                <a:cubicBezTo>
                  <a:pt x="331" y="173"/>
                  <a:pt x="331" y="200"/>
                  <a:pt x="313" y="217"/>
                </a:cubicBezTo>
                <a:cubicBezTo>
                  <a:pt x="305" y="225"/>
                  <a:pt x="296" y="234"/>
                  <a:pt x="287" y="234"/>
                </a:cubicBezTo>
                <a:cubicBezTo>
                  <a:pt x="279" y="234"/>
                  <a:pt x="261" y="225"/>
                  <a:pt x="261" y="217"/>
                </a:cubicBezTo>
                <a:lnTo>
                  <a:pt x="244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57">
            <a:extLst>
              <a:ext uri="{FF2B5EF4-FFF2-40B4-BE49-F238E27FC236}">
                <a16:creationId xmlns:a16="http://schemas.microsoft.com/office/drawing/2014/main" id="{0A4C3EBD-BC5E-8446-A5F7-AA683D3F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2159" y="9852906"/>
            <a:ext cx="896220" cy="564117"/>
          </a:xfrm>
          <a:custGeom>
            <a:avLst/>
            <a:gdLst>
              <a:gd name="T0" fmla="*/ 808 w 870"/>
              <a:gd name="T1" fmla="*/ 0 h 549"/>
              <a:gd name="T2" fmla="*/ 808 w 870"/>
              <a:gd name="T3" fmla="*/ 0 h 549"/>
              <a:gd name="T4" fmla="*/ 60 w 870"/>
              <a:gd name="T5" fmla="*/ 0 h 549"/>
              <a:gd name="T6" fmla="*/ 0 w 870"/>
              <a:gd name="T7" fmla="*/ 52 h 549"/>
              <a:gd name="T8" fmla="*/ 0 w 870"/>
              <a:gd name="T9" fmla="*/ 496 h 549"/>
              <a:gd name="T10" fmla="*/ 60 w 870"/>
              <a:gd name="T11" fmla="*/ 548 h 549"/>
              <a:gd name="T12" fmla="*/ 808 w 870"/>
              <a:gd name="T13" fmla="*/ 548 h 549"/>
              <a:gd name="T14" fmla="*/ 869 w 870"/>
              <a:gd name="T15" fmla="*/ 496 h 549"/>
              <a:gd name="T16" fmla="*/ 869 w 870"/>
              <a:gd name="T17" fmla="*/ 52 h 549"/>
              <a:gd name="T18" fmla="*/ 808 w 870"/>
              <a:gd name="T19" fmla="*/ 0 h 549"/>
              <a:gd name="T20" fmla="*/ 825 w 870"/>
              <a:gd name="T21" fmla="*/ 496 h 549"/>
              <a:gd name="T22" fmla="*/ 825 w 870"/>
              <a:gd name="T23" fmla="*/ 496 h 549"/>
              <a:gd name="T24" fmla="*/ 808 w 870"/>
              <a:gd name="T25" fmla="*/ 505 h 549"/>
              <a:gd name="T26" fmla="*/ 60 w 870"/>
              <a:gd name="T27" fmla="*/ 505 h 549"/>
              <a:gd name="T28" fmla="*/ 43 w 870"/>
              <a:gd name="T29" fmla="*/ 496 h 549"/>
              <a:gd name="T30" fmla="*/ 43 w 870"/>
              <a:gd name="T31" fmla="*/ 52 h 549"/>
              <a:gd name="T32" fmla="*/ 60 w 870"/>
              <a:gd name="T33" fmla="*/ 44 h 549"/>
              <a:gd name="T34" fmla="*/ 808 w 870"/>
              <a:gd name="T35" fmla="*/ 44 h 549"/>
              <a:gd name="T36" fmla="*/ 825 w 870"/>
              <a:gd name="T37" fmla="*/ 52 h 549"/>
              <a:gd name="T38" fmla="*/ 825 w 870"/>
              <a:gd name="T39" fmla="*/ 496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0" h="549">
                <a:moveTo>
                  <a:pt x="808" y="0"/>
                </a:moveTo>
                <a:lnTo>
                  <a:pt x="808" y="0"/>
                </a:lnTo>
                <a:cubicBezTo>
                  <a:pt x="60" y="0"/>
                  <a:pt x="60" y="0"/>
                  <a:pt x="60" y="0"/>
                </a:cubicBezTo>
                <a:cubicBezTo>
                  <a:pt x="26" y="0"/>
                  <a:pt x="0" y="18"/>
                  <a:pt x="0" y="52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522"/>
                  <a:pt x="26" y="548"/>
                  <a:pt x="60" y="548"/>
                </a:cubicBezTo>
                <a:cubicBezTo>
                  <a:pt x="808" y="548"/>
                  <a:pt x="808" y="548"/>
                  <a:pt x="808" y="548"/>
                </a:cubicBezTo>
                <a:cubicBezTo>
                  <a:pt x="843" y="548"/>
                  <a:pt x="869" y="522"/>
                  <a:pt x="869" y="496"/>
                </a:cubicBezTo>
                <a:cubicBezTo>
                  <a:pt x="869" y="52"/>
                  <a:pt x="869" y="52"/>
                  <a:pt x="869" y="52"/>
                </a:cubicBezTo>
                <a:cubicBezTo>
                  <a:pt x="869" y="18"/>
                  <a:pt x="843" y="0"/>
                  <a:pt x="808" y="0"/>
                </a:cubicBezTo>
                <a:close/>
                <a:moveTo>
                  <a:pt x="825" y="496"/>
                </a:moveTo>
                <a:lnTo>
                  <a:pt x="825" y="496"/>
                </a:lnTo>
                <a:cubicBezTo>
                  <a:pt x="825" y="505"/>
                  <a:pt x="817" y="505"/>
                  <a:pt x="808" y="505"/>
                </a:cubicBezTo>
                <a:cubicBezTo>
                  <a:pt x="60" y="505"/>
                  <a:pt x="60" y="505"/>
                  <a:pt x="60" y="505"/>
                </a:cubicBezTo>
                <a:cubicBezTo>
                  <a:pt x="52" y="505"/>
                  <a:pt x="43" y="505"/>
                  <a:pt x="43" y="496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44"/>
                  <a:pt x="52" y="44"/>
                  <a:pt x="60" y="44"/>
                </a:cubicBezTo>
                <a:cubicBezTo>
                  <a:pt x="808" y="44"/>
                  <a:pt x="808" y="44"/>
                  <a:pt x="808" y="44"/>
                </a:cubicBezTo>
                <a:cubicBezTo>
                  <a:pt x="817" y="44"/>
                  <a:pt x="825" y="44"/>
                  <a:pt x="825" y="52"/>
                </a:cubicBezTo>
                <a:lnTo>
                  <a:pt x="825" y="4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58">
            <a:extLst>
              <a:ext uri="{FF2B5EF4-FFF2-40B4-BE49-F238E27FC236}">
                <a16:creationId xmlns:a16="http://schemas.microsoft.com/office/drawing/2014/main" id="{9A2CBF7C-CBA6-F04E-8F8E-F2541980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2715" y="10312390"/>
            <a:ext cx="154678" cy="45493"/>
          </a:xfrm>
          <a:custGeom>
            <a:avLst/>
            <a:gdLst>
              <a:gd name="T0" fmla="*/ 122 w 149"/>
              <a:gd name="T1" fmla="*/ 0 h 44"/>
              <a:gd name="T2" fmla="*/ 122 w 149"/>
              <a:gd name="T3" fmla="*/ 0 h 44"/>
              <a:gd name="T4" fmla="*/ 26 w 149"/>
              <a:gd name="T5" fmla="*/ 0 h 44"/>
              <a:gd name="T6" fmla="*/ 0 w 149"/>
              <a:gd name="T7" fmla="*/ 26 h 44"/>
              <a:gd name="T8" fmla="*/ 26 w 149"/>
              <a:gd name="T9" fmla="*/ 43 h 44"/>
              <a:gd name="T10" fmla="*/ 122 w 149"/>
              <a:gd name="T11" fmla="*/ 43 h 44"/>
              <a:gd name="T12" fmla="*/ 148 w 149"/>
              <a:gd name="T13" fmla="*/ 26 h 44"/>
              <a:gd name="T14" fmla="*/ 122 w 149"/>
              <a:gd name="T1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" h="44">
                <a:moveTo>
                  <a:pt x="122" y="0"/>
                </a:moveTo>
                <a:lnTo>
                  <a:pt x="122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35"/>
                  <a:pt x="9" y="43"/>
                  <a:pt x="26" y="43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39" y="43"/>
                  <a:pt x="148" y="35"/>
                  <a:pt x="148" y="26"/>
                </a:cubicBezTo>
                <a:cubicBezTo>
                  <a:pt x="148" y="9"/>
                  <a:pt x="139" y="0"/>
                  <a:pt x="12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59">
            <a:extLst>
              <a:ext uri="{FF2B5EF4-FFF2-40B4-BE49-F238E27FC236}">
                <a16:creationId xmlns:a16="http://schemas.microsoft.com/office/drawing/2014/main" id="{17B46BB0-4B02-0D40-85C7-86602DA6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696" y="9916596"/>
            <a:ext cx="63691" cy="72790"/>
          </a:xfrm>
          <a:custGeom>
            <a:avLst/>
            <a:gdLst>
              <a:gd name="T0" fmla="*/ 26 w 62"/>
              <a:gd name="T1" fmla="*/ 35 h 71"/>
              <a:gd name="T2" fmla="*/ 26 w 62"/>
              <a:gd name="T3" fmla="*/ 35 h 71"/>
              <a:gd name="T4" fmla="*/ 26 w 62"/>
              <a:gd name="T5" fmla="*/ 44 h 71"/>
              <a:gd name="T6" fmla="*/ 35 w 62"/>
              <a:gd name="T7" fmla="*/ 52 h 71"/>
              <a:gd name="T8" fmla="*/ 35 w 62"/>
              <a:gd name="T9" fmla="*/ 52 h 71"/>
              <a:gd name="T10" fmla="*/ 35 w 62"/>
              <a:gd name="T11" fmla="*/ 52 h 71"/>
              <a:gd name="T12" fmla="*/ 26 w 62"/>
              <a:gd name="T13" fmla="*/ 61 h 71"/>
              <a:gd name="T14" fmla="*/ 26 w 62"/>
              <a:gd name="T15" fmla="*/ 70 h 71"/>
              <a:gd name="T16" fmla="*/ 26 w 62"/>
              <a:gd name="T17" fmla="*/ 70 h 71"/>
              <a:gd name="T18" fmla="*/ 35 w 62"/>
              <a:gd name="T19" fmla="*/ 70 h 71"/>
              <a:gd name="T20" fmla="*/ 44 w 62"/>
              <a:gd name="T21" fmla="*/ 61 h 71"/>
              <a:gd name="T22" fmla="*/ 52 w 62"/>
              <a:gd name="T23" fmla="*/ 70 h 71"/>
              <a:gd name="T24" fmla="*/ 52 w 62"/>
              <a:gd name="T25" fmla="*/ 70 h 71"/>
              <a:gd name="T26" fmla="*/ 61 w 62"/>
              <a:gd name="T27" fmla="*/ 70 h 71"/>
              <a:gd name="T28" fmla="*/ 61 w 62"/>
              <a:gd name="T29" fmla="*/ 61 h 71"/>
              <a:gd name="T30" fmla="*/ 52 w 62"/>
              <a:gd name="T31" fmla="*/ 52 h 71"/>
              <a:gd name="T32" fmla="*/ 61 w 62"/>
              <a:gd name="T33" fmla="*/ 44 h 71"/>
              <a:gd name="T34" fmla="*/ 61 w 62"/>
              <a:gd name="T35" fmla="*/ 35 h 71"/>
              <a:gd name="T36" fmla="*/ 52 w 62"/>
              <a:gd name="T37" fmla="*/ 35 h 71"/>
              <a:gd name="T38" fmla="*/ 52 w 62"/>
              <a:gd name="T39" fmla="*/ 35 h 71"/>
              <a:gd name="T40" fmla="*/ 44 w 62"/>
              <a:gd name="T41" fmla="*/ 44 h 71"/>
              <a:gd name="T42" fmla="*/ 44 w 62"/>
              <a:gd name="T43" fmla="*/ 44 h 71"/>
              <a:gd name="T44" fmla="*/ 35 w 62"/>
              <a:gd name="T45" fmla="*/ 35 h 71"/>
              <a:gd name="T46" fmla="*/ 44 w 62"/>
              <a:gd name="T47" fmla="*/ 18 h 71"/>
              <a:gd name="T48" fmla="*/ 44 w 62"/>
              <a:gd name="T49" fmla="*/ 18 h 71"/>
              <a:gd name="T50" fmla="*/ 35 w 62"/>
              <a:gd name="T51" fmla="*/ 9 h 71"/>
              <a:gd name="T52" fmla="*/ 26 w 62"/>
              <a:gd name="T53" fmla="*/ 0 h 71"/>
              <a:gd name="T54" fmla="*/ 9 w 62"/>
              <a:gd name="T55" fmla="*/ 0 h 71"/>
              <a:gd name="T56" fmla="*/ 0 w 62"/>
              <a:gd name="T57" fmla="*/ 9 h 71"/>
              <a:gd name="T58" fmla="*/ 0 w 62"/>
              <a:gd name="T59" fmla="*/ 44 h 71"/>
              <a:gd name="T60" fmla="*/ 9 w 62"/>
              <a:gd name="T61" fmla="*/ 52 h 71"/>
              <a:gd name="T62" fmla="*/ 9 w 62"/>
              <a:gd name="T63" fmla="*/ 44 h 71"/>
              <a:gd name="T64" fmla="*/ 9 w 62"/>
              <a:gd name="T65" fmla="*/ 35 h 71"/>
              <a:gd name="T66" fmla="*/ 18 w 62"/>
              <a:gd name="T67" fmla="*/ 35 h 71"/>
              <a:gd name="T68" fmla="*/ 26 w 62"/>
              <a:gd name="T69" fmla="*/ 35 h 71"/>
              <a:gd name="T70" fmla="*/ 9 w 62"/>
              <a:gd name="T71" fmla="*/ 9 h 71"/>
              <a:gd name="T72" fmla="*/ 9 w 62"/>
              <a:gd name="T73" fmla="*/ 9 h 71"/>
              <a:gd name="T74" fmla="*/ 26 w 62"/>
              <a:gd name="T75" fmla="*/ 9 h 71"/>
              <a:gd name="T76" fmla="*/ 35 w 62"/>
              <a:gd name="T77" fmla="*/ 18 h 71"/>
              <a:gd name="T78" fmla="*/ 35 w 62"/>
              <a:gd name="T79" fmla="*/ 18 h 71"/>
              <a:gd name="T80" fmla="*/ 26 w 62"/>
              <a:gd name="T81" fmla="*/ 26 h 71"/>
              <a:gd name="T82" fmla="*/ 9 w 62"/>
              <a:gd name="T83" fmla="*/ 26 h 71"/>
              <a:gd name="T84" fmla="*/ 9 w 62"/>
              <a:gd name="T85" fmla="*/ 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" h="71">
                <a:moveTo>
                  <a:pt x="26" y="35"/>
                </a:moveTo>
                <a:lnTo>
                  <a:pt x="26" y="35"/>
                </a:lnTo>
                <a:cubicBezTo>
                  <a:pt x="26" y="44"/>
                  <a:pt x="26" y="44"/>
                  <a:pt x="26" y="44"/>
                </a:cubicBezTo>
                <a:cubicBezTo>
                  <a:pt x="35" y="52"/>
                  <a:pt x="35" y="52"/>
                  <a:pt x="35" y="52"/>
                </a:cubicBezTo>
                <a:lnTo>
                  <a:pt x="35" y="52"/>
                </a:lnTo>
                <a:lnTo>
                  <a:pt x="35" y="52"/>
                </a:lnTo>
                <a:cubicBezTo>
                  <a:pt x="26" y="61"/>
                  <a:pt x="26" y="61"/>
                  <a:pt x="26" y="61"/>
                </a:cubicBezTo>
                <a:lnTo>
                  <a:pt x="26" y="70"/>
                </a:lnTo>
                <a:lnTo>
                  <a:pt x="26" y="70"/>
                </a:lnTo>
                <a:lnTo>
                  <a:pt x="35" y="70"/>
                </a:lnTo>
                <a:cubicBezTo>
                  <a:pt x="44" y="61"/>
                  <a:pt x="44" y="61"/>
                  <a:pt x="44" y="61"/>
                </a:cubicBezTo>
                <a:cubicBezTo>
                  <a:pt x="52" y="70"/>
                  <a:pt x="52" y="70"/>
                  <a:pt x="52" y="70"/>
                </a:cubicBezTo>
                <a:lnTo>
                  <a:pt x="52" y="70"/>
                </a:lnTo>
                <a:cubicBezTo>
                  <a:pt x="61" y="70"/>
                  <a:pt x="61" y="70"/>
                  <a:pt x="61" y="70"/>
                </a:cubicBezTo>
                <a:lnTo>
                  <a:pt x="61" y="61"/>
                </a:lnTo>
                <a:cubicBezTo>
                  <a:pt x="52" y="52"/>
                  <a:pt x="52" y="52"/>
                  <a:pt x="52" y="52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5"/>
                  <a:pt x="61" y="35"/>
                  <a:pt x="52" y="35"/>
                </a:cubicBezTo>
                <a:lnTo>
                  <a:pt x="52" y="35"/>
                </a:lnTo>
                <a:cubicBezTo>
                  <a:pt x="44" y="44"/>
                  <a:pt x="44" y="44"/>
                  <a:pt x="44" y="44"/>
                </a:cubicBezTo>
                <a:lnTo>
                  <a:pt x="44" y="44"/>
                </a:lnTo>
                <a:cubicBezTo>
                  <a:pt x="35" y="35"/>
                  <a:pt x="35" y="35"/>
                  <a:pt x="35" y="35"/>
                </a:cubicBezTo>
                <a:cubicBezTo>
                  <a:pt x="35" y="26"/>
                  <a:pt x="44" y="26"/>
                  <a:pt x="44" y="18"/>
                </a:cubicBezTo>
                <a:lnTo>
                  <a:pt x="44" y="18"/>
                </a:lnTo>
                <a:cubicBezTo>
                  <a:pt x="44" y="9"/>
                  <a:pt x="44" y="9"/>
                  <a:pt x="35" y="9"/>
                </a:cubicBezTo>
                <a:cubicBezTo>
                  <a:pt x="35" y="0"/>
                  <a:pt x="26" y="0"/>
                  <a:pt x="2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0" y="52"/>
                  <a:pt x="9" y="52"/>
                </a:cubicBezTo>
                <a:cubicBezTo>
                  <a:pt x="9" y="52"/>
                  <a:pt x="9" y="52"/>
                  <a:pt x="9" y="44"/>
                </a:cubicBezTo>
                <a:cubicBezTo>
                  <a:pt x="9" y="35"/>
                  <a:pt x="9" y="35"/>
                  <a:pt x="9" y="35"/>
                </a:cubicBezTo>
                <a:cubicBezTo>
                  <a:pt x="18" y="35"/>
                  <a:pt x="18" y="35"/>
                  <a:pt x="18" y="35"/>
                </a:cubicBezTo>
                <a:lnTo>
                  <a:pt x="26" y="35"/>
                </a:lnTo>
                <a:close/>
                <a:moveTo>
                  <a:pt x="9" y="9"/>
                </a:moveTo>
                <a:lnTo>
                  <a:pt x="9" y="9"/>
                </a:lnTo>
                <a:cubicBezTo>
                  <a:pt x="26" y="9"/>
                  <a:pt x="26" y="9"/>
                  <a:pt x="26" y="9"/>
                </a:cubicBezTo>
                <a:cubicBezTo>
                  <a:pt x="26" y="9"/>
                  <a:pt x="35" y="9"/>
                  <a:pt x="35" y="18"/>
                </a:cubicBezTo>
                <a:lnTo>
                  <a:pt x="35" y="18"/>
                </a:lnTo>
                <a:lnTo>
                  <a:pt x="26" y="26"/>
                </a:lnTo>
                <a:cubicBezTo>
                  <a:pt x="9" y="26"/>
                  <a:pt x="9" y="26"/>
                  <a:pt x="9" y="26"/>
                </a:cubicBezTo>
                <a:lnTo>
                  <a:pt x="9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CuadroTexto 602">
            <a:extLst>
              <a:ext uri="{FF2B5EF4-FFF2-40B4-BE49-F238E27FC236}">
                <a16:creationId xmlns:a16="http://schemas.microsoft.com/office/drawing/2014/main" id="{24A3D294-5DFD-8A42-8759-C00CCD0E6404}"/>
              </a:ext>
            </a:extLst>
          </p:cNvPr>
          <p:cNvSpPr txBox="1"/>
          <p:nvPr/>
        </p:nvSpPr>
        <p:spPr>
          <a:xfrm>
            <a:off x="11495340" y="7672668"/>
            <a:ext cx="1373964" cy="123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VS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EF3EECCA-846D-3644-B398-839F56752B43}"/>
              </a:ext>
            </a:extLst>
          </p:cNvPr>
          <p:cNvGrpSpPr/>
          <p:nvPr/>
        </p:nvGrpSpPr>
        <p:grpSpPr>
          <a:xfrm>
            <a:off x="2668308" y="728976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1908C0C9-DB7B-5747-9521-F81D51507ED2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A18ABCBB-2F7F-CA45-A8FE-C8CB798297C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3AB0F8F-7C8D-8A48-AE68-7933002515C0}"/>
              </a:ext>
            </a:extLst>
          </p:cNvPr>
          <p:cNvGrpSpPr/>
          <p:nvPr/>
        </p:nvGrpSpPr>
        <p:grpSpPr>
          <a:xfrm>
            <a:off x="779100" y="5740946"/>
            <a:ext cx="4236804" cy="1365439"/>
            <a:chOff x="4263265" y="1861451"/>
            <a:chExt cx="4236804" cy="1365439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A5B24CC7-E443-BE42-8BD5-C6A582A29D63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1E5C015C-A244-924C-8AB0-06834EC2D6AF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0196087-D89A-6A43-9722-2132B0A8D57F}"/>
              </a:ext>
            </a:extLst>
          </p:cNvPr>
          <p:cNvGrpSpPr/>
          <p:nvPr/>
        </p:nvGrpSpPr>
        <p:grpSpPr>
          <a:xfrm>
            <a:off x="776337" y="7532637"/>
            <a:ext cx="4240975" cy="1400845"/>
            <a:chOff x="4250958" y="4721942"/>
            <a:chExt cx="4240975" cy="1400845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822092ED-D2E6-FA44-A1A6-14F2FBC2E45E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4DB1A0A4-5C4C-1944-B4A6-3D953D9958A3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AE66A80-DB87-E641-AB00-09A7F42B9906}"/>
              </a:ext>
            </a:extLst>
          </p:cNvPr>
          <p:cNvGrpSpPr/>
          <p:nvPr/>
        </p:nvGrpSpPr>
        <p:grpSpPr>
          <a:xfrm>
            <a:off x="19519327" y="9376248"/>
            <a:ext cx="4236804" cy="1431939"/>
            <a:chOff x="4208458" y="7650699"/>
            <a:chExt cx="4236804" cy="1431939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64E8EC2D-FDB8-F04C-B649-25DA9B23668C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B0E14C66-535F-7240-B77B-0E9E60692A17}"/>
                </a:ext>
              </a:extLst>
            </p:cNvPr>
            <p:cNvSpPr/>
            <p:nvPr/>
          </p:nvSpPr>
          <p:spPr>
            <a:xfrm>
              <a:off x="4208458" y="8251641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A5131BBA-7701-C149-B884-2A37C4C6BB7F}"/>
              </a:ext>
            </a:extLst>
          </p:cNvPr>
          <p:cNvGrpSpPr/>
          <p:nvPr/>
        </p:nvGrpSpPr>
        <p:grpSpPr>
          <a:xfrm>
            <a:off x="19519327" y="7542528"/>
            <a:ext cx="4236804" cy="1390954"/>
            <a:chOff x="4247967" y="10620441"/>
            <a:chExt cx="4236804" cy="1390954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3944BDD0-EA36-4D44-9CE1-A28CA8C4FCB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D68F64EA-5E0C-0147-A4EE-845C7C7AAAA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3DB92A40-0A8B-1D43-8396-4F4E86CB0698}"/>
              </a:ext>
            </a:extLst>
          </p:cNvPr>
          <p:cNvGrpSpPr/>
          <p:nvPr/>
        </p:nvGrpSpPr>
        <p:grpSpPr>
          <a:xfrm>
            <a:off x="785483" y="9370669"/>
            <a:ext cx="4240975" cy="1400845"/>
            <a:chOff x="4250958" y="4721942"/>
            <a:chExt cx="4240975" cy="1400845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33E391B5-AA64-D945-BCD4-F061423BC311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83712F08-0F41-644E-AD2B-11FFB8B9FBD8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8D0D5113-6216-3D4F-9C47-DAF9781B0AA6}"/>
              </a:ext>
            </a:extLst>
          </p:cNvPr>
          <p:cNvGrpSpPr/>
          <p:nvPr/>
        </p:nvGrpSpPr>
        <p:grpSpPr>
          <a:xfrm>
            <a:off x="19534625" y="5686856"/>
            <a:ext cx="4236804" cy="1390954"/>
            <a:chOff x="4247967" y="10620441"/>
            <a:chExt cx="4236804" cy="1390954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F828411C-459B-7241-9DB9-9E9BF8E01F0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3747A379-64A1-CB4D-B93E-650F50D9E27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18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Freeform 329">
            <a:extLst>
              <a:ext uri="{FF2B5EF4-FFF2-40B4-BE49-F238E27FC236}">
                <a16:creationId xmlns:a16="http://schemas.microsoft.com/office/drawing/2014/main" id="{16263C00-C7A7-894F-8A0C-CF59EAD9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708" y="4277104"/>
            <a:ext cx="4767148" cy="1888022"/>
          </a:xfrm>
          <a:custGeom>
            <a:avLst/>
            <a:gdLst>
              <a:gd name="T0" fmla="*/ 4587 w 4687"/>
              <a:gd name="T1" fmla="*/ 544 h 1857"/>
              <a:gd name="T2" fmla="*/ 4346 w 4687"/>
              <a:gd name="T3" fmla="*/ 339 h 1857"/>
              <a:gd name="T4" fmla="*/ 4007 w 4687"/>
              <a:gd name="T5" fmla="*/ 250 h 1857"/>
              <a:gd name="T6" fmla="*/ 3918 w 4687"/>
              <a:gd name="T7" fmla="*/ 0 h 1857"/>
              <a:gd name="T8" fmla="*/ 3481 w 4687"/>
              <a:gd name="T9" fmla="*/ 89 h 1857"/>
              <a:gd name="T10" fmla="*/ 1178 w 4687"/>
              <a:gd name="T11" fmla="*/ 598 h 1857"/>
              <a:gd name="T12" fmla="*/ 1089 w 4687"/>
              <a:gd name="T13" fmla="*/ 9 h 1857"/>
              <a:gd name="T14" fmla="*/ 661 w 4687"/>
              <a:gd name="T15" fmla="*/ 107 h 1857"/>
              <a:gd name="T16" fmla="*/ 429 w 4687"/>
              <a:gd name="T17" fmla="*/ 250 h 1857"/>
              <a:gd name="T18" fmla="*/ 330 w 4687"/>
              <a:gd name="T19" fmla="*/ 562 h 1857"/>
              <a:gd name="T20" fmla="*/ 0 w 4687"/>
              <a:gd name="T21" fmla="*/ 651 h 1857"/>
              <a:gd name="T22" fmla="*/ 89 w 4687"/>
              <a:gd name="T23" fmla="*/ 1339 h 1857"/>
              <a:gd name="T24" fmla="*/ 330 w 4687"/>
              <a:gd name="T25" fmla="*/ 1526 h 1857"/>
              <a:gd name="T26" fmla="*/ 661 w 4687"/>
              <a:gd name="T27" fmla="*/ 1615 h 1857"/>
              <a:gd name="T28" fmla="*/ 750 w 4687"/>
              <a:gd name="T29" fmla="*/ 1856 h 1857"/>
              <a:gd name="T30" fmla="*/ 1178 w 4687"/>
              <a:gd name="T31" fmla="*/ 1767 h 1857"/>
              <a:gd name="T32" fmla="*/ 3481 w 4687"/>
              <a:gd name="T33" fmla="*/ 1240 h 1857"/>
              <a:gd name="T34" fmla="*/ 3579 w 4687"/>
              <a:gd name="T35" fmla="*/ 1838 h 1857"/>
              <a:gd name="T36" fmla="*/ 4007 w 4687"/>
              <a:gd name="T37" fmla="*/ 1749 h 1857"/>
              <a:gd name="T38" fmla="*/ 4257 w 4687"/>
              <a:gd name="T39" fmla="*/ 1615 h 1857"/>
              <a:gd name="T40" fmla="*/ 4346 w 4687"/>
              <a:gd name="T41" fmla="*/ 1321 h 1857"/>
              <a:gd name="T42" fmla="*/ 4686 w 4687"/>
              <a:gd name="T43" fmla="*/ 1231 h 1857"/>
              <a:gd name="T44" fmla="*/ 4587 w 4687"/>
              <a:gd name="T45" fmla="*/ 544 h 1857"/>
              <a:gd name="T46" fmla="*/ 179 w 4687"/>
              <a:gd name="T47" fmla="*/ 1151 h 1857"/>
              <a:gd name="T48" fmla="*/ 330 w 4687"/>
              <a:gd name="T49" fmla="*/ 741 h 1857"/>
              <a:gd name="T50" fmla="*/ 179 w 4687"/>
              <a:gd name="T51" fmla="*/ 1151 h 1857"/>
              <a:gd name="T52" fmla="*/ 518 w 4687"/>
              <a:gd name="T53" fmla="*/ 1437 h 1857"/>
              <a:gd name="T54" fmla="*/ 518 w 4687"/>
              <a:gd name="T55" fmla="*/ 651 h 1857"/>
              <a:gd name="T56" fmla="*/ 661 w 4687"/>
              <a:gd name="T57" fmla="*/ 437 h 1857"/>
              <a:gd name="T58" fmla="*/ 518 w 4687"/>
              <a:gd name="T59" fmla="*/ 1437 h 1857"/>
              <a:gd name="T60" fmla="*/ 1000 w 4687"/>
              <a:gd name="T61" fmla="*/ 1669 h 1857"/>
              <a:gd name="T62" fmla="*/ 839 w 4687"/>
              <a:gd name="T63" fmla="*/ 1570 h 1857"/>
              <a:gd name="T64" fmla="*/ 857 w 4687"/>
              <a:gd name="T65" fmla="*/ 339 h 1857"/>
              <a:gd name="T66" fmla="*/ 839 w 4687"/>
              <a:gd name="T67" fmla="*/ 196 h 1857"/>
              <a:gd name="T68" fmla="*/ 1000 w 4687"/>
              <a:gd name="T69" fmla="*/ 696 h 1857"/>
              <a:gd name="T70" fmla="*/ 1000 w 4687"/>
              <a:gd name="T71" fmla="*/ 1669 h 1857"/>
              <a:gd name="T72" fmla="*/ 1178 w 4687"/>
              <a:gd name="T73" fmla="*/ 1053 h 1857"/>
              <a:gd name="T74" fmla="*/ 3481 w 4687"/>
              <a:gd name="T75" fmla="*/ 785 h 1857"/>
              <a:gd name="T76" fmla="*/ 1178 w 4687"/>
              <a:gd name="T77" fmla="*/ 1053 h 1857"/>
              <a:gd name="T78" fmla="*/ 3820 w 4687"/>
              <a:gd name="T79" fmla="*/ 1660 h 1857"/>
              <a:gd name="T80" fmla="*/ 3668 w 4687"/>
              <a:gd name="T81" fmla="*/ 1142 h 1857"/>
              <a:gd name="T82" fmla="*/ 3668 w 4687"/>
              <a:gd name="T83" fmla="*/ 178 h 1857"/>
              <a:gd name="T84" fmla="*/ 3820 w 4687"/>
              <a:gd name="T85" fmla="*/ 339 h 1857"/>
              <a:gd name="T86" fmla="*/ 3820 w 4687"/>
              <a:gd name="T87" fmla="*/ 1660 h 1857"/>
              <a:gd name="T88" fmla="*/ 4159 w 4687"/>
              <a:gd name="T89" fmla="*/ 1437 h 1857"/>
              <a:gd name="T90" fmla="*/ 4007 w 4687"/>
              <a:gd name="T91" fmla="*/ 437 h 1857"/>
              <a:gd name="T92" fmla="*/ 4159 w 4687"/>
              <a:gd name="T93" fmla="*/ 633 h 1857"/>
              <a:gd name="T94" fmla="*/ 4159 w 4687"/>
              <a:gd name="T95" fmla="*/ 1437 h 1857"/>
              <a:gd name="T96" fmla="*/ 4498 w 4687"/>
              <a:gd name="T97" fmla="*/ 1133 h 1857"/>
              <a:gd name="T98" fmla="*/ 4346 w 4687"/>
              <a:gd name="T99" fmla="*/ 732 h 1857"/>
              <a:gd name="T100" fmla="*/ 4498 w 4687"/>
              <a:gd name="T101" fmla="*/ 1133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87" h="1857">
                <a:moveTo>
                  <a:pt x="4587" y="544"/>
                </a:moveTo>
                <a:lnTo>
                  <a:pt x="4587" y="544"/>
                </a:lnTo>
                <a:cubicBezTo>
                  <a:pt x="4346" y="544"/>
                  <a:pt x="4346" y="544"/>
                  <a:pt x="4346" y="544"/>
                </a:cubicBezTo>
                <a:cubicBezTo>
                  <a:pt x="4346" y="339"/>
                  <a:pt x="4346" y="339"/>
                  <a:pt x="4346" y="339"/>
                </a:cubicBezTo>
                <a:cubicBezTo>
                  <a:pt x="4346" y="285"/>
                  <a:pt x="4302" y="250"/>
                  <a:pt x="4257" y="250"/>
                </a:cubicBezTo>
                <a:cubicBezTo>
                  <a:pt x="4007" y="250"/>
                  <a:pt x="4007" y="250"/>
                  <a:pt x="4007" y="250"/>
                </a:cubicBezTo>
                <a:cubicBezTo>
                  <a:pt x="4007" y="89"/>
                  <a:pt x="4007" y="89"/>
                  <a:pt x="4007" y="89"/>
                </a:cubicBezTo>
                <a:cubicBezTo>
                  <a:pt x="4007" y="35"/>
                  <a:pt x="3963" y="0"/>
                  <a:pt x="3918" y="0"/>
                </a:cubicBezTo>
                <a:cubicBezTo>
                  <a:pt x="3579" y="0"/>
                  <a:pt x="3579" y="0"/>
                  <a:pt x="3579" y="0"/>
                </a:cubicBezTo>
                <a:cubicBezTo>
                  <a:pt x="3525" y="0"/>
                  <a:pt x="3481" y="35"/>
                  <a:pt x="3481" y="89"/>
                </a:cubicBezTo>
                <a:cubicBezTo>
                  <a:pt x="3481" y="598"/>
                  <a:pt x="3481" y="598"/>
                  <a:pt x="3481" y="598"/>
                </a:cubicBezTo>
                <a:cubicBezTo>
                  <a:pt x="1178" y="598"/>
                  <a:pt x="1178" y="598"/>
                  <a:pt x="1178" y="598"/>
                </a:cubicBezTo>
                <a:cubicBezTo>
                  <a:pt x="1178" y="107"/>
                  <a:pt x="1178" y="107"/>
                  <a:pt x="1178" y="107"/>
                </a:cubicBezTo>
                <a:cubicBezTo>
                  <a:pt x="1178" y="53"/>
                  <a:pt x="1143" y="9"/>
                  <a:pt x="1089" y="9"/>
                </a:cubicBezTo>
                <a:cubicBezTo>
                  <a:pt x="750" y="9"/>
                  <a:pt x="750" y="9"/>
                  <a:pt x="750" y="9"/>
                </a:cubicBezTo>
                <a:cubicBezTo>
                  <a:pt x="696" y="9"/>
                  <a:pt x="661" y="53"/>
                  <a:pt x="661" y="107"/>
                </a:cubicBezTo>
                <a:cubicBezTo>
                  <a:pt x="661" y="250"/>
                  <a:pt x="661" y="250"/>
                  <a:pt x="661" y="250"/>
                </a:cubicBezTo>
                <a:cubicBezTo>
                  <a:pt x="429" y="250"/>
                  <a:pt x="429" y="250"/>
                  <a:pt x="429" y="250"/>
                </a:cubicBezTo>
                <a:cubicBezTo>
                  <a:pt x="375" y="250"/>
                  <a:pt x="330" y="294"/>
                  <a:pt x="330" y="339"/>
                </a:cubicBezTo>
                <a:cubicBezTo>
                  <a:pt x="330" y="562"/>
                  <a:pt x="330" y="562"/>
                  <a:pt x="330" y="562"/>
                </a:cubicBezTo>
                <a:cubicBezTo>
                  <a:pt x="89" y="562"/>
                  <a:pt x="89" y="562"/>
                  <a:pt x="89" y="562"/>
                </a:cubicBezTo>
                <a:cubicBezTo>
                  <a:pt x="36" y="562"/>
                  <a:pt x="0" y="598"/>
                  <a:pt x="0" y="651"/>
                </a:cubicBezTo>
                <a:cubicBezTo>
                  <a:pt x="0" y="1240"/>
                  <a:pt x="0" y="1240"/>
                  <a:pt x="0" y="1240"/>
                </a:cubicBezTo>
                <a:cubicBezTo>
                  <a:pt x="0" y="1294"/>
                  <a:pt x="36" y="1339"/>
                  <a:pt x="89" y="1339"/>
                </a:cubicBezTo>
                <a:cubicBezTo>
                  <a:pt x="330" y="1339"/>
                  <a:pt x="330" y="1339"/>
                  <a:pt x="330" y="1339"/>
                </a:cubicBezTo>
                <a:cubicBezTo>
                  <a:pt x="330" y="1526"/>
                  <a:pt x="330" y="1526"/>
                  <a:pt x="330" y="1526"/>
                </a:cubicBezTo>
                <a:cubicBezTo>
                  <a:pt x="330" y="1580"/>
                  <a:pt x="375" y="1615"/>
                  <a:pt x="429" y="1615"/>
                </a:cubicBezTo>
                <a:cubicBezTo>
                  <a:pt x="661" y="1615"/>
                  <a:pt x="661" y="1615"/>
                  <a:pt x="661" y="1615"/>
                </a:cubicBezTo>
                <a:cubicBezTo>
                  <a:pt x="661" y="1767"/>
                  <a:pt x="661" y="1767"/>
                  <a:pt x="661" y="1767"/>
                </a:cubicBezTo>
                <a:cubicBezTo>
                  <a:pt x="661" y="1811"/>
                  <a:pt x="696" y="1856"/>
                  <a:pt x="750" y="1856"/>
                </a:cubicBezTo>
                <a:cubicBezTo>
                  <a:pt x="1089" y="1856"/>
                  <a:pt x="1089" y="1856"/>
                  <a:pt x="1089" y="1856"/>
                </a:cubicBezTo>
                <a:cubicBezTo>
                  <a:pt x="1143" y="1856"/>
                  <a:pt x="1178" y="1811"/>
                  <a:pt x="1178" y="1767"/>
                </a:cubicBezTo>
                <a:cubicBezTo>
                  <a:pt x="1178" y="1240"/>
                  <a:pt x="1178" y="1240"/>
                  <a:pt x="1178" y="1240"/>
                </a:cubicBezTo>
                <a:cubicBezTo>
                  <a:pt x="3481" y="1240"/>
                  <a:pt x="3481" y="1240"/>
                  <a:pt x="3481" y="1240"/>
                </a:cubicBezTo>
                <a:cubicBezTo>
                  <a:pt x="3481" y="1749"/>
                  <a:pt x="3481" y="1749"/>
                  <a:pt x="3481" y="1749"/>
                </a:cubicBezTo>
                <a:cubicBezTo>
                  <a:pt x="3481" y="1803"/>
                  <a:pt x="3525" y="1838"/>
                  <a:pt x="3579" y="1838"/>
                </a:cubicBezTo>
                <a:cubicBezTo>
                  <a:pt x="3918" y="1838"/>
                  <a:pt x="3918" y="1838"/>
                  <a:pt x="3918" y="1838"/>
                </a:cubicBezTo>
                <a:cubicBezTo>
                  <a:pt x="3963" y="1838"/>
                  <a:pt x="4007" y="1803"/>
                  <a:pt x="4007" y="1749"/>
                </a:cubicBezTo>
                <a:cubicBezTo>
                  <a:pt x="4007" y="1615"/>
                  <a:pt x="4007" y="1615"/>
                  <a:pt x="4007" y="1615"/>
                </a:cubicBezTo>
                <a:cubicBezTo>
                  <a:pt x="4257" y="1615"/>
                  <a:pt x="4257" y="1615"/>
                  <a:pt x="4257" y="1615"/>
                </a:cubicBezTo>
                <a:cubicBezTo>
                  <a:pt x="4302" y="1615"/>
                  <a:pt x="4346" y="1580"/>
                  <a:pt x="4346" y="1526"/>
                </a:cubicBezTo>
                <a:cubicBezTo>
                  <a:pt x="4346" y="1321"/>
                  <a:pt x="4346" y="1321"/>
                  <a:pt x="4346" y="1321"/>
                </a:cubicBezTo>
                <a:cubicBezTo>
                  <a:pt x="4587" y="1321"/>
                  <a:pt x="4587" y="1321"/>
                  <a:pt x="4587" y="1321"/>
                </a:cubicBezTo>
                <a:cubicBezTo>
                  <a:pt x="4641" y="1321"/>
                  <a:pt x="4686" y="1276"/>
                  <a:pt x="4686" y="1231"/>
                </a:cubicBezTo>
                <a:cubicBezTo>
                  <a:pt x="4686" y="633"/>
                  <a:pt x="4686" y="633"/>
                  <a:pt x="4686" y="633"/>
                </a:cubicBezTo>
                <a:cubicBezTo>
                  <a:pt x="4686" y="589"/>
                  <a:pt x="4641" y="544"/>
                  <a:pt x="4587" y="544"/>
                </a:cubicBezTo>
                <a:close/>
                <a:moveTo>
                  <a:pt x="179" y="1151"/>
                </a:moveTo>
                <a:lnTo>
                  <a:pt x="179" y="1151"/>
                </a:lnTo>
                <a:cubicBezTo>
                  <a:pt x="179" y="741"/>
                  <a:pt x="179" y="741"/>
                  <a:pt x="179" y="741"/>
                </a:cubicBezTo>
                <a:cubicBezTo>
                  <a:pt x="330" y="741"/>
                  <a:pt x="330" y="741"/>
                  <a:pt x="330" y="741"/>
                </a:cubicBezTo>
                <a:cubicBezTo>
                  <a:pt x="330" y="1151"/>
                  <a:pt x="330" y="1151"/>
                  <a:pt x="330" y="1151"/>
                </a:cubicBezTo>
                <a:lnTo>
                  <a:pt x="179" y="1151"/>
                </a:lnTo>
                <a:close/>
                <a:moveTo>
                  <a:pt x="518" y="1437"/>
                </a:moveTo>
                <a:lnTo>
                  <a:pt x="518" y="1437"/>
                </a:lnTo>
                <a:cubicBezTo>
                  <a:pt x="518" y="1240"/>
                  <a:pt x="518" y="1240"/>
                  <a:pt x="518" y="1240"/>
                </a:cubicBezTo>
                <a:cubicBezTo>
                  <a:pt x="518" y="651"/>
                  <a:pt x="518" y="651"/>
                  <a:pt x="518" y="651"/>
                </a:cubicBezTo>
                <a:cubicBezTo>
                  <a:pt x="518" y="437"/>
                  <a:pt x="518" y="437"/>
                  <a:pt x="518" y="437"/>
                </a:cubicBezTo>
                <a:cubicBezTo>
                  <a:pt x="661" y="437"/>
                  <a:pt x="661" y="437"/>
                  <a:pt x="661" y="437"/>
                </a:cubicBezTo>
                <a:cubicBezTo>
                  <a:pt x="661" y="1437"/>
                  <a:pt x="661" y="1437"/>
                  <a:pt x="661" y="1437"/>
                </a:cubicBezTo>
                <a:lnTo>
                  <a:pt x="518" y="1437"/>
                </a:lnTo>
                <a:close/>
                <a:moveTo>
                  <a:pt x="1000" y="1669"/>
                </a:moveTo>
                <a:lnTo>
                  <a:pt x="1000" y="1669"/>
                </a:lnTo>
                <a:cubicBezTo>
                  <a:pt x="839" y="1669"/>
                  <a:pt x="839" y="1669"/>
                  <a:pt x="839" y="1669"/>
                </a:cubicBezTo>
                <a:cubicBezTo>
                  <a:pt x="839" y="1570"/>
                  <a:pt x="839" y="1570"/>
                  <a:pt x="839" y="1570"/>
                </a:cubicBezTo>
                <a:cubicBezTo>
                  <a:pt x="848" y="1562"/>
                  <a:pt x="857" y="1544"/>
                  <a:pt x="857" y="1526"/>
                </a:cubicBezTo>
                <a:cubicBezTo>
                  <a:pt x="857" y="339"/>
                  <a:pt x="857" y="339"/>
                  <a:pt x="857" y="339"/>
                </a:cubicBezTo>
                <a:cubicBezTo>
                  <a:pt x="857" y="321"/>
                  <a:pt x="848" y="303"/>
                  <a:pt x="839" y="294"/>
                </a:cubicBezTo>
                <a:cubicBezTo>
                  <a:pt x="839" y="196"/>
                  <a:pt x="839" y="196"/>
                  <a:pt x="839" y="196"/>
                </a:cubicBezTo>
                <a:cubicBezTo>
                  <a:pt x="1000" y="196"/>
                  <a:pt x="1000" y="196"/>
                  <a:pt x="1000" y="196"/>
                </a:cubicBezTo>
                <a:cubicBezTo>
                  <a:pt x="1000" y="696"/>
                  <a:pt x="1000" y="696"/>
                  <a:pt x="1000" y="696"/>
                </a:cubicBezTo>
                <a:cubicBezTo>
                  <a:pt x="1000" y="1142"/>
                  <a:pt x="1000" y="1142"/>
                  <a:pt x="1000" y="1142"/>
                </a:cubicBezTo>
                <a:lnTo>
                  <a:pt x="1000" y="1669"/>
                </a:lnTo>
                <a:close/>
                <a:moveTo>
                  <a:pt x="1178" y="1053"/>
                </a:moveTo>
                <a:lnTo>
                  <a:pt x="1178" y="1053"/>
                </a:lnTo>
                <a:cubicBezTo>
                  <a:pt x="1178" y="785"/>
                  <a:pt x="1178" y="785"/>
                  <a:pt x="1178" y="785"/>
                </a:cubicBezTo>
                <a:cubicBezTo>
                  <a:pt x="3481" y="785"/>
                  <a:pt x="3481" y="785"/>
                  <a:pt x="3481" y="785"/>
                </a:cubicBezTo>
                <a:cubicBezTo>
                  <a:pt x="3481" y="1053"/>
                  <a:pt x="3481" y="1053"/>
                  <a:pt x="3481" y="1053"/>
                </a:cubicBezTo>
                <a:lnTo>
                  <a:pt x="1178" y="1053"/>
                </a:lnTo>
                <a:close/>
                <a:moveTo>
                  <a:pt x="3820" y="1660"/>
                </a:moveTo>
                <a:lnTo>
                  <a:pt x="3820" y="1660"/>
                </a:lnTo>
                <a:cubicBezTo>
                  <a:pt x="3668" y="1660"/>
                  <a:pt x="3668" y="1660"/>
                  <a:pt x="3668" y="1660"/>
                </a:cubicBezTo>
                <a:cubicBezTo>
                  <a:pt x="3668" y="1142"/>
                  <a:pt x="3668" y="1142"/>
                  <a:pt x="3668" y="1142"/>
                </a:cubicBezTo>
                <a:cubicBezTo>
                  <a:pt x="3668" y="696"/>
                  <a:pt x="3668" y="696"/>
                  <a:pt x="3668" y="696"/>
                </a:cubicBezTo>
                <a:cubicBezTo>
                  <a:pt x="3668" y="178"/>
                  <a:pt x="3668" y="178"/>
                  <a:pt x="3668" y="178"/>
                </a:cubicBezTo>
                <a:cubicBezTo>
                  <a:pt x="3820" y="178"/>
                  <a:pt x="3820" y="178"/>
                  <a:pt x="3820" y="178"/>
                </a:cubicBezTo>
                <a:cubicBezTo>
                  <a:pt x="3820" y="339"/>
                  <a:pt x="3820" y="339"/>
                  <a:pt x="3820" y="339"/>
                </a:cubicBezTo>
                <a:cubicBezTo>
                  <a:pt x="3820" y="1526"/>
                  <a:pt x="3820" y="1526"/>
                  <a:pt x="3820" y="1526"/>
                </a:cubicBezTo>
                <a:lnTo>
                  <a:pt x="3820" y="1660"/>
                </a:lnTo>
                <a:close/>
                <a:moveTo>
                  <a:pt x="4159" y="1437"/>
                </a:moveTo>
                <a:lnTo>
                  <a:pt x="4159" y="1437"/>
                </a:lnTo>
                <a:cubicBezTo>
                  <a:pt x="4007" y="1437"/>
                  <a:pt x="4007" y="1437"/>
                  <a:pt x="4007" y="1437"/>
                </a:cubicBezTo>
                <a:cubicBezTo>
                  <a:pt x="4007" y="437"/>
                  <a:pt x="4007" y="437"/>
                  <a:pt x="4007" y="437"/>
                </a:cubicBezTo>
                <a:cubicBezTo>
                  <a:pt x="4159" y="437"/>
                  <a:pt x="4159" y="437"/>
                  <a:pt x="4159" y="437"/>
                </a:cubicBezTo>
                <a:cubicBezTo>
                  <a:pt x="4159" y="633"/>
                  <a:pt x="4159" y="633"/>
                  <a:pt x="4159" y="633"/>
                </a:cubicBezTo>
                <a:cubicBezTo>
                  <a:pt x="4159" y="1231"/>
                  <a:pt x="4159" y="1231"/>
                  <a:pt x="4159" y="1231"/>
                </a:cubicBezTo>
                <a:lnTo>
                  <a:pt x="4159" y="1437"/>
                </a:lnTo>
                <a:close/>
                <a:moveTo>
                  <a:pt x="4498" y="1133"/>
                </a:moveTo>
                <a:lnTo>
                  <a:pt x="4498" y="1133"/>
                </a:lnTo>
                <a:cubicBezTo>
                  <a:pt x="4346" y="1133"/>
                  <a:pt x="4346" y="1133"/>
                  <a:pt x="4346" y="1133"/>
                </a:cubicBezTo>
                <a:cubicBezTo>
                  <a:pt x="4346" y="732"/>
                  <a:pt x="4346" y="732"/>
                  <a:pt x="4346" y="732"/>
                </a:cubicBezTo>
                <a:cubicBezTo>
                  <a:pt x="4498" y="732"/>
                  <a:pt x="4498" y="732"/>
                  <a:pt x="4498" y="732"/>
                </a:cubicBezTo>
                <a:lnTo>
                  <a:pt x="4498" y="1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30">
            <a:extLst>
              <a:ext uri="{FF2B5EF4-FFF2-40B4-BE49-F238E27FC236}">
                <a16:creationId xmlns:a16="http://schemas.microsoft.com/office/drawing/2014/main" id="{CC100E8D-2145-D248-8E5F-BE6BC5AC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708" y="9062188"/>
            <a:ext cx="4767148" cy="1888025"/>
          </a:xfrm>
          <a:custGeom>
            <a:avLst/>
            <a:gdLst>
              <a:gd name="T0" fmla="*/ 4587 w 4687"/>
              <a:gd name="T1" fmla="*/ 553 h 1857"/>
              <a:gd name="T2" fmla="*/ 4346 w 4687"/>
              <a:gd name="T3" fmla="*/ 348 h 1857"/>
              <a:gd name="T4" fmla="*/ 4007 w 4687"/>
              <a:gd name="T5" fmla="*/ 250 h 1857"/>
              <a:gd name="T6" fmla="*/ 3918 w 4687"/>
              <a:gd name="T7" fmla="*/ 0 h 1857"/>
              <a:gd name="T8" fmla="*/ 3481 w 4687"/>
              <a:gd name="T9" fmla="*/ 98 h 1857"/>
              <a:gd name="T10" fmla="*/ 1178 w 4687"/>
              <a:gd name="T11" fmla="*/ 607 h 1857"/>
              <a:gd name="T12" fmla="*/ 1089 w 4687"/>
              <a:gd name="T13" fmla="*/ 18 h 1857"/>
              <a:gd name="T14" fmla="*/ 661 w 4687"/>
              <a:gd name="T15" fmla="*/ 107 h 1857"/>
              <a:gd name="T16" fmla="*/ 429 w 4687"/>
              <a:gd name="T17" fmla="*/ 259 h 1857"/>
              <a:gd name="T18" fmla="*/ 330 w 4687"/>
              <a:gd name="T19" fmla="*/ 562 h 1857"/>
              <a:gd name="T20" fmla="*/ 0 w 4687"/>
              <a:gd name="T21" fmla="*/ 660 h 1857"/>
              <a:gd name="T22" fmla="*/ 89 w 4687"/>
              <a:gd name="T23" fmla="*/ 1339 h 1857"/>
              <a:gd name="T24" fmla="*/ 330 w 4687"/>
              <a:gd name="T25" fmla="*/ 1535 h 1857"/>
              <a:gd name="T26" fmla="*/ 661 w 4687"/>
              <a:gd name="T27" fmla="*/ 1624 h 1857"/>
              <a:gd name="T28" fmla="*/ 750 w 4687"/>
              <a:gd name="T29" fmla="*/ 1856 h 1857"/>
              <a:gd name="T30" fmla="*/ 1178 w 4687"/>
              <a:gd name="T31" fmla="*/ 1767 h 1857"/>
              <a:gd name="T32" fmla="*/ 3481 w 4687"/>
              <a:gd name="T33" fmla="*/ 1241 h 1857"/>
              <a:gd name="T34" fmla="*/ 3579 w 4687"/>
              <a:gd name="T35" fmla="*/ 1847 h 1857"/>
              <a:gd name="T36" fmla="*/ 4007 w 4687"/>
              <a:gd name="T37" fmla="*/ 1749 h 1857"/>
              <a:gd name="T38" fmla="*/ 4257 w 4687"/>
              <a:gd name="T39" fmla="*/ 1624 h 1857"/>
              <a:gd name="T40" fmla="*/ 4346 w 4687"/>
              <a:gd name="T41" fmla="*/ 1330 h 1857"/>
              <a:gd name="T42" fmla="*/ 4686 w 4687"/>
              <a:gd name="T43" fmla="*/ 1232 h 1857"/>
              <a:gd name="T44" fmla="*/ 4587 w 4687"/>
              <a:gd name="T45" fmla="*/ 553 h 1857"/>
              <a:gd name="T46" fmla="*/ 179 w 4687"/>
              <a:gd name="T47" fmla="*/ 1160 h 1857"/>
              <a:gd name="T48" fmla="*/ 330 w 4687"/>
              <a:gd name="T49" fmla="*/ 750 h 1857"/>
              <a:gd name="T50" fmla="*/ 179 w 4687"/>
              <a:gd name="T51" fmla="*/ 1160 h 1857"/>
              <a:gd name="T52" fmla="*/ 518 w 4687"/>
              <a:gd name="T53" fmla="*/ 1437 h 1857"/>
              <a:gd name="T54" fmla="*/ 518 w 4687"/>
              <a:gd name="T55" fmla="*/ 660 h 1857"/>
              <a:gd name="T56" fmla="*/ 661 w 4687"/>
              <a:gd name="T57" fmla="*/ 437 h 1857"/>
              <a:gd name="T58" fmla="*/ 518 w 4687"/>
              <a:gd name="T59" fmla="*/ 1437 h 1857"/>
              <a:gd name="T60" fmla="*/ 1000 w 4687"/>
              <a:gd name="T61" fmla="*/ 1678 h 1857"/>
              <a:gd name="T62" fmla="*/ 839 w 4687"/>
              <a:gd name="T63" fmla="*/ 1579 h 1857"/>
              <a:gd name="T64" fmla="*/ 857 w 4687"/>
              <a:gd name="T65" fmla="*/ 348 h 1857"/>
              <a:gd name="T66" fmla="*/ 839 w 4687"/>
              <a:gd name="T67" fmla="*/ 205 h 1857"/>
              <a:gd name="T68" fmla="*/ 1000 w 4687"/>
              <a:gd name="T69" fmla="*/ 696 h 1857"/>
              <a:gd name="T70" fmla="*/ 1000 w 4687"/>
              <a:gd name="T71" fmla="*/ 1678 h 1857"/>
              <a:gd name="T72" fmla="*/ 1178 w 4687"/>
              <a:gd name="T73" fmla="*/ 1062 h 1857"/>
              <a:gd name="T74" fmla="*/ 3481 w 4687"/>
              <a:gd name="T75" fmla="*/ 785 h 1857"/>
              <a:gd name="T76" fmla="*/ 1178 w 4687"/>
              <a:gd name="T77" fmla="*/ 1062 h 1857"/>
              <a:gd name="T78" fmla="*/ 3820 w 4687"/>
              <a:gd name="T79" fmla="*/ 1660 h 1857"/>
              <a:gd name="T80" fmla="*/ 3668 w 4687"/>
              <a:gd name="T81" fmla="*/ 1151 h 1857"/>
              <a:gd name="T82" fmla="*/ 3668 w 4687"/>
              <a:gd name="T83" fmla="*/ 187 h 1857"/>
              <a:gd name="T84" fmla="*/ 3820 w 4687"/>
              <a:gd name="T85" fmla="*/ 348 h 1857"/>
              <a:gd name="T86" fmla="*/ 3820 w 4687"/>
              <a:gd name="T87" fmla="*/ 1660 h 1857"/>
              <a:gd name="T88" fmla="*/ 4159 w 4687"/>
              <a:gd name="T89" fmla="*/ 1437 h 1857"/>
              <a:gd name="T90" fmla="*/ 4007 w 4687"/>
              <a:gd name="T91" fmla="*/ 437 h 1857"/>
              <a:gd name="T92" fmla="*/ 4159 w 4687"/>
              <a:gd name="T93" fmla="*/ 643 h 1857"/>
              <a:gd name="T94" fmla="*/ 4159 w 4687"/>
              <a:gd name="T95" fmla="*/ 1437 h 1857"/>
              <a:gd name="T96" fmla="*/ 4498 w 4687"/>
              <a:gd name="T97" fmla="*/ 1142 h 1857"/>
              <a:gd name="T98" fmla="*/ 4346 w 4687"/>
              <a:gd name="T99" fmla="*/ 732 h 1857"/>
              <a:gd name="T100" fmla="*/ 4498 w 4687"/>
              <a:gd name="T101" fmla="*/ 1142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87" h="1857">
                <a:moveTo>
                  <a:pt x="4587" y="553"/>
                </a:moveTo>
                <a:lnTo>
                  <a:pt x="4587" y="553"/>
                </a:lnTo>
                <a:cubicBezTo>
                  <a:pt x="4346" y="553"/>
                  <a:pt x="4346" y="553"/>
                  <a:pt x="4346" y="553"/>
                </a:cubicBezTo>
                <a:cubicBezTo>
                  <a:pt x="4346" y="348"/>
                  <a:pt x="4346" y="348"/>
                  <a:pt x="4346" y="348"/>
                </a:cubicBezTo>
                <a:cubicBezTo>
                  <a:pt x="4346" y="294"/>
                  <a:pt x="4302" y="250"/>
                  <a:pt x="4257" y="250"/>
                </a:cubicBezTo>
                <a:cubicBezTo>
                  <a:pt x="4007" y="250"/>
                  <a:pt x="4007" y="250"/>
                  <a:pt x="4007" y="250"/>
                </a:cubicBezTo>
                <a:cubicBezTo>
                  <a:pt x="4007" y="98"/>
                  <a:pt x="4007" y="98"/>
                  <a:pt x="4007" y="98"/>
                </a:cubicBezTo>
                <a:cubicBezTo>
                  <a:pt x="4007" y="44"/>
                  <a:pt x="3963" y="0"/>
                  <a:pt x="3918" y="0"/>
                </a:cubicBezTo>
                <a:cubicBezTo>
                  <a:pt x="3579" y="0"/>
                  <a:pt x="3579" y="0"/>
                  <a:pt x="3579" y="0"/>
                </a:cubicBezTo>
                <a:cubicBezTo>
                  <a:pt x="3525" y="0"/>
                  <a:pt x="3481" y="44"/>
                  <a:pt x="3481" y="98"/>
                </a:cubicBezTo>
                <a:cubicBezTo>
                  <a:pt x="3481" y="607"/>
                  <a:pt x="3481" y="607"/>
                  <a:pt x="3481" y="607"/>
                </a:cubicBezTo>
                <a:cubicBezTo>
                  <a:pt x="1178" y="607"/>
                  <a:pt x="1178" y="607"/>
                  <a:pt x="1178" y="607"/>
                </a:cubicBezTo>
                <a:cubicBezTo>
                  <a:pt x="1178" y="107"/>
                  <a:pt x="1178" y="107"/>
                  <a:pt x="1178" y="107"/>
                </a:cubicBezTo>
                <a:cubicBezTo>
                  <a:pt x="1178" y="62"/>
                  <a:pt x="1143" y="18"/>
                  <a:pt x="1089" y="18"/>
                </a:cubicBezTo>
                <a:cubicBezTo>
                  <a:pt x="750" y="18"/>
                  <a:pt x="750" y="18"/>
                  <a:pt x="750" y="18"/>
                </a:cubicBezTo>
                <a:cubicBezTo>
                  <a:pt x="696" y="18"/>
                  <a:pt x="661" y="62"/>
                  <a:pt x="661" y="107"/>
                </a:cubicBezTo>
                <a:cubicBezTo>
                  <a:pt x="661" y="259"/>
                  <a:pt x="661" y="259"/>
                  <a:pt x="661" y="259"/>
                </a:cubicBezTo>
                <a:cubicBezTo>
                  <a:pt x="429" y="259"/>
                  <a:pt x="429" y="259"/>
                  <a:pt x="429" y="259"/>
                </a:cubicBezTo>
                <a:cubicBezTo>
                  <a:pt x="375" y="259"/>
                  <a:pt x="330" y="294"/>
                  <a:pt x="330" y="348"/>
                </a:cubicBezTo>
                <a:cubicBezTo>
                  <a:pt x="330" y="562"/>
                  <a:pt x="330" y="562"/>
                  <a:pt x="330" y="562"/>
                </a:cubicBezTo>
                <a:cubicBezTo>
                  <a:pt x="89" y="562"/>
                  <a:pt x="89" y="562"/>
                  <a:pt x="89" y="562"/>
                </a:cubicBezTo>
                <a:cubicBezTo>
                  <a:pt x="36" y="562"/>
                  <a:pt x="0" y="607"/>
                  <a:pt x="0" y="660"/>
                </a:cubicBezTo>
                <a:cubicBezTo>
                  <a:pt x="0" y="1249"/>
                  <a:pt x="0" y="1249"/>
                  <a:pt x="0" y="1249"/>
                </a:cubicBezTo>
                <a:cubicBezTo>
                  <a:pt x="0" y="1303"/>
                  <a:pt x="36" y="1339"/>
                  <a:pt x="89" y="1339"/>
                </a:cubicBezTo>
                <a:cubicBezTo>
                  <a:pt x="330" y="1339"/>
                  <a:pt x="330" y="1339"/>
                  <a:pt x="330" y="1339"/>
                </a:cubicBezTo>
                <a:cubicBezTo>
                  <a:pt x="330" y="1535"/>
                  <a:pt x="330" y="1535"/>
                  <a:pt x="330" y="1535"/>
                </a:cubicBezTo>
                <a:cubicBezTo>
                  <a:pt x="330" y="1579"/>
                  <a:pt x="375" y="1624"/>
                  <a:pt x="429" y="1624"/>
                </a:cubicBezTo>
                <a:cubicBezTo>
                  <a:pt x="661" y="1624"/>
                  <a:pt x="661" y="1624"/>
                  <a:pt x="661" y="1624"/>
                </a:cubicBezTo>
                <a:cubicBezTo>
                  <a:pt x="661" y="1767"/>
                  <a:pt x="661" y="1767"/>
                  <a:pt x="661" y="1767"/>
                </a:cubicBezTo>
                <a:cubicBezTo>
                  <a:pt x="661" y="1821"/>
                  <a:pt x="696" y="1856"/>
                  <a:pt x="750" y="1856"/>
                </a:cubicBezTo>
                <a:cubicBezTo>
                  <a:pt x="1089" y="1856"/>
                  <a:pt x="1089" y="1856"/>
                  <a:pt x="1089" y="1856"/>
                </a:cubicBezTo>
                <a:cubicBezTo>
                  <a:pt x="1143" y="1856"/>
                  <a:pt x="1178" y="1821"/>
                  <a:pt x="1178" y="1767"/>
                </a:cubicBezTo>
                <a:cubicBezTo>
                  <a:pt x="1178" y="1241"/>
                  <a:pt x="1178" y="1241"/>
                  <a:pt x="1178" y="1241"/>
                </a:cubicBezTo>
                <a:cubicBezTo>
                  <a:pt x="3481" y="1241"/>
                  <a:pt x="3481" y="1241"/>
                  <a:pt x="3481" y="1241"/>
                </a:cubicBezTo>
                <a:cubicBezTo>
                  <a:pt x="3481" y="1749"/>
                  <a:pt x="3481" y="1749"/>
                  <a:pt x="3481" y="1749"/>
                </a:cubicBezTo>
                <a:cubicBezTo>
                  <a:pt x="3481" y="1803"/>
                  <a:pt x="3525" y="1847"/>
                  <a:pt x="3579" y="1847"/>
                </a:cubicBezTo>
                <a:cubicBezTo>
                  <a:pt x="3918" y="1847"/>
                  <a:pt x="3918" y="1847"/>
                  <a:pt x="3918" y="1847"/>
                </a:cubicBezTo>
                <a:cubicBezTo>
                  <a:pt x="3963" y="1847"/>
                  <a:pt x="4007" y="1803"/>
                  <a:pt x="4007" y="1749"/>
                </a:cubicBezTo>
                <a:cubicBezTo>
                  <a:pt x="4007" y="1624"/>
                  <a:pt x="4007" y="1624"/>
                  <a:pt x="4007" y="1624"/>
                </a:cubicBezTo>
                <a:cubicBezTo>
                  <a:pt x="4257" y="1624"/>
                  <a:pt x="4257" y="1624"/>
                  <a:pt x="4257" y="1624"/>
                </a:cubicBezTo>
                <a:cubicBezTo>
                  <a:pt x="4302" y="1624"/>
                  <a:pt x="4346" y="1579"/>
                  <a:pt x="4346" y="1535"/>
                </a:cubicBezTo>
                <a:cubicBezTo>
                  <a:pt x="4346" y="1330"/>
                  <a:pt x="4346" y="1330"/>
                  <a:pt x="4346" y="1330"/>
                </a:cubicBezTo>
                <a:cubicBezTo>
                  <a:pt x="4587" y="1330"/>
                  <a:pt x="4587" y="1330"/>
                  <a:pt x="4587" y="1330"/>
                </a:cubicBezTo>
                <a:cubicBezTo>
                  <a:pt x="4641" y="1330"/>
                  <a:pt x="4686" y="1285"/>
                  <a:pt x="4686" y="1232"/>
                </a:cubicBezTo>
                <a:cubicBezTo>
                  <a:pt x="4686" y="643"/>
                  <a:pt x="4686" y="643"/>
                  <a:pt x="4686" y="643"/>
                </a:cubicBezTo>
                <a:cubicBezTo>
                  <a:pt x="4686" y="589"/>
                  <a:pt x="4641" y="553"/>
                  <a:pt x="4587" y="553"/>
                </a:cubicBezTo>
                <a:close/>
                <a:moveTo>
                  <a:pt x="179" y="1160"/>
                </a:moveTo>
                <a:lnTo>
                  <a:pt x="179" y="1160"/>
                </a:lnTo>
                <a:cubicBezTo>
                  <a:pt x="179" y="750"/>
                  <a:pt x="179" y="750"/>
                  <a:pt x="179" y="750"/>
                </a:cubicBezTo>
                <a:cubicBezTo>
                  <a:pt x="330" y="750"/>
                  <a:pt x="330" y="750"/>
                  <a:pt x="330" y="750"/>
                </a:cubicBezTo>
                <a:cubicBezTo>
                  <a:pt x="330" y="1160"/>
                  <a:pt x="330" y="1160"/>
                  <a:pt x="330" y="1160"/>
                </a:cubicBezTo>
                <a:lnTo>
                  <a:pt x="179" y="1160"/>
                </a:lnTo>
                <a:close/>
                <a:moveTo>
                  <a:pt x="518" y="1437"/>
                </a:moveTo>
                <a:lnTo>
                  <a:pt x="518" y="1437"/>
                </a:lnTo>
                <a:cubicBezTo>
                  <a:pt x="518" y="1249"/>
                  <a:pt x="518" y="1249"/>
                  <a:pt x="518" y="1249"/>
                </a:cubicBezTo>
                <a:cubicBezTo>
                  <a:pt x="518" y="660"/>
                  <a:pt x="518" y="660"/>
                  <a:pt x="518" y="660"/>
                </a:cubicBezTo>
                <a:cubicBezTo>
                  <a:pt x="518" y="437"/>
                  <a:pt x="518" y="437"/>
                  <a:pt x="518" y="437"/>
                </a:cubicBezTo>
                <a:cubicBezTo>
                  <a:pt x="661" y="437"/>
                  <a:pt x="661" y="437"/>
                  <a:pt x="661" y="437"/>
                </a:cubicBezTo>
                <a:cubicBezTo>
                  <a:pt x="661" y="1437"/>
                  <a:pt x="661" y="1437"/>
                  <a:pt x="661" y="1437"/>
                </a:cubicBezTo>
                <a:lnTo>
                  <a:pt x="518" y="1437"/>
                </a:lnTo>
                <a:close/>
                <a:moveTo>
                  <a:pt x="1000" y="1678"/>
                </a:moveTo>
                <a:lnTo>
                  <a:pt x="1000" y="1678"/>
                </a:lnTo>
                <a:cubicBezTo>
                  <a:pt x="839" y="1678"/>
                  <a:pt x="839" y="1678"/>
                  <a:pt x="839" y="1678"/>
                </a:cubicBezTo>
                <a:cubicBezTo>
                  <a:pt x="839" y="1579"/>
                  <a:pt x="839" y="1579"/>
                  <a:pt x="839" y="1579"/>
                </a:cubicBezTo>
                <a:cubicBezTo>
                  <a:pt x="848" y="1562"/>
                  <a:pt x="857" y="1553"/>
                  <a:pt x="857" y="1535"/>
                </a:cubicBezTo>
                <a:cubicBezTo>
                  <a:pt x="857" y="348"/>
                  <a:pt x="857" y="348"/>
                  <a:pt x="857" y="348"/>
                </a:cubicBezTo>
                <a:cubicBezTo>
                  <a:pt x="857" y="330"/>
                  <a:pt x="848" y="312"/>
                  <a:pt x="839" y="294"/>
                </a:cubicBezTo>
                <a:cubicBezTo>
                  <a:pt x="839" y="205"/>
                  <a:pt x="839" y="205"/>
                  <a:pt x="839" y="205"/>
                </a:cubicBezTo>
                <a:cubicBezTo>
                  <a:pt x="1000" y="205"/>
                  <a:pt x="1000" y="205"/>
                  <a:pt x="1000" y="205"/>
                </a:cubicBezTo>
                <a:cubicBezTo>
                  <a:pt x="1000" y="696"/>
                  <a:pt x="1000" y="696"/>
                  <a:pt x="1000" y="696"/>
                </a:cubicBezTo>
                <a:cubicBezTo>
                  <a:pt x="1000" y="1151"/>
                  <a:pt x="1000" y="1151"/>
                  <a:pt x="1000" y="1151"/>
                </a:cubicBezTo>
                <a:lnTo>
                  <a:pt x="1000" y="1678"/>
                </a:lnTo>
                <a:close/>
                <a:moveTo>
                  <a:pt x="1178" y="1062"/>
                </a:moveTo>
                <a:lnTo>
                  <a:pt x="1178" y="1062"/>
                </a:lnTo>
                <a:cubicBezTo>
                  <a:pt x="1178" y="785"/>
                  <a:pt x="1178" y="785"/>
                  <a:pt x="1178" y="785"/>
                </a:cubicBezTo>
                <a:cubicBezTo>
                  <a:pt x="3481" y="785"/>
                  <a:pt x="3481" y="785"/>
                  <a:pt x="3481" y="785"/>
                </a:cubicBezTo>
                <a:cubicBezTo>
                  <a:pt x="3481" y="1062"/>
                  <a:pt x="3481" y="1062"/>
                  <a:pt x="3481" y="1062"/>
                </a:cubicBezTo>
                <a:lnTo>
                  <a:pt x="1178" y="1062"/>
                </a:lnTo>
                <a:close/>
                <a:moveTo>
                  <a:pt x="3820" y="1660"/>
                </a:moveTo>
                <a:lnTo>
                  <a:pt x="3820" y="1660"/>
                </a:lnTo>
                <a:cubicBezTo>
                  <a:pt x="3668" y="1660"/>
                  <a:pt x="3668" y="1660"/>
                  <a:pt x="3668" y="1660"/>
                </a:cubicBezTo>
                <a:cubicBezTo>
                  <a:pt x="3668" y="1151"/>
                  <a:pt x="3668" y="1151"/>
                  <a:pt x="3668" y="1151"/>
                </a:cubicBezTo>
                <a:cubicBezTo>
                  <a:pt x="3668" y="696"/>
                  <a:pt x="3668" y="696"/>
                  <a:pt x="3668" y="696"/>
                </a:cubicBezTo>
                <a:cubicBezTo>
                  <a:pt x="3668" y="187"/>
                  <a:pt x="3668" y="187"/>
                  <a:pt x="3668" y="187"/>
                </a:cubicBezTo>
                <a:cubicBezTo>
                  <a:pt x="3820" y="187"/>
                  <a:pt x="3820" y="187"/>
                  <a:pt x="3820" y="187"/>
                </a:cubicBezTo>
                <a:cubicBezTo>
                  <a:pt x="3820" y="348"/>
                  <a:pt x="3820" y="348"/>
                  <a:pt x="3820" y="348"/>
                </a:cubicBezTo>
                <a:cubicBezTo>
                  <a:pt x="3820" y="1535"/>
                  <a:pt x="3820" y="1535"/>
                  <a:pt x="3820" y="1535"/>
                </a:cubicBezTo>
                <a:lnTo>
                  <a:pt x="3820" y="1660"/>
                </a:lnTo>
                <a:close/>
                <a:moveTo>
                  <a:pt x="4159" y="1437"/>
                </a:moveTo>
                <a:lnTo>
                  <a:pt x="4159" y="1437"/>
                </a:lnTo>
                <a:cubicBezTo>
                  <a:pt x="4007" y="1437"/>
                  <a:pt x="4007" y="1437"/>
                  <a:pt x="4007" y="1437"/>
                </a:cubicBezTo>
                <a:cubicBezTo>
                  <a:pt x="4007" y="437"/>
                  <a:pt x="4007" y="437"/>
                  <a:pt x="4007" y="437"/>
                </a:cubicBezTo>
                <a:cubicBezTo>
                  <a:pt x="4159" y="437"/>
                  <a:pt x="4159" y="437"/>
                  <a:pt x="4159" y="437"/>
                </a:cubicBezTo>
                <a:cubicBezTo>
                  <a:pt x="4159" y="643"/>
                  <a:pt x="4159" y="643"/>
                  <a:pt x="4159" y="643"/>
                </a:cubicBezTo>
                <a:cubicBezTo>
                  <a:pt x="4159" y="1232"/>
                  <a:pt x="4159" y="1232"/>
                  <a:pt x="4159" y="1232"/>
                </a:cubicBezTo>
                <a:lnTo>
                  <a:pt x="4159" y="1437"/>
                </a:lnTo>
                <a:close/>
                <a:moveTo>
                  <a:pt x="4498" y="1142"/>
                </a:moveTo>
                <a:lnTo>
                  <a:pt x="4498" y="1142"/>
                </a:lnTo>
                <a:cubicBezTo>
                  <a:pt x="4346" y="1142"/>
                  <a:pt x="4346" y="1142"/>
                  <a:pt x="4346" y="1142"/>
                </a:cubicBezTo>
                <a:cubicBezTo>
                  <a:pt x="4346" y="732"/>
                  <a:pt x="4346" y="732"/>
                  <a:pt x="4346" y="732"/>
                </a:cubicBezTo>
                <a:cubicBezTo>
                  <a:pt x="4498" y="732"/>
                  <a:pt x="4498" y="732"/>
                  <a:pt x="4498" y="732"/>
                </a:cubicBezTo>
                <a:lnTo>
                  <a:pt x="4498" y="1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31">
            <a:extLst>
              <a:ext uri="{FF2B5EF4-FFF2-40B4-BE49-F238E27FC236}">
                <a16:creationId xmlns:a16="http://schemas.microsoft.com/office/drawing/2014/main" id="{BE7078B0-82BA-6D42-A8D3-471062EF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4" y="4277104"/>
            <a:ext cx="4767145" cy="1888022"/>
          </a:xfrm>
          <a:custGeom>
            <a:avLst/>
            <a:gdLst>
              <a:gd name="T0" fmla="*/ 4596 w 4687"/>
              <a:gd name="T1" fmla="*/ 544 h 1857"/>
              <a:gd name="T2" fmla="*/ 4346 w 4687"/>
              <a:gd name="T3" fmla="*/ 339 h 1857"/>
              <a:gd name="T4" fmla="*/ 4016 w 4687"/>
              <a:gd name="T5" fmla="*/ 250 h 1857"/>
              <a:gd name="T6" fmla="*/ 3918 w 4687"/>
              <a:gd name="T7" fmla="*/ 0 h 1857"/>
              <a:gd name="T8" fmla="*/ 3490 w 4687"/>
              <a:gd name="T9" fmla="*/ 89 h 1857"/>
              <a:gd name="T10" fmla="*/ 1187 w 4687"/>
              <a:gd name="T11" fmla="*/ 598 h 1857"/>
              <a:gd name="T12" fmla="*/ 1089 w 4687"/>
              <a:gd name="T13" fmla="*/ 9 h 1857"/>
              <a:gd name="T14" fmla="*/ 661 w 4687"/>
              <a:gd name="T15" fmla="*/ 107 h 1857"/>
              <a:gd name="T16" fmla="*/ 428 w 4687"/>
              <a:gd name="T17" fmla="*/ 250 h 1857"/>
              <a:gd name="T18" fmla="*/ 339 w 4687"/>
              <a:gd name="T19" fmla="*/ 562 h 1857"/>
              <a:gd name="T20" fmla="*/ 0 w 4687"/>
              <a:gd name="T21" fmla="*/ 651 h 1857"/>
              <a:gd name="T22" fmla="*/ 89 w 4687"/>
              <a:gd name="T23" fmla="*/ 1339 h 1857"/>
              <a:gd name="T24" fmla="*/ 339 w 4687"/>
              <a:gd name="T25" fmla="*/ 1526 h 1857"/>
              <a:gd name="T26" fmla="*/ 661 w 4687"/>
              <a:gd name="T27" fmla="*/ 1615 h 1857"/>
              <a:gd name="T28" fmla="*/ 759 w 4687"/>
              <a:gd name="T29" fmla="*/ 1856 h 1857"/>
              <a:gd name="T30" fmla="*/ 1187 w 4687"/>
              <a:gd name="T31" fmla="*/ 1767 h 1857"/>
              <a:gd name="T32" fmla="*/ 3490 w 4687"/>
              <a:gd name="T33" fmla="*/ 1240 h 1857"/>
              <a:gd name="T34" fmla="*/ 3579 w 4687"/>
              <a:gd name="T35" fmla="*/ 1838 h 1857"/>
              <a:gd name="T36" fmla="*/ 4016 w 4687"/>
              <a:gd name="T37" fmla="*/ 1749 h 1857"/>
              <a:gd name="T38" fmla="*/ 4257 w 4687"/>
              <a:gd name="T39" fmla="*/ 1615 h 1857"/>
              <a:gd name="T40" fmla="*/ 4346 w 4687"/>
              <a:gd name="T41" fmla="*/ 1321 h 1857"/>
              <a:gd name="T42" fmla="*/ 4686 w 4687"/>
              <a:gd name="T43" fmla="*/ 1231 h 1857"/>
              <a:gd name="T44" fmla="*/ 4596 w 4687"/>
              <a:gd name="T45" fmla="*/ 544 h 1857"/>
              <a:gd name="T46" fmla="*/ 188 w 4687"/>
              <a:gd name="T47" fmla="*/ 1151 h 1857"/>
              <a:gd name="T48" fmla="*/ 339 w 4687"/>
              <a:gd name="T49" fmla="*/ 741 h 1857"/>
              <a:gd name="T50" fmla="*/ 188 w 4687"/>
              <a:gd name="T51" fmla="*/ 1151 h 1857"/>
              <a:gd name="T52" fmla="*/ 527 w 4687"/>
              <a:gd name="T53" fmla="*/ 1437 h 1857"/>
              <a:gd name="T54" fmla="*/ 527 w 4687"/>
              <a:gd name="T55" fmla="*/ 651 h 1857"/>
              <a:gd name="T56" fmla="*/ 661 w 4687"/>
              <a:gd name="T57" fmla="*/ 437 h 1857"/>
              <a:gd name="T58" fmla="*/ 527 w 4687"/>
              <a:gd name="T59" fmla="*/ 1437 h 1857"/>
              <a:gd name="T60" fmla="*/ 1000 w 4687"/>
              <a:gd name="T61" fmla="*/ 1669 h 1857"/>
              <a:gd name="T62" fmla="*/ 848 w 4687"/>
              <a:gd name="T63" fmla="*/ 1570 h 1857"/>
              <a:gd name="T64" fmla="*/ 857 w 4687"/>
              <a:gd name="T65" fmla="*/ 339 h 1857"/>
              <a:gd name="T66" fmla="*/ 848 w 4687"/>
              <a:gd name="T67" fmla="*/ 196 h 1857"/>
              <a:gd name="T68" fmla="*/ 1000 w 4687"/>
              <a:gd name="T69" fmla="*/ 696 h 1857"/>
              <a:gd name="T70" fmla="*/ 1000 w 4687"/>
              <a:gd name="T71" fmla="*/ 1669 h 1857"/>
              <a:gd name="T72" fmla="*/ 1187 w 4687"/>
              <a:gd name="T73" fmla="*/ 1053 h 1857"/>
              <a:gd name="T74" fmla="*/ 3490 w 4687"/>
              <a:gd name="T75" fmla="*/ 785 h 1857"/>
              <a:gd name="T76" fmla="*/ 1187 w 4687"/>
              <a:gd name="T77" fmla="*/ 1053 h 1857"/>
              <a:gd name="T78" fmla="*/ 3829 w 4687"/>
              <a:gd name="T79" fmla="*/ 1660 h 1857"/>
              <a:gd name="T80" fmla="*/ 3677 w 4687"/>
              <a:gd name="T81" fmla="*/ 1142 h 1857"/>
              <a:gd name="T82" fmla="*/ 3677 w 4687"/>
              <a:gd name="T83" fmla="*/ 178 h 1857"/>
              <a:gd name="T84" fmla="*/ 3829 w 4687"/>
              <a:gd name="T85" fmla="*/ 339 h 1857"/>
              <a:gd name="T86" fmla="*/ 3829 w 4687"/>
              <a:gd name="T87" fmla="*/ 1660 h 1857"/>
              <a:gd name="T88" fmla="*/ 4168 w 4687"/>
              <a:gd name="T89" fmla="*/ 1437 h 1857"/>
              <a:gd name="T90" fmla="*/ 4016 w 4687"/>
              <a:gd name="T91" fmla="*/ 437 h 1857"/>
              <a:gd name="T92" fmla="*/ 4168 w 4687"/>
              <a:gd name="T93" fmla="*/ 633 h 1857"/>
              <a:gd name="T94" fmla="*/ 4168 w 4687"/>
              <a:gd name="T95" fmla="*/ 1437 h 1857"/>
              <a:gd name="T96" fmla="*/ 4507 w 4687"/>
              <a:gd name="T97" fmla="*/ 1133 h 1857"/>
              <a:gd name="T98" fmla="*/ 4346 w 4687"/>
              <a:gd name="T99" fmla="*/ 732 h 1857"/>
              <a:gd name="T100" fmla="*/ 4507 w 4687"/>
              <a:gd name="T101" fmla="*/ 1133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87" h="1857">
                <a:moveTo>
                  <a:pt x="4596" y="544"/>
                </a:moveTo>
                <a:lnTo>
                  <a:pt x="4596" y="544"/>
                </a:lnTo>
                <a:cubicBezTo>
                  <a:pt x="4346" y="544"/>
                  <a:pt x="4346" y="544"/>
                  <a:pt x="4346" y="544"/>
                </a:cubicBezTo>
                <a:cubicBezTo>
                  <a:pt x="4346" y="339"/>
                  <a:pt x="4346" y="339"/>
                  <a:pt x="4346" y="339"/>
                </a:cubicBezTo>
                <a:cubicBezTo>
                  <a:pt x="4346" y="285"/>
                  <a:pt x="4311" y="250"/>
                  <a:pt x="4257" y="250"/>
                </a:cubicBezTo>
                <a:cubicBezTo>
                  <a:pt x="4016" y="250"/>
                  <a:pt x="4016" y="250"/>
                  <a:pt x="4016" y="250"/>
                </a:cubicBezTo>
                <a:cubicBezTo>
                  <a:pt x="4016" y="89"/>
                  <a:pt x="4016" y="89"/>
                  <a:pt x="4016" y="89"/>
                </a:cubicBezTo>
                <a:cubicBezTo>
                  <a:pt x="4016" y="35"/>
                  <a:pt x="3972" y="0"/>
                  <a:pt x="3918" y="0"/>
                </a:cubicBezTo>
                <a:cubicBezTo>
                  <a:pt x="3579" y="0"/>
                  <a:pt x="3579" y="0"/>
                  <a:pt x="3579" y="0"/>
                </a:cubicBezTo>
                <a:cubicBezTo>
                  <a:pt x="3534" y="0"/>
                  <a:pt x="3490" y="35"/>
                  <a:pt x="3490" y="89"/>
                </a:cubicBezTo>
                <a:cubicBezTo>
                  <a:pt x="3490" y="598"/>
                  <a:pt x="3490" y="598"/>
                  <a:pt x="3490" y="598"/>
                </a:cubicBezTo>
                <a:cubicBezTo>
                  <a:pt x="1187" y="598"/>
                  <a:pt x="1187" y="598"/>
                  <a:pt x="1187" y="598"/>
                </a:cubicBezTo>
                <a:cubicBezTo>
                  <a:pt x="1187" y="107"/>
                  <a:pt x="1187" y="107"/>
                  <a:pt x="1187" y="107"/>
                </a:cubicBezTo>
                <a:cubicBezTo>
                  <a:pt x="1187" y="53"/>
                  <a:pt x="1142" y="9"/>
                  <a:pt x="1089" y="9"/>
                </a:cubicBezTo>
                <a:cubicBezTo>
                  <a:pt x="759" y="9"/>
                  <a:pt x="759" y="9"/>
                  <a:pt x="759" y="9"/>
                </a:cubicBezTo>
                <a:cubicBezTo>
                  <a:pt x="705" y="9"/>
                  <a:pt x="661" y="53"/>
                  <a:pt x="661" y="107"/>
                </a:cubicBezTo>
                <a:cubicBezTo>
                  <a:pt x="661" y="250"/>
                  <a:pt x="661" y="250"/>
                  <a:pt x="661" y="250"/>
                </a:cubicBezTo>
                <a:cubicBezTo>
                  <a:pt x="428" y="250"/>
                  <a:pt x="428" y="250"/>
                  <a:pt x="428" y="250"/>
                </a:cubicBezTo>
                <a:cubicBezTo>
                  <a:pt x="384" y="250"/>
                  <a:pt x="339" y="294"/>
                  <a:pt x="339" y="339"/>
                </a:cubicBezTo>
                <a:cubicBezTo>
                  <a:pt x="339" y="562"/>
                  <a:pt x="339" y="562"/>
                  <a:pt x="339" y="562"/>
                </a:cubicBezTo>
                <a:cubicBezTo>
                  <a:pt x="89" y="562"/>
                  <a:pt x="89" y="562"/>
                  <a:pt x="89" y="562"/>
                </a:cubicBezTo>
                <a:cubicBezTo>
                  <a:pt x="45" y="562"/>
                  <a:pt x="0" y="598"/>
                  <a:pt x="0" y="651"/>
                </a:cubicBezTo>
                <a:cubicBezTo>
                  <a:pt x="0" y="1240"/>
                  <a:pt x="0" y="1240"/>
                  <a:pt x="0" y="1240"/>
                </a:cubicBezTo>
                <a:cubicBezTo>
                  <a:pt x="0" y="1294"/>
                  <a:pt x="45" y="1339"/>
                  <a:pt x="89" y="1339"/>
                </a:cubicBezTo>
                <a:cubicBezTo>
                  <a:pt x="339" y="1339"/>
                  <a:pt x="339" y="1339"/>
                  <a:pt x="339" y="1339"/>
                </a:cubicBezTo>
                <a:cubicBezTo>
                  <a:pt x="339" y="1526"/>
                  <a:pt x="339" y="1526"/>
                  <a:pt x="339" y="1526"/>
                </a:cubicBezTo>
                <a:cubicBezTo>
                  <a:pt x="339" y="1580"/>
                  <a:pt x="384" y="1615"/>
                  <a:pt x="428" y="1615"/>
                </a:cubicBezTo>
                <a:cubicBezTo>
                  <a:pt x="661" y="1615"/>
                  <a:pt x="661" y="1615"/>
                  <a:pt x="661" y="1615"/>
                </a:cubicBezTo>
                <a:cubicBezTo>
                  <a:pt x="661" y="1767"/>
                  <a:pt x="661" y="1767"/>
                  <a:pt x="661" y="1767"/>
                </a:cubicBezTo>
                <a:cubicBezTo>
                  <a:pt x="661" y="1811"/>
                  <a:pt x="705" y="1856"/>
                  <a:pt x="759" y="1856"/>
                </a:cubicBezTo>
                <a:cubicBezTo>
                  <a:pt x="1089" y="1856"/>
                  <a:pt x="1089" y="1856"/>
                  <a:pt x="1089" y="1856"/>
                </a:cubicBezTo>
                <a:cubicBezTo>
                  <a:pt x="1142" y="1856"/>
                  <a:pt x="1187" y="1811"/>
                  <a:pt x="1187" y="1767"/>
                </a:cubicBezTo>
                <a:cubicBezTo>
                  <a:pt x="1187" y="1240"/>
                  <a:pt x="1187" y="1240"/>
                  <a:pt x="1187" y="1240"/>
                </a:cubicBezTo>
                <a:cubicBezTo>
                  <a:pt x="3490" y="1240"/>
                  <a:pt x="3490" y="1240"/>
                  <a:pt x="3490" y="1240"/>
                </a:cubicBezTo>
                <a:cubicBezTo>
                  <a:pt x="3490" y="1749"/>
                  <a:pt x="3490" y="1749"/>
                  <a:pt x="3490" y="1749"/>
                </a:cubicBezTo>
                <a:cubicBezTo>
                  <a:pt x="3490" y="1803"/>
                  <a:pt x="3534" y="1838"/>
                  <a:pt x="3579" y="1838"/>
                </a:cubicBezTo>
                <a:cubicBezTo>
                  <a:pt x="3918" y="1838"/>
                  <a:pt x="3918" y="1838"/>
                  <a:pt x="3918" y="1838"/>
                </a:cubicBezTo>
                <a:cubicBezTo>
                  <a:pt x="3972" y="1838"/>
                  <a:pt x="4016" y="1803"/>
                  <a:pt x="4016" y="1749"/>
                </a:cubicBezTo>
                <a:cubicBezTo>
                  <a:pt x="4016" y="1615"/>
                  <a:pt x="4016" y="1615"/>
                  <a:pt x="4016" y="1615"/>
                </a:cubicBezTo>
                <a:cubicBezTo>
                  <a:pt x="4257" y="1615"/>
                  <a:pt x="4257" y="1615"/>
                  <a:pt x="4257" y="1615"/>
                </a:cubicBezTo>
                <a:cubicBezTo>
                  <a:pt x="4311" y="1615"/>
                  <a:pt x="4346" y="1580"/>
                  <a:pt x="4346" y="1526"/>
                </a:cubicBezTo>
                <a:cubicBezTo>
                  <a:pt x="4346" y="1321"/>
                  <a:pt x="4346" y="1321"/>
                  <a:pt x="4346" y="1321"/>
                </a:cubicBezTo>
                <a:cubicBezTo>
                  <a:pt x="4596" y="1321"/>
                  <a:pt x="4596" y="1321"/>
                  <a:pt x="4596" y="1321"/>
                </a:cubicBezTo>
                <a:cubicBezTo>
                  <a:pt x="4650" y="1321"/>
                  <a:pt x="4686" y="1276"/>
                  <a:pt x="4686" y="1231"/>
                </a:cubicBezTo>
                <a:cubicBezTo>
                  <a:pt x="4686" y="633"/>
                  <a:pt x="4686" y="633"/>
                  <a:pt x="4686" y="633"/>
                </a:cubicBezTo>
                <a:cubicBezTo>
                  <a:pt x="4686" y="589"/>
                  <a:pt x="4650" y="544"/>
                  <a:pt x="4596" y="544"/>
                </a:cubicBezTo>
                <a:close/>
                <a:moveTo>
                  <a:pt x="188" y="1151"/>
                </a:moveTo>
                <a:lnTo>
                  <a:pt x="188" y="1151"/>
                </a:lnTo>
                <a:cubicBezTo>
                  <a:pt x="188" y="741"/>
                  <a:pt x="188" y="741"/>
                  <a:pt x="188" y="741"/>
                </a:cubicBezTo>
                <a:cubicBezTo>
                  <a:pt x="339" y="741"/>
                  <a:pt x="339" y="741"/>
                  <a:pt x="339" y="741"/>
                </a:cubicBezTo>
                <a:cubicBezTo>
                  <a:pt x="339" y="1151"/>
                  <a:pt x="339" y="1151"/>
                  <a:pt x="339" y="1151"/>
                </a:cubicBezTo>
                <a:lnTo>
                  <a:pt x="188" y="1151"/>
                </a:lnTo>
                <a:close/>
                <a:moveTo>
                  <a:pt x="527" y="1437"/>
                </a:moveTo>
                <a:lnTo>
                  <a:pt x="527" y="1437"/>
                </a:lnTo>
                <a:cubicBezTo>
                  <a:pt x="527" y="1240"/>
                  <a:pt x="527" y="1240"/>
                  <a:pt x="527" y="1240"/>
                </a:cubicBezTo>
                <a:cubicBezTo>
                  <a:pt x="527" y="651"/>
                  <a:pt x="527" y="651"/>
                  <a:pt x="527" y="651"/>
                </a:cubicBezTo>
                <a:cubicBezTo>
                  <a:pt x="527" y="437"/>
                  <a:pt x="527" y="437"/>
                  <a:pt x="527" y="437"/>
                </a:cubicBezTo>
                <a:cubicBezTo>
                  <a:pt x="661" y="437"/>
                  <a:pt x="661" y="437"/>
                  <a:pt x="661" y="437"/>
                </a:cubicBezTo>
                <a:cubicBezTo>
                  <a:pt x="661" y="1437"/>
                  <a:pt x="661" y="1437"/>
                  <a:pt x="661" y="1437"/>
                </a:cubicBezTo>
                <a:lnTo>
                  <a:pt x="527" y="1437"/>
                </a:lnTo>
                <a:close/>
                <a:moveTo>
                  <a:pt x="1000" y="1669"/>
                </a:moveTo>
                <a:lnTo>
                  <a:pt x="1000" y="1669"/>
                </a:lnTo>
                <a:cubicBezTo>
                  <a:pt x="848" y="1669"/>
                  <a:pt x="848" y="1669"/>
                  <a:pt x="848" y="1669"/>
                </a:cubicBezTo>
                <a:cubicBezTo>
                  <a:pt x="848" y="1570"/>
                  <a:pt x="848" y="1570"/>
                  <a:pt x="848" y="1570"/>
                </a:cubicBezTo>
                <a:cubicBezTo>
                  <a:pt x="857" y="1562"/>
                  <a:pt x="857" y="1544"/>
                  <a:pt x="857" y="1526"/>
                </a:cubicBezTo>
                <a:cubicBezTo>
                  <a:pt x="857" y="339"/>
                  <a:pt x="857" y="339"/>
                  <a:pt x="857" y="339"/>
                </a:cubicBezTo>
                <a:cubicBezTo>
                  <a:pt x="857" y="321"/>
                  <a:pt x="857" y="303"/>
                  <a:pt x="848" y="294"/>
                </a:cubicBezTo>
                <a:cubicBezTo>
                  <a:pt x="848" y="196"/>
                  <a:pt x="848" y="196"/>
                  <a:pt x="848" y="196"/>
                </a:cubicBezTo>
                <a:cubicBezTo>
                  <a:pt x="1000" y="196"/>
                  <a:pt x="1000" y="196"/>
                  <a:pt x="1000" y="196"/>
                </a:cubicBezTo>
                <a:cubicBezTo>
                  <a:pt x="1000" y="696"/>
                  <a:pt x="1000" y="696"/>
                  <a:pt x="1000" y="696"/>
                </a:cubicBezTo>
                <a:cubicBezTo>
                  <a:pt x="1000" y="1142"/>
                  <a:pt x="1000" y="1142"/>
                  <a:pt x="1000" y="1142"/>
                </a:cubicBezTo>
                <a:lnTo>
                  <a:pt x="1000" y="1669"/>
                </a:lnTo>
                <a:close/>
                <a:moveTo>
                  <a:pt x="1187" y="1053"/>
                </a:moveTo>
                <a:lnTo>
                  <a:pt x="1187" y="1053"/>
                </a:lnTo>
                <a:cubicBezTo>
                  <a:pt x="1187" y="785"/>
                  <a:pt x="1187" y="785"/>
                  <a:pt x="1187" y="785"/>
                </a:cubicBezTo>
                <a:cubicBezTo>
                  <a:pt x="3490" y="785"/>
                  <a:pt x="3490" y="785"/>
                  <a:pt x="3490" y="785"/>
                </a:cubicBezTo>
                <a:cubicBezTo>
                  <a:pt x="3490" y="1053"/>
                  <a:pt x="3490" y="1053"/>
                  <a:pt x="3490" y="1053"/>
                </a:cubicBezTo>
                <a:lnTo>
                  <a:pt x="1187" y="1053"/>
                </a:lnTo>
                <a:close/>
                <a:moveTo>
                  <a:pt x="3829" y="1660"/>
                </a:moveTo>
                <a:lnTo>
                  <a:pt x="3829" y="1660"/>
                </a:lnTo>
                <a:cubicBezTo>
                  <a:pt x="3677" y="1660"/>
                  <a:pt x="3677" y="1660"/>
                  <a:pt x="3677" y="1660"/>
                </a:cubicBezTo>
                <a:cubicBezTo>
                  <a:pt x="3677" y="1142"/>
                  <a:pt x="3677" y="1142"/>
                  <a:pt x="3677" y="1142"/>
                </a:cubicBezTo>
                <a:cubicBezTo>
                  <a:pt x="3677" y="696"/>
                  <a:pt x="3677" y="696"/>
                  <a:pt x="3677" y="696"/>
                </a:cubicBezTo>
                <a:cubicBezTo>
                  <a:pt x="3677" y="178"/>
                  <a:pt x="3677" y="178"/>
                  <a:pt x="3677" y="178"/>
                </a:cubicBezTo>
                <a:cubicBezTo>
                  <a:pt x="3829" y="178"/>
                  <a:pt x="3829" y="178"/>
                  <a:pt x="3829" y="178"/>
                </a:cubicBezTo>
                <a:cubicBezTo>
                  <a:pt x="3829" y="339"/>
                  <a:pt x="3829" y="339"/>
                  <a:pt x="3829" y="339"/>
                </a:cubicBezTo>
                <a:cubicBezTo>
                  <a:pt x="3829" y="1526"/>
                  <a:pt x="3829" y="1526"/>
                  <a:pt x="3829" y="1526"/>
                </a:cubicBezTo>
                <a:lnTo>
                  <a:pt x="3829" y="1660"/>
                </a:lnTo>
                <a:close/>
                <a:moveTo>
                  <a:pt x="4168" y="1437"/>
                </a:moveTo>
                <a:lnTo>
                  <a:pt x="4168" y="1437"/>
                </a:lnTo>
                <a:cubicBezTo>
                  <a:pt x="4016" y="1437"/>
                  <a:pt x="4016" y="1437"/>
                  <a:pt x="4016" y="1437"/>
                </a:cubicBezTo>
                <a:cubicBezTo>
                  <a:pt x="4016" y="437"/>
                  <a:pt x="4016" y="437"/>
                  <a:pt x="4016" y="437"/>
                </a:cubicBezTo>
                <a:cubicBezTo>
                  <a:pt x="4168" y="437"/>
                  <a:pt x="4168" y="437"/>
                  <a:pt x="4168" y="437"/>
                </a:cubicBezTo>
                <a:cubicBezTo>
                  <a:pt x="4168" y="633"/>
                  <a:pt x="4168" y="633"/>
                  <a:pt x="4168" y="633"/>
                </a:cubicBezTo>
                <a:cubicBezTo>
                  <a:pt x="4168" y="1231"/>
                  <a:pt x="4168" y="1231"/>
                  <a:pt x="4168" y="1231"/>
                </a:cubicBezTo>
                <a:lnTo>
                  <a:pt x="4168" y="1437"/>
                </a:lnTo>
                <a:close/>
                <a:moveTo>
                  <a:pt x="4507" y="1133"/>
                </a:moveTo>
                <a:lnTo>
                  <a:pt x="4507" y="1133"/>
                </a:lnTo>
                <a:cubicBezTo>
                  <a:pt x="4346" y="1133"/>
                  <a:pt x="4346" y="1133"/>
                  <a:pt x="4346" y="1133"/>
                </a:cubicBezTo>
                <a:cubicBezTo>
                  <a:pt x="4346" y="732"/>
                  <a:pt x="4346" y="732"/>
                  <a:pt x="4346" y="732"/>
                </a:cubicBezTo>
                <a:cubicBezTo>
                  <a:pt x="4507" y="732"/>
                  <a:pt x="4507" y="732"/>
                  <a:pt x="4507" y="732"/>
                </a:cubicBezTo>
                <a:lnTo>
                  <a:pt x="4507" y="1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32">
            <a:extLst>
              <a:ext uri="{FF2B5EF4-FFF2-40B4-BE49-F238E27FC236}">
                <a16:creationId xmlns:a16="http://schemas.microsoft.com/office/drawing/2014/main" id="{2882B3AF-A9A6-BE42-8D7E-7F04C62E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4" y="9062188"/>
            <a:ext cx="4767145" cy="1888025"/>
          </a:xfrm>
          <a:custGeom>
            <a:avLst/>
            <a:gdLst>
              <a:gd name="T0" fmla="*/ 4596 w 4687"/>
              <a:gd name="T1" fmla="*/ 553 h 1857"/>
              <a:gd name="T2" fmla="*/ 4346 w 4687"/>
              <a:gd name="T3" fmla="*/ 348 h 1857"/>
              <a:gd name="T4" fmla="*/ 4016 w 4687"/>
              <a:gd name="T5" fmla="*/ 250 h 1857"/>
              <a:gd name="T6" fmla="*/ 3918 w 4687"/>
              <a:gd name="T7" fmla="*/ 0 h 1857"/>
              <a:gd name="T8" fmla="*/ 3490 w 4687"/>
              <a:gd name="T9" fmla="*/ 98 h 1857"/>
              <a:gd name="T10" fmla="*/ 1187 w 4687"/>
              <a:gd name="T11" fmla="*/ 607 h 1857"/>
              <a:gd name="T12" fmla="*/ 1089 w 4687"/>
              <a:gd name="T13" fmla="*/ 18 h 1857"/>
              <a:gd name="T14" fmla="*/ 661 w 4687"/>
              <a:gd name="T15" fmla="*/ 107 h 1857"/>
              <a:gd name="T16" fmla="*/ 428 w 4687"/>
              <a:gd name="T17" fmla="*/ 259 h 1857"/>
              <a:gd name="T18" fmla="*/ 339 w 4687"/>
              <a:gd name="T19" fmla="*/ 562 h 1857"/>
              <a:gd name="T20" fmla="*/ 0 w 4687"/>
              <a:gd name="T21" fmla="*/ 660 h 1857"/>
              <a:gd name="T22" fmla="*/ 89 w 4687"/>
              <a:gd name="T23" fmla="*/ 1339 h 1857"/>
              <a:gd name="T24" fmla="*/ 339 w 4687"/>
              <a:gd name="T25" fmla="*/ 1535 h 1857"/>
              <a:gd name="T26" fmla="*/ 661 w 4687"/>
              <a:gd name="T27" fmla="*/ 1624 h 1857"/>
              <a:gd name="T28" fmla="*/ 759 w 4687"/>
              <a:gd name="T29" fmla="*/ 1856 h 1857"/>
              <a:gd name="T30" fmla="*/ 1187 w 4687"/>
              <a:gd name="T31" fmla="*/ 1767 h 1857"/>
              <a:gd name="T32" fmla="*/ 3490 w 4687"/>
              <a:gd name="T33" fmla="*/ 1241 h 1857"/>
              <a:gd name="T34" fmla="*/ 3579 w 4687"/>
              <a:gd name="T35" fmla="*/ 1847 h 1857"/>
              <a:gd name="T36" fmla="*/ 4016 w 4687"/>
              <a:gd name="T37" fmla="*/ 1749 h 1857"/>
              <a:gd name="T38" fmla="*/ 4257 w 4687"/>
              <a:gd name="T39" fmla="*/ 1624 h 1857"/>
              <a:gd name="T40" fmla="*/ 4346 w 4687"/>
              <a:gd name="T41" fmla="*/ 1330 h 1857"/>
              <a:gd name="T42" fmla="*/ 4686 w 4687"/>
              <a:gd name="T43" fmla="*/ 1232 h 1857"/>
              <a:gd name="T44" fmla="*/ 4596 w 4687"/>
              <a:gd name="T45" fmla="*/ 553 h 1857"/>
              <a:gd name="T46" fmla="*/ 188 w 4687"/>
              <a:gd name="T47" fmla="*/ 1160 h 1857"/>
              <a:gd name="T48" fmla="*/ 339 w 4687"/>
              <a:gd name="T49" fmla="*/ 750 h 1857"/>
              <a:gd name="T50" fmla="*/ 188 w 4687"/>
              <a:gd name="T51" fmla="*/ 1160 h 1857"/>
              <a:gd name="T52" fmla="*/ 527 w 4687"/>
              <a:gd name="T53" fmla="*/ 1437 h 1857"/>
              <a:gd name="T54" fmla="*/ 527 w 4687"/>
              <a:gd name="T55" fmla="*/ 660 h 1857"/>
              <a:gd name="T56" fmla="*/ 661 w 4687"/>
              <a:gd name="T57" fmla="*/ 437 h 1857"/>
              <a:gd name="T58" fmla="*/ 527 w 4687"/>
              <a:gd name="T59" fmla="*/ 1437 h 1857"/>
              <a:gd name="T60" fmla="*/ 1000 w 4687"/>
              <a:gd name="T61" fmla="*/ 1678 h 1857"/>
              <a:gd name="T62" fmla="*/ 848 w 4687"/>
              <a:gd name="T63" fmla="*/ 1579 h 1857"/>
              <a:gd name="T64" fmla="*/ 857 w 4687"/>
              <a:gd name="T65" fmla="*/ 348 h 1857"/>
              <a:gd name="T66" fmla="*/ 848 w 4687"/>
              <a:gd name="T67" fmla="*/ 205 h 1857"/>
              <a:gd name="T68" fmla="*/ 1000 w 4687"/>
              <a:gd name="T69" fmla="*/ 696 h 1857"/>
              <a:gd name="T70" fmla="*/ 1000 w 4687"/>
              <a:gd name="T71" fmla="*/ 1678 h 1857"/>
              <a:gd name="T72" fmla="*/ 1187 w 4687"/>
              <a:gd name="T73" fmla="*/ 1062 h 1857"/>
              <a:gd name="T74" fmla="*/ 3490 w 4687"/>
              <a:gd name="T75" fmla="*/ 785 h 1857"/>
              <a:gd name="T76" fmla="*/ 1187 w 4687"/>
              <a:gd name="T77" fmla="*/ 1062 h 1857"/>
              <a:gd name="T78" fmla="*/ 3829 w 4687"/>
              <a:gd name="T79" fmla="*/ 1660 h 1857"/>
              <a:gd name="T80" fmla="*/ 3677 w 4687"/>
              <a:gd name="T81" fmla="*/ 1151 h 1857"/>
              <a:gd name="T82" fmla="*/ 3677 w 4687"/>
              <a:gd name="T83" fmla="*/ 187 h 1857"/>
              <a:gd name="T84" fmla="*/ 3829 w 4687"/>
              <a:gd name="T85" fmla="*/ 348 h 1857"/>
              <a:gd name="T86" fmla="*/ 3829 w 4687"/>
              <a:gd name="T87" fmla="*/ 1660 h 1857"/>
              <a:gd name="T88" fmla="*/ 4168 w 4687"/>
              <a:gd name="T89" fmla="*/ 1437 h 1857"/>
              <a:gd name="T90" fmla="*/ 4016 w 4687"/>
              <a:gd name="T91" fmla="*/ 437 h 1857"/>
              <a:gd name="T92" fmla="*/ 4168 w 4687"/>
              <a:gd name="T93" fmla="*/ 643 h 1857"/>
              <a:gd name="T94" fmla="*/ 4168 w 4687"/>
              <a:gd name="T95" fmla="*/ 1437 h 1857"/>
              <a:gd name="T96" fmla="*/ 4507 w 4687"/>
              <a:gd name="T97" fmla="*/ 1142 h 1857"/>
              <a:gd name="T98" fmla="*/ 4346 w 4687"/>
              <a:gd name="T99" fmla="*/ 732 h 1857"/>
              <a:gd name="T100" fmla="*/ 4507 w 4687"/>
              <a:gd name="T101" fmla="*/ 1142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87" h="1857">
                <a:moveTo>
                  <a:pt x="4596" y="553"/>
                </a:moveTo>
                <a:lnTo>
                  <a:pt x="4596" y="553"/>
                </a:lnTo>
                <a:cubicBezTo>
                  <a:pt x="4346" y="553"/>
                  <a:pt x="4346" y="553"/>
                  <a:pt x="4346" y="553"/>
                </a:cubicBezTo>
                <a:cubicBezTo>
                  <a:pt x="4346" y="348"/>
                  <a:pt x="4346" y="348"/>
                  <a:pt x="4346" y="348"/>
                </a:cubicBezTo>
                <a:cubicBezTo>
                  <a:pt x="4346" y="294"/>
                  <a:pt x="4311" y="250"/>
                  <a:pt x="4257" y="250"/>
                </a:cubicBezTo>
                <a:cubicBezTo>
                  <a:pt x="4016" y="250"/>
                  <a:pt x="4016" y="250"/>
                  <a:pt x="4016" y="250"/>
                </a:cubicBezTo>
                <a:cubicBezTo>
                  <a:pt x="4016" y="98"/>
                  <a:pt x="4016" y="98"/>
                  <a:pt x="4016" y="98"/>
                </a:cubicBezTo>
                <a:cubicBezTo>
                  <a:pt x="4016" y="44"/>
                  <a:pt x="3972" y="0"/>
                  <a:pt x="3918" y="0"/>
                </a:cubicBezTo>
                <a:cubicBezTo>
                  <a:pt x="3579" y="0"/>
                  <a:pt x="3579" y="0"/>
                  <a:pt x="3579" y="0"/>
                </a:cubicBezTo>
                <a:cubicBezTo>
                  <a:pt x="3534" y="0"/>
                  <a:pt x="3490" y="44"/>
                  <a:pt x="3490" y="98"/>
                </a:cubicBezTo>
                <a:cubicBezTo>
                  <a:pt x="3490" y="607"/>
                  <a:pt x="3490" y="607"/>
                  <a:pt x="3490" y="607"/>
                </a:cubicBezTo>
                <a:cubicBezTo>
                  <a:pt x="1187" y="607"/>
                  <a:pt x="1187" y="607"/>
                  <a:pt x="1187" y="607"/>
                </a:cubicBezTo>
                <a:cubicBezTo>
                  <a:pt x="1187" y="107"/>
                  <a:pt x="1187" y="107"/>
                  <a:pt x="1187" y="107"/>
                </a:cubicBezTo>
                <a:cubicBezTo>
                  <a:pt x="1187" y="62"/>
                  <a:pt x="1142" y="18"/>
                  <a:pt x="1089" y="18"/>
                </a:cubicBezTo>
                <a:cubicBezTo>
                  <a:pt x="759" y="18"/>
                  <a:pt x="759" y="18"/>
                  <a:pt x="759" y="18"/>
                </a:cubicBezTo>
                <a:cubicBezTo>
                  <a:pt x="705" y="18"/>
                  <a:pt x="661" y="62"/>
                  <a:pt x="661" y="107"/>
                </a:cubicBezTo>
                <a:cubicBezTo>
                  <a:pt x="661" y="259"/>
                  <a:pt x="661" y="259"/>
                  <a:pt x="661" y="259"/>
                </a:cubicBezTo>
                <a:cubicBezTo>
                  <a:pt x="428" y="259"/>
                  <a:pt x="428" y="259"/>
                  <a:pt x="428" y="259"/>
                </a:cubicBezTo>
                <a:cubicBezTo>
                  <a:pt x="384" y="259"/>
                  <a:pt x="339" y="294"/>
                  <a:pt x="339" y="348"/>
                </a:cubicBezTo>
                <a:cubicBezTo>
                  <a:pt x="339" y="562"/>
                  <a:pt x="339" y="562"/>
                  <a:pt x="339" y="562"/>
                </a:cubicBezTo>
                <a:cubicBezTo>
                  <a:pt x="89" y="562"/>
                  <a:pt x="89" y="562"/>
                  <a:pt x="89" y="562"/>
                </a:cubicBezTo>
                <a:cubicBezTo>
                  <a:pt x="45" y="562"/>
                  <a:pt x="0" y="607"/>
                  <a:pt x="0" y="660"/>
                </a:cubicBezTo>
                <a:cubicBezTo>
                  <a:pt x="0" y="1249"/>
                  <a:pt x="0" y="1249"/>
                  <a:pt x="0" y="1249"/>
                </a:cubicBezTo>
                <a:cubicBezTo>
                  <a:pt x="0" y="1303"/>
                  <a:pt x="45" y="1339"/>
                  <a:pt x="89" y="1339"/>
                </a:cubicBezTo>
                <a:cubicBezTo>
                  <a:pt x="339" y="1339"/>
                  <a:pt x="339" y="1339"/>
                  <a:pt x="339" y="1339"/>
                </a:cubicBezTo>
                <a:cubicBezTo>
                  <a:pt x="339" y="1535"/>
                  <a:pt x="339" y="1535"/>
                  <a:pt x="339" y="1535"/>
                </a:cubicBezTo>
                <a:cubicBezTo>
                  <a:pt x="339" y="1579"/>
                  <a:pt x="384" y="1624"/>
                  <a:pt x="428" y="1624"/>
                </a:cubicBezTo>
                <a:cubicBezTo>
                  <a:pt x="661" y="1624"/>
                  <a:pt x="661" y="1624"/>
                  <a:pt x="661" y="1624"/>
                </a:cubicBezTo>
                <a:cubicBezTo>
                  <a:pt x="661" y="1767"/>
                  <a:pt x="661" y="1767"/>
                  <a:pt x="661" y="1767"/>
                </a:cubicBezTo>
                <a:cubicBezTo>
                  <a:pt x="661" y="1821"/>
                  <a:pt x="705" y="1856"/>
                  <a:pt x="759" y="1856"/>
                </a:cubicBezTo>
                <a:cubicBezTo>
                  <a:pt x="1089" y="1856"/>
                  <a:pt x="1089" y="1856"/>
                  <a:pt x="1089" y="1856"/>
                </a:cubicBezTo>
                <a:cubicBezTo>
                  <a:pt x="1142" y="1856"/>
                  <a:pt x="1187" y="1821"/>
                  <a:pt x="1187" y="1767"/>
                </a:cubicBezTo>
                <a:cubicBezTo>
                  <a:pt x="1187" y="1241"/>
                  <a:pt x="1187" y="1241"/>
                  <a:pt x="1187" y="1241"/>
                </a:cubicBezTo>
                <a:cubicBezTo>
                  <a:pt x="3490" y="1241"/>
                  <a:pt x="3490" y="1241"/>
                  <a:pt x="3490" y="1241"/>
                </a:cubicBezTo>
                <a:cubicBezTo>
                  <a:pt x="3490" y="1749"/>
                  <a:pt x="3490" y="1749"/>
                  <a:pt x="3490" y="1749"/>
                </a:cubicBezTo>
                <a:cubicBezTo>
                  <a:pt x="3490" y="1803"/>
                  <a:pt x="3534" y="1847"/>
                  <a:pt x="3579" y="1847"/>
                </a:cubicBezTo>
                <a:cubicBezTo>
                  <a:pt x="3918" y="1847"/>
                  <a:pt x="3918" y="1847"/>
                  <a:pt x="3918" y="1847"/>
                </a:cubicBezTo>
                <a:cubicBezTo>
                  <a:pt x="3972" y="1847"/>
                  <a:pt x="4016" y="1803"/>
                  <a:pt x="4016" y="1749"/>
                </a:cubicBezTo>
                <a:cubicBezTo>
                  <a:pt x="4016" y="1624"/>
                  <a:pt x="4016" y="1624"/>
                  <a:pt x="4016" y="1624"/>
                </a:cubicBezTo>
                <a:cubicBezTo>
                  <a:pt x="4257" y="1624"/>
                  <a:pt x="4257" y="1624"/>
                  <a:pt x="4257" y="1624"/>
                </a:cubicBezTo>
                <a:cubicBezTo>
                  <a:pt x="4311" y="1624"/>
                  <a:pt x="4346" y="1579"/>
                  <a:pt x="4346" y="1535"/>
                </a:cubicBezTo>
                <a:cubicBezTo>
                  <a:pt x="4346" y="1330"/>
                  <a:pt x="4346" y="1330"/>
                  <a:pt x="4346" y="1330"/>
                </a:cubicBezTo>
                <a:cubicBezTo>
                  <a:pt x="4596" y="1330"/>
                  <a:pt x="4596" y="1330"/>
                  <a:pt x="4596" y="1330"/>
                </a:cubicBezTo>
                <a:cubicBezTo>
                  <a:pt x="4650" y="1330"/>
                  <a:pt x="4686" y="1285"/>
                  <a:pt x="4686" y="1232"/>
                </a:cubicBezTo>
                <a:cubicBezTo>
                  <a:pt x="4686" y="643"/>
                  <a:pt x="4686" y="643"/>
                  <a:pt x="4686" y="643"/>
                </a:cubicBezTo>
                <a:cubicBezTo>
                  <a:pt x="4686" y="589"/>
                  <a:pt x="4650" y="553"/>
                  <a:pt x="4596" y="553"/>
                </a:cubicBezTo>
                <a:close/>
                <a:moveTo>
                  <a:pt x="188" y="1160"/>
                </a:moveTo>
                <a:lnTo>
                  <a:pt x="188" y="1160"/>
                </a:lnTo>
                <a:cubicBezTo>
                  <a:pt x="188" y="750"/>
                  <a:pt x="188" y="750"/>
                  <a:pt x="188" y="750"/>
                </a:cubicBezTo>
                <a:cubicBezTo>
                  <a:pt x="339" y="750"/>
                  <a:pt x="339" y="750"/>
                  <a:pt x="339" y="750"/>
                </a:cubicBezTo>
                <a:cubicBezTo>
                  <a:pt x="339" y="1160"/>
                  <a:pt x="339" y="1160"/>
                  <a:pt x="339" y="1160"/>
                </a:cubicBezTo>
                <a:lnTo>
                  <a:pt x="188" y="1160"/>
                </a:lnTo>
                <a:close/>
                <a:moveTo>
                  <a:pt x="527" y="1437"/>
                </a:moveTo>
                <a:lnTo>
                  <a:pt x="527" y="1437"/>
                </a:lnTo>
                <a:cubicBezTo>
                  <a:pt x="527" y="1249"/>
                  <a:pt x="527" y="1249"/>
                  <a:pt x="527" y="1249"/>
                </a:cubicBezTo>
                <a:cubicBezTo>
                  <a:pt x="527" y="660"/>
                  <a:pt x="527" y="660"/>
                  <a:pt x="527" y="660"/>
                </a:cubicBezTo>
                <a:cubicBezTo>
                  <a:pt x="527" y="437"/>
                  <a:pt x="527" y="437"/>
                  <a:pt x="527" y="437"/>
                </a:cubicBezTo>
                <a:cubicBezTo>
                  <a:pt x="661" y="437"/>
                  <a:pt x="661" y="437"/>
                  <a:pt x="661" y="437"/>
                </a:cubicBezTo>
                <a:cubicBezTo>
                  <a:pt x="661" y="1437"/>
                  <a:pt x="661" y="1437"/>
                  <a:pt x="661" y="1437"/>
                </a:cubicBezTo>
                <a:lnTo>
                  <a:pt x="527" y="1437"/>
                </a:lnTo>
                <a:close/>
                <a:moveTo>
                  <a:pt x="1000" y="1678"/>
                </a:moveTo>
                <a:lnTo>
                  <a:pt x="1000" y="1678"/>
                </a:lnTo>
                <a:cubicBezTo>
                  <a:pt x="848" y="1678"/>
                  <a:pt x="848" y="1678"/>
                  <a:pt x="848" y="1678"/>
                </a:cubicBezTo>
                <a:cubicBezTo>
                  <a:pt x="848" y="1579"/>
                  <a:pt x="848" y="1579"/>
                  <a:pt x="848" y="1579"/>
                </a:cubicBezTo>
                <a:cubicBezTo>
                  <a:pt x="857" y="1562"/>
                  <a:pt x="857" y="1553"/>
                  <a:pt x="857" y="1535"/>
                </a:cubicBezTo>
                <a:cubicBezTo>
                  <a:pt x="857" y="348"/>
                  <a:pt x="857" y="348"/>
                  <a:pt x="857" y="348"/>
                </a:cubicBezTo>
                <a:cubicBezTo>
                  <a:pt x="857" y="330"/>
                  <a:pt x="857" y="312"/>
                  <a:pt x="848" y="294"/>
                </a:cubicBezTo>
                <a:cubicBezTo>
                  <a:pt x="848" y="205"/>
                  <a:pt x="848" y="205"/>
                  <a:pt x="848" y="205"/>
                </a:cubicBezTo>
                <a:cubicBezTo>
                  <a:pt x="1000" y="205"/>
                  <a:pt x="1000" y="205"/>
                  <a:pt x="1000" y="205"/>
                </a:cubicBezTo>
                <a:cubicBezTo>
                  <a:pt x="1000" y="696"/>
                  <a:pt x="1000" y="696"/>
                  <a:pt x="1000" y="696"/>
                </a:cubicBezTo>
                <a:cubicBezTo>
                  <a:pt x="1000" y="1151"/>
                  <a:pt x="1000" y="1151"/>
                  <a:pt x="1000" y="1151"/>
                </a:cubicBezTo>
                <a:lnTo>
                  <a:pt x="1000" y="1678"/>
                </a:lnTo>
                <a:close/>
                <a:moveTo>
                  <a:pt x="1187" y="1062"/>
                </a:moveTo>
                <a:lnTo>
                  <a:pt x="1187" y="1062"/>
                </a:lnTo>
                <a:cubicBezTo>
                  <a:pt x="1187" y="785"/>
                  <a:pt x="1187" y="785"/>
                  <a:pt x="1187" y="785"/>
                </a:cubicBezTo>
                <a:cubicBezTo>
                  <a:pt x="3490" y="785"/>
                  <a:pt x="3490" y="785"/>
                  <a:pt x="3490" y="785"/>
                </a:cubicBezTo>
                <a:cubicBezTo>
                  <a:pt x="3490" y="1062"/>
                  <a:pt x="3490" y="1062"/>
                  <a:pt x="3490" y="1062"/>
                </a:cubicBezTo>
                <a:lnTo>
                  <a:pt x="1187" y="1062"/>
                </a:lnTo>
                <a:close/>
                <a:moveTo>
                  <a:pt x="3829" y="1660"/>
                </a:moveTo>
                <a:lnTo>
                  <a:pt x="3829" y="1660"/>
                </a:lnTo>
                <a:cubicBezTo>
                  <a:pt x="3677" y="1660"/>
                  <a:pt x="3677" y="1660"/>
                  <a:pt x="3677" y="1660"/>
                </a:cubicBezTo>
                <a:cubicBezTo>
                  <a:pt x="3677" y="1151"/>
                  <a:pt x="3677" y="1151"/>
                  <a:pt x="3677" y="1151"/>
                </a:cubicBezTo>
                <a:cubicBezTo>
                  <a:pt x="3677" y="696"/>
                  <a:pt x="3677" y="696"/>
                  <a:pt x="3677" y="696"/>
                </a:cubicBezTo>
                <a:cubicBezTo>
                  <a:pt x="3677" y="187"/>
                  <a:pt x="3677" y="187"/>
                  <a:pt x="3677" y="187"/>
                </a:cubicBezTo>
                <a:cubicBezTo>
                  <a:pt x="3829" y="187"/>
                  <a:pt x="3829" y="187"/>
                  <a:pt x="3829" y="187"/>
                </a:cubicBezTo>
                <a:cubicBezTo>
                  <a:pt x="3829" y="348"/>
                  <a:pt x="3829" y="348"/>
                  <a:pt x="3829" y="348"/>
                </a:cubicBezTo>
                <a:cubicBezTo>
                  <a:pt x="3829" y="1535"/>
                  <a:pt x="3829" y="1535"/>
                  <a:pt x="3829" y="1535"/>
                </a:cubicBezTo>
                <a:lnTo>
                  <a:pt x="3829" y="1660"/>
                </a:lnTo>
                <a:close/>
                <a:moveTo>
                  <a:pt x="4168" y="1437"/>
                </a:moveTo>
                <a:lnTo>
                  <a:pt x="4168" y="1437"/>
                </a:lnTo>
                <a:cubicBezTo>
                  <a:pt x="4016" y="1437"/>
                  <a:pt x="4016" y="1437"/>
                  <a:pt x="4016" y="1437"/>
                </a:cubicBezTo>
                <a:cubicBezTo>
                  <a:pt x="4016" y="437"/>
                  <a:pt x="4016" y="437"/>
                  <a:pt x="4016" y="437"/>
                </a:cubicBezTo>
                <a:cubicBezTo>
                  <a:pt x="4168" y="437"/>
                  <a:pt x="4168" y="437"/>
                  <a:pt x="4168" y="437"/>
                </a:cubicBezTo>
                <a:cubicBezTo>
                  <a:pt x="4168" y="643"/>
                  <a:pt x="4168" y="643"/>
                  <a:pt x="4168" y="643"/>
                </a:cubicBezTo>
                <a:cubicBezTo>
                  <a:pt x="4168" y="1232"/>
                  <a:pt x="4168" y="1232"/>
                  <a:pt x="4168" y="1232"/>
                </a:cubicBezTo>
                <a:lnTo>
                  <a:pt x="4168" y="1437"/>
                </a:lnTo>
                <a:close/>
                <a:moveTo>
                  <a:pt x="4507" y="1142"/>
                </a:moveTo>
                <a:lnTo>
                  <a:pt x="4507" y="1142"/>
                </a:lnTo>
                <a:cubicBezTo>
                  <a:pt x="4346" y="1142"/>
                  <a:pt x="4346" y="1142"/>
                  <a:pt x="4346" y="1142"/>
                </a:cubicBezTo>
                <a:cubicBezTo>
                  <a:pt x="4346" y="732"/>
                  <a:pt x="4346" y="732"/>
                  <a:pt x="4346" y="732"/>
                </a:cubicBezTo>
                <a:cubicBezTo>
                  <a:pt x="4507" y="732"/>
                  <a:pt x="4507" y="732"/>
                  <a:pt x="4507" y="732"/>
                </a:cubicBezTo>
                <a:lnTo>
                  <a:pt x="4507" y="1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33">
            <a:extLst>
              <a:ext uri="{FF2B5EF4-FFF2-40B4-BE49-F238E27FC236}">
                <a16:creationId xmlns:a16="http://schemas.microsoft.com/office/drawing/2014/main" id="{07E40520-5702-7D41-A56A-29B65099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394" y="5550735"/>
            <a:ext cx="7552092" cy="5036222"/>
          </a:xfrm>
          <a:custGeom>
            <a:avLst/>
            <a:gdLst>
              <a:gd name="T0" fmla="*/ 6889 w 7425"/>
              <a:gd name="T1" fmla="*/ 536 h 4953"/>
              <a:gd name="T2" fmla="*/ 6219 w 7425"/>
              <a:gd name="T3" fmla="*/ 0 h 4953"/>
              <a:gd name="T4" fmla="*/ 5523 w 7425"/>
              <a:gd name="T5" fmla="*/ 955 h 4953"/>
              <a:gd name="T6" fmla="*/ 4479 w 7425"/>
              <a:gd name="T7" fmla="*/ 402 h 4953"/>
              <a:gd name="T8" fmla="*/ 3204 w 7425"/>
              <a:gd name="T9" fmla="*/ 375 h 4953"/>
              <a:gd name="T10" fmla="*/ 1954 w 7425"/>
              <a:gd name="T11" fmla="*/ 955 h 4953"/>
              <a:gd name="T12" fmla="*/ 1187 w 7425"/>
              <a:gd name="T13" fmla="*/ 27 h 4953"/>
              <a:gd name="T14" fmla="*/ 535 w 7425"/>
              <a:gd name="T15" fmla="*/ 545 h 4953"/>
              <a:gd name="T16" fmla="*/ 0 w 7425"/>
              <a:gd name="T17" fmla="*/ 1971 h 4953"/>
              <a:gd name="T18" fmla="*/ 669 w 7425"/>
              <a:gd name="T19" fmla="*/ 2561 h 4953"/>
              <a:gd name="T20" fmla="*/ 1722 w 7425"/>
              <a:gd name="T21" fmla="*/ 2935 h 4953"/>
              <a:gd name="T22" fmla="*/ 1901 w 7425"/>
              <a:gd name="T23" fmla="*/ 1954 h 4953"/>
              <a:gd name="T24" fmla="*/ 2731 w 7425"/>
              <a:gd name="T25" fmla="*/ 4809 h 4953"/>
              <a:gd name="T26" fmla="*/ 2990 w 7425"/>
              <a:gd name="T27" fmla="*/ 3132 h 4953"/>
              <a:gd name="T28" fmla="*/ 2990 w 7425"/>
              <a:gd name="T29" fmla="*/ 3105 h 4953"/>
              <a:gd name="T30" fmla="*/ 2981 w 7425"/>
              <a:gd name="T31" fmla="*/ 3078 h 4953"/>
              <a:gd name="T32" fmla="*/ 2972 w 7425"/>
              <a:gd name="T33" fmla="*/ 3060 h 4953"/>
              <a:gd name="T34" fmla="*/ 2954 w 7425"/>
              <a:gd name="T35" fmla="*/ 3033 h 4953"/>
              <a:gd name="T36" fmla="*/ 2927 w 7425"/>
              <a:gd name="T37" fmla="*/ 3016 h 4953"/>
              <a:gd name="T38" fmla="*/ 2177 w 7425"/>
              <a:gd name="T39" fmla="*/ 1829 h 4953"/>
              <a:gd name="T40" fmla="*/ 2793 w 7425"/>
              <a:gd name="T41" fmla="*/ 1284 h 4953"/>
              <a:gd name="T42" fmla="*/ 2499 w 7425"/>
              <a:gd name="T43" fmla="*/ 2114 h 4953"/>
              <a:gd name="T44" fmla="*/ 2722 w 7425"/>
              <a:gd name="T45" fmla="*/ 1641 h 4953"/>
              <a:gd name="T46" fmla="*/ 3320 w 7425"/>
              <a:gd name="T47" fmla="*/ 1757 h 4953"/>
              <a:gd name="T48" fmla="*/ 4024 w 7425"/>
              <a:gd name="T49" fmla="*/ 1927 h 4953"/>
              <a:gd name="T50" fmla="*/ 4961 w 7425"/>
              <a:gd name="T51" fmla="*/ 2141 h 4953"/>
              <a:gd name="T52" fmla="*/ 4729 w 7425"/>
              <a:gd name="T53" fmla="*/ 3462 h 4953"/>
              <a:gd name="T54" fmla="*/ 4720 w 7425"/>
              <a:gd name="T55" fmla="*/ 3489 h 4953"/>
              <a:gd name="T56" fmla="*/ 4684 w 7425"/>
              <a:gd name="T57" fmla="*/ 4104 h 4953"/>
              <a:gd name="T58" fmla="*/ 4996 w 7425"/>
              <a:gd name="T59" fmla="*/ 3542 h 4953"/>
              <a:gd name="T60" fmla="*/ 5541 w 7425"/>
              <a:gd name="T61" fmla="*/ 2775 h 4953"/>
              <a:gd name="T62" fmla="*/ 6353 w 7425"/>
              <a:gd name="T63" fmla="*/ 2561 h 4953"/>
              <a:gd name="T64" fmla="*/ 7290 w 7425"/>
              <a:gd name="T65" fmla="*/ 2088 h 4953"/>
              <a:gd name="T66" fmla="*/ 276 w 7425"/>
              <a:gd name="T67" fmla="*/ 1838 h 4953"/>
              <a:gd name="T68" fmla="*/ 535 w 7425"/>
              <a:gd name="T69" fmla="*/ 1838 h 4953"/>
              <a:gd name="T70" fmla="*/ 812 w 7425"/>
              <a:gd name="T71" fmla="*/ 1971 h 4953"/>
              <a:gd name="T72" fmla="*/ 1044 w 7425"/>
              <a:gd name="T73" fmla="*/ 2284 h 4953"/>
              <a:gd name="T74" fmla="*/ 1329 w 7425"/>
              <a:gd name="T75" fmla="*/ 2659 h 4953"/>
              <a:gd name="T76" fmla="*/ 1329 w 7425"/>
              <a:gd name="T77" fmla="*/ 464 h 4953"/>
              <a:gd name="T78" fmla="*/ 1588 w 7425"/>
              <a:gd name="T79" fmla="*/ 1820 h 4953"/>
              <a:gd name="T80" fmla="*/ 1865 w 7425"/>
              <a:gd name="T81" fmla="*/ 1240 h 4953"/>
              <a:gd name="T82" fmla="*/ 1865 w 7425"/>
              <a:gd name="T83" fmla="*/ 1677 h 4953"/>
              <a:gd name="T84" fmla="*/ 3248 w 7425"/>
              <a:gd name="T85" fmla="*/ 1214 h 4953"/>
              <a:gd name="T86" fmla="*/ 3177 w 7425"/>
              <a:gd name="T87" fmla="*/ 661 h 4953"/>
              <a:gd name="T88" fmla="*/ 3097 w 7425"/>
              <a:gd name="T89" fmla="*/ 1525 h 4953"/>
              <a:gd name="T90" fmla="*/ 3561 w 7425"/>
              <a:gd name="T91" fmla="*/ 1552 h 4953"/>
              <a:gd name="T92" fmla="*/ 3988 w 7425"/>
              <a:gd name="T93" fmla="*/ 777 h 4953"/>
              <a:gd name="T94" fmla="*/ 3721 w 7425"/>
              <a:gd name="T95" fmla="*/ 1748 h 4953"/>
              <a:gd name="T96" fmla="*/ 4193 w 7425"/>
              <a:gd name="T97" fmla="*/ 1659 h 4953"/>
              <a:gd name="T98" fmla="*/ 4318 w 7425"/>
              <a:gd name="T99" fmla="*/ 723 h 4953"/>
              <a:gd name="T100" fmla="*/ 4541 w 7425"/>
              <a:gd name="T101" fmla="*/ 1641 h 4953"/>
              <a:gd name="T102" fmla="*/ 4988 w 7425"/>
              <a:gd name="T103" fmla="*/ 1865 h 4953"/>
              <a:gd name="T104" fmla="*/ 4898 w 7425"/>
              <a:gd name="T105" fmla="*/ 857 h 4953"/>
              <a:gd name="T106" fmla="*/ 5184 w 7425"/>
              <a:gd name="T107" fmla="*/ 1695 h 4953"/>
              <a:gd name="T108" fmla="*/ 5487 w 7425"/>
              <a:gd name="T109" fmla="*/ 1677 h 4953"/>
              <a:gd name="T110" fmla="*/ 5541 w 7425"/>
              <a:gd name="T111" fmla="*/ 1240 h 4953"/>
              <a:gd name="T112" fmla="*/ 6076 w 7425"/>
              <a:gd name="T113" fmla="*/ 2632 h 4953"/>
              <a:gd name="T114" fmla="*/ 5818 w 7425"/>
              <a:gd name="T115" fmla="*/ 286 h 4953"/>
              <a:gd name="T116" fmla="*/ 6076 w 7425"/>
              <a:gd name="T117" fmla="*/ 2632 h 4953"/>
              <a:gd name="T118" fmla="*/ 6353 w 7425"/>
              <a:gd name="T119" fmla="*/ 678 h 4953"/>
              <a:gd name="T120" fmla="*/ 6612 w 7425"/>
              <a:gd name="T121" fmla="*/ 2284 h 4953"/>
              <a:gd name="T122" fmla="*/ 6889 w 7425"/>
              <a:gd name="T123" fmla="*/ 1152 h 4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5" h="4953">
                <a:moveTo>
                  <a:pt x="7290" y="875"/>
                </a:moveTo>
                <a:lnTo>
                  <a:pt x="7290" y="875"/>
                </a:lnTo>
                <a:cubicBezTo>
                  <a:pt x="6889" y="875"/>
                  <a:pt x="6889" y="875"/>
                  <a:pt x="6889" y="875"/>
                </a:cubicBezTo>
                <a:cubicBezTo>
                  <a:pt x="6889" y="536"/>
                  <a:pt x="6889" y="536"/>
                  <a:pt x="6889" y="536"/>
                </a:cubicBezTo>
                <a:cubicBezTo>
                  <a:pt x="6889" y="464"/>
                  <a:pt x="6826" y="402"/>
                  <a:pt x="6755" y="402"/>
                </a:cubicBezTo>
                <a:cubicBezTo>
                  <a:pt x="6353" y="402"/>
                  <a:pt x="6353" y="402"/>
                  <a:pt x="6353" y="402"/>
                </a:cubicBezTo>
                <a:cubicBezTo>
                  <a:pt x="6353" y="143"/>
                  <a:pt x="6353" y="143"/>
                  <a:pt x="6353" y="143"/>
                </a:cubicBezTo>
                <a:cubicBezTo>
                  <a:pt x="6353" y="63"/>
                  <a:pt x="6290" y="0"/>
                  <a:pt x="6219" y="0"/>
                </a:cubicBezTo>
                <a:cubicBezTo>
                  <a:pt x="5675" y="0"/>
                  <a:pt x="5675" y="0"/>
                  <a:pt x="5675" y="0"/>
                </a:cubicBezTo>
                <a:cubicBezTo>
                  <a:pt x="5603" y="0"/>
                  <a:pt x="5541" y="63"/>
                  <a:pt x="5541" y="143"/>
                </a:cubicBezTo>
                <a:cubicBezTo>
                  <a:pt x="5541" y="955"/>
                  <a:pt x="5541" y="955"/>
                  <a:pt x="5541" y="955"/>
                </a:cubicBezTo>
                <a:cubicBezTo>
                  <a:pt x="5523" y="955"/>
                  <a:pt x="5523" y="955"/>
                  <a:pt x="5523" y="955"/>
                </a:cubicBezTo>
                <a:cubicBezTo>
                  <a:pt x="5532" y="955"/>
                  <a:pt x="5532" y="955"/>
                  <a:pt x="5532" y="955"/>
                </a:cubicBezTo>
                <a:cubicBezTo>
                  <a:pt x="5550" y="696"/>
                  <a:pt x="5362" y="473"/>
                  <a:pt x="5112" y="455"/>
                </a:cubicBezTo>
                <a:cubicBezTo>
                  <a:pt x="4988" y="447"/>
                  <a:pt x="4872" y="482"/>
                  <a:pt x="4782" y="554"/>
                </a:cubicBezTo>
                <a:cubicBezTo>
                  <a:pt x="4711" y="464"/>
                  <a:pt x="4604" y="411"/>
                  <a:pt x="4479" y="402"/>
                </a:cubicBezTo>
                <a:cubicBezTo>
                  <a:pt x="4354" y="393"/>
                  <a:pt x="4238" y="429"/>
                  <a:pt x="4149" y="500"/>
                </a:cubicBezTo>
                <a:cubicBezTo>
                  <a:pt x="4068" y="411"/>
                  <a:pt x="3961" y="357"/>
                  <a:pt x="3845" y="348"/>
                </a:cubicBezTo>
                <a:cubicBezTo>
                  <a:pt x="3695" y="331"/>
                  <a:pt x="3561" y="393"/>
                  <a:pt x="3462" y="491"/>
                </a:cubicBezTo>
                <a:cubicBezTo>
                  <a:pt x="3391" y="429"/>
                  <a:pt x="3302" y="384"/>
                  <a:pt x="3204" y="375"/>
                </a:cubicBezTo>
                <a:cubicBezTo>
                  <a:pt x="3079" y="366"/>
                  <a:pt x="2963" y="402"/>
                  <a:pt x="2864" y="482"/>
                </a:cubicBezTo>
                <a:cubicBezTo>
                  <a:pt x="2784" y="554"/>
                  <a:pt x="2731" y="643"/>
                  <a:pt x="2713" y="741"/>
                </a:cubicBezTo>
                <a:cubicBezTo>
                  <a:pt x="2079" y="1035"/>
                  <a:pt x="2079" y="1035"/>
                  <a:pt x="2079" y="1035"/>
                </a:cubicBezTo>
                <a:cubicBezTo>
                  <a:pt x="2052" y="991"/>
                  <a:pt x="2008" y="955"/>
                  <a:pt x="1954" y="955"/>
                </a:cubicBezTo>
                <a:cubicBezTo>
                  <a:pt x="1865" y="955"/>
                  <a:pt x="1865" y="955"/>
                  <a:pt x="1865" y="955"/>
                </a:cubicBezTo>
                <a:cubicBezTo>
                  <a:pt x="1865" y="161"/>
                  <a:pt x="1865" y="161"/>
                  <a:pt x="1865" y="161"/>
                </a:cubicBezTo>
                <a:cubicBezTo>
                  <a:pt x="1865" y="90"/>
                  <a:pt x="1803" y="27"/>
                  <a:pt x="1722" y="27"/>
                </a:cubicBezTo>
                <a:cubicBezTo>
                  <a:pt x="1187" y="27"/>
                  <a:pt x="1187" y="27"/>
                  <a:pt x="1187" y="27"/>
                </a:cubicBezTo>
                <a:cubicBezTo>
                  <a:pt x="1106" y="27"/>
                  <a:pt x="1044" y="90"/>
                  <a:pt x="1044" y="161"/>
                </a:cubicBezTo>
                <a:cubicBezTo>
                  <a:pt x="1044" y="402"/>
                  <a:pt x="1044" y="402"/>
                  <a:pt x="1044" y="402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8" y="402"/>
                  <a:pt x="535" y="464"/>
                  <a:pt x="535" y="545"/>
                </a:cubicBezTo>
                <a:cubicBezTo>
                  <a:pt x="535" y="893"/>
                  <a:pt x="535" y="893"/>
                  <a:pt x="535" y="893"/>
                </a:cubicBezTo>
                <a:cubicBezTo>
                  <a:pt x="134" y="893"/>
                  <a:pt x="134" y="893"/>
                  <a:pt x="134" y="893"/>
                </a:cubicBezTo>
                <a:cubicBezTo>
                  <a:pt x="62" y="893"/>
                  <a:pt x="0" y="955"/>
                  <a:pt x="0" y="1035"/>
                </a:cubicBezTo>
                <a:cubicBezTo>
                  <a:pt x="0" y="1971"/>
                  <a:pt x="0" y="1971"/>
                  <a:pt x="0" y="1971"/>
                </a:cubicBezTo>
                <a:cubicBezTo>
                  <a:pt x="0" y="2052"/>
                  <a:pt x="62" y="2114"/>
                  <a:pt x="134" y="2114"/>
                </a:cubicBezTo>
                <a:cubicBezTo>
                  <a:pt x="535" y="2114"/>
                  <a:pt x="535" y="2114"/>
                  <a:pt x="535" y="2114"/>
                </a:cubicBezTo>
                <a:cubicBezTo>
                  <a:pt x="535" y="2418"/>
                  <a:pt x="535" y="2418"/>
                  <a:pt x="535" y="2418"/>
                </a:cubicBezTo>
                <a:cubicBezTo>
                  <a:pt x="535" y="2498"/>
                  <a:pt x="598" y="2561"/>
                  <a:pt x="669" y="2561"/>
                </a:cubicBezTo>
                <a:cubicBezTo>
                  <a:pt x="1044" y="2561"/>
                  <a:pt x="1044" y="2561"/>
                  <a:pt x="1044" y="2561"/>
                </a:cubicBezTo>
                <a:cubicBezTo>
                  <a:pt x="1044" y="2802"/>
                  <a:pt x="1044" y="2802"/>
                  <a:pt x="1044" y="2802"/>
                </a:cubicBezTo>
                <a:cubicBezTo>
                  <a:pt x="1044" y="2873"/>
                  <a:pt x="1106" y="2935"/>
                  <a:pt x="1187" y="2935"/>
                </a:cubicBezTo>
                <a:cubicBezTo>
                  <a:pt x="1722" y="2935"/>
                  <a:pt x="1722" y="2935"/>
                  <a:pt x="1722" y="2935"/>
                </a:cubicBezTo>
                <a:cubicBezTo>
                  <a:pt x="1803" y="2935"/>
                  <a:pt x="1865" y="2873"/>
                  <a:pt x="1865" y="2802"/>
                </a:cubicBezTo>
                <a:cubicBezTo>
                  <a:pt x="1865" y="1963"/>
                  <a:pt x="1865" y="1963"/>
                  <a:pt x="1865" y="1963"/>
                </a:cubicBezTo>
                <a:cubicBezTo>
                  <a:pt x="1883" y="1963"/>
                  <a:pt x="1883" y="1963"/>
                  <a:pt x="1883" y="1963"/>
                </a:cubicBezTo>
                <a:cubicBezTo>
                  <a:pt x="1892" y="1963"/>
                  <a:pt x="1892" y="1954"/>
                  <a:pt x="1901" y="1954"/>
                </a:cubicBezTo>
                <a:cubicBezTo>
                  <a:pt x="1910" y="2275"/>
                  <a:pt x="1954" y="2623"/>
                  <a:pt x="1954" y="2641"/>
                </a:cubicBezTo>
                <a:cubicBezTo>
                  <a:pt x="1963" y="2676"/>
                  <a:pt x="1981" y="2712"/>
                  <a:pt x="2017" y="2730"/>
                </a:cubicBezTo>
                <a:cubicBezTo>
                  <a:pt x="2713" y="3212"/>
                  <a:pt x="2713" y="3212"/>
                  <a:pt x="2713" y="3212"/>
                </a:cubicBezTo>
                <a:cubicBezTo>
                  <a:pt x="2731" y="4809"/>
                  <a:pt x="2731" y="4809"/>
                  <a:pt x="2731" y="4809"/>
                </a:cubicBezTo>
                <a:cubicBezTo>
                  <a:pt x="2731" y="4890"/>
                  <a:pt x="2793" y="4952"/>
                  <a:pt x="2864" y="4952"/>
                </a:cubicBezTo>
                <a:cubicBezTo>
                  <a:pt x="2864" y="4952"/>
                  <a:pt x="2864" y="4952"/>
                  <a:pt x="2874" y="4952"/>
                </a:cubicBezTo>
                <a:cubicBezTo>
                  <a:pt x="2945" y="4952"/>
                  <a:pt x="3007" y="4890"/>
                  <a:pt x="3007" y="4809"/>
                </a:cubicBezTo>
                <a:cubicBezTo>
                  <a:pt x="2990" y="3132"/>
                  <a:pt x="2990" y="3132"/>
                  <a:pt x="2990" y="3132"/>
                </a:cubicBezTo>
                <a:lnTo>
                  <a:pt x="2990" y="3132"/>
                </a:lnTo>
                <a:cubicBezTo>
                  <a:pt x="2990" y="3123"/>
                  <a:pt x="2990" y="3123"/>
                  <a:pt x="2990" y="3123"/>
                </a:cubicBezTo>
                <a:lnTo>
                  <a:pt x="2990" y="3114"/>
                </a:lnTo>
                <a:cubicBezTo>
                  <a:pt x="2990" y="3114"/>
                  <a:pt x="2990" y="3114"/>
                  <a:pt x="2990" y="3105"/>
                </a:cubicBezTo>
                <a:cubicBezTo>
                  <a:pt x="2990" y="3105"/>
                  <a:pt x="2990" y="3105"/>
                  <a:pt x="2990" y="3096"/>
                </a:cubicBezTo>
                <a:cubicBezTo>
                  <a:pt x="2990" y="3096"/>
                  <a:pt x="2990" y="3096"/>
                  <a:pt x="2981" y="3096"/>
                </a:cubicBezTo>
                <a:lnTo>
                  <a:pt x="2981" y="3087"/>
                </a:lnTo>
                <a:cubicBezTo>
                  <a:pt x="2981" y="3087"/>
                  <a:pt x="2981" y="3087"/>
                  <a:pt x="2981" y="3078"/>
                </a:cubicBezTo>
                <a:lnTo>
                  <a:pt x="2981" y="3078"/>
                </a:lnTo>
                <a:cubicBezTo>
                  <a:pt x="2981" y="3069"/>
                  <a:pt x="2972" y="3069"/>
                  <a:pt x="2972" y="3069"/>
                </a:cubicBezTo>
                <a:cubicBezTo>
                  <a:pt x="2972" y="3069"/>
                  <a:pt x="2972" y="3069"/>
                  <a:pt x="2972" y="3060"/>
                </a:cubicBezTo>
                <a:lnTo>
                  <a:pt x="2972" y="3060"/>
                </a:lnTo>
                <a:cubicBezTo>
                  <a:pt x="2963" y="3060"/>
                  <a:pt x="2963" y="3051"/>
                  <a:pt x="2963" y="3051"/>
                </a:cubicBezTo>
                <a:lnTo>
                  <a:pt x="2963" y="3051"/>
                </a:lnTo>
                <a:cubicBezTo>
                  <a:pt x="2954" y="3043"/>
                  <a:pt x="2954" y="3043"/>
                  <a:pt x="2954" y="3043"/>
                </a:cubicBezTo>
                <a:cubicBezTo>
                  <a:pt x="2954" y="3043"/>
                  <a:pt x="2954" y="3043"/>
                  <a:pt x="2954" y="3033"/>
                </a:cubicBezTo>
                <a:cubicBezTo>
                  <a:pt x="2945" y="3033"/>
                  <a:pt x="2945" y="3033"/>
                  <a:pt x="2945" y="3033"/>
                </a:cubicBezTo>
                <a:cubicBezTo>
                  <a:pt x="2945" y="3033"/>
                  <a:pt x="2945" y="3033"/>
                  <a:pt x="2945" y="3025"/>
                </a:cubicBezTo>
                <a:cubicBezTo>
                  <a:pt x="2936" y="3025"/>
                  <a:pt x="2936" y="3025"/>
                  <a:pt x="2936" y="3025"/>
                </a:cubicBezTo>
                <a:cubicBezTo>
                  <a:pt x="2936" y="3025"/>
                  <a:pt x="2927" y="3025"/>
                  <a:pt x="2927" y="3016"/>
                </a:cubicBezTo>
                <a:lnTo>
                  <a:pt x="2927" y="3016"/>
                </a:lnTo>
                <a:lnTo>
                  <a:pt x="2927" y="3016"/>
                </a:lnTo>
                <a:cubicBezTo>
                  <a:pt x="2222" y="2543"/>
                  <a:pt x="2222" y="2543"/>
                  <a:pt x="2222" y="2543"/>
                </a:cubicBezTo>
                <a:cubicBezTo>
                  <a:pt x="2213" y="2409"/>
                  <a:pt x="2168" y="2079"/>
                  <a:pt x="2177" y="1829"/>
                </a:cubicBezTo>
                <a:cubicBezTo>
                  <a:pt x="2222" y="1275"/>
                  <a:pt x="2222" y="1275"/>
                  <a:pt x="2222" y="1275"/>
                </a:cubicBezTo>
                <a:cubicBezTo>
                  <a:pt x="2936" y="946"/>
                  <a:pt x="2936" y="946"/>
                  <a:pt x="2936" y="946"/>
                </a:cubicBezTo>
                <a:cubicBezTo>
                  <a:pt x="2963" y="973"/>
                  <a:pt x="3007" y="1071"/>
                  <a:pt x="2990" y="1107"/>
                </a:cubicBezTo>
                <a:cubicBezTo>
                  <a:pt x="2981" y="1134"/>
                  <a:pt x="2918" y="1205"/>
                  <a:pt x="2793" y="1284"/>
                </a:cubicBezTo>
                <a:cubicBezTo>
                  <a:pt x="2677" y="1365"/>
                  <a:pt x="2588" y="1400"/>
                  <a:pt x="2552" y="1409"/>
                </a:cubicBezTo>
                <a:cubicBezTo>
                  <a:pt x="2472" y="1418"/>
                  <a:pt x="2418" y="1490"/>
                  <a:pt x="2427" y="1561"/>
                </a:cubicBezTo>
                <a:lnTo>
                  <a:pt x="2427" y="1561"/>
                </a:lnTo>
                <a:cubicBezTo>
                  <a:pt x="2499" y="2114"/>
                  <a:pt x="2499" y="2114"/>
                  <a:pt x="2499" y="2114"/>
                </a:cubicBezTo>
                <a:cubicBezTo>
                  <a:pt x="2507" y="2186"/>
                  <a:pt x="2570" y="2239"/>
                  <a:pt x="2633" y="2239"/>
                </a:cubicBezTo>
                <a:cubicBezTo>
                  <a:pt x="2641" y="2239"/>
                  <a:pt x="2650" y="2239"/>
                  <a:pt x="2650" y="2239"/>
                </a:cubicBezTo>
                <a:cubicBezTo>
                  <a:pt x="2731" y="2230"/>
                  <a:pt x="2784" y="2159"/>
                  <a:pt x="2775" y="2088"/>
                </a:cubicBezTo>
                <a:cubicBezTo>
                  <a:pt x="2722" y="1641"/>
                  <a:pt x="2722" y="1641"/>
                  <a:pt x="2722" y="1641"/>
                </a:cubicBezTo>
                <a:cubicBezTo>
                  <a:pt x="2731" y="1641"/>
                  <a:pt x="2740" y="1632"/>
                  <a:pt x="2748" y="1632"/>
                </a:cubicBezTo>
                <a:cubicBezTo>
                  <a:pt x="2829" y="1731"/>
                  <a:pt x="2945" y="1793"/>
                  <a:pt x="3079" y="1811"/>
                </a:cubicBezTo>
                <a:cubicBezTo>
                  <a:pt x="3088" y="1811"/>
                  <a:pt x="3105" y="1811"/>
                  <a:pt x="3114" y="1811"/>
                </a:cubicBezTo>
                <a:cubicBezTo>
                  <a:pt x="3186" y="1811"/>
                  <a:pt x="3257" y="1793"/>
                  <a:pt x="3320" y="1757"/>
                </a:cubicBezTo>
                <a:cubicBezTo>
                  <a:pt x="3338" y="1802"/>
                  <a:pt x="3364" y="1838"/>
                  <a:pt x="3391" y="1865"/>
                </a:cubicBezTo>
                <a:cubicBezTo>
                  <a:pt x="3471" y="1963"/>
                  <a:pt x="3578" y="2016"/>
                  <a:pt x="3703" y="2034"/>
                </a:cubicBezTo>
                <a:cubicBezTo>
                  <a:pt x="3712" y="2034"/>
                  <a:pt x="3730" y="2034"/>
                  <a:pt x="3739" y="2034"/>
                </a:cubicBezTo>
                <a:cubicBezTo>
                  <a:pt x="3845" y="2034"/>
                  <a:pt x="3944" y="1998"/>
                  <a:pt x="4024" y="1927"/>
                </a:cubicBezTo>
                <a:cubicBezTo>
                  <a:pt x="4104" y="2016"/>
                  <a:pt x="4211" y="2070"/>
                  <a:pt x="4327" y="2088"/>
                </a:cubicBezTo>
                <a:cubicBezTo>
                  <a:pt x="4345" y="2088"/>
                  <a:pt x="4354" y="2088"/>
                  <a:pt x="4372" y="2088"/>
                </a:cubicBezTo>
                <a:cubicBezTo>
                  <a:pt x="4479" y="2088"/>
                  <a:pt x="4577" y="2052"/>
                  <a:pt x="4657" y="1981"/>
                </a:cubicBezTo>
                <a:cubicBezTo>
                  <a:pt x="4729" y="2070"/>
                  <a:pt x="4845" y="2132"/>
                  <a:pt x="4961" y="2141"/>
                </a:cubicBezTo>
                <a:cubicBezTo>
                  <a:pt x="4979" y="2141"/>
                  <a:pt x="4988" y="2141"/>
                  <a:pt x="5005" y="2141"/>
                </a:cubicBezTo>
                <a:cubicBezTo>
                  <a:pt x="5050" y="2141"/>
                  <a:pt x="5104" y="2132"/>
                  <a:pt x="5148" y="2114"/>
                </a:cubicBezTo>
                <a:cubicBezTo>
                  <a:pt x="5059" y="2587"/>
                  <a:pt x="4836" y="3203"/>
                  <a:pt x="4729" y="3462"/>
                </a:cubicBezTo>
                <a:lnTo>
                  <a:pt x="4729" y="3462"/>
                </a:lnTo>
                <a:cubicBezTo>
                  <a:pt x="4729" y="3462"/>
                  <a:pt x="4729" y="3471"/>
                  <a:pt x="4720" y="3471"/>
                </a:cubicBezTo>
                <a:cubicBezTo>
                  <a:pt x="4720" y="3471"/>
                  <a:pt x="4720" y="3471"/>
                  <a:pt x="4720" y="3480"/>
                </a:cubicBezTo>
                <a:lnTo>
                  <a:pt x="4720" y="3480"/>
                </a:lnTo>
                <a:cubicBezTo>
                  <a:pt x="4720" y="3489"/>
                  <a:pt x="4720" y="3489"/>
                  <a:pt x="4720" y="3489"/>
                </a:cubicBezTo>
                <a:cubicBezTo>
                  <a:pt x="4720" y="3489"/>
                  <a:pt x="4720" y="3489"/>
                  <a:pt x="4720" y="3497"/>
                </a:cubicBezTo>
                <a:cubicBezTo>
                  <a:pt x="4720" y="3497"/>
                  <a:pt x="4720" y="3497"/>
                  <a:pt x="4720" y="3507"/>
                </a:cubicBezTo>
                <a:lnTo>
                  <a:pt x="4720" y="3507"/>
                </a:lnTo>
                <a:cubicBezTo>
                  <a:pt x="4684" y="4104"/>
                  <a:pt x="4684" y="4104"/>
                  <a:pt x="4684" y="4104"/>
                </a:cubicBezTo>
                <a:cubicBezTo>
                  <a:pt x="4675" y="4185"/>
                  <a:pt x="4738" y="4247"/>
                  <a:pt x="4809" y="4256"/>
                </a:cubicBezTo>
                <a:cubicBezTo>
                  <a:pt x="4818" y="4256"/>
                  <a:pt x="4818" y="4256"/>
                  <a:pt x="4818" y="4256"/>
                </a:cubicBezTo>
                <a:cubicBezTo>
                  <a:pt x="4889" y="4256"/>
                  <a:pt x="4952" y="4194"/>
                  <a:pt x="4961" y="4122"/>
                </a:cubicBezTo>
                <a:cubicBezTo>
                  <a:pt x="4996" y="3542"/>
                  <a:pt x="4996" y="3542"/>
                  <a:pt x="4996" y="3542"/>
                </a:cubicBezTo>
                <a:cubicBezTo>
                  <a:pt x="5059" y="3390"/>
                  <a:pt x="5389" y="2534"/>
                  <a:pt x="5452" y="1954"/>
                </a:cubicBezTo>
                <a:cubicBezTo>
                  <a:pt x="5461" y="1954"/>
                  <a:pt x="5479" y="1963"/>
                  <a:pt x="5487" y="1963"/>
                </a:cubicBezTo>
                <a:cubicBezTo>
                  <a:pt x="5541" y="1963"/>
                  <a:pt x="5541" y="1963"/>
                  <a:pt x="5541" y="1963"/>
                </a:cubicBezTo>
                <a:cubicBezTo>
                  <a:pt x="5541" y="2775"/>
                  <a:pt x="5541" y="2775"/>
                  <a:pt x="5541" y="2775"/>
                </a:cubicBezTo>
                <a:cubicBezTo>
                  <a:pt x="5541" y="2855"/>
                  <a:pt x="5603" y="2917"/>
                  <a:pt x="5675" y="2917"/>
                </a:cubicBezTo>
                <a:cubicBezTo>
                  <a:pt x="6219" y="2917"/>
                  <a:pt x="6219" y="2917"/>
                  <a:pt x="6219" y="2917"/>
                </a:cubicBezTo>
                <a:cubicBezTo>
                  <a:pt x="6290" y="2917"/>
                  <a:pt x="6353" y="2855"/>
                  <a:pt x="6353" y="2775"/>
                </a:cubicBezTo>
                <a:cubicBezTo>
                  <a:pt x="6353" y="2561"/>
                  <a:pt x="6353" y="2561"/>
                  <a:pt x="6353" y="2561"/>
                </a:cubicBezTo>
                <a:cubicBezTo>
                  <a:pt x="6755" y="2561"/>
                  <a:pt x="6755" y="2561"/>
                  <a:pt x="6755" y="2561"/>
                </a:cubicBezTo>
                <a:cubicBezTo>
                  <a:pt x="6826" y="2561"/>
                  <a:pt x="6889" y="2498"/>
                  <a:pt x="6889" y="2418"/>
                </a:cubicBezTo>
                <a:cubicBezTo>
                  <a:pt x="6889" y="2088"/>
                  <a:pt x="6889" y="2088"/>
                  <a:pt x="6889" y="2088"/>
                </a:cubicBezTo>
                <a:cubicBezTo>
                  <a:pt x="7290" y="2088"/>
                  <a:pt x="7290" y="2088"/>
                  <a:pt x="7290" y="2088"/>
                </a:cubicBezTo>
                <a:cubicBezTo>
                  <a:pt x="7361" y="2088"/>
                  <a:pt x="7424" y="2025"/>
                  <a:pt x="7424" y="1954"/>
                </a:cubicBezTo>
                <a:cubicBezTo>
                  <a:pt x="7424" y="1009"/>
                  <a:pt x="7424" y="1009"/>
                  <a:pt x="7424" y="1009"/>
                </a:cubicBezTo>
                <a:cubicBezTo>
                  <a:pt x="7424" y="928"/>
                  <a:pt x="7361" y="875"/>
                  <a:pt x="7290" y="875"/>
                </a:cubicBezTo>
                <a:close/>
                <a:moveTo>
                  <a:pt x="276" y="1838"/>
                </a:moveTo>
                <a:lnTo>
                  <a:pt x="276" y="1838"/>
                </a:lnTo>
                <a:cubicBezTo>
                  <a:pt x="276" y="1169"/>
                  <a:pt x="276" y="1169"/>
                  <a:pt x="276" y="1169"/>
                </a:cubicBezTo>
                <a:cubicBezTo>
                  <a:pt x="535" y="1169"/>
                  <a:pt x="535" y="1169"/>
                  <a:pt x="535" y="1169"/>
                </a:cubicBezTo>
                <a:cubicBezTo>
                  <a:pt x="535" y="1838"/>
                  <a:pt x="535" y="1838"/>
                  <a:pt x="535" y="1838"/>
                </a:cubicBezTo>
                <a:lnTo>
                  <a:pt x="276" y="1838"/>
                </a:lnTo>
                <a:close/>
                <a:moveTo>
                  <a:pt x="812" y="2284"/>
                </a:moveTo>
                <a:lnTo>
                  <a:pt x="812" y="2284"/>
                </a:lnTo>
                <a:cubicBezTo>
                  <a:pt x="812" y="1971"/>
                  <a:pt x="812" y="1971"/>
                  <a:pt x="812" y="1971"/>
                </a:cubicBezTo>
                <a:cubicBezTo>
                  <a:pt x="812" y="1035"/>
                  <a:pt x="812" y="1035"/>
                  <a:pt x="812" y="1035"/>
                </a:cubicBezTo>
                <a:cubicBezTo>
                  <a:pt x="812" y="678"/>
                  <a:pt x="812" y="678"/>
                  <a:pt x="812" y="678"/>
                </a:cubicBezTo>
                <a:cubicBezTo>
                  <a:pt x="1044" y="678"/>
                  <a:pt x="1044" y="678"/>
                  <a:pt x="1044" y="678"/>
                </a:cubicBezTo>
                <a:cubicBezTo>
                  <a:pt x="1044" y="2284"/>
                  <a:pt x="1044" y="2284"/>
                  <a:pt x="1044" y="2284"/>
                </a:cubicBezTo>
                <a:lnTo>
                  <a:pt x="812" y="2284"/>
                </a:lnTo>
                <a:close/>
                <a:moveTo>
                  <a:pt x="1588" y="2659"/>
                </a:moveTo>
                <a:lnTo>
                  <a:pt x="1588" y="2659"/>
                </a:lnTo>
                <a:cubicBezTo>
                  <a:pt x="1329" y="2659"/>
                  <a:pt x="1329" y="2659"/>
                  <a:pt x="1329" y="2659"/>
                </a:cubicBezTo>
                <a:cubicBezTo>
                  <a:pt x="1329" y="2498"/>
                  <a:pt x="1329" y="2498"/>
                  <a:pt x="1329" y="2498"/>
                </a:cubicBezTo>
                <a:cubicBezTo>
                  <a:pt x="1339" y="2471"/>
                  <a:pt x="1347" y="2453"/>
                  <a:pt x="1347" y="2418"/>
                </a:cubicBezTo>
                <a:cubicBezTo>
                  <a:pt x="1347" y="545"/>
                  <a:pt x="1347" y="545"/>
                  <a:pt x="1347" y="545"/>
                </a:cubicBezTo>
                <a:cubicBezTo>
                  <a:pt x="1347" y="509"/>
                  <a:pt x="1339" y="491"/>
                  <a:pt x="1329" y="464"/>
                </a:cubicBezTo>
                <a:cubicBezTo>
                  <a:pt x="1329" y="304"/>
                  <a:pt x="1329" y="304"/>
                  <a:pt x="1329" y="304"/>
                </a:cubicBezTo>
                <a:cubicBezTo>
                  <a:pt x="1588" y="304"/>
                  <a:pt x="1588" y="304"/>
                  <a:pt x="1588" y="304"/>
                </a:cubicBezTo>
                <a:cubicBezTo>
                  <a:pt x="1588" y="1098"/>
                  <a:pt x="1588" y="1098"/>
                  <a:pt x="1588" y="1098"/>
                </a:cubicBezTo>
                <a:cubicBezTo>
                  <a:pt x="1588" y="1820"/>
                  <a:pt x="1588" y="1820"/>
                  <a:pt x="1588" y="1820"/>
                </a:cubicBezTo>
                <a:lnTo>
                  <a:pt x="1588" y="2659"/>
                </a:lnTo>
                <a:close/>
                <a:moveTo>
                  <a:pt x="1865" y="1677"/>
                </a:moveTo>
                <a:lnTo>
                  <a:pt x="1865" y="1677"/>
                </a:lnTo>
                <a:cubicBezTo>
                  <a:pt x="1865" y="1240"/>
                  <a:pt x="1865" y="1240"/>
                  <a:pt x="1865" y="1240"/>
                </a:cubicBezTo>
                <a:cubicBezTo>
                  <a:pt x="1945" y="1240"/>
                  <a:pt x="1945" y="1240"/>
                  <a:pt x="1945" y="1240"/>
                </a:cubicBezTo>
                <a:cubicBezTo>
                  <a:pt x="1910" y="1686"/>
                  <a:pt x="1910" y="1686"/>
                  <a:pt x="1910" y="1686"/>
                </a:cubicBezTo>
                <a:cubicBezTo>
                  <a:pt x="1901" y="1677"/>
                  <a:pt x="1892" y="1677"/>
                  <a:pt x="1883" y="1677"/>
                </a:cubicBezTo>
                <a:lnTo>
                  <a:pt x="1865" y="1677"/>
                </a:lnTo>
                <a:close/>
                <a:moveTo>
                  <a:pt x="3097" y="1525"/>
                </a:moveTo>
                <a:lnTo>
                  <a:pt x="3097" y="1525"/>
                </a:lnTo>
                <a:cubicBezTo>
                  <a:pt x="3061" y="1525"/>
                  <a:pt x="3025" y="1508"/>
                  <a:pt x="2998" y="1481"/>
                </a:cubicBezTo>
                <a:cubicBezTo>
                  <a:pt x="3114" y="1400"/>
                  <a:pt x="3213" y="1302"/>
                  <a:pt x="3248" y="1214"/>
                </a:cubicBezTo>
                <a:cubicBezTo>
                  <a:pt x="3284" y="1134"/>
                  <a:pt x="3275" y="1045"/>
                  <a:pt x="3257" y="982"/>
                </a:cubicBezTo>
                <a:cubicBezTo>
                  <a:pt x="3239" y="902"/>
                  <a:pt x="3204" y="830"/>
                  <a:pt x="3159" y="777"/>
                </a:cubicBezTo>
                <a:cubicBezTo>
                  <a:pt x="3123" y="741"/>
                  <a:pt x="3088" y="714"/>
                  <a:pt x="3052" y="688"/>
                </a:cubicBezTo>
                <a:cubicBezTo>
                  <a:pt x="3088" y="670"/>
                  <a:pt x="3132" y="652"/>
                  <a:pt x="3177" y="661"/>
                </a:cubicBezTo>
                <a:cubicBezTo>
                  <a:pt x="3221" y="661"/>
                  <a:pt x="3266" y="688"/>
                  <a:pt x="3302" y="723"/>
                </a:cubicBezTo>
                <a:cubicBezTo>
                  <a:pt x="3329" y="759"/>
                  <a:pt x="3346" y="803"/>
                  <a:pt x="3338" y="848"/>
                </a:cubicBezTo>
                <a:cubicBezTo>
                  <a:pt x="3293" y="1365"/>
                  <a:pt x="3293" y="1365"/>
                  <a:pt x="3293" y="1365"/>
                </a:cubicBezTo>
                <a:cubicBezTo>
                  <a:pt x="3284" y="1463"/>
                  <a:pt x="3195" y="1534"/>
                  <a:pt x="3097" y="1525"/>
                </a:cubicBezTo>
                <a:close/>
                <a:moveTo>
                  <a:pt x="3721" y="1748"/>
                </a:moveTo>
                <a:lnTo>
                  <a:pt x="3721" y="1748"/>
                </a:lnTo>
                <a:cubicBezTo>
                  <a:pt x="3677" y="1748"/>
                  <a:pt x="3632" y="1722"/>
                  <a:pt x="3605" y="1686"/>
                </a:cubicBezTo>
                <a:cubicBezTo>
                  <a:pt x="3570" y="1650"/>
                  <a:pt x="3561" y="1606"/>
                  <a:pt x="3561" y="1552"/>
                </a:cubicBezTo>
                <a:cubicBezTo>
                  <a:pt x="3632" y="785"/>
                  <a:pt x="3632" y="785"/>
                  <a:pt x="3632" y="785"/>
                </a:cubicBezTo>
                <a:cubicBezTo>
                  <a:pt x="3641" y="688"/>
                  <a:pt x="3721" y="616"/>
                  <a:pt x="3819" y="625"/>
                </a:cubicBezTo>
                <a:cubicBezTo>
                  <a:pt x="3872" y="625"/>
                  <a:pt x="3917" y="652"/>
                  <a:pt x="3944" y="688"/>
                </a:cubicBezTo>
                <a:cubicBezTo>
                  <a:pt x="3970" y="714"/>
                  <a:pt x="3979" y="741"/>
                  <a:pt x="3988" y="777"/>
                </a:cubicBezTo>
                <a:cubicBezTo>
                  <a:pt x="3979" y="785"/>
                  <a:pt x="3979" y="803"/>
                  <a:pt x="3979" y="821"/>
                </a:cubicBezTo>
                <a:cubicBezTo>
                  <a:pt x="3917" y="1588"/>
                  <a:pt x="3917" y="1588"/>
                  <a:pt x="3917" y="1588"/>
                </a:cubicBezTo>
                <a:cubicBezTo>
                  <a:pt x="3908" y="1606"/>
                  <a:pt x="3908" y="1615"/>
                  <a:pt x="3908" y="1632"/>
                </a:cubicBezTo>
                <a:cubicBezTo>
                  <a:pt x="3881" y="1704"/>
                  <a:pt x="3811" y="1757"/>
                  <a:pt x="3721" y="1748"/>
                </a:cubicBezTo>
                <a:close/>
                <a:moveTo>
                  <a:pt x="4488" y="1766"/>
                </a:moveTo>
                <a:lnTo>
                  <a:pt x="4488" y="1766"/>
                </a:lnTo>
                <a:cubicBezTo>
                  <a:pt x="4452" y="1793"/>
                  <a:pt x="4398" y="1811"/>
                  <a:pt x="4354" y="1811"/>
                </a:cubicBezTo>
                <a:cubicBezTo>
                  <a:pt x="4274" y="1802"/>
                  <a:pt x="4202" y="1731"/>
                  <a:pt x="4193" y="1659"/>
                </a:cubicBezTo>
                <a:cubicBezTo>
                  <a:pt x="4193" y="1641"/>
                  <a:pt x="4193" y="1624"/>
                  <a:pt x="4202" y="1615"/>
                </a:cubicBezTo>
                <a:cubicBezTo>
                  <a:pt x="4265" y="839"/>
                  <a:pt x="4265" y="839"/>
                  <a:pt x="4265" y="839"/>
                </a:cubicBezTo>
                <a:cubicBezTo>
                  <a:pt x="4265" y="830"/>
                  <a:pt x="4265" y="812"/>
                  <a:pt x="4265" y="795"/>
                </a:cubicBezTo>
                <a:cubicBezTo>
                  <a:pt x="4274" y="768"/>
                  <a:pt x="4291" y="741"/>
                  <a:pt x="4318" y="723"/>
                </a:cubicBezTo>
                <a:cubicBezTo>
                  <a:pt x="4363" y="688"/>
                  <a:pt x="4408" y="670"/>
                  <a:pt x="4452" y="678"/>
                </a:cubicBezTo>
                <a:cubicBezTo>
                  <a:pt x="4541" y="688"/>
                  <a:pt x="4604" y="750"/>
                  <a:pt x="4613" y="839"/>
                </a:cubicBezTo>
                <a:cubicBezTo>
                  <a:pt x="4613" y="848"/>
                  <a:pt x="4613" y="857"/>
                  <a:pt x="4613" y="875"/>
                </a:cubicBezTo>
                <a:cubicBezTo>
                  <a:pt x="4541" y="1641"/>
                  <a:pt x="4541" y="1641"/>
                  <a:pt x="4541" y="1641"/>
                </a:cubicBezTo>
                <a:cubicBezTo>
                  <a:pt x="4541" y="1650"/>
                  <a:pt x="4541" y="1668"/>
                  <a:pt x="4541" y="1677"/>
                </a:cubicBezTo>
                <a:cubicBezTo>
                  <a:pt x="4532" y="1713"/>
                  <a:pt x="4515" y="1739"/>
                  <a:pt x="4488" y="1766"/>
                </a:cubicBezTo>
                <a:close/>
                <a:moveTo>
                  <a:pt x="4988" y="1865"/>
                </a:moveTo>
                <a:lnTo>
                  <a:pt x="4988" y="1865"/>
                </a:lnTo>
                <a:cubicBezTo>
                  <a:pt x="4898" y="1855"/>
                  <a:pt x="4836" y="1784"/>
                  <a:pt x="4827" y="1704"/>
                </a:cubicBezTo>
                <a:cubicBezTo>
                  <a:pt x="4827" y="1695"/>
                  <a:pt x="4827" y="1677"/>
                  <a:pt x="4827" y="1668"/>
                </a:cubicBezTo>
                <a:cubicBezTo>
                  <a:pt x="4898" y="893"/>
                  <a:pt x="4898" y="893"/>
                  <a:pt x="4898" y="893"/>
                </a:cubicBezTo>
                <a:cubicBezTo>
                  <a:pt x="4898" y="884"/>
                  <a:pt x="4898" y="875"/>
                  <a:pt x="4898" y="857"/>
                </a:cubicBezTo>
                <a:cubicBezTo>
                  <a:pt x="4925" y="777"/>
                  <a:pt x="4996" y="723"/>
                  <a:pt x="5086" y="732"/>
                </a:cubicBezTo>
                <a:cubicBezTo>
                  <a:pt x="5184" y="741"/>
                  <a:pt x="5255" y="830"/>
                  <a:pt x="5246" y="928"/>
                </a:cubicBezTo>
                <a:cubicBezTo>
                  <a:pt x="5184" y="1695"/>
                  <a:pt x="5184" y="1695"/>
                  <a:pt x="5184" y="1695"/>
                </a:cubicBezTo>
                <a:lnTo>
                  <a:pt x="5184" y="1695"/>
                </a:lnTo>
                <a:lnTo>
                  <a:pt x="5184" y="1695"/>
                </a:lnTo>
                <a:cubicBezTo>
                  <a:pt x="5175" y="1793"/>
                  <a:pt x="5086" y="1873"/>
                  <a:pt x="4988" y="1865"/>
                </a:cubicBezTo>
                <a:close/>
                <a:moveTo>
                  <a:pt x="5487" y="1677"/>
                </a:moveTo>
                <a:lnTo>
                  <a:pt x="5487" y="1677"/>
                </a:lnTo>
                <a:cubicBezTo>
                  <a:pt x="5479" y="1677"/>
                  <a:pt x="5469" y="1677"/>
                  <a:pt x="5461" y="1677"/>
                </a:cubicBezTo>
                <a:cubicBezTo>
                  <a:pt x="5505" y="1232"/>
                  <a:pt x="5505" y="1232"/>
                  <a:pt x="5505" y="1232"/>
                </a:cubicBezTo>
                <a:cubicBezTo>
                  <a:pt x="5514" y="1232"/>
                  <a:pt x="5514" y="1240"/>
                  <a:pt x="5523" y="1240"/>
                </a:cubicBezTo>
                <a:cubicBezTo>
                  <a:pt x="5541" y="1240"/>
                  <a:pt x="5541" y="1240"/>
                  <a:pt x="5541" y="1240"/>
                </a:cubicBezTo>
                <a:cubicBezTo>
                  <a:pt x="5541" y="1677"/>
                  <a:pt x="5541" y="1677"/>
                  <a:pt x="5541" y="1677"/>
                </a:cubicBezTo>
                <a:lnTo>
                  <a:pt x="5487" y="1677"/>
                </a:lnTo>
                <a:close/>
                <a:moveTo>
                  <a:pt x="6076" y="2632"/>
                </a:moveTo>
                <a:lnTo>
                  <a:pt x="6076" y="2632"/>
                </a:lnTo>
                <a:cubicBezTo>
                  <a:pt x="5818" y="2632"/>
                  <a:pt x="5818" y="2632"/>
                  <a:pt x="5818" y="2632"/>
                </a:cubicBezTo>
                <a:cubicBezTo>
                  <a:pt x="5818" y="1820"/>
                  <a:pt x="5818" y="1820"/>
                  <a:pt x="5818" y="1820"/>
                </a:cubicBezTo>
                <a:cubicBezTo>
                  <a:pt x="5818" y="1098"/>
                  <a:pt x="5818" y="1098"/>
                  <a:pt x="5818" y="1098"/>
                </a:cubicBezTo>
                <a:cubicBezTo>
                  <a:pt x="5818" y="286"/>
                  <a:pt x="5818" y="286"/>
                  <a:pt x="5818" y="286"/>
                </a:cubicBezTo>
                <a:cubicBezTo>
                  <a:pt x="6076" y="286"/>
                  <a:pt x="6076" y="286"/>
                  <a:pt x="6076" y="286"/>
                </a:cubicBezTo>
                <a:cubicBezTo>
                  <a:pt x="6076" y="536"/>
                  <a:pt x="6076" y="536"/>
                  <a:pt x="6076" y="536"/>
                </a:cubicBezTo>
                <a:cubicBezTo>
                  <a:pt x="6076" y="2418"/>
                  <a:pt x="6076" y="2418"/>
                  <a:pt x="6076" y="2418"/>
                </a:cubicBezTo>
                <a:lnTo>
                  <a:pt x="6076" y="2632"/>
                </a:lnTo>
                <a:close/>
                <a:moveTo>
                  <a:pt x="6612" y="2284"/>
                </a:moveTo>
                <a:lnTo>
                  <a:pt x="6612" y="2284"/>
                </a:lnTo>
                <a:cubicBezTo>
                  <a:pt x="6353" y="2284"/>
                  <a:pt x="6353" y="2284"/>
                  <a:pt x="6353" y="2284"/>
                </a:cubicBezTo>
                <a:cubicBezTo>
                  <a:pt x="6353" y="678"/>
                  <a:pt x="6353" y="678"/>
                  <a:pt x="6353" y="678"/>
                </a:cubicBezTo>
                <a:cubicBezTo>
                  <a:pt x="6612" y="678"/>
                  <a:pt x="6612" y="678"/>
                  <a:pt x="6612" y="678"/>
                </a:cubicBezTo>
                <a:cubicBezTo>
                  <a:pt x="6612" y="1009"/>
                  <a:pt x="6612" y="1009"/>
                  <a:pt x="6612" y="1009"/>
                </a:cubicBezTo>
                <a:cubicBezTo>
                  <a:pt x="6612" y="1954"/>
                  <a:pt x="6612" y="1954"/>
                  <a:pt x="6612" y="1954"/>
                </a:cubicBezTo>
                <a:lnTo>
                  <a:pt x="6612" y="2284"/>
                </a:lnTo>
                <a:close/>
                <a:moveTo>
                  <a:pt x="7147" y="1811"/>
                </a:moveTo>
                <a:lnTo>
                  <a:pt x="7147" y="1811"/>
                </a:lnTo>
                <a:cubicBezTo>
                  <a:pt x="6889" y="1811"/>
                  <a:pt x="6889" y="1811"/>
                  <a:pt x="6889" y="1811"/>
                </a:cubicBezTo>
                <a:cubicBezTo>
                  <a:pt x="6889" y="1152"/>
                  <a:pt x="6889" y="1152"/>
                  <a:pt x="6889" y="1152"/>
                </a:cubicBezTo>
                <a:cubicBezTo>
                  <a:pt x="7147" y="1152"/>
                  <a:pt x="7147" y="1152"/>
                  <a:pt x="7147" y="1152"/>
                </a:cubicBezTo>
                <a:lnTo>
                  <a:pt x="7147" y="1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34">
            <a:extLst>
              <a:ext uri="{FF2B5EF4-FFF2-40B4-BE49-F238E27FC236}">
                <a16:creationId xmlns:a16="http://schemas.microsoft.com/office/drawing/2014/main" id="{BB61A759-57A6-A846-BB7C-1624D46F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594" y="4348858"/>
            <a:ext cx="1744514" cy="1744514"/>
          </a:xfrm>
          <a:custGeom>
            <a:avLst/>
            <a:gdLst>
              <a:gd name="T0" fmla="*/ 1714 w 1715"/>
              <a:gd name="T1" fmla="*/ 857 h 1715"/>
              <a:gd name="T2" fmla="*/ 1714 w 1715"/>
              <a:gd name="T3" fmla="*/ 857 h 1715"/>
              <a:gd name="T4" fmla="*/ 857 w 1715"/>
              <a:gd name="T5" fmla="*/ 1714 h 1715"/>
              <a:gd name="T6" fmla="*/ 0 w 1715"/>
              <a:gd name="T7" fmla="*/ 857 h 1715"/>
              <a:gd name="T8" fmla="*/ 857 w 1715"/>
              <a:gd name="T9" fmla="*/ 0 h 1715"/>
              <a:gd name="T10" fmla="*/ 1714 w 1715"/>
              <a:gd name="T11" fmla="*/ 857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1714" y="857"/>
                </a:moveTo>
                <a:lnTo>
                  <a:pt x="1714" y="857"/>
                </a:lnTo>
                <a:cubicBezTo>
                  <a:pt x="1714" y="1330"/>
                  <a:pt x="1330" y="1714"/>
                  <a:pt x="857" y="1714"/>
                </a:cubicBezTo>
                <a:cubicBezTo>
                  <a:pt x="384" y="1714"/>
                  <a:pt x="0" y="1330"/>
                  <a:pt x="0" y="857"/>
                </a:cubicBezTo>
                <a:cubicBezTo>
                  <a:pt x="0" y="384"/>
                  <a:pt x="384" y="0"/>
                  <a:pt x="857" y="0"/>
                </a:cubicBezTo>
                <a:cubicBezTo>
                  <a:pt x="1330" y="0"/>
                  <a:pt x="1714" y="384"/>
                  <a:pt x="1714" y="8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35">
            <a:extLst>
              <a:ext uri="{FF2B5EF4-FFF2-40B4-BE49-F238E27FC236}">
                <a16:creationId xmlns:a16="http://schemas.microsoft.com/office/drawing/2014/main" id="{14394497-FAE0-4945-AFE9-BB6C683B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594" y="9133942"/>
            <a:ext cx="1744514" cy="1744517"/>
          </a:xfrm>
          <a:custGeom>
            <a:avLst/>
            <a:gdLst>
              <a:gd name="T0" fmla="*/ 1714 w 1715"/>
              <a:gd name="T1" fmla="*/ 857 h 1715"/>
              <a:gd name="T2" fmla="*/ 1714 w 1715"/>
              <a:gd name="T3" fmla="*/ 857 h 1715"/>
              <a:gd name="T4" fmla="*/ 857 w 1715"/>
              <a:gd name="T5" fmla="*/ 1714 h 1715"/>
              <a:gd name="T6" fmla="*/ 0 w 1715"/>
              <a:gd name="T7" fmla="*/ 857 h 1715"/>
              <a:gd name="T8" fmla="*/ 857 w 1715"/>
              <a:gd name="T9" fmla="*/ 0 h 1715"/>
              <a:gd name="T10" fmla="*/ 1714 w 1715"/>
              <a:gd name="T11" fmla="*/ 857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1714" y="857"/>
                </a:moveTo>
                <a:lnTo>
                  <a:pt x="1714" y="857"/>
                </a:lnTo>
                <a:cubicBezTo>
                  <a:pt x="1714" y="1330"/>
                  <a:pt x="1330" y="1714"/>
                  <a:pt x="857" y="1714"/>
                </a:cubicBezTo>
                <a:cubicBezTo>
                  <a:pt x="384" y="1714"/>
                  <a:pt x="0" y="1330"/>
                  <a:pt x="0" y="857"/>
                </a:cubicBezTo>
                <a:cubicBezTo>
                  <a:pt x="0" y="384"/>
                  <a:pt x="384" y="0"/>
                  <a:pt x="857" y="0"/>
                </a:cubicBezTo>
                <a:cubicBezTo>
                  <a:pt x="1330" y="0"/>
                  <a:pt x="1714" y="384"/>
                  <a:pt x="1714" y="8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36">
            <a:extLst>
              <a:ext uri="{FF2B5EF4-FFF2-40B4-BE49-F238E27FC236}">
                <a16:creationId xmlns:a16="http://schemas.microsoft.com/office/drawing/2014/main" id="{BB151C2D-F404-254D-8056-8B956205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025" y="4348858"/>
            <a:ext cx="1744514" cy="1744514"/>
          </a:xfrm>
          <a:custGeom>
            <a:avLst/>
            <a:gdLst>
              <a:gd name="T0" fmla="*/ 1713 w 1714"/>
              <a:gd name="T1" fmla="*/ 857 h 1715"/>
              <a:gd name="T2" fmla="*/ 1713 w 1714"/>
              <a:gd name="T3" fmla="*/ 857 h 1715"/>
              <a:gd name="T4" fmla="*/ 856 w 1714"/>
              <a:gd name="T5" fmla="*/ 1714 h 1715"/>
              <a:gd name="T6" fmla="*/ 0 w 1714"/>
              <a:gd name="T7" fmla="*/ 857 h 1715"/>
              <a:gd name="T8" fmla="*/ 856 w 1714"/>
              <a:gd name="T9" fmla="*/ 0 h 1715"/>
              <a:gd name="T10" fmla="*/ 1713 w 1714"/>
              <a:gd name="T11" fmla="*/ 857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4" h="1715">
                <a:moveTo>
                  <a:pt x="1713" y="857"/>
                </a:moveTo>
                <a:lnTo>
                  <a:pt x="1713" y="857"/>
                </a:lnTo>
                <a:cubicBezTo>
                  <a:pt x="1713" y="1330"/>
                  <a:pt x="1329" y="1714"/>
                  <a:pt x="856" y="1714"/>
                </a:cubicBezTo>
                <a:cubicBezTo>
                  <a:pt x="384" y="1714"/>
                  <a:pt x="0" y="1330"/>
                  <a:pt x="0" y="857"/>
                </a:cubicBezTo>
                <a:cubicBezTo>
                  <a:pt x="0" y="384"/>
                  <a:pt x="384" y="0"/>
                  <a:pt x="856" y="0"/>
                </a:cubicBezTo>
                <a:cubicBezTo>
                  <a:pt x="1329" y="0"/>
                  <a:pt x="1713" y="384"/>
                  <a:pt x="1713" y="8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37">
            <a:extLst>
              <a:ext uri="{FF2B5EF4-FFF2-40B4-BE49-F238E27FC236}">
                <a16:creationId xmlns:a16="http://schemas.microsoft.com/office/drawing/2014/main" id="{34CC7549-6988-B54E-958E-1E3A9883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025" y="9133942"/>
            <a:ext cx="1744514" cy="1744517"/>
          </a:xfrm>
          <a:custGeom>
            <a:avLst/>
            <a:gdLst>
              <a:gd name="T0" fmla="*/ 1713 w 1714"/>
              <a:gd name="T1" fmla="*/ 857 h 1715"/>
              <a:gd name="T2" fmla="*/ 1713 w 1714"/>
              <a:gd name="T3" fmla="*/ 857 h 1715"/>
              <a:gd name="T4" fmla="*/ 856 w 1714"/>
              <a:gd name="T5" fmla="*/ 1714 h 1715"/>
              <a:gd name="T6" fmla="*/ 0 w 1714"/>
              <a:gd name="T7" fmla="*/ 857 h 1715"/>
              <a:gd name="T8" fmla="*/ 856 w 1714"/>
              <a:gd name="T9" fmla="*/ 0 h 1715"/>
              <a:gd name="T10" fmla="*/ 1713 w 1714"/>
              <a:gd name="T11" fmla="*/ 857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4" h="1715">
                <a:moveTo>
                  <a:pt x="1713" y="857"/>
                </a:moveTo>
                <a:lnTo>
                  <a:pt x="1713" y="857"/>
                </a:lnTo>
                <a:cubicBezTo>
                  <a:pt x="1713" y="1330"/>
                  <a:pt x="1329" y="1714"/>
                  <a:pt x="856" y="1714"/>
                </a:cubicBezTo>
                <a:cubicBezTo>
                  <a:pt x="384" y="1714"/>
                  <a:pt x="0" y="1330"/>
                  <a:pt x="0" y="857"/>
                </a:cubicBezTo>
                <a:cubicBezTo>
                  <a:pt x="0" y="384"/>
                  <a:pt x="384" y="0"/>
                  <a:pt x="856" y="0"/>
                </a:cubicBezTo>
                <a:cubicBezTo>
                  <a:pt x="1329" y="0"/>
                  <a:pt x="1713" y="384"/>
                  <a:pt x="1713" y="8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38">
            <a:extLst>
              <a:ext uri="{FF2B5EF4-FFF2-40B4-BE49-F238E27FC236}">
                <a16:creationId xmlns:a16="http://schemas.microsoft.com/office/drawing/2014/main" id="{C6742CAA-1A9B-0848-A8C2-141D47D72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70" y="4721080"/>
            <a:ext cx="919348" cy="1000071"/>
          </a:xfrm>
          <a:custGeom>
            <a:avLst/>
            <a:gdLst>
              <a:gd name="T0" fmla="*/ 830 w 902"/>
              <a:gd name="T1" fmla="*/ 277 h 983"/>
              <a:gd name="T2" fmla="*/ 499 w 902"/>
              <a:gd name="T3" fmla="*/ 268 h 983"/>
              <a:gd name="T4" fmla="*/ 473 w 902"/>
              <a:gd name="T5" fmla="*/ 232 h 983"/>
              <a:gd name="T6" fmla="*/ 241 w 902"/>
              <a:gd name="T7" fmla="*/ 0 h 983"/>
              <a:gd name="T8" fmla="*/ 0 w 902"/>
              <a:gd name="T9" fmla="*/ 232 h 983"/>
              <a:gd name="T10" fmla="*/ 0 w 902"/>
              <a:gd name="T11" fmla="*/ 669 h 983"/>
              <a:gd name="T12" fmla="*/ 366 w 902"/>
              <a:gd name="T13" fmla="*/ 982 h 983"/>
              <a:gd name="T14" fmla="*/ 535 w 902"/>
              <a:gd name="T15" fmla="*/ 910 h 983"/>
              <a:gd name="T16" fmla="*/ 687 w 902"/>
              <a:gd name="T17" fmla="*/ 759 h 983"/>
              <a:gd name="T18" fmla="*/ 901 w 902"/>
              <a:gd name="T19" fmla="*/ 437 h 983"/>
              <a:gd name="T20" fmla="*/ 53 w 902"/>
              <a:gd name="T21" fmla="*/ 232 h 983"/>
              <a:gd name="T22" fmla="*/ 241 w 902"/>
              <a:gd name="T23" fmla="*/ 45 h 983"/>
              <a:gd name="T24" fmla="*/ 428 w 902"/>
              <a:gd name="T25" fmla="*/ 232 h 983"/>
              <a:gd name="T26" fmla="*/ 348 w 902"/>
              <a:gd name="T27" fmla="*/ 419 h 983"/>
              <a:gd name="T28" fmla="*/ 53 w 902"/>
              <a:gd name="T29" fmla="*/ 661 h 983"/>
              <a:gd name="T30" fmla="*/ 53 w 902"/>
              <a:gd name="T31" fmla="*/ 661 h 983"/>
              <a:gd name="T32" fmla="*/ 196 w 902"/>
              <a:gd name="T33" fmla="*/ 580 h 983"/>
              <a:gd name="T34" fmla="*/ 196 w 902"/>
              <a:gd name="T35" fmla="*/ 580 h 983"/>
              <a:gd name="T36" fmla="*/ 178 w 902"/>
              <a:gd name="T37" fmla="*/ 589 h 983"/>
              <a:gd name="T38" fmla="*/ 178 w 902"/>
              <a:gd name="T39" fmla="*/ 598 h 983"/>
              <a:gd name="T40" fmla="*/ 169 w 902"/>
              <a:gd name="T41" fmla="*/ 616 h 983"/>
              <a:gd name="T42" fmla="*/ 160 w 902"/>
              <a:gd name="T43" fmla="*/ 616 h 983"/>
              <a:gd name="T44" fmla="*/ 152 w 902"/>
              <a:gd name="T45" fmla="*/ 634 h 983"/>
              <a:gd name="T46" fmla="*/ 152 w 902"/>
              <a:gd name="T47" fmla="*/ 643 h 983"/>
              <a:gd name="T48" fmla="*/ 142 w 902"/>
              <a:gd name="T49" fmla="*/ 652 h 983"/>
              <a:gd name="T50" fmla="*/ 142 w 902"/>
              <a:gd name="T51" fmla="*/ 661 h 983"/>
              <a:gd name="T52" fmla="*/ 134 w 902"/>
              <a:gd name="T53" fmla="*/ 679 h 983"/>
              <a:gd name="T54" fmla="*/ 134 w 902"/>
              <a:gd name="T55" fmla="*/ 687 h 983"/>
              <a:gd name="T56" fmla="*/ 134 w 902"/>
              <a:gd name="T57" fmla="*/ 696 h 983"/>
              <a:gd name="T58" fmla="*/ 125 w 902"/>
              <a:gd name="T59" fmla="*/ 705 h 983"/>
              <a:gd name="T60" fmla="*/ 125 w 902"/>
              <a:gd name="T61" fmla="*/ 723 h 983"/>
              <a:gd name="T62" fmla="*/ 125 w 902"/>
              <a:gd name="T63" fmla="*/ 732 h 983"/>
              <a:gd name="T64" fmla="*/ 125 w 902"/>
              <a:gd name="T65" fmla="*/ 750 h 983"/>
              <a:gd name="T66" fmla="*/ 125 w 902"/>
              <a:gd name="T67" fmla="*/ 759 h 983"/>
              <a:gd name="T68" fmla="*/ 125 w 902"/>
              <a:gd name="T69" fmla="*/ 768 h 983"/>
              <a:gd name="T70" fmla="*/ 125 w 902"/>
              <a:gd name="T71" fmla="*/ 776 h 983"/>
              <a:gd name="T72" fmla="*/ 134 w 902"/>
              <a:gd name="T73" fmla="*/ 794 h 983"/>
              <a:gd name="T74" fmla="*/ 134 w 902"/>
              <a:gd name="T75" fmla="*/ 803 h 983"/>
              <a:gd name="T76" fmla="*/ 53 w 902"/>
              <a:gd name="T77" fmla="*/ 661 h 983"/>
              <a:gd name="T78" fmla="*/ 491 w 902"/>
              <a:gd name="T79" fmla="*/ 884 h 983"/>
              <a:gd name="T80" fmla="*/ 232 w 902"/>
              <a:gd name="T81" fmla="*/ 875 h 983"/>
              <a:gd name="T82" fmla="*/ 232 w 902"/>
              <a:gd name="T83" fmla="*/ 616 h 983"/>
              <a:gd name="T84" fmla="*/ 499 w 902"/>
              <a:gd name="T85" fmla="*/ 875 h 983"/>
              <a:gd name="T86" fmla="*/ 803 w 902"/>
              <a:gd name="T87" fmla="*/ 571 h 983"/>
              <a:gd name="T88" fmla="*/ 402 w 902"/>
              <a:gd name="T89" fmla="*/ 446 h 983"/>
              <a:gd name="T90" fmla="*/ 535 w 902"/>
              <a:gd name="T91" fmla="*/ 304 h 983"/>
              <a:gd name="T92" fmla="*/ 794 w 902"/>
              <a:gd name="T93" fmla="*/ 312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2" h="983">
                <a:moveTo>
                  <a:pt x="901" y="437"/>
                </a:moveTo>
                <a:lnTo>
                  <a:pt x="901" y="437"/>
                </a:lnTo>
                <a:cubicBezTo>
                  <a:pt x="901" y="375"/>
                  <a:pt x="874" y="322"/>
                  <a:pt x="830" y="277"/>
                </a:cubicBezTo>
                <a:cubicBezTo>
                  <a:pt x="785" y="232"/>
                  <a:pt x="732" y="205"/>
                  <a:pt x="669" y="205"/>
                </a:cubicBezTo>
                <a:lnTo>
                  <a:pt x="669" y="205"/>
                </a:lnTo>
                <a:cubicBezTo>
                  <a:pt x="607" y="205"/>
                  <a:pt x="544" y="232"/>
                  <a:pt x="499" y="268"/>
                </a:cubicBezTo>
                <a:cubicBezTo>
                  <a:pt x="499" y="277"/>
                  <a:pt x="499" y="277"/>
                  <a:pt x="499" y="277"/>
                </a:cubicBezTo>
                <a:cubicBezTo>
                  <a:pt x="473" y="295"/>
                  <a:pt x="473" y="295"/>
                  <a:pt x="473" y="295"/>
                </a:cubicBezTo>
                <a:cubicBezTo>
                  <a:pt x="473" y="232"/>
                  <a:pt x="473" y="232"/>
                  <a:pt x="473" y="232"/>
                </a:cubicBezTo>
                <a:lnTo>
                  <a:pt x="473" y="232"/>
                </a:lnTo>
                <a:cubicBezTo>
                  <a:pt x="473" y="170"/>
                  <a:pt x="446" y="107"/>
                  <a:pt x="402" y="63"/>
                </a:cubicBezTo>
                <a:cubicBezTo>
                  <a:pt x="357" y="18"/>
                  <a:pt x="303" y="0"/>
                  <a:pt x="241" y="0"/>
                </a:cubicBezTo>
                <a:cubicBezTo>
                  <a:pt x="178" y="0"/>
                  <a:pt x="116" y="18"/>
                  <a:pt x="71" y="63"/>
                </a:cubicBezTo>
                <a:cubicBezTo>
                  <a:pt x="27" y="107"/>
                  <a:pt x="0" y="170"/>
                  <a:pt x="0" y="232"/>
                </a:cubicBezTo>
                <a:lnTo>
                  <a:pt x="0" y="232"/>
                </a:lnTo>
                <a:cubicBezTo>
                  <a:pt x="0" y="446"/>
                  <a:pt x="0" y="446"/>
                  <a:pt x="0" y="446"/>
                </a:cubicBezTo>
                <a:cubicBezTo>
                  <a:pt x="0" y="661"/>
                  <a:pt x="0" y="661"/>
                  <a:pt x="0" y="661"/>
                </a:cubicBezTo>
                <a:cubicBezTo>
                  <a:pt x="0" y="661"/>
                  <a:pt x="0" y="661"/>
                  <a:pt x="0" y="669"/>
                </a:cubicBezTo>
                <a:cubicBezTo>
                  <a:pt x="0" y="768"/>
                  <a:pt x="71" y="857"/>
                  <a:pt x="178" y="893"/>
                </a:cubicBezTo>
                <a:cubicBezTo>
                  <a:pt x="178" y="902"/>
                  <a:pt x="187" y="902"/>
                  <a:pt x="196" y="910"/>
                </a:cubicBezTo>
                <a:cubicBezTo>
                  <a:pt x="241" y="955"/>
                  <a:pt x="303" y="982"/>
                  <a:pt x="366" y="982"/>
                </a:cubicBezTo>
                <a:lnTo>
                  <a:pt x="366" y="982"/>
                </a:lnTo>
                <a:cubicBezTo>
                  <a:pt x="428" y="982"/>
                  <a:pt x="482" y="955"/>
                  <a:pt x="526" y="919"/>
                </a:cubicBezTo>
                <a:lnTo>
                  <a:pt x="535" y="910"/>
                </a:lnTo>
                <a:cubicBezTo>
                  <a:pt x="687" y="759"/>
                  <a:pt x="687" y="759"/>
                  <a:pt x="687" y="759"/>
                </a:cubicBezTo>
                <a:lnTo>
                  <a:pt x="687" y="759"/>
                </a:lnTo>
                <a:lnTo>
                  <a:pt x="687" y="759"/>
                </a:lnTo>
                <a:cubicBezTo>
                  <a:pt x="830" y="616"/>
                  <a:pt x="830" y="616"/>
                  <a:pt x="830" y="616"/>
                </a:cubicBezTo>
                <a:cubicBezTo>
                  <a:pt x="839" y="607"/>
                  <a:pt x="839" y="607"/>
                  <a:pt x="839" y="607"/>
                </a:cubicBezTo>
                <a:cubicBezTo>
                  <a:pt x="883" y="562"/>
                  <a:pt x="901" y="500"/>
                  <a:pt x="901" y="437"/>
                </a:cubicBezTo>
                <a:close/>
                <a:moveTo>
                  <a:pt x="53" y="232"/>
                </a:moveTo>
                <a:lnTo>
                  <a:pt x="53" y="232"/>
                </a:lnTo>
                <a:lnTo>
                  <a:pt x="53" y="232"/>
                </a:lnTo>
                <a:lnTo>
                  <a:pt x="53" y="232"/>
                </a:lnTo>
                <a:cubicBezTo>
                  <a:pt x="53" y="179"/>
                  <a:pt x="71" y="134"/>
                  <a:pt x="107" y="98"/>
                </a:cubicBezTo>
                <a:cubicBezTo>
                  <a:pt x="142" y="63"/>
                  <a:pt x="187" y="45"/>
                  <a:pt x="241" y="45"/>
                </a:cubicBezTo>
                <a:cubicBezTo>
                  <a:pt x="285" y="45"/>
                  <a:pt x="339" y="63"/>
                  <a:pt x="375" y="98"/>
                </a:cubicBezTo>
                <a:cubicBezTo>
                  <a:pt x="410" y="134"/>
                  <a:pt x="428" y="179"/>
                  <a:pt x="428" y="232"/>
                </a:cubicBezTo>
                <a:lnTo>
                  <a:pt x="428" y="232"/>
                </a:lnTo>
                <a:lnTo>
                  <a:pt x="428" y="232"/>
                </a:lnTo>
                <a:cubicBezTo>
                  <a:pt x="428" y="348"/>
                  <a:pt x="428" y="348"/>
                  <a:pt x="428" y="348"/>
                </a:cubicBezTo>
                <a:cubicBezTo>
                  <a:pt x="348" y="419"/>
                  <a:pt x="348" y="419"/>
                  <a:pt x="348" y="419"/>
                </a:cubicBezTo>
                <a:cubicBezTo>
                  <a:pt x="53" y="419"/>
                  <a:pt x="53" y="419"/>
                  <a:pt x="53" y="419"/>
                </a:cubicBezTo>
                <a:lnTo>
                  <a:pt x="53" y="232"/>
                </a:lnTo>
                <a:close/>
                <a:moveTo>
                  <a:pt x="53" y="661"/>
                </a:moveTo>
                <a:lnTo>
                  <a:pt x="53" y="661"/>
                </a:lnTo>
                <a:lnTo>
                  <a:pt x="53" y="661"/>
                </a:lnTo>
                <a:lnTo>
                  <a:pt x="53" y="661"/>
                </a:lnTo>
                <a:cubicBezTo>
                  <a:pt x="53" y="473"/>
                  <a:pt x="53" y="473"/>
                  <a:pt x="53" y="473"/>
                </a:cubicBezTo>
                <a:cubicBezTo>
                  <a:pt x="303" y="473"/>
                  <a:pt x="303" y="473"/>
                  <a:pt x="303" y="473"/>
                </a:cubicBezTo>
                <a:cubicBezTo>
                  <a:pt x="196" y="580"/>
                  <a:pt x="196" y="580"/>
                  <a:pt x="196" y="580"/>
                </a:cubicBezTo>
                <a:lnTo>
                  <a:pt x="196" y="580"/>
                </a:lnTo>
                <a:lnTo>
                  <a:pt x="196" y="580"/>
                </a:lnTo>
                <a:lnTo>
                  <a:pt x="196" y="580"/>
                </a:lnTo>
                <a:cubicBezTo>
                  <a:pt x="187" y="580"/>
                  <a:pt x="187" y="580"/>
                  <a:pt x="187" y="589"/>
                </a:cubicBezTo>
                <a:lnTo>
                  <a:pt x="187" y="589"/>
                </a:lnTo>
                <a:cubicBezTo>
                  <a:pt x="187" y="589"/>
                  <a:pt x="187" y="589"/>
                  <a:pt x="178" y="589"/>
                </a:cubicBezTo>
                <a:lnTo>
                  <a:pt x="178" y="589"/>
                </a:lnTo>
                <a:cubicBezTo>
                  <a:pt x="178" y="598"/>
                  <a:pt x="178" y="598"/>
                  <a:pt x="178" y="598"/>
                </a:cubicBezTo>
                <a:lnTo>
                  <a:pt x="178" y="598"/>
                </a:lnTo>
                <a:lnTo>
                  <a:pt x="169" y="607"/>
                </a:lnTo>
                <a:lnTo>
                  <a:pt x="169" y="607"/>
                </a:lnTo>
                <a:cubicBezTo>
                  <a:pt x="169" y="607"/>
                  <a:pt x="169" y="607"/>
                  <a:pt x="169" y="616"/>
                </a:cubicBezTo>
                <a:lnTo>
                  <a:pt x="169" y="616"/>
                </a:lnTo>
                <a:lnTo>
                  <a:pt x="160" y="616"/>
                </a:lnTo>
                <a:lnTo>
                  <a:pt x="160" y="616"/>
                </a:lnTo>
                <a:cubicBezTo>
                  <a:pt x="160" y="625"/>
                  <a:pt x="160" y="625"/>
                  <a:pt x="160" y="625"/>
                </a:cubicBezTo>
                <a:lnTo>
                  <a:pt x="160" y="625"/>
                </a:lnTo>
                <a:lnTo>
                  <a:pt x="152" y="634"/>
                </a:lnTo>
                <a:lnTo>
                  <a:pt x="152" y="634"/>
                </a:lnTo>
                <a:cubicBezTo>
                  <a:pt x="152" y="634"/>
                  <a:pt x="152" y="634"/>
                  <a:pt x="152" y="643"/>
                </a:cubicBezTo>
                <a:lnTo>
                  <a:pt x="152" y="643"/>
                </a:lnTo>
                <a:lnTo>
                  <a:pt x="152" y="643"/>
                </a:lnTo>
                <a:cubicBezTo>
                  <a:pt x="152" y="652"/>
                  <a:pt x="152" y="652"/>
                  <a:pt x="152" y="652"/>
                </a:cubicBezTo>
                <a:cubicBezTo>
                  <a:pt x="142" y="652"/>
                  <a:pt x="142" y="652"/>
                  <a:pt x="142" y="652"/>
                </a:cubicBezTo>
                <a:lnTo>
                  <a:pt x="142" y="652"/>
                </a:lnTo>
                <a:cubicBezTo>
                  <a:pt x="142" y="661"/>
                  <a:pt x="142" y="661"/>
                  <a:pt x="142" y="661"/>
                </a:cubicBezTo>
                <a:lnTo>
                  <a:pt x="142" y="661"/>
                </a:lnTo>
                <a:lnTo>
                  <a:pt x="142" y="669"/>
                </a:lnTo>
                <a:lnTo>
                  <a:pt x="142" y="669"/>
                </a:lnTo>
                <a:cubicBezTo>
                  <a:pt x="134" y="669"/>
                  <a:pt x="134" y="679"/>
                  <a:pt x="134" y="679"/>
                </a:cubicBezTo>
                <a:lnTo>
                  <a:pt x="134" y="679"/>
                </a:lnTo>
                <a:cubicBezTo>
                  <a:pt x="134" y="679"/>
                  <a:pt x="134" y="679"/>
                  <a:pt x="134" y="687"/>
                </a:cubicBezTo>
                <a:lnTo>
                  <a:pt x="134" y="687"/>
                </a:lnTo>
                <a:cubicBezTo>
                  <a:pt x="134" y="687"/>
                  <a:pt x="134" y="687"/>
                  <a:pt x="134" y="696"/>
                </a:cubicBezTo>
                <a:lnTo>
                  <a:pt x="134" y="696"/>
                </a:lnTo>
                <a:lnTo>
                  <a:pt x="134" y="696"/>
                </a:lnTo>
                <a:lnTo>
                  <a:pt x="134" y="705"/>
                </a:lnTo>
                <a:lnTo>
                  <a:pt x="134" y="705"/>
                </a:lnTo>
                <a:lnTo>
                  <a:pt x="125" y="705"/>
                </a:lnTo>
                <a:cubicBezTo>
                  <a:pt x="125" y="714"/>
                  <a:pt x="125" y="714"/>
                  <a:pt x="125" y="714"/>
                </a:cubicBezTo>
                <a:lnTo>
                  <a:pt x="125" y="714"/>
                </a:lnTo>
                <a:cubicBezTo>
                  <a:pt x="125" y="723"/>
                  <a:pt x="125" y="723"/>
                  <a:pt x="125" y="723"/>
                </a:cubicBezTo>
                <a:lnTo>
                  <a:pt x="125" y="723"/>
                </a:lnTo>
                <a:cubicBezTo>
                  <a:pt x="125" y="732"/>
                  <a:pt x="125" y="732"/>
                  <a:pt x="125" y="732"/>
                </a:cubicBezTo>
                <a:lnTo>
                  <a:pt x="125" y="732"/>
                </a:lnTo>
                <a:lnTo>
                  <a:pt x="125" y="741"/>
                </a:lnTo>
                <a:lnTo>
                  <a:pt x="125" y="741"/>
                </a:lnTo>
                <a:lnTo>
                  <a:pt x="125" y="750"/>
                </a:lnTo>
                <a:lnTo>
                  <a:pt x="125" y="750"/>
                </a:lnTo>
                <a:cubicBezTo>
                  <a:pt x="125" y="750"/>
                  <a:pt x="125" y="750"/>
                  <a:pt x="125" y="759"/>
                </a:cubicBezTo>
                <a:lnTo>
                  <a:pt x="125" y="759"/>
                </a:lnTo>
                <a:cubicBezTo>
                  <a:pt x="125" y="759"/>
                  <a:pt x="125" y="759"/>
                  <a:pt x="125" y="768"/>
                </a:cubicBezTo>
                <a:lnTo>
                  <a:pt x="125" y="768"/>
                </a:lnTo>
                <a:lnTo>
                  <a:pt x="125" y="768"/>
                </a:lnTo>
                <a:cubicBezTo>
                  <a:pt x="125" y="776"/>
                  <a:pt x="125" y="776"/>
                  <a:pt x="125" y="776"/>
                </a:cubicBezTo>
                <a:lnTo>
                  <a:pt x="125" y="776"/>
                </a:lnTo>
                <a:lnTo>
                  <a:pt x="125" y="776"/>
                </a:lnTo>
                <a:cubicBezTo>
                  <a:pt x="134" y="786"/>
                  <a:pt x="134" y="786"/>
                  <a:pt x="134" y="786"/>
                </a:cubicBezTo>
                <a:lnTo>
                  <a:pt x="134" y="786"/>
                </a:lnTo>
                <a:cubicBezTo>
                  <a:pt x="134" y="794"/>
                  <a:pt x="134" y="794"/>
                  <a:pt x="134" y="794"/>
                </a:cubicBezTo>
                <a:lnTo>
                  <a:pt x="134" y="794"/>
                </a:lnTo>
                <a:lnTo>
                  <a:pt x="134" y="803"/>
                </a:lnTo>
                <a:lnTo>
                  <a:pt x="134" y="803"/>
                </a:lnTo>
                <a:cubicBezTo>
                  <a:pt x="134" y="812"/>
                  <a:pt x="134" y="812"/>
                  <a:pt x="134" y="821"/>
                </a:cubicBezTo>
                <a:lnTo>
                  <a:pt x="134" y="821"/>
                </a:lnTo>
                <a:cubicBezTo>
                  <a:pt x="89" y="786"/>
                  <a:pt x="53" y="732"/>
                  <a:pt x="53" y="661"/>
                </a:cubicBezTo>
                <a:close/>
                <a:moveTo>
                  <a:pt x="499" y="875"/>
                </a:moveTo>
                <a:lnTo>
                  <a:pt x="499" y="875"/>
                </a:lnTo>
                <a:cubicBezTo>
                  <a:pt x="499" y="875"/>
                  <a:pt x="499" y="884"/>
                  <a:pt x="491" y="884"/>
                </a:cubicBezTo>
                <a:lnTo>
                  <a:pt x="491" y="884"/>
                </a:lnTo>
                <a:cubicBezTo>
                  <a:pt x="455" y="919"/>
                  <a:pt x="410" y="937"/>
                  <a:pt x="366" y="937"/>
                </a:cubicBezTo>
                <a:cubicBezTo>
                  <a:pt x="312" y="937"/>
                  <a:pt x="268" y="910"/>
                  <a:pt x="232" y="875"/>
                </a:cubicBezTo>
                <a:cubicBezTo>
                  <a:pt x="223" y="875"/>
                  <a:pt x="214" y="866"/>
                  <a:pt x="205" y="857"/>
                </a:cubicBezTo>
                <a:cubicBezTo>
                  <a:pt x="160" y="776"/>
                  <a:pt x="169" y="679"/>
                  <a:pt x="232" y="616"/>
                </a:cubicBezTo>
                <a:lnTo>
                  <a:pt x="232" y="616"/>
                </a:lnTo>
                <a:cubicBezTo>
                  <a:pt x="366" y="482"/>
                  <a:pt x="366" y="482"/>
                  <a:pt x="366" y="482"/>
                </a:cubicBezTo>
                <a:cubicBezTo>
                  <a:pt x="633" y="741"/>
                  <a:pt x="633" y="741"/>
                  <a:pt x="633" y="741"/>
                </a:cubicBezTo>
                <a:lnTo>
                  <a:pt x="499" y="875"/>
                </a:lnTo>
                <a:close/>
                <a:moveTo>
                  <a:pt x="803" y="571"/>
                </a:moveTo>
                <a:lnTo>
                  <a:pt x="803" y="571"/>
                </a:lnTo>
                <a:lnTo>
                  <a:pt x="803" y="571"/>
                </a:lnTo>
                <a:cubicBezTo>
                  <a:pt x="803" y="571"/>
                  <a:pt x="803" y="580"/>
                  <a:pt x="794" y="580"/>
                </a:cubicBezTo>
                <a:cubicBezTo>
                  <a:pt x="669" y="714"/>
                  <a:pt x="669" y="714"/>
                  <a:pt x="669" y="714"/>
                </a:cubicBezTo>
                <a:cubicBezTo>
                  <a:pt x="402" y="446"/>
                  <a:pt x="402" y="446"/>
                  <a:pt x="402" y="446"/>
                </a:cubicBezTo>
                <a:cubicBezTo>
                  <a:pt x="535" y="312"/>
                  <a:pt x="535" y="312"/>
                  <a:pt x="535" y="312"/>
                </a:cubicBezTo>
                <a:cubicBezTo>
                  <a:pt x="535" y="312"/>
                  <a:pt x="535" y="312"/>
                  <a:pt x="535" y="304"/>
                </a:cubicBezTo>
                <a:lnTo>
                  <a:pt x="535" y="304"/>
                </a:lnTo>
                <a:cubicBezTo>
                  <a:pt x="571" y="277"/>
                  <a:pt x="616" y="259"/>
                  <a:pt x="669" y="259"/>
                </a:cubicBezTo>
                <a:lnTo>
                  <a:pt x="669" y="259"/>
                </a:lnTo>
                <a:cubicBezTo>
                  <a:pt x="714" y="259"/>
                  <a:pt x="767" y="277"/>
                  <a:pt x="794" y="312"/>
                </a:cubicBezTo>
                <a:cubicBezTo>
                  <a:pt x="830" y="348"/>
                  <a:pt x="856" y="393"/>
                  <a:pt x="856" y="437"/>
                </a:cubicBezTo>
                <a:cubicBezTo>
                  <a:pt x="856" y="491"/>
                  <a:pt x="839" y="536"/>
                  <a:pt x="803" y="5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39">
            <a:extLst>
              <a:ext uri="{FF2B5EF4-FFF2-40B4-BE49-F238E27FC236}">
                <a16:creationId xmlns:a16="http://schemas.microsoft.com/office/drawing/2014/main" id="{0B3C08D7-CD9A-3E49-B841-513FF5B9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9979" y="4770412"/>
            <a:ext cx="1125637" cy="910376"/>
          </a:xfrm>
          <a:custGeom>
            <a:avLst/>
            <a:gdLst>
              <a:gd name="T0" fmla="*/ 1026 w 1108"/>
              <a:gd name="T1" fmla="*/ 80 h 893"/>
              <a:gd name="T2" fmla="*/ 634 w 1108"/>
              <a:gd name="T3" fmla="*/ 80 h 893"/>
              <a:gd name="T4" fmla="*/ 536 w 1108"/>
              <a:gd name="T5" fmla="*/ 80 h 893"/>
              <a:gd name="T6" fmla="*/ 143 w 1108"/>
              <a:gd name="T7" fmla="*/ 80 h 893"/>
              <a:gd name="T8" fmla="*/ 81 w 1108"/>
              <a:gd name="T9" fmla="*/ 366 h 893"/>
              <a:gd name="T10" fmla="*/ 0 w 1108"/>
              <a:gd name="T11" fmla="*/ 392 h 893"/>
              <a:gd name="T12" fmla="*/ 107 w 1108"/>
              <a:gd name="T13" fmla="*/ 428 h 893"/>
              <a:gd name="T14" fmla="*/ 214 w 1108"/>
              <a:gd name="T15" fmla="*/ 535 h 893"/>
              <a:gd name="T16" fmla="*/ 562 w 1108"/>
              <a:gd name="T17" fmla="*/ 883 h 893"/>
              <a:gd name="T18" fmla="*/ 607 w 1108"/>
              <a:gd name="T19" fmla="*/ 883 h 893"/>
              <a:gd name="T20" fmla="*/ 955 w 1108"/>
              <a:gd name="T21" fmla="*/ 535 h 893"/>
              <a:gd name="T22" fmla="*/ 1026 w 1108"/>
              <a:gd name="T23" fmla="*/ 464 h 893"/>
              <a:gd name="T24" fmla="*/ 1026 w 1108"/>
              <a:gd name="T25" fmla="*/ 80 h 893"/>
              <a:gd name="T26" fmla="*/ 982 w 1108"/>
              <a:gd name="T27" fmla="*/ 428 h 893"/>
              <a:gd name="T28" fmla="*/ 910 w 1108"/>
              <a:gd name="T29" fmla="*/ 500 h 893"/>
              <a:gd name="T30" fmla="*/ 259 w 1108"/>
              <a:gd name="T31" fmla="*/ 500 h 893"/>
              <a:gd name="T32" fmla="*/ 188 w 1108"/>
              <a:gd name="T33" fmla="*/ 428 h 893"/>
              <a:gd name="T34" fmla="*/ 196 w 1108"/>
              <a:gd name="T35" fmla="*/ 357 h 893"/>
              <a:gd name="T36" fmla="*/ 304 w 1108"/>
              <a:gd name="T37" fmla="*/ 517 h 893"/>
              <a:gd name="T38" fmla="*/ 384 w 1108"/>
              <a:gd name="T39" fmla="*/ 259 h 893"/>
              <a:gd name="T40" fmla="*/ 473 w 1108"/>
              <a:gd name="T41" fmla="*/ 598 h 893"/>
              <a:gd name="T42" fmla="*/ 500 w 1108"/>
              <a:gd name="T43" fmla="*/ 580 h 893"/>
              <a:gd name="T44" fmla="*/ 634 w 1108"/>
              <a:gd name="T45" fmla="*/ 419 h 893"/>
              <a:gd name="T46" fmla="*/ 741 w 1108"/>
              <a:gd name="T47" fmla="*/ 428 h 893"/>
              <a:gd name="T48" fmla="*/ 741 w 1108"/>
              <a:gd name="T49" fmla="*/ 366 h 893"/>
              <a:gd name="T50" fmla="*/ 580 w 1108"/>
              <a:gd name="T51" fmla="*/ 294 h 893"/>
              <a:gd name="T52" fmla="*/ 536 w 1108"/>
              <a:gd name="T53" fmla="*/ 303 h 893"/>
              <a:gd name="T54" fmla="*/ 411 w 1108"/>
              <a:gd name="T55" fmla="*/ 125 h 893"/>
              <a:gd name="T56" fmla="*/ 384 w 1108"/>
              <a:gd name="T57" fmla="*/ 98 h 893"/>
              <a:gd name="T58" fmla="*/ 286 w 1108"/>
              <a:gd name="T59" fmla="*/ 410 h 893"/>
              <a:gd name="T60" fmla="*/ 205 w 1108"/>
              <a:gd name="T61" fmla="*/ 277 h 893"/>
              <a:gd name="T62" fmla="*/ 134 w 1108"/>
              <a:gd name="T63" fmla="*/ 348 h 893"/>
              <a:gd name="T64" fmla="*/ 188 w 1108"/>
              <a:gd name="T65" fmla="*/ 116 h 893"/>
              <a:gd name="T66" fmla="*/ 500 w 1108"/>
              <a:gd name="T67" fmla="*/ 116 h 893"/>
              <a:gd name="T68" fmla="*/ 589 w 1108"/>
              <a:gd name="T69" fmla="*/ 196 h 893"/>
              <a:gd name="T70" fmla="*/ 669 w 1108"/>
              <a:gd name="T71" fmla="*/ 116 h 893"/>
              <a:gd name="T72" fmla="*/ 982 w 1108"/>
              <a:gd name="T73" fmla="*/ 116 h 893"/>
              <a:gd name="T74" fmla="*/ 982 w 1108"/>
              <a:gd name="T75" fmla="*/ 42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8" h="893">
                <a:moveTo>
                  <a:pt x="1026" y="80"/>
                </a:moveTo>
                <a:lnTo>
                  <a:pt x="1026" y="80"/>
                </a:lnTo>
                <a:cubicBezTo>
                  <a:pt x="973" y="26"/>
                  <a:pt x="902" y="0"/>
                  <a:pt x="830" y="0"/>
                </a:cubicBezTo>
                <a:cubicBezTo>
                  <a:pt x="759" y="0"/>
                  <a:pt x="687" y="26"/>
                  <a:pt x="634" y="80"/>
                </a:cubicBezTo>
                <a:cubicBezTo>
                  <a:pt x="589" y="125"/>
                  <a:pt x="589" y="125"/>
                  <a:pt x="589" y="125"/>
                </a:cubicBezTo>
                <a:cubicBezTo>
                  <a:pt x="536" y="80"/>
                  <a:pt x="536" y="80"/>
                  <a:pt x="536" y="80"/>
                </a:cubicBezTo>
                <a:cubicBezTo>
                  <a:pt x="482" y="26"/>
                  <a:pt x="411" y="0"/>
                  <a:pt x="339" y="0"/>
                </a:cubicBezTo>
                <a:cubicBezTo>
                  <a:pt x="268" y="0"/>
                  <a:pt x="196" y="26"/>
                  <a:pt x="143" y="80"/>
                </a:cubicBezTo>
                <a:cubicBezTo>
                  <a:pt x="89" y="125"/>
                  <a:pt x="63" y="196"/>
                  <a:pt x="63" y="267"/>
                </a:cubicBezTo>
                <a:cubicBezTo>
                  <a:pt x="63" y="303"/>
                  <a:pt x="72" y="339"/>
                  <a:pt x="81" y="366"/>
                </a:cubicBezTo>
                <a:cubicBezTo>
                  <a:pt x="27" y="366"/>
                  <a:pt x="27" y="366"/>
                  <a:pt x="27" y="366"/>
                </a:cubicBezTo>
                <a:cubicBezTo>
                  <a:pt x="18" y="366"/>
                  <a:pt x="0" y="384"/>
                  <a:pt x="0" y="392"/>
                </a:cubicBezTo>
                <a:cubicBezTo>
                  <a:pt x="0" y="410"/>
                  <a:pt x="18" y="428"/>
                  <a:pt x="27" y="428"/>
                </a:cubicBezTo>
                <a:cubicBezTo>
                  <a:pt x="107" y="428"/>
                  <a:pt x="107" y="428"/>
                  <a:pt x="107" y="428"/>
                </a:cubicBezTo>
                <a:cubicBezTo>
                  <a:pt x="125" y="437"/>
                  <a:pt x="134" y="455"/>
                  <a:pt x="143" y="464"/>
                </a:cubicBezTo>
                <a:cubicBezTo>
                  <a:pt x="214" y="535"/>
                  <a:pt x="214" y="535"/>
                  <a:pt x="214" y="535"/>
                </a:cubicBezTo>
                <a:lnTo>
                  <a:pt x="214" y="535"/>
                </a:lnTo>
                <a:cubicBezTo>
                  <a:pt x="562" y="883"/>
                  <a:pt x="562" y="883"/>
                  <a:pt x="562" y="883"/>
                </a:cubicBezTo>
                <a:cubicBezTo>
                  <a:pt x="571" y="892"/>
                  <a:pt x="580" y="892"/>
                  <a:pt x="589" y="892"/>
                </a:cubicBezTo>
                <a:cubicBezTo>
                  <a:pt x="589" y="892"/>
                  <a:pt x="598" y="892"/>
                  <a:pt x="607" y="883"/>
                </a:cubicBezTo>
                <a:cubicBezTo>
                  <a:pt x="955" y="535"/>
                  <a:pt x="955" y="535"/>
                  <a:pt x="955" y="535"/>
                </a:cubicBezTo>
                <a:lnTo>
                  <a:pt x="955" y="535"/>
                </a:lnTo>
                <a:cubicBezTo>
                  <a:pt x="1026" y="464"/>
                  <a:pt x="1026" y="464"/>
                  <a:pt x="1026" y="464"/>
                </a:cubicBezTo>
                <a:lnTo>
                  <a:pt x="1026" y="464"/>
                </a:lnTo>
                <a:cubicBezTo>
                  <a:pt x="1080" y="410"/>
                  <a:pt x="1107" y="348"/>
                  <a:pt x="1107" y="267"/>
                </a:cubicBezTo>
                <a:cubicBezTo>
                  <a:pt x="1107" y="196"/>
                  <a:pt x="1080" y="125"/>
                  <a:pt x="1026" y="80"/>
                </a:cubicBezTo>
                <a:close/>
                <a:moveTo>
                  <a:pt x="982" y="428"/>
                </a:moveTo>
                <a:lnTo>
                  <a:pt x="982" y="428"/>
                </a:lnTo>
                <a:cubicBezTo>
                  <a:pt x="910" y="500"/>
                  <a:pt x="910" y="500"/>
                  <a:pt x="910" y="500"/>
                </a:cubicBezTo>
                <a:lnTo>
                  <a:pt x="910" y="500"/>
                </a:lnTo>
                <a:cubicBezTo>
                  <a:pt x="589" y="830"/>
                  <a:pt x="589" y="830"/>
                  <a:pt x="589" y="830"/>
                </a:cubicBezTo>
                <a:cubicBezTo>
                  <a:pt x="259" y="500"/>
                  <a:pt x="259" y="500"/>
                  <a:pt x="259" y="500"/>
                </a:cubicBezTo>
                <a:lnTo>
                  <a:pt x="259" y="500"/>
                </a:lnTo>
                <a:cubicBezTo>
                  <a:pt x="188" y="428"/>
                  <a:pt x="188" y="428"/>
                  <a:pt x="188" y="428"/>
                </a:cubicBezTo>
                <a:cubicBezTo>
                  <a:pt x="179" y="419"/>
                  <a:pt x="170" y="410"/>
                  <a:pt x="161" y="392"/>
                </a:cubicBezTo>
                <a:cubicBezTo>
                  <a:pt x="196" y="357"/>
                  <a:pt x="196" y="357"/>
                  <a:pt x="196" y="357"/>
                </a:cubicBezTo>
                <a:cubicBezTo>
                  <a:pt x="277" y="500"/>
                  <a:pt x="277" y="500"/>
                  <a:pt x="277" y="500"/>
                </a:cubicBezTo>
                <a:cubicBezTo>
                  <a:pt x="277" y="508"/>
                  <a:pt x="286" y="517"/>
                  <a:pt x="304" y="517"/>
                </a:cubicBezTo>
                <a:cubicBezTo>
                  <a:pt x="312" y="508"/>
                  <a:pt x="322" y="508"/>
                  <a:pt x="322" y="491"/>
                </a:cubicBezTo>
                <a:cubicBezTo>
                  <a:pt x="384" y="259"/>
                  <a:pt x="384" y="259"/>
                  <a:pt x="384" y="259"/>
                </a:cubicBezTo>
                <a:cubicBezTo>
                  <a:pt x="446" y="580"/>
                  <a:pt x="446" y="580"/>
                  <a:pt x="446" y="580"/>
                </a:cubicBezTo>
                <a:cubicBezTo>
                  <a:pt x="455" y="589"/>
                  <a:pt x="464" y="598"/>
                  <a:pt x="473" y="598"/>
                </a:cubicBezTo>
                <a:lnTo>
                  <a:pt x="473" y="598"/>
                </a:lnTo>
                <a:cubicBezTo>
                  <a:pt x="491" y="598"/>
                  <a:pt x="500" y="589"/>
                  <a:pt x="500" y="580"/>
                </a:cubicBezTo>
                <a:cubicBezTo>
                  <a:pt x="571" y="357"/>
                  <a:pt x="571" y="357"/>
                  <a:pt x="571" y="357"/>
                </a:cubicBezTo>
                <a:cubicBezTo>
                  <a:pt x="634" y="419"/>
                  <a:pt x="634" y="419"/>
                  <a:pt x="634" y="419"/>
                </a:cubicBezTo>
                <a:cubicBezTo>
                  <a:pt x="634" y="419"/>
                  <a:pt x="643" y="428"/>
                  <a:pt x="652" y="428"/>
                </a:cubicBezTo>
                <a:cubicBezTo>
                  <a:pt x="741" y="428"/>
                  <a:pt x="741" y="428"/>
                  <a:pt x="741" y="428"/>
                </a:cubicBezTo>
                <a:cubicBezTo>
                  <a:pt x="759" y="428"/>
                  <a:pt x="768" y="410"/>
                  <a:pt x="768" y="392"/>
                </a:cubicBezTo>
                <a:cubicBezTo>
                  <a:pt x="768" y="384"/>
                  <a:pt x="759" y="366"/>
                  <a:pt x="741" y="366"/>
                </a:cubicBezTo>
                <a:cubicBezTo>
                  <a:pt x="661" y="366"/>
                  <a:pt x="661" y="366"/>
                  <a:pt x="661" y="366"/>
                </a:cubicBezTo>
                <a:cubicBezTo>
                  <a:pt x="580" y="294"/>
                  <a:pt x="580" y="294"/>
                  <a:pt x="580" y="294"/>
                </a:cubicBezTo>
                <a:cubicBezTo>
                  <a:pt x="571" y="285"/>
                  <a:pt x="562" y="277"/>
                  <a:pt x="553" y="285"/>
                </a:cubicBezTo>
                <a:cubicBezTo>
                  <a:pt x="545" y="285"/>
                  <a:pt x="536" y="294"/>
                  <a:pt x="536" y="303"/>
                </a:cubicBezTo>
                <a:cubicBezTo>
                  <a:pt x="482" y="464"/>
                  <a:pt x="482" y="464"/>
                  <a:pt x="482" y="464"/>
                </a:cubicBezTo>
                <a:cubicBezTo>
                  <a:pt x="411" y="125"/>
                  <a:pt x="411" y="125"/>
                  <a:pt x="411" y="125"/>
                </a:cubicBezTo>
                <a:cubicBezTo>
                  <a:pt x="411" y="107"/>
                  <a:pt x="402" y="98"/>
                  <a:pt x="384" y="98"/>
                </a:cubicBezTo>
                <a:lnTo>
                  <a:pt x="384" y="98"/>
                </a:lnTo>
                <a:cubicBezTo>
                  <a:pt x="375" y="98"/>
                  <a:pt x="357" y="107"/>
                  <a:pt x="357" y="125"/>
                </a:cubicBezTo>
                <a:cubicBezTo>
                  <a:pt x="286" y="410"/>
                  <a:pt x="286" y="410"/>
                  <a:pt x="286" y="410"/>
                </a:cubicBezTo>
                <a:cubicBezTo>
                  <a:pt x="232" y="294"/>
                  <a:pt x="232" y="294"/>
                  <a:pt x="232" y="294"/>
                </a:cubicBezTo>
                <a:cubicBezTo>
                  <a:pt x="223" y="285"/>
                  <a:pt x="214" y="285"/>
                  <a:pt x="205" y="277"/>
                </a:cubicBezTo>
                <a:cubicBezTo>
                  <a:pt x="196" y="277"/>
                  <a:pt x="188" y="285"/>
                  <a:pt x="188" y="285"/>
                </a:cubicBezTo>
                <a:cubicBezTo>
                  <a:pt x="134" y="348"/>
                  <a:pt x="134" y="348"/>
                  <a:pt x="134" y="348"/>
                </a:cubicBezTo>
                <a:cubicBezTo>
                  <a:pt x="125" y="321"/>
                  <a:pt x="116" y="294"/>
                  <a:pt x="116" y="267"/>
                </a:cubicBezTo>
                <a:cubicBezTo>
                  <a:pt x="116" y="214"/>
                  <a:pt x="143" y="160"/>
                  <a:pt x="188" y="116"/>
                </a:cubicBezTo>
                <a:cubicBezTo>
                  <a:pt x="223" y="71"/>
                  <a:pt x="286" y="53"/>
                  <a:pt x="339" y="53"/>
                </a:cubicBezTo>
                <a:cubicBezTo>
                  <a:pt x="402" y="53"/>
                  <a:pt x="455" y="71"/>
                  <a:pt x="500" y="116"/>
                </a:cubicBezTo>
                <a:cubicBezTo>
                  <a:pt x="562" y="187"/>
                  <a:pt x="562" y="187"/>
                  <a:pt x="562" y="187"/>
                </a:cubicBezTo>
                <a:cubicBezTo>
                  <a:pt x="571" y="187"/>
                  <a:pt x="580" y="196"/>
                  <a:pt x="589" y="196"/>
                </a:cubicBezTo>
                <a:cubicBezTo>
                  <a:pt x="589" y="196"/>
                  <a:pt x="598" y="187"/>
                  <a:pt x="607" y="187"/>
                </a:cubicBezTo>
                <a:cubicBezTo>
                  <a:pt x="669" y="116"/>
                  <a:pt x="669" y="116"/>
                  <a:pt x="669" y="116"/>
                </a:cubicBezTo>
                <a:cubicBezTo>
                  <a:pt x="714" y="71"/>
                  <a:pt x="768" y="53"/>
                  <a:pt x="830" y="53"/>
                </a:cubicBezTo>
                <a:cubicBezTo>
                  <a:pt x="893" y="53"/>
                  <a:pt x="946" y="71"/>
                  <a:pt x="982" y="116"/>
                </a:cubicBezTo>
                <a:cubicBezTo>
                  <a:pt x="1026" y="160"/>
                  <a:pt x="1053" y="214"/>
                  <a:pt x="1053" y="267"/>
                </a:cubicBezTo>
                <a:cubicBezTo>
                  <a:pt x="1053" y="330"/>
                  <a:pt x="1026" y="384"/>
                  <a:pt x="982" y="4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40">
            <a:extLst>
              <a:ext uri="{FF2B5EF4-FFF2-40B4-BE49-F238E27FC236}">
                <a16:creationId xmlns:a16="http://schemas.microsoft.com/office/drawing/2014/main" id="{D55E7037-C1C0-534C-A887-7007145C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354" y="9340234"/>
            <a:ext cx="717538" cy="1309508"/>
          </a:xfrm>
          <a:custGeom>
            <a:avLst/>
            <a:gdLst>
              <a:gd name="T0" fmla="*/ 687 w 706"/>
              <a:gd name="T1" fmla="*/ 107 h 1286"/>
              <a:gd name="T2" fmla="*/ 687 w 706"/>
              <a:gd name="T3" fmla="*/ 107 h 1286"/>
              <a:gd name="T4" fmla="*/ 616 w 706"/>
              <a:gd name="T5" fmla="*/ 27 h 1286"/>
              <a:gd name="T6" fmla="*/ 482 w 706"/>
              <a:gd name="T7" fmla="*/ 44 h 1286"/>
              <a:gd name="T8" fmla="*/ 375 w 706"/>
              <a:gd name="T9" fmla="*/ 98 h 1286"/>
              <a:gd name="T10" fmla="*/ 286 w 706"/>
              <a:gd name="T11" fmla="*/ 214 h 1286"/>
              <a:gd name="T12" fmla="*/ 268 w 706"/>
              <a:gd name="T13" fmla="*/ 312 h 1286"/>
              <a:gd name="T14" fmla="*/ 152 w 706"/>
              <a:gd name="T15" fmla="*/ 821 h 1286"/>
              <a:gd name="T16" fmla="*/ 116 w 706"/>
              <a:gd name="T17" fmla="*/ 955 h 1286"/>
              <a:gd name="T18" fmla="*/ 45 w 706"/>
              <a:gd name="T19" fmla="*/ 1115 h 1286"/>
              <a:gd name="T20" fmla="*/ 27 w 706"/>
              <a:gd name="T21" fmla="*/ 1258 h 1286"/>
              <a:gd name="T22" fmla="*/ 72 w 706"/>
              <a:gd name="T23" fmla="*/ 1285 h 1286"/>
              <a:gd name="T24" fmla="*/ 72 w 706"/>
              <a:gd name="T25" fmla="*/ 1285 h 1286"/>
              <a:gd name="T26" fmla="*/ 125 w 706"/>
              <a:gd name="T27" fmla="*/ 1267 h 1286"/>
              <a:gd name="T28" fmla="*/ 277 w 706"/>
              <a:gd name="T29" fmla="*/ 1097 h 1286"/>
              <a:gd name="T30" fmla="*/ 295 w 706"/>
              <a:gd name="T31" fmla="*/ 1053 h 1286"/>
              <a:gd name="T32" fmla="*/ 313 w 706"/>
              <a:gd name="T33" fmla="*/ 1044 h 1286"/>
              <a:gd name="T34" fmla="*/ 384 w 706"/>
              <a:gd name="T35" fmla="*/ 981 h 1286"/>
              <a:gd name="T36" fmla="*/ 375 w 706"/>
              <a:gd name="T37" fmla="*/ 901 h 1286"/>
              <a:gd name="T38" fmla="*/ 366 w 706"/>
              <a:gd name="T39" fmla="*/ 722 h 1286"/>
              <a:gd name="T40" fmla="*/ 366 w 706"/>
              <a:gd name="T41" fmla="*/ 722 h 1286"/>
              <a:gd name="T42" fmla="*/ 411 w 706"/>
              <a:gd name="T43" fmla="*/ 642 h 1286"/>
              <a:gd name="T44" fmla="*/ 509 w 706"/>
              <a:gd name="T45" fmla="*/ 374 h 1286"/>
              <a:gd name="T46" fmla="*/ 563 w 706"/>
              <a:gd name="T47" fmla="*/ 294 h 1286"/>
              <a:gd name="T48" fmla="*/ 634 w 706"/>
              <a:gd name="T49" fmla="*/ 258 h 1286"/>
              <a:gd name="T50" fmla="*/ 687 w 706"/>
              <a:gd name="T51" fmla="*/ 196 h 1286"/>
              <a:gd name="T52" fmla="*/ 687 w 706"/>
              <a:gd name="T53" fmla="*/ 107 h 1286"/>
              <a:gd name="T54" fmla="*/ 598 w 706"/>
              <a:gd name="T55" fmla="*/ 205 h 1286"/>
              <a:gd name="T56" fmla="*/ 598 w 706"/>
              <a:gd name="T57" fmla="*/ 205 h 1286"/>
              <a:gd name="T58" fmla="*/ 536 w 706"/>
              <a:gd name="T59" fmla="*/ 241 h 1286"/>
              <a:gd name="T60" fmla="*/ 447 w 706"/>
              <a:gd name="T61" fmla="*/ 366 h 1286"/>
              <a:gd name="T62" fmla="*/ 366 w 706"/>
              <a:gd name="T63" fmla="*/ 607 h 1286"/>
              <a:gd name="T64" fmla="*/ 313 w 706"/>
              <a:gd name="T65" fmla="*/ 705 h 1286"/>
              <a:gd name="T66" fmla="*/ 313 w 706"/>
              <a:gd name="T67" fmla="*/ 705 h 1286"/>
              <a:gd name="T68" fmla="*/ 322 w 706"/>
              <a:gd name="T69" fmla="*/ 928 h 1286"/>
              <a:gd name="T70" fmla="*/ 322 w 706"/>
              <a:gd name="T71" fmla="*/ 955 h 1286"/>
              <a:gd name="T72" fmla="*/ 286 w 706"/>
              <a:gd name="T73" fmla="*/ 981 h 1286"/>
              <a:gd name="T74" fmla="*/ 250 w 706"/>
              <a:gd name="T75" fmla="*/ 1017 h 1286"/>
              <a:gd name="T76" fmla="*/ 214 w 706"/>
              <a:gd name="T77" fmla="*/ 1071 h 1286"/>
              <a:gd name="T78" fmla="*/ 98 w 706"/>
              <a:gd name="T79" fmla="*/ 1213 h 1286"/>
              <a:gd name="T80" fmla="*/ 72 w 706"/>
              <a:gd name="T81" fmla="*/ 1222 h 1286"/>
              <a:gd name="T82" fmla="*/ 98 w 706"/>
              <a:gd name="T83" fmla="*/ 1142 h 1286"/>
              <a:gd name="T84" fmla="*/ 179 w 706"/>
              <a:gd name="T85" fmla="*/ 964 h 1286"/>
              <a:gd name="T86" fmla="*/ 214 w 706"/>
              <a:gd name="T87" fmla="*/ 838 h 1286"/>
              <a:gd name="T88" fmla="*/ 214 w 706"/>
              <a:gd name="T89" fmla="*/ 838 h 1286"/>
              <a:gd name="T90" fmla="*/ 330 w 706"/>
              <a:gd name="T91" fmla="*/ 330 h 1286"/>
              <a:gd name="T92" fmla="*/ 348 w 706"/>
              <a:gd name="T93" fmla="*/ 214 h 1286"/>
              <a:gd name="T94" fmla="*/ 393 w 706"/>
              <a:gd name="T95" fmla="*/ 160 h 1286"/>
              <a:gd name="T96" fmla="*/ 527 w 706"/>
              <a:gd name="T97" fmla="*/ 89 h 1286"/>
              <a:gd name="T98" fmla="*/ 589 w 706"/>
              <a:gd name="T99" fmla="*/ 80 h 1286"/>
              <a:gd name="T100" fmla="*/ 634 w 706"/>
              <a:gd name="T101" fmla="*/ 124 h 1286"/>
              <a:gd name="T102" fmla="*/ 598 w 706"/>
              <a:gd name="T103" fmla="*/ 20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06" h="1286">
                <a:moveTo>
                  <a:pt x="687" y="107"/>
                </a:moveTo>
                <a:lnTo>
                  <a:pt x="687" y="107"/>
                </a:lnTo>
                <a:cubicBezTo>
                  <a:pt x="678" y="71"/>
                  <a:pt x="652" y="35"/>
                  <a:pt x="616" y="27"/>
                </a:cubicBezTo>
                <a:cubicBezTo>
                  <a:pt x="571" y="0"/>
                  <a:pt x="518" y="9"/>
                  <a:pt x="482" y="44"/>
                </a:cubicBezTo>
                <a:cubicBezTo>
                  <a:pt x="455" y="62"/>
                  <a:pt x="420" y="89"/>
                  <a:pt x="375" y="98"/>
                </a:cubicBezTo>
                <a:cubicBezTo>
                  <a:pt x="322" y="107"/>
                  <a:pt x="286" y="151"/>
                  <a:pt x="286" y="214"/>
                </a:cubicBezTo>
                <a:cubicBezTo>
                  <a:pt x="286" y="250"/>
                  <a:pt x="277" y="276"/>
                  <a:pt x="268" y="312"/>
                </a:cubicBezTo>
                <a:cubicBezTo>
                  <a:pt x="152" y="821"/>
                  <a:pt x="152" y="821"/>
                  <a:pt x="152" y="821"/>
                </a:cubicBezTo>
                <a:cubicBezTo>
                  <a:pt x="134" y="883"/>
                  <a:pt x="125" y="919"/>
                  <a:pt x="116" y="955"/>
                </a:cubicBezTo>
                <a:cubicBezTo>
                  <a:pt x="107" y="1008"/>
                  <a:pt x="98" y="1026"/>
                  <a:pt x="45" y="1115"/>
                </a:cubicBezTo>
                <a:cubicBezTo>
                  <a:pt x="9" y="1169"/>
                  <a:pt x="0" y="1231"/>
                  <a:pt x="27" y="1258"/>
                </a:cubicBezTo>
                <a:cubicBezTo>
                  <a:pt x="36" y="1276"/>
                  <a:pt x="54" y="1285"/>
                  <a:pt x="72" y="1285"/>
                </a:cubicBezTo>
                <a:lnTo>
                  <a:pt x="72" y="1285"/>
                </a:lnTo>
                <a:cubicBezTo>
                  <a:pt x="90" y="1285"/>
                  <a:pt x="107" y="1276"/>
                  <a:pt x="125" y="1267"/>
                </a:cubicBezTo>
                <a:cubicBezTo>
                  <a:pt x="214" y="1222"/>
                  <a:pt x="250" y="1151"/>
                  <a:pt x="277" y="1097"/>
                </a:cubicBezTo>
                <a:cubicBezTo>
                  <a:pt x="286" y="1079"/>
                  <a:pt x="286" y="1062"/>
                  <a:pt x="295" y="1053"/>
                </a:cubicBezTo>
                <a:cubicBezTo>
                  <a:pt x="304" y="1053"/>
                  <a:pt x="304" y="1044"/>
                  <a:pt x="313" y="1044"/>
                </a:cubicBezTo>
                <a:cubicBezTo>
                  <a:pt x="340" y="1035"/>
                  <a:pt x="366" y="1017"/>
                  <a:pt x="384" y="981"/>
                </a:cubicBezTo>
                <a:cubicBezTo>
                  <a:pt x="393" y="955"/>
                  <a:pt x="393" y="937"/>
                  <a:pt x="375" y="901"/>
                </a:cubicBezTo>
                <a:cubicBezTo>
                  <a:pt x="348" y="848"/>
                  <a:pt x="348" y="785"/>
                  <a:pt x="366" y="722"/>
                </a:cubicBezTo>
                <a:lnTo>
                  <a:pt x="366" y="722"/>
                </a:lnTo>
                <a:cubicBezTo>
                  <a:pt x="384" y="696"/>
                  <a:pt x="393" y="669"/>
                  <a:pt x="411" y="642"/>
                </a:cubicBezTo>
                <a:cubicBezTo>
                  <a:pt x="447" y="607"/>
                  <a:pt x="491" y="517"/>
                  <a:pt x="509" y="374"/>
                </a:cubicBezTo>
                <a:cubicBezTo>
                  <a:pt x="518" y="339"/>
                  <a:pt x="536" y="312"/>
                  <a:pt x="563" y="294"/>
                </a:cubicBezTo>
                <a:cubicBezTo>
                  <a:pt x="634" y="258"/>
                  <a:pt x="634" y="258"/>
                  <a:pt x="634" y="258"/>
                </a:cubicBezTo>
                <a:cubicBezTo>
                  <a:pt x="661" y="241"/>
                  <a:pt x="678" y="223"/>
                  <a:pt x="687" y="196"/>
                </a:cubicBezTo>
                <a:cubicBezTo>
                  <a:pt x="696" y="160"/>
                  <a:pt x="705" y="134"/>
                  <a:pt x="687" y="107"/>
                </a:cubicBezTo>
                <a:close/>
                <a:moveTo>
                  <a:pt x="598" y="205"/>
                </a:moveTo>
                <a:lnTo>
                  <a:pt x="598" y="205"/>
                </a:lnTo>
                <a:cubicBezTo>
                  <a:pt x="536" y="241"/>
                  <a:pt x="536" y="241"/>
                  <a:pt x="536" y="241"/>
                </a:cubicBezTo>
                <a:cubicBezTo>
                  <a:pt x="482" y="267"/>
                  <a:pt x="455" y="312"/>
                  <a:pt x="447" y="366"/>
                </a:cubicBezTo>
                <a:cubicBezTo>
                  <a:pt x="437" y="428"/>
                  <a:pt x="420" y="535"/>
                  <a:pt x="366" y="607"/>
                </a:cubicBezTo>
                <a:cubicBezTo>
                  <a:pt x="340" y="633"/>
                  <a:pt x="322" y="669"/>
                  <a:pt x="313" y="705"/>
                </a:cubicBezTo>
                <a:lnTo>
                  <a:pt x="313" y="705"/>
                </a:lnTo>
                <a:cubicBezTo>
                  <a:pt x="277" y="776"/>
                  <a:pt x="286" y="856"/>
                  <a:pt x="322" y="928"/>
                </a:cubicBezTo>
                <a:cubicBezTo>
                  <a:pt x="322" y="946"/>
                  <a:pt x="322" y="955"/>
                  <a:pt x="322" y="955"/>
                </a:cubicBezTo>
                <a:cubicBezTo>
                  <a:pt x="313" y="972"/>
                  <a:pt x="304" y="972"/>
                  <a:pt x="286" y="981"/>
                </a:cubicBezTo>
                <a:cubicBezTo>
                  <a:pt x="277" y="990"/>
                  <a:pt x="259" y="999"/>
                  <a:pt x="250" y="1017"/>
                </a:cubicBezTo>
                <a:cubicBezTo>
                  <a:pt x="232" y="1026"/>
                  <a:pt x="223" y="1044"/>
                  <a:pt x="214" y="1071"/>
                </a:cubicBezTo>
                <a:cubicBezTo>
                  <a:pt x="197" y="1115"/>
                  <a:pt x="161" y="1178"/>
                  <a:pt x="98" y="1213"/>
                </a:cubicBezTo>
                <a:cubicBezTo>
                  <a:pt x="80" y="1222"/>
                  <a:pt x="80" y="1222"/>
                  <a:pt x="72" y="1222"/>
                </a:cubicBezTo>
                <a:cubicBezTo>
                  <a:pt x="72" y="1213"/>
                  <a:pt x="72" y="1187"/>
                  <a:pt x="98" y="1142"/>
                </a:cubicBezTo>
                <a:cubicBezTo>
                  <a:pt x="161" y="1053"/>
                  <a:pt x="170" y="1026"/>
                  <a:pt x="179" y="964"/>
                </a:cubicBezTo>
                <a:cubicBezTo>
                  <a:pt x="188" y="937"/>
                  <a:pt x="197" y="901"/>
                  <a:pt x="214" y="838"/>
                </a:cubicBezTo>
                <a:lnTo>
                  <a:pt x="214" y="838"/>
                </a:lnTo>
                <a:cubicBezTo>
                  <a:pt x="330" y="330"/>
                  <a:pt x="330" y="330"/>
                  <a:pt x="330" y="330"/>
                </a:cubicBezTo>
                <a:cubicBezTo>
                  <a:pt x="340" y="294"/>
                  <a:pt x="348" y="250"/>
                  <a:pt x="348" y="214"/>
                </a:cubicBezTo>
                <a:cubicBezTo>
                  <a:pt x="348" y="169"/>
                  <a:pt x="375" y="160"/>
                  <a:pt x="393" y="160"/>
                </a:cubicBezTo>
                <a:cubicBezTo>
                  <a:pt x="447" y="142"/>
                  <a:pt x="491" y="116"/>
                  <a:pt x="527" y="89"/>
                </a:cubicBezTo>
                <a:cubicBezTo>
                  <a:pt x="545" y="71"/>
                  <a:pt x="563" y="71"/>
                  <a:pt x="589" y="80"/>
                </a:cubicBezTo>
                <a:cubicBezTo>
                  <a:pt x="607" y="89"/>
                  <a:pt x="625" y="107"/>
                  <a:pt x="634" y="124"/>
                </a:cubicBezTo>
                <a:cubicBezTo>
                  <a:pt x="643" y="151"/>
                  <a:pt x="625" y="187"/>
                  <a:pt x="598" y="2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41">
            <a:extLst>
              <a:ext uri="{FF2B5EF4-FFF2-40B4-BE49-F238E27FC236}">
                <a16:creationId xmlns:a16="http://schemas.microsoft.com/office/drawing/2014/main" id="{C4E4EA9E-4430-7C4F-8B30-4A3F31BD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6216" y="9452351"/>
            <a:ext cx="1009040" cy="1098729"/>
          </a:xfrm>
          <a:custGeom>
            <a:avLst/>
            <a:gdLst>
              <a:gd name="T0" fmla="*/ 919 w 991"/>
              <a:gd name="T1" fmla="*/ 696 h 1081"/>
              <a:gd name="T2" fmla="*/ 660 w 991"/>
              <a:gd name="T3" fmla="*/ 526 h 1081"/>
              <a:gd name="T4" fmla="*/ 330 w 991"/>
              <a:gd name="T5" fmla="*/ 687 h 1081"/>
              <a:gd name="T6" fmla="*/ 339 w 991"/>
              <a:gd name="T7" fmla="*/ 392 h 1081"/>
              <a:gd name="T8" fmla="*/ 455 w 991"/>
              <a:gd name="T9" fmla="*/ 321 h 1081"/>
              <a:gd name="T10" fmla="*/ 499 w 991"/>
              <a:gd name="T11" fmla="*/ 276 h 1081"/>
              <a:gd name="T12" fmla="*/ 464 w 991"/>
              <a:gd name="T13" fmla="*/ 160 h 1081"/>
              <a:gd name="T14" fmla="*/ 392 w 991"/>
              <a:gd name="T15" fmla="*/ 178 h 1081"/>
              <a:gd name="T16" fmla="*/ 348 w 991"/>
              <a:gd name="T17" fmla="*/ 187 h 1081"/>
              <a:gd name="T18" fmla="*/ 357 w 991"/>
              <a:gd name="T19" fmla="*/ 178 h 1081"/>
              <a:gd name="T20" fmla="*/ 392 w 991"/>
              <a:gd name="T21" fmla="*/ 169 h 1081"/>
              <a:gd name="T22" fmla="*/ 374 w 991"/>
              <a:gd name="T23" fmla="*/ 116 h 1081"/>
              <a:gd name="T24" fmla="*/ 339 w 991"/>
              <a:gd name="T25" fmla="*/ 125 h 1081"/>
              <a:gd name="T26" fmla="*/ 276 w 991"/>
              <a:gd name="T27" fmla="*/ 98 h 1081"/>
              <a:gd name="T28" fmla="*/ 303 w 991"/>
              <a:gd name="T29" fmla="*/ 160 h 1081"/>
              <a:gd name="T30" fmla="*/ 294 w 991"/>
              <a:gd name="T31" fmla="*/ 187 h 1081"/>
              <a:gd name="T32" fmla="*/ 294 w 991"/>
              <a:gd name="T33" fmla="*/ 232 h 1081"/>
              <a:gd name="T34" fmla="*/ 419 w 991"/>
              <a:gd name="T35" fmla="*/ 223 h 1081"/>
              <a:gd name="T36" fmla="*/ 455 w 991"/>
              <a:gd name="T37" fmla="*/ 214 h 1081"/>
              <a:gd name="T38" fmla="*/ 464 w 991"/>
              <a:gd name="T39" fmla="*/ 241 h 1081"/>
              <a:gd name="T40" fmla="*/ 410 w 991"/>
              <a:gd name="T41" fmla="*/ 285 h 1081"/>
              <a:gd name="T42" fmla="*/ 294 w 991"/>
              <a:gd name="T43" fmla="*/ 357 h 1081"/>
              <a:gd name="T44" fmla="*/ 258 w 991"/>
              <a:gd name="T45" fmla="*/ 776 h 1081"/>
              <a:gd name="T46" fmla="*/ 258 w 991"/>
              <a:gd name="T47" fmla="*/ 830 h 1081"/>
              <a:gd name="T48" fmla="*/ 303 w 991"/>
              <a:gd name="T49" fmla="*/ 812 h 1081"/>
              <a:gd name="T50" fmla="*/ 481 w 991"/>
              <a:gd name="T51" fmla="*/ 607 h 1081"/>
              <a:gd name="T52" fmla="*/ 874 w 991"/>
              <a:gd name="T53" fmla="*/ 731 h 1081"/>
              <a:gd name="T54" fmla="*/ 901 w 991"/>
              <a:gd name="T55" fmla="*/ 865 h 1081"/>
              <a:gd name="T56" fmla="*/ 151 w 991"/>
              <a:gd name="T57" fmla="*/ 1017 h 1081"/>
              <a:gd name="T58" fmla="*/ 53 w 991"/>
              <a:gd name="T59" fmla="*/ 857 h 1081"/>
              <a:gd name="T60" fmla="*/ 133 w 991"/>
              <a:gd name="T61" fmla="*/ 473 h 1081"/>
              <a:gd name="T62" fmla="*/ 178 w 991"/>
              <a:gd name="T63" fmla="*/ 259 h 1081"/>
              <a:gd name="T64" fmla="*/ 223 w 991"/>
              <a:gd name="T65" fmla="*/ 125 h 1081"/>
              <a:gd name="T66" fmla="*/ 410 w 991"/>
              <a:gd name="T67" fmla="*/ 80 h 1081"/>
              <a:gd name="T68" fmla="*/ 446 w 991"/>
              <a:gd name="T69" fmla="*/ 143 h 1081"/>
              <a:gd name="T70" fmla="*/ 490 w 991"/>
              <a:gd name="T71" fmla="*/ 160 h 1081"/>
              <a:gd name="T72" fmla="*/ 428 w 991"/>
              <a:gd name="T73" fmla="*/ 27 h 1081"/>
              <a:gd name="T74" fmla="*/ 258 w 991"/>
              <a:gd name="T75" fmla="*/ 17 h 1081"/>
              <a:gd name="T76" fmla="*/ 124 w 991"/>
              <a:gd name="T77" fmla="*/ 232 h 1081"/>
              <a:gd name="T78" fmla="*/ 80 w 991"/>
              <a:gd name="T79" fmla="*/ 428 h 1081"/>
              <a:gd name="T80" fmla="*/ 35 w 991"/>
              <a:gd name="T81" fmla="*/ 642 h 1081"/>
              <a:gd name="T82" fmla="*/ 9 w 991"/>
              <a:gd name="T83" fmla="*/ 901 h 1081"/>
              <a:gd name="T84" fmla="*/ 151 w 991"/>
              <a:gd name="T85" fmla="*/ 1071 h 1081"/>
              <a:gd name="T86" fmla="*/ 597 w 991"/>
              <a:gd name="T87" fmla="*/ 1053 h 1081"/>
              <a:gd name="T88" fmla="*/ 919 w 991"/>
              <a:gd name="T89" fmla="*/ 696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1" h="1081">
                <a:moveTo>
                  <a:pt x="919" y="696"/>
                </a:moveTo>
                <a:lnTo>
                  <a:pt x="919" y="696"/>
                </a:lnTo>
                <a:lnTo>
                  <a:pt x="910" y="696"/>
                </a:lnTo>
                <a:cubicBezTo>
                  <a:pt x="821" y="598"/>
                  <a:pt x="740" y="544"/>
                  <a:pt x="660" y="526"/>
                </a:cubicBezTo>
                <a:cubicBezTo>
                  <a:pt x="580" y="508"/>
                  <a:pt x="508" y="535"/>
                  <a:pt x="464" y="553"/>
                </a:cubicBezTo>
                <a:cubicBezTo>
                  <a:pt x="419" y="580"/>
                  <a:pt x="374" y="624"/>
                  <a:pt x="330" y="687"/>
                </a:cubicBezTo>
                <a:cubicBezTo>
                  <a:pt x="330" y="651"/>
                  <a:pt x="330" y="607"/>
                  <a:pt x="339" y="553"/>
                </a:cubicBezTo>
                <a:cubicBezTo>
                  <a:pt x="339" y="491"/>
                  <a:pt x="339" y="428"/>
                  <a:pt x="339" y="392"/>
                </a:cubicBezTo>
                <a:cubicBezTo>
                  <a:pt x="357" y="392"/>
                  <a:pt x="383" y="384"/>
                  <a:pt x="401" y="366"/>
                </a:cubicBezTo>
                <a:cubicBezTo>
                  <a:pt x="419" y="348"/>
                  <a:pt x="437" y="339"/>
                  <a:pt x="455" y="321"/>
                </a:cubicBezTo>
                <a:cubicBezTo>
                  <a:pt x="455" y="312"/>
                  <a:pt x="464" y="303"/>
                  <a:pt x="473" y="294"/>
                </a:cubicBezTo>
                <a:cubicBezTo>
                  <a:pt x="481" y="294"/>
                  <a:pt x="490" y="285"/>
                  <a:pt x="499" y="276"/>
                </a:cubicBezTo>
                <a:cubicBezTo>
                  <a:pt x="526" y="259"/>
                  <a:pt x="526" y="214"/>
                  <a:pt x="508" y="187"/>
                </a:cubicBezTo>
                <a:cubicBezTo>
                  <a:pt x="499" y="178"/>
                  <a:pt x="481" y="160"/>
                  <a:pt x="464" y="160"/>
                </a:cubicBezTo>
                <a:cubicBezTo>
                  <a:pt x="446" y="160"/>
                  <a:pt x="428" y="160"/>
                  <a:pt x="410" y="169"/>
                </a:cubicBezTo>
                <a:cubicBezTo>
                  <a:pt x="410" y="169"/>
                  <a:pt x="401" y="178"/>
                  <a:pt x="392" y="178"/>
                </a:cubicBezTo>
                <a:cubicBezTo>
                  <a:pt x="383" y="178"/>
                  <a:pt x="374" y="187"/>
                  <a:pt x="374" y="187"/>
                </a:cubicBezTo>
                <a:cubicBezTo>
                  <a:pt x="366" y="187"/>
                  <a:pt x="357" y="187"/>
                  <a:pt x="348" y="187"/>
                </a:cubicBezTo>
                <a:lnTo>
                  <a:pt x="348" y="187"/>
                </a:lnTo>
                <a:cubicBezTo>
                  <a:pt x="357" y="178"/>
                  <a:pt x="357" y="178"/>
                  <a:pt x="357" y="178"/>
                </a:cubicBezTo>
                <a:lnTo>
                  <a:pt x="357" y="178"/>
                </a:lnTo>
                <a:cubicBezTo>
                  <a:pt x="392" y="169"/>
                  <a:pt x="392" y="169"/>
                  <a:pt x="392" y="169"/>
                </a:cubicBezTo>
                <a:cubicBezTo>
                  <a:pt x="401" y="160"/>
                  <a:pt x="410" y="151"/>
                  <a:pt x="410" y="134"/>
                </a:cubicBezTo>
                <a:cubicBezTo>
                  <a:pt x="401" y="125"/>
                  <a:pt x="392" y="116"/>
                  <a:pt x="374" y="116"/>
                </a:cubicBezTo>
                <a:cubicBezTo>
                  <a:pt x="348" y="125"/>
                  <a:pt x="348" y="125"/>
                  <a:pt x="348" y="125"/>
                </a:cubicBezTo>
                <a:lnTo>
                  <a:pt x="339" y="125"/>
                </a:lnTo>
                <a:cubicBezTo>
                  <a:pt x="321" y="98"/>
                  <a:pt x="321" y="98"/>
                  <a:pt x="321" y="98"/>
                </a:cubicBezTo>
                <a:cubicBezTo>
                  <a:pt x="312" y="89"/>
                  <a:pt x="294" y="89"/>
                  <a:pt x="276" y="98"/>
                </a:cubicBezTo>
                <a:cubicBezTo>
                  <a:pt x="267" y="107"/>
                  <a:pt x="267" y="125"/>
                  <a:pt x="276" y="134"/>
                </a:cubicBezTo>
                <a:cubicBezTo>
                  <a:pt x="303" y="160"/>
                  <a:pt x="303" y="160"/>
                  <a:pt x="303" y="160"/>
                </a:cubicBezTo>
                <a:cubicBezTo>
                  <a:pt x="303" y="178"/>
                  <a:pt x="303" y="178"/>
                  <a:pt x="303" y="178"/>
                </a:cubicBezTo>
                <a:cubicBezTo>
                  <a:pt x="294" y="178"/>
                  <a:pt x="294" y="178"/>
                  <a:pt x="294" y="187"/>
                </a:cubicBezTo>
                <a:cubicBezTo>
                  <a:pt x="285" y="187"/>
                  <a:pt x="276" y="187"/>
                  <a:pt x="267" y="205"/>
                </a:cubicBezTo>
                <a:cubicBezTo>
                  <a:pt x="267" y="214"/>
                  <a:pt x="276" y="232"/>
                  <a:pt x="294" y="232"/>
                </a:cubicBezTo>
                <a:cubicBezTo>
                  <a:pt x="294" y="241"/>
                  <a:pt x="357" y="250"/>
                  <a:pt x="392" y="241"/>
                </a:cubicBezTo>
                <a:cubicBezTo>
                  <a:pt x="401" y="232"/>
                  <a:pt x="410" y="232"/>
                  <a:pt x="419" y="223"/>
                </a:cubicBezTo>
                <a:cubicBezTo>
                  <a:pt x="437" y="223"/>
                  <a:pt x="437" y="214"/>
                  <a:pt x="446" y="214"/>
                </a:cubicBezTo>
                <a:lnTo>
                  <a:pt x="455" y="214"/>
                </a:lnTo>
                <a:cubicBezTo>
                  <a:pt x="455" y="214"/>
                  <a:pt x="464" y="214"/>
                  <a:pt x="464" y="223"/>
                </a:cubicBezTo>
                <a:cubicBezTo>
                  <a:pt x="473" y="223"/>
                  <a:pt x="464" y="232"/>
                  <a:pt x="464" y="241"/>
                </a:cubicBezTo>
                <a:cubicBezTo>
                  <a:pt x="455" y="241"/>
                  <a:pt x="455" y="250"/>
                  <a:pt x="446" y="259"/>
                </a:cubicBezTo>
                <a:cubicBezTo>
                  <a:pt x="437" y="267"/>
                  <a:pt x="419" y="276"/>
                  <a:pt x="410" y="285"/>
                </a:cubicBezTo>
                <a:cubicBezTo>
                  <a:pt x="374" y="321"/>
                  <a:pt x="330" y="348"/>
                  <a:pt x="312" y="348"/>
                </a:cubicBezTo>
                <a:cubicBezTo>
                  <a:pt x="303" y="348"/>
                  <a:pt x="294" y="348"/>
                  <a:pt x="294" y="357"/>
                </a:cubicBezTo>
                <a:cubicBezTo>
                  <a:pt x="285" y="357"/>
                  <a:pt x="285" y="366"/>
                  <a:pt x="285" y="374"/>
                </a:cubicBezTo>
                <a:cubicBezTo>
                  <a:pt x="285" y="508"/>
                  <a:pt x="276" y="731"/>
                  <a:pt x="258" y="776"/>
                </a:cubicBezTo>
                <a:cubicBezTo>
                  <a:pt x="258" y="785"/>
                  <a:pt x="250" y="785"/>
                  <a:pt x="250" y="794"/>
                </a:cubicBezTo>
                <a:cubicBezTo>
                  <a:pt x="240" y="812"/>
                  <a:pt x="258" y="830"/>
                  <a:pt x="258" y="830"/>
                </a:cubicBezTo>
                <a:cubicBezTo>
                  <a:pt x="267" y="830"/>
                  <a:pt x="285" y="830"/>
                  <a:pt x="294" y="821"/>
                </a:cubicBezTo>
                <a:cubicBezTo>
                  <a:pt x="294" y="821"/>
                  <a:pt x="303" y="821"/>
                  <a:pt x="303" y="812"/>
                </a:cubicBezTo>
                <a:cubicBezTo>
                  <a:pt x="303" y="812"/>
                  <a:pt x="303" y="803"/>
                  <a:pt x="312" y="803"/>
                </a:cubicBezTo>
                <a:cubicBezTo>
                  <a:pt x="339" y="758"/>
                  <a:pt x="419" y="633"/>
                  <a:pt x="481" y="607"/>
                </a:cubicBezTo>
                <a:cubicBezTo>
                  <a:pt x="526" y="580"/>
                  <a:pt x="589" y="562"/>
                  <a:pt x="651" y="580"/>
                </a:cubicBezTo>
                <a:cubicBezTo>
                  <a:pt x="722" y="589"/>
                  <a:pt x="794" y="642"/>
                  <a:pt x="874" y="731"/>
                </a:cubicBezTo>
                <a:cubicBezTo>
                  <a:pt x="874" y="731"/>
                  <a:pt x="892" y="749"/>
                  <a:pt x="901" y="776"/>
                </a:cubicBezTo>
                <a:cubicBezTo>
                  <a:pt x="910" y="803"/>
                  <a:pt x="910" y="839"/>
                  <a:pt x="901" y="865"/>
                </a:cubicBezTo>
                <a:cubicBezTo>
                  <a:pt x="883" y="910"/>
                  <a:pt x="812" y="972"/>
                  <a:pt x="589" y="999"/>
                </a:cubicBezTo>
                <a:cubicBezTo>
                  <a:pt x="401" y="1026"/>
                  <a:pt x="258" y="1026"/>
                  <a:pt x="151" y="1017"/>
                </a:cubicBezTo>
                <a:cubicBezTo>
                  <a:pt x="98" y="1008"/>
                  <a:pt x="53" y="964"/>
                  <a:pt x="62" y="901"/>
                </a:cubicBezTo>
                <a:cubicBezTo>
                  <a:pt x="62" y="883"/>
                  <a:pt x="62" y="865"/>
                  <a:pt x="53" y="857"/>
                </a:cubicBezTo>
                <a:cubicBezTo>
                  <a:pt x="53" y="812"/>
                  <a:pt x="71" y="714"/>
                  <a:pt x="89" y="660"/>
                </a:cubicBezTo>
                <a:cubicBezTo>
                  <a:pt x="116" y="580"/>
                  <a:pt x="124" y="526"/>
                  <a:pt x="133" y="473"/>
                </a:cubicBezTo>
                <a:cubicBezTo>
                  <a:pt x="133" y="464"/>
                  <a:pt x="133" y="446"/>
                  <a:pt x="133" y="437"/>
                </a:cubicBezTo>
                <a:cubicBezTo>
                  <a:pt x="142" y="374"/>
                  <a:pt x="160" y="312"/>
                  <a:pt x="178" y="259"/>
                </a:cubicBezTo>
                <a:cubicBezTo>
                  <a:pt x="178" y="250"/>
                  <a:pt x="178" y="250"/>
                  <a:pt x="178" y="250"/>
                </a:cubicBezTo>
                <a:cubicBezTo>
                  <a:pt x="196" y="196"/>
                  <a:pt x="214" y="134"/>
                  <a:pt x="223" y="125"/>
                </a:cubicBezTo>
                <a:cubicBezTo>
                  <a:pt x="250" y="62"/>
                  <a:pt x="294" y="44"/>
                  <a:pt x="374" y="71"/>
                </a:cubicBezTo>
                <a:cubicBezTo>
                  <a:pt x="383" y="71"/>
                  <a:pt x="401" y="80"/>
                  <a:pt x="410" y="80"/>
                </a:cubicBezTo>
                <a:cubicBezTo>
                  <a:pt x="428" y="89"/>
                  <a:pt x="437" y="89"/>
                  <a:pt x="437" y="98"/>
                </a:cubicBezTo>
                <a:cubicBezTo>
                  <a:pt x="446" y="116"/>
                  <a:pt x="446" y="134"/>
                  <a:pt x="446" y="143"/>
                </a:cubicBezTo>
                <a:lnTo>
                  <a:pt x="446" y="143"/>
                </a:lnTo>
                <a:cubicBezTo>
                  <a:pt x="490" y="160"/>
                  <a:pt x="490" y="160"/>
                  <a:pt x="490" y="160"/>
                </a:cubicBezTo>
                <a:cubicBezTo>
                  <a:pt x="499" y="151"/>
                  <a:pt x="508" y="116"/>
                  <a:pt x="490" y="71"/>
                </a:cubicBezTo>
                <a:cubicBezTo>
                  <a:pt x="481" y="62"/>
                  <a:pt x="464" y="35"/>
                  <a:pt x="428" y="27"/>
                </a:cubicBezTo>
                <a:cubicBezTo>
                  <a:pt x="410" y="27"/>
                  <a:pt x="401" y="27"/>
                  <a:pt x="383" y="17"/>
                </a:cubicBezTo>
                <a:cubicBezTo>
                  <a:pt x="339" y="0"/>
                  <a:pt x="294" y="0"/>
                  <a:pt x="258" y="17"/>
                </a:cubicBezTo>
                <a:cubicBezTo>
                  <a:pt x="223" y="27"/>
                  <a:pt x="196" y="53"/>
                  <a:pt x="169" y="107"/>
                </a:cubicBezTo>
                <a:cubicBezTo>
                  <a:pt x="169" y="107"/>
                  <a:pt x="169" y="107"/>
                  <a:pt x="124" y="232"/>
                </a:cubicBezTo>
                <a:cubicBezTo>
                  <a:pt x="124" y="241"/>
                  <a:pt x="124" y="241"/>
                  <a:pt x="124" y="241"/>
                </a:cubicBezTo>
                <a:cubicBezTo>
                  <a:pt x="107" y="303"/>
                  <a:pt x="89" y="366"/>
                  <a:pt x="80" y="428"/>
                </a:cubicBezTo>
                <a:cubicBezTo>
                  <a:pt x="80" y="437"/>
                  <a:pt x="80" y="455"/>
                  <a:pt x="80" y="464"/>
                </a:cubicBezTo>
                <a:cubicBezTo>
                  <a:pt x="71" y="517"/>
                  <a:pt x="62" y="571"/>
                  <a:pt x="35" y="642"/>
                </a:cubicBezTo>
                <a:cubicBezTo>
                  <a:pt x="17" y="696"/>
                  <a:pt x="0" y="803"/>
                  <a:pt x="0" y="857"/>
                </a:cubicBezTo>
                <a:cubicBezTo>
                  <a:pt x="9" y="874"/>
                  <a:pt x="9" y="883"/>
                  <a:pt x="9" y="901"/>
                </a:cubicBezTo>
                <a:cubicBezTo>
                  <a:pt x="0" y="946"/>
                  <a:pt x="17" y="981"/>
                  <a:pt x="44" y="1017"/>
                </a:cubicBezTo>
                <a:cubicBezTo>
                  <a:pt x="71" y="1044"/>
                  <a:pt x="107" y="1062"/>
                  <a:pt x="151" y="1071"/>
                </a:cubicBezTo>
                <a:cubicBezTo>
                  <a:pt x="187" y="1071"/>
                  <a:pt x="223" y="1080"/>
                  <a:pt x="267" y="1080"/>
                </a:cubicBezTo>
                <a:cubicBezTo>
                  <a:pt x="357" y="1080"/>
                  <a:pt x="464" y="1071"/>
                  <a:pt x="597" y="1053"/>
                </a:cubicBezTo>
                <a:cubicBezTo>
                  <a:pt x="794" y="1026"/>
                  <a:pt x="910" y="972"/>
                  <a:pt x="954" y="883"/>
                </a:cubicBezTo>
                <a:cubicBezTo>
                  <a:pt x="990" y="785"/>
                  <a:pt x="919" y="696"/>
                  <a:pt x="919" y="6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5" name="Group 38">
            <a:extLst>
              <a:ext uri="{FF2B5EF4-FFF2-40B4-BE49-F238E27FC236}">
                <a16:creationId xmlns:a16="http://schemas.microsoft.com/office/drawing/2014/main" id="{C9E41F8F-D99B-1941-84E9-FDEB5800DB9A}"/>
              </a:ext>
            </a:extLst>
          </p:cNvPr>
          <p:cNvGrpSpPr/>
          <p:nvPr/>
        </p:nvGrpSpPr>
        <p:grpSpPr>
          <a:xfrm>
            <a:off x="2910127" y="6243785"/>
            <a:ext cx="3515992" cy="1404347"/>
            <a:chOff x="5597782" y="11069053"/>
            <a:chExt cx="3515992" cy="1404347"/>
          </a:xfrm>
        </p:grpSpPr>
        <p:sp>
          <p:nvSpPr>
            <p:cNvPr id="456" name="CuadroTexto 395">
              <a:extLst>
                <a:ext uri="{FF2B5EF4-FFF2-40B4-BE49-F238E27FC236}">
                  <a16:creationId xmlns:a16="http://schemas.microsoft.com/office/drawing/2014/main" id="{4F7AAD1B-94A3-F345-B652-8AF12F80D96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7" name="Rectangle 40">
              <a:extLst>
                <a:ext uri="{FF2B5EF4-FFF2-40B4-BE49-F238E27FC236}">
                  <a16:creationId xmlns:a16="http://schemas.microsoft.com/office/drawing/2014/main" id="{30DB3893-35EE-5745-BC8B-D529291F7307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8" name="Group 38">
            <a:extLst>
              <a:ext uri="{FF2B5EF4-FFF2-40B4-BE49-F238E27FC236}">
                <a16:creationId xmlns:a16="http://schemas.microsoft.com/office/drawing/2014/main" id="{BE74E94A-9F0C-094D-9700-4F5418A93641}"/>
              </a:ext>
            </a:extLst>
          </p:cNvPr>
          <p:cNvGrpSpPr/>
          <p:nvPr/>
        </p:nvGrpSpPr>
        <p:grpSpPr>
          <a:xfrm>
            <a:off x="2916855" y="11021967"/>
            <a:ext cx="3515992" cy="1404347"/>
            <a:chOff x="5597782" y="11069053"/>
            <a:chExt cx="3515992" cy="1404347"/>
          </a:xfrm>
        </p:grpSpPr>
        <p:sp>
          <p:nvSpPr>
            <p:cNvPr id="459" name="CuadroTexto 395">
              <a:extLst>
                <a:ext uri="{FF2B5EF4-FFF2-40B4-BE49-F238E27FC236}">
                  <a16:creationId xmlns:a16="http://schemas.microsoft.com/office/drawing/2014/main" id="{F0B04A9C-39AE-FA47-A635-E4CB21749D6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0" name="Rectangle 40">
              <a:extLst>
                <a:ext uri="{FF2B5EF4-FFF2-40B4-BE49-F238E27FC236}">
                  <a16:creationId xmlns:a16="http://schemas.microsoft.com/office/drawing/2014/main" id="{66F75927-4262-9B40-8A7D-892044A7DEB4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1" name="Group 38">
            <a:extLst>
              <a:ext uri="{FF2B5EF4-FFF2-40B4-BE49-F238E27FC236}">
                <a16:creationId xmlns:a16="http://schemas.microsoft.com/office/drawing/2014/main" id="{E92C3BA0-E7E6-D94A-A745-349DB1BC3C52}"/>
              </a:ext>
            </a:extLst>
          </p:cNvPr>
          <p:cNvGrpSpPr/>
          <p:nvPr/>
        </p:nvGrpSpPr>
        <p:grpSpPr>
          <a:xfrm>
            <a:off x="17962740" y="6240331"/>
            <a:ext cx="3515992" cy="1404347"/>
            <a:chOff x="5597782" y="11069053"/>
            <a:chExt cx="3515992" cy="1404347"/>
          </a:xfrm>
        </p:grpSpPr>
        <p:sp>
          <p:nvSpPr>
            <p:cNvPr id="462" name="CuadroTexto 395">
              <a:extLst>
                <a:ext uri="{FF2B5EF4-FFF2-40B4-BE49-F238E27FC236}">
                  <a16:creationId xmlns:a16="http://schemas.microsoft.com/office/drawing/2014/main" id="{8448A25E-D15A-D947-9504-36C86C966E9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3" name="Rectangle 40">
              <a:extLst>
                <a:ext uri="{FF2B5EF4-FFF2-40B4-BE49-F238E27FC236}">
                  <a16:creationId xmlns:a16="http://schemas.microsoft.com/office/drawing/2014/main" id="{506D37A1-8067-C844-8345-2A19B1F214F1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4" name="Group 38">
            <a:extLst>
              <a:ext uri="{FF2B5EF4-FFF2-40B4-BE49-F238E27FC236}">
                <a16:creationId xmlns:a16="http://schemas.microsoft.com/office/drawing/2014/main" id="{0C60CDC7-BEAE-EB42-AC68-D9BAA2347B89}"/>
              </a:ext>
            </a:extLst>
          </p:cNvPr>
          <p:cNvGrpSpPr/>
          <p:nvPr/>
        </p:nvGrpSpPr>
        <p:grpSpPr>
          <a:xfrm>
            <a:off x="18001951" y="11030807"/>
            <a:ext cx="3515992" cy="1404347"/>
            <a:chOff x="5597782" y="11069053"/>
            <a:chExt cx="3515992" cy="1404347"/>
          </a:xfrm>
        </p:grpSpPr>
        <p:sp>
          <p:nvSpPr>
            <p:cNvPr id="465" name="CuadroTexto 395">
              <a:extLst>
                <a:ext uri="{FF2B5EF4-FFF2-40B4-BE49-F238E27FC236}">
                  <a16:creationId xmlns:a16="http://schemas.microsoft.com/office/drawing/2014/main" id="{77C7EF17-6950-BE43-9B7A-4FC8CF2AE81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66" name="Rectangle 40">
              <a:extLst>
                <a:ext uri="{FF2B5EF4-FFF2-40B4-BE49-F238E27FC236}">
                  <a16:creationId xmlns:a16="http://schemas.microsoft.com/office/drawing/2014/main" id="{FE63A0F7-A165-484C-BECF-81B391EFA2F2}"/>
                </a:ext>
              </a:extLst>
            </p:cNvPr>
            <p:cNvSpPr/>
            <p:nvPr/>
          </p:nvSpPr>
          <p:spPr>
            <a:xfrm>
              <a:off x="5597782" y="11642403"/>
              <a:ext cx="35159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725FD5A-3074-D74C-93FE-D455C0F47D22}"/>
              </a:ext>
            </a:extLst>
          </p:cNvPr>
          <p:cNvGrpSpPr/>
          <p:nvPr/>
        </p:nvGrpSpPr>
        <p:grpSpPr>
          <a:xfrm>
            <a:off x="2668308" y="755870"/>
            <a:ext cx="19041035" cy="2561450"/>
            <a:chOff x="2668308" y="861425"/>
            <a:chExt cx="19041035" cy="2561450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8B84EB06-4BF5-6B4A-B01A-701463F7F736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8D89562-443E-0D4C-8D8B-D94F7C0214C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7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23D710ED-7A50-ED4B-A6CB-A746B604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541" y="2391940"/>
            <a:ext cx="5007613" cy="2353766"/>
          </a:xfrm>
          <a:custGeom>
            <a:avLst/>
            <a:gdLst>
              <a:gd name="T0" fmla="*/ 3599 w 4710"/>
              <a:gd name="T1" fmla="*/ 2212 h 2213"/>
              <a:gd name="T2" fmla="*/ 3599 w 4710"/>
              <a:gd name="T3" fmla="*/ 2212 h 2213"/>
              <a:gd name="T4" fmla="*/ 1102 w 4710"/>
              <a:gd name="T5" fmla="*/ 2212 h 2213"/>
              <a:gd name="T6" fmla="*/ 0 w 4710"/>
              <a:gd name="T7" fmla="*/ 1102 h 2213"/>
              <a:gd name="T8" fmla="*/ 0 w 4710"/>
              <a:gd name="T9" fmla="*/ 1102 h 2213"/>
              <a:gd name="T10" fmla="*/ 1102 w 4710"/>
              <a:gd name="T11" fmla="*/ 0 h 2213"/>
              <a:gd name="T12" fmla="*/ 3599 w 4710"/>
              <a:gd name="T13" fmla="*/ 0 h 2213"/>
              <a:gd name="T14" fmla="*/ 4709 w 4710"/>
              <a:gd name="T15" fmla="*/ 1102 h 2213"/>
              <a:gd name="T16" fmla="*/ 4709 w 4710"/>
              <a:gd name="T17" fmla="*/ 1102 h 2213"/>
              <a:gd name="T18" fmla="*/ 3599 w 4710"/>
              <a:gd name="T19" fmla="*/ 2212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0" h="2213">
                <a:moveTo>
                  <a:pt x="3599" y="2212"/>
                </a:moveTo>
                <a:lnTo>
                  <a:pt x="3599" y="2212"/>
                </a:lnTo>
                <a:cubicBezTo>
                  <a:pt x="1102" y="2212"/>
                  <a:pt x="1102" y="2212"/>
                  <a:pt x="1102" y="2212"/>
                </a:cubicBezTo>
                <a:cubicBezTo>
                  <a:pt x="489" y="2212"/>
                  <a:pt x="0" y="1714"/>
                  <a:pt x="0" y="1102"/>
                </a:cubicBezTo>
                <a:lnTo>
                  <a:pt x="0" y="1102"/>
                </a:lnTo>
                <a:cubicBezTo>
                  <a:pt x="0" y="497"/>
                  <a:pt x="489" y="0"/>
                  <a:pt x="1102" y="0"/>
                </a:cubicBezTo>
                <a:cubicBezTo>
                  <a:pt x="3599" y="0"/>
                  <a:pt x="3599" y="0"/>
                  <a:pt x="3599" y="0"/>
                </a:cubicBezTo>
                <a:cubicBezTo>
                  <a:pt x="4211" y="0"/>
                  <a:pt x="4709" y="497"/>
                  <a:pt x="4709" y="1102"/>
                </a:cubicBezTo>
                <a:lnTo>
                  <a:pt x="4709" y="1102"/>
                </a:lnTo>
                <a:cubicBezTo>
                  <a:pt x="4709" y="1714"/>
                  <a:pt x="4211" y="2212"/>
                  <a:pt x="3599" y="221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246B30FB-471D-4B41-ADC0-1755BEFA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541" y="6006988"/>
            <a:ext cx="5007613" cy="2353766"/>
          </a:xfrm>
          <a:custGeom>
            <a:avLst/>
            <a:gdLst>
              <a:gd name="T0" fmla="*/ 3599 w 4710"/>
              <a:gd name="T1" fmla="*/ 2212 h 2213"/>
              <a:gd name="T2" fmla="*/ 3599 w 4710"/>
              <a:gd name="T3" fmla="*/ 2212 h 2213"/>
              <a:gd name="T4" fmla="*/ 1102 w 4710"/>
              <a:gd name="T5" fmla="*/ 2212 h 2213"/>
              <a:gd name="T6" fmla="*/ 0 w 4710"/>
              <a:gd name="T7" fmla="*/ 1101 h 2213"/>
              <a:gd name="T8" fmla="*/ 0 w 4710"/>
              <a:gd name="T9" fmla="*/ 1101 h 2213"/>
              <a:gd name="T10" fmla="*/ 1102 w 4710"/>
              <a:gd name="T11" fmla="*/ 0 h 2213"/>
              <a:gd name="T12" fmla="*/ 3599 w 4710"/>
              <a:gd name="T13" fmla="*/ 0 h 2213"/>
              <a:gd name="T14" fmla="*/ 4709 w 4710"/>
              <a:gd name="T15" fmla="*/ 1101 h 2213"/>
              <a:gd name="T16" fmla="*/ 4709 w 4710"/>
              <a:gd name="T17" fmla="*/ 1101 h 2213"/>
              <a:gd name="T18" fmla="*/ 3599 w 4710"/>
              <a:gd name="T19" fmla="*/ 2212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0" h="2213">
                <a:moveTo>
                  <a:pt x="3599" y="2212"/>
                </a:moveTo>
                <a:lnTo>
                  <a:pt x="3599" y="2212"/>
                </a:lnTo>
                <a:cubicBezTo>
                  <a:pt x="1102" y="2212"/>
                  <a:pt x="1102" y="2212"/>
                  <a:pt x="1102" y="2212"/>
                </a:cubicBezTo>
                <a:cubicBezTo>
                  <a:pt x="489" y="2212"/>
                  <a:pt x="0" y="1714"/>
                  <a:pt x="0" y="1101"/>
                </a:cubicBezTo>
                <a:lnTo>
                  <a:pt x="0" y="1101"/>
                </a:lnTo>
                <a:cubicBezTo>
                  <a:pt x="0" y="498"/>
                  <a:pt x="489" y="0"/>
                  <a:pt x="1102" y="0"/>
                </a:cubicBezTo>
                <a:cubicBezTo>
                  <a:pt x="3599" y="0"/>
                  <a:pt x="3599" y="0"/>
                  <a:pt x="3599" y="0"/>
                </a:cubicBezTo>
                <a:cubicBezTo>
                  <a:pt x="4211" y="0"/>
                  <a:pt x="4709" y="498"/>
                  <a:pt x="4709" y="1101"/>
                </a:cubicBezTo>
                <a:lnTo>
                  <a:pt x="4709" y="1101"/>
                </a:lnTo>
                <a:cubicBezTo>
                  <a:pt x="4709" y="1714"/>
                  <a:pt x="4211" y="2212"/>
                  <a:pt x="3599" y="221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4B2C706D-5C05-DE47-A506-B8493A8B8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541" y="9378217"/>
            <a:ext cx="5007613" cy="2353766"/>
          </a:xfrm>
          <a:custGeom>
            <a:avLst/>
            <a:gdLst>
              <a:gd name="T0" fmla="*/ 3599 w 4710"/>
              <a:gd name="T1" fmla="*/ 2212 h 2213"/>
              <a:gd name="T2" fmla="*/ 3599 w 4710"/>
              <a:gd name="T3" fmla="*/ 2212 h 2213"/>
              <a:gd name="T4" fmla="*/ 1102 w 4710"/>
              <a:gd name="T5" fmla="*/ 2212 h 2213"/>
              <a:gd name="T6" fmla="*/ 0 w 4710"/>
              <a:gd name="T7" fmla="*/ 1110 h 2213"/>
              <a:gd name="T8" fmla="*/ 0 w 4710"/>
              <a:gd name="T9" fmla="*/ 1110 h 2213"/>
              <a:gd name="T10" fmla="*/ 1102 w 4710"/>
              <a:gd name="T11" fmla="*/ 0 h 2213"/>
              <a:gd name="T12" fmla="*/ 3599 w 4710"/>
              <a:gd name="T13" fmla="*/ 0 h 2213"/>
              <a:gd name="T14" fmla="*/ 4709 w 4710"/>
              <a:gd name="T15" fmla="*/ 1110 h 2213"/>
              <a:gd name="T16" fmla="*/ 4709 w 4710"/>
              <a:gd name="T17" fmla="*/ 1110 h 2213"/>
              <a:gd name="T18" fmla="*/ 3599 w 4710"/>
              <a:gd name="T19" fmla="*/ 2212 h 2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0" h="2213">
                <a:moveTo>
                  <a:pt x="3599" y="2212"/>
                </a:moveTo>
                <a:lnTo>
                  <a:pt x="3599" y="2212"/>
                </a:lnTo>
                <a:cubicBezTo>
                  <a:pt x="1102" y="2212"/>
                  <a:pt x="1102" y="2212"/>
                  <a:pt x="1102" y="2212"/>
                </a:cubicBezTo>
                <a:cubicBezTo>
                  <a:pt x="489" y="2212"/>
                  <a:pt x="0" y="1723"/>
                  <a:pt x="0" y="1110"/>
                </a:cubicBezTo>
                <a:lnTo>
                  <a:pt x="0" y="1110"/>
                </a:lnTo>
                <a:cubicBezTo>
                  <a:pt x="0" y="498"/>
                  <a:pt x="489" y="0"/>
                  <a:pt x="1102" y="0"/>
                </a:cubicBezTo>
                <a:cubicBezTo>
                  <a:pt x="3599" y="0"/>
                  <a:pt x="3599" y="0"/>
                  <a:pt x="3599" y="0"/>
                </a:cubicBezTo>
                <a:cubicBezTo>
                  <a:pt x="4211" y="0"/>
                  <a:pt x="4709" y="498"/>
                  <a:pt x="4709" y="1110"/>
                </a:cubicBezTo>
                <a:lnTo>
                  <a:pt x="4709" y="1110"/>
                </a:lnTo>
                <a:cubicBezTo>
                  <a:pt x="4709" y="1723"/>
                  <a:pt x="4211" y="2212"/>
                  <a:pt x="3599" y="221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27FDFC1E-65B6-474E-9CE6-52487F496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557338"/>
            <a:ext cx="829915" cy="1059663"/>
          </a:xfrm>
          <a:custGeom>
            <a:avLst/>
            <a:gdLst>
              <a:gd name="T0" fmla="*/ 0 w 782"/>
              <a:gd name="T1" fmla="*/ 995 h 996"/>
              <a:gd name="T2" fmla="*/ 0 w 782"/>
              <a:gd name="T3" fmla="*/ 995 h 996"/>
              <a:gd name="T4" fmla="*/ 0 w 782"/>
              <a:gd name="T5" fmla="*/ 782 h 996"/>
              <a:gd name="T6" fmla="*/ 781 w 782"/>
              <a:gd name="T7" fmla="*/ 0 h 996"/>
              <a:gd name="T8" fmla="*/ 0 w 782"/>
              <a:gd name="T9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996">
                <a:moveTo>
                  <a:pt x="0" y="995"/>
                </a:moveTo>
                <a:lnTo>
                  <a:pt x="0" y="995"/>
                </a:lnTo>
                <a:cubicBezTo>
                  <a:pt x="0" y="782"/>
                  <a:pt x="0" y="782"/>
                  <a:pt x="0" y="782"/>
                </a:cubicBezTo>
                <a:cubicBezTo>
                  <a:pt x="0" y="346"/>
                  <a:pt x="355" y="0"/>
                  <a:pt x="781" y="0"/>
                </a:cubicBezTo>
                <a:lnTo>
                  <a:pt x="0" y="99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5C588F10-E8D2-FB47-9582-34AAAFE2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557338"/>
            <a:ext cx="829915" cy="1059663"/>
          </a:xfrm>
          <a:custGeom>
            <a:avLst/>
            <a:gdLst>
              <a:gd name="T0" fmla="*/ 0 w 782"/>
              <a:gd name="T1" fmla="*/ 995 h 996"/>
              <a:gd name="T2" fmla="*/ 0 w 782"/>
              <a:gd name="T3" fmla="*/ 995 h 996"/>
              <a:gd name="T4" fmla="*/ 0 w 782"/>
              <a:gd name="T5" fmla="*/ 782 h 996"/>
              <a:gd name="T6" fmla="*/ 781 w 782"/>
              <a:gd name="T7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996">
                <a:moveTo>
                  <a:pt x="0" y="995"/>
                </a:moveTo>
                <a:lnTo>
                  <a:pt x="0" y="995"/>
                </a:lnTo>
                <a:cubicBezTo>
                  <a:pt x="0" y="782"/>
                  <a:pt x="0" y="782"/>
                  <a:pt x="0" y="782"/>
                </a:cubicBezTo>
                <a:cubicBezTo>
                  <a:pt x="0" y="346"/>
                  <a:pt x="355" y="0"/>
                  <a:pt x="781" y="0"/>
                </a:cubicBez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9636F961-08C2-8849-9355-8764F62F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557338"/>
            <a:ext cx="1664517" cy="1059663"/>
          </a:xfrm>
          <a:custGeom>
            <a:avLst/>
            <a:gdLst>
              <a:gd name="T0" fmla="*/ 0 w 1564"/>
              <a:gd name="T1" fmla="*/ 782 h 996"/>
              <a:gd name="T2" fmla="*/ 0 w 1564"/>
              <a:gd name="T3" fmla="*/ 782 h 996"/>
              <a:gd name="T4" fmla="*/ 0 w 1564"/>
              <a:gd name="T5" fmla="*/ 995 h 996"/>
              <a:gd name="T6" fmla="*/ 1563 w 1564"/>
              <a:gd name="T7" fmla="*/ 995 h 996"/>
              <a:gd name="T8" fmla="*/ 1563 w 1564"/>
              <a:gd name="T9" fmla="*/ 782 h 996"/>
              <a:gd name="T10" fmla="*/ 781 w 1564"/>
              <a:gd name="T11" fmla="*/ 0 h 996"/>
              <a:gd name="T12" fmla="*/ 781 w 1564"/>
              <a:gd name="T13" fmla="*/ 0 h 996"/>
              <a:gd name="T14" fmla="*/ 0 w 1564"/>
              <a:gd name="T15" fmla="*/ 782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4" h="996">
                <a:moveTo>
                  <a:pt x="0" y="782"/>
                </a:moveTo>
                <a:lnTo>
                  <a:pt x="0" y="782"/>
                </a:lnTo>
                <a:cubicBezTo>
                  <a:pt x="0" y="995"/>
                  <a:pt x="0" y="995"/>
                  <a:pt x="0" y="995"/>
                </a:cubicBezTo>
                <a:cubicBezTo>
                  <a:pt x="1563" y="995"/>
                  <a:pt x="1563" y="995"/>
                  <a:pt x="1563" y="995"/>
                </a:cubicBezTo>
                <a:cubicBezTo>
                  <a:pt x="1563" y="782"/>
                  <a:pt x="1563" y="782"/>
                  <a:pt x="1563" y="782"/>
                </a:cubicBezTo>
                <a:cubicBezTo>
                  <a:pt x="1563" y="346"/>
                  <a:pt x="1208" y="0"/>
                  <a:pt x="781" y="0"/>
                </a:cubicBezTo>
                <a:lnTo>
                  <a:pt x="781" y="0"/>
                </a:lnTo>
                <a:cubicBezTo>
                  <a:pt x="355" y="0"/>
                  <a:pt x="0" y="346"/>
                  <a:pt x="0" y="78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A4BAD402-8AEE-8247-8CCF-A593E8FE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2617001"/>
            <a:ext cx="4690" cy="1069041"/>
          </a:xfrm>
          <a:custGeom>
            <a:avLst/>
            <a:gdLst>
              <a:gd name="T0" fmla="*/ 0 w 1"/>
              <a:gd name="T1" fmla="*/ 1004 h 1005"/>
              <a:gd name="T2" fmla="*/ 0 w 1"/>
              <a:gd name="T3" fmla="*/ 0 h 1005"/>
              <a:gd name="T4" fmla="*/ 0 w 1"/>
              <a:gd name="T5" fmla="*/ 1004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005">
                <a:moveTo>
                  <a:pt x="0" y="1004"/>
                </a:moveTo>
                <a:lnTo>
                  <a:pt x="0" y="0"/>
                </a:lnTo>
                <a:lnTo>
                  <a:pt x="0" y="100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E5E3F9BA-26D5-0A42-BEC4-05C68D38F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2612314"/>
            <a:ext cx="4690" cy="1078419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E718D9A1-4BAD-EF41-AFF0-2BB5FC33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2617001"/>
            <a:ext cx="1664517" cy="1069041"/>
          </a:xfrm>
          <a:custGeom>
            <a:avLst/>
            <a:gdLst>
              <a:gd name="T0" fmla="*/ 0 w 1564"/>
              <a:gd name="T1" fmla="*/ 1004 h 1005"/>
              <a:gd name="T2" fmla="*/ 1563 w 1564"/>
              <a:gd name="T3" fmla="*/ 1004 h 1005"/>
              <a:gd name="T4" fmla="*/ 1563 w 1564"/>
              <a:gd name="T5" fmla="*/ 0 h 1005"/>
              <a:gd name="T6" fmla="*/ 0 w 1564"/>
              <a:gd name="T7" fmla="*/ 0 h 1005"/>
              <a:gd name="T8" fmla="*/ 0 w 1564"/>
              <a:gd name="T9" fmla="*/ 1004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1005">
                <a:moveTo>
                  <a:pt x="0" y="1004"/>
                </a:moveTo>
                <a:lnTo>
                  <a:pt x="1563" y="1004"/>
                </a:lnTo>
                <a:lnTo>
                  <a:pt x="1563" y="0"/>
                </a:lnTo>
                <a:lnTo>
                  <a:pt x="0" y="0"/>
                </a:lnTo>
                <a:lnTo>
                  <a:pt x="0" y="100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EFD2EA73-5C8A-F840-85D4-749CAE3A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3686043"/>
            <a:ext cx="4690" cy="1059663"/>
          </a:xfrm>
          <a:custGeom>
            <a:avLst/>
            <a:gdLst>
              <a:gd name="T0" fmla="*/ 0 w 1"/>
              <a:gd name="T1" fmla="*/ 995 h 996"/>
              <a:gd name="T2" fmla="*/ 0 w 1"/>
              <a:gd name="T3" fmla="*/ 0 h 996"/>
              <a:gd name="T4" fmla="*/ 0 w 1"/>
              <a:gd name="T5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96">
                <a:moveTo>
                  <a:pt x="0" y="995"/>
                </a:move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0D8F7892-EC23-E14E-8926-A2A455B46F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3676665"/>
            <a:ext cx="4690" cy="1069041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C75CC435-74A7-8145-B162-2C648E86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3686043"/>
            <a:ext cx="1664517" cy="1059663"/>
          </a:xfrm>
          <a:custGeom>
            <a:avLst/>
            <a:gdLst>
              <a:gd name="T0" fmla="*/ 0 w 1564"/>
              <a:gd name="T1" fmla="*/ 995 h 996"/>
              <a:gd name="T2" fmla="*/ 1563 w 1564"/>
              <a:gd name="T3" fmla="*/ 995 h 996"/>
              <a:gd name="T4" fmla="*/ 1563 w 1564"/>
              <a:gd name="T5" fmla="*/ 0 h 996"/>
              <a:gd name="T6" fmla="*/ 0 w 1564"/>
              <a:gd name="T7" fmla="*/ 0 h 996"/>
              <a:gd name="T8" fmla="*/ 0 w 1564"/>
              <a:gd name="T9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996">
                <a:moveTo>
                  <a:pt x="0" y="995"/>
                </a:moveTo>
                <a:lnTo>
                  <a:pt x="1563" y="995"/>
                </a:lnTo>
                <a:lnTo>
                  <a:pt x="1563" y="0"/>
                </a:ln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7AC972FB-7D7A-584D-BFC8-8BACCC1F1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4741019"/>
            <a:ext cx="4690" cy="1059663"/>
          </a:xfrm>
          <a:custGeom>
            <a:avLst/>
            <a:gdLst>
              <a:gd name="T0" fmla="*/ 0 w 1"/>
              <a:gd name="T1" fmla="*/ 995 h 996"/>
              <a:gd name="T2" fmla="*/ 0 w 1"/>
              <a:gd name="T3" fmla="*/ 0 h 996"/>
              <a:gd name="T4" fmla="*/ 0 w 1"/>
              <a:gd name="T5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96">
                <a:moveTo>
                  <a:pt x="0" y="995"/>
                </a:move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CE944EA6-DB13-2A43-8E63-59F8ADCF69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4736328"/>
            <a:ext cx="4690" cy="1069041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15">
            <a:extLst>
              <a:ext uri="{FF2B5EF4-FFF2-40B4-BE49-F238E27FC236}">
                <a16:creationId xmlns:a16="http://schemas.microsoft.com/office/drawing/2014/main" id="{7C205C88-B285-4D46-9340-BF5E6222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4741019"/>
            <a:ext cx="1664517" cy="1059663"/>
          </a:xfrm>
          <a:custGeom>
            <a:avLst/>
            <a:gdLst>
              <a:gd name="T0" fmla="*/ 0 w 1564"/>
              <a:gd name="T1" fmla="*/ 995 h 996"/>
              <a:gd name="T2" fmla="*/ 1563 w 1564"/>
              <a:gd name="T3" fmla="*/ 995 h 996"/>
              <a:gd name="T4" fmla="*/ 1563 w 1564"/>
              <a:gd name="T5" fmla="*/ 0 h 996"/>
              <a:gd name="T6" fmla="*/ 0 w 1564"/>
              <a:gd name="T7" fmla="*/ 0 h 996"/>
              <a:gd name="T8" fmla="*/ 0 w 1564"/>
              <a:gd name="T9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996">
                <a:moveTo>
                  <a:pt x="0" y="995"/>
                </a:moveTo>
                <a:lnTo>
                  <a:pt x="1563" y="995"/>
                </a:lnTo>
                <a:lnTo>
                  <a:pt x="1563" y="0"/>
                </a:ln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59FAAE5B-CA09-B64A-9304-B4E253F9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5800682"/>
            <a:ext cx="4690" cy="1059663"/>
          </a:xfrm>
          <a:custGeom>
            <a:avLst/>
            <a:gdLst>
              <a:gd name="T0" fmla="*/ 0 w 1"/>
              <a:gd name="T1" fmla="*/ 995 h 996"/>
              <a:gd name="T2" fmla="*/ 0 w 1"/>
              <a:gd name="T3" fmla="*/ 0 h 996"/>
              <a:gd name="T4" fmla="*/ 0 w 1"/>
              <a:gd name="T5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96">
                <a:moveTo>
                  <a:pt x="0" y="995"/>
                </a:move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Line 17">
            <a:extLst>
              <a:ext uri="{FF2B5EF4-FFF2-40B4-BE49-F238E27FC236}">
                <a16:creationId xmlns:a16="http://schemas.microsoft.com/office/drawing/2014/main" id="{BB1280F4-6447-F148-BFFA-6C8AE3FB62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5795992"/>
            <a:ext cx="4690" cy="1069041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18">
            <a:extLst>
              <a:ext uri="{FF2B5EF4-FFF2-40B4-BE49-F238E27FC236}">
                <a16:creationId xmlns:a16="http://schemas.microsoft.com/office/drawing/2014/main" id="{6305DD5F-B7DB-194D-A7E0-58622812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5800682"/>
            <a:ext cx="1664517" cy="1059663"/>
          </a:xfrm>
          <a:custGeom>
            <a:avLst/>
            <a:gdLst>
              <a:gd name="T0" fmla="*/ 0 w 1564"/>
              <a:gd name="T1" fmla="*/ 995 h 996"/>
              <a:gd name="T2" fmla="*/ 1563 w 1564"/>
              <a:gd name="T3" fmla="*/ 995 h 996"/>
              <a:gd name="T4" fmla="*/ 1563 w 1564"/>
              <a:gd name="T5" fmla="*/ 0 h 996"/>
              <a:gd name="T6" fmla="*/ 0 w 1564"/>
              <a:gd name="T7" fmla="*/ 0 h 996"/>
              <a:gd name="T8" fmla="*/ 0 w 1564"/>
              <a:gd name="T9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996">
                <a:moveTo>
                  <a:pt x="0" y="995"/>
                </a:moveTo>
                <a:lnTo>
                  <a:pt x="1563" y="995"/>
                </a:lnTo>
                <a:lnTo>
                  <a:pt x="1563" y="0"/>
                </a:ln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9">
            <a:extLst>
              <a:ext uri="{FF2B5EF4-FFF2-40B4-BE49-F238E27FC236}">
                <a16:creationId xmlns:a16="http://schemas.microsoft.com/office/drawing/2014/main" id="{6E61B674-4ABA-7D41-A7F8-441DA220C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6860346"/>
            <a:ext cx="4690" cy="1059663"/>
          </a:xfrm>
          <a:custGeom>
            <a:avLst/>
            <a:gdLst>
              <a:gd name="T0" fmla="*/ 0 w 1"/>
              <a:gd name="T1" fmla="*/ 994 h 995"/>
              <a:gd name="T2" fmla="*/ 0 w 1"/>
              <a:gd name="T3" fmla="*/ 0 h 995"/>
              <a:gd name="T4" fmla="*/ 0 w 1"/>
              <a:gd name="T5" fmla="*/ 994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95">
                <a:moveTo>
                  <a:pt x="0" y="994"/>
                </a:moveTo>
                <a:lnTo>
                  <a:pt x="0" y="0"/>
                </a:lnTo>
                <a:lnTo>
                  <a:pt x="0" y="99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73D9E8A-AFA4-C341-93A7-7D106D9725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6855655"/>
            <a:ext cx="4690" cy="1064354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21">
            <a:extLst>
              <a:ext uri="{FF2B5EF4-FFF2-40B4-BE49-F238E27FC236}">
                <a16:creationId xmlns:a16="http://schemas.microsoft.com/office/drawing/2014/main" id="{6EF3EBE0-5D5B-F646-A864-FDD1CB40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6860346"/>
            <a:ext cx="1664517" cy="1059663"/>
          </a:xfrm>
          <a:custGeom>
            <a:avLst/>
            <a:gdLst>
              <a:gd name="T0" fmla="*/ 0 w 1564"/>
              <a:gd name="T1" fmla="*/ 994 h 995"/>
              <a:gd name="T2" fmla="*/ 1563 w 1564"/>
              <a:gd name="T3" fmla="*/ 994 h 995"/>
              <a:gd name="T4" fmla="*/ 1563 w 1564"/>
              <a:gd name="T5" fmla="*/ 0 h 995"/>
              <a:gd name="T6" fmla="*/ 0 w 1564"/>
              <a:gd name="T7" fmla="*/ 0 h 995"/>
              <a:gd name="T8" fmla="*/ 0 w 1564"/>
              <a:gd name="T9" fmla="*/ 994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995">
                <a:moveTo>
                  <a:pt x="0" y="994"/>
                </a:moveTo>
                <a:lnTo>
                  <a:pt x="1563" y="994"/>
                </a:lnTo>
                <a:lnTo>
                  <a:pt x="1563" y="0"/>
                </a:lnTo>
                <a:lnTo>
                  <a:pt x="0" y="0"/>
                </a:lnTo>
                <a:lnTo>
                  <a:pt x="0" y="99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2">
            <a:extLst>
              <a:ext uri="{FF2B5EF4-FFF2-40B4-BE49-F238E27FC236}">
                <a16:creationId xmlns:a16="http://schemas.microsoft.com/office/drawing/2014/main" id="{1DC764F2-8392-FC4D-8DCA-D5F07DC9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7915319"/>
            <a:ext cx="4690" cy="1069041"/>
          </a:xfrm>
          <a:custGeom>
            <a:avLst/>
            <a:gdLst>
              <a:gd name="T0" fmla="*/ 0 w 1"/>
              <a:gd name="T1" fmla="*/ 1004 h 1005"/>
              <a:gd name="T2" fmla="*/ 0 w 1"/>
              <a:gd name="T3" fmla="*/ 0 h 1005"/>
              <a:gd name="T4" fmla="*/ 0 w 1"/>
              <a:gd name="T5" fmla="*/ 1004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005">
                <a:moveTo>
                  <a:pt x="0" y="1004"/>
                </a:moveTo>
                <a:lnTo>
                  <a:pt x="0" y="0"/>
                </a:lnTo>
                <a:lnTo>
                  <a:pt x="0" y="100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87A7EC8C-DAC8-4743-83FE-CEE4211D8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7910632"/>
            <a:ext cx="4690" cy="1078419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4">
            <a:extLst>
              <a:ext uri="{FF2B5EF4-FFF2-40B4-BE49-F238E27FC236}">
                <a16:creationId xmlns:a16="http://schemas.microsoft.com/office/drawing/2014/main" id="{7A00139E-5934-1C47-A425-BDAF1CFB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7915319"/>
            <a:ext cx="1664517" cy="1069041"/>
          </a:xfrm>
          <a:custGeom>
            <a:avLst/>
            <a:gdLst>
              <a:gd name="T0" fmla="*/ 0 w 1564"/>
              <a:gd name="T1" fmla="*/ 1004 h 1005"/>
              <a:gd name="T2" fmla="*/ 1563 w 1564"/>
              <a:gd name="T3" fmla="*/ 1004 h 1005"/>
              <a:gd name="T4" fmla="*/ 1563 w 1564"/>
              <a:gd name="T5" fmla="*/ 0 h 1005"/>
              <a:gd name="T6" fmla="*/ 0 w 1564"/>
              <a:gd name="T7" fmla="*/ 0 h 1005"/>
              <a:gd name="T8" fmla="*/ 0 w 1564"/>
              <a:gd name="T9" fmla="*/ 1004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1005">
                <a:moveTo>
                  <a:pt x="0" y="1004"/>
                </a:moveTo>
                <a:lnTo>
                  <a:pt x="1563" y="1004"/>
                </a:lnTo>
                <a:lnTo>
                  <a:pt x="1563" y="0"/>
                </a:lnTo>
                <a:lnTo>
                  <a:pt x="0" y="0"/>
                </a:lnTo>
                <a:lnTo>
                  <a:pt x="0" y="100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5">
            <a:extLst>
              <a:ext uri="{FF2B5EF4-FFF2-40B4-BE49-F238E27FC236}">
                <a16:creationId xmlns:a16="http://schemas.microsoft.com/office/drawing/2014/main" id="{DEB80938-7AD3-B44F-8271-B21090273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8984360"/>
            <a:ext cx="4690" cy="1059663"/>
          </a:xfrm>
          <a:custGeom>
            <a:avLst/>
            <a:gdLst>
              <a:gd name="T0" fmla="*/ 0 w 1"/>
              <a:gd name="T1" fmla="*/ 995 h 996"/>
              <a:gd name="T2" fmla="*/ 0 w 1"/>
              <a:gd name="T3" fmla="*/ 0 h 996"/>
              <a:gd name="T4" fmla="*/ 0 w 1"/>
              <a:gd name="T5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96">
                <a:moveTo>
                  <a:pt x="0" y="995"/>
                </a:move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26">
            <a:extLst>
              <a:ext uri="{FF2B5EF4-FFF2-40B4-BE49-F238E27FC236}">
                <a16:creationId xmlns:a16="http://schemas.microsoft.com/office/drawing/2014/main" id="{99454E4E-417A-9640-A4C4-4321E22A4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8974982"/>
            <a:ext cx="4690" cy="1069041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27">
            <a:extLst>
              <a:ext uri="{FF2B5EF4-FFF2-40B4-BE49-F238E27FC236}">
                <a16:creationId xmlns:a16="http://schemas.microsoft.com/office/drawing/2014/main" id="{8CF7BC71-1ADA-6243-BA06-061DD711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8984360"/>
            <a:ext cx="1664517" cy="1059663"/>
          </a:xfrm>
          <a:custGeom>
            <a:avLst/>
            <a:gdLst>
              <a:gd name="T0" fmla="*/ 0 w 1564"/>
              <a:gd name="T1" fmla="*/ 995 h 996"/>
              <a:gd name="T2" fmla="*/ 1563 w 1564"/>
              <a:gd name="T3" fmla="*/ 995 h 996"/>
              <a:gd name="T4" fmla="*/ 1563 w 1564"/>
              <a:gd name="T5" fmla="*/ 0 h 996"/>
              <a:gd name="T6" fmla="*/ 0 w 1564"/>
              <a:gd name="T7" fmla="*/ 0 h 996"/>
              <a:gd name="T8" fmla="*/ 0 w 1564"/>
              <a:gd name="T9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996">
                <a:moveTo>
                  <a:pt x="0" y="995"/>
                </a:moveTo>
                <a:lnTo>
                  <a:pt x="1563" y="995"/>
                </a:lnTo>
                <a:lnTo>
                  <a:pt x="1563" y="0"/>
                </a:ln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8">
            <a:extLst>
              <a:ext uri="{FF2B5EF4-FFF2-40B4-BE49-F238E27FC236}">
                <a16:creationId xmlns:a16="http://schemas.microsoft.com/office/drawing/2014/main" id="{F546ECE4-9C8C-C64D-8931-399F0542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0039336"/>
            <a:ext cx="4690" cy="1059663"/>
          </a:xfrm>
          <a:custGeom>
            <a:avLst/>
            <a:gdLst>
              <a:gd name="T0" fmla="*/ 0 w 1"/>
              <a:gd name="T1" fmla="*/ 995 h 996"/>
              <a:gd name="T2" fmla="*/ 0 w 1"/>
              <a:gd name="T3" fmla="*/ 0 h 996"/>
              <a:gd name="T4" fmla="*/ 0 w 1"/>
              <a:gd name="T5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96">
                <a:moveTo>
                  <a:pt x="0" y="995"/>
                </a:move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Line 29">
            <a:extLst>
              <a:ext uri="{FF2B5EF4-FFF2-40B4-BE49-F238E27FC236}">
                <a16:creationId xmlns:a16="http://schemas.microsoft.com/office/drawing/2014/main" id="{A72BF36D-56C7-1544-8D34-C0FABFA535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55204" y="10034646"/>
            <a:ext cx="4690" cy="1069041"/>
          </a:xfrm>
          <a:prstGeom prst="line">
            <a:avLst/>
          </a:pr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30">
            <a:extLst>
              <a:ext uri="{FF2B5EF4-FFF2-40B4-BE49-F238E27FC236}">
                <a16:creationId xmlns:a16="http://schemas.microsoft.com/office/drawing/2014/main" id="{0541CEBD-444C-8248-B458-25619A65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0039336"/>
            <a:ext cx="1664517" cy="1059663"/>
          </a:xfrm>
          <a:custGeom>
            <a:avLst/>
            <a:gdLst>
              <a:gd name="T0" fmla="*/ 0 w 1564"/>
              <a:gd name="T1" fmla="*/ 995 h 996"/>
              <a:gd name="T2" fmla="*/ 1563 w 1564"/>
              <a:gd name="T3" fmla="*/ 995 h 996"/>
              <a:gd name="T4" fmla="*/ 1563 w 1564"/>
              <a:gd name="T5" fmla="*/ 0 h 996"/>
              <a:gd name="T6" fmla="*/ 0 w 1564"/>
              <a:gd name="T7" fmla="*/ 0 h 996"/>
              <a:gd name="T8" fmla="*/ 0 w 1564"/>
              <a:gd name="T9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996">
                <a:moveTo>
                  <a:pt x="0" y="995"/>
                </a:moveTo>
                <a:lnTo>
                  <a:pt x="1563" y="995"/>
                </a:lnTo>
                <a:lnTo>
                  <a:pt x="1563" y="0"/>
                </a:lnTo>
                <a:lnTo>
                  <a:pt x="0" y="0"/>
                </a:lnTo>
                <a:lnTo>
                  <a:pt x="0" y="99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31">
            <a:extLst>
              <a:ext uri="{FF2B5EF4-FFF2-40B4-BE49-F238E27FC236}">
                <a16:creationId xmlns:a16="http://schemas.microsoft.com/office/drawing/2014/main" id="{932B3F1A-BE6B-3847-82EC-EEFCE1D8B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1099000"/>
            <a:ext cx="829915" cy="1059663"/>
          </a:xfrm>
          <a:custGeom>
            <a:avLst/>
            <a:gdLst>
              <a:gd name="T0" fmla="*/ 781 w 782"/>
              <a:gd name="T1" fmla="*/ 995 h 996"/>
              <a:gd name="T2" fmla="*/ 781 w 782"/>
              <a:gd name="T3" fmla="*/ 995 h 996"/>
              <a:gd name="T4" fmla="*/ 0 w 782"/>
              <a:gd name="T5" fmla="*/ 222 h 996"/>
              <a:gd name="T6" fmla="*/ 0 w 782"/>
              <a:gd name="T7" fmla="*/ 0 h 996"/>
              <a:gd name="T8" fmla="*/ 781 w 782"/>
              <a:gd name="T9" fmla="*/ 995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996">
                <a:moveTo>
                  <a:pt x="781" y="995"/>
                </a:moveTo>
                <a:lnTo>
                  <a:pt x="781" y="995"/>
                </a:lnTo>
                <a:cubicBezTo>
                  <a:pt x="355" y="995"/>
                  <a:pt x="0" y="648"/>
                  <a:pt x="0" y="222"/>
                </a:cubicBezTo>
                <a:cubicBezTo>
                  <a:pt x="0" y="0"/>
                  <a:pt x="0" y="0"/>
                  <a:pt x="0" y="0"/>
                </a:cubicBezTo>
                <a:lnTo>
                  <a:pt x="781" y="995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2">
            <a:extLst>
              <a:ext uri="{FF2B5EF4-FFF2-40B4-BE49-F238E27FC236}">
                <a16:creationId xmlns:a16="http://schemas.microsoft.com/office/drawing/2014/main" id="{E1470AD3-5AFA-B348-8AE8-6B277EF0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1099000"/>
            <a:ext cx="829915" cy="1059663"/>
          </a:xfrm>
          <a:custGeom>
            <a:avLst/>
            <a:gdLst>
              <a:gd name="T0" fmla="*/ 781 w 782"/>
              <a:gd name="T1" fmla="*/ 995 h 996"/>
              <a:gd name="T2" fmla="*/ 781 w 782"/>
              <a:gd name="T3" fmla="*/ 995 h 996"/>
              <a:gd name="T4" fmla="*/ 0 w 782"/>
              <a:gd name="T5" fmla="*/ 222 h 996"/>
              <a:gd name="T6" fmla="*/ 0 w 782"/>
              <a:gd name="T7" fmla="*/ 0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996">
                <a:moveTo>
                  <a:pt x="781" y="995"/>
                </a:moveTo>
                <a:lnTo>
                  <a:pt x="781" y="995"/>
                </a:lnTo>
                <a:cubicBezTo>
                  <a:pt x="355" y="995"/>
                  <a:pt x="0" y="648"/>
                  <a:pt x="0" y="222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33">
            <a:extLst>
              <a:ext uri="{FF2B5EF4-FFF2-40B4-BE49-F238E27FC236}">
                <a16:creationId xmlns:a16="http://schemas.microsoft.com/office/drawing/2014/main" id="{4B7DA6C9-2432-0942-BA13-187C57746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204" y="11099000"/>
            <a:ext cx="1664517" cy="1059663"/>
          </a:xfrm>
          <a:custGeom>
            <a:avLst/>
            <a:gdLst>
              <a:gd name="T0" fmla="*/ 1563 w 1564"/>
              <a:gd name="T1" fmla="*/ 222 h 996"/>
              <a:gd name="T2" fmla="*/ 1563 w 1564"/>
              <a:gd name="T3" fmla="*/ 222 h 996"/>
              <a:gd name="T4" fmla="*/ 1563 w 1564"/>
              <a:gd name="T5" fmla="*/ 0 h 996"/>
              <a:gd name="T6" fmla="*/ 0 w 1564"/>
              <a:gd name="T7" fmla="*/ 0 h 996"/>
              <a:gd name="T8" fmla="*/ 0 w 1564"/>
              <a:gd name="T9" fmla="*/ 222 h 996"/>
              <a:gd name="T10" fmla="*/ 781 w 1564"/>
              <a:gd name="T11" fmla="*/ 995 h 996"/>
              <a:gd name="T12" fmla="*/ 781 w 1564"/>
              <a:gd name="T13" fmla="*/ 995 h 996"/>
              <a:gd name="T14" fmla="*/ 1563 w 1564"/>
              <a:gd name="T15" fmla="*/ 222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4" h="996">
                <a:moveTo>
                  <a:pt x="1563" y="222"/>
                </a:moveTo>
                <a:lnTo>
                  <a:pt x="1563" y="222"/>
                </a:lnTo>
                <a:cubicBezTo>
                  <a:pt x="1563" y="0"/>
                  <a:pt x="1563" y="0"/>
                  <a:pt x="15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648"/>
                  <a:pt x="355" y="995"/>
                  <a:pt x="781" y="995"/>
                </a:cubicBezTo>
                <a:lnTo>
                  <a:pt x="781" y="995"/>
                </a:lnTo>
                <a:cubicBezTo>
                  <a:pt x="1208" y="995"/>
                  <a:pt x="1563" y="648"/>
                  <a:pt x="1563" y="22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4">
            <a:extLst>
              <a:ext uri="{FF2B5EF4-FFF2-40B4-BE49-F238E27FC236}">
                <a16:creationId xmlns:a16="http://schemas.microsoft.com/office/drawing/2014/main" id="{B1A47B5F-651A-B443-B5B5-7E304834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6264" y="4403427"/>
            <a:ext cx="5800018" cy="4852882"/>
          </a:xfrm>
          <a:custGeom>
            <a:avLst/>
            <a:gdLst>
              <a:gd name="T0" fmla="*/ 5072 w 5455"/>
              <a:gd name="T1" fmla="*/ 4565 h 4566"/>
              <a:gd name="T2" fmla="*/ 5072 w 5455"/>
              <a:gd name="T3" fmla="*/ 4565 h 4566"/>
              <a:gd name="T4" fmla="*/ 391 w 5455"/>
              <a:gd name="T5" fmla="*/ 4565 h 4566"/>
              <a:gd name="T6" fmla="*/ 0 w 5455"/>
              <a:gd name="T7" fmla="*/ 4184 h 4566"/>
              <a:gd name="T8" fmla="*/ 0 w 5455"/>
              <a:gd name="T9" fmla="*/ 382 h 4566"/>
              <a:gd name="T10" fmla="*/ 391 w 5455"/>
              <a:gd name="T11" fmla="*/ 0 h 4566"/>
              <a:gd name="T12" fmla="*/ 5072 w 5455"/>
              <a:gd name="T13" fmla="*/ 0 h 4566"/>
              <a:gd name="T14" fmla="*/ 5454 w 5455"/>
              <a:gd name="T15" fmla="*/ 382 h 4566"/>
              <a:gd name="T16" fmla="*/ 5454 w 5455"/>
              <a:gd name="T17" fmla="*/ 4184 h 4566"/>
              <a:gd name="T18" fmla="*/ 5072 w 5455"/>
              <a:gd name="T19" fmla="*/ 4565 h 4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55" h="4566">
                <a:moveTo>
                  <a:pt x="5072" y="4565"/>
                </a:moveTo>
                <a:lnTo>
                  <a:pt x="5072" y="4565"/>
                </a:lnTo>
                <a:cubicBezTo>
                  <a:pt x="391" y="4565"/>
                  <a:pt x="391" y="4565"/>
                  <a:pt x="391" y="4565"/>
                </a:cubicBezTo>
                <a:cubicBezTo>
                  <a:pt x="178" y="4565"/>
                  <a:pt x="0" y="4397"/>
                  <a:pt x="0" y="4184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169"/>
                  <a:pt x="178" y="0"/>
                  <a:pt x="391" y="0"/>
                </a:cubicBezTo>
                <a:cubicBezTo>
                  <a:pt x="5072" y="0"/>
                  <a:pt x="5072" y="0"/>
                  <a:pt x="5072" y="0"/>
                </a:cubicBezTo>
                <a:cubicBezTo>
                  <a:pt x="5285" y="0"/>
                  <a:pt x="5454" y="169"/>
                  <a:pt x="5454" y="382"/>
                </a:cubicBezTo>
                <a:cubicBezTo>
                  <a:pt x="5454" y="4184"/>
                  <a:pt x="5454" y="4184"/>
                  <a:pt x="5454" y="4184"/>
                </a:cubicBezTo>
                <a:cubicBezTo>
                  <a:pt x="5454" y="4397"/>
                  <a:pt x="5285" y="4565"/>
                  <a:pt x="5072" y="45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1">
            <a:extLst>
              <a:ext uri="{FF2B5EF4-FFF2-40B4-BE49-F238E27FC236}">
                <a16:creationId xmlns:a16="http://schemas.microsoft.com/office/drawing/2014/main" id="{E8A66585-7C13-A64A-8F39-0BECAE4D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985" y="3128080"/>
            <a:ext cx="6367358" cy="6404869"/>
          </a:xfrm>
          <a:custGeom>
            <a:avLst/>
            <a:gdLst>
              <a:gd name="T0" fmla="*/ 4912 w 5987"/>
              <a:gd name="T1" fmla="*/ 950 h 6023"/>
              <a:gd name="T2" fmla="*/ 4912 w 5987"/>
              <a:gd name="T3" fmla="*/ 950 h 6023"/>
              <a:gd name="T4" fmla="*/ 4147 w 5987"/>
              <a:gd name="T5" fmla="*/ 950 h 6023"/>
              <a:gd name="T6" fmla="*/ 4094 w 5987"/>
              <a:gd name="T7" fmla="*/ 959 h 6023"/>
              <a:gd name="T8" fmla="*/ 3517 w 5987"/>
              <a:gd name="T9" fmla="*/ 133 h 6023"/>
              <a:gd name="T10" fmla="*/ 3517 w 5987"/>
              <a:gd name="T11" fmla="*/ 124 h 6023"/>
              <a:gd name="T12" fmla="*/ 3508 w 5987"/>
              <a:gd name="T13" fmla="*/ 124 h 6023"/>
              <a:gd name="T14" fmla="*/ 2993 w 5987"/>
              <a:gd name="T15" fmla="*/ 0 h 6023"/>
              <a:gd name="T16" fmla="*/ 1892 w 5987"/>
              <a:gd name="T17" fmla="*/ 986 h 6023"/>
              <a:gd name="T18" fmla="*/ 1785 w 5987"/>
              <a:gd name="T19" fmla="*/ 950 h 6023"/>
              <a:gd name="T20" fmla="*/ 1083 w 5987"/>
              <a:gd name="T21" fmla="*/ 950 h 6023"/>
              <a:gd name="T22" fmla="*/ 0 w 5987"/>
              <a:gd name="T23" fmla="*/ 2025 h 6023"/>
              <a:gd name="T24" fmla="*/ 0 w 5987"/>
              <a:gd name="T25" fmla="*/ 5222 h 6023"/>
              <a:gd name="T26" fmla="*/ 799 w 5987"/>
              <a:gd name="T27" fmla="*/ 6022 h 6023"/>
              <a:gd name="T28" fmla="*/ 5187 w 5987"/>
              <a:gd name="T29" fmla="*/ 6022 h 6023"/>
              <a:gd name="T30" fmla="*/ 5986 w 5987"/>
              <a:gd name="T31" fmla="*/ 5222 h 6023"/>
              <a:gd name="T32" fmla="*/ 5986 w 5987"/>
              <a:gd name="T33" fmla="*/ 2025 h 6023"/>
              <a:gd name="T34" fmla="*/ 4912 w 5987"/>
              <a:gd name="T35" fmla="*/ 950 h 6023"/>
              <a:gd name="T36" fmla="*/ 2993 w 5987"/>
              <a:gd name="T37" fmla="*/ 320 h 6023"/>
              <a:gd name="T38" fmla="*/ 2993 w 5987"/>
              <a:gd name="T39" fmla="*/ 320 h 6023"/>
              <a:gd name="T40" fmla="*/ 3206 w 5987"/>
              <a:gd name="T41" fmla="*/ 346 h 6023"/>
              <a:gd name="T42" fmla="*/ 2859 w 5987"/>
              <a:gd name="T43" fmla="*/ 995 h 6023"/>
              <a:gd name="T44" fmla="*/ 2921 w 5987"/>
              <a:gd name="T45" fmla="*/ 1208 h 6023"/>
              <a:gd name="T46" fmla="*/ 2993 w 5987"/>
              <a:gd name="T47" fmla="*/ 1226 h 6023"/>
              <a:gd name="T48" fmla="*/ 3135 w 5987"/>
              <a:gd name="T49" fmla="*/ 1146 h 6023"/>
              <a:gd name="T50" fmla="*/ 3490 w 5987"/>
              <a:gd name="T51" fmla="*/ 497 h 6023"/>
              <a:gd name="T52" fmla="*/ 3783 w 5987"/>
              <a:gd name="T53" fmla="*/ 1110 h 6023"/>
              <a:gd name="T54" fmla="*/ 2993 w 5987"/>
              <a:gd name="T55" fmla="*/ 1901 h 6023"/>
              <a:gd name="T56" fmla="*/ 2212 w 5987"/>
              <a:gd name="T57" fmla="*/ 1110 h 6023"/>
              <a:gd name="T58" fmla="*/ 2993 w 5987"/>
              <a:gd name="T59" fmla="*/ 320 h 6023"/>
              <a:gd name="T60" fmla="*/ 5667 w 5987"/>
              <a:gd name="T61" fmla="*/ 5222 h 6023"/>
              <a:gd name="T62" fmla="*/ 5667 w 5987"/>
              <a:gd name="T63" fmla="*/ 5222 h 6023"/>
              <a:gd name="T64" fmla="*/ 5187 w 5987"/>
              <a:gd name="T65" fmla="*/ 5702 h 6023"/>
              <a:gd name="T66" fmla="*/ 799 w 5987"/>
              <a:gd name="T67" fmla="*/ 5702 h 6023"/>
              <a:gd name="T68" fmla="*/ 319 w 5987"/>
              <a:gd name="T69" fmla="*/ 5222 h 6023"/>
              <a:gd name="T70" fmla="*/ 319 w 5987"/>
              <a:gd name="T71" fmla="*/ 2025 h 6023"/>
              <a:gd name="T72" fmla="*/ 1083 w 5987"/>
              <a:gd name="T73" fmla="*/ 1270 h 6023"/>
              <a:gd name="T74" fmla="*/ 1785 w 5987"/>
              <a:gd name="T75" fmla="*/ 1270 h 6023"/>
              <a:gd name="T76" fmla="*/ 1892 w 5987"/>
              <a:gd name="T77" fmla="*/ 1226 h 6023"/>
              <a:gd name="T78" fmla="*/ 2993 w 5987"/>
              <a:gd name="T79" fmla="*/ 2221 h 6023"/>
              <a:gd name="T80" fmla="*/ 4094 w 5987"/>
              <a:gd name="T81" fmla="*/ 1261 h 6023"/>
              <a:gd name="T82" fmla="*/ 4147 w 5987"/>
              <a:gd name="T83" fmla="*/ 1270 h 6023"/>
              <a:gd name="T84" fmla="*/ 4912 w 5987"/>
              <a:gd name="T85" fmla="*/ 1270 h 6023"/>
              <a:gd name="T86" fmla="*/ 5667 w 5987"/>
              <a:gd name="T87" fmla="*/ 2025 h 6023"/>
              <a:gd name="T88" fmla="*/ 5667 w 5987"/>
              <a:gd name="T89" fmla="*/ 5222 h 6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987" h="6023">
                <a:moveTo>
                  <a:pt x="4912" y="950"/>
                </a:moveTo>
                <a:lnTo>
                  <a:pt x="4912" y="950"/>
                </a:lnTo>
                <a:cubicBezTo>
                  <a:pt x="4147" y="950"/>
                  <a:pt x="4147" y="950"/>
                  <a:pt x="4147" y="950"/>
                </a:cubicBezTo>
                <a:cubicBezTo>
                  <a:pt x="4130" y="950"/>
                  <a:pt x="4112" y="950"/>
                  <a:pt x="4094" y="959"/>
                </a:cubicBezTo>
                <a:cubicBezTo>
                  <a:pt x="4050" y="595"/>
                  <a:pt x="3827" y="293"/>
                  <a:pt x="3517" y="133"/>
                </a:cubicBezTo>
                <a:cubicBezTo>
                  <a:pt x="3517" y="124"/>
                  <a:pt x="3517" y="124"/>
                  <a:pt x="3517" y="124"/>
                </a:cubicBezTo>
                <a:cubicBezTo>
                  <a:pt x="3508" y="124"/>
                  <a:pt x="3508" y="124"/>
                  <a:pt x="3508" y="124"/>
                </a:cubicBezTo>
                <a:cubicBezTo>
                  <a:pt x="3357" y="44"/>
                  <a:pt x="3179" y="0"/>
                  <a:pt x="2993" y="0"/>
                </a:cubicBezTo>
                <a:cubicBezTo>
                  <a:pt x="2425" y="0"/>
                  <a:pt x="1954" y="435"/>
                  <a:pt x="1892" y="986"/>
                </a:cubicBezTo>
                <a:cubicBezTo>
                  <a:pt x="1865" y="968"/>
                  <a:pt x="1830" y="950"/>
                  <a:pt x="1785" y="950"/>
                </a:cubicBezTo>
                <a:cubicBezTo>
                  <a:pt x="1083" y="950"/>
                  <a:pt x="1083" y="950"/>
                  <a:pt x="1083" y="950"/>
                </a:cubicBezTo>
                <a:cubicBezTo>
                  <a:pt x="488" y="950"/>
                  <a:pt x="0" y="1430"/>
                  <a:pt x="0" y="2025"/>
                </a:cubicBezTo>
                <a:cubicBezTo>
                  <a:pt x="0" y="5222"/>
                  <a:pt x="0" y="5222"/>
                  <a:pt x="0" y="5222"/>
                </a:cubicBezTo>
                <a:cubicBezTo>
                  <a:pt x="0" y="5658"/>
                  <a:pt x="364" y="6022"/>
                  <a:pt x="799" y="6022"/>
                </a:cubicBezTo>
                <a:cubicBezTo>
                  <a:pt x="5187" y="6022"/>
                  <a:pt x="5187" y="6022"/>
                  <a:pt x="5187" y="6022"/>
                </a:cubicBezTo>
                <a:cubicBezTo>
                  <a:pt x="5631" y="6022"/>
                  <a:pt x="5986" y="5658"/>
                  <a:pt x="5986" y="5222"/>
                </a:cubicBezTo>
                <a:cubicBezTo>
                  <a:pt x="5986" y="2025"/>
                  <a:pt x="5986" y="2025"/>
                  <a:pt x="5986" y="2025"/>
                </a:cubicBezTo>
                <a:cubicBezTo>
                  <a:pt x="5986" y="1430"/>
                  <a:pt x="5507" y="950"/>
                  <a:pt x="4912" y="950"/>
                </a:cubicBezTo>
                <a:close/>
                <a:moveTo>
                  <a:pt x="2993" y="320"/>
                </a:moveTo>
                <a:lnTo>
                  <a:pt x="2993" y="320"/>
                </a:lnTo>
                <a:cubicBezTo>
                  <a:pt x="3072" y="320"/>
                  <a:pt x="3143" y="328"/>
                  <a:pt x="3206" y="346"/>
                </a:cubicBezTo>
                <a:cubicBezTo>
                  <a:pt x="2859" y="995"/>
                  <a:pt x="2859" y="995"/>
                  <a:pt x="2859" y="995"/>
                </a:cubicBezTo>
                <a:cubicBezTo>
                  <a:pt x="2815" y="1066"/>
                  <a:pt x="2842" y="1164"/>
                  <a:pt x="2921" y="1208"/>
                </a:cubicBezTo>
                <a:cubicBezTo>
                  <a:pt x="2948" y="1226"/>
                  <a:pt x="2975" y="1226"/>
                  <a:pt x="2993" y="1226"/>
                </a:cubicBezTo>
                <a:cubicBezTo>
                  <a:pt x="3055" y="1226"/>
                  <a:pt x="3108" y="1199"/>
                  <a:pt x="3135" y="1146"/>
                </a:cubicBezTo>
                <a:cubicBezTo>
                  <a:pt x="3490" y="497"/>
                  <a:pt x="3490" y="497"/>
                  <a:pt x="3490" y="497"/>
                </a:cubicBezTo>
                <a:cubicBezTo>
                  <a:pt x="3668" y="639"/>
                  <a:pt x="3783" y="861"/>
                  <a:pt x="3783" y="1110"/>
                </a:cubicBezTo>
                <a:cubicBezTo>
                  <a:pt x="3783" y="1546"/>
                  <a:pt x="3428" y="1901"/>
                  <a:pt x="2993" y="1901"/>
                </a:cubicBezTo>
                <a:cubicBezTo>
                  <a:pt x="2558" y="1901"/>
                  <a:pt x="2212" y="1546"/>
                  <a:pt x="2212" y="1110"/>
                </a:cubicBezTo>
                <a:cubicBezTo>
                  <a:pt x="2212" y="675"/>
                  <a:pt x="2558" y="320"/>
                  <a:pt x="2993" y="320"/>
                </a:cubicBezTo>
                <a:close/>
                <a:moveTo>
                  <a:pt x="5667" y="5222"/>
                </a:moveTo>
                <a:lnTo>
                  <a:pt x="5667" y="5222"/>
                </a:lnTo>
                <a:cubicBezTo>
                  <a:pt x="5667" y="5489"/>
                  <a:pt x="5453" y="5702"/>
                  <a:pt x="5187" y="5702"/>
                </a:cubicBezTo>
                <a:cubicBezTo>
                  <a:pt x="799" y="5702"/>
                  <a:pt x="799" y="5702"/>
                  <a:pt x="799" y="5702"/>
                </a:cubicBezTo>
                <a:cubicBezTo>
                  <a:pt x="541" y="5702"/>
                  <a:pt x="319" y="5489"/>
                  <a:pt x="319" y="5222"/>
                </a:cubicBezTo>
                <a:cubicBezTo>
                  <a:pt x="319" y="2025"/>
                  <a:pt x="319" y="2025"/>
                  <a:pt x="319" y="2025"/>
                </a:cubicBezTo>
                <a:cubicBezTo>
                  <a:pt x="319" y="1608"/>
                  <a:pt x="666" y="1270"/>
                  <a:pt x="1083" y="1270"/>
                </a:cubicBezTo>
                <a:cubicBezTo>
                  <a:pt x="1785" y="1270"/>
                  <a:pt x="1785" y="1270"/>
                  <a:pt x="1785" y="1270"/>
                </a:cubicBezTo>
                <a:cubicBezTo>
                  <a:pt x="1830" y="1270"/>
                  <a:pt x="1865" y="1252"/>
                  <a:pt x="1892" y="1226"/>
                </a:cubicBezTo>
                <a:cubicBezTo>
                  <a:pt x="1954" y="1785"/>
                  <a:pt x="2425" y="2221"/>
                  <a:pt x="2993" y="2221"/>
                </a:cubicBezTo>
                <a:cubicBezTo>
                  <a:pt x="3561" y="2221"/>
                  <a:pt x="4023" y="1803"/>
                  <a:pt x="4094" y="1261"/>
                </a:cubicBezTo>
                <a:cubicBezTo>
                  <a:pt x="4112" y="1261"/>
                  <a:pt x="4130" y="1270"/>
                  <a:pt x="4147" y="1270"/>
                </a:cubicBezTo>
                <a:cubicBezTo>
                  <a:pt x="4912" y="1270"/>
                  <a:pt x="4912" y="1270"/>
                  <a:pt x="4912" y="1270"/>
                </a:cubicBezTo>
                <a:cubicBezTo>
                  <a:pt x="5329" y="1270"/>
                  <a:pt x="5667" y="1608"/>
                  <a:pt x="5667" y="2025"/>
                </a:cubicBezTo>
                <a:lnTo>
                  <a:pt x="5667" y="522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2">
            <a:extLst>
              <a:ext uri="{FF2B5EF4-FFF2-40B4-BE49-F238E27FC236}">
                <a16:creationId xmlns:a16="http://schemas.microsoft.com/office/drawing/2014/main" id="{A6EF2A2F-9F6D-934B-8316-9E1812CA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948" y="7849676"/>
            <a:ext cx="1406633" cy="1050286"/>
          </a:xfrm>
          <a:custGeom>
            <a:avLst/>
            <a:gdLst>
              <a:gd name="T0" fmla="*/ 1225 w 1323"/>
              <a:gd name="T1" fmla="*/ 26 h 987"/>
              <a:gd name="T2" fmla="*/ 1225 w 1323"/>
              <a:gd name="T3" fmla="*/ 26 h 987"/>
              <a:gd name="T4" fmla="*/ 1083 w 1323"/>
              <a:gd name="T5" fmla="*/ 18 h 987"/>
              <a:gd name="T6" fmla="*/ 648 w 1323"/>
              <a:gd name="T7" fmla="*/ 151 h 987"/>
              <a:gd name="T8" fmla="*/ 230 w 1323"/>
              <a:gd name="T9" fmla="*/ 124 h 987"/>
              <a:gd name="T10" fmla="*/ 71 w 1323"/>
              <a:gd name="T11" fmla="*/ 142 h 987"/>
              <a:gd name="T12" fmla="*/ 8 w 1323"/>
              <a:gd name="T13" fmla="*/ 284 h 987"/>
              <a:gd name="T14" fmla="*/ 239 w 1323"/>
              <a:gd name="T15" fmla="*/ 764 h 987"/>
              <a:gd name="T16" fmla="*/ 684 w 1323"/>
              <a:gd name="T17" fmla="*/ 986 h 987"/>
              <a:gd name="T18" fmla="*/ 737 w 1323"/>
              <a:gd name="T19" fmla="*/ 977 h 987"/>
              <a:gd name="T20" fmla="*/ 1181 w 1323"/>
              <a:gd name="T21" fmla="*/ 666 h 987"/>
              <a:gd name="T22" fmla="*/ 1305 w 1323"/>
              <a:gd name="T23" fmla="*/ 151 h 987"/>
              <a:gd name="T24" fmla="*/ 1225 w 1323"/>
              <a:gd name="T25" fmla="*/ 26 h 987"/>
              <a:gd name="T26" fmla="*/ 914 w 1323"/>
              <a:gd name="T27" fmla="*/ 497 h 987"/>
              <a:gd name="T28" fmla="*/ 914 w 1323"/>
              <a:gd name="T29" fmla="*/ 497 h 987"/>
              <a:gd name="T30" fmla="*/ 701 w 1323"/>
              <a:gd name="T31" fmla="*/ 657 h 987"/>
              <a:gd name="T32" fmla="*/ 470 w 1323"/>
              <a:gd name="T33" fmla="*/ 551 h 987"/>
              <a:gd name="T34" fmla="*/ 417 w 1323"/>
              <a:gd name="T35" fmla="*/ 480 h 987"/>
              <a:gd name="T36" fmla="*/ 692 w 1323"/>
              <a:gd name="T37" fmla="*/ 470 h 987"/>
              <a:gd name="T38" fmla="*/ 959 w 1323"/>
              <a:gd name="T39" fmla="*/ 409 h 987"/>
              <a:gd name="T40" fmla="*/ 914 w 1323"/>
              <a:gd name="T41" fmla="*/ 49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23" h="987">
                <a:moveTo>
                  <a:pt x="1225" y="26"/>
                </a:moveTo>
                <a:lnTo>
                  <a:pt x="1225" y="26"/>
                </a:lnTo>
                <a:cubicBezTo>
                  <a:pt x="1190" y="0"/>
                  <a:pt x="1128" y="0"/>
                  <a:pt x="1083" y="18"/>
                </a:cubicBezTo>
                <a:cubicBezTo>
                  <a:pt x="1021" y="53"/>
                  <a:pt x="808" y="133"/>
                  <a:pt x="648" y="151"/>
                </a:cubicBezTo>
                <a:cubicBezTo>
                  <a:pt x="399" y="186"/>
                  <a:pt x="239" y="124"/>
                  <a:pt x="230" y="124"/>
                </a:cubicBezTo>
                <a:cubicBezTo>
                  <a:pt x="177" y="97"/>
                  <a:pt x="115" y="106"/>
                  <a:pt x="71" y="142"/>
                </a:cubicBezTo>
                <a:cubicBezTo>
                  <a:pt x="26" y="169"/>
                  <a:pt x="0" y="231"/>
                  <a:pt x="8" y="284"/>
                </a:cubicBezTo>
                <a:cubicBezTo>
                  <a:pt x="26" y="453"/>
                  <a:pt x="106" y="631"/>
                  <a:pt x="239" y="764"/>
                </a:cubicBezTo>
                <a:cubicBezTo>
                  <a:pt x="364" y="906"/>
                  <a:pt x="523" y="986"/>
                  <a:pt x="684" y="986"/>
                </a:cubicBezTo>
                <a:cubicBezTo>
                  <a:pt x="701" y="986"/>
                  <a:pt x="719" y="977"/>
                  <a:pt x="737" y="977"/>
                </a:cubicBezTo>
                <a:cubicBezTo>
                  <a:pt x="914" y="959"/>
                  <a:pt x="1074" y="853"/>
                  <a:pt x="1181" y="666"/>
                </a:cubicBezTo>
                <a:cubicBezTo>
                  <a:pt x="1279" y="515"/>
                  <a:pt x="1322" y="320"/>
                  <a:pt x="1305" y="151"/>
                </a:cubicBezTo>
                <a:cubicBezTo>
                  <a:pt x="1305" y="97"/>
                  <a:pt x="1270" y="53"/>
                  <a:pt x="1225" y="26"/>
                </a:cubicBezTo>
                <a:close/>
                <a:moveTo>
                  <a:pt x="914" y="497"/>
                </a:moveTo>
                <a:lnTo>
                  <a:pt x="914" y="497"/>
                </a:lnTo>
                <a:cubicBezTo>
                  <a:pt x="852" y="595"/>
                  <a:pt x="781" y="648"/>
                  <a:pt x="701" y="657"/>
                </a:cubicBezTo>
                <a:cubicBezTo>
                  <a:pt x="630" y="666"/>
                  <a:pt x="541" y="631"/>
                  <a:pt x="470" y="551"/>
                </a:cubicBezTo>
                <a:cubicBezTo>
                  <a:pt x="452" y="524"/>
                  <a:pt x="435" y="506"/>
                  <a:pt x="417" y="480"/>
                </a:cubicBezTo>
                <a:cubicBezTo>
                  <a:pt x="497" y="488"/>
                  <a:pt x="586" y="488"/>
                  <a:pt x="692" y="470"/>
                </a:cubicBezTo>
                <a:cubicBezTo>
                  <a:pt x="781" y="462"/>
                  <a:pt x="870" y="435"/>
                  <a:pt x="959" y="409"/>
                </a:cubicBezTo>
                <a:cubicBezTo>
                  <a:pt x="941" y="444"/>
                  <a:pt x="932" y="470"/>
                  <a:pt x="914" y="4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3">
            <a:extLst>
              <a:ext uri="{FF2B5EF4-FFF2-40B4-BE49-F238E27FC236}">
                <a16:creationId xmlns:a16="http://schemas.microsoft.com/office/drawing/2014/main" id="{5B5DCF61-63EB-764C-A49E-A1BF7F3B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373" y="5528733"/>
            <a:ext cx="1387878" cy="1655137"/>
          </a:xfrm>
          <a:custGeom>
            <a:avLst/>
            <a:gdLst>
              <a:gd name="T0" fmla="*/ 116 w 1307"/>
              <a:gd name="T1" fmla="*/ 1536 h 1555"/>
              <a:gd name="T2" fmla="*/ 116 w 1307"/>
              <a:gd name="T3" fmla="*/ 1536 h 1555"/>
              <a:gd name="T4" fmla="*/ 204 w 1307"/>
              <a:gd name="T5" fmla="*/ 1554 h 1555"/>
              <a:gd name="T6" fmla="*/ 426 w 1307"/>
              <a:gd name="T7" fmla="*/ 1465 h 1555"/>
              <a:gd name="T8" fmla="*/ 657 w 1307"/>
              <a:gd name="T9" fmla="*/ 1359 h 1555"/>
              <a:gd name="T10" fmla="*/ 1306 w 1307"/>
              <a:gd name="T11" fmla="*/ 711 h 1555"/>
              <a:gd name="T12" fmla="*/ 1022 w 1307"/>
              <a:gd name="T13" fmla="*/ 80 h 1555"/>
              <a:gd name="T14" fmla="*/ 586 w 1307"/>
              <a:gd name="T15" fmla="*/ 71 h 1555"/>
              <a:gd name="T16" fmla="*/ 169 w 1307"/>
              <a:gd name="T17" fmla="*/ 631 h 1555"/>
              <a:gd name="T18" fmla="*/ 0 w 1307"/>
              <a:gd name="T19" fmla="*/ 1296 h 1555"/>
              <a:gd name="T20" fmla="*/ 116 w 1307"/>
              <a:gd name="T21" fmla="*/ 1536 h 1555"/>
              <a:gd name="T22" fmla="*/ 462 w 1307"/>
              <a:gd name="T23" fmla="*/ 755 h 1555"/>
              <a:gd name="T24" fmla="*/ 462 w 1307"/>
              <a:gd name="T25" fmla="*/ 755 h 1555"/>
              <a:gd name="T26" fmla="*/ 720 w 1307"/>
              <a:gd name="T27" fmla="*/ 356 h 1555"/>
              <a:gd name="T28" fmla="*/ 800 w 1307"/>
              <a:gd name="T29" fmla="*/ 338 h 1555"/>
              <a:gd name="T30" fmla="*/ 853 w 1307"/>
              <a:gd name="T31" fmla="*/ 356 h 1555"/>
              <a:gd name="T32" fmla="*/ 986 w 1307"/>
              <a:gd name="T33" fmla="*/ 711 h 1555"/>
              <a:gd name="T34" fmla="*/ 657 w 1307"/>
              <a:gd name="T35" fmla="*/ 1040 h 1555"/>
              <a:gd name="T36" fmla="*/ 346 w 1307"/>
              <a:gd name="T37" fmla="*/ 1138 h 1555"/>
              <a:gd name="T38" fmla="*/ 462 w 1307"/>
              <a:gd name="T39" fmla="*/ 755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07" h="1555">
                <a:moveTo>
                  <a:pt x="116" y="1536"/>
                </a:moveTo>
                <a:lnTo>
                  <a:pt x="116" y="1536"/>
                </a:lnTo>
                <a:cubicBezTo>
                  <a:pt x="142" y="1554"/>
                  <a:pt x="178" y="1554"/>
                  <a:pt x="204" y="1554"/>
                </a:cubicBezTo>
                <a:cubicBezTo>
                  <a:pt x="284" y="1554"/>
                  <a:pt x="355" y="1510"/>
                  <a:pt x="426" y="1465"/>
                </a:cubicBezTo>
                <a:cubicBezTo>
                  <a:pt x="497" y="1421"/>
                  <a:pt x="578" y="1359"/>
                  <a:pt x="657" y="1359"/>
                </a:cubicBezTo>
                <a:cubicBezTo>
                  <a:pt x="1013" y="1359"/>
                  <a:pt x="1306" y="1066"/>
                  <a:pt x="1306" y="711"/>
                </a:cubicBezTo>
                <a:cubicBezTo>
                  <a:pt x="1306" y="489"/>
                  <a:pt x="1217" y="214"/>
                  <a:pt x="1022" y="80"/>
                </a:cubicBezTo>
                <a:cubicBezTo>
                  <a:pt x="897" y="0"/>
                  <a:pt x="737" y="0"/>
                  <a:pt x="586" y="71"/>
                </a:cubicBezTo>
                <a:cubicBezTo>
                  <a:pt x="400" y="160"/>
                  <a:pt x="258" y="427"/>
                  <a:pt x="169" y="631"/>
                </a:cubicBezTo>
                <a:cubicBezTo>
                  <a:pt x="62" y="880"/>
                  <a:pt x="0" y="1138"/>
                  <a:pt x="0" y="1296"/>
                </a:cubicBezTo>
                <a:cubicBezTo>
                  <a:pt x="0" y="1341"/>
                  <a:pt x="0" y="1474"/>
                  <a:pt x="116" y="1536"/>
                </a:cubicBezTo>
                <a:close/>
                <a:moveTo>
                  <a:pt x="462" y="755"/>
                </a:moveTo>
                <a:lnTo>
                  <a:pt x="462" y="755"/>
                </a:lnTo>
                <a:cubicBezTo>
                  <a:pt x="578" y="489"/>
                  <a:pt x="684" y="382"/>
                  <a:pt x="720" y="356"/>
                </a:cubicBezTo>
                <a:cubicBezTo>
                  <a:pt x="755" y="347"/>
                  <a:pt x="782" y="338"/>
                  <a:pt x="800" y="338"/>
                </a:cubicBezTo>
                <a:cubicBezTo>
                  <a:pt x="826" y="338"/>
                  <a:pt x="844" y="347"/>
                  <a:pt x="853" y="356"/>
                </a:cubicBezTo>
                <a:cubicBezTo>
                  <a:pt x="924" y="400"/>
                  <a:pt x="986" y="560"/>
                  <a:pt x="986" y="711"/>
                </a:cubicBezTo>
                <a:cubicBezTo>
                  <a:pt x="986" y="889"/>
                  <a:pt x="844" y="1040"/>
                  <a:pt x="657" y="1040"/>
                </a:cubicBezTo>
                <a:cubicBezTo>
                  <a:pt x="533" y="1040"/>
                  <a:pt x="426" y="1093"/>
                  <a:pt x="346" y="1138"/>
                </a:cubicBezTo>
                <a:cubicBezTo>
                  <a:pt x="364" y="1031"/>
                  <a:pt x="409" y="898"/>
                  <a:pt x="462" y="7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4">
            <a:extLst>
              <a:ext uri="{FF2B5EF4-FFF2-40B4-BE49-F238E27FC236}">
                <a16:creationId xmlns:a16="http://schemas.microsoft.com/office/drawing/2014/main" id="{4A3CCADC-6314-6A48-A63D-ADF956C8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989" y="7849676"/>
            <a:ext cx="1406633" cy="1050286"/>
          </a:xfrm>
          <a:custGeom>
            <a:avLst/>
            <a:gdLst>
              <a:gd name="T0" fmla="*/ 1253 w 1325"/>
              <a:gd name="T1" fmla="*/ 142 h 987"/>
              <a:gd name="T2" fmla="*/ 1253 w 1325"/>
              <a:gd name="T3" fmla="*/ 142 h 987"/>
              <a:gd name="T4" fmla="*/ 1093 w 1325"/>
              <a:gd name="T5" fmla="*/ 124 h 987"/>
              <a:gd name="T6" fmla="*/ 675 w 1325"/>
              <a:gd name="T7" fmla="*/ 151 h 987"/>
              <a:gd name="T8" fmla="*/ 240 w 1325"/>
              <a:gd name="T9" fmla="*/ 18 h 987"/>
              <a:gd name="T10" fmla="*/ 89 w 1325"/>
              <a:gd name="T11" fmla="*/ 26 h 987"/>
              <a:gd name="T12" fmla="*/ 9 w 1325"/>
              <a:gd name="T13" fmla="*/ 151 h 987"/>
              <a:gd name="T14" fmla="*/ 142 w 1325"/>
              <a:gd name="T15" fmla="*/ 666 h 987"/>
              <a:gd name="T16" fmla="*/ 586 w 1325"/>
              <a:gd name="T17" fmla="*/ 977 h 987"/>
              <a:gd name="T18" fmla="*/ 640 w 1325"/>
              <a:gd name="T19" fmla="*/ 986 h 987"/>
              <a:gd name="T20" fmla="*/ 1084 w 1325"/>
              <a:gd name="T21" fmla="*/ 764 h 987"/>
              <a:gd name="T22" fmla="*/ 1315 w 1325"/>
              <a:gd name="T23" fmla="*/ 284 h 987"/>
              <a:gd name="T24" fmla="*/ 1253 w 1325"/>
              <a:gd name="T25" fmla="*/ 142 h 987"/>
              <a:gd name="T26" fmla="*/ 853 w 1325"/>
              <a:gd name="T27" fmla="*/ 551 h 987"/>
              <a:gd name="T28" fmla="*/ 853 w 1325"/>
              <a:gd name="T29" fmla="*/ 551 h 987"/>
              <a:gd name="T30" fmla="*/ 622 w 1325"/>
              <a:gd name="T31" fmla="*/ 657 h 987"/>
              <a:gd name="T32" fmla="*/ 409 w 1325"/>
              <a:gd name="T33" fmla="*/ 497 h 987"/>
              <a:gd name="T34" fmla="*/ 364 w 1325"/>
              <a:gd name="T35" fmla="*/ 409 h 987"/>
              <a:gd name="T36" fmla="*/ 631 w 1325"/>
              <a:gd name="T37" fmla="*/ 470 h 987"/>
              <a:gd name="T38" fmla="*/ 906 w 1325"/>
              <a:gd name="T39" fmla="*/ 480 h 987"/>
              <a:gd name="T40" fmla="*/ 853 w 1325"/>
              <a:gd name="T41" fmla="*/ 551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25" h="987">
                <a:moveTo>
                  <a:pt x="1253" y="142"/>
                </a:moveTo>
                <a:lnTo>
                  <a:pt x="1253" y="142"/>
                </a:lnTo>
                <a:cubicBezTo>
                  <a:pt x="1208" y="106"/>
                  <a:pt x="1146" y="97"/>
                  <a:pt x="1093" y="124"/>
                </a:cubicBezTo>
                <a:cubicBezTo>
                  <a:pt x="1084" y="124"/>
                  <a:pt x="924" y="186"/>
                  <a:pt x="675" y="151"/>
                </a:cubicBezTo>
                <a:cubicBezTo>
                  <a:pt x="480" y="124"/>
                  <a:pt x="240" y="18"/>
                  <a:pt x="240" y="18"/>
                </a:cubicBezTo>
                <a:cubicBezTo>
                  <a:pt x="187" y="0"/>
                  <a:pt x="133" y="0"/>
                  <a:pt x="89" y="26"/>
                </a:cubicBezTo>
                <a:cubicBezTo>
                  <a:pt x="45" y="53"/>
                  <a:pt x="18" y="97"/>
                  <a:pt x="9" y="151"/>
                </a:cubicBezTo>
                <a:cubicBezTo>
                  <a:pt x="0" y="320"/>
                  <a:pt x="45" y="515"/>
                  <a:pt x="142" y="666"/>
                </a:cubicBezTo>
                <a:cubicBezTo>
                  <a:pt x="249" y="853"/>
                  <a:pt x="409" y="959"/>
                  <a:pt x="586" y="977"/>
                </a:cubicBezTo>
                <a:cubicBezTo>
                  <a:pt x="604" y="977"/>
                  <a:pt x="622" y="986"/>
                  <a:pt x="640" y="986"/>
                </a:cubicBezTo>
                <a:cubicBezTo>
                  <a:pt x="800" y="986"/>
                  <a:pt x="951" y="906"/>
                  <a:pt x="1084" y="764"/>
                </a:cubicBezTo>
                <a:cubicBezTo>
                  <a:pt x="1208" y="631"/>
                  <a:pt x="1297" y="453"/>
                  <a:pt x="1315" y="284"/>
                </a:cubicBezTo>
                <a:cubicBezTo>
                  <a:pt x="1324" y="231"/>
                  <a:pt x="1297" y="169"/>
                  <a:pt x="1253" y="142"/>
                </a:cubicBezTo>
                <a:close/>
                <a:moveTo>
                  <a:pt x="853" y="551"/>
                </a:moveTo>
                <a:lnTo>
                  <a:pt x="853" y="551"/>
                </a:lnTo>
                <a:cubicBezTo>
                  <a:pt x="782" y="631"/>
                  <a:pt x="693" y="666"/>
                  <a:pt x="622" y="657"/>
                </a:cubicBezTo>
                <a:cubicBezTo>
                  <a:pt x="542" y="648"/>
                  <a:pt x="471" y="595"/>
                  <a:pt x="409" y="497"/>
                </a:cubicBezTo>
                <a:cubicBezTo>
                  <a:pt x="391" y="470"/>
                  <a:pt x="382" y="444"/>
                  <a:pt x="364" y="409"/>
                </a:cubicBezTo>
                <a:cubicBezTo>
                  <a:pt x="453" y="435"/>
                  <a:pt x="542" y="462"/>
                  <a:pt x="631" y="470"/>
                </a:cubicBezTo>
                <a:cubicBezTo>
                  <a:pt x="737" y="488"/>
                  <a:pt x="826" y="488"/>
                  <a:pt x="906" y="480"/>
                </a:cubicBezTo>
                <a:cubicBezTo>
                  <a:pt x="888" y="506"/>
                  <a:pt x="871" y="524"/>
                  <a:pt x="853" y="5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5">
            <a:extLst>
              <a:ext uri="{FF2B5EF4-FFF2-40B4-BE49-F238E27FC236}">
                <a16:creationId xmlns:a16="http://schemas.microsoft.com/office/drawing/2014/main" id="{A4A3146D-33AC-3645-8194-BA8C184E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254" y="5528733"/>
            <a:ext cx="1397255" cy="1655137"/>
          </a:xfrm>
          <a:custGeom>
            <a:avLst/>
            <a:gdLst>
              <a:gd name="T0" fmla="*/ 729 w 1316"/>
              <a:gd name="T1" fmla="*/ 71 h 1555"/>
              <a:gd name="T2" fmla="*/ 729 w 1316"/>
              <a:gd name="T3" fmla="*/ 71 h 1555"/>
              <a:gd name="T4" fmla="*/ 293 w 1316"/>
              <a:gd name="T5" fmla="*/ 80 h 1555"/>
              <a:gd name="T6" fmla="*/ 0 w 1316"/>
              <a:gd name="T7" fmla="*/ 711 h 1555"/>
              <a:gd name="T8" fmla="*/ 658 w 1316"/>
              <a:gd name="T9" fmla="*/ 1359 h 1555"/>
              <a:gd name="T10" fmla="*/ 889 w 1316"/>
              <a:gd name="T11" fmla="*/ 1465 h 1555"/>
              <a:gd name="T12" fmla="*/ 1111 w 1316"/>
              <a:gd name="T13" fmla="*/ 1554 h 1555"/>
              <a:gd name="T14" fmla="*/ 1200 w 1316"/>
              <a:gd name="T15" fmla="*/ 1536 h 1555"/>
              <a:gd name="T16" fmla="*/ 1315 w 1316"/>
              <a:gd name="T17" fmla="*/ 1296 h 1555"/>
              <a:gd name="T18" fmla="*/ 1146 w 1316"/>
              <a:gd name="T19" fmla="*/ 631 h 1555"/>
              <a:gd name="T20" fmla="*/ 729 w 1316"/>
              <a:gd name="T21" fmla="*/ 71 h 1555"/>
              <a:gd name="T22" fmla="*/ 658 w 1316"/>
              <a:gd name="T23" fmla="*/ 1040 h 1555"/>
              <a:gd name="T24" fmla="*/ 658 w 1316"/>
              <a:gd name="T25" fmla="*/ 1040 h 1555"/>
              <a:gd name="T26" fmla="*/ 320 w 1316"/>
              <a:gd name="T27" fmla="*/ 711 h 1555"/>
              <a:gd name="T28" fmla="*/ 462 w 1316"/>
              <a:gd name="T29" fmla="*/ 356 h 1555"/>
              <a:gd name="T30" fmla="*/ 515 w 1316"/>
              <a:gd name="T31" fmla="*/ 338 h 1555"/>
              <a:gd name="T32" fmla="*/ 587 w 1316"/>
              <a:gd name="T33" fmla="*/ 356 h 1555"/>
              <a:gd name="T34" fmla="*/ 853 w 1316"/>
              <a:gd name="T35" fmla="*/ 755 h 1555"/>
              <a:gd name="T36" fmla="*/ 969 w 1316"/>
              <a:gd name="T37" fmla="*/ 1138 h 1555"/>
              <a:gd name="T38" fmla="*/ 658 w 1316"/>
              <a:gd name="T39" fmla="*/ 1040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6" h="1555">
                <a:moveTo>
                  <a:pt x="729" y="71"/>
                </a:moveTo>
                <a:lnTo>
                  <a:pt x="729" y="71"/>
                </a:lnTo>
                <a:cubicBezTo>
                  <a:pt x="578" y="0"/>
                  <a:pt x="418" y="0"/>
                  <a:pt x="293" y="80"/>
                </a:cubicBezTo>
                <a:cubicBezTo>
                  <a:pt x="89" y="214"/>
                  <a:pt x="0" y="489"/>
                  <a:pt x="0" y="711"/>
                </a:cubicBezTo>
                <a:cubicBezTo>
                  <a:pt x="0" y="1066"/>
                  <a:pt x="293" y="1359"/>
                  <a:pt x="658" y="1359"/>
                </a:cubicBezTo>
                <a:cubicBezTo>
                  <a:pt x="729" y="1359"/>
                  <a:pt x="818" y="1421"/>
                  <a:pt x="889" y="1465"/>
                </a:cubicBezTo>
                <a:cubicBezTo>
                  <a:pt x="960" y="1510"/>
                  <a:pt x="1031" y="1554"/>
                  <a:pt x="1111" y="1554"/>
                </a:cubicBezTo>
                <a:cubicBezTo>
                  <a:pt x="1138" y="1554"/>
                  <a:pt x="1173" y="1554"/>
                  <a:pt x="1200" y="1536"/>
                </a:cubicBezTo>
                <a:cubicBezTo>
                  <a:pt x="1315" y="1474"/>
                  <a:pt x="1315" y="1341"/>
                  <a:pt x="1315" y="1296"/>
                </a:cubicBezTo>
                <a:cubicBezTo>
                  <a:pt x="1315" y="1138"/>
                  <a:pt x="1244" y="880"/>
                  <a:pt x="1146" y="631"/>
                </a:cubicBezTo>
                <a:cubicBezTo>
                  <a:pt x="1058" y="427"/>
                  <a:pt x="915" y="160"/>
                  <a:pt x="729" y="71"/>
                </a:cubicBezTo>
                <a:close/>
                <a:moveTo>
                  <a:pt x="658" y="1040"/>
                </a:moveTo>
                <a:lnTo>
                  <a:pt x="658" y="1040"/>
                </a:lnTo>
                <a:cubicBezTo>
                  <a:pt x="471" y="1040"/>
                  <a:pt x="320" y="889"/>
                  <a:pt x="320" y="711"/>
                </a:cubicBezTo>
                <a:cubicBezTo>
                  <a:pt x="320" y="560"/>
                  <a:pt x="391" y="400"/>
                  <a:pt x="462" y="356"/>
                </a:cubicBezTo>
                <a:cubicBezTo>
                  <a:pt x="471" y="347"/>
                  <a:pt x="489" y="338"/>
                  <a:pt x="515" y="338"/>
                </a:cubicBezTo>
                <a:cubicBezTo>
                  <a:pt x="533" y="338"/>
                  <a:pt x="560" y="347"/>
                  <a:pt x="587" y="356"/>
                </a:cubicBezTo>
                <a:cubicBezTo>
                  <a:pt x="631" y="382"/>
                  <a:pt x="738" y="489"/>
                  <a:pt x="853" y="755"/>
                </a:cubicBezTo>
                <a:cubicBezTo>
                  <a:pt x="906" y="898"/>
                  <a:pt x="951" y="1031"/>
                  <a:pt x="969" y="1138"/>
                </a:cubicBezTo>
                <a:cubicBezTo>
                  <a:pt x="889" y="1093"/>
                  <a:pt x="782" y="1040"/>
                  <a:pt x="658" y="104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6">
            <a:extLst>
              <a:ext uri="{FF2B5EF4-FFF2-40B4-BE49-F238E27FC236}">
                <a16:creationId xmlns:a16="http://schemas.microsoft.com/office/drawing/2014/main" id="{A6C20F14-3684-B74E-8829-494D2F0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439" y="2626379"/>
            <a:ext cx="1861446" cy="1861446"/>
          </a:xfrm>
          <a:custGeom>
            <a:avLst/>
            <a:gdLst>
              <a:gd name="T0" fmla="*/ 1751 w 1752"/>
              <a:gd name="T1" fmla="*/ 870 h 1751"/>
              <a:gd name="T2" fmla="*/ 1751 w 1752"/>
              <a:gd name="T3" fmla="*/ 870 h 1751"/>
              <a:gd name="T4" fmla="*/ 880 w 1752"/>
              <a:gd name="T5" fmla="*/ 1750 h 1751"/>
              <a:gd name="T6" fmla="*/ 0 w 1752"/>
              <a:gd name="T7" fmla="*/ 870 h 1751"/>
              <a:gd name="T8" fmla="*/ 880 w 1752"/>
              <a:gd name="T9" fmla="*/ 0 h 1751"/>
              <a:gd name="T10" fmla="*/ 1751 w 1752"/>
              <a:gd name="T11" fmla="*/ 870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2" h="1751">
                <a:moveTo>
                  <a:pt x="1751" y="870"/>
                </a:moveTo>
                <a:lnTo>
                  <a:pt x="1751" y="870"/>
                </a:lnTo>
                <a:cubicBezTo>
                  <a:pt x="1751" y="1359"/>
                  <a:pt x="1360" y="1750"/>
                  <a:pt x="880" y="1750"/>
                </a:cubicBezTo>
                <a:cubicBezTo>
                  <a:pt x="391" y="1750"/>
                  <a:pt x="0" y="1359"/>
                  <a:pt x="0" y="870"/>
                </a:cubicBezTo>
                <a:cubicBezTo>
                  <a:pt x="0" y="391"/>
                  <a:pt x="391" y="0"/>
                  <a:pt x="880" y="0"/>
                </a:cubicBezTo>
                <a:cubicBezTo>
                  <a:pt x="1360" y="0"/>
                  <a:pt x="1751" y="391"/>
                  <a:pt x="1751" y="87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7">
            <a:extLst>
              <a:ext uri="{FF2B5EF4-FFF2-40B4-BE49-F238E27FC236}">
                <a16:creationId xmlns:a16="http://schemas.microsoft.com/office/drawing/2014/main" id="{423D88F2-5A0B-914C-864E-6E5306D30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439" y="6255492"/>
            <a:ext cx="1861446" cy="1861446"/>
          </a:xfrm>
          <a:custGeom>
            <a:avLst/>
            <a:gdLst>
              <a:gd name="T0" fmla="*/ 1751 w 1752"/>
              <a:gd name="T1" fmla="*/ 870 h 1750"/>
              <a:gd name="T2" fmla="*/ 1751 w 1752"/>
              <a:gd name="T3" fmla="*/ 870 h 1750"/>
              <a:gd name="T4" fmla="*/ 880 w 1752"/>
              <a:gd name="T5" fmla="*/ 1749 h 1750"/>
              <a:gd name="T6" fmla="*/ 0 w 1752"/>
              <a:gd name="T7" fmla="*/ 870 h 1750"/>
              <a:gd name="T8" fmla="*/ 880 w 1752"/>
              <a:gd name="T9" fmla="*/ 0 h 1750"/>
              <a:gd name="T10" fmla="*/ 1751 w 1752"/>
              <a:gd name="T11" fmla="*/ 87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2" h="1750">
                <a:moveTo>
                  <a:pt x="1751" y="870"/>
                </a:moveTo>
                <a:lnTo>
                  <a:pt x="1751" y="870"/>
                </a:lnTo>
                <a:cubicBezTo>
                  <a:pt x="1751" y="1359"/>
                  <a:pt x="1360" y="1749"/>
                  <a:pt x="880" y="1749"/>
                </a:cubicBezTo>
                <a:cubicBezTo>
                  <a:pt x="391" y="1749"/>
                  <a:pt x="0" y="1359"/>
                  <a:pt x="0" y="870"/>
                </a:cubicBezTo>
                <a:cubicBezTo>
                  <a:pt x="0" y="391"/>
                  <a:pt x="391" y="0"/>
                  <a:pt x="880" y="0"/>
                </a:cubicBezTo>
                <a:cubicBezTo>
                  <a:pt x="1360" y="0"/>
                  <a:pt x="1751" y="391"/>
                  <a:pt x="1751" y="87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8">
            <a:extLst>
              <a:ext uri="{FF2B5EF4-FFF2-40B4-BE49-F238E27FC236}">
                <a16:creationId xmlns:a16="http://schemas.microsoft.com/office/drawing/2014/main" id="{44B6EEFB-7E88-E24E-AF38-41288E25A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439" y="9626724"/>
            <a:ext cx="1861446" cy="1870820"/>
          </a:xfrm>
          <a:custGeom>
            <a:avLst/>
            <a:gdLst>
              <a:gd name="T0" fmla="*/ 1751 w 1752"/>
              <a:gd name="T1" fmla="*/ 879 h 1760"/>
              <a:gd name="T2" fmla="*/ 1751 w 1752"/>
              <a:gd name="T3" fmla="*/ 879 h 1760"/>
              <a:gd name="T4" fmla="*/ 880 w 1752"/>
              <a:gd name="T5" fmla="*/ 1759 h 1760"/>
              <a:gd name="T6" fmla="*/ 0 w 1752"/>
              <a:gd name="T7" fmla="*/ 879 h 1760"/>
              <a:gd name="T8" fmla="*/ 880 w 1752"/>
              <a:gd name="T9" fmla="*/ 0 h 1760"/>
              <a:gd name="T10" fmla="*/ 1751 w 1752"/>
              <a:gd name="T11" fmla="*/ 879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2" h="1760">
                <a:moveTo>
                  <a:pt x="1751" y="879"/>
                </a:moveTo>
                <a:lnTo>
                  <a:pt x="1751" y="879"/>
                </a:lnTo>
                <a:cubicBezTo>
                  <a:pt x="1751" y="1368"/>
                  <a:pt x="1360" y="1759"/>
                  <a:pt x="880" y="1759"/>
                </a:cubicBezTo>
                <a:cubicBezTo>
                  <a:pt x="391" y="1759"/>
                  <a:pt x="0" y="1368"/>
                  <a:pt x="0" y="879"/>
                </a:cubicBezTo>
                <a:cubicBezTo>
                  <a:pt x="0" y="391"/>
                  <a:pt x="391" y="0"/>
                  <a:pt x="880" y="0"/>
                </a:cubicBezTo>
                <a:cubicBezTo>
                  <a:pt x="1360" y="0"/>
                  <a:pt x="1751" y="391"/>
                  <a:pt x="1751" y="87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CuadroTexto 395">
            <a:extLst>
              <a:ext uri="{FF2B5EF4-FFF2-40B4-BE49-F238E27FC236}">
                <a16:creationId xmlns:a16="http://schemas.microsoft.com/office/drawing/2014/main" id="{7AEC45CB-E417-144A-981D-2F4D50E5C86E}"/>
              </a:ext>
            </a:extLst>
          </p:cNvPr>
          <p:cNvSpPr txBox="1"/>
          <p:nvPr/>
        </p:nvSpPr>
        <p:spPr>
          <a:xfrm flipH="1">
            <a:off x="16694482" y="2878528"/>
            <a:ext cx="107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154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lbs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9" name="CuadroTexto 395">
            <a:extLst>
              <a:ext uri="{FF2B5EF4-FFF2-40B4-BE49-F238E27FC236}">
                <a16:creationId xmlns:a16="http://schemas.microsoft.com/office/drawing/2014/main" id="{381A88E3-7707-134B-B909-6524C5BE33E5}"/>
              </a:ext>
            </a:extLst>
          </p:cNvPr>
          <p:cNvSpPr txBox="1"/>
          <p:nvPr/>
        </p:nvSpPr>
        <p:spPr>
          <a:xfrm flipH="1">
            <a:off x="16694482" y="6513373"/>
            <a:ext cx="107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200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lbs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0" name="CuadroTexto 395">
            <a:extLst>
              <a:ext uri="{FF2B5EF4-FFF2-40B4-BE49-F238E27FC236}">
                <a16:creationId xmlns:a16="http://schemas.microsoft.com/office/drawing/2014/main" id="{03EFE11A-7754-F14D-B2CD-54D48923F819}"/>
              </a:ext>
            </a:extLst>
          </p:cNvPr>
          <p:cNvSpPr txBox="1"/>
          <p:nvPr/>
        </p:nvSpPr>
        <p:spPr>
          <a:xfrm flipH="1">
            <a:off x="16701352" y="9915947"/>
            <a:ext cx="107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260</a:t>
            </a:r>
          </a:p>
          <a:p>
            <a:pPr algn="ctr"/>
            <a:r>
              <a:rPr lang="en-US" sz="4000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lbs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70" name="Group 71">
            <a:extLst>
              <a:ext uri="{FF2B5EF4-FFF2-40B4-BE49-F238E27FC236}">
                <a16:creationId xmlns:a16="http://schemas.microsoft.com/office/drawing/2014/main" id="{6A185180-DA02-2449-8587-9A152A14F951}"/>
              </a:ext>
            </a:extLst>
          </p:cNvPr>
          <p:cNvGrpSpPr/>
          <p:nvPr/>
        </p:nvGrpSpPr>
        <p:grpSpPr>
          <a:xfrm>
            <a:off x="1967736" y="4094392"/>
            <a:ext cx="5982437" cy="4716592"/>
            <a:chOff x="2232442" y="3643574"/>
            <a:chExt cx="5982437" cy="4716592"/>
          </a:xfrm>
        </p:grpSpPr>
        <p:sp>
          <p:nvSpPr>
            <p:cNvPr id="71" name="CuadroTexto 598">
              <a:extLst>
                <a:ext uri="{FF2B5EF4-FFF2-40B4-BE49-F238E27FC236}">
                  <a16:creationId xmlns:a16="http://schemas.microsoft.com/office/drawing/2014/main" id="{F05E6E97-10D4-CF45-9729-2DA791468BF0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72" name="CuadroTexto 599">
              <a:extLst>
                <a:ext uri="{FF2B5EF4-FFF2-40B4-BE49-F238E27FC236}">
                  <a16:creationId xmlns:a16="http://schemas.microsoft.com/office/drawing/2014/main" id="{E4E800DE-B295-C04C-8441-0CD565C86FB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9DF7587-555B-5A47-8531-B3C4EE5E92B7}"/>
              </a:ext>
            </a:extLst>
          </p:cNvPr>
          <p:cNvGrpSpPr/>
          <p:nvPr/>
        </p:nvGrpSpPr>
        <p:grpSpPr>
          <a:xfrm>
            <a:off x="18470024" y="9831216"/>
            <a:ext cx="4236804" cy="1431939"/>
            <a:chOff x="4208458" y="7650699"/>
            <a:chExt cx="4236804" cy="1431939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CFF32E76-3CDE-2E4E-BBB3-58DB9589F15B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95138957-7809-8B49-9FBB-E776CCFBFD5C}"/>
                </a:ext>
              </a:extLst>
            </p:cNvPr>
            <p:cNvSpPr/>
            <p:nvPr/>
          </p:nvSpPr>
          <p:spPr>
            <a:xfrm>
              <a:off x="4208458" y="8251641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FE842F74-AD73-B741-8BD5-F5304489B9E1}"/>
              </a:ext>
            </a:extLst>
          </p:cNvPr>
          <p:cNvGrpSpPr/>
          <p:nvPr/>
        </p:nvGrpSpPr>
        <p:grpSpPr>
          <a:xfrm>
            <a:off x="18472711" y="2811013"/>
            <a:ext cx="4236804" cy="1390954"/>
            <a:chOff x="4247967" y="10620441"/>
            <a:chExt cx="4236804" cy="1390954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13C33179-E4A1-5140-B9D8-BE8A9F06225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A0DAF254-DC9D-2B46-BBE1-58625AB5932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37F7E1BB-747E-D640-8F7E-F18A5F50AF3D}"/>
              </a:ext>
            </a:extLst>
          </p:cNvPr>
          <p:cNvGrpSpPr/>
          <p:nvPr/>
        </p:nvGrpSpPr>
        <p:grpSpPr>
          <a:xfrm>
            <a:off x="18479230" y="6445858"/>
            <a:ext cx="4236804" cy="1390954"/>
            <a:chOff x="4247967" y="10620441"/>
            <a:chExt cx="4236804" cy="1390954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BEF2CB70-CBA2-5446-A68C-FD023C88E73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CAB6964F-ACE8-ED4E-AA23-F1DDB3E5AA8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 330">
            <a:extLst>
              <a:ext uri="{FF2B5EF4-FFF2-40B4-BE49-F238E27FC236}">
                <a16:creationId xmlns:a16="http://schemas.microsoft.com/office/drawing/2014/main" id="{41258678-7CF1-6C4E-9970-877C42C68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118" y="4480364"/>
            <a:ext cx="4843582" cy="4847996"/>
          </a:xfrm>
          <a:custGeom>
            <a:avLst/>
            <a:gdLst>
              <a:gd name="T0" fmla="*/ 4130 w 4836"/>
              <a:gd name="T1" fmla="*/ 712 h 4843"/>
              <a:gd name="T2" fmla="*/ 4130 w 4836"/>
              <a:gd name="T3" fmla="*/ 712 h 4843"/>
              <a:gd name="T4" fmla="*/ 2421 w 4836"/>
              <a:gd name="T5" fmla="*/ 0 h 4843"/>
              <a:gd name="T6" fmla="*/ 713 w 4836"/>
              <a:gd name="T7" fmla="*/ 712 h 4843"/>
              <a:gd name="T8" fmla="*/ 0 w 4836"/>
              <a:gd name="T9" fmla="*/ 2420 h 4843"/>
              <a:gd name="T10" fmla="*/ 713 w 4836"/>
              <a:gd name="T11" fmla="*/ 4129 h 4843"/>
              <a:gd name="T12" fmla="*/ 2421 w 4836"/>
              <a:gd name="T13" fmla="*/ 4842 h 4843"/>
              <a:gd name="T14" fmla="*/ 4130 w 4836"/>
              <a:gd name="T15" fmla="*/ 4129 h 4843"/>
              <a:gd name="T16" fmla="*/ 4835 w 4836"/>
              <a:gd name="T17" fmla="*/ 2420 h 4843"/>
              <a:gd name="T18" fmla="*/ 4130 w 4836"/>
              <a:gd name="T19" fmla="*/ 712 h 4843"/>
              <a:gd name="T20" fmla="*/ 3890 w 4836"/>
              <a:gd name="T21" fmla="*/ 3897 h 4843"/>
              <a:gd name="T22" fmla="*/ 3890 w 4836"/>
              <a:gd name="T23" fmla="*/ 3897 h 4843"/>
              <a:gd name="T24" fmla="*/ 2421 w 4836"/>
              <a:gd name="T25" fmla="*/ 4507 h 4843"/>
              <a:gd name="T26" fmla="*/ 945 w 4836"/>
              <a:gd name="T27" fmla="*/ 3897 h 4843"/>
              <a:gd name="T28" fmla="*/ 336 w 4836"/>
              <a:gd name="T29" fmla="*/ 2420 h 4843"/>
              <a:gd name="T30" fmla="*/ 945 w 4836"/>
              <a:gd name="T31" fmla="*/ 944 h 4843"/>
              <a:gd name="T32" fmla="*/ 2421 w 4836"/>
              <a:gd name="T33" fmla="*/ 334 h 4843"/>
              <a:gd name="T34" fmla="*/ 3890 w 4836"/>
              <a:gd name="T35" fmla="*/ 944 h 4843"/>
              <a:gd name="T36" fmla="*/ 4508 w 4836"/>
              <a:gd name="T37" fmla="*/ 2420 h 4843"/>
              <a:gd name="T38" fmla="*/ 3890 w 4836"/>
              <a:gd name="T39" fmla="*/ 3897 h 4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36" h="4843">
                <a:moveTo>
                  <a:pt x="4130" y="712"/>
                </a:moveTo>
                <a:lnTo>
                  <a:pt x="4130" y="712"/>
                </a:lnTo>
                <a:cubicBezTo>
                  <a:pt x="3675" y="257"/>
                  <a:pt x="3065" y="0"/>
                  <a:pt x="2421" y="0"/>
                </a:cubicBezTo>
                <a:cubicBezTo>
                  <a:pt x="1777" y="0"/>
                  <a:pt x="1167" y="257"/>
                  <a:pt x="713" y="712"/>
                </a:cubicBezTo>
                <a:cubicBezTo>
                  <a:pt x="258" y="1167"/>
                  <a:pt x="0" y="1777"/>
                  <a:pt x="0" y="2420"/>
                </a:cubicBezTo>
                <a:cubicBezTo>
                  <a:pt x="0" y="3064"/>
                  <a:pt x="258" y="3674"/>
                  <a:pt x="713" y="4129"/>
                </a:cubicBezTo>
                <a:cubicBezTo>
                  <a:pt x="1167" y="4584"/>
                  <a:pt x="1777" y="4842"/>
                  <a:pt x="2421" y="4842"/>
                </a:cubicBezTo>
                <a:cubicBezTo>
                  <a:pt x="3065" y="4842"/>
                  <a:pt x="3675" y="4584"/>
                  <a:pt x="4130" y="4129"/>
                </a:cubicBezTo>
                <a:cubicBezTo>
                  <a:pt x="4585" y="3674"/>
                  <a:pt x="4835" y="3064"/>
                  <a:pt x="4835" y="2420"/>
                </a:cubicBezTo>
                <a:cubicBezTo>
                  <a:pt x="4835" y="1777"/>
                  <a:pt x="4585" y="1167"/>
                  <a:pt x="4130" y="712"/>
                </a:cubicBezTo>
                <a:close/>
                <a:moveTo>
                  <a:pt x="3890" y="3897"/>
                </a:moveTo>
                <a:lnTo>
                  <a:pt x="3890" y="3897"/>
                </a:lnTo>
                <a:cubicBezTo>
                  <a:pt x="3503" y="4284"/>
                  <a:pt x="2980" y="4507"/>
                  <a:pt x="2421" y="4507"/>
                </a:cubicBezTo>
                <a:cubicBezTo>
                  <a:pt x="1863" y="4507"/>
                  <a:pt x="1339" y="4284"/>
                  <a:pt x="945" y="3897"/>
                </a:cubicBezTo>
                <a:cubicBezTo>
                  <a:pt x="559" y="3502"/>
                  <a:pt x="336" y="2978"/>
                  <a:pt x="336" y="2420"/>
                </a:cubicBezTo>
                <a:cubicBezTo>
                  <a:pt x="336" y="1863"/>
                  <a:pt x="559" y="1339"/>
                  <a:pt x="945" y="944"/>
                </a:cubicBezTo>
                <a:cubicBezTo>
                  <a:pt x="1339" y="558"/>
                  <a:pt x="1863" y="334"/>
                  <a:pt x="2421" y="334"/>
                </a:cubicBezTo>
                <a:cubicBezTo>
                  <a:pt x="2980" y="334"/>
                  <a:pt x="3503" y="558"/>
                  <a:pt x="3890" y="944"/>
                </a:cubicBezTo>
                <a:cubicBezTo>
                  <a:pt x="4285" y="1339"/>
                  <a:pt x="4508" y="1863"/>
                  <a:pt x="4508" y="2420"/>
                </a:cubicBezTo>
                <a:cubicBezTo>
                  <a:pt x="4508" y="2978"/>
                  <a:pt x="4285" y="3502"/>
                  <a:pt x="3890" y="38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1">
            <a:extLst>
              <a:ext uri="{FF2B5EF4-FFF2-40B4-BE49-F238E27FC236}">
                <a16:creationId xmlns:a16="http://schemas.microsoft.com/office/drawing/2014/main" id="{8B805DAD-09AB-3347-AE56-D8B97024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975" y="5513543"/>
            <a:ext cx="2794884" cy="2786051"/>
          </a:xfrm>
          <a:custGeom>
            <a:avLst/>
            <a:gdLst>
              <a:gd name="T0" fmla="*/ 1398 w 2791"/>
              <a:gd name="T1" fmla="*/ 0 h 2782"/>
              <a:gd name="T2" fmla="*/ 1398 w 2791"/>
              <a:gd name="T3" fmla="*/ 0 h 2782"/>
              <a:gd name="T4" fmla="*/ 0 w 2791"/>
              <a:gd name="T5" fmla="*/ 1390 h 2782"/>
              <a:gd name="T6" fmla="*/ 1398 w 2791"/>
              <a:gd name="T7" fmla="*/ 2781 h 2782"/>
              <a:gd name="T8" fmla="*/ 2790 w 2791"/>
              <a:gd name="T9" fmla="*/ 1390 h 2782"/>
              <a:gd name="T10" fmla="*/ 1398 w 2791"/>
              <a:gd name="T11" fmla="*/ 0 h 2782"/>
              <a:gd name="T12" fmla="*/ 1398 w 2791"/>
              <a:gd name="T13" fmla="*/ 2446 h 2782"/>
              <a:gd name="T14" fmla="*/ 1398 w 2791"/>
              <a:gd name="T15" fmla="*/ 2446 h 2782"/>
              <a:gd name="T16" fmla="*/ 333 w 2791"/>
              <a:gd name="T17" fmla="*/ 1390 h 2782"/>
              <a:gd name="T18" fmla="*/ 1398 w 2791"/>
              <a:gd name="T19" fmla="*/ 335 h 2782"/>
              <a:gd name="T20" fmla="*/ 2455 w 2791"/>
              <a:gd name="T21" fmla="*/ 1390 h 2782"/>
              <a:gd name="T22" fmla="*/ 1398 w 2791"/>
              <a:gd name="T23" fmla="*/ 2446 h 2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91" h="2782">
                <a:moveTo>
                  <a:pt x="1398" y="0"/>
                </a:moveTo>
                <a:lnTo>
                  <a:pt x="1398" y="0"/>
                </a:lnTo>
                <a:cubicBezTo>
                  <a:pt x="626" y="0"/>
                  <a:pt x="0" y="627"/>
                  <a:pt x="0" y="1390"/>
                </a:cubicBezTo>
                <a:cubicBezTo>
                  <a:pt x="0" y="2154"/>
                  <a:pt x="626" y="2781"/>
                  <a:pt x="1398" y="2781"/>
                </a:cubicBezTo>
                <a:cubicBezTo>
                  <a:pt x="2163" y="2781"/>
                  <a:pt x="2790" y="2154"/>
                  <a:pt x="2790" y="1390"/>
                </a:cubicBezTo>
                <a:cubicBezTo>
                  <a:pt x="2790" y="627"/>
                  <a:pt x="2163" y="0"/>
                  <a:pt x="1398" y="0"/>
                </a:cubicBezTo>
                <a:close/>
                <a:moveTo>
                  <a:pt x="1398" y="2446"/>
                </a:moveTo>
                <a:lnTo>
                  <a:pt x="1398" y="2446"/>
                </a:lnTo>
                <a:cubicBezTo>
                  <a:pt x="815" y="2446"/>
                  <a:pt x="333" y="1974"/>
                  <a:pt x="333" y="1390"/>
                </a:cubicBezTo>
                <a:cubicBezTo>
                  <a:pt x="333" y="807"/>
                  <a:pt x="815" y="335"/>
                  <a:pt x="1398" y="335"/>
                </a:cubicBezTo>
                <a:cubicBezTo>
                  <a:pt x="1974" y="335"/>
                  <a:pt x="2455" y="807"/>
                  <a:pt x="2455" y="1390"/>
                </a:cubicBezTo>
                <a:cubicBezTo>
                  <a:pt x="2455" y="1974"/>
                  <a:pt x="1974" y="2446"/>
                  <a:pt x="1398" y="2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2">
            <a:extLst>
              <a:ext uri="{FF2B5EF4-FFF2-40B4-BE49-F238E27FC236}">
                <a16:creationId xmlns:a16="http://schemas.microsoft.com/office/drawing/2014/main" id="{C2FFF409-C900-864A-A91A-310F869F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941" y="4480364"/>
            <a:ext cx="1721966" cy="4847996"/>
          </a:xfrm>
          <a:custGeom>
            <a:avLst/>
            <a:gdLst>
              <a:gd name="T0" fmla="*/ 1555 w 1719"/>
              <a:gd name="T1" fmla="*/ 0 h 4843"/>
              <a:gd name="T2" fmla="*/ 1555 w 1719"/>
              <a:gd name="T3" fmla="*/ 0 h 4843"/>
              <a:gd name="T4" fmla="*/ 164 w 1719"/>
              <a:gd name="T5" fmla="*/ 0 h 4843"/>
              <a:gd name="T6" fmla="*/ 0 w 1719"/>
              <a:gd name="T7" fmla="*/ 171 h 4843"/>
              <a:gd name="T8" fmla="*/ 0 w 1719"/>
              <a:gd name="T9" fmla="*/ 1485 h 4843"/>
              <a:gd name="T10" fmla="*/ 464 w 1719"/>
              <a:gd name="T11" fmla="*/ 2198 h 4843"/>
              <a:gd name="T12" fmla="*/ 464 w 1719"/>
              <a:gd name="T13" fmla="*/ 4438 h 4843"/>
              <a:gd name="T14" fmla="*/ 859 w 1719"/>
              <a:gd name="T15" fmla="*/ 4842 h 4843"/>
              <a:gd name="T16" fmla="*/ 1263 w 1719"/>
              <a:gd name="T17" fmla="*/ 4438 h 4843"/>
              <a:gd name="T18" fmla="*/ 1254 w 1719"/>
              <a:gd name="T19" fmla="*/ 2198 h 4843"/>
              <a:gd name="T20" fmla="*/ 1718 w 1719"/>
              <a:gd name="T21" fmla="*/ 1485 h 4843"/>
              <a:gd name="T22" fmla="*/ 1718 w 1719"/>
              <a:gd name="T23" fmla="*/ 171 h 4843"/>
              <a:gd name="T24" fmla="*/ 1555 w 1719"/>
              <a:gd name="T25" fmla="*/ 0 h 4843"/>
              <a:gd name="T26" fmla="*/ 859 w 1719"/>
              <a:gd name="T27" fmla="*/ 4507 h 4843"/>
              <a:gd name="T28" fmla="*/ 859 w 1719"/>
              <a:gd name="T29" fmla="*/ 4507 h 4843"/>
              <a:gd name="T30" fmla="*/ 799 w 1719"/>
              <a:gd name="T31" fmla="*/ 4438 h 4843"/>
              <a:gd name="T32" fmla="*/ 791 w 1719"/>
              <a:gd name="T33" fmla="*/ 2267 h 4843"/>
              <a:gd name="T34" fmla="*/ 919 w 1719"/>
              <a:gd name="T35" fmla="*/ 2267 h 4843"/>
              <a:gd name="T36" fmla="*/ 928 w 1719"/>
              <a:gd name="T37" fmla="*/ 4438 h 4843"/>
              <a:gd name="T38" fmla="*/ 859 w 1719"/>
              <a:gd name="T39" fmla="*/ 4507 h 4843"/>
              <a:gd name="T40" fmla="*/ 1383 w 1719"/>
              <a:gd name="T41" fmla="*/ 1485 h 4843"/>
              <a:gd name="T42" fmla="*/ 1383 w 1719"/>
              <a:gd name="T43" fmla="*/ 1485 h 4843"/>
              <a:gd name="T44" fmla="*/ 937 w 1719"/>
              <a:gd name="T45" fmla="*/ 1932 h 4843"/>
              <a:gd name="T46" fmla="*/ 782 w 1719"/>
              <a:gd name="T47" fmla="*/ 1932 h 4843"/>
              <a:gd name="T48" fmla="*/ 327 w 1719"/>
              <a:gd name="T49" fmla="*/ 1485 h 4843"/>
              <a:gd name="T50" fmla="*/ 327 w 1719"/>
              <a:gd name="T51" fmla="*/ 334 h 4843"/>
              <a:gd name="T52" fmla="*/ 464 w 1719"/>
              <a:gd name="T53" fmla="*/ 334 h 4843"/>
              <a:gd name="T54" fmla="*/ 464 w 1719"/>
              <a:gd name="T55" fmla="*/ 1262 h 4843"/>
              <a:gd name="T56" fmla="*/ 628 w 1719"/>
              <a:gd name="T57" fmla="*/ 1433 h 4843"/>
              <a:gd name="T58" fmla="*/ 799 w 1719"/>
              <a:gd name="T59" fmla="*/ 1262 h 4843"/>
              <a:gd name="T60" fmla="*/ 799 w 1719"/>
              <a:gd name="T61" fmla="*/ 334 h 4843"/>
              <a:gd name="T62" fmla="*/ 911 w 1719"/>
              <a:gd name="T63" fmla="*/ 334 h 4843"/>
              <a:gd name="T64" fmla="*/ 911 w 1719"/>
              <a:gd name="T65" fmla="*/ 1262 h 4843"/>
              <a:gd name="T66" fmla="*/ 1083 w 1719"/>
              <a:gd name="T67" fmla="*/ 1433 h 4843"/>
              <a:gd name="T68" fmla="*/ 1246 w 1719"/>
              <a:gd name="T69" fmla="*/ 1262 h 4843"/>
              <a:gd name="T70" fmla="*/ 1246 w 1719"/>
              <a:gd name="T71" fmla="*/ 334 h 4843"/>
              <a:gd name="T72" fmla="*/ 1383 w 1719"/>
              <a:gd name="T73" fmla="*/ 334 h 4843"/>
              <a:gd name="T74" fmla="*/ 1383 w 1719"/>
              <a:gd name="T75" fmla="*/ 1485 h 4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19" h="4843">
                <a:moveTo>
                  <a:pt x="1555" y="0"/>
                </a:moveTo>
                <a:lnTo>
                  <a:pt x="1555" y="0"/>
                </a:lnTo>
                <a:cubicBezTo>
                  <a:pt x="164" y="0"/>
                  <a:pt x="164" y="0"/>
                  <a:pt x="164" y="0"/>
                </a:cubicBezTo>
                <a:cubicBezTo>
                  <a:pt x="69" y="0"/>
                  <a:pt x="0" y="77"/>
                  <a:pt x="0" y="171"/>
                </a:cubicBezTo>
                <a:cubicBezTo>
                  <a:pt x="0" y="1485"/>
                  <a:pt x="0" y="1485"/>
                  <a:pt x="0" y="1485"/>
                </a:cubicBezTo>
                <a:cubicBezTo>
                  <a:pt x="0" y="1803"/>
                  <a:pt x="190" y="2078"/>
                  <a:pt x="464" y="2198"/>
                </a:cubicBezTo>
                <a:cubicBezTo>
                  <a:pt x="464" y="4438"/>
                  <a:pt x="464" y="4438"/>
                  <a:pt x="464" y="4438"/>
                </a:cubicBezTo>
                <a:cubicBezTo>
                  <a:pt x="464" y="4661"/>
                  <a:pt x="645" y="4842"/>
                  <a:pt x="859" y="4842"/>
                </a:cubicBezTo>
                <a:cubicBezTo>
                  <a:pt x="1083" y="4842"/>
                  <a:pt x="1263" y="4661"/>
                  <a:pt x="1263" y="4438"/>
                </a:cubicBezTo>
                <a:cubicBezTo>
                  <a:pt x="1254" y="2198"/>
                  <a:pt x="1254" y="2198"/>
                  <a:pt x="1254" y="2198"/>
                </a:cubicBezTo>
                <a:cubicBezTo>
                  <a:pt x="1529" y="2078"/>
                  <a:pt x="1718" y="1803"/>
                  <a:pt x="1718" y="1485"/>
                </a:cubicBezTo>
                <a:cubicBezTo>
                  <a:pt x="1718" y="171"/>
                  <a:pt x="1718" y="171"/>
                  <a:pt x="1718" y="171"/>
                </a:cubicBezTo>
                <a:cubicBezTo>
                  <a:pt x="1718" y="77"/>
                  <a:pt x="1641" y="0"/>
                  <a:pt x="1555" y="0"/>
                </a:cubicBezTo>
                <a:close/>
                <a:moveTo>
                  <a:pt x="859" y="4507"/>
                </a:moveTo>
                <a:lnTo>
                  <a:pt x="859" y="4507"/>
                </a:lnTo>
                <a:cubicBezTo>
                  <a:pt x="825" y="4507"/>
                  <a:pt x="799" y="4473"/>
                  <a:pt x="799" y="4438"/>
                </a:cubicBezTo>
                <a:cubicBezTo>
                  <a:pt x="791" y="2267"/>
                  <a:pt x="791" y="2267"/>
                  <a:pt x="791" y="2267"/>
                </a:cubicBezTo>
                <a:cubicBezTo>
                  <a:pt x="919" y="2267"/>
                  <a:pt x="919" y="2267"/>
                  <a:pt x="919" y="2267"/>
                </a:cubicBezTo>
                <a:cubicBezTo>
                  <a:pt x="928" y="4438"/>
                  <a:pt x="928" y="4438"/>
                  <a:pt x="928" y="4438"/>
                </a:cubicBezTo>
                <a:cubicBezTo>
                  <a:pt x="928" y="4473"/>
                  <a:pt x="894" y="4507"/>
                  <a:pt x="859" y="4507"/>
                </a:cubicBezTo>
                <a:close/>
                <a:moveTo>
                  <a:pt x="1383" y="1485"/>
                </a:moveTo>
                <a:lnTo>
                  <a:pt x="1383" y="1485"/>
                </a:lnTo>
                <a:cubicBezTo>
                  <a:pt x="1383" y="1734"/>
                  <a:pt x="1186" y="1932"/>
                  <a:pt x="937" y="1932"/>
                </a:cubicBezTo>
                <a:cubicBezTo>
                  <a:pt x="782" y="1932"/>
                  <a:pt x="782" y="1932"/>
                  <a:pt x="782" y="1932"/>
                </a:cubicBezTo>
                <a:cubicBezTo>
                  <a:pt x="533" y="1932"/>
                  <a:pt x="327" y="1734"/>
                  <a:pt x="327" y="1485"/>
                </a:cubicBezTo>
                <a:cubicBezTo>
                  <a:pt x="327" y="334"/>
                  <a:pt x="327" y="334"/>
                  <a:pt x="327" y="334"/>
                </a:cubicBezTo>
                <a:cubicBezTo>
                  <a:pt x="464" y="334"/>
                  <a:pt x="464" y="334"/>
                  <a:pt x="464" y="334"/>
                </a:cubicBezTo>
                <a:cubicBezTo>
                  <a:pt x="464" y="1262"/>
                  <a:pt x="464" y="1262"/>
                  <a:pt x="464" y="1262"/>
                </a:cubicBezTo>
                <a:cubicBezTo>
                  <a:pt x="464" y="1356"/>
                  <a:pt x="542" y="1433"/>
                  <a:pt x="628" y="1433"/>
                </a:cubicBezTo>
                <a:cubicBezTo>
                  <a:pt x="722" y="1433"/>
                  <a:pt x="799" y="1356"/>
                  <a:pt x="799" y="1262"/>
                </a:cubicBezTo>
                <a:cubicBezTo>
                  <a:pt x="799" y="334"/>
                  <a:pt x="799" y="334"/>
                  <a:pt x="799" y="334"/>
                </a:cubicBezTo>
                <a:cubicBezTo>
                  <a:pt x="911" y="334"/>
                  <a:pt x="911" y="334"/>
                  <a:pt x="911" y="334"/>
                </a:cubicBezTo>
                <a:cubicBezTo>
                  <a:pt x="911" y="1262"/>
                  <a:pt x="911" y="1262"/>
                  <a:pt x="911" y="1262"/>
                </a:cubicBezTo>
                <a:cubicBezTo>
                  <a:pt x="911" y="1356"/>
                  <a:pt x="988" y="1433"/>
                  <a:pt x="1083" y="1433"/>
                </a:cubicBezTo>
                <a:cubicBezTo>
                  <a:pt x="1168" y="1433"/>
                  <a:pt x="1246" y="1356"/>
                  <a:pt x="1246" y="1262"/>
                </a:cubicBezTo>
                <a:cubicBezTo>
                  <a:pt x="1246" y="334"/>
                  <a:pt x="1246" y="334"/>
                  <a:pt x="1246" y="334"/>
                </a:cubicBezTo>
                <a:cubicBezTo>
                  <a:pt x="1383" y="334"/>
                  <a:pt x="1383" y="334"/>
                  <a:pt x="1383" y="334"/>
                </a:cubicBezTo>
                <a:lnTo>
                  <a:pt x="1383" y="1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3">
            <a:extLst>
              <a:ext uri="{FF2B5EF4-FFF2-40B4-BE49-F238E27FC236}">
                <a16:creationId xmlns:a16="http://schemas.microsoft.com/office/drawing/2014/main" id="{354470A4-100D-0543-8202-F1CC4459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235" y="1548607"/>
            <a:ext cx="1814686" cy="1633660"/>
          </a:xfrm>
          <a:custGeom>
            <a:avLst/>
            <a:gdLst>
              <a:gd name="T0" fmla="*/ 1185 w 1813"/>
              <a:gd name="T1" fmla="*/ 0 h 1633"/>
              <a:gd name="T2" fmla="*/ 1185 w 1813"/>
              <a:gd name="T3" fmla="*/ 0 h 1633"/>
              <a:gd name="T4" fmla="*/ 627 w 1813"/>
              <a:gd name="T5" fmla="*/ 0 h 1633"/>
              <a:gd name="T6" fmla="*/ 343 w 1813"/>
              <a:gd name="T7" fmla="*/ 163 h 1633"/>
              <a:gd name="T8" fmla="*/ 60 w 1813"/>
              <a:gd name="T9" fmla="*/ 644 h 1633"/>
              <a:gd name="T10" fmla="*/ 60 w 1813"/>
              <a:gd name="T11" fmla="*/ 979 h 1633"/>
              <a:gd name="T12" fmla="*/ 343 w 1813"/>
              <a:gd name="T13" fmla="*/ 1469 h 1633"/>
              <a:gd name="T14" fmla="*/ 627 w 1813"/>
              <a:gd name="T15" fmla="*/ 1632 h 1633"/>
              <a:gd name="T16" fmla="*/ 1185 w 1813"/>
              <a:gd name="T17" fmla="*/ 1632 h 1633"/>
              <a:gd name="T18" fmla="*/ 1477 w 1813"/>
              <a:gd name="T19" fmla="*/ 1469 h 1633"/>
              <a:gd name="T20" fmla="*/ 1760 w 1813"/>
              <a:gd name="T21" fmla="*/ 979 h 1633"/>
              <a:gd name="T22" fmla="*/ 1760 w 1813"/>
              <a:gd name="T23" fmla="*/ 644 h 1633"/>
              <a:gd name="T24" fmla="*/ 1477 w 1813"/>
              <a:gd name="T25" fmla="*/ 163 h 1633"/>
              <a:gd name="T26" fmla="*/ 1185 w 1813"/>
              <a:gd name="T27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3" h="1633">
                <a:moveTo>
                  <a:pt x="1185" y="0"/>
                </a:moveTo>
                <a:lnTo>
                  <a:pt x="1185" y="0"/>
                </a:lnTo>
                <a:cubicBezTo>
                  <a:pt x="627" y="0"/>
                  <a:pt x="627" y="0"/>
                  <a:pt x="627" y="0"/>
                </a:cubicBezTo>
                <a:cubicBezTo>
                  <a:pt x="506" y="0"/>
                  <a:pt x="403" y="60"/>
                  <a:pt x="343" y="163"/>
                </a:cubicBezTo>
                <a:cubicBezTo>
                  <a:pt x="60" y="644"/>
                  <a:pt x="60" y="644"/>
                  <a:pt x="60" y="644"/>
                </a:cubicBezTo>
                <a:cubicBezTo>
                  <a:pt x="0" y="747"/>
                  <a:pt x="0" y="876"/>
                  <a:pt x="60" y="979"/>
                </a:cubicBezTo>
                <a:cubicBezTo>
                  <a:pt x="343" y="1469"/>
                  <a:pt x="343" y="1469"/>
                  <a:pt x="343" y="1469"/>
                </a:cubicBezTo>
                <a:cubicBezTo>
                  <a:pt x="403" y="1572"/>
                  <a:pt x="506" y="1632"/>
                  <a:pt x="627" y="1632"/>
                </a:cubicBezTo>
                <a:cubicBezTo>
                  <a:pt x="1185" y="1632"/>
                  <a:pt x="1185" y="1632"/>
                  <a:pt x="1185" y="1632"/>
                </a:cubicBezTo>
                <a:cubicBezTo>
                  <a:pt x="1305" y="1632"/>
                  <a:pt x="1417" y="1572"/>
                  <a:pt x="1477" y="1469"/>
                </a:cubicBezTo>
                <a:cubicBezTo>
                  <a:pt x="1760" y="979"/>
                  <a:pt x="1760" y="979"/>
                  <a:pt x="1760" y="979"/>
                </a:cubicBezTo>
                <a:cubicBezTo>
                  <a:pt x="1812" y="876"/>
                  <a:pt x="1812" y="747"/>
                  <a:pt x="1760" y="644"/>
                </a:cubicBezTo>
                <a:cubicBezTo>
                  <a:pt x="1477" y="163"/>
                  <a:pt x="1477" y="163"/>
                  <a:pt x="1477" y="163"/>
                </a:cubicBezTo>
                <a:cubicBezTo>
                  <a:pt x="1417" y="60"/>
                  <a:pt x="1305" y="0"/>
                  <a:pt x="118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4">
            <a:extLst>
              <a:ext uri="{FF2B5EF4-FFF2-40B4-BE49-F238E27FC236}">
                <a16:creationId xmlns:a16="http://schemas.microsoft.com/office/drawing/2014/main" id="{D38E2A1E-1A41-574B-8E38-9CF44CE8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235" y="4542178"/>
            <a:ext cx="1814686" cy="1633660"/>
          </a:xfrm>
          <a:custGeom>
            <a:avLst/>
            <a:gdLst>
              <a:gd name="T0" fmla="*/ 1185 w 1813"/>
              <a:gd name="T1" fmla="*/ 0 h 1633"/>
              <a:gd name="T2" fmla="*/ 1185 w 1813"/>
              <a:gd name="T3" fmla="*/ 0 h 1633"/>
              <a:gd name="T4" fmla="*/ 627 w 1813"/>
              <a:gd name="T5" fmla="*/ 0 h 1633"/>
              <a:gd name="T6" fmla="*/ 343 w 1813"/>
              <a:gd name="T7" fmla="*/ 164 h 1633"/>
              <a:gd name="T8" fmla="*/ 60 w 1813"/>
              <a:gd name="T9" fmla="*/ 653 h 1633"/>
              <a:gd name="T10" fmla="*/ 60 w 1813"/>
              <a:gd name="T11" fmla="*/ 980 h 1633"/>
              <a:gd name="T12" fmla="*/ 343 w 1813"/>
              <a:gd name="T13" fmla="*/ 1469 h 1633"/>
              <a:gd name="T14" fmla="*/ 627 w 1813"/>
              <a:gd name="T15" fmla="*/ 1632 h 1633"/>
              <a:gd name="T16" fmla="*/ 1185 w 1813"/>
              <a:gd name="T17" fmla="*/ 1632 h 1633"/>
              <a:gd name="T18" fmla="*/ 1477 w 1813"/>
              <a:gd name="T19" fmla="*/ 1469 h 1633"/>
              <a:gd name="T20" fmla="*/ 1760 w 1813"/>
              <a:gd name="T21" fmla="*/ 980 h 1633"/>
              <a:gd name="T22" fmla="*/ 1760 w 1813"/>
              <a:gd name="T23" fmla="*/ 653 h 1633"/>
              <a:gd name="T24" fmla="*/ 1477 w 1813"/>
              <a:gd name="T25" fmla="*/ 164 h 1633"/>
              <a:gd name="T26" fmla="*/ 1185 w 1813"/>
              <a:gd name="T27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3" h="1633">
                <a:moveTo>
                  <a:pt x="1185" y="0"/>
                </a:moveTo>
                <a:lnTo>
                  <a:pt x="1185" y="0"/>
                </a:lnTo>
                <a:cubicBezTo>
                  <a:pt x="627" y="0"/>
                  <a:pt x="627" y="0"/>
                  <a:pt x="627" y="0"/>
                </a:cubicBezTo>
                <a:cubicBezTo>
                  <a:pt x="506" y="0"/>
                  <a:pt x="403" y="61"/>
                  <a:pt x="343" y="164"/>
                </a:cubicBezTo>
                <a:cubicBezTo>
                  <a:pt x="60" y="653"/>
                  <a:pt x="60" y="653"/>
                  <a:pt x="60" y="653"/>
                </a:cubicBezTo>
                <a:cubicBezTo>
                  <a:pt x="0" y="756"/>
                  <a:pt x="0" y="877"/>
                  <a:pt x="60" y="980"/>
                </a:cubicBezTo>
                <a:cubicBezTo>
                  <a:pt x="343" y="1469"/>
                  <a:pt x="343" y="1469"/>
                  <a:pt x="343" y="1469"/>
                </a:cubicBezTo>
                <a:cubicBezTo>
                  <a:pt x="403" y="1572"/>
                  <a:pt x="506" y="1632"/>
                  <a:pt x="627" y="1632"/>
                </a:cubicBezTo>
                <a:cubicBezTo>
                  <a:pt x="1185" y="1632"/>
                  <a:pt x="1185" y="1632"/>
                  <a:pt x="1185" y="1632"/>
                </a:cubicBezTo>
                <a:cubicBezTo>
                  <a:pt x="1305" y="1632"/>
                  <a:pt x="1417" y="1572"/>
                  <a:pt x="1477" y="1469"/>
                </a:cubicBezTo>
                <a:cubicBezTo>
                  <a:pt x="1760" y="980"/>
                  <a:pt x="1760" y="980"/>
                  <a:pt x="1760" y="980"/>
                </a:cubicBezTo>
                <a:cubicBezTo>
                  <a:pt x="1812" y="877"/>
                  <a:pt x="1812" y="756"/>
                  <a:pt x="1760" y="653"/>
                </a:cubicBezTo>
                <a:cubicBezTo>
                  <a:pt x="1477" y="164"/>
                  <a:pt x="1477" y="164"/>
                  <a:pt x="1477" y="164"/>
                </a:cubicBezTo>
                <a:cubicBezTo>
                  <a:pt x="1417" y="61"/>
                  <a:pt x="1305" y="0"/>
                  <a:pt x="118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5">
            <a:extLst>
              <a:ext uri="{FF2B5EF4-FFF2-40B4-BE49-F238E27FC236}">
                <a16:creationId xmlns:a16="http://schemas.microsoft.com/office/drawing/2014/main" id="{0854CA08-189C-1B43-8DEE-22A5E9C9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235" y="7531333"/>
            <a:ext cx="1814686" cy="1633660"/>
          </a:xfrm>
          <a:custGeom>
            <a:avLst/>
            <a:gdLst>
              <a:gd name="T0" fmla="*/ 1185 w 1813"/>
              <a:gd name="T1" fmla="*/ 0 h 1633"/>
              <a:gd name="T2" fmla="*/ 1185 w 1813"/>
              <a:gd name="T3" fmla="*/ 0 h 1633"/>
              <a:gd name="T4" fmla="*/ 627 w 1813"/>
              <a:gd name="T5" fmla="*/ 0 h 1633"/>
              <a:gd name="T6" fmla="*/ 343 w 1813"/>
              <a:gd name="T7" fmla="*/ 163 h 1633"/>
              <a:gd name="T8" fmla="*/ 60 w 1813"/>
              <a:gd name="T9" fmla="*/ 653 h 1633"/>
              <a:gd name="T10" fmla="*/ 60 w 1813"/>
              <a:gd name="T11" fmla="*/ 988 h 1633"/>
              <a:gd name="T12" fmla="*/ 343 w 1813"/>
              <a:gd name="T13" fmla="*/ 1468 h 1633"/>
              <a:gd name="T14" fmla="*/ 627 w 1813"/>
              <a:gd name="T15" fmla="*/ 1632 h 1633"/>
              <a:gd name="T16" fmla="*/ 1185 w 1813"/>
              <a:gd name="T17" fmla="*/ 1632 h 1633"/>
              <a:gd name="T18" fmla="*/ 1477 w 1813"/>
              <a:gd name="T19" fmla="*/ 1468 h 1633"/>
              <a:gd name="T20" fmla="*/ 1760 w 1813"/>
              <a:gd name="T21" fmla="*/ 988 h 1633"/>
              <a:gd name="T22" fmla="*/ 1760 w 1813"/>
              <a:gd name="T23" fmla="*/ 653 h 1633"/>
              <a:gd name="T24" fmla="*/ 1477 w 1813"/>
              <a:gd name="T25" fmla="*/ 163 h 1633"/>
              <a:gd name="T26" fmla="*/ 1185 w 1813"/>
              <a:gd name="T27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3" h="1633">
                <a:moveTo>
                  <a:pt x="1185" y="0"/>
                </a:moveTo>
                <a:lnTo>
                  <a:pt x="1185" y="0"/>
                </a:lnTo>
                <a:cubicBezTo>
                  <a:pt x="627" y="0"/>
                  <a:pt x="627" y="0"/>
                  <a:pt x="627" y="0"/>
                </a:cubicBezTo>
                <a:cubicBezTo>
                  <a:pt x="506" y="0"/>
                  <a:pt x="403" y="60"/>
                  <a:pt x="343" y="163"/>
                </a:cubicBezTo>
                <a:cubicBezTo>
                  <a:pt x="60" y="653"/>
                  <a:pt x="60" y="653"/>
                  <a:pt x="60" y="653"/>
                </a:cubicBezTo>
                <a:cubicBezTo>
                  <a:pt x="0" y="756"/>
                  <a:pt x="0" y="885"/>
                  <a:pt x="60" y="988"/>
                </a:cubicBezTo>
                <a:cubicBezTo>
                  <a:pt x="343" y="1468"/>
                  <a:pt x="343" y="1468"/>
                  <a:pt x="343" y="1468"/>
                </a:cubicBezTo>
                <a:cubicBezTo>
                  <a:pt x="403" y="1572"/>
                  <a:pt x="506" y="1632"/>
                  <a:pt x="627" y="1632"/>
                </a:cubicBezTo>
                <a:cubicBezTo>
                  <a:pt x="1185" y="1632"/>
                  <a:pt x="1185" y="1632"/>
                  <a:pt x="1185" y="1632"/>
                </a:cubicBezTo>
                <a:cubicBezTo>
                  <a:pt x="1305" y="1632"/>
                  <a:pt x="1417" y="1572"/>
                  <a:pt x="1477" y="1468"/>
                </a:cubicBezTo>
                <a:cubicBezTo>
                  <a:pt x="1760" y="988"/>
                  <a:pt x="1760" y="988"/>
                  <a:pt x="1760" y="988"/>
                </a:cubicBezTo>
                <a:cubicBezTo>
                  <a:pt x="1812" y="885"/>
                  <a:pt x="1812" y="756"/>
                  <a:pt x="1760" y="653"/>
                </a:cubicBezTo>
                <a:cubicBezTo>
                  <a:pt x="1477" y="163"/>
                  <a:pt x="1477" y="163"/>
                  <a:pt x="1477" y="163"/>
                </a:cubicBezTo>
                <a:cubicBezTo>
                  <a:pt x="1417" y="60"/>
                  <a:pt x="1305" y="0"/>
                  <a:pt x="118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6">
            <a:extLst>
              <a:ext uri="{FF2B5EF4-FFF2-40B4-BE49-F238E27FC236}">
                <a16:creationId xmlns:a16="http://schemas.microsoft.com/office/drawing/2014/main" id="{1B3C3352-1002-E445-9052-52532252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235" y="10524904"/>
            <a:ext cx="1814686" cy="1642490"/>
          </a:xfrm>
          <a:custGeom>
            <a:avLst/>
            <a:gdLst>
              <a:gd name="T0" fmla="*/ 1185 w 1813"/>
              <a:gd name="T1" fmla="*/ 0 h 1642"/>
              <a:gd name="T2" fmla="*/ 1185 w 1813"/>
              <a:gd name="T3" fmla="*/ 0 h 1642"/>
              <a:gd name="T4" fmla="*/ 627 w 1813"/>
              <a:gd name="T5" fmla="*/ 0 h 1642"/>
              <a:gd name="T6" fmla="*/ 343 w 1813"/>
              <a:gd name="T7" fmla="*/ 172 h 1642"/>
              <a:gd name="T8" fmla="*/ 60 w 1813"/>
              <a:gd name="T9" fmla="*/ 653 h 1642"/>
              <a:gd name="T10" fmla="*/ 60 w 1813"/>
              <a:gd name="T11" fmla="*/ 988 h 1642"/>
              <a:gd name="T12" fmla="*/ 343 w 1813"/>
              <a:gd name="T13" fmla="*/ 1469 h 1642"/>
              <a:gd name="T14" fmla="*/ 627 w 1813"/>
              <a:gd name="T15" fmla="*/ 1641 h 1642"/>
              <a:gd name="T16" fmla="*/ 1185 w 1813"/>
              <a:gd name="T17" fmla="*/ 1641 h 1642"/>
              <a:gd name="T18" fmla="*/ 1477 w 1813"/>
              <a:gd name="T19" fmla="*/ 1469 h 1642"/>
              <a:gd name="T20" fmla="*/ 1760 w 1813"/>
              <a:gd name="T21" fmla="*/ 988 h 1642"/>
              <a:gd name="T22" fmla="*/ 1760 w 1813"/>
              <a:gd name="T23" fmla="*/ 653 h 1642"/>
              <a:gd name="T24" fmla="*/ 1477 w 1813"/>
              <a:gd name="T25" fmla="*/ 172 h 1642"/>
              <a:gd name="T26" fmla="*/ 1185 w 1813"/>
              <a:gd name="T27" fmla="*/ 0 h 1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3" h="1642">
                <a:moveTo>
                  <a:pt x="1185" y="0"/>
                </a:moveTo>
                <a:lnTo>
                  <a:pt x="1185" y="0"/>
                </a:lnTo>
                <a:cubicBezTo>
                  <a:pt x="627" y="0"/>
                  <a:pt x="627" y="0"/>
                  <a:pt x="627" y="0"/>
                </a:cubicBezTo>
                <a:cubicBezTo>
                  <a:pt x="506" y="0"/>
                  <a:pt x="403" y="69"/>
                  <a:pt x="343" y="172"/>
                </a:cubicBezTo>
                <a:cubicBezTo>
                  <a:pt x="60" y="653"/>
                  <a:pt x="60" y="653"/>
                  <a:pt x="60" y="653"/>
                </a:cubicBezTo>
                <a:cubicBezTo>
                  <a:pt x="0" y="756"/>
                  <a:pt x="0" y="885"/>
                  <a:pt x="60" y="988"/>
                </a:cubicBezTo>
                <a:cubicBezTo>
                  <a:pt x="343" y="1469"/>
                  <a:pt x="343" y="1469"/>
                  <a:pt x="343" y="1469"/>
                </a:cubicBezTo>
                <a:cubicBezTo>
                  <a:pt x="403" y="1572"/>
                  <a:pt x="506" y="1641"/>
                  <a:pt x="627" y="1641"/>
                </a:cubicBezTo>
                <a:cubicBezTo>
                  <a:pt x="1185" y="1641"/>
                  <a:pt x="1185" y="1641"/>
                  <a:pt x="1185" y="1641"/>
                </a:cubicBezTo>
                <a:cubicBezTo>
                  <a:pt x="1305" y="1641"/>
                  <a:pt x="1417" y="1572"/>
                  <a:pt x="1477" y="1469"/>
                </a:cubicBezTo>
                <a:cubicBezTo>
                  <a:pt x="1760" y="988"/>
                  <a:pt x="1760" y="988"/>
                  <a:pt x="1760" y="988"/>
                </a:cubicBezTo>
                <a:cubicBezTo>
                  <a:pt x="1812" y="885"/>
                  <a:pt x="1812" y="756"/>
                  <a:pt x="1760" y="653"/>
                </a:cubicBezTo>
                <a:cubicBezTo>
                  <a:pt x="1477" y="172"/>
                  <a:pt x="1477" y="172"/>
                  <a:pt x="1477" y="172"/>
                </a:cubicBezTo>
                <a:cubicBezTo>
                  <a:pt x="1417" y="69"/>
                  <a:pt x="1305" y="0"/>
                  <a:pt x="118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7">
            <a:extLst>
              <a:ext uri="{FF2B5EF4-FFF2-40B4-BE49-F238E27FC236}">
                <a16:creationId xmlns:a16="http://schemas.microsoft.com/office/drawing/2014/main" id="{86A7EB27-3C05-FD45-8A55-DCB5BA69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364" y="5014613"/>
            <a:ext cx="1042010" cy="936043"/>
          </a:xfrm>
          <a:custGeom>
            <a:avLst/>
            <a:gdLst>
              <a:gd name="T0" fmla="*/ 1031 w 1040"/>
              <a:gd name="T1" fmla="*/ 275 h 937"/>
              <a:gd name="T2" fmla="*/ 1031 w 1040"/>
              <a:gd name="T3" fmla="*/ 275 h 937"/>
              <a:gd name="T4" fmla="*/ 928 w 1040"/>
              <a:gd name="T5" fmla="*/ 103 h 937"/>
              <a:gd name="T6" fmla="*/ 576 w 1040"/>
              <a:gd name="T7" fmla="*/ 69 h 937"/>
              <a:gd name="T8" fmla="*/ 515 w 1040"/>
              <a:gd name="T9" fmla="*/ 86 h 937"/>
              <a:gd name="T10" fmla="*/ 464 w 1040"/>
              <a:gd name="T11" fmla="*/ 69 h 937"/>
              <a:gd name="T12" fmla="*/ 120 w 1040"/>
              <a:gd name="T13" fmla="*/ 111 h 937"/>
              <a:gd name="T14" fmla="*/ 17 w 1040"/>
              <a:gd name="T15" fmla="*/ 266 h 937"/>
              <a:gd name="T16" fmla="*/ 9 w 1040"/>
              <a:gd name="T17" fmla="*/ 446 h 937"/>
              <a:gd name="T18" fmla="*/ 146 w 1040"/>
              <a:gd name="T19" fmla="*/ 747 h 937"/>
              <a:gd name="T20" fmla="*/ 352 w 1040"/>
              <a:gd name="T21" fmla="*/ 919 h 937"/>
              <a:gd name="T22" fmla="*/ 472 w 1040"/>
              <a:gd name="T23" fmla="*/ 919 h 937"/>
              <a:gd name="T24" fmla="*/ 524 w 1040"/>
              <a:gd name="T25" fmla="*/ 901 h 937"/>
              <a:gd name="T26" fmla="*/ 567 w 1040"/>
              <a:gd name="T27" fmla="*/ 910 h 937"/>
              <a:gd name="T28" fmla="*/ 635 w 1040"/>
              <a:gd name="T29" fmla="*/ 927 h 937"/>
              <a:gd name="T30" fmla="*/ 696 w 1040"/>
              <a:gd name="T31" fmla="*/ 919 h 937"/>
              <a:gd name="T32" fmla="*/ 893 w 1040"/>
              <a:gd name="T33" fmla="*/ 756 h 937"/>
              <a:gd name="T34" fmla="*/ 1031 w 1040"/>
              <a:gd name="T35" fmla="*/ 472 h 937"/>
              <a:gd name="T36" fmla="*/ 1031 w 1040"/>
              <a:gd name="T37" fmla="*/ 275 h 937"/>
              <a:gd name="T38" fmla="*/ 970 w 1040"/>
              <a:gd name="T39" fmla="*/ 464 h 937"/>
              <a:gd name="T40" fmla="*/ 970 w 1040"/>
              <a:gd name="T41" fmla="*/ 464 h 937"/>
              <a:gd name="T42" fmla="*/ 850 w 1040"/>
              <a:gd name="T43" fmla="*/ 721 h 937"/>
              <a:gd name="T44" fmla="*/ 679 w 1040"/>
              <a:gd name="T45" fmla="*/ 867 h 937"/>
              <a:gd name="T46" fmla="*/ 584 w 1040"/>
              <a:gd name="T47" fmla="*/ 859 h 937"/>
              <a:gd name="T48" fmla="*/ 524 w 1040"/>
              <a:gd name="T49" fmla="*/ 842 h 937"/>
              <a:gd name="T50" fmla="*/ 455 w 1040"/>
              <a:gd name="T51" fmla="*/ 859 h 937"/>
              <a:gd name="T52" fmla="*/ 369 w 1040"/>
              <a:gd name="T53" fmla="*/ 867 h 937"/>
              <a:gd name="T54" fmla="*/ 189 w 1040"/>
              <a:gd name="T55" fmla="*/ 713 h 937"/>
              <a:gd name="T56" fmla="*/ 69 w 1040"/>
              <a:gd name="T57" fmla="*/ 438 h 937"/>
              <a:gd name="T58" fmla="*/ 77 w 1040"/>
              <a:gd name="T59" fmla="*/ 283 h 937"/>
              <a:gd name="T60" fmla="*/ 163 w 1040"/>
              <a:gd name="T61" fmla="*/ 155 h 937"/>
              <a:gd name="T62" fmla="*/ 455 w 1040"/>
              <a:gd name="T63" fmla="*/ 129 h 937"/>
              <a:gd name="T64" fmla="*/ 515 w 1040"/>
              <a:gd name="T65" fmla="*/ 146 h 937"/>
              <a:gd name="T66" fmla="*/ 593 w 1040"/>
              <a:gd name="T67" fmla="*/ 129 h 937"/>
              <a:gd name="T68" fmla="*/ 885 w 1040"/>
              <a:gd name="T69" fmla="*/ 146 h 937"/>
              <a:gd name="T70" fmla="*/ 970 w 1040"/>
              <a:gd name="T71" fmla="*/ 464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0" h="937">
                <a:moveTo>
                  <a:pt x="1031" y="275"/>
                </a:moveTo>
                <a:lnTo>
                  <a:pt x="1031" y="275"/>
                </a:lnTo>
                <a:cubicBezTo>
                  <a:pt x="1013" y="206"/>
                  <a:pt x="979" y="146"/>
                  <a:pt x="928" y="103"/>
                </a:cubicBezTo>
                <a:cubicBezTo>
                  <a:pt x="816" y="0"/>
                  <a:pt x="661" y="43"/>
                  <a:pt x="576" y="69"/>
                </a:cubicBezTo>
                <a:cubicBezTo>
                  <a:pt x="550" y="77"/>
                  <a:pt x="532" y="86"/>
                  <a:pt x="515" y="86"/>
                </a:cubicBezTo>
                <a:cubicBezTo>
                  <a:pt x="507" y="86"/>
                  <a:pt x="489" y="77"/>
                  <a:pt x="464" y="69"/>
                </a:cubicBezTo>
                <a:cubicBezTo>
                  <a:pt x="386" y="52"/>
                  <a:pt x="241" y="17"/>
                  <a:pt x="120" y="111"/>
                </a:cubicBezTo>
                <a:cubicBezTo>
                  <a:pt x="69" y="155"/>
                  <a:pt x="34" y="206"/>
                  <a:pt x="17" y="266"/>
                </a:cubicBezTo>
                <a:cubicBezTo>
                  <a:pt x="0" y="318"/>
                  <a:pt x="0" y="378"/>
                  <a:pt x="9" y="446"/>
                </a:cubicBezTo>
                <a:cubicBezTo>
                  <a:pt x="26" y="541"/>
                  <a:pt x="77" y="653"/>
                  <a:pt x="146" y="747"/>
                </a:cubicBezTo>
                <a:cubicBezTo>
                  <a:pt x="206" y="833"/>
                  <a:pt x="283" y="901"/>
                  <a:pt x="352" y="919"/>
                </a:cubicBezTo>
                <a:cubicBezTo>
                  <a:pt x="412" y="936"/>
                  <a:pt x="447" y="927"/>
                  <a:pt x="472" y="919"/>
                </a:cubicBezTo>
                <a:cubicBezTo>
                  <a:pt x="489" y="910"/>
                  <a:pt x="507" y="901"/>
                  <a:pt x="524" y="901"/>
                </a:cubicBezTo>
                <a:cubicBezTo>
                  <a:pt x="541" y="901"/>
                  <a:pt x="550" y="910"/>
                  <a:pt x="567" y="910"/>
                </a:cubicBezTo>
                <a:cubicBezTo>
                  <a:pt x="584" y="919"/>
                  <a:pt x="610" y="927"/>
                  <a:pt x="635" y="927"/>
                </a:cubicBezTo>
                <a:cubicBezTo>
                  <a:pt x="653" y="927"/>
                  <a:pt x="670" y="927"/>
                  <a:pt x="696" y="919"/>
                </a:cubicBezTo>
                <a:cubicBezTo>
                  <a:pt x="756" y="901"/>
                  <a:pt x="833" y="842"/>
                  <a:pt x="893" y="756"/>
                </a:cubicBezTo>
                <a:cubicBezTo>
                  <a:pt x="962" y="670"/>
                  <a:pt x="1005" y="575"/>
                  <a:pt x="1031" y="472"/>
                </a:cubicBezTo>
                <a:cubicBezTo>
                  <a:pt x="1039" y="404"/>
                  <a:pt x="1039" y="335"/>
                  <a:pt x="1031" y="275"/>
                </a:cubicBezTo>
                <a:close/>
                <a:moveTo>
                  <a:pt x="970" y="464"/>
                </a:moveTo>
                <a:lnTo>
                  <a:pt x="970" y="464"/>
                </a:lnTo>
                <a:cubicBezTo>
                  <a:pt x="953" y="549"/>
                  <a:pt x="910" y="644"/>
                  <a:pt x="850" y="721"/>
                </a:cubicBezTo>
                <a:cubicBezTo>
                  <a:pt x="790" y="798"/>
                  <a:pt x="730" y="850"/>
                  <a:pt x="679" y="867"/>
                </a:cubicBezTo>
                <a:cubicBezTo>
                  <a:pt x="635" y="876"/>
                  <a:pt x="610" y="867"/>
                  <a:pt x="584" y="859"/>
                </a:cubicBezTo>
                <a:cubicBezTo>
                  <a:pt x="567" y="850"/>
                  <a:pt x="550" y="842"/>
                  <a:pt x="524" y="842"/>
                </a:cubicBezTo>
                <a:cubicBezTo>
                  <a:pt x="498" y="842"/>
                  <a:pt x="472" y="850"/>
                  <a:pt x="455" y="859"/>
                </a:cubicBezTo>
                <a:cubicBezTo>
                  <a:pt x="429" y="867"/>
                  <a:pt x="412" y="876"/>
                  <a:pt x="369" y="867"/>
                </a:cubicBezTo>
                <a:cubicBezTo>
                  <a:pt x="318" y="850"/>
                  <a:pt x="249" y="790"/>
                  <a:pt x="189" y="713"/>
                </a:cubicBezTo>
                <a:cubicBezTo>
                  <a:pt x="129" y="627"/>
                  <a:pt x="86" y="524"/>
                  <a:pt x="69" y="438"/>
                </a:cubicBezTo>
                <a:cubicBezTo>
                  <a:pt x="60" y="378"/>
                  <a:pt x="60" y="326"/>
                  <a:pt x="77" y="283"/>
                </a:cubicBezTo>
                <a:cubicBezTo>
                  <a:pt x="86" y="232"/>
                  <a:pt x="120" y="189"/>
                  <a:pt x="163" y="155"/>
                </a:cubicBezTo>
                <a:cubicBezTo>
                  <a:pt x="258" y="86"/>
                  <a:pt x="378" y="111"/>
                  <a:pt x="455" y="129"/>
                </a:cubicBezTo>
                <a:cubicBezTo>
                  <a:pt x="481" y="137"/>
                  <a:pt x="498" y="146"/>
                  <a:pt x="515" y="146"/>
                </a:cubicBezTo>
                <a:cubicBezTo>
                  <a:pt x="532" y="146"/>
                  <a:pt x="558" y="137"/>
                  <a:pt x="593" y="129"/>
                </a:cubicBezTo>
                <a:cubicBezTo>
                  <a:pt x="670" y="103"/>
                  <a:pt x="799" y="69"/>
                  <a:pt x="885" y="146"/>
                </a:cubicBezTo>
                <a:cubicBezTo>
                  <a:pt x="945" y="197"/>
                  <a:pt x="1005" y="292"/>
                  <a:pt x="970" y="4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8">
            <a:extLst>
              <a:ext uri="{FF2B5EF4-FFF2-40B4-BE49-F238E27FC236}">
                <a16:creationId xmlns:a16="http://schemas.microsoft.com/office/drawing/2014/main" id="{05F9D9E2-D4D0-2D4E-9823-CDFE3F47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141" y="4771774"/>
            <a:ext cx="251671" cy="260501"/>
          </a:xfrm>
          <a:custGeom>
            <a:avLst/>
            <a:gdLst>
              <a:gd name="T0" fmla="*/ 26 w 250"/>
              <a:gd name="T1" fmla="*/ 258 h 259"/>
              <a:gd name="T2" fmla="*/ 26 w 250"/>
              <a:gd name="T3" fmla="*/ 258 h 259"/>
              <a:gd name="T4" fmla="*/ 224 w 250"/>
              <a:gd name="T5" fmla="*/ 138 h 259"/>
              <a:gd name="T6" fmla="*/ 249 w 250"/>
              <a:gd name="T7" fmla="*/ 26 h 259"/>
              <a:gd name="T8" fmla="*/ 224 w 250"/>
              <a:gd name="T9" fmla="*/ 0 h 259"/>
              <a:gd name="T10" fmla="*/ 26 w 250"/>
              <a:gd name="T11" fmla="*/ 112 h 259"/>
              <a:gd name="T12" fmla="*/ 0 w 250"/>
              <a:gd name="T13" fmla="*/ 224 h 259"/>
              <a:gd name="T14" fmla="*/ 9 w 250"/>
              <a:gd name="T15" fmla="*/ 249 h 259"/>
              <a:gd name="T16" fmla="*/ 26 w 250"/>
              <a:gd name="T17" fmla="*/ 258 h 259"/>
              <a:gd name="T18" fmla="*/ 77 w 250"/>
              <a:gd name="T19" fmla="*/ 138 h 259"/>
              <a:gd name="T20" fmla="*/ 77 w 250"/>
              <a:gd name="T21" fmla="*/ 138 h 259"/>
              <a:gd name="T22" fmla="*/ 189 w 250"/>
              <a:gd name="T23" fmla="*/ 61 h 259"/>
              <a:gd name="T24" fmla="*/ 172 w 250"/>
              <a:gd name="T25" fmla="*/ 121 h 259"/>
              <a:gd name="T26" fmla="*/ 60 w 250"/>
              <a:gd name="T27" fmla="*/ 198 h 259"/>
              <a:gd name="T28" fmla="*/ 77 w 250"/>
              <a:gd name="T29" fmla="*/ 13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" h="259">
                <a:moveTo>
                  <a:pt x="26" y="258"/>
                </a:moveTo>
                <a:lnTo>
                  <a:pt x="26" y="258"/>
                </a:lnTo>
                <a:cubicBezTo>
                  <a:pt x="146" y="258"/>
                  <a:pt x="198" y="189"/>
                  <a:pt x="224" y="138"/>
                </a:cubicBezTo>
                <a:cubicBezTo>
                  <a:pt x="249" y="86"/>
                  <a:pt x="249" y="35"/>
                  <a:pt x="249" y="26"/>
                </a:cubicBezTo>
                <a:cubicBezTo>
                  <a:pt x="249" y="9"/>
                  <a:pt x="241" y="0"/>
                  <a:pt x="224" y="0"/>
                </a:cubicBezTo>
                <a:cubicBezTo>
                  <a:pt x="112" y="0"/>
                  <a:pt x="52" y="61"/>
                  <a:pt x="26" y="112"/>
                </a:cubicBezTo>
                <a:cubicBezTo>
                  <a:pt x="0" y="172"/>
                  <a:pt x="0" y="224"/>
                  <a:pt x="0" y="224"/>
                </a:cubicBezTo>
                <a:cubicBezTo>
                  <a:pt x="0" y="232"/>
                  <a:pt x="0" y="241"/>
                  <a:pt x="9" y="249"/>
                </a:cubicBezTo>
                <a:cubicBezTo>
                  <a:pt x="9" y="249"/>
                  <a:pt x="17" y="258"/>
                  <a:pt x="26" y="258"/>
                </a:cubicBezTo>
                <a:close/>
                <a:moveTo>
                  <a:pt x="77" y="138"/>
                </a:moveTo>
                <a:lnTo>
                  <a:pt x="77" y="138"/>
                </a:lnTo>
                <a:cubicBezTo>
                  <a:pt x="103" y="95"/>
                  <a:pt x="138" y="69"/>
                  <a:pt x="189" y="61"/>
                </a:cubicBezTo>
                <a:cubicBezTo>
                  <a:pt x="189" y="78"/>
                  <a:pt x="180" y="95"/>
                  <a:pt x="172" y="121"/>
                </a:cubicBezTo>
                <a:cubicBezTo>
                  <a:pt x="146" y="164"/>
                  <a:pt x="112" y="189"/>
                  <a:pt x="60" y="198"/>
                </a:cubicBezTo>
                <a:cubicBezTo>
                  <a:pt x="69" y="181"/>
                  <a:pt x="69" y="164"/>
                  <a:pt x="77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9">
            <a:extLst>
              <a:ext uri="{FF2B5EF4-FFF2-40B4-BE49-F238E27FC236}">
                <a16:creationId xmlns:a16="http://schemas.microsoft.com/office/drawing/2014/main" id="{343780CA-7DE4-C64A-BBC8-E7376F02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703" y="8175966"/>
            <a:ext cx="715278" cy="715278"/>
          </a:xfrm>
          <a:custGeom>
            <a:avLst/>
            <a:gdLst>
              <a:gd name="T0" fmla="*/ 644 w 714"/>
              <a:gd name="T1" fmla="*/ 344 h 714"/>
              <a:gd name="T2" fmla="*/ 644 w 714"/>
              <a:gd name="T3" fmla="*/ 344 h 714"/>
              <a:gd name="T4" fmla="*/ 506 w 714"/>
              <a:gd name="T5" fmla="*/ 206 h 714"/>
              <a:gd name="T6" fmla="*/ 369 w 714"/>
              <a:gd name="T7" fmla="*/ 69 h 714"/>
              <a:gd name="T8" fmla="*/ 369 w 714"/>
              <a:gd name="T9" fmla="*/ 69 h 714"/>
              <a:gd name="T10" fmla="*/ 215 w 714"/>
              <a:gd name="T11" fmla="*/ 0 h 714"/>
              <a:gd name="T12" fmla="*/ 60 w 714"/>
              <a:gd name="T13" fmla="*/ 69 h 714"/>
              <a:gd name="T14" fmla="*/ 0 w 714"/>
              <a:gd name="T15" fmla="*/ 224 h 714"/>
              <a:gd name="T16" fmla="*/ 60 w 714"/>
              <a:gd name="T17" fmla="*/ 378 h 714"/>
              <a:gd name="T18" fmla="*/ 60 w 714"/>
              <a:gd name="T19" fmla="*/ 378 h 714"/>
              <a:gd name="T20" fmla="*/ 197 w 714"/>
              <a:gd name="T21" fmla="*/ 515 h 714"/>
              <a:gd name="T22" fmla="*/ 335 w 714"/>
              <a:gd name="T23" fmla="*/ 653 h 714"/>
              <a:gd name="T24" fmla="*/ 335 w 714"/>
              <a:gd name="T25" fmla="*/ 653 h 714"/>
              <a:gd name="T26" fmla="*/ 489 w 714"/>
              <a:gd name="T27" fmla="*/ 713 h 714"/>
              <a:gd name="T28" fmla="*/ 489 w 714"/>
              <a:gd name="T29" fmla="*/ 713 h 714"/>
              <a:gd name="T30" fmla="*/ 644 w 714"/>
              <a:gd name="T31" fmla="*/ 653 h 714"/>
              <a:gd name="T32" fmla="*/ 713 w 714"/>
              <a:gd name="T33" fmla="*/ 498 h 714"/>
              <a:gd name="T34" fmla="*/ 644 w 714"/>
              <a:gd name="T35" fmla="*/ 344 h 714"/>
              <a:gd name="T36" fmla="*/ 103 w 714"/>
              <a:gd name="T37" fmla="*/ 335 h 714"/>
              <a:gd name="T38" fmla="*/ 103 w 714"/>
              <a:gd name="T39" fmla="*/ 335 h 714"/>
              <a:gd name="T40" fmla="*/ 103 w 714"/>
              <a:gd name="T41" fmla="*/ 335 h 714"/>
              <a:gd name="T42" fmla="*/ 51 w 714"/>
              <a:gd name="T43" fmla="*/ 224 h 714"/>
              <a:gd name="T44" fmla="*/ 103 w 714"/>
              <a:gd name="T45" fmla="*/ 112 h 714"/>
              <a:gd name="T46" fmla="*/ 215 w 714"/>
              <a:gd name="T47" fmla="*/ 60 h 714"/>
              <a:gd name="T48" fmla="*/ 215 w 714"/>
              <a:gd name="T49" fmla="*/ 60 h 714"/>
              <a:gd name="T50" fmla="*/ 326 w 714"/>
              <a:gd name="T51" fmla="*/ 103 h 714"/>
              <a:gd name="T52" fmla="*/ 326 w 714"/>
              <a:gd name="T53" fmla="*/ 112 h 714"/>
              <a:gd name="T54" fmla="*/ 335 w 714"/>
              <a:gd name="T55" fmla="*/ 112 h 714"/>
              <a:gd name="T56" fmla="*/ 446 w 714"/>
              <a:gd name="T57" fmla="*/ 224 h 714"/>
              <a:gd name="T58" fmla="*/ 215 w 714"/>
              <a:gd name="T59" fmla="*/ 455 h 714"/>
              <a:gd name="T60" fmla="*/ 103 w 714"/>
              <a:gd name="T61" fmla="*/ 344 h 714"/>
              <a:gd name="T62" fmla="*/ 103 w 714"/>
              <a:gd name="T63" fmla="*/ 335 h 714"/>
              <a:gd name="T64" fmla="*/ 601 w 714"/>
              <a:gd name="T65" fmla="*/ 610 h 714"/>
              <a:gd name="T66" fmla="*/ 601 w 714"/>
              <a:gd name="T67" fmla="*/ 610 h 714"/>
              <a:gd name="T68" fmla="*/ 601 w 714"/>
              <a:gd name="T69" fmla="*/ 610 h 714"/>
              <a:gd name="T70" fmla="*/ 489 w 714"/>
              <a:gd name="T71" fmla="*/ 661 h 714"/>
              <a:gd name="T72" fmla="*/ 489 w 714"/>
              <a:gd name="T73" fmla="*/ 661 h 714"/>
              <a:gd name="T74" fmla="*/ 378 w 714"/>
              <a:gd name="T75" fmla="*/ 610 h 714"/>
              <a:gd name="T76" fmla="*/ 378 w 714"/>
              <a:gd name="T77" fmla="*/ 610 h 714"/>
              <a:gd name="T78" fmla="*/ 369 w 714"/>
              <a:gd name="T79" fmla="*/ 610 h 714"/>
              <a:gd name="T80" fmla="*/ 258 w 714"/>
              <a:gd name="T81" fmla="*/ 498 h 714"/>
              <a:gd name="T82" fmla="*/ 489 w 714"/>
              <a:gd name="T83" fmla="*/ 266 h 714"/>
              <a:gd name="T84" fmla="*/ 601 w 714"/>
              <a:gd name="T85" fmla="*/ 378 h 714"/>
              <a:gd name="T86" fmla="*/ 601 w 714"/>
              <a:gd name="T87" fmla="*/ 386 h 714"/>
              <a:gd name="T88" fmla="*/ 601 w 714"/>
              <a:gd name="T89" fmla="*/ 386 h 714"/>
              <a:gd name="T90" fmla="*/ 652 w 714"/>
              <a:gd name="T91" fmla="*/ 498 h 714"/>
              <a:gd name="T92" fmla="*/ 601 w 714"/>
              <a:gd name="T93" fmla="*/ 610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14" h="714">
                <a:moveTo>
                  <a:pt x="644" y="344"/>
                </a:moveTo>
                <a:lnTo>
                  <a:pt x="644" y="344"/>
                </a:lnTo>
                <a:cubicBezTo>
                  <a:pt x="506" y="206"/>
                  <a:pt x="506" y="206"/>
                  <a:pt x="506" y="206"/>
                </a:cubicBezTo>
                <a:cubicBezTo>
                  <a:pt x="369" y="69"/>
                  <a:pt x="369" y="69"/>
                  <a:pt x="369" y="69"/>
                </a:cubicBezTo>
                <a:lnTo>
                  <a:pt x="369" y="69"/>
                </a:lnTo>
                <a:cubicBezTo>
                  <a:pt x="326" y="26"/>
                  <a:pt x="275" y="0"/>
                  <a:pt x="215" y="0"/>
                </a:cubicBezTo>
                <a:cubicBezTo>
                  <a:pt x="154" y="9"/>
                  <a:pt x="103" y="26"/>
                  <a:pt x="60" y="69"/>
                </a:cubicBezTo>
                <a:cubicBezTo>
                  <a:pt x="17" y="112"/>
                  <a:pt x="0" y="163"/>
                  <a:pt x="0" y="224"/>
                </a:cubicBezTo>
                <a:cubicBezTo>
                  <a:pt x="0" y="283"/>
                  <a:pt x="17" y="335"/>
                  <a:pt x="60" y="378"/>
                </a:cubicBezTo>
                <a:lnTo>
                  <a:pt x="60" y="378"/>
                </a:lnTo>
                <a:cubicBezTo>
                  <a:pt x="197" y="515"/>
                  <a:pt x="197" y="515"/>
                  <a:pt x="197" y="515"/>
                </a:cubicBezTo>
                <a:cubicBezTo>
                  <a:pt x="335" y="653"/>
                  <a:pt x="335" y="653"/>
                  <a:pt x="335" y="653"/>
                </a:cubicBezTo>
                <a:lnTo>
                  <a:pt x="335" y="653"/>
                </a:lnTo>
                <a:cubicBezTo>
                  <a:pt x="378" y="696"/>
                  <a:pt x="429" y="713"/>
                  <a:pt x="489" y="713"/>
                </a:cubicBezTo>
                <a:lnTo>
                  <a:pt x="489" y="713"/>
                </a:lnTo>
                <a:cubicBezTo>
                  <a:pt x="549" y="713"/>
                  <a:pt x="601" y="696"/>
                  <a:pt x="644" y="653"/>
                </a:cubicBezTo>
                <a:cubicBezTo>
                  <a:pt x="687" y="610"/>
                  <a:pt x="704" y="558"/>
                  <a:pt x="713" y="498"/>
                </a:cubicBezTo>
                <a:cubicBezTo>
                  <a:pt x="713" y="438"/>
                  <a:pt x="687" y="386"/>
                  <a:pt x="644" y="344"/>
                </a:cubicBezTo>
                <a:close/>
                <a:moveTo>
                  <a:pt x="103" y="335"/>
                </a:moveTo>
                <a:lnTo>
                  <a:pt x="103" y="335"/>
                </a:lnTo>
                <a:lnTo>
                  <a:pt x="103" y="335"/>
                </a:lnTo>
                <a:cubicBezTo>
                  <a:pt x="68" y="309"/>
                  <a:pt x="51" y="266"/>
                  <a:pt x="51" y="224"/>
                </a:cubicBezTo>
                <a:cubicBezTo>
                  <a:pt x="60" y="180"/>
                  <a:pt x="68" y="137"/>
                  <a:pt x="103" y="112"/>
                </a:cubicBezTo>
                <a:cubicBezTo>
                  <a:pt x="129" y="77"/>
                  <a:pt x="171" y="60"/>
                  <a:pt x="215" y="60"/>
                </a:cubicBezTo>
                <a:lnTo>
                  <a:pt x="215" y="60"/>
                </a:lnTo>
                <a:cubicBezTo>
                  <a:pt x="258" y="60"/>
                  <a:pt x="300" y="77"/>
                  <a:pt x="326" y="103"/>
                </a:cubicBezTo>
                <a:cubicBezTo>
                  <a:pt x="326" y="103"/>
                  <a:pt x="326" y="103"/>
                  <a:pt x="326" y="112"/>
                </a:cubicBezTo>
                <a:lnTo>
                  <a:pt x="335" y="112"/>
                </a:lnTo>
                <a:cubicBezTo>
                  <a:pt x="446" y="224"/>
                  <a:pt x="446" y="224"/>
                  <a:pt x="446" y="224"/>
                </a:cubicBezTo>
                <a:cubicBezTo>
                  <a:pt x="215" y="455"/>
                  <a:pt x="215" y="455"/>
                  <a:pt x="215" y="455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3" y="335"/>
                  <a:pt x="103" y="335"/>
                  <a:pt x="103" y="335"/>
                </a:cubicBezTo>
                <a:close/>
                <a:moveTo>
                  <a:pt x="601" y="610"/>
                </a:moveTo>
                <a:lnTo>
                  <a:pt x="601" y="610"/>
                </a:lnTo>
                <a:lnTo>
                  <a:pt x="601" y="610"/>
                </a:lnTo>
                <a:cubicBezTo>
                  <a:pt x="575" y="644"/>
                  <a:pt x="532" y="661"/>
                  <a:pt x="489" y="661"/>
                </a:cubicBezTo>
                <a:lnTo>
                  <a:pt x="489" y="661"/>
                </a:lnTo>
                <a:cubicBezTo>
                  <a:pt x="446" y="661"/>
                  <a:pt x="403" y="644"/>
                  <a:pt x="378" y="610"/>
                </a:cubicBezTo>
                <a:lnTo>
                  <a:pt x="378" y="610"/>
                </a:lnTo>
                <a:cubicBezTo>
                  <a:pt x="378" y="610"/>
                  <a:pt x="378" y="610"/>
                  <a:pt x="369" y="610"/>
                </a:cubicBezTo>
                <a:cubicBezTo>
                  <a:pt x="258" y="498"/>
                  <a:pt x="258" y="498"/>
                  <a:pt x="258" y="498"/>
                </a:cubicBezTo>
                <a:cubicBezTo>
                  <a:pt x="489" y="266"/>
                  <a:pt x="489" y="266"/>
                  <a:pt x="489" y="266"/>
                </a:cubicBezTo>
                <a:cubicBezTo>
                  <a:pt x="601" y="378"/>
                  <a:pt x="601" y="378"/>
                  <a:pt x="601" y="378"/>
                </a:cubicBezTo>
                <a:cubicBezTo>
                  <a:pt x="601" y="378"/>
                  <a:pt x="601" y="378"/>
                  <a:pt x="601" y="386"/>
                </a:cubicBezTo>
                <a:lnTo>
                  <a:pt x="601" y="386"/>
                </a:lnTo>
                <a:cubicBezTo>
                  <a:pt x="635" y="412"/>
                  <a:pt x="652" y="455"/>
                  <a:pt x="652" y="498"/>
                </a:cubicBezTo>
                <a:cubicBezTo>
                  <a:pt x="652" y="541"/>
                  <a:pt x="635" y="584"/>
                  <a:pt x="601" y="6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0">
            <a:extLst>
              <a:ext uri="{FF2B5EF4-FFF2-40B4-BE49-F238E27FC236}">
                <a16:creationId xmlns:a16="http://schemas.microsoft.com/office/drawing/2014/main" id="{F94B8A43-63F7-D644-A7DA-F2476C837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5464" y="7809498"/>
            <a:ext cx="578402" cy="578402"/>
          </a:xfrm>
          <a:custGeom>
            <a:avLst/>
            <a:gdLst>
              <a:gd name="T0" fmla="*/ 284 w 577"/>
              <a:gd name="T1" fmla="*/ 0 h 576"/>
              <a:gd name="T2" fmla="*/ 284 w 577"/>
              <a:gd name="T3" fmla="*/ 0 h 576"/>
              <a:gd name="T4" fmla="*/ 0 w 577"/>
              <a:gd name="T5" fmla="*/ 292 h 576"/>
              <a:gd name="T6" fmla="*/ 284 w 577"/>
              <a:gd name="T7" fmla="*/ 575 h 576"/>
              <a:gd name="T8" fmla="*/ 576 w 577"/>
              <a:gd name="T9" fmla="*/ 292 h 576"/>
              <a:gd name="T10" fmla="*/ 284 w 577"/>
              <a:gd name="T11" fmla="*/ 0 h 576"/>
              <a:gd name="T12" fmla="*/ 121 w 577"/>
              <a:gd name="T13" fmla="*/ 446 h 576"/>
              <a:gd name="T14" fmla="*/ 121 w 577"/>
              <a:gd name="T15" fmla="*/ 446 h 576"/>
              <a:gd name="T16" fmla="*/ 447 w 577"/>
              <a:gd name="T17" fmla="*/ 120 h 576"/>
              <a:gd name="T18" fmla="*/ 456 w 577"/>
              <a:gd name="T19" fmla="*/ 129 h 576"/>
              <a:gd name="T20" fmla="*/ 129 w 577"/>
              <a:gd name="T21" fmla="*/ 455 h 576"/>
              <a:gd name="T22" fmla="*/ 121 w 577"/>
              <a:gd name="T23" fmla="*/ 446 h 576"/>
              <a:gd name="T24" fmla="*/ 284 w 577"/>
              <a:gd name="T25" fmla="*/ 60 h 576"/>
              <a:gd name="T26" fmla="*/ 284 w 577"/>
              <a:gd name="T27" fmla="*/ 60 h 576"/>
              <a:gd name="T28" fmla="*/ 396 w 577"/>
              <a:gd name="T29" fmla="*/ 86 h 576"/>
              <a:gd name="T30" fmla="*/ 87 w 577"/>
              <a:gd name="T31" fmla="*/ 395 h 576"/>
              <a:gd name="T32" fmla="*/ 61 w 577"/>
              <a:gd name="T33" fmla="*/ 292 h 576"/>
              <a:gd name="T34" fmla="*/ 284 w 577"/>
              <a:gd name="T35" fmla="*/ 60 h 576"/>
              <a:gd name="T36" fmla="*/ 284 w 577"/>
              <a:gd name="T37" fmla="*/ 515 h 576"/>
              <a:gd name="T38" fmla="*/ 284 w 577"/>
              <a:gd name="T39" fmla="*/ 515 h 576"/>
              <a:gd name="T40" fmla="*/ 181 w 577"/>
              <a:gd name="T41" fmla="*/ 489 h 576"/>
              <a:gd name="T42" fmla="*/ 490 w 577"/>
              <a:gd name="T43" fmla="*/ 180 h 576"/>
              <a:gd name="T44" fmla="*/ 516 w 577"/>
              <a:gd name="T45" fmla="*/ 292 h 576"/>
              <a:gd name="T46" fmla="*/ 284 w 577"/>
              <a:gd name="T47" fmla="*/ 51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7" h="576">
                <a:moveTo>
                  <a:pt x="284" y="0"/>
                </a:moveTo>
                <a:lnTo>
                  <a:pt x="284" y="0"/>
                </a:lnTo>
                <a:cubicBezTo>
                  <a:pt x="129" y="0"/>
                  <a:pt x="0" y="129"/>
                  <a:pt x="0" y="292"/>
                </a:cubicBezTo>
                <a:cubicBezTo>
                  <a:pt x="0" y="446"/>
                  <a:pt x="129" y="575"/>
                  <a:pt x="284" y="575"/>
                </a:cubicBezTo>
                <a:cubicBezTo>
                  <a:pt x="447" y="575"/>
                  <a:pt x="576" y="446"/>
                  <a:pt x="576" y="292"/>
                </a:cubicBezTo>
                <a:cubicBezTo>
                  <a:pt x="576" y="129"/>
                  <a:pt x="447" y="0"/>
                  <a:pt x="284" y="0"/>
                </a:cubicBezTo>
                <a:close/>
                <a:moveTo>
                  <a:pt x="121" y="446"/>
                </a:moveTo>
                <a:lnTo>
                  <a:pt x="121" y="446"/>
                </a:lnTo>
                <a:cubicBezTo>
                  <a:pt x="447" y="120"/>
                  <a:pt x="447" y="120"/>
                  <a:pt x="447" y="120"/>
                </a:cubicBezTo>
                <a:cubicBezTo>
                  <a:pt x="447" y="129"/>
                  <a:pt x="447" y="129"/>
                  <a:pt x="456" y="129"/>
                </a:cubicBezTo>
                <a:cubicBezTo>
                  <a:pt x="129" y="455"/>
                  <a:pt x="129" y="455"/>
                  <a:pt x="129" y="455"/>
                </a:cubicBezTo>
                <a:lnTo>
                  <a:pt x="121" y="446"/>
                </a:lnTo>
                <a:close/>
                <a:moveTo>
                  <a:pt x="284" y="60"/>
                </a:moveTo>
                <a:lnTo>
                  <a:pt x="284" y="60"/>
                </a:lnTo>
                <a:cubicBezTo>
                  <a:pt x="327" y="60"/>
                  <a:pt x="361" y="68"/>
                  <a:pt x="396" y="86"/>
                </a:cubicBezTo>
                <a:cubicBezTo>
                  <a:pt x="87" y="395"/>
                  <a:pt x="87" y="395"/>
                  <a:pt x="87" y="395"/>
                </a:cubicBezTo>
                <a:cubicBezTo>
                  <a:pt x="69" y="369"/>
                  <a:pt x="61" y="326"/>
                  <a:pt x="61" y="292"/>
                </a:cubicBezTo>
                <a:cubicBezTo>
                  <a:pt x="61" y="163"/>
                  <a:pt x="164" y="60"/>
                  <a:pt x="284" y="60"/>
                </a:cubicBezTo>
                <a:close/>
                <a:moveTo>
                  <a:pt x="284" y="515"/>
                </a:moveTo>
                <a:lnTo>
                  <a:pt x="284" y="515"/>
                </a:lnTo>
                <a:cubicBezTo>
                  <a:pt x="249" y="515"/>
                  <a:pt x="207" y="506"/>
                  <a:pt x="181" y="489"/>
                </a:cubicBezTo>
                <a:cubicBezTo>
                  <a:pt x="490" y="180"/>
                  <a:pt x="490" y="180"/>
                  <a:pt x="490" y="180"/>
                </a:cubicBezTo>
                <a:cubicBezTo>
                  <a:pt x="507" y="214"/>
                  <a:pt x="516" y="249"/>
                  <a:pt x="516" y="292"/>
                </a:cubicBezTo>
                <a:cubicBezTo>
                  <a:pt x="516" y="412"/>
                  <a:pt x="413" y="515"/>
                  <a:pt x="284" y="5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1">
            <a:extLst>
              <a:ext uri="{FF2B5EF4-FFF2-40B4-BE49-F238E27FC236}">
                <a16:creationId xmlns:a16="http://schemas.microsoft.com/office/drawing/2014/main" id="{508C55E6-AC8F-6945-9199-71AB4084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038" y="10754499"/>
            <a:ext cx="551911" cy="1178886"/>
          </a:xfrm>
          <a:custGeom>
            <a:avLst/>
            <a:gdLst>
              <a:gd name="T0" fmla="*/ 524 w 551"/>
              <a:gd name="T1" fmla="*/ 421 h 1178"/>
              <a:gd name="T2" fmla="*/ 524 w 551"/>
              <a:gd name="T3" fmla="*/ 421 h 1178"/>
              <a:gd name="T4" fmla="*/ 472 w 551"/>
              <a:gd name="T5" fmla="*/ 181 h 1178"/>
              <a:gd name="T6" fmla="*/ 498 w 551"/>
              <a:gd name="T7" fmla="*/ 181 h 1178"/>
              <a:gd name="T8" fmla="*/ 524 w 551"/>
              <a:gd name="T9" fmla="*/ 155 h 1178"/>
              <a:gd name="T10" fmla="*/ 498 w 551"/>
              <a:gd name="T11" fmla="*/ 121 h 1178"/>
              <a:gd name="T12" fmla="*/ 472 w 551"/>
              <a:gd name="T13" fmla="*/ 121 h 1178"/>
              <a:gd name="T14" fmla="*/ 472 w 551"/>
              <a:gd name="T15" fmla="*/ 121 h 1178"/>
              <a:gd name="T16" fmla="*/ 472 w 551"/>
              <a:gd name="T17" fmla="*/ 35 h 1178"/>
              <a:gd name="T18" fmla="*/ 438 w 551"/>
              <a:gd name="T19" fmla="*/ 0 h 1178"/>
              <a:gd name="T20" fmla="*/ 112 w 551"/>
              <a:gd name="T21" fmla="*/ 0 h 1178"/>
              <a:gd name="T22" fmla="*/ 86 w 551"/>
              <a:gd name="T23" fmla="*/ 35 h 1178"/>
              <a:gd name="T24" fmla="*/ 86 w 551"/>
              <a:gd name="T25" fmla="*/ 103 h 1178"/>
              <a:gd name="T26" fmla="*/ 86 w 551"/>
              <a:gd name="T27" fmla="*/ 121 h 1178"/>
              <a:gd name="T28" fmla="*/ 52 w 551"/>
              <a:gd name="T29" fmla="*/ 121 h 1178"/>
              <a:gd name="T30" fmla="*/ 17 w 551"/>
              <a:gd name="T31" fmla="*/ 155 h 1178"/>
              <a:gd name="T32" fmla="*/ 52 w 551"/>
              <a:gd name="T33" fmla="*/ 181 h 1178"/>
              <a:gd name="T34" fmla="*/ 77 w 551"/>
              <a:gd name="T35" fmla="*/ 181 h 1178"/>
              <a:gd name="T36" fmla="*/ 17 w 551"/>
              <a:gd name="T37" fmla="*/ 421 h 1178"/>
              <a:gd name="T38" fmla="*/ 0 w 551"/>
              <a:gd name="T39" fmla="*/ 524 h 1178"/>
              <a:gd name="T40" fmla="*/ 0 w 551"/>
              <a:gd name="T41" fmla="*/ 1142 h 1178"/>
              <a:gd name="T42" fmla="*/ 26 w 551"/>
              <a:gd name="T43" fmla="*/ 1177 h 1178"/>
              <a:gd name="T44" fmla="*/ 515 w 551"/>
              <a:gd name="T45" fmla="*/ 1177 h 1178"/>
              <a:gd name="T46" fmla="*/ 550 w 551"/>
              <a:gd name="T47" fmla="*/ 1142 h 1178"/>
              <a:gd name="T48" fmla="*/ 550 w 551"/>
              <a:gd name="T49" fmla="*/ 524 h 1178"/>
              <a:gd name="T50" fmla="*/ 524 w 551"/>
              <a:gd name="T51" fmla="*/ 421 h 1178"/>
              <a:gd name="T52" fmla="*/ 137 w 551"/>
              <a:gd name="T53" fmla="*/ 103 h 1178"/>
              <a:gd name="T54" fmla="*/ 137 w 551"/>
              <a:gd name="T55" fmla="*/ 103 h 1178"/>
              <a:gd name="T56" fmla="*/ 137 w 551"/>
              <a:gd name="T57" fmla="*/ 61 h 1178"/>
              <a:gd name="T58" fmla="*/ 412 w 551"/>
              <a:gd name="T59" fmla="*/ 61 h 1178"/>
              <a:gd name="T60" fmla="*/ 412 w 551"/>
              <a:gd name="T61" fmla="*/ 121 h 1178"/>
              <a:gd name="T62" fmla="*/ 412 w 551"/>
              <a:gd name="T63" fmla="*/ 121 h 1178"/>
              <a:gd name="T64" fmla="*/ 137 w 551"/>
              <a:gd name="T65" fmla="*/ 121 h 1178"/>
              <a:gd name="T66" fmla="*/ 137 w 551"/>
              <a:gd name="T67" fmla="*/ 103 h 1178"/>
              <a:gd name="T68" fmla="*/ 137 w 551"/>
              <a:gd name="T69" fmla="*/ 181 h 1178"/>
              <a:gd name="T70" fmla="*/ 137 w 551"/>
              <a:gd name="T71" fmla="*/ 181 h 1178"/>
              <a:gd name="T72" fmla="*/ 412 w 551"/>
              <a:gd name="T73" fmla="*/ 181 h 1178"/>
              <a:gd name="T74" fmla="*/ 472 w 551"/>
              <a:gd name="T75" fmla="*/ 438 h 1178"/>
              <a:gd name="T76" fmla="*/ 489 w 551"/>
              <a:gd name="T77" fmla="*/ 490 h 1178"/>
              <a:gd name="T78" fmla="*/ 369 w 551"/>
              <a:gd name="T79" fmla="*/ 516 h 1178"/>
              <a:gd name="T80" fmla="*/ 275 w 551"/>
              <a:gd name="T81" fmla="*/ 499 h 1178"/>
              <a:gd name="T82" fmla="*/ 60 w 551"/>
              <a:gd name="T83" fmla="*/ 473 h 1178"/>
              <a:gd name="T84" fmla="*/ 77 w 551"/>
              <a:gd name="T85" fmla="*/ 438 h 1178"/>
              <a:gd name="T86" fmla="*/ 137 w 551"/>
              <a:gd name="T87" fmla="*/ 181 h 1178"/>
              <a:gd name="T88" fmla="*/ 60 w 551"/>
              <a:gd name="T89" fmla="*/ 1117 h 1178"/>
              <a:gd name="T90" fmla="*/ 60 w 551"/>
              <a:gd name="T91" fmla="*/ 1117 h 1178"/>
              <a:gd name="T92" fmla="*/ 60 w 551"/>
              <a:gd name="T93" fmla="*/ 533 h 1178"/>
              <a:gd name="T94" fmla="*/ 249 w 551"/>
              <a:gd name="T95" fmla="*/ 550 h 1178"/>
              <a:gd name="T96" fmla="*/ 369 w 551"/>
              <a:gd name="T97" fmla="*/ 576 h 1178"/>
              <a:gd name="T98" fmla="*/ 489 w 551"/>
              <a:gd name="T99" fmla="*/ 550 h 1178"/>
              <a:gd name="T100" fmla="*/ 489 w 551"/>
              <a:gd name="T101" fmla="*/ 1117 h 1178"/>
              <a:gd name="T102" fmla="*/ 60 w 551"/>
              <a:gd name="T103" fmla="*/ 111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1" h="1178">
                <a:moveTo>
                  <a:pt x="524" y="421"/>
                </a:moveTo>
                <a:lnTo>
                  <a:pt x="524" y="421"/>
                </a:lnTo>
                <a:cubicBezTo>
                  <a:pt x="498" y="344"/>
                  <a:pt x="481" y="267"/>
                  <a:pt x="472" y="181"/>
                </a:cubicBezTo>
                <a:cubicBezTo>
                  <a:pt x="498" y="181"/>
                  <a:pt x="498" y="181"/>
                  <a:pt x="498" y="181"/>
                </a:cubicBezTo>
                <a:cubicBezTo>
                  <a:pt x="515" y="181"/>
                  <a:pt x="524" y="164"/>
                  <a:pt x="524" y="155"/>
                </a:cubicBezTo>
                <a:cubicBezTo>
                  <a:pt x="524" y="138"/>
                  <a:pt x="515" y="121"/>
                  <a:pt x="498" y="121"/>
                </a:cubicBezTo>
                <a:cubicBezTo>
                  <a:pt x="472" y="121"/>
                  <a:pt x="472" y="121"/>
                  <a:pt x="472" y="121"/>
                </a:cubicBezTo>
                <a:lnTo>
                  <a:pt x="472" y="121"/>
                </a:lnTo>
                <a:cubicBezTo>
                  <a:pt x="472" y="35"/>
                  <a:pt x="472" y="35"/>
                  <a:pt x="472" y="35"/>
                </a:cubicBezTo>
                <a:cubicBezTo>
                  <a:pt x="472" y="18"/>
                  <a:pt x="455" y="0"/>
                  <a:pt x="43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95" y="0"/>
                  <a:pt x="86" y="18"/>
                  <a:pt x="86" y="35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12"/>
                  <a:pt x="86" y="121"/>
                  <a:pt x="86" y="121"/>
                </a:cubicBezTo>
                <a:cubicBezTo>
                  <a:pt x="52" y="121"/>
                  <a:pt x="52" y="121"/>
                  <a:pt x="52" y="121"/>
                </a:cubicBezTo>
                <a:cubicBezTo>
                  <a:pt x="34" y="121"/>
                  <a:pt x="17" y="138"/>
                  <a:pt x="17" y="155"/>
                </a:cubicBezTo>
                <a:cubicBezTo>
                  <a:pt x="17" y="164"/>
                  <a:pt x="34" y="181"/>
                  <a:pt x="52" y="181"/>
                </a:cubicBezTo>
                <a:cubicBezTo>
                  <a:pt x="77" y="181"/>
                  <a:pt x="77" y="181"/>
                  <a:pt x="77" y="181"/>
                </a:cubicBezTo>
                <a:cubicBezTo>
                  <a:pt x="69" y="258"/>
                  <a:pt x="52" y="344"/>
                  <a:pt x="17" y="421"/>
                </a:cubicBezTo>
                <a:cubicBezTo>
                  <a:pt x="9" y="455"/>
                  <a:pt x="0" y="490"/>
                  <a:pt x="0" y="524"/>
                </a:cubicBezTo>
                <a:cubicBezTo>
                  <a:pt x="0" y="1142"/>
                  <a:pt x="0" y="1142"/>
                  <a:pt x="0" y="1142"/>
                </a:cubicBezTo>
                <a:cubicBezTo>
                  <a:pt x="0" y="1160"/>
                  <a:pt x="9" y="1177"/>
                  <a:pt x="26" y="1177"/>
                </a:cubicBezTo>
                <a:cubicBezTo>
                  <a:pt x="515" y="1177"/>
                  <a:pt x="515" y="1177"/>
                  <a:pt x="515" y="1177"/>
                </a:cubicBezTo>
                <a:cubicBezTo>
                  <a:pt x="533" y="1177"/>
                  <a:pt x="550" y="1160"/>
                  <a:pt x="550" y="1142"/>
                </a:cubicBezTo>
                <a:cubicBezTo>
                  <a:pt x="550" y="524"/>
                  <a:pt x="550" y="524"/>
                  <a:pt x="550" y="524"/>
                </a:cubicBezTo>
                <a:cubicBezTo>
                  <a:pt x="550" y="490"/>
                  <a:pt x="541" y="455"/>
                  <a:pt x="524" y="421"/>
                </a:cubicBezTo>
                <a:close/>
                <a:moveTo>
                  <a:pt x="137" y="103"/>
                </a:moveTo>
                <a:lnTo>
                  <a:pt x="137" y="103"/>
                </a:lnTo>
                <a:cubicBezTo>
                  <a:pt x="137" y="61"/>
                  <a:pt x="137" y="61"/>
                  <a:pt x="137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121"/>
                  <a:pt x="412" y="121"/>
                  <a:pt x="412" y="121"/>
                </a:cubicBezTo>
                <a:lnTo>
                  <a:pt x="412" y="121"/>
                </a:lnTo>
                <a:cubicBezTo>
                  <a:pt x="137" y="121"/>
                  <a:pt x="137" y="121"/>
                  <a:pt x="137" y="121"/>
                </a:cubicBezTo>
                <a:cubicBezTo>
                  <a:pt x="137" y="121"/>
                  <a:pt x="137" y="112"/>
                  <a:pt x="137" y="103"/>
                </a:cubicBezTo>
                <a:close/>
                <a:moveTo>
                  <a:pt x="137" y="181"/>
                </a:moveTo>
                <a:lnTo>
                  <a:pt x="137" y="181"/>
                </a:lnTo>
                <a:cubicBezTo>
                  <a:pt x="412" y="181"/>
                  <a:pt x="412" y="181"/>
                  <a:pt x="412" y="181"/>
                </a:cubicBezTo>
                <a:cubicBezTo>
                  <a:pt x="421" y="267"/>
                  <a:pt x="438" y="361"/>
                  <a:pt x="472" y="438"/>
                </a:cubicBezTo>
                <a:cubicBezTo>
                  <a:pt x="481" y="455"/>
                  <a:pt x="481" y="473"/>
                  <a:pt x="489" y="490"/>
                </a:cubicBezTo>
                <a:cubicBezTo>
                  <a:pt x="438" y="507"/>
                  <a:pt x="404" y="516"/>
                  <a:pt x="369" y="516"/>
                </a:cubicBezTo>
                <a:cubicBezTo>
                  <a:pt x="327" y="516"/>
                  <a:pt x="301" y="507"/>
                  <a:pt x="275" y="499"/>
                </a:cubicBezTo>
                <a:cubicBezTo>
                  <a:pt x="215" y="481"/>
                  <a:pt x="163" y="455"/>
                  <a:pt x="60" y="473"/>
                </a:cubicBezTo>
                <a:cubicBezTo>
                  <a:pt x="69" y="464"/>
                  <a:pt x="69" y="455"/>
                  <a:pt x="77" y="438"/>
                </a:cubicBezTo>
                <a:cubicBezTo>
                  <a:pt x="112" y="352"/>
                  <a:pt x="129" y="267"/>
                  <a:pt x="137" y="181"/>
                </a:cubicBezTo>
                <a:close/>
                <a:moveTo>
                  <a:pt x="60" y="1117"/>
                </a:moveTo>
                <a:lnTo>
                  <a:pt x="60" y="1117"/>
                </a:lnTo>
                <a:cubicBezTo>
                  <a:pt x="60" y="533"/>
                  <a:pt x="60" y="533"/>
                  <a:pt x="60" y="533"/>
                </a:cubicBezTo>
                <a:cubicBezTo>
                  <a:pt x="146" y="516"/>
                  <a:pt x="198" y="533"/>
                  <a:pt x="249" y="550"/>
                </a:cubicBezTo>
                <a:cubicBezTo>
                  <a:pt x="283" y="567"/>
                  <a:pt x="327" y="576"/>
                  <a:pt x="369" y="576"/>
                </a:cubicBezTo>
                <a:cubicBezTo>
                  <a:pt x="404" y="576"/>
                  <a:pt x="438" y="567"/>
                  <a:pt x="489" y="550"/>
                </a:cubicBezTo>
                <a:cubicBezTo>
                  <a:pt x="489" y="1117"/>
                  <a:pt x="489" y="1117"/>
                  <a:pt x="489" y="1117"/>
                </a:cubicBezTo>
                <a:lnTo>
                  <a:pt x="60" y="1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2">
            <a:extLst>
              <a:ext uri="{FF2B5EF4-FFF2-40B4-BE49-F238E27FC236}">
                <a16:creationId xmlns:a16="http://schemas.microsoft.com/office/drawing/2014/main" id="{22F00703-62ED-5942-88F8-C5E7C4D4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4840" y="1848847"/>
            <a:ext cx="887476" cy="1015518"/>
          </a:xfrm>
          <a:custGeom>
            <a:avLst/>
            <a:gdLst>
              <a:gd name="T0" fmla="*/ 885 w 886"/>
              <a:gd name="T1" fmla="*/ 240 h 1014"/>
              <a:gd name="T2" fmla="*/ 885 w 886"/>
              <a:gd name="T3" fmla="*/ 232 h 1014"/>
              <a:gd name="T4" fmla="*/ 868 w 886"/>
              <a:gd name="T5" fmla="*/ 129 h 1014"/>
              <a:gd name="T6" fmla="*/ 653 w 886"/>
              <a:gd name="T7" fmla="*/ 34 h 1014"/>
              <a:gd name="T8" fmla="*/ 438 w 886"/>
              <a:gd name="T9" fmla="*/ 68 h 1014"/>
              <a:gd name="T10" fmla="*/ 670 w 886"/>
              <a:gd name="T11" fmla="*/ 86 h 1014"/>
              <a:gd name="T12" fmla="*/ 825 w 886"/>
              <a:gd name="T13" fmla="*/ 240 h 1014"/>
              <a:gd name="T14" fmla="*/ 808 w 886"/>
              <a:gd name="T15" fmla="*/ 369 h 1014"/>
              <a:gd name="T16" fmla="*/ 713 w 886"/>
              <a:gd name="T17" fmla="*/ 506 h 1014"/>
              <a:gd name="T18" fmla="*/ 172 w 886"/>
              <a:gd name="T19" fmla="*/ 506 h 1014"/>
              <a:gd name="T20" fmla="*/ 60 w 886"/>
              <a:gd name="T21" fmla="*/ 223 h 1014"/>
              <a:gd name="T22" fmla="*/ 224 w 886"/>
              <a:gd name="T23" fmla="*/ 77 h 1014"/>
              <a:gd name="T24" fmla="*/ 516 w 886"/>
              <a:gd name="T25" fmla="*/ 189 h 1014"/>
              <a:gd name="T26" fmla="*/ 516 w 886"/>
              <a:gd name="T27" fmla="*/ 129 h 1014"/>
              <a:gd name="T28" fmla="*/ 232 w 886"/>
              <a:gd name="T29" fmla="*/ 17 h 1014"/>
              <a:gd name="T30" fmla="*/ 0 w 886"/>
              <a:gd name="T31" fmla="*/ 240 h 1014"/>
              <a:gd name="T32" fmla="*/ 18 w 886"/>
              <a:gd name="T33" fmla="*/ 343 h 1014"/>
              <a:gd name="T34" fmla="*/ 69 w 886"/>
              <a:gd name="T35" fmla="*/ 738 h 1014"/>
              <a:gd name="T36" fmla="*/ 258 w 886"/>
              <a:gd name="T37" fmla="*/ 1013 h 1014"/>
              <a:gd name="T38" fmla="*/ 361 w 886"/>
              <a:gd name="T39" fmla="*/ 893 h 1014"/>
              <a:gd name="T40" fmla="*/ 412 w 886"/>
              <a:gd name="T41" fmla="*/ 798 h 1014"/>
              <a:gd name="T42" fmla="*/ 473 w 886"/>
              <a:gd name="T43" fmla="*/ 884 h 1014"/>
              <a:gd name="T44" fmla="*/ 576 w 886"/>
              <a:gd name="T45" fmla="*/ 1004 h 1014"/>
              <a:gd name="T46" fmla="*/ 773 w 886"/>
              <a:gd name="T47" fmla="*/ 764 h 1014"/>
              <a:gd name="T48" fmla="*/ 885 w 886"/>
              <a:gd name="T49" fmla="*/ 240 h 1014"/>
              <a:gd name="T50" fmla="*/ 713 w 886"/>
              <a:gd name="T51" fmla="*/ 747 h 1014"/>
              <a:gd name="T52" fmla="*/ 558 w 886"/>
              <a:gd name="T53" fmla="*/ 927 h 1014"/>
              <a:gd name="T54" fmla="*/ 412 w 886"/>
              <a:gd name="T55" fmla="*/ 738 h 1014"/>
              <a:gd name="T56" fmla="*/ 309 w 886"/>
              <a:gd name="T57" fmla="*/ 867 h 1014"/>
              <a:gd name="T58" fmla="*/ 258 w 886"/>
              <a:gd name="T59" fmla="*/ 953 h 1014"/>
              <a:gd name="T60" fmla="*/ 86 w 886"/>
              <a:gd name="T61" fmla="*/ 498 h 1014"/>
              <a:gd name="T62" fmla="*/ 447 w 886"/>
              <a:gd name="T63" fmla="*/ 678 h 1014"/>
              <a:gd name="T64" fmla="*/ 773 w 886"/>
              <a:gd name="T65" fmla="*/ 532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6" h="1014">
                <a:moveTo>
                  <a:pt x="885" y="240"/>
                </a:moveTo>
                <a:lnTo>
                  <a:pt x="885" y="240"/>
                </a:lnTo>
                <a:lnTo>
                  <a:pt x="885" y="240"/>
                </a:lnTo>
                <a:lnTo>
                  <a:pt x="885" y="232"/>
                </a:lnTo>
                <a:lnTo>
                  <a:pt x="885" y="232"/>
                </a:lnTo>
                <a:cubicBezTo>
                  <a:pt x="885" y="197"/>
                  <a:pt x="876" y="163"/>
                  <a:pt x="868" y="129"/>
                </a:cubicBezTo>
                <a:cubicBezTo>
                  <a:pt x="851" y="94"/>
                  <a:pt x="825" y="60"/>
                  <a:pt x="799" y="43"/>
                </a:cubicBezTo>
                <a:cubicBezTo>
                  <a:pt x="756" y="0"/>
                  <a:pt x="705" y="17"/>
                  <a:pt x="653" y="34"/>
                </a:cubicBezTo>
                <a:cubicBezTo>
                  <a:pt x="602" y="51"/>
                  <a:pt x="550" y="68"/>
                  <a:pt x="473" y="43"/>
                </a:cubicBezTo>
                <a:cubicBezTo>
                  <a:pt x="464" y="43"/>
                  <a:pt x="447" y="51"/>
                  <a:pt x="438" y="68"/>
                </a:cubicBezTo>
                <a:cubicBezTo>
                  <a:pt x="438" y="86"/>
                  <a:pt x="447" y="94"/>
                  <a:pt x="464" y="103"/>
                </a:cubicBezTo>
                <a:cubicBezTo>
                  <a:pt x="550" y="129"/>
                  <a:pt x="619" y="103"/>
                  <a:pt x="670" y="86"/>
                </a:cubicBezTo>
                <a:cubicBezTo>
                  <a:pt x="713" y="77"/>
                  <a:pt x="739" y="68"/>
                  <a:pt x="765" y="86"/>
                </a:cubicBezTo>
                <a:cubicBezTo>
                  <a:pt x="808" y="111"/>
                  <a:pt x="825" y="189"/>
                  <a:pt x="825" y="240"/>
                </a:cubicBezTo>
                <a:cubicBezTo>
                  <a:pt x="825" y="274"/>
                  <a:pt x="825" y="317"/>
                  <a:pt x="808" y="360"/>
                </a:cubicBezTo>
                <a:lnTo>
                  <a:pt x="808" y="369"/>
                </a:lnTo>
                <a:cubicBezTo>
                  <a:pt x="808" y="369"/>
                  <a:pt x="799" y="369"/>
                  <a:pt x="799" y="377"/>
                </a:cubicBezTo>
                <a:cubicBezTo>
                  <a:pt x="782" y="420"/>
                  <a:pt x="756" y="464"/>
                  <a:pt x="713" y="506"/>
                </a:cubicBezTo>
                <a:cubicBezTo>
                  <a:pt x="644" y="575"/>
                  <a:pt x="550" y="618"/>
                  <a:pt x="447" y="618"/>
                </a:cubicBezTo>
                <a:cubicBezTo>
                  <a:pt x="344" y="618"/>
                  <a:pt x="249" y="575"/>
                  <a:pt x="172" y="506"/>
                </a:cubicBezTo>
                <a:cubicBezTo>
                  <a:pt x="103" y="429"/>
                  <a:pt x="60" y="335"/>
                  <a:pt x="60" y="232"/>
                </a:cubicBezTo>
                <a:cubicBezTo>
                  <a:pt x="60" y="232"/>
                  <a:pt x="60" y="232"/>
                  <a:pt x="60" y="223"/>
                </a:cubicBezTo>
                <a:cubicBezTo>
                  <a:pt x="60" y="197"/>
                  <a:pt x="69" y="137"/>
                  <a:pt x="112" y="103"/>
                </a:cubicBezTo>
                <a:cubicBezTo>
                  <a:pt x="146" y="77"/>
                  <a:pt x="181" y="68"/>
                  <a:pt x="224" y="77"/>
                </a:cubicBezTo>
                <a:cubicBezTo>
                  <a:pt x="258" y="86"/>
                  <a:pt x="301" y="103"/>
                  <a:pt x="344" y="129"/>
                </a:cubicBezTo>
                <a:cubicBezTo>
                  <a:pt x="395" y="154"/>
                  <a:pt x="455" y="189"/>
                  <a:pt x="516" y="189"/>
                </a:cubicBezTo>
                <a:cubicBezTo>
                  <a:pt x="533" y="189"/>
                  <a:pt x="541" y="171"/>
                  <a:pt x="541" y="154"/>
                </a:cubicBezTo>
                <a:cubicBezTo>
                  <a:pt x="541" y="137"/>
                  <a:pt x="533" y="129"/>
                  <a:pt x="516" y="129"/>
                </a:cubicBezTo>
                <a:cubicBezTo>
                  <a:pt x="464" y="129"/>
                  <a:pt x="421" y="103"/>
                  <a:pt x="370" y="77"/>
                </a:cubicBezTo>
                <a:cubicBezTo>
                  <a:pt x="327" y="51"/>
                  <a:pt x="284" y="25"/>
                  <a:pt x="232" y="17"/>
                </a:cubicBezTo>
                <a:cubicBezTo>
                  <a:pt x="181" y="8"/>
                  <a:pt x="129" y="17"/>
                  <a:pt x="77" y="51"/>
                </a:cubicBezTo>
                <a:cubicBezTo>
                  <a:pt x="26" y="94"/>
                  <a:pt x="0" y="163"/>
                  <a:pt x="0" y="240"/>
                </a:cubicBezTo>
                <a:cubicBezTo>
                  <a:pt x="0" y="240"/>
                  <a:pt x="0" y="240"/>
                  <a:pt x="0" y="249"/>
                </a:cubicBezTo>
                <a:cubicBezTo>
                  <a:pt x="0" y="274"/>
                  <a:pt x="9" y="309"/>
                  <a:pt x="18" y="343"/>
                </a:cubicBezTo>
                <a:cubicBezTo>
                  <a:pt x="18" y="343"/>
                  <a:pt x="18" y="343"/>
                  <a:pt x="18" y="352"/>
                </a:cubicBezTo>
                <a:cubicBezTo>
                  <a:pt x="26" y="455"/>
                  <a:pt x="43" y="609"/>
                  <a:pt x="69" y="738"/>
                </a:cubicBezTo>
                <a:cubicBezTo>
                  <a:pt x="112" y="910"/>
                  <a:pt x="172" y="996"/>
                  <a:pt x="249" y="1013"/>
                </a:cubicBezTo>
                <a:lnTo>
                  <a:pt x="258" y="1013"/>
                </a:lnTo>
                <a:cubicBezTo>
                  <a:pt x="284" y="1013"/>
                  <a:pt x="301" y="996"/>
                  <a:pt x="318" y="970"/>
                </a:cubicBezTo>
                <a:cubicBezTo>
                  <a:pt x="335" y="944"/>
                  <a:pt x="352" y="919"/>
                  <a:pt x="361" y="893"/>
                </a:cubicBezTo>
                <a:cubicBezTo>
                  <a:pt x="370" y="867"/>
                  <a:pt x="387" y="841"/>
                  <a:pt x="395" y="824"/>
                </a:cubicBezTo>
                <a:cubicBezTo>
                  <a:pt x="404" y="798"/>
                  <a:pt x="412" y="798"/>
                  <a:pt x="412" y="798"/>
                </a:cubicBezTo>
                <a:cubicBezTo>
                  <a:pt x="412" y="798"/>
                  <a:pt x="421" y="807"/>
                  <a:pt x="430" y="824"/>
                </a:cubicBezTo>
                <a:cubicBezTo>
                  <a:pt x="447" y="841"/>
                  <a:pt x="455" y="867"/>
                  <a:pt x="473" y="884"/>
                </a:cubicBezTo>
                <a:cubicBezTo>
                  <a:pt x="499" y="944"/>
                  <a:pt x="524" y="1004"/>
                  <a:pt x="576" y="1004"/>
                </a:cubicBezTo>
                <a:lnTo>
                  <a:pt x="576" y="1004"/>
                </a:lnTo>
                <a:cubicBezTo>
                  <a:pt x="619" y="1004"/>
                  <a:pt x="661" y="979"/>
                  <a:pt x="696" y="927"/>
                </a:cubicBezTo>
                <a:cubicBezTo>
                  <a:pt x="722" y="893"/>
                  <a:pt x="748" y="833"/>
                  <a:pt x="773" y="764"/>
                </a:cubicBezTo>
                <a:cubicBezTo>
                  <a:pt x="816" y="644"/>
                  <a:pt x="842" y="498"/>
                  <a:pt x="859" y="386"/>
                </a:cubicBezTo>
                <a:cubicBezTo>
                  <a:pt x="876" y="343"/>
                  <a:pt x="885" y="292"/>
                  <a:pt x="885" y="240"/>
                </a:cubicBezTo>
                <a:close/>
                <a:moveTo>
                  <a:pt x="713" y="747"/>
                </a:moveTo>
                <a:lnTo>
                  <a:pt x="713" y="747"/>
                </a:lnTo>
                <a:cubicBezTo>
                  <a:pt x="670" y="876"/>
                  <a:pt x="619" y="944"/>
                  <a:pt x="576" y="953"/>
                </a:cubicBezTo>
                <a:cubicBezTo>
                  <a:pt x="576" y="953"/>
                  <a:pt x="567" y="953"/>
                  <a:pt x="558" y="927"/>
                </a:cubicBezTo>
                <a:cubicBezTo>
                  <a:pt x="541" y="910"/>
                  <a:pt x="533" y="893"/>
                  <a:pt x="524" y="867"/>
                </a:cubicBezTo>
                <a:cubicBezTo>
                  <a:pt x="499" y="807"/>
                  <a:pt x="464" y="738"/>
                  <a:pt x="412" y="738"/>
                </a:cubicBezTo>
                <a:cubicBezTo>
                  <a:pt x="378" y="738"/>
                  <a:pt x="352" y="781"/>
                  <a:pt x="344" y="790"/>
                </a:cubicBezTo>
                <a:cubicBezTo>
                  <a:pt x="335" y="807"/>
                  <a:pt x="318" y="841"/>
                  <a:pt x="309" y="867"/>
                </a:cubicBezTo>
                <a:cubicBezTo>
                  <a:pt x="301" y="893"/>
                  <a:pt x="284" y="910"/>
                  <a:pt x="275" y="927"/>
                </a:cubicBezTo>
                <a:cubicBezTo>
                  <a:pt x="267" y="944"/>
                  <a:pt x="258" y="953"/>
                  <a:pt x="258" y="953"/>
                </a:cubicBezTo>
                <a:cubicBezTo>
                  <a:pt x="206" y="944"/>
                  <a:pt x="164" y="858"/>
                  <a:pt x="129" y="730"/>
                </a:cubicBezTo>
                <a:cubicBezTo>
                  <a:pt x="112" y="652"/>
                  <a:pt x="95" y="575"/>
                  <a:pt x="86" y="498"/>
                </a:cubicBezTo>
                <a:cubicBezTo>
                  <a:pt x="103" y="515"/>
                  <a:pt x="121" y="532"/>
                  <a:pt x="129" y="549"/>
                </a:cubicBezTo>
                <a:cubicBezTo>
                  <a:pt x="215" y="626"/>
                  <a:pt x="327" y="678"/>
                  <a:pt x="447" y="678"/>
                </a:cubicBezTo>
                <a:cubicBezTo>
                  <a:pt x="567" y="678"/>
                  <a:pt x="670" y="626"/>
                  <a:pt x="756" y="549"/>
                </a:cubicBezTo>
                <a:cubicBezTo>
                  <a:pt x="765" y="541"/>
                  <a:pt x="773" y="532"/>
                  <a:pt x="773" y="532"/>
                </a:cubicBezTo>
                <a:cubicBezTo>
                  <a:pt x="756" y="601"/>
                  <a:pt x="739" y="678"/>
                  <a:pt x="713" y="7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oup 71">
            <a:extLst>
              <a:ext uri="{FF2B5EF4-FFF2-40B4-BE49-F238E27FC236}">
                <a16:creationId xmlns:a16="http://schemas.microsoft.com/office/drawing/2014/main" id="{E637D14D-04FF-B64B-944E-3E84AA54FC5F}"/>
              </a:ext>
            </a:extLst>
          </p:cNvPr>
          <p:cNvGrpSpPr/>
          <p:nvPr/>
        </p:nvGrpSpPr>
        <p:grpSpPr>
          <a:xfrm>
            <a:off x="1904074" y="4448401"/>
            <a:ext cx="5982437" cy="4716592"/>
            <a:chOff x="2232442" y="3643574"/>
            <a:chExt cx="5982437" cy="4716592"/>
          </a:xfrm>
        </p:grpSpPr>
        <p:sp>
          <p:nvSpPr>
            <p:cNvPr id="31" name="CuadroTexto 598">
              <a:extLst>
                <a:ext uri="{FF2B5EF4-FFF2-40B4-BE49-F238E27FC236}">
                  <a16:creationId xmlns:a16="http://schemas.microsoft.com/office/drawing/2014/main" id="{0A36DB25-9B01-8544-B039-9A5472DE45E9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2" name="CuadroTexto 599">
              <a:extLst>
                <a:ext uri="{FF2B5EF4-FFF2-40B4-BE49-F238E27FC236}">
                  <a16:creationId xmlns:a16="http://schemas.microsoft.com/office/drawing/2014/main" id="{D50DEF18-BD23-134C-8004-6EBF143A302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A0260D-41D3-F844-A8B8-5CA13B6B0B04}"/>
              </a:ext>
            </a:extLst>
          </p:cNvPr>
          <p:cNvGrpSpPr/>
          <p:nvPr/>
        </p:nvGrpSpPr>
        <p:grpSpPr>
          <a:xfrm>
            <a:off x="19067606" y="1566159"/>
            <a:ext cx="4236804" cy="1476635"/>
            <a:chOff x="19303227" y="1604507"/>
            <a:chExt cx="4236804" cy="1476635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4C29249B-3DA1-7A46-943D-61DAA18EA9BC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" name="Rectangle 40">
              <a:extLst>
                <a:ext uri="{FF2B5EF4-FFF2-40B4-BE49-F238E27FC236}">
                  <a16:creationId xmlns:a16="http://schemas.microsoft.com/office/drawing/2014/main" id="{10034476-6E94-FD44-A6E3-3481D45A567F}"/>
                </a:ext>
              </a:extLst>
            </p:cNvPr>
            <p:cNvSpPr/>
            <p:nvPr/>
          </p:nvSpPr>
          <p:spPr>
            <a:xfrm>
              <a:off x="19303227" y="212703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BE71C40-C1E9-3448-A1F2-FBDB317CFD90}"/>
              </a:ext>
            </a:extLst>
          </p:cNvPr>
          <p:cNvGrpSpPr/>
          <p:nvPr/>
        </p:nvGrpSpPr>
        <p:grpSpPr>
          <a:xfrm>
            <a:off x="19051905" y="4568587"/>
            <a:ext cx="4236804" cy="1477327"/>
            <a:chOff x="19273730" y="4555822"/>
            <a:chExt cx="4236804" cy="1477327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6F819554-1FB7-0440-91BB-53216AEF4FB0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B7867F19-AA03-E149-B31F-9BD1F24C37CA}"/>
                </a:ext>
              </a:extLst>
            </p:cNvPr>
            <p:cNvSpPr/>
            <p:nvPr/>
          </p:nvSpPr>
          <p:spPr>
            <a:xfrm>
              <a:off x="19273730" y="507904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846A389-6E2B-0F42-AFA3-29D10250940A}"/>
              </a:ext>
            </a:extLst>
          </p:cNvPr>
          <p:cNvGrpSpPr/>
          <p:nvPr/>
        </p:nvGrpSpPr>
        <p:grpSpPr>
          <a:xfrm>
            <a:off x="19081402" y="7524581"/>
            <a:ext cx="4237787" cy="1477327"/>
            <a:chOff x="19307179" y="7445582"/>
            <a:chExt cx="4237787" cy="1477327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64AFCB8C-AE9B-994A-B9E1-9303413E0B25}"/>
                </a:ext>
              </a:extLst>
            </p:cNvPr>
            <p:cNvSpPr txBox="1"/>
            <p:nvPr/>
          </p:nvSpPr>
          <p:spPr>
            <a:xfrm flipH="1">
              <a:off x="19307179" y="744558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ECD3A2-B108-9041-BB6C-6AA4FB6F499F}"/>
                </a:ext>
              </a:extLst>
            </p:cNvPr>
            <p:cNvSpPr/>
            <p:nvPr/>
          </p:nvSpPr>
          <p:spPr>
            <a:xfrm>
              <a:off x="19308162" y="796880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B2AF1B3-C885-7B4A-AD02-970D1500BA68}"/>
              </a:ext>
            </a:extLst>
          </p:cNvPr>
          <p:cNvGrpSpPr/>
          <p:nvPr/>
        </p:nvGrpSpPr>
        <p:grpSpPr>
          <a:xfrm>
            <a:off x="19082385" y="10539147"/>
            <a:ext cx="4236804" cy="1477327"/>
            <a:chOff x="19244233" y="10336034"/>
            <a:chExt cx="4236804" cy="147732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084C76E8-6B74-8245-8444-3667C048F447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D144C13C-0FBD-B649-958D-A1ADB641CC3E}"/>
                </a:ext>
              </a:extLst>
            </p:cNvPr>
            <p:cNvSpPr/>
            <p:nvPr/>
          </p:nvSpPr>
          <p:spPr>
            <a:xfrm>
              <a:off x="19244233" y="10859254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3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C75734"/>
      </a:accent1>
      <a:accent2>
        <a:srgbClr val="E0A42B"/>
      </a:accent2>
      <a:accent3>
        <a:srgbClr val="49538F"/>
      </a:accent3>
      <a:accent4>
        <a:srgbClr val="A3C562"/>
      </a:accent4>
      <a:accent5>
        <a:srgbClr val="75B5FB"/>
      </a:accent5>
      <a:accent6>
        <a:srgbClr val="466DD6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91509</TotalTime>
  <Words>538</Words>
  <Application>Microsoft Macintosh PowerPoint</Application>
  <PresentationFormat>Personalizado</PresentationFormat>
  <Paragraphs>111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16231</cp:revision>
  <dcterms:created xsi:type="dcterms:W3CDTF">2014-11-12T21:47:38Z</dcterms:created>
  <dcterms:modified xsi:type="dcterms:W3CDTF">2019-09-27T19:45:16Z</dcterms:modified>
  <cp:category/>
</cp:coreProperties>
</file>