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9" r:id="rId1"/>
  </p:sldMasterIdLst>
  <p:notesMasterIdLst>
    <p:notesMasterId r:id="rId10"/>
  </p:notesMasterIdLst>
  <p:sldIdLst>
    <p:sldId id="297" r:id="rId2"/>
    <p:sldId id="304" r:id="rId3"/>
    <p:sldId id="305" r:id="rId4"/>
    <p:sldId id="306" r:id="rId5"/>
    <p:sldId id="312" r:id="rId6"/>
    <p:sldId id="311" r:id="rId7"/>
    <p:sldId id="307" r:id="rId8"/>
    <p:sldId id="308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DAC51"/>
    <a:srgbClr val="FFC88A"/>
    <a:srgbClr val="C5D0F9"/>
    <a:srgbClr val="FCD8A9"/>
    <a:srgbClr val="B64B5B"/>
    <a:srgbClr val="C85834"/>
    <a:srgbClr val="D3EBF5"/>
    <a:srgbClr val="C4D4E2"/>
    <a:srgbClr val="F2F2F2"/>
    <a:srgbClr val="5A5A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50000" autoAdjust="0"/>
  </p:normalViewPr>
  <p:slideViewPr>
    <p:cSldViewPr snapToGrid="0" snapToObjects="1">
      <p:cViewPr varScale="1">
        <p:scale>
          <a:sx n="44" d="100"/>
          <a:sy n="44" d="100"/>
        </p:scale>
        <p:origin x="256" y="38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84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54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355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04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02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/>
          <a:lstStyle>
            <a:lvl1pPr algn="ctr">
              <a:defRPr sz="1199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/>
          <a:lstStyle>
            <a:lvl1pPr marL="0" indent="0" algn="ctr">
              <a:buNone/>
              <a:defRPr sz="4799"/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35588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16312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5256" y="730250"/>
            <a:ext cx="5256431" cy="1162367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963" y="730250"/>
            <a:ext cx="15464572" cy="11623676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4526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857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7376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267" y="3419477"/>
            <a:ext cx="21025723" cy="5705474"/>
          </a:xfrm>
        </p:spPr>
        <p:txBody>
          <a:bodyPr anchor="b"/>
          <a:lstStyle>
            <a:lvl1pPr>
              <a:defRPr sz="1199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267" y="9178927"/>
            <a:ext cx="21025723" cy="3000374"/>
          </a:xfrm>
        </p:spPr>
        <p:txBody>
          <a:bodyPr/>
          <a:lstStyle>
            <a:lvl1pPr marL="0" indent="0">
              <a:buNone/>
              <a:defRPr sz="4799">
                <a:solidFill>
                  <a:schemeClr val="tx1">
                    <a:tint val="75000"/>
                  </a:schemeClr>
                </a:solidFill>
              </a:defRPr>
            </a:lvl1pPr>
            <a:lvl2pPr marL="914171" indent="0">
              <a:buNone/>
              <a:defRPr sz="39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5750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964" y="3651250"/>
            <a:ext cx="10360501" cy="8702676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1185" y="3651250"/>
            <a:ext cx="10360501" cy="8702676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52517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39" y="730251"/>
            <a:ext cx="21025723" cy="265112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139" y="3362326"/>
            <a:ext cx="10312888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139" y="5010150"/>
            <a:ext cx="10312888" cy="7369176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1186" y="3362326"/>
            <a:ext cx="10363676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1186" y="5010150"/>
            <a:ext cx="10363676" cy="7369176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62760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23998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6146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677" y="1974851"/>
            <a:ext cx="12341185" cy="9747250"/>
          </a:xfrm>
        </p:spPr>
        <p:txBody>
          <a:bodyPr/>
          <a:lstStyle>
            <a:lvl1pPr>
              <a:defRPr sz="6398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0858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3677" y="1974851"/>
            <a:ext cx="12341185" cy="9747250"/>
          </a:xfrm>
        </p:spPr>
        <p:txBody>
          <a:bodyPr anchor="t"/>
          <a:lstStyle>
            <a:lvl1pPr marL="0" indent="0">
              <a:buNone/>
              <a:defRPr sz="6398"/>
            </a:lvl1pPr>
            <a:lvl2pPr marL="914171" indent="0">
              <a:buNone/>
              <a:defRPr sz="5599"/>
            </a:lvl2pPr>
            <a:lvl3pPr marL="1828343" indent="0">
              <a:buNone/>
              <a:defRPr sz="4799"/>
            </a:lvl3pPr>
            <a:lvl4pPr marL="2742514" indent="0">
              <a:buNone/>
              <a:defRPr sz="3999"/>
            </a:lvl4pPr>
            <a:lvl5pPr marL="3656686" indent="0">
              <a:buNone/>
              <a:defRPr sz="3999"/>
            </a:lvl5pPr>
            <a:lvl6pPr marL="4570857" indent="0">
              <a:buNone/>
              <a:defRPr sz="3999"/>
            </a:lvl6pPr>
            <a:lvl7pPr marL="5485028" indent="0">
              <a:buNone/>
              <a:defRPr sz="3999"/>
            </a:lvl7pPr>
            <a:lvl8pPr marL="6399200" indent="0">
              <a:buNone/>
              <a:defRPr sz="3999"/>
            </a:lvl8pPr>
            <a:lvl9pPr marL="7313371" indent="0">
              <a:buNone/>
              <a:defRPr sz="3999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81758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82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0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  <p:sldLayoutId id="2147484071" r:id="rId1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334">
            <a:extLst>
              <a:ext uri="{FF2B5EF4-FFF2-40B4-BE49-F238E27FC236}">
                <a16:creationId xmlns:a16="http://schemas.microsoft.com/office/drawing/2014/main" id="{784AA54D-6B70-9D48-A6CF-B78034F8C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4508" y="5126519"/>
            <a:ext cx="4035469" cy="5296845"/>
          </a:xfrm>
          <a:custGeom>
            <a:avLst/>
            <a:gdLst>
              <a:gd name="T0" fmla="*/ 3796 w 3824"/>
              <a:gd name="T1" fmla="*/ 2521 h 5017"/>
              <a:gd name="T2" fmla="*/ 3796 w 3824"/>
              <a:gd name="T3" fmla="*/ 2521 h 5017"/>
              <a:gd name="T4" fmla="*/ 3696 w 3824"/>
              <a:gd name="T5" fmla="*/ 3416 h 5017"/>
              <a:gd name="T6" fmla="*/ 3642 w 3824"/>
              <a:gd name="T7" fmla="*/ 3588 h 5017"/>
              <a:gd name="T8" fmla="*/ 3045 w 3824"/>
              <a:gd name="T9" fmla="*/ 4492 h 5017"/>
              <a:gd name="T10" fmla="*/ 2928 w 3824"/>
              <a:gd name="T11" fmla="*/ 4591 h 5017"/>
              <a:gd name="T12" fmla="*/ 2132 w 3824"/>
              <a:gd name="T13" fmla="*/ 5007 h 5017"/>
              <a:gd name="T14" fmla="*/ 1988 w 3824"/>
              <a:gd name="T15" fmla="*/ 5016 h 5017"/>
              <a:gd name="T16" fmla="*/ 768 w 3824"/>
              <a:gd name="T17" fmla="*/ 4574 h 5017"/>
              <a:gd name="T18" fmla="*/ 660 w 3824"/>
              <a:gd name="T19" fmla="*/ 4465 h 5017"/>
              <a:gd name="T20" fmla="*/ 18 w 3824"/>
              <a:gd name="T21" fmla="*/ 2729 h 5017"/>
              <a:gd name="T22" fmla="*/ 9 w 3824"/>
              <a:gd name="T23" fmla="*/ 2521 h 5017"/>
              <a:gd name="T24" fmla="*/ 36 w 3824"/>
              <a:gd name="T25" fmla="*/ 1708 h 5017"/>
              <a:gd name="T26" fmla="*/ 81 w 3824"/>
              <a:gd name="T27" fmla="*/ 1510 h 5017"/>
              <a:gd name="T28" fmla="*/ 1861 w 3824"/>
              <a:gd name="T29" fmla="*/ 0 h 5017"/>
              <a:gd name="T30" fmla="*/ 3732 w 3824"/>
              <a:gd name="T31" fmla="*/ 1880 h 5017"/>
              <a:gd name="T32" fmla="*/ 3768 w 3824"/>
              <a:gd name="T33" fmla="*/ 2079 h 5017"/>
              <a:gd name="T34" fmla="*/ 3787 w 3824"/>
              <a:gd name="T35" fmla="*/ 2395 h 5017"/>
              <a:gd name="T36" fmla="*/ 3796 w 3824"/>
              <a:gd name="T37" fmla="*/ 2521 h 5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824" h="5017">
                <a:moveTo>
                  <a:pt x="3796" y="2521"/>
                </a:moveTo>
                <a:lnTo>
                  <a:pt x="3796" y="2521"/>
                </a:lnTo>
                <a:cubicBezTo>
                  <a:pt x="3823" y="2838"/>
                  <a:pt x="3787" y="3136"/>
                  <a:pt x="3696" y="3416"/>
                </a:cubicBezTo>
                <a:cubicBezTo>
                  <a:pt x="3678" y="3480"/>
                  <a:pt x="3660" y="3534"/>
                  <a:pt x="3642" y="3588"/>
                </a:cubicBezTo>
                <a:cubicBezTo>
                  <a:pt x="3497" y="3932"/>
                  <a:pt x="3289" y="4257"/>
                  <a:pt x="3045" y="4492"/>
                </a:cubicBezTo>
                <a:cubicBezTo>
                  <a:pt x="3009" y="4528"/>
                  <a:pt x="2964" y="4565"/>
                  <a:pt x="2928" y="4591"/>
                </a:cubicBezTo>
                <a:cubicBezTo>
                  <a:pt x="2693" y="4827"/>
                  <a:pt x="2422" y="4971"/>
                  <a:pt x="2132" y="5007"/>
                </a:cubicBezTo>
                <a:cubicBezTo>
                  <a:pt x="2078" y="5016"/>
                  <a:pt x="2033" y="5016"/>
                  <a:pt x="1988" y="5016"/>
                </a:cubicBezTo>
                <a:cubicBezTo>
                  <a:pt x="1555" y="5007"/>
                  <a:pt x="1112" y="4917"/>
                  <a:pt x="768" y="4574"/>
                </a:cubicBezTo>
                <a:cubicBezTo>
                  <a:pt x="732" y="4537"/>
                  <a:pt x="696" y="4501"/>
                  <a:pt x="660" y="4465"/>
                </a:cubicBezTo>
                <a:cubicBezTo>
                  <a:pt x="262" y="4058"/>
                  <a:pt x="81" y="3371"/>
                  <a:pt x="18" y="2729"/>
                </a:cubicBezTo>
                <a:cubicBezTo>
                  <a:pt x="18" y="2657"/>
                  <a:pt x="9" y="2594"/>
                  <a:pt x="9" y="2521"/>
                </a:cubicBezTo>
                <a:cubicBezTo>
                  <a:pt x="0" y="2250"/>
                  <a:pt x="9" y="1970"/>
                  <a:pt x="36" y="1708"/>
                </a:cubicBezTo>
                <a:cubicBezTo>
                  <a:pt x="45" y="1636"/>
                  <a:pt x="63" y="1573"/>
                  <a:pt x="81" y="1510"/>
                </a:cubicBezTo>
                <a:cubicBezTo>
                  <a:pt x="370" y="624"/>
                  <a:pt x="1057" y="0"/>
                  <a:pt x="1861" y="0"/>
                </a:cubicBezTo>
                <a:cubicBezTo>
                  <a:pt x="2765" y="0"/>
                  <a:pt x="3525" y="805"/>
                  <a:pt x="3732" y="1880"/>
                </a:cubicBezTo>
                <a:cubicBezTo>
                  <a:pt x="3741" y="1943"/>
                  <a:pt x="3759" y="2015"/>
                  <a:pt x="3768" y="2079"/>
                </a:cubicBezTo>
                <a:cubicBezTo>
                  <a:pt x="3768" y="2187"/>
                  <a:pt x="3796" y="2296"/>
                  <a:pt x="3787" y="2395"/>
                </a:cubicBezTo>
                <a:cubicBezTo>
                  <a:pt x="3796" y="2440"/>
                  <a:pt x="3796" y="2476"/>
                  <a:pt x="3796" y="2521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" name="Freeform 335">
            <a:extLst>
              <a:ext uri="{FF2B5EF4-FFF2-40B4-BE49-F238E27FC236}">
                <a16:creationId xmlns:a16="http://schemas.microsoft.com/office/drawing/2014/main" id="{C4C6C77D-BD37-8B44-9D1A-9CF087C0C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9487" y="5089282"/>
            <a:ext cx="3742235" cy="4808122"/>
          </a:xfrm>
          <a:custGeom>
            <a:avLst/>
            <a:gdLst>
              <a:gd name="T0" fmla="*/ 3498 w 3544"/>
              <a:gd name="T1" fmla="*/ 2268 h 4556"/>
              <a:gd name="T2" fmla="*/ 3498 w 3544"/>
              <a:gd name="T3" fmla="*/ 2268 h 4556"/>
              <a:gd name="T4" fmla="*/ 3425 w 3544"/>
              <a:gd name="T5" fmla="*/ 3199 h 4556"/>
              <a:gd name="T6" fmla="*/ 3371 w 3544"/>
              <a:gd name="T7" fmla="*/ 3371 h 4556"/>
              <a:gd name="T8" fmla="*/ 2820 w 3544"/>
              <a:gd name="T9" fmla="*/ 4157 h 4556"/>
              <a:gd name="T10" fmla="*/ 2702 w 3544"/>
              <a:gd name="T11" fmla="*/ 4239 h 4556"/>
              <a:gd name="T12" fmla="*/ 1997 w 3544"/>
              <a:gd name="T13" fmla="*/ 4537 h 4556"/>
              <a:gd name="T14" fmla="*/ 1871 w 3544"/>
              <a:gd name="T15" fmla="*/ 4546 h 4556"/>
              <a:gd name="T16" fmla="*/ 742 w 3544"/>
              <a:gd name="T17" fmla="*/ 4157 h 4556"/>
              <a:gd name="T18" fmla="*/ 624 w 3544"/>
              <a:gd name="T19" fmla="*/ 4067 h 4556"/>
              <a:gd name="T20" fmla="*/ 55 w 3544"/>
              <a:gd name="T21" fmla="*/ 2774 h 4556"/>
              <a:gd name="T22" fmla="*/ 37 w 3544"/>
              <a:gd name="T23" fmla="*/ 2585 h 4556"/>
              <a:gd name="T24" fmla="*/ 55 w 3544"/>
              <a:gd name="T25" fmla="*/ 1654 h 4556"/>
              <a:gd name="T26" fmla="*/ 100 w 3544"/>
              <a:gd name="T27" fmla="*/ 1465 h 4556"/>
              <a:gd name="T28" fmla="*/ 1744 w 3544"/>
              <a:gd name="T29" fmla="*/ 0 h 4556"/>
              <a:gd name="T30" fmla="*/ 3462 w 3544"/>
              <a:gd name="T31" fmla="*/ 1843 h 4556"/>
              <a:gd name="T32" fmla="*/ 3489 w 3544"/>
              <a:gd name="T33" fmla="*/ 2042 h 4556"/>
              <a:gd name="T34" fmla="*/ 3489 w 3544"/>
              <a:gd name="T35" fmla="*/ 2151 h 4556"/>
              <a:gd name="T36" fmla="*/ 3498 w 3544"/>
              <a:gd name="T37" fmla="*/ 2268 h 4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544" h="4556">
                <a:moveTo>
                  <a:pt x="3498" y="2268"/>
                </a:moveTo>
                <a:lnTo>
                  <a:pt x="3498" y="2268"/>
                </a:lnTo>
                <a:cubicBezTo>
                  <a:pt x="3543" y="2603"/>
                  <a:pt x="3516" y="2919"/>
                  <a:pt x="3425" y="3199"/>
                </a:cubicBezTo>
                <a:cubicBezTo>
                  <a:pt x="3407" y="3263"/>
                  <a:pt x="3389" y="3317"/>
                  <a:pt x="3371" y="3371"/>
                </a:cubicBezTo>
                <a:cubicBezTo>
                  <a:pt x="3236" y="3687"/>
                  <a:pt x="3046" y="3959"/>
                  <a:pt x="2820" y="4157"/>
                </a:cubicBezTo>
                <a:cubicBezTo>
                  <a:pt x="2784" y="4185"/>
                  <a:pt x="2748" y="4212"/>
                  <a:pt x="2702" y="4239"/>
                </a:cubicBezTo>
                <a:cubicBezTo>
                  <a:pt x="2485" y="4411"/>
                  <a:pt x="2241" y="4519"/>
                  <a:pt x="1997" y="4537"/>
                </a:cubicBezTo>
                <a:cubicBezTo>
                  <a:pt x="1952" y="4546"/>
                  <a:pt x="1916" y="4546"/>
                  <a:pt x="1871" y="4546"/>
                </a:cubicBezTo>
                <a:cubicBezTo>
                  <a:pt x="1474" y="4555"/>
                  <a:pt x="1094" y="4420"/>
                  <a:pt x="742" y="4157"/>
                </a:cubicBezTo>
                <a:cubicBezTo>
                  <a:pt x="697" y="4131"/>
                  <a:pt x="660" y="4103"/>
                  <a:pt x="624" y="4067"/>
                </a:cubicBezTo>
                <a:cubicBezTo>
                  <a:pt x="317" y="3769"/>
                  <a:pt x="127" y="3272"/>
                  <a:pt x="55" y="2774"/>
                </a:cubicBezTo>
                <a:cubicBezTo>
                  <a:pt x="46" y="2711"/>
                  <a:pt x="37" y="2648"/>
                  <a:pt x="37" y="2585"/>
                </a:cubicBezTo>
                <a:cubicBezTo>
                  <a:pt x="0" y="2277"/>
                  <a:pt x="9" y="1961"/>
                  <a:pt x="55" y="1654"/>
                </a:cubicBezTo>
                <a:cubicBezTo>
                  <a:pt x="64" y="1591"/>
                  <a:pt x="82" y="1528"/>
                  <a:pt x="100" y="1465"/>
                </a:cubicBezTo>
                <a:cubicBezTo>
                  <a:pt x="353" y="606"/>
                  <a:pt x="986" y="0"/>
                  <a:pt x="1744" y="0"/>
                </a:cubicBezTo>
                <a:cubicBezTo>
                  <a:pt x="2603" y="0"/>
                  <a:pt x="3317" y="796"/>
                  <a:pt x="3462" y="1843"/>
                </a:cubicBezTo>
                <a:cubicBezTo>
                  <a:pt x="3471" y="1907"/>
                  <a:pt x="3480" y="1979"/>
                  <a:pt x="3489" y="2042"/>
                </a:cubicBezTo>
                <a:cubicBezTo>
                  <a:pt x="3489" y="2078"/>
                  <a:pt x="3489" y="2115"/>
                  <a:pt x="3489" y="2151"/>
                </a:cubicBezTo>
                <a:cubicBezTo>
                  <a:pt x="3498" y="2187"/>
                  <a:pt x="3498" y="2223"/>
                  <a:pt x="3498" y="2268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" name="Freeform 336">
            <a:extLst>
              <a:ext uri="{FF2B5EF4-FFF2-40B4-BE49-F238E27FC236}">
                <a16:creationId xmlns:a16="http://schemas.microsoft.com/office/drawing/2014/main" id="{96F13540-9D24-C04D-B5A2-A3CA23511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280" y="5028775"/>
            <a:ext cx="7661342" cy="1298610"/>
          </a:xfrm>
          <a:custGeom>
            <a:avLst/>
            <a:gdLst>
              <a:gd name="T0" fmla="*/ 0 w 7259"/>
              <a:gd name="T1" fmla="*/ 1121 h 1231"/>
              <a:gd name="T2" fmla="*/ 0 w 7259"/>
              <a:gd name="T3" fmla="*/ 1121 h 1231"/>
              <a:gd name="T4" fmla="*/ 3417 w 7259"/>
              <a:gd name="T5" fmla="*/ 741 h 1231"/>
              <a:gd name="T6" fmla="*/ 4357 w 7259"/>
              <a:gd name="T7" fmla="*/ 416 h 1231"/>
              <a:gd name="T8" fmla="*/ 7258 w 7259"/>
              <a:gd name="T9" fmla="*/ 81 h 1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59" h="1231">
                <a:moveTo>
                  <a:pt x="0" y="1121"/>
                </a:moveTo>
                <a:lnTo>
                  <a:pt x="0" y="1121"/>
                </a:lnTo>
                <a:cubicBezTo>
                  <a:pt x="1148" y="1230"/>
                  <a:pt x="2314" y="1103"/>
                  <a:pt x="3417" y="741"/>
                </a:cubicBezTo>
                <a:cubicBezTo>
                  <a:pt x="3733" y="642"/>
                  <a:pt x="4041" y="515"/>
                  <a:pt x="4357" y="416"/>
                </a:cubicBezTo>
                <a:cubicBezTo>
                  <a:pt x="5288" y="118"/>
                  <a:pt x="6282" y="0"/>
                  <a:pt x="7258" y="81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" name="Freeform 337">
            <a:extLst>
              <a:ext uri="{FF2B5EF4-FFF2-40B4-BE49-F238E27FC236}">
                <a16:creationId xmlns:a16="http://schemas.microsoft.com/office/drawing/2014/main" id="{CCE1AD4D-ACEA-C443-9B5F-4882848C7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0500" y="5052046"/>
            <a:ext cx="7661342" cy="1298613"/>
          </a:xfrm>
          <a:custGeom>
            <a:avLst/>
            <a:gdLst>
              <a:gd name="T0" fmla="*/ 0 w 7259"/>
              <a:gd name="T1" fmla="*/ 109 h 1230"/>
              <a:gd name="T2" fmla="*/ 0 w 7259"/>
              <a:gd name="T3" fmla="*/ 109 h 1230"/>
              <a:gd name="T4" fmla="*/ 3407 w 7259"/>
              <a:gd name="T5" fmla="*/ 488 h 1230"/>
              <a:gd name="T6" fmla="*/ 4348 w 7259"/>
              <a:gd name="T7" fmla="*/ 814 h 1230"/>
              <a:gd name="T8" fmla="*/ 7258 w 7259"/>
              <a:gd name="T9" fmla="*/ 1148 h 1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59" h="1230">
                <a:moveTo>
                  <a:pt x="0" y="109"/>
                </a:moveTo>
                <a:lnTo>
                  <a:pt x="0" y="109"/>
                </a:lnTo>
                <a:cubicBezTo>
                  <a:pt x="1147" y="0"/>
                  <a:pt x="2313" y="127"/>
                  <a:pt x="3407" y="488"/>
                </a:cubicBezTo>
                <a:cubicBezTo>
                  <a:pt x="3724" y="588"/>
                  <a:pt x="4031" y="714"/>
                  <a:pt x="4348" y="814"/>
                </a:cubicBezTo>
                <a:cubicBezTo>
                  <a:pt x="5288" y="1112"/>
                  <a:pt x="6273" y="1229"/>
                  <a:pt x="7258" y="1148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" name="Freeform 338">
            <a:extLst>
              <a:ext uri="{FF2B5EF4-FFF2-40B4-BE49-F238E27FC236}">
                <a16:creationId xmlns:a16="http://schemas.microsoft.com/office/drawing/2014/main" id="{E9484E1F-9FF4-F848-AA72-47E89BAE2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9238" y="5689717"/>
            <a:ext cx="2597223" cy="870394"/>
          </a:xfrm>
          <a:custGeom>
            <a:avLst/>
            <a:gdLst>
              <a:gd name="T0" fmla="*/ 2042 w 2459"/>
              <a:gd name="T1" fmla="*/ 795 h 823"/>
              <a:gd name="T2" fmla="*/ 2042 w 2459"/>
              <a:gd name="T3" fmla="*/ 795 h 823"/>
              <a:gd name="T4" fmla="*/ 2205 w 2459"/>
              <a:gd name="T5" fmla="*/ 813 h 823"/>
              <a:gd name="T6" fmla="*/ 2413 w 2459"/>
              <a:gd name="T7" fmla="*/ 632 h 823"/>
              <a:gd name="T8" fmla="*/ 2449 w 2459"/>
              <a:gd name="T9" fmla="*/ 325 h 823"/>
              <a:gd name="T10" fmla="*/ 2269 w 2459"/>
              <a:gd name="T11" fmla="*/ 117 h 823"/>
              <a:gd name="T12" fmla="*/ 2106 w 2459"/>
              <a:gd name="T13" fmla="*/ 99 h 823"/>
              <a:gd name="T14" fmla="*/ 1934 w 2459"/>
              <a:gd name="T15" fmla="*/ 190 h 823"/>
              <a:gd name="T16" fmla="*/ 1084 w 2459"/>
              <a:gd name="T17" fmla="*/ 27 h 823"/>
              <a:gd name="T18" fmla="*/ 271 w 2459"/>
              <a:gd name="T19" fmla="*/ 18 h 823"/>
              <a:gd name="T20" fmla="*/ 17 w 2459"/>
              <a:gd name="T21" fmla="*/ 253 h 823"/>
              <a:gd name="T22" fmla="*/ 225 w 2459"/>
              <a:gd name="T23" fmla="*/ 542 h 823"/>
              <a:gd name="T24" fmla="*/ 1012 w 2459"/>
              <a:gd name="T25" fmla="*/ 669 h 823"/>
              <a:gd name="T26" fmla="*/ 1889 w 2459"/>
              <a:gd name="T27" fmla="*/ 696 h 823"/>
              <a:gd name="T28" fmla="*/ 2042 w 2459"/>
              <a:gd name="T29" fmla="*/ 795 h 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9" h="823">
                <a:moveTo>
                  <a:pt x="2042" y="795"/>
                </a:moveTo>
                <a:lnTo>
                  <a:pt x="2042" y="795"/>
                </a:lnTo>
                <a:cubicBezTo>
                  <a:pt x="2205" y="813"/>
                  <a:pt x="2205" y="813"/>
                  <a:pt x="2205" y="813"/>
                </a:cubicBezTo>
                <a:cubicBezTo>
                  <a:pt x="2314" y="822"/>
                  <a:pt x="2404" y="741"/>
                  <a:pt x="2413" y="632"/>
                </a:cubicBezTo>
                <a:cubicBezTo>
                  <a:pt x="2449" y="325"/>
                  <a:pt x="2449" y="325"/>
                  <a:pt x="2449" y="325"/>
                </a:cubicBezTo>
                <a:cubicBezTo>
                  <a:pt x="2458" y="226"/>
                  <a:pt x="2377" y="126"/>
                  <a:pt x="2269" y="117"/>
                </a:cubicBezTo>
                <a:cubicBezTo>
                  <a:pt x="2106" y="99"/>
                  <a:pt x="2106" y="99"/>
                  <a:pt x="2106" y="99"/>
                </a:cubicBezTo>
                <a:cubicBezTo>
                  <a:pt x="2033" y="90"/>
                  <a:pt x="1970" y="126"/>
                  <a:pt x="1934" y="190"/>
                </a:cubicBezTo>
                <a:cubicBezTo>
                  <a:pt x="1690" y="117"/>
                  <a:pt x="1410" y="63"/>
                  <a:pt x="1084" y="27"/>
                </a:cubicBezTo>
                <a:cubicBezTo>
                  <a:pt x="786" y="0"/>
                  <a:pt x="506" y="0"/>
                  <a:pt x="271" y="18"/>
                </a:cubicBezTo>
                <a:cubicBezTo>
                  <a:pt x="135" y="18"/>
                  <a:pt x="27" y="126"/>
                  <a:pt x="17" y="253"/>
                </a:cubicBezTo>
                <a:cubicBezTo>
                  <a:pt x="0" y="389"/>
                  <a:pt x="90" y="515"/>
                  <a:pt x="225" y="542"/>
                </a:cubicBezTo>
                <a:cubicBezTo>
                  <a:pt x="461" y="597"/>
                  <a:pt x="723" y="642"/>
                  <a:pt x="1012" y="669"/>
                </a:cubicBezTo>
                <a:cubicBezTo>
                  <a:pt x="1337" y="696"/>
                  <a:pt x="1627" y="705"/>
                  <a:pt x="1889" y="696"/>
                </a:cubicBezTo>
                <a:cubicBezTo>
                  <a:pt x="1916" y="750"/>
                  <a:pt x="1979" y="786"/>
                  <a:pt x="2042" y="79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" name="Freeform 339">
            <a:extLst>
              <a:ext uri="{FF2B5EF4-FFF2-40B4-BE49-F238E27FC236}">
                <a16:creationId xmlns:a16="http://schemas.microsoft.com/office/drawing/2014/main" id="{D7367ADC-DD9C-0B4E-B5B4-AE8AB34A2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7915" y="5824697"/>
            <a:ext cx="2587914" cy="870397"/>
          </a:xfrm>
          <a:custGeom>
            <a:avLst/>
            <a:gdLst>
              <a:gd name="T0" fmla="*/ 416 w 2451"/>
              <a:gd name="T1" fmla="*/ 796 h 824"/>
              <a:gd name="T2" fmla="*/ 416 w 2451"/>
              <a:gd name="T3" fmla="*/ 796 h 824"/>
              <a:gd name="T4" fmla="*/ 253 w 2451"/>
              <a:gd name="T5" fmla="*/ 814 h 824"/>
              <a:gd name="T6" fmla="*/ 36 w 2451"/>
              <a:gd name="T7" fmla="*/ 633 h 824"/>
              <a:gd name="T8" fmla="*/ 9 w 2451"/>
              <a:gd name="T9" fmla="*/ 326 h 824"/>
              <a:gd name="T10" fmla="*/ 181 w 2451"/>
              <a:gd name="T11" fmla="*/ 118 h 824"/>
              <a:gd name="T12" fmla="*/ 344 w 2451"/>
              <a:gd name="T13" fmla="*/ 100 h 824"/>
              <a:gd name="T14" fmla="*/ 524 w 2451"/>
              <a:gd name="T15" fmla="*/ 190 h 824"/>
              <a:gd name="T16" fmla="*/ 1374 w 2451"/>
              <a:gd name="T17" fmla="*/ 27 h 824"/>
              <a:gd name="T18" fmla="*/ 2188 w 2451"/>
              <a:gd name="T19" fmla="*/ 9 h 824"/>
              <a:gd name="T20" fmla="*/ 2441 w 2451"/>
              <a:gd name="T21" fmla="*/ 254 h 824"/>
              <a:gd name="T22" fmla="*/ 2224 w 2451"/>
              <a:gd name="T23" fmla="*/ 543 h 824"/>
              <a:gd name="T24" fmla="*/ 1447 w 2451"/>
              <a:gd name="T25" fmla="*/ 669 h 824"/>
              <a:gd name="T26" fmla="*/ 570 w 2451"/>
              <a:gd name="T27" fmla="*/ 696 h 824"/>
              <a:gd name="T28" fmla="*/ 416 w 2451"/>
              <a:gd name="T29" fmla="*/ 796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1" h="824">
                <a:moveTo>
                  <a:pt x="416" y="796"/>
                </a:moveTo>
                <a:lnTo>
                  <a:pt x="416" y="796"/>
                </a:lnTo>
                <a:cubicBezTo>
                  <a:pt x="253" y="814"/>
                  <a:pt x="253" y="814"/>
                  <a:pt x="253" y="814"/>
                </a:cubicBezTo>
                <a:cubicBezTo>
                  <a:pt x="145" y="823"/>
                  <a:pt x="45" y="742"/>
                  <a:pt x="36" y="633"/>
                </a:cubicBezTo>
                <a:cubicBezTo>
                  <a:pt x="9" y="326"/>
                  <a:pt x="9" y="326"/>
                  <a:pt x="9" y="326"/>
                </a:cubicBezTo>
                <a:cubicBezTo>
                  <a:pt x="0" y="226"/>
                  <a:pt x="73" y="127"/>
                  <a:pt x="181" y="118"/>
                </a:cubicBezTo>
                <a:cubicBezTo>
                  <a:pt x="344" y="100"/>
                  <a:pt x="344" y="100"/>
                  <a:pt x="344" y="100"/>
                </a:cubicBezTo>
                <a:cubicBezTo>
                  <a:pt x="416" y="91"/>
                  <a:pt x="488" y="127"/>
                  <a:pt x="524" y="190"/>
                </a:cubicBezTo>
                <a:cubicBezTo>
                  <a:pt x="769" y="118"/>
                  <a:pt x="1049" y="64"/>
                  <a:pt x="1374" y="27"/>
                </a:cubicBezTo>
                <a:cubicBezTo>
                  <a:pt x="1673" y="0"/>
                  <a:pt x="1944" y="0"/>
                  <a:pt x="2188" y="9"/>
                </a:cubicBezTo>
                <a:cubicBezTo>
                  <a:pt x="2315" y="18"/>
                  <a:pt x="2423" y="127"/>
                  <a:pt x="2441" y="254"/>
                </a:cubicBezTo>
                <a:cubicBezTo>
                  <a:pt x="2450" y="389"/>
                  <a:pt x="2360" y="516"/>
                  <a:pt x="2224" y="543"/>
                </a:cubicBezTo>
                <a:cubicBezTo>
                  <a:pt x="1998" y="597"/>
                  <a:pt x="1736" y="642"/>
                  <a:pt x="1447" y="669"/>
                </a:cubicBezTo>
                <a:cubicBezTo>
                  <a:pt x="1121" y="696"/>
                  <a:pt x="823" y="705"/>
                  <a:pt x="570" y="696"/>
                </a:cubicBezTo>
                <a:cubicBezTo>
                  <a:pt x="533" y="751"/>
                  <a:pt x="479" y="787"/>
                  <a:pt x="416" y="79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Freeform 340">
            <a:extLst>
              <a:ext uri="{FF2B5EF4-FFF2-40B4-BE49-F238E27FC236}">
                <a16:creationId xmlns:a16="http://schemas.microsoft.com/office/drawing/2014/main" id="{9FC8985E-B3C8-7148-9BEF-ED6F970B1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2975" y="5871242"/>
            <a:ext cx="1773371" cy="3234894"/>
          </a:xfrm>
          <a:custGeom>
            <a:avLst/>
            <a:gdLst>
              <a:gd name="T0" fmla="*/ 1654 w 1682"/>
              <a:gd name="T1" fmla="*/ 234 h 3064"/>
              <a:gd name="T2" fmla="*/ 1654 w 1682"/>
              <a:gd name="T3" fmla="*/ 234 h 3064"/>
              <a:gd name="T4" fmla="*/ 1464 w 1682"/>
              <a:gd name="T5" fmla="*/ 45 h 3064"/>
              <a:gd name="T6" fmla="*/ 1157 w 1682"/>
              <a:gd name="T7" fmla="*/ 90 h 3064"/>
              <a:gd name="T8" fmla="*/ 903 w 1682"/>
              <a:gd name="T9" fmla="*/ 217 h 3064"/>
              <a:gd name="T10" fmla="*/ 686 w 1682"/>
              <a:gd name="T11" fmla="*/ 497 h 3064"/>
              <a:gd name="T12" fmla="*/ 650 w 1682"/>
              <a:gd name="T13" fmla="*/ 741 h 3064"/>
              <a:gd name="T14" fmla="*/ 362 w 1682"/>
              <a:gd name="T15" fmla="*/ 1960 h 3064"/>
              <a:gd name="T16" fmla="*/ 280 w 1682"/>
              <a:gd name="T17" fmla="*/ 2277 h 3064"/>
              <a:gd name="T18" fmla="*/ 109 w 1682"/>
              <a:gd name="T19" fmla="*/ 2656 h 3064"/>
              <a:gd name="T20" fmla="*/ 64 w 1682"/>
              <a:gd name="T21" fmla="*/ 3018 h 3064"/>
              <a:gd name="T22" fmla="*/ 172 w 1682"/>
              <a:gd name="T23" fmla="*/ 3063 h 3064"/>
              <a:gd name="T24" fmla="*/ 181 w 1682"/>
              <a:gd name="T25" fmla="*/ 3063 h 3064"/>
              <a:gd name="T26" fmla="*/ 299 w 1682"/>
              <a:gd name="T27" fmla="*/ 3036 h 3064"/>
              <a:gd name="T28" fmla="*/ 650 w 1682"/>
              <a:gd name="T29" fmla="*/ 2620 h 3064"/>
              <a:gd name="T30" fmla="*/ 714 w 1682"/>
              <a:gd name="T31" fmla="*/ 2511 h 3064"/>
              <a:gd name="T32" fmla="*/ 759 w 1682"/>
              <a:gd name="T33" fmla="*/ 2485 h 3064"/>
              <a:gd name="T34" fmla="*/ 921 w 1682"/>
              <a:gd name="T35" fmla="*/ 2340 h 3064"/>
              <a:gd name="T36" fmla="*/ 894 w 1682"/>
              <a:gd name="T37" fmla="*/ 2150 h 3064"/>
              <a:gd name="T38" fmla="*/ 885 w 1682"/>
              <a:gd name="T39" fmla="*/ 1734 h 3064"/>
              <a:gd name="T40" fmla="*/ 885 w 1682"/>
              <a:gd name="T41" fmla="*/ 1734 h 3064"/>
              <a:gd name="T42" fmla="*/ 994 w 1682"/>
              <a:gd name="T43" fmla="*/ 1535 h 3064"/>
              <a:gd name="T44" fmla="*/ 1220 w 1682"/>
              <a:gd name="T45" fmla="*/ 884 h 3064"/>
              <a:gd name="T46" fmla="*/ 1346 w 1682"/>
              <a:gd name="T47" fmla="*/ 696 h 3064"/>
              <a:gd name="T48" fmla="*/ 1509 w 1682"/>
              <a:gd name="T49" fmla="*/ 605 h 3064"/>
              <a:gd name="T50" fmla="*/ 1654 w 1682"/>
              <a:gd name="T51" fmla="*/ 451 h 3064"/>
              <a:gd name="T52" fmla="*/ 1654 w 1682"/>
              <a:gd name="T53" fmla="*/ 234 h 3064"/>
              <a:gd name="T54" fmla="*/ 1437 w 1682"/>
              <a:gd name="T55" fmla="*/ 470 h 3064"/>
              <a:gd name="T56" fmla="*/ 1437 w 1682"/>
              <a:gd name="T57" fmla="*/ 470 h 3064"/>
              <a:gd name="T58" fmla="*/ 1274 w 1682"/>
              <a:gd name="T59" fmla="*/ 560 h 3064"/>
              <a:gd name="T60" fmla="*/ 1066 w 1682"/>
              <a:gd name="T61" fmla="*/ 867 h 3064"/>
              <a:gd name="T62" fmla="*/ 867 w 1682"/>
              <a:gd name="T63" fmla="*/ 1445 h 3064"/>
              <a:gd name="T64" fmla="*/ 741 w 1682"/>
              <a:gd name="T65" fmla="*/ 1671 h 3064"/>
              <a:gd name="T66" fmla="*/ 741 w 1682"/>
              <a:gd name="T67" fmla="*/ 1671 h 3064"/>
              <a:gd name="T68" fmla="*/ 759 w 1682"/>
              <a:gd name="T69" fmla="*/ 2213 h 3064"/>
              <a:gd name="T70" fmla="*/ 777 w 1682"/>
              <a:gd name="T71" fmla="*/ 2277 h 3064"/>
              <a:gd name="T72" fmla="*/ 686 w 1682"/>
              <a:gd name="T73" fmla="*/ 2349 h 3064"/>
              <a:gd name="T74" fmla="*/ 588 w 1682"/>
              <a:gd name="T75" fmla="*/ 2421 h 3064"/>
              <a:gd name="T76" fmla="*/ 516 w 1682"/>
              <a:gd name="T77" fmla="*/ 2557 h 3064"/>
              <a:gd name="T78" fmla="*/ 226 w 1682"/>
              <a:gd name="T79" fmla="*/ 2900 h 3064"/>
              <a:gd name="T80" fmla="*/ 181 w 1682"/>
              <a:gd name="T81" fmla="*/ 2909 h 3064"/>
              <a:gd name="T82" fmla="*/ 235 w 1682"/>
              <a:gd name="T83" fmla="*/ 2738 h 3064"/>
              <a:gd name="T84" fmla="*/ 425 w 1682"/>
              <a:gd name="T85" fmla="*/ 2304 h 3064"/>
              <a:gd name="T86" fmla="*/ 507 w 1682"/>
              <a:gd name="T87" fmla="*/ 2005 h 3064"/>
              <a:gd name="T88" fmla="*/ 507 w 1682"/>
              <a:gd name="T89" fmla="*/ 1996 h 3064"/>
              <a:gd name="T90" fmla="*/ 795 w 1682"/>
              <a:gd name="T91" fmla="*/ 777 h 3064"/>
              <a:gd name="T92" fmla="*/ 831 w 1682"/>
              <a:gd name="T93" fmla="*/ 506 h 3064"/>
              <a:gd name="T94" fmla="*/ 940 w 1682"/>
              <a:gd name="T95" fmla="*/ 370 h 3064"/>
              <a:gd name="T96" fmla="*/ 1256 w 1682"/>
              <a:gd name="T97" fmla="*/ 198 h 3064"/>
              <a:gd name="T98" fmla="*/ 1410 w 1682"/>
              <a:gd name="T99" fmla="*/ 180 h 3064"/>
              <a:gd name="T100" fmla="*/ 1509 w 1682"/>
              <a:gd name="T101" fmla="*/ 280 h 3064"/>
              <a:gd name="T102" fmla="*/ 1437 w 1682"/>
              <a:gd name="T103" fmla="*/ 470 h 3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682" h="3064">
                <a:moveTo>
                  <a:pt x="1654" y="234"/>
                </a:moveTo>
                <a:lnTo>
                  <a:pt x="1654" y="234"/>
                </a:lnTo>
                <a:cubicBezTo>
                  <a:pt x="1627" y="144"/>
                  <a:pt x="1563" y="81"/>
                  <a:pt x="1464" y="45"/>
                </a:cubicBezTo>
                <a:cubicBezTo>
                  <a:pt x="1365" y="0"/>
                  <a:pt x="1247" y="18"/>
                  <a:pt x="1157" y="90"/>
                </a:cubicBezTo>
                <a:cubicBezTo>
                  <a:pt x="1102" y="135"/>
                  <a:pt x="1012" y="198"/>
                  <a:pt x="903" y="217"/>
                </a:cubicBezTo>
                <a:cubicBezTo>
                  <a:pt x="768" y="244"/>
                  <a:pt x="686" y="352"/>
                  <a:pt x="686" y="497"/>
                </a:cubicBezTo>
                <a:cubicBezTo>
                  <a:pt x="678" y="578"/>
                  <a:pt x="668" y="659"/>
                  <a:pt x="650" y="741"/>
                </a:cubicBezTo>
                <a:cubicBezTo>
                  <a:pt x="362" y="1960"/>
                  <a:pt x="362" y="1960"/>
                  <a:pt x="362" y="1960"/>
                </a:cubicBezTo>
                <a:cubicBezTo>
                  <a:pt x="317" y="2105"/>
                  <a:pt x="299" y="2204"/>
                  <a:pt x="280" y="2277"/>
                </a:cubicBezTo>
                <a:cubicBezTo>
                  <a:pt x="254" y="2403"/>
                  <a:pt x="245" y="2457"/>
                  <a:pt x="109" y="2656"/>
                </a:cubicBezTo>
                <a:cubicBezTo>
                  <a:pt x="18" y="2801"/>
                  <a:pt x="0" y="2936"/>
                  <a:pt x="64" y="3018"/>
                </a:cubicBezTo>
                <a:cubicBezTo>
                  <a:pt x="91" y="3045"/>
                  <a:pt x="127" y="3063"/>
                  <a:pt x="172" y="3063"/>
                </a:cubicBezTo>
                <a:lnTo>
                  <a:pt x="181" y="3063"/>
                </a:lnTo>
                <a:cubicBezTo>
                  <a:pt x="217" y="3063"/>
                  <a:pt x="254" y="3054"/>
                  <a:pt x="299" y="3036"/>
                </a:cubicBezTo>
                <a:cubicBezTo>
                  <a:pt x="507" y="2927"/>
                  <a:pt x="597" y="2747"/>
                  <a:pt x="650" y="2620"/>
                </a:cubicBezTo>
                <a:cubicBezTo>
                  <a:pt x="678" y="2575"/>
                  <a:pt x="695" y="2539"/>
                  <a:pt x="714" y="2511"/>
                </a:cubicBezTo>
                <a:cubicBezTo>
                  <a:pt x="714" y="2502"/>
                  <a:pt x="732" y="2494"/>
                  <a:pt x="759" y="2485"/>
                </a:cubicBezTo>
                <a:cubicBezTo>
                  <a:pt x="804" y="2457"/>
                  <a:pt x="876" y="2430"/>
                  <a:pt x="921" y="2340"/>
                </a:cubicBezTo>
                <a:cubicBezTo>
                  <a:pt x="940" y="2286"/>
                  <a:pt x="940" y="2222"/>
                  <a:pt x="894" y="2150"/>
                </a:cubicBezTo>
                <a:cubicBezTo>
                  <a:pt x="831" y="2014"/>
                  <a:pt x="831" y="1861"/>
                  <a:pt x="885" y="1734"/>
                </a:cubicBezTo>
                <a:lnTo>
                  <a:pt x="885" y="1734"/>
                </a:lnTo>
                <a:cubicBezTo>
                  <a:pt x="912" y="1662"/>
                  <a:pt x="949" y="1599"/>
                  <a:pt x="994" y="1535"/>
                </a:cubicBezTo>
                <a:cubicBezTo>
                  <a:pt x="1075" y="1436"/>
                  <a:pt x="1175" y="1237"/>
                  <a:pt x="1220" y="884"/>
                </a:cubicBezTo>
                <a:cubicBezTo>
                  <a:pt x="1229" y="804"/>
                  <a:pt x="1283" y="732"/>
                  <a:pt x="1346" y="696"/>
                </a:cubicBezTo>
                <a:cubicBezTo>
                  <a:pt x="1509" y="605"/>
                  <a:pt x="1509" y="605"/>
                  <a:pt x="1509" y="605"/>
                </a:cubicBezTo>
                <a:cubicBezTo>
                  <a:pt x="1572" y="569"/>
                  <a:pt x="1627" y="515"/>
                  <a:pt x="1654" y="451"/>
                </a:cubicBezTo>
                <a:cubicBezTo>
                  <a:pt x="1681" y="379"/>
                  <a:pt x="1681" y="307"/>
                  <a:pt x="1654" y="234"/>
                </a:cubicBezTo>
                <a:close/>
                <a:moveTo>
                  <a:pt x="1437" y="470"/>
                </a:moveTo>
                <a:lnTo>
                  <a:pt x="1437" y="470"/>
                </a:lnTo>
                <a:cubicBezTo>
                  <a:pt x="1274" y="560"/>
                  <a:pt x="1274" y="560"/>
                  <a:pt x="1274" y="560"/>
                </a:cubicBezTo>
                <a:cubicBezTo>
                  <a:pt x="1166" y="623"/>
                  <a:pt x="1084" y="741"/>
                  <a:pt x="1066" y="867"/>
                </a:cubicBezTo>
                <a:cubicBezTo>
                  <a:pt x="1048" y="1011"/>
                  <a:pt x="1003" y="1273"/>
                  <a:pt x="867" y="1445"/>
                </a:cubicBezTo>
                <a:cubicBezTo>
                  <a:pt x="822" y="1517"/>
                  <a:pt x="777" y="1590"/>
                  <a:pt x="741" y="1671"/>
                </a:cubicBezTo>
                <a:lnTo>
                  <a:pt x="741" y="1671"/>
                </a:lnTo>
                <a:cubicBezTo>
                  <a:pt x="668" y="1843"/>
                  <a:pt x="678" y="2041"/>
                  <a:pt x="759" y="2213"/>
                </a:cubicBezTo>
                <a:cubicBezTo>
                  <a:pt x="777" y="2249"/>
                  <a:pt x="777" y="2268"/>
                  <a:pt x="777" y="2277"/>
                </a:cubicBezTo>
                <a:cubicBezTo>
                  <a:pt x="759" y="2313"/>
                  <a:pt x="732" y="2331"/>
                  <a:pt x="686" y="2349"/>
                </a:cubicBezTo>
                <a:cubicBezTo>
                  <a:pt x="659" y="2358"/>
                  <a:pt x="624" y="2376"/>
                  <a:pt x="588" y="2421"/>
                </a:cubicBezTo>
                <a:cubicBezTo>
                  <a:pt x="561" y="2457"/>
                  <a:pt x="543" y="2502"/>
                  <a:pt x="516" y="2557"/>
                </a:cubicBezTo>
                <a:cubicBezTo>
                  <a:pt x="462" y="2674"/>
                  <a:pt x="398" y="2819"/>
                  <a:pt x="226" y="2900"/>
                </a:cubicBezTo>
                <a:cubicBezTo>
                  <a:pt x="199" y="2909"/>
                  <a:pt x="181" y="2909"/>
                  <a:pt x="181" y="2909"/>
                </a:cubicBezTo>
                <a:cubicBezTo>
                  <a:pt x="172" y="2891"/>
                  <a:pt x="172" y="2828"/>
                  <a:pt x="235" y="2738"/>
                </a:cubicBezTo>
                <a:cubicBezTo>
                  <a:pt x="389" y="2511"/>
                  <a:pt x="398" y="2439"/>
                  <a:pt x="425" y="2304"/>
                </a:cubicBezTo>
                <a:cubicBezTo>
                  <a:pt x="443" y="2231"/>
                  <a:pt x="462" y="2150"/>
                  <a:pt x="507" y="2005"/>
                </a:cubicBezTo>
                <a:cubicBezTo>
                  <a:pt x="507" y="1996"/>
                  <a:pt x="507" y="1996"/>
                  <a:pt x="507" y="1996"/>
                </a:cubicBezTo>
                <a:cubicBezTo>
                  <a:pt x="795" y="777"/>
                  <a:pt x="795" y="777"/>
                  <a:pt x="795" y="777"/>
                </a:cubicBezTo>
                <a:cubicBezTo>
                  <a:pt x="822" y="687"/>
                  <a:pt x="831" y="596"/>
                  <a:pt x="831" y="506"/>
                </a:cubicBezTo>
                <a:cubicBezTo>
                  <a:pt x="840" y="397"/>
                  <a:pt x="894" y="379"/>
                  <a:pt x="940" y="370"/>
                </a:cubicBezTo>
                <a:cubicBezTo>
                  <a:pt x="1075" y="334"/>
                  <a:pt x="1184" y="262"/>
                  <a:pt x="1256" y="198"/>
                </a:cubicBezTo>
                <a:cubicBezTo>
                  <a:pt x="1301" y="171"/>
                  <a:pt x="1355" y="162"/>
                  <a:pt x="1410" y="180"/>
                </a:cubicBezTo>
                <a:cubicBezTo>
                  <a:pt x="1464" y="208"/>
                  <a:pt x="1500" y="244"/>
                  <a:pt x="1509" y="280"/>
                </a:cubicBezTo>
                <a:cubicBezTo>
                  <a:pt x="1536" y="352"/>
                  <a:pt x="1509" y="434"/>
                  <a:pt x="1437" y="47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Freeform 341">
            <a:extLst>
              <a:ext uri="{FF2B5EF4-FFF2-40B4-BE49-F238E27FC236}">
                <a16:creationId xmlns:a16="http://schemas.microsoft.com/office/drawing/2014/main" id="{41C8145F-6D67-4549-971A-456263238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157" y="7691161"/>
            <a:ext cx="1698902" cy="1689590"/>
          </a:xfrm>
          <a:custGeom>
            <a:avLst/>
            <a:gdLst>
              <a:gd name="T0" fmla="*/ 1609 w 1610"/>
              <a:gd name="T1" fmla="*/ 805 h 1601"/>
              <a:gd name="T2" fmla="*/ 1609 w 1610"/>
              <a:gd name="T3" fmla="*/ 805 h 1601"/>
              <a:gd name="T4" fmla="*/ 805 w 1610"/>
              <a:gd name="T5" fmla="*/ 1600 h 1601"/>
              <a:gd name="T6" fmla="*/ 0 w 1610"/>
              <a:gd name="T7" fmla="*/ 805 h 1601"/>
              <a:gd name="T8" fmla="*/ 805 w 1610"/>
              <a:gd name="T9" fmla="*/ 0 h 1601"/>
              <a:gd name="T10" fmla="*/ 1609 w 1610"/>
              <a:gd name="T11" fmla="*/ 805 h 1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10" h="1601">
                <a:moveTo>
                  <a:pt x="1609" y="805"/>
                </a:moveTo>
                <a:lnTo>
                  <a:pt x="1609" y="805"/>
                </a:lnTo>
                <a:cubicBezTo>
                  <a:pt x="1609" y="1248"/>
                  <a:pt x="1247" y="1600"/>
                  <a:pt x="805" y="1600"/>
                </a:cubicBezTo>
                <a:cubicBezTo>
                  <a:pt x="362" y="1600"/>
                  <a:pt x="0" y="1248"/>
                  <a:pt x="0" y="805"/>
                </a:cubicBezTo>
                <a:cubicBezTo>
                  <a:pt x="0" y="362"/>
                  <a:pt x="362" y="0"/>
                  <a:pt x="805" y="0"/>
                </a:cubicBezTo>
                <a:cubicBezTo>
                  <a:pt x="1247" y="0"/>
                  <a:pt x="1609" y="362"/>
                  <a:pt x="1609" y="80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342">
            <a:extLst>
              <a:ext uri="{FF2B5EF4-FFF2-40B4-BE49-F238E27FC236}">
                <a16:creationId xmlns:a16="http://schemas.microsoft.com/office/drawing/2014/main" id="{AC081419-5886-894B-AE1D-FF2B3BD91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157" y="10260457"/>
            <a:ext cx="1698902" cy="1689590"/>
          </a:xfrm>
          <a:custGeom>
            <a:avLst/>
            <a:gdLst>
              <a:gd name="T0" fmla="*/ 1609 w 1610"/>
              <a:gd name="T1" fmla="*/ 795 h 1601"/>
              <a:gd name="T2" fmla="*/ 1609 w 1610"/>
              <a:gd name="T3" fmla="*/ 795 h 1601"/>
              <a:gd name="T4" fmla="*/ 805 w 1610"/>
              <a:gd name="T5" fmla="*/ 1600 h 1601"/>
              <a:gd name="T6" fmla="*/ 0 w 1610"/>
              <a:gd name="T7" fmla="*/ 795 h 1601"/>
              <a:gd name="T8" fmla="*/ 805 w 1610"/>
              <a:gd name="T9" fmla="*/ 0 h 1601"/>
              <a:gd name="T10" fmla="*/ 1609 w 1610"/>
              <a:gd name="T11" fmla="*/ 795 h 1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10" h="1601">
                <a:moveTo>
                  <a:pt x="1609" y="795"/>
                </a:moveTo>
                <a:lnTo>
                  <a:pt x="1609" y="795"/>
                </a:lnTo>
                <a:cubicBezTo>
                  <a:pt x="1609" y="1238"/>
                  <a:pt x="1247" y="1600"/>
                  <a:pt x="805" y="1600"/>
                </a:cubicBezTo>
                <a:cubicBezTo>
                  <a:pt x="362" y="1600"/>
                  <a:pt x="0" y="1238"/>
                  <a:pt x="0" y="795"/>
                </a:cubicBezTo>
                <a:cubicBezTo>
                  <a:pt x="0" y="352"/>
                  <a:pt x="362" y="0"/>
                  <a:pt x="805" y="0"/>
                </a:cubicBezTo>
                <a:cubicBezTo>
                  <a:pt x="1247" y="0"/>
                  <a:pt x="1609" y="352"/>
                  <a:pt x="1609" y="79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343">
            <a:extLst>
              <a:ext uri="{FF2B5EF4-FFF2-40B4-BE49-F238E27FC236}">
                <a16:creationId xmlns:a16="http://schemas.microsoft.com/office/drawing/2014/main" id="{6CA9CC6E-75AE-1C46-9895-09A68A939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9737" y="7691161"/>
            <a:ext cx="1689593" cy="1689590"/>
          </a:xfrm>
          <a:custGeom>
            <a:avLst/>
            <a:gdLst>
              <a:gd name="T0" fmla="*/ 1600 w 1601"/>
              <a:gd name="T1" fmla="*/ 805 h 1601"/>
              <a:gd name="T2" fmla="*/ 1600 w 1601"/>
              <a:gd name="T3" fmla="*/ 805 h 1601"/>
              <a:gd name="T4" fmla="*/ 796 w 1601"/>
              <a:gd name="T5" fmla="*/ 1600 h 1601"/>
              <a:gd name="T6" fmla="*/ 0 w 1601"/>
              <a:gd name="T7" fmla="*/ 805 h 1601"/>
              <a:gd name="T8" fmla="*/ 796 w 1601"/>
              <a:gd name="T9" fmla="*/ 0 h 1601"/>
              <a:gd name="T10" fmla="*/ 1600 w 1601"/>
              <a:gd name="T11" fmla="*/ 805 h 1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1" h="1601">
                <a:moveTo>
                  <a:pt x="1600" y="805"/>
                </a:moveTo>
                <a:lnTo>
                  <a:pt x="1600" y="805"/>
                </a:lnTo>
                <a:cubicBezTo>
                  <a:pt x="1600" y="1248"/>
                  <a:pt x="1239" y="1600"/>
                  <a:pt x="796" y="1600"/>
                </a:cubicBezTo>
                <a:cubicBezTo>
                  <a:pt x="353" y="1600"/>
                  <a:pt x="0" y="1248"/>
                  <a:pt x="0" y="805"/>
                </a:cubicBezTo>
                <a:cubicBezTo>
                  <a:pt x="0" y="362"/>
                  <a:pt x="353" y="0"/>
                  <a:pt x="796" y="0"/>
                </a:cubicBezTo>
                <a:cubicBezTo>
                  <a:pt x="1239" y="0"/>
                  <a:pt x="1600" y="362"/>
                  <a:pt x="1600" y="80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344">
            <a:extLst>
              <a:ext uri="{FF2B5EF4-FFF2-40B4-BE49-F238E27FC236}">
                <a16:creationId xmlns:a16="http://schemas.microsoft.com/office/drawing/2014/main" id="{9D166C65-64CF-4A43-896C-BF10DDBEF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9737" y="10260457"/>
            <a:ext cx="1689593" cy="1689590"/>
          </a:xfrm>
          <a:custGeom>
            <a:avLst/>
            <a:gdLst>
              <a:gd name="T0" fmla="*/ 1600 w 1601"/>
              <a:gd name="T1" fmla="*/ 795 h 1601"/>
              <a:gd name="T2" fmla="*/ 1600 w 1601"/>
              <a:gd name="T3" fmla="*/ 795 h 1601"/>
              <a:gd name="T4" fmla="*/ 796 w 1601"/>
              <a:gd name="T5" fmla="*/ 1600 h 1601"/>
              <a:gd name="T6" fmla="*/ 0 w 1601"/>
              <a:gd name="T7" fmla="*/ 795 h 1601"/>
              <a:gd name="T8" fmla="*/ 796 w 1601"/>
              <a:gd name="T9" fmla="*/ 0 h 1601"/>
              <a:gd name="T10" fmla="*/ 1600 w 1601"/>
              <a:gd name="T11" fmla="*/ 795 h 1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1" h="1601">
                <a:moveTo>
                  <a:pt x="1600" y="795"/>
                </a:moveTo>
                <a:lnTo>
                  <a:pt x="1600" y="795"/>
                </a:lnTo>
                <a:cubicBezTo>
                  <a:pt x="1600" y="1238"/>
                  <a:pt x="1239" y="1600"/>
                  <a:pt x="796" y="1600"/>
                </a:cubicBezTo>
                <a:cubicBezTo>
                  <a:pt x="353" y="1600"/>
                  <a:pt x="0" y="1238"/>
                  <a:pt x="0" y="795"/>
                </a:cubicBezTo>
                <a:cubicBezTo>
                  <a:pt x="0" y="352"/>
                  <a:pt x="353" y="0"/>
                  <a:pt x="796" y="0"/>
                </a:cubicBezTo>
                <a:cubicBezTo>
                  <a:pt x="1239" y="0"/>
                  <a:pt x="1600" y="352"/>
                  <a:pt x="1600" y="79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345">
            <a:extLst>
              <a:ext uri="{FF2B5EF4-FFF2-40B4-BE49-F238E27FC236}">
                <a16:creationId xmlns:a16="http://schemas.microsoft.com/office/drawing/2014/main" id="{ECCA64E2-9A47-4F40-B47F-59AF1D6B0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9334" y="7937849"/>
            <a:ext cx="870397" cy="1205523"/>
          </a:xfrm>
          <a:custGeom>
            <a:avLst/>
            <a:gdLst>
              <a:gd name="T0" fmla="*/ 786 w 824"/>
              <a:gd name="T1" fmla="*/ 118 h 1140"/>
              <a:gd name="T2" fmla="*/ 786 w 824"/>
              <a:gd name="T3" fmla="*/ 118 h 1140"/>
              <a:gd name="T4" fmla="*/ 606 w 824"/>
              <a:gd name="T5" fmla="*/ 118 h 1140"/>
              <a:gd name="T6" fmla="*/ 533 w 824"/>
              <a:gd name="T7" fmla="*/ 36 h 1140"/>
              <a:gd name="T8" fmla="*/ 407 w 824"/>
              <a:gd name="T9" fmla="*/ 0 h 1140"/>
              <a:gd name="T10" fmla="*/ 289 w 824"/>
              <a:gd name="T11" fmla="*/ 36 h 1140"/>
              <a:gd name="T12" fmla="*/ 217 w 824"/>
              <a:gd name="T13" fmla="*/ 118 h 1140"/>
              <a:gd name="T14" fmla="*/ 36 w 824"/>
              <a:gd name="T15" fmla="*/ 118 h 1140"/>
              <a:gd name="T16" fmla="*/ 0 w 824"/>
              <a:gd name="T17" fmla="*/ 172 h 1140"/>
              <a:gd name="T18" fmla="*/ 0 w 824"/>
              <a:gd name="T19" fmla="*/ 1103 h 1140"/>
              <a:gd name="T20" fmla="*/ 27 w 824"/>
              <a:gd name="T21" fmla="*/ 1139 h 1140"/>
              <a:gd name="T22" fmla="*/ 795 w 824"/>
              <a:gd name="T23" fmla="*/ 1139 h 1140"/>
              <a:gd name="T24" fmla="*/ 823 w 824"/>
              <a:gd name="T25" fmla="*/ 1103 h 1140"/>
              <a:gd name="T26" fmla="*/ 823 w 824"/>
              <a:gd name="T27" fmla="*/ 172 h 1140"/>
              <a:gd name="T28" fmla="*/ 786 w 824"/>
              <a:gd name="T29" fmla="*/ 118 h 1140"/>
              <a:gd name="T30" fmla="*/ 561 w 824"/>
              <a:gd name="T31" fmla="*/ 154 h 1140"/>
              <a:gd name="T32" fmla="*/ 561 w 824"/>
              <a:gd name="T33" fmla="*/ 154 h 1140"/>
              <a:gd name="T34" fmla="*/ 570 w 824"/>
              <a:gd name="T35" fmla="*/ 154 h 1140"/>
              <a:gd name="T36" fmla="*/ 578 w 824"/>
              <a:gd name="T37" fmla="*/ 172 h 1140"/>
              <a:gd name="T38" fmla="*/ 578 w 824"/>
              <a:gd name="T39" fmla="*/ 172 h 1140"/>
              <a:gd name="T40" fmla="*/ 561 w 824"/>
              <a:gd name="T41" fmla="*/ 154 h 1140"/>
              <a:gd name="T42" fmla="*/ 316 w 824"/>
              <a:gd name="T43" fmla="*/ 81 h 1140"/>
              <a:gd name="T44" fmla="*/ 316 w 824"/>
              <a:gd name="T45" fmla="*/ 81 h 1140"/>
              <a:gd name="T46" fmla="*/ 407 w 824"/>
              <a:gd name="T47" fmla="*/ 54 h 1140"/>
              <a:gd name="T48" fmla="*/ 506 w 824"/>
              <a:gd name="T49" fmla="*/ 81 h 1140"/>
              <a:gd name="T50" fmla="*/ 561 w 824"/>
              <a:gd name="T51" fmla="*/ 154 h 1140"/>
              <a:gd name="T52" fmla="*/ 561 w 824"/>
              <a:gd name="T53" fmla="*/ 217 h 1140"/>
              <a:gd name="T54" fmla="*/ 262 w 824"/>
              <a:gd name="T55" fmla="*/ 217 h 1140"/>
              <a:gd name="T56" fmla="*/ 262 w 824"/>
              <a:gd name="T57" fmla="*/ 154 h 1140"/>
              <a:gd name="T58" fmla="*/ 316 w 824"/>
              <a:gd name="T59" fmla="*/ 81 h 1140"/>
              <a:gd name="T60" fmla="*/ 262 w 824"/>
              <a:gd name="T61" fmla="*/ 154 h 1140"/>
              <a:gd name="T62" fmla="*/ 262 w 824"/>
              <a:gd name="T63" fmla="*/ 154 h 1140"/>
              <a:gd name="T64" fmla="*/ 262 w 824"/>
              <a:gd name="T65" fmla="*/ 154 h 1140"/>
              <a:gd name="T66" fmla="*/ 235 w 824"/>
              <a:gd name="T67" fmla="*/ 172 h 1140"/>
              <a:gd name="T68" fmla="*/ 235 w 824"/>
              <a:gd name="T69" fmla="*/ 172 h 1140"/>
              <a:gd name="T70" fmla="*/ 262 w 824"/>
              <a:gd name="T71" fmla="*/ 154 h 1140"/>
              <a:gd name="T72" fmla="*/ 768 w 824"/>
              <a:gd name="T73" fmla="*/ 1076 h 1140"/>
              <a:gd name="T74" fmla="*/ 768 w 824"/>
              <a:gd name="T75" fmla="*/ 1076 h 1140"/>
              <a:gd name="T76" fmla="*/ 54 w 824"/>
              <a:gd name="T77" fmla="*/ 1076 h 1140"/>
              <a:gd name="T78" fmla="*/ 54 w 824"/>
              <a:gd name="T79" fmla="*/ 172 h 1140"/>
              <a:gd name="T80" fmla="*/ 54 w 824"/>
              <a:gd name="T81" fmla="*/ 172 h 1140"/>
              <a:gd name="T82" fmla="*/ 190 w 824"/>
              <a:gd name="T83" fmla="*/ 172 h 1140"/>
              <a:gd name="T84" fmla="*/ 190 w 824"/>
              <a:gd name="T85" fmla="*/ 172 h 1140"/>
              <a:gd name="T86" fmla="*/ 208 w 824"/>
              <a:gd name="T87" fmla="*/ 172 h 1140"/>
              <a:gd name="T88" fmla="*/ 208 w 824"/>
              <a:gd name="T89" fmla="*/ 244 h 1140"/>
              <a:gd name="T90" fmla="*/ 235 w 824"/>
              <a:gd name="T91" fmla="*/ 271 h 1140"/>
              <a:gd name="T92" fmla="*/ 578 w 824"/>
              <a:gd name="T93" fmla="*/ 271 h 1140"/>
              <a:gd name="T94" fmla="*/ 615 w 824"/>
              <a:gd name="T95" fmla="*/ 244 h 1140"/>
              <a:gd name="T96" fmla="*/ 615 w 824"/>
              <a:gd name="T97" fmla="*/ 172 h 1140"/>
              <a:gd name="T98" fmla="*/ 633 w 824"/>
              <a:gd name="T99" fmla="*/ 172 h 1140"/>
              <a:gd name="T100" fmla="*/ 633 w 824"/>
              <a:gd name="T101" fmla="*/ 172 h 1140"/>
              <a:gd name="T102" fmla="*/ 768 w 824"/>
              <a:gd name="T103" fmla="*/ 172 h 1140"/>
              <a:gd name="T104" fmla="*/ 768 w 824"/>
              <a:gd name="T105" fmla="*/ 172 h 1140"/>
              <a:gd name="T106" fmla="*/ 768 w 824"/>
              <a:gd name="T107" fmla="*/ 1076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24" h="1140">
                <a:moveTo>
                  <a:pt x="786" y="118"/>
                </a:moveTo>
                <a:lnTo>
                  <a:pt x="786" y="118"/>
                </a:lnTo>
                <a:cubicBezTo>
                  <a:pt x="606" y="118"/>
                  <a:pt x="606" y="118"/>
                  <a:pt x="606" y="118"/>
                </a:cubicBezTo>
                <a:cubicBezTo>
                  <a:pt x="587" y="81"/>
                  <a:pt x="570" y="54"/>
                  <a:pt x="533" y="36"/>
                </a:cubicBezTo>
                <a:cubicBezTo>
                  <a:pt x="497" y="9"/>
                  <a:pt x="452" y="0"/>
                  <a:pt x="407" y="0"/>
                </a:cubicBezTo>
                <a:cubicBezTo>
                  <a:pt x="371" y="0"/>
                  <a:pt x="325" y="9"/>
                  <a:pt x="289" y="36"/>
                </a:cubicBezTo>
                <a:cubicBezTo>
                  <a:pt x="253" y="54"/>
                  <a:pt x="235" y="81"/>
                  <a:pt x="217" y="118"/>
                </a:cubicBezTo>
                <a:cubicBezTo>
                  <a:pt x="36" y="118"/>
                  <a:pt x="36" y="118"/>
                  <a:pt x="36" y="118"/>
                </a:cubicBezTo>
                <a:cubicBezTo>
                  <a:pt x="18" y="118"/>
                  <a:pt x="0" y="145"/>
                  <a:pt x="0" y="172"/>
                </a:cubicBezTo>
                <a:cubicBezTo>
                  <a:pt x="0" y="1103"/>
                  <a:pt x="0" y="1103"/>
                  <a:pt x="0" y="1103"/>
                </a:cubicBezTo>
                <a:cubicBezTo>
                  <a:pt x="0" y="1121"/>
                  <a:pt x="9" y="1139"/>
                  <a:pt x="27" y="1139"/>
                </a:cubicBezTo>
                <a:cubicBezTo>
                  <a:pt x="795" y="1139"/>
                  <a:pt x="795" y="1139"/>
                  <a:pt x="795" y="1139"/>
                </a:cubicBezTo>
                <a:cubicBezTo>
                  <a:pt x="814" y="1139"/>
                  <a:pt x="823" y="1121"/>
                  <a:pt x="823" y="1103"/>
                </a:cubicBezTo>
                <a:cubicBezTo>
                  <a:pt x="823" y="172"/>
                  <a:pt x="823" y="172"/>
                  <a:pt x="823" y="172"/>
                </a:cubicBezTo>
                <a:cubicBezTo>
                  <a:pt x="823" y="145"/>
                  <a:pt x="804" y="118"/>
                  <a:pt x="786" y="118"/>
                </a:cubicBezTo>
                <a:close/>
                <a:moveTo>
                  <a:pt x="561" y="154"/>
                </a:moveTo>
                <a:lnTo>
                  <a:pt x="561" y="154"/>
                </a:lnTo>
                <a:cubicBezTo>
                  <a:pt x="570" y="154"/>
                  <a:pt x="570" y="154"/>
                  <a:pt x="570" y="154"/>
                </a:cubicBezTo>
                <a:cubicBezTo>
                  <a:pt x="570" y="163"/>
                  <a:pt x="578" y="172"/>
                  <a:pt x="578" y="172"/>
                </a:cubicBezTo>
                <a:lnTo>
                  <a:pt x="578" y="172"/>
                </a:lnTo>
                <a:cubicBezTo>
                  <a:pt x="570" y="172"/>
                  <a:pt x="561" y="163"/>
                  <a:pt x="561" y="154"/>
                </a:cubicBezTo>
                <a:close/>
                <a:moveTo>
                  <a:pt x="316" y="81"/>
                </a:moveTo>
                <a:lnTo>
                  <a:pt x="316" y="81"/>
                </a:lnTo>
                <a:cubicBezTo>
                  <a:pt x="344" y="63"/>
                  <a:pt x="380" y="54"/>
                  <a:pt x="407" y="54"/>
                </a:cubicBezTo>
                <a:cubicBezTo>
                  <a:pt x="443" y="54"/>
                  <a:pt x="479" y="63"/>
                  <a:pt x="506" y="81"/>
                </a:cubicBezTo>
                <a:cubicBezTo>
                  <a:pt x="533" y="100"/>
                  <a:pt x="551" y="127"/>
                  <a:pt x="561" y="154"/>
                </a:cubicBezTo>
                <a:cubicBezTo>
                  <a:pt x="561" y="217"/>
                  <a:pt x="561" y="217"/>
                  <a:pt x="561" y="217"/>
                </a:cubicBezTo>
                <a:cubicBezTo>
                  <a:pt x="262" y="217"/>
                  <a:pt x="262" y="217"/>
                  <a:pt x="262" y="217"/>
                </a:cubicBezTo>
                <a:cubicBezTo>
                  <a:pt x="262" y="154"/>
                  <a:pt x="262" y="154"/>
                  <a:pt x="262" y="154"/>
                </a:cubicBezTo>
                <a:cubicBezTo>
                  <a:pt x="271" y="127"/>
                  <a:pt x="289" y="100"/>
                  <a:pt x="316" y="81"/>
                </a:cubicBezTo>
                <a:close/>
                <a:moveTo>
                  <a:pt x="262" y="154"/>
                </a:moveTo>
                <a:lnTo>
                  <a:pt x="262" y="154"/>
                </a:lnTo>
                <a:lnTo>
                  <a:pt x="262" y="154"/>
                </a:lnTo>
                <a:cubicBezTo>
                  <a:pt x="262" y="163"/>
                  <a:pt x="244" y="172"/>
                  <a:pt x="235" y="172"/>
                </a:cubicBezTo>
                <a:lnTo>
                  <a:pt x="235" y="172"/>
                </a:lnTo>
                <a:cubicBezTo>
                  <a:pt x="244" y="172"/>
                  <a:pt x="253" y="163"/>
                  <a:pt x="262" y="154"/>
                </a:cubicBezTo>
                <a:close/>
                <a:moveTo>
                  <a:pt x="768" y="1076"/>
                </a:moveTo>
                <a:lnTo>
                  <a:pt x="768" y="1076"/>
                </a:lnTo>
                <a:cubicBezTo>
                  <a:pt x="54" y="1076"/>
                  <a:pt x="54" y="1076"/>
                  <a:pt x="54" y="1076"/>
                </a:cubicBezTo>
                <a:cubicBezTo>
                  <a:pt x="54" y="172"/>
                  <a:pt x="54" y="172"/>
                  <a:pt x="54" y="172"/>
                </a:cubicBezTo>
                <a:lnTo>
                  <a:pt x="54" y="172"/>
                </a:lnTo>
                <a:cubicBezTo>
                  <a:pt x="190" y="172"/>
                  <a:pt x="190" y="172"/>
                  <a:pt x="190" y="172"/>
                </a:cubicBezTo>
                <a:lnTo>
                  <a:pt x="190" y="172"/>
                </a:lnTo>
                <a:cubicBezTo>
                  <a:pt x="208" y="172"/>
                  <a:pt x="208" y="172"/>
                  <a:pt x="208" y="172"/>
                </a:cubicBezTo>
                <a:cubicBezTo>
                  <a:pt x="208" y="244"/>
                  <a:pt x="208" y="244"/>
                  <a:pt x="208" y="244"/>
                </a:cubicBezTo>
                <a:cubicBezTo>
                  <a:pt x="208" y="262"/>
                  <a:pt x="217" y="271"/>
                  <a:pt x="235" y="271"/>
                </a:cubicBezTo>
                <a:cubicBezTo>
                  <a:pt x="578" y="271"/>
                  <a:pt x="578" y="271"/>
                  <a:pt x="578" y="271"/>
                </a:cubicBezTo>
                <a:cubicBezTo>
                  <a:pt x="606" y="271"/>
                  <a:pt x="615" y="262"/>
                  <a:pt x="615" y="244"/>
                </a:cubicBezTo>
                <a:cubicBezTo>
                  <a:pt x="615" y="172"/>
                  <a:pt x="615" y="172"/>
                  <a:pt x="615" y="172"/>
                </a:cubicBezTo>
                <a:cubicBezTo>
                  <a:pt x="633" y="172"/>
                  <a:pt x="633" y="172"/>
                  <a:pt x="633" y="172"/>
                </a:cubicBezTo>
                <a:lnTo>
                  <a:pt x="633" y="172"/>
                </a:lnTo>
                <a:cubicBezTo>
                  <a:pt x="768" y="172"/>
                  <a:pt x="768" y="172"/>
                  <a:pt x="768" y="172"/>
                </a:cubicBezTo>
                <a:lnTo>
                  <a:pt x="768" y="172"/>
                </a:lnTo>
                <a:lnTo>
                  <a:pt x="768" y="10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346">
            <a:extLst>
              <a:ext uri="{FF2B5EF4-FFF2-40B4-BE49-F238E27FC236}">
                <a16:creationId xmlns:a16="http://schemas.microsoft.com/office/drawing/2014/main" id="{3876DF70-47E4-CC4B-95A4-72F543F6F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5008" y="8435885"/>
            <a:ext cx="623706" cy="418907"/>
          </a:xfrm>
          <a:custGeom>
            <a:avLst/>
            <a:gdLst>
              <a:gd name="T0" fmla="*/ 561 w 589"/>
              <a:gd name="T1" fmla="*/ 208 h 399"/>
              <a:gd name="T2" fmla="*/ 561 w 589"/>
              <a:gd name="T3" fmla="*/ 208 h 399"/>
              <a:gd name="T4" fmla="*/ 507 w 589"/>
              <a:gd name="T5" fmla="*/ 208 h 399"/>
              <a:gd name="T6" fmla="*/ 453 w 589"/>
              <a:gd name="T7" fmla="*/ 145 h 399"/>
              <a:gd name="T8" fmla="*/ 425 w 589"/>
              <a:gd name="T9" fmla="*/ 136 h 399"/>
              <a:gd name="T10" fmla="*/ 398 w 589"/>
              <a:gd name="T11" fmla="*/ 154 h 399"/>
              <a:gd name="T12" fmla="*/ 371 w 589"/>
              <a:gd name="T13" fmla="*/ 253 h 399"/>
              <a:gd name="T14" fmla="*/ 317 w 589"/>
              <a:gd name="T15" fmla="*/ 18 h 399"/>
              <a:gd name="T16" fmla="*/ 290 w 589"/>
              <a:gd name="T17" fmla="*/ 0 h 399"/>
              <a:gd name="T18" fmla="*/ 263 w 589"/>
              <a:gd name="T19" fmla="*/ 18 h 399"/>
              <a:gd name="T20" fmla="*/ 217 w 589"/>
              <a:gd name="T21" fmla="*/ 217 h 399"/>
              <a:gd name="T22" fmla="*/ 181 w 589"/>
              <a:gd name="T23" fmla="*/ 154 h 399"/>
              <a:gd name="T24" fmla="*/ 163 w 589"/>
              <a:gd name="T25" fmla="*/ 136 h 399"/>
              <a:gd name="T26" fmla="*/ 136 w 589"/>
              <a:gd name="T27" fmla="*/ 145 h 399"/>
              <a:gd name="T28" fmla="*/ 82 w 589"/>
              <a:gd name="T29" fmla="*/ 208 h 399"/>
              <a:gd name="T30" fmla="*/ 28 w 589"/>
              <a:gd name="T31" fmla="*/ 208 h 399"/>
              <a:gd name="T32" fmla="*/ 0 w 589"/>
              <a:gd name="T33" fmla="*/ 235 h 399"/>
              <a:gd name="T34" fmla="*/ 28 w 589"/>
              <a:gd name="T35" fmla="*/ 262 h 399"/>
              <a:gd name="T36" fmla="*/ 91 w 589"/>
              <a:gd name="T37" fmla="*/ 262 h 399"/>
              <a:gd name="T38" fmla="*/ 118 w 589"/>
              <a:gd name="T39" fmla="*/ 253 h 399"/>
              <a:gd name="T40" fmla="*/ 154 w 589"/>
              <a:gd name="T41" fmla="*/ 217 h 399"/>
              <a:gd name="T42" fmla="*/ 199 w 589"/>
              <a:gd name="T43" fmla="*/ 317 h 399"/>
              <a:gd name="T44" fmla="*/ 236 w 589"/>
              <a:gd name="T45" fmla="*/ 326 h 399"/>
              <a:gd name="T46" fmla="*/ 254 w 589"/>
              <a:gd name="T47" fmla="*/ 308 h 399"/>
              <a:gd name="T48" fmla="*/ 290 w 589"/>
              <a:gd name="T49" fmla="*/ 154 h 399"/>
              <a:gd name="T50" fmla="*/ 335 w 589"/>
              <a:gd name="T51" fmla="*/ 371 h 399"/>
              <a:gd name="T52" fmla="*/ 362 w 589"/>
              <a:gd name="T53" fmla="*/ 398 h 399"/>
              <a:gd name="T54" fmla="*/ 362 w 589"/>
              <a:gd name="T55" fmla="*/ 398 h 399"/>
              <a:gd name="T56" fmla="*/ 389 w 589"/>
              <a:gd name="T57" fmla="*/ 371 h 399"/>
              <a:gd name="T58" fmla="*/ 444 w 589"/>
              <a:gd name="T59" fmla="*/ 217 h 399"/>
              <a:gd name="T60" fmla="*/ 480 w 589"/>
              <a:gd name="T61" fmla="*/ 253 h 399"/>
              <a:gd name="T62" fmla="*/ 498 w 589"/>
              <a:gd name="T63" fmla="*/ 262 h 399"/>
              <a:gd name="T64" fmla="*/ 561 w 589"/>
              <a:gd name="T65" fmla="*/ 262 h 399"/>
              <a:gd name="T66" fmla="*/ 588 w 589"/>
              <a:gd name="T67" fmla="*/ 235 h 399"/>
              <a:gd name="T68" fmla="*/ 561 w 589"/>
              <a:gd name="T69" fmla="*/ 208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89" h="399">
                <a:moveTo>
                  <a:pt x="561" y="208"/>
                </a:moveTo>
                <a:lnTo>
                  <a:pt x="561" y="208"/>
                </a:lnTo>
                <a:cubicBezTo>
                  <a:pt x="507" y="208"/>
                  <a:pt x="507" y="208"/>
                  <a:pt x="507" y="208"/>
                </a:cubicBezTo>
                <a:cubicBezTo>
                  <a:pt x="453" y="145"/>
                  <a:pt x="453" y="145"/>
                  <a:pt x="453" y="145"/>
                </a:cubicBezTo>
                <a:cubicBezTo>
                  <a:pt x="444" y="136"/>
                  <a:pt x="434" y="136"/>
                  <a:pt x="425" y="136"/>
                </a:cubicBezTo>
                <a:cubicBezTo>
                  <a:pt x="416" y="145"/>
                  <a:pt x="407" y="145"/>
                  <a:pt x="398" y="154"/>
                </a:cubicBezTo>
                <a:cubicBezTo>
                  <a:pt x="371" y="253"/>
                  <a:pt x="371" y="253"/>
                  <a:pt x="371" y="253"/>
                </a:cubicBezTo>
                <a:cubicBezTo>
                  <a:pt x="317" y="18"/>
                  <a:pt x="317" y="18"/>
                  <a:pt x="317" y="18"/>
                </a:cubicBezTo>
                <a:cubicBezTo>
                  <a:pt x="317" y="9"/>
                  <a:pt x="308" y="0"/>
                  <a:pt x="290" y="0"/>
                </a:cubicBezTo>
                <a:cubicBezTo>
                  <a:pt x="281" y="0"/>
                  <a:pt x="272" y="9"/>
                  <a:pt x="263" y="18"/>
                </a:cubicBezTo>
                <a:cubicBezTo>
                  <a:pt x="217" y="217"/>
                  <a:pt x="217" y="217"/>
                  <a:pt x="217" y="217"/>
                </a:cubicBezTo>
                <a:cubicBezTo>
                  <a:pt x="181" y="154"/>
                  <a:pt x="181" y="154"/>
                  <a:pt x="181" y="154"/>
                </a:cubicBezTo>
                <a:cubicBezTo>
                  <a:pt x="181" y="145"/>
                  <a:pt x="172" y="136"/>
                  <a:pt x="163" y="136"/>
                </a:cubicBezTo>
                <a:cubicBezTo>
                  <a:pt x="154" y="136"/>
                  <a:pt x="145" y="136"/>
                  <a:pt x="136" y="145"/>
                </a:cubicBezTo>
                <a:cubicBezTo>
                  <a:pt x="82" y="208"/>
                  <a:pt x="82" y="208"/>
                  <a:pt x="82" y="208"/>
                </a:cubicBezTo>
                <a:cubicBezTo>
                  <a:pt x="28" y="208"/>
                  <a:pt x="28" y="208"/>
                  <a:pt x="28" y="208"/>
                </a:cubicBezTo>
                <a:cubicBezTo>
                  <a:pt x="9" y="208"/>
                  <a:pt x="0" y="217"/>
                  <a:pt x="0" y="235"/>
                </a:cubicBezTo>
                <a:cubicBezTo>
                  <a:pt x="0" y="244"/>
                  <a:pt x="9" y="262"/>
                  <a:pt x="28" y="262"/>
                </a:cubicBezTo>
                <a:cubicBezTo>
                  <a:pt x="91" y="262"/>
                  <a:pt x="91" y="262"/>
                  <a:pt x="91" y="262"/>
                </a:cubicBezTo>
                <a:cubicBezTo>
                  <a:pt x="100" y="262"/>
                  <a:pt x="109" y="253"/>
                  <a:pt x="118" y="253"/>
                </a:cubicBezTo>
                <a:cubicBezTo>
                  <a:pt x="154" y="217"/>
                  <a:pt x="154" y="217"/>
                  <a:pt x="154" y="217"/>
                </a:cubicBezTo>
                <a:cubicBezTo>
                  <a:pt x="199" y="317"/>
                  <a:pt x="199" y="317"/>
                  <a:pt x="199" y="317"/>
                </a:cubicBezTo>
                <a:cubicBezTo>
                  <a:pt x="208" y="326"/>
                  <a:pt x="217" y="326"/>
                  <a:pt x="236" y="326"/>
                </a:cubicBezTo>
                <a:cubicBezTo>
                  <a:pt x="245" y="326"/>
                  <a:pt x="254" y="317"/>
                  <a:pt x="254" y="308"/>
                </a:cubicBezTo>
                <a:cubicBezTo>
                  <a:pt x="290" y="154"/>
                  <a:pt x="290" y="154"/>
                  <a:pt x="290" y="154"/>
                </a:cubicBezTo>
                <a:cubicBezTo>
                  <a:pt x="335" y="371"/>
                  <a:pt x="335" y="371"/>
                  <a:pt x="335" y="371"/>
                </a:cubicBezTo>
                <a:cubicBezTo>
                  <a:pt x="335" y="380"/>
                  <a:pt x="344" y="389"/>
                  <a:pt x="362" y="398"/>
                </a:cubicBezTo>
                <a:lnTo>
                  <a:pt x="362" y="398"/>
                </a:lnTo>
                <a:cubicBezTo>
                  <a:pt x="371" y="398"/>
                  <a:pt x="389" y="389"/>
                  <a:pt x="389" y="371"/>
                </a:cubicBezTo>
                <a:cubicBezTo>
                  <a:pt x="444" y="217"/>
                  <a:pt x="444" y="217"/>
                  <a:pt x="444" y="217"/>
                </a:cubicBezTo>
                <a:cubicBezTo>
                  <a:pt x="480" y="253"/>
                  <a:pt x="480" y="253"/>
                  <a:pt x="480" y="253"/>
                </a:cubicBezTo>
                <a:cubicBezTo>
                  <a:pt x="480" y="253"/>
                  <a:pt x="489" y="262"/>
                  <a:pt x="498" y="262"/>
                </a:cubicBezTo>
                <a:cubicBezTo>
                  <a:pt x="561" y="262"/>
                  <a:pt x="561" y="262"/>
                  <a:pt x="561" y="262"/>
                </a:cubicBezTo>
                <a:cubicBezTo>
                  <a:pt x="579" y="262"/>
                  <a:pt x="588" y="244"/>
                  <a:pt x="588" y="235"/>
                </a:cubicBezTo>
                <a:cubicBezTo>
                  <a:pt x="588" y="217"/>
                  <a:pt x="579" y="208"/>
                  <a:pt x="561" y="20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347">
            <a:extLst>
              <a:ext uri="{FF2B5EF4-FFF2-40B4-BE49-F238E27FC236}">
                <a16:creationId xmlns:a16="http://schemas.microsoft.com/office/drawing/2014/main" id="{2B4B9030-152C-034F-8C99-2D3CF96EB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6394" y="7979742"/>
            <a:ext cx="1107776" cy="1117085"/>
          </a:xfrm>
          <a:custGeom>
            <a:avLst/>
            <a:gdLst>
              <a:gd name="T0" fmla="*/ 859 w 1050"/>
              <a:gd name="T1" fmla="*/ 172 h 1059"/>
              <a:gd name="T2" fmla="*/ 859 w 1050"/>
              <a:gd name="T3" fmla="*/ 172 h 1059"/>
              <a:gd name="T4" fmla="*/ 733 w 1050"/>
              <a:gd name="T5" fmla="*/ 172 h 1059"/>
              <a:gd name="T6" fmla="*/ 714 w 1050"/>
              <a:gd name="T7" fmla="*/ 172 h 1059"/>
              <a:gd name="T8" fmla="*/ 615 w 1050"/>
              <a:gd name="T9" fmla="*/ 27 h 1059"/>
              <a:gd name="T10" fmla="*/ 615 w 1050"/>
              <a:gd name="T11" fmla="*/ 27 h 1059"/>
              <a:gd name="T12" fmla="*/ 615 w 1050"/>
              <a:gd name="T13" fmla="*/ 27 h 1059"/>
              <a:gd name="T14" fmla="*/ 525 w 1050"/>
              <a:gd name="T15" fmla="*/ 0 h 1059"/>
              <a:gd name="T16" fmla="*/ 335 w 1050"/>
              <a:gd name="T17" fmla="*/ 172 h 1059"/>
              <a:gd name="T18" fmla="*/ 308 w 1050"/>
              <a:gd name="T19" fmla="*/ 172 h 1059"/>
              <a:gd name="T20" fmla="*/ 190 w 1050"/>
              <a:gd name="T21" fmla="*/ 172 h 1059"/>
              <a:gd name="T22" fmla="*/ 0 w 1050"/>
              <a:gd name="T23" fmla="*/ 362 h 1059"/>
              <a:gd name="T24" fmla="*/ 0 w 1050"/>
              <a:gd name="T25" fmla="*/ 922 h 1059"/>
              <a:gd name="T26" fmla="*/ 136 w 1050"/>
              <a:gd name="T27" fmla="*/ 1058 h 1059"/>
              <a:gd name="T28" fmla="*/ 913 w 1050"/>
              <a:gd name="T29" fmla="*/ 1058 h 1059"/>
              <a:gd name="T30" fmla="*/ 1049 w 1050"/>
              <a:gd name="T31" fmla="*/ 922 h 1059"/>
              <a:gd name="T32" fmla="*/ 1049 w 1050"/>
              <a:gd name="T33" fmla="*/ 362 h 1059"/>
              <a:gd name="T34" fmla="*/ 859 w 1050"/>
              <a:gd name="T35" fmla="*/ 172 h 1059"/>
              <a:gd name="T36" fmla="*/ 525 w 1050"/>
              <a:gd name="T37" fmla="*/ 55 h 1059"/>
              <a:gd name="T38" fmla="*/ 525 w 1050"/>
              <a:gd name="T39" fmla="*/ 55 h 1059"/>
              <a:gd name="T40" fmla="*/ 561 w 1050"/>
              <a:gd name="T41" fmla="*/ 64 h 1059"/>
              <a:gd name="T42" fmla="*/ 497 w 1050"/>
              <a:gd name="T43" fmla="*/ 172 h 1059"/>
              <a:gd name="T44" fmla="*/ 516 w 1050"/>
              <a:gd name="T45" fmla="*/ 217 h 1059"/>
              <a:gd name="T46" fmla="*/ 525 w 1050"/>
              <a:gd name="T47" fmla="*/ 217 h 1059"/>
              <a:gd name="T48" fmla="*/ 552 w 1050"/>
              <a:gd name="T49" fmla="*/ 199 h 1059"/>
              <a:gd name="T50" fmla="*/ 615 w 1050"/>
              <a:gd name="T51" fmla="*/ 91 h 1059"/>
              <a:gd name="T52" fmla="*/ 660 w 1050"/>
              <a:gd name="T53" fmla="*/ 199 h 1059"/>
              <a:gd name="T54" fmla="*/ 525 w 1050"/>
              <a:gd name="T55" fmla="*/ 335 h 1059"/>
              <a:gd name="T56" fmla="*/ 389 w 1050"/>
              <a:gd name="T57" fmla="*/ 199 h 1059"/>
              <a:gd name="T58" fmla="*/ 525 w 1050"/>
              <a:gd name="T59" fmla="*/ 55 h 1059"/>
              <a:gd name="T60" fmla="*/ 995 w 1050"/>
              <a:gd name="T61" fmla="*/ 922 h 1059"/>
              <a:gd name="T62" fmla="*/ 995 w 1050"/>
              <a:gd name="T63" fmla="*/ 922 h 1059"/>
              <a:gd name="T64" fmla="*/ 913 w 1050"/>
              <a:gd name="T65" fmla="*/ 1004 h 1059"/>
              <a:gd name="T66" fmla="*/ 136 w 1050"/>
              <a:gd name="T67" fmla="*/ 1004 h 1059"/>
              <a:gd name="T68" fmla="*/ 55 w 1050"/>
              <a:gd name="T69" fmla="*/ 922 h 1059"/>
              <a:gd name="T70" fmla="*/ 55 w 1050"/>
              <a:gd name="T71" fmla="*/ 362 h 1059"/>
              <a:gd name="T72" fmla="*/ 190 w 1050"/>
              <a:gd name="T73" fmla="*/ 226 h 1059"/>
              <a:gd name="T74" fmla="*/ 308 w 1050"/>
              <a:gd name="T75" fmla="*/ 226 h 1059"/>
              <a:gd name="T76" fmla="*/ 335 w 1050"/>
              <a:gd name="T77" fmla="*/ 217 h 1059"/>
              <a:gd name="T78" fmla="*/ 525 w 1050"/>
              <a:gd name="T79" fmla="*/ 389 h 1059"/>
              <a:gd name="T80" fmla="*/ 714 w 1050"/>
              <a:gd name="T81" fmla="*/ 226 h 1059"/>
              <a:gd name="T82" fmla="*/ 733 w 1050"/>
              <a:gd name="T83" fmla="*/ 226 h 1059"/>
              <a:gd name="T84" fmla="*/ 859 w 1050"/>
              <a:gd name="T85" fmla="*/ 226 h 1059"/>
              <a:gd name="T86" fmla="*/ 995 w 1050"/>
              <a:gd name="T87" fmla="*/ 362 h 1059"/>
              <a:gd name="T88" fmla="*/ 995 w 1050"/>
              <a:gd name="T89" fmla="*/ 922 h 10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50" h="1059">
                <a:moveTo>
                  <a:pt x="859" y="172"/>
                </a:moveTo>
                <a:lnTo>
                  <a:pt x="859" y="172"/>
                </a:lnTo>
                <a:cubicBezTo>
                  <a:pt x="733" y="172"/>
                  <a:pt x="733" y="172"/>
                  <a:pt x="733" y="172"/>
                </a:cubicBezTo>
                <a:cubicBezTo>
                  <a:pt x="724" y="172"/>
                  <a:pt x="724" y="172"/>
                  <a:pt x="714" y="172"/>
                </a:cubicBezTo>
                <a:cubicBezTo>
                  <a:pt x="714" y="109"/>
                  <a:pt x="669" y="55"/>
                  <a:pt x="615" y="27"/>
                </a:cubicBezTo>
                <a:lnTo>
                  <a:pt x="615" y="27"/>
                </a:lnTo>
                <a:lnTo>
                  <a:pt x="615" y="27"/>
                </a:lnTo>
                <a:cubicBezTo>
                  <a:pt x="588" y="9"/>
                  <a:pt x="561" y="0"/>
                  <a:pt x="525" y="0"/>
                </a:cubicBezTo>
                <a:cubicBezTo>
                  <a:pt x="425" y="0"/>
                  <a:pt x="344" y="82"/>
                  <a:pt x="335" y="172"/>
                </a:cubicBezTo>
                <a:cubicBezTo>
                  <a:pt x="326" y="172"/>
                  <a:pt x="317" y="172"/>
                  <a:pt x="308" y="172"/>
                </a:cubicBezTo>
                <a:cubicBezTo>
                  <a:pt x="190" y="172"/>
                  <a:pt x="190" y="172"/>
                  <a:pt x="190" y="172"/>
                </a:cubicBezTo>
                <a:cubicBezTo>
                  <a:pt x="82" y="172"/>
                  <a:pt x="0" y="253"/>
                  <a:pt x="0" y="362"/>
                </a:cubicBezTo>
                <a:cubicBezTo>
                  <a:pt x="0" y="922"/>
                  <a:pt x="0" y="922"/>
                  <a:pt x="0" y="922"/>
                </a:cubicBezTo>
                <a:cubicBezTo>
                  <a:pt x="0" y="995"/>
                  <a:pt x="63" y="1058"/>
                  <a:pt x="136" y="1058"/>
                </a:cubicBezTo>
                <a:cubicBezTo>
                  <a:pt x="913" y="1058"/>
                  <a:pt x="913" y="1058"/>
                  <a:pt x="913" y="1058"/>
                </a:cubicBezTo>
                <a:cubicBezTo>
                  <a:pt x="986" y="1058"/>
                  <a:pt x="1049" y="995"/>
                  <a:pt x="1049" y="922"/>
                </a:cubicBezTo>
                <a:cubicBezTo>
                  <a:pt x="1049" y="362"/>
                  <a:pt x="1049" y="362"/>
                  <a:pt x="1049" y="362"/>
                </a:cubicBezTo>
                <a:cubicBezTo>
                  <a:pt x="1049" y="253"/>
                  <a:pt x="967" y="172"/>
                  <a:pt x="859" y="172"/>
                </a:cubicBezTo>
                <a:close/>
                <a:moveTo>
                  <a:pt x="525" y="55"/>
                </a:moveTo>
                <a:lnTo>
                  <a:pt x="525" y="55"/>
                </a:lnTo>
                <a:cubicBezTo>
                  <a:pt x="534" y="55"/>
                  <a:pt x="552" y="64"/>
                  <a:pt x="561" y="64"/>
                </a:cubicBezTo>
                <a:cubicBezTo>
                  <a:pt x="497" y="172"/>
                  <a:pt x="497" y="172"/>
                  <a:pt x="497" y="172"/>
                </a:cubicBezTo>
                <a:cubicBezTo>
                  <a:pt x="488" y="190"/>
                  <a:pt x="497" y="208"/>
                  <a:pt x="516" y="217"/>
                </a:cubicBezTo>
                <a:lnTo>
                  <a:pt x="525" y="217"/>
                </a:lnTo>
                <a:cubicBezTo>
                  <a:pt x="534" y="217"/>
                  <a:pt x="543" y="208"/>
                  <a:pt x="552" y="199"/>
                </a:cubicBezTo>
                <a:cubicBezTo>
                  <a:pt x="615" y="91"/>
                  <a:pt x="615" y="91"/>
                  <a:pt x="615" y="91"/>
                </a:cubicBezTo>
                <a:cubicBezTo>
                  <a:pt x="642" y="118"/>
                  <a:pt x="660" y="154"/>
                  <a:pt x="660" y="199"/>
                </a:cubicBezTo>
                <a:cubicBezTo>
                  <a:pt x="660" y="272"/>
                  <a:pt x="606" y="335"/>
                  <a:pt x="525" y="335"/>
                </a:cubicBezTo>
                <a:cubicBezTo>
                  <a:pt x="452" y="335"/>
                  <a:pt x="389" y="272"/>
                  <a:pt x="389" y="199"/>
                </a:cubicBezTo>
                <a:cubicBezTo>
                  <a:pt x="389" y="118"/>
                  <a:pt x="452" y="55"/>
                  <a:pt x="525" y="55"/>
                </a:cubicBezTo>
                <a:close/>
                <a:moveTo>
                  <a:pt x="995" y="922"/>
                </a:moveTo>
                <a:lnTo>
                  <a:pt x="995" y="922"/>
                </a:lnTo>
                <a:cubicBezTo>
                  <a:pt x="995" y="968"/>
                  <a:pt x="959" y="1004"/>
                  <a:pt x="913" y="1004"/>
                </a:cubicBezTo>
                <a:cubicBezTo>
                  <a:pt x="136" y="1004"/>
                  <a:pt x="136" y="1004"/>
                  <a:pt x="136" y="1004"/>
                </a:cubicBezTo>
                <a:cubicBezTo>
                  <a:pt x="91" y="1004"/>
                  <a:pt x="55" y="968"/>
                  <a:pt x="55" y="922"/>
                </a:cubicBezTo>
                <a:cubicBezTo>
                  <a:pt x="55" y="362"/>
                  <a:pt x="55" y="362"/>
                  <a:pt x="55" y="362"/>
                </a:cubicBezTo>
                <a:cubicBezTo>
                  <a:pt x="55" y="281"/>
                  <a:pt x="118" y="226"/>
                  <a:pt x="190" y="226"/>
                </a:cubicBezTo>
                <a:cubicBezTo>
                  <a:pt x="308" y="226"/>
                  <a:pt x="308" y="226"/>
                  <a:pt x="308" y="226"/>
                </a:cubicBezTo>
                <a:cubicBezTo>
                  <a:pt x="317" y="226"/>
                  <a:pt x="326" y="226"/>
                  <a:pt x="335" y="217"/>
                </a:cubicBezTo>
                <a:cubicBezTo>
                  <a:pt x="344" y="317"/>
                  <a:pt x="425" y="389"/>
                  <a:pt x="525" y="389"/>
                </a:cubicBezTo>
                <a:cubicBezTo>
                  <a:pt x="624" y="389"/>
                  <a:pt x="705" y="317"/>
                  <a:pt x="714" y="226"/>
                </a:cubicBezTo>
                <a:cubicBezTo>
                  <a:pt x="724" y="226"/>
                  <a:pt x="724" y="226"/>
                  <a:pt x="733" y="226"/>
                </a:cubicBezTo>
                <a:cubicBezTo>
                  <a:pt x="859" y="226"/>
                  <a:pt x="859" y="226"/>
                  <a:pt x="859" y="226"/>
                </a:cubicBezTo>
                <a:cubicBezTo>
                  <a:pt x="931" y="226"/>
                  <a:pt x="995" y="281"/>
                  <a:pt x="995" y="362"/>
                </a:cubicBezTo>
                <a:lnTo>
                  <a:pt x="995" y="92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348">
            <a:extLst>
              <a:ext uri="{FF2B5EF4-FFF2-40B4-BE49-F238E27FC236}">
                <a16:creationId xmlns:a16="http://schemas.microsoft.com/office/drawing/2014/main" id="{4EB19971-BE7E-5248-ADE6-FFA6C0BE3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7047" y="8808246"/>
            <a:ext cx="242035" cy="181525"/>
          </a:xfrm>
          <a:custGeom>
            <a:avLst/>
            <a:gdLst>
              <a:gd name="T0" fmla="*/ 217 w 228"/>
              <a:gd name="T1" fmla="*/ 0 h 173"/>
              <a:gd name="T2" fmla="*/ 217 w 228"/>
              <a:gd name="T3" fmla="*/ 0 h 173"/>
              <a:gd name="T4" fmla="*/ 190 w 228"/>
              <a:gd name="T5" fmla="*/ 0 h 173"/>
              <a:gd name="T6" fmla="*/ 109 w 228"/>
              <a:gd name="T7" fmla="*/ 27 h 173"/>
              <a:gd name="T8" fmla="*/ 36 w 228"/>
              <a:gd name="T9" fmla="*/ 18 h 173"/>
              <a:gd name="T10" fmla="*/ 10 w 228"/>
              <a:gd name="T11" fmla="*/ 18 h 173"/>
              <a:gd name="T12" fmla="*/ 0 w 228"/>
              <a:gd name="T13" fmla="*/ 45 h 173"/>
              <a:gd name="T14" fmla="*/ 36 w 228"/>
              <a:gd name="T15" fmla="*/ 135 h 173"/>
              <a:gd name="T16" fmla="*/ 118 w 228"/>
              <a:gd name="T17" fmla="*/ 172 h 173"/>
              <a:gd name="T18" fmla="*/ 127 w 228"/>
              <a:gd name="T19" fmla="*/ 172 h 173"/>
              <a:gd name="T20" fmla="*/ 208 w 228"/>
              <a:gd name="T21" fmla="*/ 117 h 173"/>
              <a:gd name="T22" fmla="*/ 227 w 228"/>
              <a:gd name="T23" fmla="*/ 27 h 173"/>
              <a:gd name="T24" fmla="*/ 217 w 228"/>
              <a:gd name="T25" fmla="*/ 0 h 173"/>
              <a:gd name="T26" fmla="*/ 154 w 228"/>
              <a:gd name="T27" fmla="*/ 81 h 173"/>
              <a:gd name="T28" fmla="*/ 154 w 228"/>
              <a:gd name="T29" fmla="*/ 81 h 173"/>
              <a:gd name="T30" fmla="*/ 118 w 228"/>
              <a:gd name="T31" fmla="*/ 108 h 173"/>
              <a:gd name="T32" fmla="*/ 82 w 228"/>
              <a:gd name="T33" fmla="*/ 90 h 173"/>
              <a:gd name="T34" fmla="*/ 73 w 228"/>
              <a:gd name="T35" fmla="*/ 81 h 173"/>
              <a:gd name="T36" fmla="*/ 118 w 228"/>
              <a:gd name="T37" fmla="*/ 81 h 173"/>
              <a:gd name="T38" fmla="*/ 163 w 228"/>
              <a:gd name="T39" fmla="*/ 72 h 173"/>
              <a:gd name="T40" fmla="*/ 154 w 228"/>
              <a:gd name="T41" fmla="*/ 81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8" h="173">
                <a:moveTo>
                  <a:pt x="217" y="0"/>
                </a:moveTo>
                <a:lnTo>
                  <a:pt x="217" y="0"/>
                </a:lnTo>
                <a:cubicBezTo>
                  <a:pt x="208" y="0"/>
                  <a:pt x="199" y="0"/>
                  <a:pt x="190" y="0"/>
                </a:cubicBezTo>
                <a:cubicBezTo>
                  <a:pt x="172" y="9"/>
                  <a:pt x="136" y="18"/>
                  <a:pt x="109" y="27"/>
                </a:cubicBezTo>
                <a:cubicBezTo>
                  <a:pt x="64" y="27"/>
                  <a:pt x="36" y="18"/>
                  <a:pt x="36" y="18"/>
                </a:cubicBezTo>
                <a:cubicBezTo>
                  <a:pt x="27" y="18"/>
                  <a:pt x="19" y="18"/>
                  <a:pt x="10" y="18"/>
                </a:cubicBezTo>
                <a:cubicBezTo>
                  <a:pt x="0" y="27"/>
                  <a:pt x="0" y="36"/>
                  <a:pt x="0" y="45"/>
                </a:cubicBezTo>
                <a:cubicBezTo>
                  <a:pt x="0" y="72"/>
                  <a:pt x="19" y="108"/>
                  <a:pt x="36" y="135"/>
                </a:cubicBezTo>
                <a:cubicBezTo>
                  <a:pt x="64" y="153"/>
                  <a:pt x="91" y="172"/>
                  <a:pt x="118" y="172"/>
                </a:cubicBezTo>
                <a:lnTo>
                  <a:pt x="127" y="172"/>
                </a:lnTo>
                <a:cubicBezTo>
                  <a:pt x="154" y="162"/>
                  <a:pt x="190" y="144"/>
                  <a:pt x="208" y="117"/>
                </a:cubicBezTo>
                <a:cubicBezTo>
                  <a:pt x="227" y="90"/>
                  <a:pt x="227" y="54"/>
                  <a:pt x="227" y="27"/>
                </a:cubicBezTo>
                <a:cubicBezTo>
                  <a:pt x="227" y="18"/>
                  <a:pt x="217" y="9"/>
                  <a:pt x="217" y="0"/>
                </a:cubicBezTo>
                <a:close/>
                <a:moveTo>
                  <a:pt x="154" y="81"/>
                </a:moveTo>
                <a:lnTo>
                  <a:pt x="154" y="81"/>
                </a:lnTo>
                <a:cubicBezTo>
                  <a:pt x="145" y="99"/>
                  <a:pt x="136" y="108"/>
                  <a:pt x="118" y="108"/>
                </a:cubicBezTo>
                <a:cubicBezTo>
                  <a:pt x="109" y="117"/>
                  <a:pt x="91" y="108"/>
                  <a:pt x="82" y="90"/>
                </a:cubicBezTo>
                <a:cubicBezTo>
                  <a:pt x="73" y="90"/>
                  <a:pt x="73" y="81"/>
                  <a:pt x="73" y="81"/>
                </a:cubicBezTo>
                <a:cubicBezTo>
                  <a:pt x="82" y="81"/>
                  <a:pt x="100" y="81"/>
                  <a:pt x="118" y="81"/>
                </a:cubicBezTo>
                <a:cubicBezTo>
                  <a:pt x="136" y="81"/>
                  <a:pt x="154" y="72"/>
                  <a:pt x="163" y="72"/>
                </a:cubicBezTo>
                <a:cubicBezTo>
                  <a:pt x="163" y="72"/>
                  <a:pt x="163" y="81"/>
                  <a:pt x="154" y="8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349">
            <a:extLst>
              <a:ext uri="{FF2B5EF4-FFF2-40B4-BE49-F238E27FC236}">
                <a16:creationId xmlns:a16="http://schemas.microsoft.com/office/drawing/2014/main" id="{0DDB6579-9CDD-2340-A19D-522C648A0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7738" y="8398649"/>
            <a:ext cx="237379" cy="288580"/>
          </a:xfrm>
          <a:custGeom>
            <a:avLst/>
            <a:gdLst>
              <a:gd name="T0" fmla="*/ 19 w 227"/>
              <a:gd name="T1" fmla="*/ 271 h 272"/>
              <a:gd name="T2" fmla="*/ 19 w 227"/>
              <a:gd name="T3" fmla="*/ 271 h 272"/>
              <a:gd name="T4" fmla="*/ 36 w 227"/>
              <a:gd name="T5" fmla="*/ 271 h 272"/>
              <a:gd name="T6" fmla="*/ 73 w 227"/>
              <a:gd name="T7" fmla="*/ 262 h 272"/>
              <a:gd name="T8" fmla="*/ 118 w 227"/>
              <a:gd name="T9" fmla="*/ 244 h 272"/>
              <a:gd name="T10" fmla="*/ 226 w 227"/>
              <a:gd name="T11" fmla="*/ 127 h 272"/>
              <a:gd name="T12" fmla="*/ 181 w 227"/>
              <a:gd name="T13" fmla="*/ 18 h 272"/>
              <a:gd name="T14" fmla="*/ 100 w 227"/>
              <a:gd name="T15" fmla="*/ 9 h 272"/>
              <a:gd name="T16" fmla="*/ 28 w 227"/>
              <a:gd name="T17" fmla="*/ 108 h 272"/>
              <a:gd name="T18" fmla="*/ 0 w 227"/>
              <a:gd name="T19" fmla="*/ 226 h 272"/>
              <a:gd name="T20" fmla="*/ 19 w 227"/>
              <a:gd name="T21" fmla="*/ 271 h 272"/>
              <a:gd name="T22" fmla="*/ 82 w 227"/>
              <a:gd name="T23" fmla="*/ 136 h 272"/>
              <a:gd name="T24" fmla="*/ 82 w 227"/>
              <a:gd name="T25" fmla="*/ 136 h 272"/>
              <a:gd name="T26" fmla="*/ 127 w 227"/>
              <a:gd name="T27" fmla="*/ 63 h 272"/>
              <a:gd name="T28" fmla="*/ 136 w 227"/>
              <a:gd name="T29" fmla="*/ 63 h 272"/>
              <a:gd name="T30" fmla="*/ 145 w 227"/>
              <a:gd name="T31" fmla="*/ 63 h 272"/>
              <a:gd name="T32" fmla="*/ 172 w 227"/>
              <a:gd name="T33" fmla="*/ 127 h 272"/>
              <a:gd name="T34" fmla="*/ 118 w 227"/>
              <a:gd name="T35" fmla="*/ 181 h 272"/>
              <a:gd name="T36" fmla="*/ 55 w 227"/>
              <a:gd name="T37" fmla="*/ 199 h 272"/>
              <a:gd name="T38" fmla="*/ 82 w 227"/>
              <a:gd name="T39" fmla="*/ 136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27" h="272">
                <a:moveTo>
                  <a:pt x="19" y="271"/>
                </a:moveTo>
                <a:lnTo>
                  <a:pt x="19" y="271"/>
                </a:lnTo>
                <a:cubicBezTo>
                  <a:pt x="28" y="271"/>
                  <a:pt x="28" y="271"/>
                  <a:pt x="36" y="271"/>
                </a:cubicBezTo>
                <a:cubicBezTo>
                  <a:pt x="45" y="271"/>
                  <a:pt x="64" y="262"/>
                  <a:pt x="73" y="262"/>
                </a:cubicBezTo>
                <a:cubicBezTo>
                  <a:pt x="82" y="253"/>
                  <a:pt x="100" y="244"/>
                  <a:pt x="118" y="244"/>
                </a:cubicBezTo>
                <a:cubicBezTo>
                  <a:pt x="181" y="244"/>
                  <a:pt x="226" y="190"/>
                  <a:pt x="226" y="127"/>
                </a:cubicBezTo>
                <a:cubicBezTo>
                  <a:pt x="226" y="91"/>
                  <a:pt x="217" y="36"/>
                  <a:pt x="181" y="18"/>
                </a:cubicBezTo>
                <a:cubicBezTo>
                  <a:pt x="154" y="0"/>
                  <a:pt x="127" y="0"/>
                  <a:pt x="100" y="9"/>
                </a:cubicBezTo>
                <a:cubicBezTo>
                  <a:pt x="73" y="27"/>
                  <a:pt x="45" y="72"/>
                  <a:pt x="28" y="108"/>
                </a:cubicBezTo>
                <a:cubicBezTo>
                  <a:pt x="9" y="154"/>
                  <a:pt x="0" y="199"/>
                  <a:pt x="0" y="226"/>
                </a:cubicBezTo>
                <a:cubicBezTo>
                  <a:pt x="0" y="235"/>
                  <a:pt x="0" y="262"/>
                  <a:pt x="19" y="271"/>
                </a:cubicBezTo>
                <a:close/>
                <a:moveTo>
                  <a:pt x="82" y="136"/>
                </a:moveTo>
                <a:lnTo>
                  <a:pt x="82" y="136"/>
                </a:lnTo>
                <a:cubicBezTo>
                  <a:pt x="100" y="91"/>
                  <a:pt x="118" y="63"/>
                  <a:pt x="127" y="63"/>
                </a:cubicBezTo>
                <a:lnTo>
                  <a:pt x="136" y="63"/>
                </a:lnTo>
                <a:cubicBezTo>
                  <a:pt x="145" y="63"/>
                  <a:pt x="145" y="63"/>
                  <a:pt x="145" y="63"/>
                </a:cubicBezTo>
                <a:cubicBezTo>
                  <a:pt x="163" y="72"/>
                  <a:pt x="172" y="100"/>
                  <a:pt x="172" y="127"/>
                </a:cubicBezTo>
                <a:cubicBezTo>
                  <a:pt x="172" y="154"/>
                  <a:pt x="145" y="181"/>
                  <a:pt x="118" y="181"/>
                </a:cubicBezTo>
                <a:cubicBezTo>
                  <a:pt x="91" y="181"/>
                  <a:pt x="73" y="190"/>
                  <a:pt x="55" y="199"/>
                </a:cubicBezTo>
                <a:cubicBezTo>
                  <a:pt x="64" y="181"/>
                  <a:pt x="73" y="163"/>
                  <a:pt x="82" y="1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350">
            <a:extLst>
              <a:ext uri="{FF2B5EF4-FFF2-40B4-BE49-F238E27FC236}">
                <a16:creationId xmlns:a16="http://schemas.microsoft.com/office/drawing/2014/main" id="{B00E789B-0E6D-A148-8E69-1F5353E37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1482" y="8808246"/>
            <a:ext cx="251344" cy="181525"/>
          </a:xfrm>
          <a:custGeom>
            <a:avLst/>
            <a:gdLst>
              <a:gd name="T0" fmla="*/ 226 w 236"/>
              <a:gd name="T1" fmla="*/ 18 h 173"/>
              <a:gd name="T2" fmla="*/ 226 w 236"/>
              <a:gd name="T3" fmla="*/ 18 h 173"/>
              <a:gd name="T4" fmla="*/ 190 w 236"/>
              <a:gd name="T5" fmla="*/ 18 h 173"/>
              <a:gd name="T6" fmla="*/ 117 w 236"/>
              <a:gd name="T7" fmla="*/ 27 h 173"/>
              <a:gd name="T8" fmla="*/ 45 w 236"/>
              <a:gd name="T9" fmla="*/ 0 h 173"/>
              <a:gd name="T10" fmla="*/ 18 w 236"/>
              <a:gd name="T11" fmla="*/ 0 h 173"/>
              <a:gd name="T12" fmla="*/ 0 w 236"/>
              <a:gd name="T13" fmla="*/ 27 h 173"/>
              <a:gd name="T14" fmla="*/ 27 w 236"/>
              <a:gd name="T15" fmla="*/ 117 h 173"/>
              <a:gd name="T16" fmla="*/ 108 w 236"/>
              <a:gd name="T17" fmla="*/ 172 h 173"/>
              <a:gd name="T18" fmla="*/ 117 w 236"/>
              <a:gd name="T19" fmla="*/ 172 h 173"/>
              <a:gd name="T20" fmla="*/ 190 w 236"/>
              <a:gd name="T21" fmla="*/ 135 h 173"/>
              <a:gd name="T22" fmla="*/ 235 w 236"/>
              <a:gd name="T23" fmla="*/ 45 h 173"/>
              <a:gd name="T24" fmla="*/ 226 w 236"/>
              <a:gd name="T25" fmla="*/ 18 h 173"/>
              <a:gd name="T26" fmla="*/ 154 w 236"/>
              <a:gd name="T27" fmla="*/ 90 h 173"/>
              <a:gd name="T28" fmla="*/ 154 w 236"/>
              <a:gd name="T29" fmla="*/ 90 h 173"/>
              <a:gd name="T30" fmla="*/ 108 w 236"/>
              <a:gd name="T31" fmla="*/ 108 h 173"/>
              <a:gd name="T32" fmla="*/ 72 w 236"/>
              <a:gd name="T33" fmla="*/ 81 h 173"/>
              <a:gd name="T34" fmla="*/ 63 w 236"/>
              <a:gd name="T35" fmla="*/ 72 h 173"/>
              <a:gd name="T36" fmla="*/ 108 w 236"/>
              <a:gd name="T37" fmla="*/ 81 h 173"/>
              <a:gd name="T38" fmla="*/ 163 w 236"/>
              <a:gd name="T39" fmla="*/ 81 h 173"/>
              <a:gd name="T40" fmla="*/ 154 w 236"/>
              <a:gd name="T41" fmla="*/ 90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36" h="173">
                <a:moveTo>
                  <a:pt x="226" y="18"/>
                </a:moveTo>
                <a:lnTo>
                  <a:pt x="226" y="18"/>
                </a:lnTo>
                <a:cubicBezTo>
                  <a:pt x="217" y="18"/>
                  <a:pt x="199" y="18"/>
                  <a:pt x="190" y="18"/>
                </a:cubicBezTo>
                <a:cubicBezTo>
                  <a:pt x="190" y="18"/>
                  <a:pt x="163" y="27"/>
                  <a:pt x="117" y="27"/>
                </a:cubicBezTo>
                <a:cubicBezTo>
                  <a:pt x="90" y="18"/>
                  <a:pt x="45" y="0"/>
                  <a:pt x="45" y="0"/>
                </a:cubicBezTo>
                <a:cubicBezTo>
                  <a:pt x="36" y="0"/>
                  <a:pt x="27" y="0"/>
                  <a:pt x="18" y="0"/>
                </a:cubicBezTo>
                <a:cubicBezTo>
                  <a:pt x="9" y="9"/>
                  <a:pt x="9" y="18"/>
                  <a:pt x="0" y="27"/>
                </a:cubicBezTo>
                <a:cubicBezTo>
                  <a:pt x="0" y="54"/>
                  <a:pt x="9" y="90"/>
                  <a:pt x="27" y="117"/>
                </a:cubicBezTo>
                <a:cubicBezTo>
                  <a:pt x="45" y="144"/>
                  <a:pt x="72" y="162"/>
                  <a:pt x="108" y="172"/>
                </a:cubicBezTo>
                <a:cubicBezTo>
                  <a:pt x="108" y="172"/>
                  <a:pt x="108" y="172"/>
                  <a:pt x="117" y="172"/>
                </a:cubicBezTo>
                <a:cubicBezTo>
                  <a:pt x="144" y="172"/>
                  <a:pt x="172" y="153"/>
                  <a:pt x="190" y="135"/>
                </a:cubicBezTo>
                <a:cubicBezTo>
                  <a:pt x="217" y="108"/>
                  <a:pt x="226" y="72"/>
                  <a:pt x="235" y="45"/>
                </a:cubicBezTo>
                <a:cubicBezTo>
                  <a:pt x="235" y="36"/>
                  <a:pt x="226" y="27"/>
                  <a:pt x="226" y="18"/>
                </a:cubicBezTo>
                <a:close/>
                <a:moveTo>
                  <a:pt x="154" y="90"/>
                </a:moveTo>
                <a:lnTo>
                  <a:pt x="154" y="90"/>
                </a:lnTo>
                <a:cubicBezTo>
                  <a:pt x="135" y="108"/>
                  <a:pt x="126" y="117"/>
                  <a:pt x="108" y="108"/>
                </a:cubicBezTo>
                <a:cubicBezTo>
                  <a:pt x="99" y="108"/>
                  <a:pt x="81" y="99"/>
                  <a:pt x="72" y="81"/>
                </a:cubicBezTo>
                <a:cubicBezTo>
                  <a:pt x="72" y="81"/>
                  <a:pt x="72" y="72"/>
                  <a:pt x="63" y="72"/>
                </a:cubicBezTo>
                <a:cubicBezTo>
                  <a:pt x="81" y="72"/>
                  <a:pt x="99" y="81"/>
                  <a:pt x="108" y="81"/>
                </a:cubicBezTo>
                <a:cubicBezTo>
                  <a:pt x="126" y="81"/>
                  <a:pt x="144" y="81"/>
                  <a:pt x="163" y="81"/>
                </a:cubicBezTo>
                <a:cubicBezTo>
                  <a:pt x="154" y="81"/>
                  <a:pt x="154" y="90"/>
                  <a:pt x="154" y="9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351">
            <a:extLst>
              <a:ext uri="{FF2B5EF4-FFF2-40B4-BE49-F238E27FC236}">
                <a16:creationId xmlns:a16="http://schemas.microsoft.com/office/drawing/2014/main" id="{A53C2640-CBC4-7443-B7F4-3176EE5B0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0791" y="8398649"/>
            <a:ext cx="251344" cy="288580"/>
          </a:xfrm>
          <a:custGeom>
            <a:avLst/>
            <a:gdLst>
              <a:gd name="T0" fmla="*/ 126 w 236"/>
              <a:gd name="T1" fmla="*/ 9 h 272"/>
              <a:gd name="T2" fmla="*/ 126 w 236"/>
              <a:gd name="T3" fmla="*/ 9 h 272"/>
              <a:gd name="T4" fmla="*/ 54 w 236"/>
              <a:gd name="T5" fmla="*/ 18 h 272"/>
              <a:gd name="T6" fmla="*/ 0 w 236"/>
              <a:gd name="T7" fmla="*/ 127 h 272"/>
              <a:gd name="T8" fmla="*/ 117 w 236"/>
              <a:gd name="T9" fmla="*/ 244 h 272"/>
              <a:gd name="T10" fmla="*/ 163 w 236"/>
              <a:gd name="T11" fmla="*/ 262 h 272"/>
              <a:gd name="T12" fmla="*/ 199 w 236"/>
              <a:gd name="T13" fmla="*/ 271 h 272"/>
              <a:gd name="T14" fmla="*/ 217 w 236"/>
              <a:gd name="T15" fmla="*/ 271 h 272"/>
              <a:gd name="T16" fmla="*/ 235 w 236"/>
              <a:gd name="T17" fmla="*/ 226 h 272"/>
              <a:gd name="T18" fmla="*/ 208 w 236"/>
              <a:gd name="T19" fmla="*/ 108 h 272"/>
              <a:gd name="T20" fmla="*/ 126 w 236"/>
              <a:gd name="T21" fmla="*/ 9 h 272"/>
              <a:gd name="T22" fmla="*/ 117 w 236"/>
              <a:gd name="T23" fmla="*/ 181 h 272"/>
              <a:gd name="T24" fmla="*/ 117 w 236"/>
              <a:gd name="T25" fmla="*/ 181 h 272"/>
              <a:gd name="T26" fmla="*/ 54 w 236"/>
              <a:gd name="T27" fmla="*/ 127 h 272"/>
              <a:gd name="T28" fmla="*/ 81 w 236"/>
              <a:gd name="T29" fmla="*/ 63 h 272"/>
              <a:gd name="T30" fmla="*/ 90 w 236"/>
              <a:gd name="T31" fmla="*/ 63 h 272"/>
              <a:gd name="T32" fmla="*/ 108 w 236"/>
              <a:gd name="T33" fmla="*/ 63 h 272"/>
              <a:gd name="T34" fmla="*/ 154 w 236"/>
              <a:gd name="T35" fmla="*/ 136 h 272"/>
              <a:gd name="T36" fmla="*/ 172 w 236"/>
              <a:gd name="T37" fmla="*/ 199 h 272"/>
              <a:gd name="T38" fmla="*/ 117 w 236"/>
              <a:gd name="T39" fmla="*/ 18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6" h="272">
                <a:moveTo>
                  <a:pt x="126" y="9"/>
                </a:moveTo>
                <a:lnTo>
                  <a:pt x="126" y="9"/>
                </a:lnTo>
                <a:cubicBezTo>
                  <a:pt x="99" y="0"/>
                  <a:pt x="72" y="0"/>
                  <a:pt x="54" y="18"/>
                </a:cubicBezTo>
                <a:cubicBezTo>
                  <a:pt x="18" y="36"/>
                  <a:pt x="0" y="91"/>
                  <a:pt x="0" y="127"/>
                </a:cubicBezTo>
                <a:cubicBezTo>
                  <a:pt x="0" y="190"/>
                  <a:pt x="54" y="244"/>
                  <a:pt x="117" y="244"/>
                </a:cubicBezTo>
                <a:cubicBezTo>
                  <a:pt x="126" y="244"/>
                  <a:pt x="145" y="253"/>
                  <a:pt x="163" y="262"/>
                </a:cubicBezTo>
                <a:cubicBezTo>
                  <a:pt x="172" y="262"/>
                  <a:pt x="181" y="271"/>
                  <a:pt x="199" y="271"/>
                </a:cubicBezTo>
                <a:cubicBezTo>
                  <a:pt x="199" y="271"/>
                  <a:pt x="208" y="271"/>
                  <a:pt x="217" y="271"/>
                </a:cubicBezTo>
                <a:cubicBezTo>
                  <a:pt x="235" y="262"/>
                  <a:pt x="235" y="235"/>
                  <a:pt x="235" y="226"/>
                </a:cubicBezTo>
                <a:cubicBezTo>
                  <a:pt x="235" y="199"/>
                  <a:pt x="217" y="154"/>
                  <a:pt x="208" y="108"/>
                </a:cubicBezTo>
                <a:cubicBezTo>
                  <a:pt x="190" y="72"/>
                  <a:pt x="163" y="27"/>
                  <a:pt x="126" y="9"/>
                </a:cubicBezTo>
                <a:close/>
                <a:moveTo>
                  <a:pt x="117" y="181"/>
                </a:moveTo>
                <a:lnTo>
                  <a:pt x="117" y="181"/>
                </a:lnTo>
                <a:cubicBezTo>
                  <a:pt x="81" y="181"/>
                  <a:pt x="54" y="154"/>
                  <a:pt x="54" y="127"/>
                </a:cubicBezTo>
                <a:cubicBezTo>
                  <a:pt x="54" y="100"/>
                  <a:pt x="72" y="72"/>
                  <a:pt x="81" y="63"/>
                </a:cubicBezTo>
                <a:lnTo>
                  <a:pt x="90" y="63"/>
                </a:lnTo>
                <a:cubicBezTo>
                  <a:pt x="99" y="63"/>
                  <a:pt x="99" y="63"/>
                  <a:pt x="108" y="63"/>
                </a:cubicBezTo>
                <a:cubicBezTo>
                  <a:pt x="117" y="63"/>
                  <a:pt x="135" y="91"/>
                  <a:pt x="154" y="136"/>
                </a:cubicBezTo>
                <a:cubicBezTo>
                  <a:pt x="163" y="163"/>
                  <a:pt x="172" y="181"/>
                  <a:pt x="172" y="199"/>
                </a:cubicBezTo>
                <a:cubicBezTo>
                  <a:pt x="154" y="190"/>
                  <a:pt x="135" y="181"/>
                  <a:pt x="117" y="18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352">
            <a:extLst>
              <a:ext uri="{FF2B5EF4-FFF2-40B4-BE49-F238E27FC236}">
                <a16:creationId xmlns:a16="http://schemas.microsoft.com/office/drawing/2014/main" id="{207371C1-AC79-3446-A0BC-90D98A87F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10171" y="10507145"/>
            <a:ext cx="488723" cy="1191557"/>
          </a:xfrm>
          <a:custGeom>
            <a:avLst/>
            <a:gdLst>
              <a:gd name="T0" fmla="*/ 325 w 462"/>
              <a:gd name="T1" fmla="*/ 1130 h 1131"/>
              <a:gd name="T2" fmla="*/ 226 w 462"/>
              <a:gd name="T3" fmla="*/ 1084 h 1131"/>
              <a:gd name="T4" fmla="*/ 135 w 462"/>
              <a:gd name="T5" fmla="*/ 1130 h 1131"/>
              <a:gd name="T6" fmla="*/ 0 w 462"/>
              <a:gd name="T7" fmla="*/ 1003 h 1131"/>
              <a:gd name="T8" fmla="*/ 72 w 462"/>
              <a:gd name="T9" fmla="*/ 877 h 1131"/>
              <a:gd name="T10" fmla="*/ 99 w 462"/>
              <a:gd name="T11" fmla="*/ 850 h 1131"/>
              <a:gd name="T12" fmla="*/ 72 w 462"/>
              <a:gd name="T13" fmla="*/ 244 h 1131"/>
              <a:gd name="T14" fmla="*/ 36 w 462"/>
              <a:gd name="T15" fmla="*/ 217 h 1131"/>
              <a:gd name="T16" fmla="*/ 36 w 462"/>
              <a:gd name="T17" fmla="*/ 36 h 1131"/>
              <a:gd name="T18" fmla="*/ 226 w 462"/>
              <a:gd name="T19" fmla="*/ 36 h 1131"/>
              <a:gd name="T20" fmla="*/ 235 w 462"/>
              <a:gd name="T21" fmla="*/ 36 h 1131"/>
              <a:gd name="T22" fmla="*/ 416 w 462"/>
              <a:gd name="T23" fmla="*/ 36 h 1131"/>
              <a:gd name="T24" fmla="*/ 416 w 462"/>
              <a:gd name="T25" fmla="*/ 217 h 1131"/>
              <a:gd name="T26" fmla="*/ 389 w 462"/>
              <a:gd name="T27" fmla="*/ 244 h 1131"/>
              <a:gd name="T28" fmla="*/ 361 w 462"/>
              <a:gd name="T29" fmla="*/ 850 h 1131"/>
              <a:gd name="T30" fmla="*/ 389 w 462"/>
              <a:gd name="T31" fmla="*/ 877 h 1131"/>
              <a:gd name="T32" fmla="*/ 416 w 462"/>
              <a:gd name="T33" fmla="*/ 904 h 1131"/>
              <a:gd name="T34" fmla="*/ 416 w 462"/>
              <a:gd name="T35" fmla="*/ 1094 h 1131"/>
              <a:gd name="T36" fmla="*/ 226 w 462"/>
              <a:gd name="T37" fmla="*/ 1012 h 1131"/>
              <a:gd name="T38" fmla="*/ 253 w 462"/>
              <a:gd name="T39" fmla="*/ 1021 h 1131"/>
              <a:gd name="T40" fmla="*/ 325 w 462"/>
              <a:gd name="T41" fmla="*/ 1066 h 1131"/>
              <a:gd name="T42" fmla="*/ 397 w 462"/>
              <a:gd name="T43" fmla="*/ 1003 h 1131"/>
              <a:gd name="T44" fmla="*/ 352 w 462"/>
              <a:gd name="T45" fmla="*/ 922 h 1131"/>
              <a:gd name="T46" fmla="*/ 316 w 462"/>
              <a:gd name="T47" fmla="*/ 886 h 1131"/>
              <a:gd name="T48" fmla="*/ 307 w 462"/>
              <a:gd name="T49" fmla="*/ 262 h 1131"/>
              <a:gd name="T50" fmla="*/ 352 w 462"/>
              <a:gd name="T51" fmla="*/ 208 h 1131"/>
              <a:gd name="T52" fmla="*/ 380 w 462"/>
              <a:gd name="T53" fmla="*/ 180 h 1131"/>
              <a:gd name="T54" fmla="*/ 380 w 462"/>
              <a:gd name="T55" fmla="*/ 72 h 1131"/>
              <a:gd name="T56" fmla="*/ 280 w 462"/>
              <a:gd name="T57" fmla="*/ 72 h 1131"/>
              <a:gd name="T58" fmla="*/ 208 w 462"/>
              <a:gd name="T59" fmla="*/ 108 h 1131"/>
              <a:gd name="T60" fmla="*/ 135 w 462"/>
              <a:gd name="T61" fmla="*/ 54 h 1131"/>
              <a:gd name="T62" fmla="*/ 63 w 462"/>
              <a:gd name="T63" fmla="*/ 126 h 1131"/>
              <a:gd name="T64" fmla="*/ 108 w 462"/>
              <a:gd name="T65" fmla="*/ 208 h 1131"/>
              <a:gd name="T66" fmla="*/ 153 w 462"/>
              <a:gd name="T67" fmla="*/ 253 h 1131"/>
              <a:gd name="T68" fmla="*/ 163 w 462"/>
              <a:gd name="T69" fmla="*/ 858 h 1131"/>
              <a:gd name="T70" fmla="*/ 108 w 462"/>
              <a:gd name="T71" fmla="*/ 922 h 1131"/>
              <a:gd name="T72" fmla="*/ 81 w 462"/>
              <a:gd name="T73" fmla="*/ 949 h 1131"/>
              <a:gd name="T74" fmla="*/ 81 w 462"/>
              <a:gd name="T75" fmla="*/ 1048 h 1131"/>
              <a:gd name="T76" fmla="*/ 181 w 462"/>
              <a:gd name="T77" fmla="*/ 1048 h 1131"/>
              <a:gd name="T78" fmla="*/ 226 w 462"/>
              <a:gd name="T79" fmla="*/ 1012 h 1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62" h="1131">
                <a:moveTo>
                  <a:pt x="325" y="1130"/>
                </a:moveTo>
                <a:lnTo>
                  <a:pt x="325" y="1130"/>
                </a:lnTo>
                <a:cubicBezTo>
                  <a:pt x="298" y="1130"/>
                  <a:pt x="262" y="1112"/>
                  <a:pt x="235" y="1094"/>
                </a:cubicBezTo>
                <a:cubicBezTo>
                  <a:pt x="226" y="1084"/>
                  <a:pt x="226" y="1084"/>
                  <a:pt x="226" y="1084"/>
                </a:cubicBezTo>
                <a:cubicBezTo>
                  <a:pt x="226" y="1094"/>
                  <a:pt x="226" y="1094"/>
                  <a:pt x="226" y="1094"/>
                </a:cubicBezTo>
                <a:cubicBezTo>
                  <a:pt x="199" y="1112"/>
                  <a:pt x="163" y="1130"/>
                  <a:pt x="135" y="1130"/>
                </a:cubicBezTo>
                <a:cubicBezTo>
                  <a:pt x="99" y="1130"/>
                  <a:pt x="63" y="1112"/>
                  <a:pt x="36" y="1094"/>
                </a:cubicBezTo>
                <a:cubicBezTo>
                  <a:pt x="18" y="1066"/>
                  <a:pt x="0" y="1030"/>
                  <a:pt x="0" y="1003"/>
                </a:cubicBezTo>
                <a:cubicBezTo>
                  <a:pt x="0" y="967"/>
                  <a:pt x="18" y="931"/>
                  <a:pt x="36" y="904"/>
                </a:cubicBezTo>
                <a:cubicBezTo>
                  <a:pt x="72" y="877"/>
                  <a:pt x="72" y="877"/>
                  <a:pt x="72" y="877"/>
                </a:cubicBezTo>
                <a:lnTo>
                  <a:pt x="72" y="877"/>
                </a:lnTo>
                <a:cubicBezTo>
                  <a:pt x="99" y="850"/>
                  <a:pt x="99" y="850"/>
                  <a:pt x="99" y="850"/>
                </a:cubicBezTo>
                <a:cubicBezTo>
                  <a:pt x="99" y="280"/>
                  <a:pt x="99" y="280"/>
                  <a:pt x="99" y="280"/>
                </a:cubicBezTo>
                <a:cubicBezTo>
                  <a:pt x="72" y="244"/>
                  <a:pt x="72" y="244"/>
                  <a:pt x="72" y="244"/>
                </a:cubicBezTo>
                <a:lnTo>
                  <a:pt x="72" y="244"/>
                </a:lnTo>
                <a:cubicBezTo>
                  <a:pt x="36" y="217"/>
                  <a:pt x="36" y="217"/>
                  <a:pt x="36" y="217"/>
                </a:cubicBezTo>
                <a:cubicBezTo>
                  <a:pt x="18" y="190"/>
                  <a:pt x="0" y="163"/>
                  <a:pt x="0" y="126"/>
                </a:cubicBezTo>
                <a:cubicBezTo>
                  <a:pt x="0" y="90"/>
                  <a:pt x="18" y="63"/>
                  <a:pt x="36" y="36"/>
                </a:cubicBezTo>
                <a:cubicBezTo>
                  <a:pt x="63" y="9"/>
                  <a:pt x="99" y="0"/>
                  <a:pt x="135" y="0"/>
                </a:cubicBezTo>
                <a:cubicBezTo>
                  <a:pt x="163" y="0"/>
                  <a:pt x="199" y="9"/>
                  <a:pt x="226" y="36"/>
                </a:cubicBezTo>
                <a:cubicBezTo>
                  <a:pt x="226" y="45"/>
                  <a:pt x="226" y="45"/>
                  <a:pt x="226" y="45"/>
                </a:cubicBezTo>
                <a:cubicBezTo>
                  <a:pt x="235" y="36"/>
                  <a:pt x="235" y="36"/>
                  <a:pt x="235" y="36"/>
                </a:cubicBezTo>
                <a:cubicBezTo>
                  <a:pt x="262" y="9"/>
                  <a:pt x="298" y="0"/>
                  <a:pt x="325" y="0"/>
                </a:cubicBezTo>
                <a:cubicBezTo>
                  <a:pt x="361" y="0"/>
                  <a:pt x="397" y="9"/>
                  <a:pt x="416" y="36"/>
                </a:cubicBezTo>
                <a:cubicBezTo>
                  <a:pt x="443" y="63"/>
                  <a:pt x="461" y="90"/>
                  <a:pt x="461" y="126"/>
                </a:cubicBezTo>
                <a:cubicBezTo>
                  <a:pt x="461" y="163"/>
                  <a:pt x="443" y="190"/>
                  <a:pt x="416" y="217"/>
                </a:cubicBezTo>
                <a:cubicBezTo>
                  <a:pt x="389" y="244"/>
                  <a:pt x="389" y="244"/>
                  <a:pt x="389" y="244"/>
                </a:cubicBezTo>
                <a:lnTo>
                  <a:pt x="389" y="244"/>
                </a:lnTo>
                <a:cubicBezTo>
                  <a:pt x="361" y="280"/>
                  <a:pt x="361" y="280"/>
                  <a:pt x="361" y="280"/>
                </a:cubicBezTo>
                <a:cubicBezTo>
                  <a:pt x="361" y="850"/>
                  <a:pt x="361" y="850"/>
                  <a:pt x="361" y="850"/>
                </a:cubicBezTo>
                <a:cubicBezTo>
                  <a:pt x="389" y="877"/>
                  <a:pt x="389" y="877"/>
                  <a:pt x="389" y="877"/>
                </a:cubicBezTo>
                <a:lnTo>
                  <a:pt x="389" y="877"/>
                </a:lnTo>
                <a:cubicBezTo>
                  <a:pt x="416" y="904"/>
                  <a:pt x="416" y="904"/>
                  <a:pt x="416" y="904"/>
                </a:cubicBezTo>
                <a:lnTo>
                  <a:pt x="416" y="904"/>
                </a:lnTo>
                <a:cubicBezTo>
                  <a:pt x="443" y="931"/>
                  <a:pt x="461" y="967"/>
                  <a:pt x="461" y="1003"/>
                </a:cubicBezTo>
                <a:cubicBezTo>
                  <a:pt x="461" y="1030"/>
                  <a:pt x="443" y="1066"/>
                  <a:pt x="416" y="1094"/>
                </a:cubicBezTo>
                <a:cubicBezTo>
                  <a:pt x="397" y="1112"/>
                  <a:pt x="361" y="1130"/>
                  <a:pt x="325" y="1130"/>
                </a:cubicBezTo>
                <a:close/>
                <a:moveTo>
                  <a:pt x="226" y="1012"/>
                </a:moveTo>
                <a:lnTo>
                  <a:pt x="226" y="1012"/>
                </a:lnTo>
                <a:cubicBezTo>
                  <a:pt x="235" y="1012"/>
                  <a:pt x="244" y="1012"/>
                  <a:pt x="253" y="1021"/>
                </a:cubicBezTo>
                <a:cubicBezTo>
                  <a:pt x="280" y="1048"/>
                  <a:pt x="280" y="1048"/>
                  <a:pt x="280" y="1048"/>
                </a:cubicBezTo>
                <a:cubicBezTo>
                  <a:pt x="289" y="1066"/>
                  <a:pt x="307" y="1066"/>
                  <a:pt x="325" y="1066"/>
                </a:cubicBezTo>
                <a:cubicBezTo>
                  <a:pt x="352" y="1066"/>
                  <a:pt x="370" y="1066"/>
                  <a:pt x="380" y="1048"/>
                </a:cubicBezTo>
                <a:cubicBezTo>
                  <a:pt x="397" y="1039"/>
                  <a:pt x="397" y="1021"/>
                  <a:pt x="397" y="1003"/>
                </a:cubicBezTo>
                <a:cubicBezTo>
                  <a:pt x="397" y="976"/>
                  <a:pt x="397" y="958"/>
                  <a:pt x="380" y="949"/>
                </a:cubicBezTo>
                <a:cubicBezTo>
                  <a:pt x="352" y="922"/>
                  <a:pt x="352" y="922"/>
                  <a:pt x="352" y="922"/>
                </a:cubicBezTo>
                <a:lnTo>
                  <a:pt x="352" y="922"/>
                </a:lnTo>
                <a:cubicBezTo>
                  <a:pt x="316" y="886"/>
                  <a:pt x="316" y="886"/>
                  <a:pt x="316" y="886"/>
                </a:cubicBezTo>
                <a:cubicBezTo>
                  <a:pt x="307" y="877"/>
                  <a:pt x="307" y="867"/>
                  <a:pt x="307" y="858"/>
                </a:cubicBezTo>
                <a:cubicBezTo>
                  <a:pt x="307" y="262"/>
                  <a:pt x="307" y="262"/>
                  <a:pt x="307" y="262"/>
                </a:cubicBezTo>
                <a:cubicBezTo>
                  <a:pt x="307" y="253"/>
                  <a:pt x="307" y="253"/>
                  <a:pt x="316" y="244"/>
                </a:cubicBezTo>
                <a:cubicBezTo>
                  <a:pt x="352" y="208"/>
                  <a:pt x="352" y="208"/>
                  <a:pt x="352" y="208"/>
                </a:cubicBezTo>
                <a:lnTo>
                  <a:pt x="352" y="208"/>
                </a:lnTo>
                <a:cubicBezTo>
                  <a:pt x="380" y="180"/>
                  <a:pt x="380" y="180"/>
                  <a:pt x="380" y="180"/>
                </a:cubicBezTo>
                <a:cubicBezTo>
                  <a:pt x="397" y="163"/>
                  <a:pt x="397" y="144"/>
                  <a:pt x="397" y="126"/>
                </a:cubicBezTo>
                <a:cubicBezTo>
                  <a:pt x="397" y="108"/>
                  <a:pt x="397" y="90"/>
                  <a:pt x="380" y="72"/>
                </a:cubicBezTo>
                <a:cubicBezTo>
                  <a:pt x="370" y="63"/>
                  <a:pt x="352" y="54"/>
                  <a:pt x="325" y="54"/>
                </a:cubicBezTo>
                <a:cubicBezTo>
                  <a:pt x="307" y="54"/>
                  <a:pt x="289" y="63"/>
                  <a:pt x="280" y="72"/>
                </a:cubicBezTo>
                <a:cubicBezTo>
                  <a:pt x="253" y="108"/>
                  <a:pt x="253" y="108"/>
                  <a:pt x="253" y="108"/>
                </a:cubicBezTo>
                <a:cubicBezTo>
                  <a:pt x="235" y="117"/>
                  <a:pt x="217" y="117"/>
                  <a:pt x="208" y="108"/>
                </a:cubicBezTo>
                <a:cubicBezTo>
                  <a:pt x="181" y="72"/>
                  <a:pt x="181" y="72"/>
                  <a:pt x="181" y="72"/>
                </a:cubicBezTo>
                <a:cubicBezTo>
                  <a:pt x="172" y="63"/>
                  <a:pt x="153" y="54"/>
                  <a:pt x="135" y="54"/>
                </a:cubicBezTo>
                <a:cubicBezTo>
                  <a:pt x="108" y="54"/>
                  <a:pt x="90" y="63"/>
                  <a:pt x="81" y="72"/>
                </a:cubicBezTo>
                <a:cubicBezTo>
                  <a:pt x="63" y="90"/>
                  <a:pt x="63" y="108"/>
                  <a:pt x="63" y="126"/>
                </a:cubicBezTo>
                <a:cubicBezTo>
                  <a:pt x="63" y="144"/>
                  <a:pt x="63" y="163"/>
                  <a:pt x="81" y="180"/>
                </a:cubicBezTo>
                <a:cubicBezTo>
                  <a:pt x="108" y="208"/>
                  <a:pt x="108" y="208"/>
                  <a:pt x="108" y="208"/>
                </a:cubicBezTo>
                <a:lnTo>
                  <a:pt x="108" y="208"/>
                </a:lnTo>
                <a:cubicBezTo>
                  <a:pt x="153" y="253"/>
                  <a:pt x="153" y="253"/>
                  <a:pt x="153" y="253"/>
                </a:cubicBezTo>
                <a:cubicBezTo>
                  <a:pt x="153" y="253"/>
                  <a:pt x="163" y="262"/>
                  <a:pt x="163" y="271"/>
                </a:cubicBezTo>
                <a:cubicBezTo>
                  <a:pt x="163" y="858"/>
                  <a:pt x="163" y="858"/>
                  <a:pt x="163" y="858"/>
                </a:cubicBezTo>
                <a:cubicBezTo>
                  <a:pt x="163" y="867"/>
                  <a:pt x="153" y="867"/>
                  <a:pt x="153" y="877"/>
                </a:cubicBezTo>
                <a:cubicBezTo>
                  <a:pt x="108" y="922"/>
                  <a:pt x="108" y="922"/>
                  <a:pt x="108" y="922"/>
                </a:cubicBezTo>
                <a:lnTo>
                  <a:pt x="108" y="922"/>
                </a:lnTo>
                <a:cubicBezTo>
                  <a:pt x="81" y="949"/>
                  <a:pt x="81" y="949"/>
                  <a:pt x="81" y="949"/>
                </a:cubicBezTo>
                <a:cubicBezTo>
                  <a:pt x="63" y="958"/>
                  <a:pt x="63" y="976"/>
                  <a:pt x="63" y="1003"/>
                </a:cubicBezTo>
                <a:cubicBezTo>
                  <a:pt x="63" y="1021"/>
                  <a:pt x="63" y="1039"/>
                  <a:pt x="81" y="1048"/>
                </a:cubicBezTo>
                <a:cubicBezTo>
                  <a:pt x="90" y="1066"/>
                  <a:pt x="108" y="1066"/>
                  <a:pt x="135" y="1066"/>
                </a:cubicBezTo>
                <a:cubicBezTo>
                  <a:pt x="153" y="1066"/>
                  <a:pt x="172" y="1066"/>
                  <a:pt x="181" y="1048"/>
                </a:cubicBezTo>
                <a:cubicBezTo>
                  <a:pt x="208" y="1021"/>
                  <a:pt x="208" y="1021"/>
                  <a:pt x="208" y="1021"/>
                </a:cubicBezTo>
                <a:cubicBezTo>
                  <a:pt x="217" y="1012"/>
                  <a:pt x="226" y="1012"/>
                  <a:pt x="226" y="101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353">
            <a:extLst>
              <a:ext uri="{FF2B5EF4-FFF2-40B4-BE49-F238E27FC236}">
                <a16:creationId xmlns:a16="http://schemas.microsoft.com/office/drawing/2014/main" id="{3B0E4602-349D-E84D-81AF-1C40C73F3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4974" y="10507145"/>
            <a:ext cx="525959" cy="1191557"/>
          </a:xfrm>
          <a:custGeom>
            <a:avLst/>
            <a:gdLst>
              <a:gd name="T0" fmla="*/ 263 w 499"/>
              <a:gd name="T1" fmla="*/ 1130 h 1131"/>
              <a:gd name="T2" fmla="*/ 100 w 499"/>
              <a:gd name="T3" fmla="*/ 976 h 1131"/>
              <a:gd name="T4" fmla="*/ 100 w 499"/>
              <a:gd name="T5" fmla="*/ 768 h 1131"/>
              <a:gd name="T6" fmla="*/ 73 w 499"/>
              <a:gd name="T7" fmla="*/ 551 h 1131"/>
              <a:gd name="T8" fmla="*/ 19 w 499"/>
              <a:gd name="T9" fmla="*/ 171 h 1131"/>
              <a:gd name="T10" fmla="*/ 37 w 499"/>
              <a:gd name="T11" fmla="*/ 27 h 1131"/>
              <a:gd name="T12" fmla="*/ 100 w 499"/>
              <a:gd name="T13" fmla="*/ 0 h 1131"/>
              <a:gd name="T14" fmla="*/ 181 w 499"/>
              <a:gd name="T15" fmla="*/ 36 h 1131"/>
              <a:gd name="T16" fmla="*/ 272 w 499"/>
              <a:gd name="T17" fmla="*/ 63 h 1131"/>
              <a:gd name="T18" fmla="*/ 353 w 499"/>
              <a:gd name="T19" fmla="*/ 99 h 1131"/>
              <a:gd name="T20" fmla="*/ 434 w 499"/>
              <a:gd name="T21" fmla="*/ 144 h 1131"/>
              <a:gd name="T22" fmla="*/ 498 w 499"/>
              <a:gd name="T23" fmla="*/ 199 h 1131"/>
              <a:gd name="T24" fmla="*/ 498 w 499"/>
              <a:gd name="T25" fmla="*/ 289 h 1131"/>
              <a:gd name="T26" fmla="*/ 453 w 499"/>
              <a:gd name="T27" fmla="*/ 660 h 1131"/>
              <a:gd name="T28" fmla="*/ 434 w 499"/>
              <a:gd name="T29" fmla="*/ 850 h 1131"/>
              <a:gd name="T30" fmla="*/ 371 w 499"/>
              <a:gd name="T31" fmla="*/ 1084 h 1131"/>
              <a:gd name="T32" fmla="*/ 154 w 499"/>
              <a:gd name="T33" fmla="*/ 976 h 1131"/>
              <a:gd name="T34" fmla="*/ 263 w 499"/>
              <a:gd name="T35" fmla="*/ 1066 h 1131"/>
              <a:gd name="T36" fmla="*/ 371 w 499"/>
              <a:gd name="T37" fmla="*/ 976 h 1131"/>
              <a:gd name="T38" fmla="*/ 371 w 499"/>
              <a:gd name="T39" fmla="*/ 777 h 1131"/>
              <a:gd name="T40" fmla="*/ 434 w 499"/>
              <a:gd name="T41" fmla="*/ 289 h 1131"/>
              <a:gd name="T42" fmla="*/ 443 w 499"/>
              <a:gd name="T43" fmla="*/ 208 h 1131"/>
              <a:gd name="T44" fmla="*/ 425 w 499"/>
              <a:gd name="T45" fmla="*/ 208 h 1131"/>
              <a:gd name="T46" fmla="*/ 416 w 499"/>
              <a:gd name="T47" fmla="*/ 262 h 1131"/>
              <a:gd name="T48" fmla="*/ 362 w 499"/>
              <a:gd name="T49" fmla="*/ 253 h 1131"/>
              <a:gd name="T50" fmla="*/ 371 w 499"/>
              <a:gd name="T51" fmla="*/ 154 h 1131"/>
              <a:gd name="T52" fmla="*/ 353 w 499"/>
              <a:gd name="T53" fmla="*/ 244 h 1131"/>
              <a:gd name="T54" fmla="*/ 290 w 499"/>
              <a:gd name="T55" fmla="*/ 235 h 1131"/>
              <a:gd name="T56" fmla="*/ 299 w 499"/>
              <a:gd name="T57" fmla="*/ 117 h 1131"/>
              <a:gd name="T58" fmla="*/ 281 w 499"/>
              <a:gd name="T59" fmla="*/ 217 h 1131"/>
              <a:gd name="T60" fmla="*/ 217 w 499"/>
              <a:gd name="T61" fmla="*/ 208 h 1131"/>
              <a:gd name="T62" fmla="*/ 217 w 499"/>
              <a:gd name="T63" fmla="*/ 90 h 1131"/>
              <a:gd name="T64" fmla="*/ 190 w 499"/>
              <a:gd name="T65" fmla="*/ 208 h 1131"/>
              <a:gd name="T66" fmla="*/ 136 w 499"/>
              <a:gd name="T67" fmla="*/ 208 h 1131"/>
              <a:gd name="T68" fmla="*/ 127 w 499"/>
              <a:gd name="T69" fmla="*/ 63 h 1131"/>
              <a:gd name="T70" fmla="*/ 100 w 499"/>
              <a:gd name="T71" fmla="*/ 54 h 1131"/>
              <a:gd name="T72" fmla="*/ 73 w 499"/>
              <a:gd name="T73" fmla="*/ 90 h 1131"/>
              <a:gd name="T74" fmla="*/ 64 w 499"/>
              <a:gd name="T75" fmla="*/ 316 h 1131"/>
              <a:gd name="T76" fmla="*/ 145 w 499"/>
              <a:gd name="T77" fmla="*/ 587 h 1131"/>
              <a:gd name="T78" fmla="*/ 154 w 499"/>
              <a:gd name="T79" fmla="*/ 822 h 1131"/>
              <a:gd name="T80" fmla="*/ 371 w 499"/>
              <a:gd name="T81" fmla="*/ 967 h 1131"/>
              <a:gd name="T82" fmla="*/ 371 w 499"/>
              <a:gd name="T83" fmla="*/ 976 h 1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99" h="1131">
                <a:moveTo>
                  <a:pt x="263" y="1130"/>
                </a:moveTo>
                <a:lnTo>
                  <a:pt x="263" y="1130"/>
                </a:lnTo>
                <a:cubicBezTo>
                  <a:pt x="226" y="1130"/>
                  <a:pt x="181" y="1112"/>
                  <a:pt x="154" y="1094"/>
                </a:cubicBezTo>
                <a:cubicBezTo>
                  <a:pt x="118" y="1066"/>
                  <a:pt x="100" y="1021"/>
                  <a:pt x="100" y="976"/>
                </a:cubicBezTo>
                <a:cubicBezTo>
                  <a:pt x="100" y="976"/>
                  <a:pt x="100" y="949"/>
                  <a:pt x="100" y="822"/>
                </a:cubicBezTo>
                <a:cubicBezTo>
                  <a:pt x="100" y="795"/>
                  <a:pt x="100" y="768"/>
                  <a:pt x="100" y="768"/>
                </a:cubicBezTo>
                <a:cubicBezTo>
                  <a:pt x="100" y="651"/>
                  <a:pt x="91" y="614"/>
                  <a:pt x="91" y="605"/>
                </a:cubicBezTo>
                <a:cubicBezTo>
                  <a:pt x="91" y="596"/>
                  <a:pt x="82" y="578"/>
                  <a:pt x="73" y="551"/>
                </a:cubicBezTo>
                <a:cubicBezTo>
                  <a:pt x="37" y="470"/>
                  <a:pt x="0" y="371"/>
                  <a:pt x="9" y="298"/>
                </a:cubicBezTo>
                <a:cubicBezTo>
                  <a:pt x="19" y="253"/>
                  <a:pt x="19" y="217"/>
                  <a:pt x="19" y="171"/>
                </a:cubicBezTo>
                <a:cubicBezTo>
                  <a:pt x="19" y="90"/>
                  <a:pt x="19" y="90"/>
                  <a:pt x="19" y="90"/>
                </a:cubicBezTo>
                <a:cubicBezTo>
                  <a:pt x="19" y="63"/>
                  <a:pt x="28" y="45"/>
                  <a:pt x="37" y="27"/>
                </a:cubicBezTo>
                <a:cubicBezTo>
                  <a:pt x="55" y="9"/>
                  <a:pt x="82" y="0"/>
                  <a:pt x="100" y="0"/>
                </a:cubicBezTo>
                <a:lnTo>
                  <a:pt x="100" y="0"/>
                </a:lnTo>
                <a:cubicBezTo>
                  <a:pt x="127" y="0"/>
                  <a:pt x="154" y="9"/>
                  <a:pt x="163" y="27"/>
                </a:cubicBezTo>
                <a:cubicBezTo>
                  <a:pt x="172" y="27"/>
                  <a:pt x="172" y="36"/>
                  <a:pt x="181" y="36"/>
                </a:cubicBezTo>
                <a:cubicBezTo>
                  <a:pt x="190" y="36"/>
                  <a:pt x="208" y="27"/>
                  <a:pt x="217" y="27"/>
                </a:cubicBezTo>
                <a:cubicBezTo>
                  <a:pt x="245" y="36"/>
                  <a:pt x="263" y="45"/>
                  <a:pt x="272" y="63"/>
                </a:cubicBezTo>
                <a:cubicBezTo>
                  <a:pt x="281" y="63"/>
                  <a:pt x="290" y="54"/>
                  <a:pt x="299" y="54"/>
                </a:cubicBezTo>
                <a:cubicBezTo>
                  <a:pt x="326" y="63"/>
                  <a:pt x="344" y="72"/>
                  <a:pt x="353" y="99"/>
                </a:cubicBezTo>
                <a:cubicBezTo>
                  <a:pt x="371" y="90"/>
                  <a:pt x="380" y="90"/>
                  <a:pt x="398" y="99"/>
                </a:cubicBezTo>
                <a:cubicBezTo>
                  <a:pt x="416" y="108"/>
                  <a:pt x="425" y="126"/>
                  <a:pt x="434" y="144"/>
                </a:cubicBezTo>
                <a:cubicBezTo>
                  <a:pt x="434" y="144"/>
                  <a:pt x="443" y="144"/>
                  <a:pt x="453" y="144"/>
                </a:cubicBezTo>
                <a:cubicBezTo>
                  <a:pt x="471" y="154"/>
                  <a:pt x="489" y="171"/>
                  <a:pt x="498" y="199"/>
                </a:cubicBezTo>
                <a:lnTo>
                  <a:pt x="498" y="208"/>
                </a:lnTo>
                <a:cubicBezTo>
                  <a:pt x="498" y="289"/>
                  <a:pt x="498" y="289"/>
                  <a:pt x="498" y="289"/>
                </a:cubicBezTo>
                <a:cubicBezTo>
                  <a:pt x="498" y="298"/>
                  <a:pt x="498" y="361"/>
                  <a:pt x="489" y="443"/>
                </a:cubicBezTo>
                <a:cubicBezTo>
                  <a:pt x="480" y="551"/>
                  <a:pt x="471" y="624"/>
                  <a:pt x="453" y="660"/>
                </a:cubicBezTo>
                <a:cubicBezTo>
                  <a:pt x="443" y="678"/>
                  <a:pt x="434" y="714"/>
                  <a:pt x="434" y="777"/>
                </a:cubicBezTo>
                <a:cubicBezTo>
                  <a:pt x="434" y="786"/>
                  <a:pt x="434" y="813"/>
                  <a:pt x="434" y="850"/>
                </a:cubicBezTo>
                <a:cubicBezTo>
                  <a:pt x="425" y="976"/>
                  <a:pt x="425" y="976"/>
                  <a:pt x="425" y="976"/>
                </a:cubicBezTo>
                <a:cubicBezTo>
                  <a:pt x="425" y="1021"/>
                  <a:pt x="407" y="1058"/>
                  <a:pt x="371" y="1084"/>
                </a:cubicBezTo>
                <a:cubicBezTo>
                  <a:pt x="344" y="1112"/>
                  <a:pt x="308" y="1130"/>
                  <a:pt x="263" y="1130"/>
                </a:cubicBezTo>
                <a:close/>
                <a:moveTo>
                  <a:pt x="154" y="976"/>
                </a:moveTo>
                <a:lnTo>
                  <a:pt x="154" y="976"/>
                </a:lnTo>
                <a:cubicBezTo>
                  <a:pt x="163" y="1039"/>
                  <a:pt x="208" y="1066"/>
                  <a:pt x="263" y="1066"/>
                </a:cubicBezTo>
                <a:lnTo>
                  <a:pt x="263" y="1066"/>
                </a:lnTo>
                <a:cubicBezTo>
                  <a:pt x="317" y="1066"/>
                  <a:pt x="362" y="1039"/>
                  <a:pt x="371" y="976"/>
                </a:cubicBezTo>
                <a:cubicBezTo>
                  <a:pt x="371" y="967"/>
                  <a:pt x="371" y="895"/>
                  <a:pt x="371" y="841"/>
                </a:cubicBezTo>
                <a:cubicBezTo>
                  <a:pt x="371" y="786"/>
                  <a:pt x="371" y="777"/>
                  <a:pt x="371" y="777"/>
                </a:cubicBezTo>
                <a:cubicBezTo>
                  <a:pt x="380" y="714"/>
                  <a:pt x="389" y="669"/>
                  <a:pt x="398" y="633"/>
                </a:cubicBezTo>
                <a:cubicBezTo>
                  <a:pt x="425" y="569"/>
                  <a:pt x="434" y="361"/>
                  <a:pt x="434" y="289"/>
                </a:cubicBezTo>
                <a:lnTo>
                  <a:pt x="434" y="289"/>
                </a:lnTo>
                <a:cubicBezTo>
                  <a:pt x="443" y="208"/>
                  <a:pt x="443" y="208"/>
                  <a:pt x="443" y="208"/>
                </a:cubicBezTo>
                <a:lnTo>
                  <a:pt x="434" y="208"/>
                </a:lnTo>
                <a:cubicBezTo>
                  <a:pt x="434" y="199"/>
                  <a:pt x="434" y="208"/>
                  <a:pt x="425" y="208"/>
                </a:cubicBezTo>
                <a:lnTo>
                  <a:pt x="425" y="208"/>
                </a:lnTo>
                <a:cubicBezTo>
                  <a:pt x="416" y="262"/>
                  <a:pt x="416" y="262"/>
                  <a:pt x="416" y="262"/>
                </a:cubicBezTo>
                <a:cubicBezTo>
                  <a:pt x="416" y="280"/>
                  <a:pt x="398" y="289"/>
                  <a:pt x="380" y="289"/>
                </a:cubicBezTo>
                <a:cubicBezTo>
                  <a:pt x="371" y="280"/>
                  <a:pt x="362" y="271"/>
                  <a:pt x="362" y="253"/>
                </a:cubicBezTo>
                <a:cubicBezTo>
                  <a:pt x="371" y="154"/>
                  <a:pt x="371" y="154"/>
                  <a:pt x="371" y="154"/>
                </a:cubicBezTo>
                <a:lnTo>
                  <a:pt x="371" y="154"/>
                </a:lnTo>
                <a:lnTo>
                  <a:pt x="371" y="154"/>
                </a:lnTo>
                <a:cubicBezTo>
                  <a:pt x="353" y="244"/>
                  <a:pt x="353" y="244"/>
                  <a:pt x="353" y="244"/>
                </a:cubicBezTo>
                <a:cubicBezTo>
                  <a:pt x="344" y="262"/>
                  <a:pt x="335" y="271"/>
                  <a:pt x="317" y="271"/>
                </a:cubicBezTo>
                <a:cubicBezTo>
                  <a:pt x="299" y="271"/>
                  <a:pt x="290" y="253"/>
                  <a:pt x="290" y="235"/>
                </a:cubicBezTo>
                <a:cubicBezTo>
                  <a:pt x="299" y="117"/>
                  <a:pt x="299" y="117"/>
                  <a:pt x="299" y="117"/>
                </a:cubicBezTo>
                <a:lnTo>
                  <a:pt x="299" y="117"/>
                </a:lnTo>
                <a:cubicBezTo>
                  <a:pt x="290" y="117"/>
                  <a:pt x="290" y="117"/>
                  <a:pt x="290" y="117"/>
                </a:cubicBezTo>
                <a:cubicBezTo>
                  <a:pt x="281" y="217"/>
                  <a:pt x="281" y="217"/>
                  <a:pt x="281" y="217"/>
                </a:cubicBezTo>
                <a:cubicBezTo>
                  <a:pt x="272" y="226"/>
                  <a:pt x="263" y="244"/>
                  <a:pt x="245" y="235"/>
                </a:cubicBezTo>
                <a:cubicBezTo>
                  <a:pt x="236" y="235"/>
                  <a:pt x="217" y="226"/>
                  <a:pt x="217" y="208"/>
                </a:cubicBezTo>
                <a:cubicBezTo>
                  <a:pt x="226" y="90"/>
                  <a:pt x="226" y="90"/>
                  <a:pt x="226" y="90"/>
                </a:cubicBezTo>
                <a:cubicBezTo>
                  <a:pt x="217" y="90"/>
                  <a:pt x="217" y="90"/>
                  <a:pt x="217" y="90"/>
                </a:cubicBezTo>
                <a:cubicBezTo>
                  <a:pt x="208" y="90"/>
                  <a:pt x="208" y="90"/>
                  <a:pt x="208" y="90"/>
                </a:cubicBezTo>
                <a:cubicBezTo>
                  <a:pt x="190" y="208"/>
                  <a:pt x="190" y="208"/>
                  <a:pt x="190" y="208"/>
                </a:cubicBezTo>
                <a:cubicBezTo>
                  <a:pt x="190" y="226"/>
                  <a:pt x="181" y="235"/>
                  <a:pt x="163" y="235"/>
                </a:cubicBezTo>
                <a:cubicBezTo>
                  <a:pt x="145" y="235"/>
                  <a:pt x="136" y="226"/>
                  <a:pt x="136" y="208"/>
                </a:cubicBezTo>
                <a:cubicBezTo>
                  <a:pt x="136" y="208"/>
                  <a:pt x="136" y="135"/>
                  <a:pt x="136" y="90"/>
                </a:cubicBezTo>
                <a:cubicBezTo>
                  <a:pt x="136" y="81"/>
                  <a:pt x="136" y="72"/>
                  <a:pt x="127" y="63"/>
                </a:cubicBezTo>
                <a:cubicBezTo>
                  <a:pt x="118" y="54"/>
                  <a:pt x="109" y="54"/>
                  <a:pt x="100" y="54"/>
                </a:cubicBezTo>
                <a:lnTo>
                  <a:pt x="100" y="54"/>
                </a:lnTo>
                <a:cubicBezTo>
                  <a:pt x="91" y="54"/>
                  <a:pt x="91" y="63"/>
                  <a:pt x="82" y="63"/>
                </a:cubicBezTo>
                <a:cubicBezTo>
                  <a:pt x="73" y="72"/>
                  <a:pt x="73" y="81"/>
                  <a:pt x="73" y="90"/>
                </a:cubicBezTo>
                <a:cubicBezTo>
                  <a:pt x="82" y="171"/>
                  <a:pt x="82" y="171"/>
                  <a:pt x="82" y="171"/>
                </a:cubicBezTo>
                <a:cubicBezTo>
                  <a:pt x="82" y="217"/>
                  <a:pt x="73" y="262"/>
                  <a:pt x="64" y="316"/>
                </a:cubicBezTo>
                <a:cubicBezTo>
                  <a:pt x="55" y="361"/>
                  <a:pt x="100" y="470"/>
                  <a:pt x="118" y="533"/>
                </a:cubicBezTo>
                <a:cubicBezTo>
                  <a:pt x="136" y="560"/>
                  <a:pt x="145" y="578"/>
                  <a:pt x="145" y="587"/>
                </a:cubicBezTo>
                <a:cubicBezTo>
                  <a:pt x="145" y="596"/>
                  <a:pt x="154" y="624"/>
                  <a:pt x="154" y="759"/>
                </a:cubicBezTo>
                <a:cubicBezTo>
                  <a:pt x="154" y="768"/>
                  <a:pt x="154" y="786"/>
                  <a:pt x="154" y="822"/>
                </a:cubicBezTo>
                <a:cubicBezTo>
                  <a:pt x="154" y="877"/>
                  <a:pt x="154" y="958"/>
                  <a:pt x="154" y="976"/>
                </a:cubicBezTo>
                <a:close/>
                <a:moveTo>
                  <a:pt x="371" y="967"/>
                </a:moveTo>
                <a:lnTo>
                  <a:pt x="371" y="967"/>
                </a:lnTo>
                <a:cubicBezTo>
                  <a:pt x="371" y="967"/>
                  <a:pt x="371" y="967"/>
                  <a:pt x="371" y="976"/>
                </a:cubicBezTo>
                <a:cubicBezTo>
                  <a:pt x="371" y="967"/>
                  <a:pt x="371" y="967"/>
                  <a:pt x="371" y="96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4" name="Grupo 73">
            <a:extLst>
              <a:ext uri="{FF2B5EF4-FFF2-40B4-BE49-F238E27FC236}">
                <a16:creationId xmlns:a16="http://schemas.microsoft.com/office/drawing/2014/main" id="{C61FE2BF-2B0D-8C45-8E31-BB56914520A1}"/>
              </a:ext>
            </a:extLst>
          </p:cNvPr>
          <p:cNvGrpSpPr/>
          <p:nvPr/>
        </p:nvGrpSpPr>
        <p:grpSpPr>
          <a:xfrm>
            <a:off x="2668308" y="1051704"/>
            <a:ext cx="19041035" cy="2561450"/>
            <a:chOff x="2668308" y="861425"/>
            <a:chExt cx="19041035" cy="2561450"/>
          </a:xfrm>
        </p:grpSpPr>
        <p:sp>
          <p:nvSpPr>
            <p:cNvPr id="75" name="CuadroTexto 74">
              <a:extLst>
                <a:ext uri="{FF2B5EF4-FFF2-40B4-BE49-F238E27FC236}">
                  <a16:creationId xmlns:a16="http://schemas.microsoft.com/office/drawing/2014/main" id="{CDF64838-8104-B146-A33C-4540F044A306}"/>
                </a:ext>
              </a:extLst>
            </p:cNvPr>
            <p:cNvSpPr txBox="1"/>
            <p:nvPr/>
          </p:nvSpPr>
          <p:spPr>
            <a:xfrm>
              <a:off x="10546393" y="861425"/>
              <a:ext cx="328487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Health</a:t>
              </a:r>
            </a:p>
          </p:txBody>
        </p:sp>
        <p:sp>
          <p:nvSpPr>
            <p:cNvPr id="76" name="CuadroTexto 75">
              <a:extLst>
                <a:ext uri="{FF2B5EF4-FFF2-40B4-BE49-F238E27FC236}">
                  <a16:creationId xmlns:a16="http://schemas.microsoft.com/office/drawing/2014/main" id="{483AE0D0-C163-4543-A02F-69CAFEDB4D5D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77" name="Grupo 76">
            <a:extLst>
              <a:ext uri="{FF2B5EF4-FFF2-40B4-BE49-F238E27FC236}">
                <a16:creationId xmlns:a16="http://schemas.microsoft.com/office/drawing/2014/main" id="{6CB58BF4-E2D7-8A46-AF93-C613F2EEE683}"/>
              </a:ext>
            </a:extLst>
          </p:cNvPr>
          <p:cNvGrpSpPr/>
          <p:nvPr/>
        </p:nvGrpSpPr>
        <p:grpSpPr>
          <a:xfrm>
            <a:off x="14295870" y="7860219"/>
            <a:ext cx="4236804" cy="1365439"/>
            <a:chOff x="4263265" y="1861451"/>
            <a:chExt cx="4236804" cy="1365439"/>
          </a:xfrm>
        </p:grpSpPr>
        <p:sp>
          <p:nvSpPr>
            <p:cNvPr id="78" name="CuadroTexto 395">
              <a:extLst>
                <a:ext uri="{FF2B5EF4-FFF2-40B4-BE49-F238E27FC236}">
                  <a16:creationId xmlns:a16="http://schemas.microsoft.com/office/drawing/2014/main" id="{8E239C5E-08E1-CE42-B396-9B1107D9BFA6}"/>
                </a:ext>
              </a:extLst>
            </p:cNvPr>
            <p:cNvSpPr txBox="1"/>
            <p:nvPr/>
          </p:nvSpPr>
          <p:spPr>
            <a:xfrm flipH="1">
              <a:off x="6106268" y="186145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79" name="Rectangle 40">
              <a:extLst>
                <a:ext uri="{FF2B5EF4-FFF2-40B4-BE49-F238E27FC236}">
                  <a16:creationId xmlns:a16="http://schemas.microsoft.com/office/drawing/2014/main" id="{66F8CF45-BCB8-0649-87F4-8EF7FE6D7A6C}"/>
                </a:ext>
              </a:extLst>
            </p:cNvPr>
            <p:cNvSpPr/>
            <p:nvPr/>
          </p:nvSpPr>
          <p:spPr>
            <a:xfrm>
              <a:off x="4263265" y="2395893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well as the marketing.</a:t>
              </a:r>
            </a:p>
          </p:txBody>
        </p:sp>
      </p:grpSp>
      <p:grpSp>
        <p:nvGrpSpPr>
          <p:cNvPr id="80" name="Grupo 79">
            <a:extLst>
              <a:ext uri="{FF2B5EF4-FFF2-40B4-BE49-F238E27FC236}">
                <a16:creationId xmlns:a16="http://schemas.microsoft.com/office/drawing/2014/main" id="{F3C18526-1CBA-0F49-8D98-6FE9E6EBEA7E}"/>
              </a:ext>
            </a:extLst>
          </p:cNvPr>
          <p:cNvGrpSpPr/>
          <p:nvPr/>
        </p:nvGrpSpPr>
        <p:grpSpPr>
          <a:xfrm>
            <a:off x="14258593" y="10402500"/>
            <a:ext cx="4240975" cy="1400845"/>
            <a:chOff x="4250958" y="4721942"/>
            <a:chExt cx="4240975" cy="1400845"/>
          </a:xfrm>
        </p:grpSpPr>
        <p:sp>
          <p:nvSpPr>
            <p:cNvPr id="81" name="CuadroTexto 395">
              <a:extLst>
                <a:ext uri="{FF2B5EF4-FFF2-40B4-BE49-F238E27FC236}">
                  <a16:creationId xmlns:a16="http://schemas.microsoft.com/office/drawing/2014/main" id="{373B0555-ED5A-E240-84ED-1677D2DB2071}"/>
                </a:ext>
              </a:extLst>
            </p:cNvPr>
            <p:cNvSpPr txBox="1"/>
            <p:nvPr/>
          </p:nvSpPr>
          <p:spPr>
            <a:xfrm flipH="1">
              <a:off x="6109258" y="4721942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82" name="Rectangle 40">
              <a:extLst>
                <a:ext uri="{FF2B5EF4-FFF2-40B4-BE49-F238E27FC236}">
                  <a16:creationId xmlns:a16="http://schemas.microsoft.com/office/drawing/2014/main" id="{C5494F23-F0FC-DF48-AF60-B9B9F3DB444D}"/>
                </a:ext>
              </a:extLst>
            </p:cNvPr>
            <p:cNvSpPr/>
            <p:nvPr/>
          </p:nvSpPr>
          <p:spPr>
            <a:xfrm>
              <a:off x="4250958" y="5291790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well as the marketing.</a:t>
              </a:r>
            </a:p>
          </p:txBody>
        </p:sp>
      </p:grpSp>
      <p:grpSp>
        <p:nvGrpSpPr>
          <p:cNvPr id="83" name="Grupo 82">
            <a:extLst>
              <a:ext uri="{FF2B5EF4-FFF2-40B4-BE49-F238E27FC236}">
                <a16:creationId xmlns:a16="http://schemas.microsoft.com/office/drawing/2014/main" id="{931E458B-6660-5044-A54C-2818B1F3AB14}"/>
              </a:ext>
            </a:extLst>
          </p:cNvPr>
          <p:cNvGrpSpPr/>
          <p:nvPr/>
        </p:nvGrpSpPr>
        <p:grpSpPr>
          <a:xfrm>
            <a:off x="5876700" y="10341909"/>
            <a:ext cx="4236804" cy="1431939"/>
            <a:chOff x="4208458" y="7650699"/>
            <a:chExt cx="4236804" cy="1431939"/>
          </a:xfrm>
        </p:grpSpPr>
        <p:sp>
          <p:nvSpPr>
            <p:cNvPr id="84" name="CuadroTexto 395">
              <a:extLst>
                <a:ext uri="{FF2B5EF4-FFF2-40B4-BE49-F238E27FC236}">
                  <a16:creationId xmlns:a16="http://schemas.microsoft.com/office/drawing/2014/main" id="{E31020DF-BE61-764D-8E37-42372754AB25}"/>
                </a:ext>
              </a:extLst>
            </p:cNvPr>
            <p:cNvSpPr txBox="1"/>
            <p:nvPr/>
          </p:nvSpPr>
          <p:spPr>
            <a:xfrm flipH="1">
              <a:off x="4263265" y="7650699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85" name="Rectangle 40">
              <a:extLst>
                <a:ext uri="{FF2B5EF4-FFF2-40B4-BE49-F238E27FC236}">
                  <a16:creationId xmlns:a16="http://schemas.microsoft.com/office/drawing/2014/main" id="{0328D70E-6B09-1348-9ACF-3DB1E0A1C3BD}"/>
                </a:ext>
              </a:extLst>
            </p:cNvPr>
            <p:cNvSpPr/>
            <p:nvPr/>
          </p:nvSpPr>
          <p:spPr>
            <a:xfrm>
              <a:off x="4208458" y="8251641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well as the marketing.</a:t>
              </a:r>
            </a:p>
          </p:txBody>
        </p:sp>
      </p:grpSp>
      <p:grpSp>
        <p:nvGrpSpPr>
          <p:cNvPr id="86" name="Grupo 85">
            <a:extLst>
              <a:ext uri="{FF2B5EF4-FFF2-40B4-BE49-F238E27FC236}">
                <a16:creationId xmlns:a16="http://schemas.microsoft.com/office/drawing/2014/main" id="{BAD48D4D-548F-4742-85DD-01033FB2E195}"/>
              </a:ext>
            </a:extLst>
          </p:cNvPr>
          <p:cNvGrpSpPr/>
          <p:nvPr/>
        </p:nvGrpSpPr>
        <p:grpSpPr>
          <a:xfrm>
            <a:off x="5876700" y="7847462"/>
            <a:ext cx="4236804" cy="1390954"/>
            <a:chOff x="4247967" y="10620441"/>
            <a:chExt cx="4236804" cy="1390954"/>
          </a:xfrm>
        </p:grpSpPr>
        <p:sp>
          <p:nvSpPr>
            <p:cNvPr id="87" name="CuadroTexto 395">
              <a:extLst>
                <a:ext uri="{FF2B5EF4-FFF2-40B4-BE49-F238E27FC236}">
                  <a16:creationId xmlns:a16="http://schemas.microsoft.com/office/drawing/2014/main" id="{E02D51D2-3445-F24E-86F7-5399F2025323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88" name="Rectangle 40">
              <a:extLst>
                <a:ext uri="{FF2B5EF4-FFF2-40B4-BE49-F238E27FC236}">
                  <a16:creationId xmlns:a16="http://schemas.microsoft.com/office/drawing/2014/main" id="{60354BA7-3F22-5B43-A0DD-4539F74219D7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261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Freeform 328">
            <a:extLst>
              <a:ext uri="{FF2B5EF4-FFF2-40B4-BE49-F238E27FC236}">
                <a16:creationId xmlns:a16="http://schemas.microsoft.com/office/drawing/2014/main" id="{B449B4A6-628B-AE4B-B686-3FFA39A98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3572" y="6047606"/>
            <a:ext cx="6543019" cy="5879969"/>
          </a:xfrm>
          <a:custGeom>
            <a:avLst/>
            <a:gdLst>
              <a:gd name="T0" fmla="*/ 6179 w 6265"/>
              <a:gd name="T1" fmla="*/ 1657 h 5632"/>
              <a:gd name="T2" fmla="*/ 6179 w 6265"/>
              <a:gd name="T3" fmla="*/ 1657 h 5632"/>
              <a:gd name="T4" fmla="*/ 5563 w 6265"/>
              <a:gd name="T5" fmla="*/ 615 h 5632"/>
              <a:gd name="T6" fmla="*/ 3443 w 6265"/>
              <a:gd name="T7" fmla="*/ 419 h 5632"/>
              <a:gd name="T8" fmla="*/ 3111 w 6265"/>
              <a:gd name="T9" fmla="*/ 504 h 5632"/>
              <a:gd name="T10" fmla="*/ 2795 w 6265"/>
              <a:gd name="T11" fmla="*/ 436 h 5632"/>
              <a:gd name="T12" fmla="*/ 735 w 6265"/>
              <a:gd name="T13" fmla="*/ 675 h 5632"/>
              <a:gd name="T14" fmla="*/ 111 w 6265"/>
              <a:gd name="T15" fmla="*/ 1589 h 5632"/>
              <a:gd name="T16" fmla="*/ 69 w 6265"/>
              <a:gd name="T17" fmla="*/ 2674 h 5632"/>
              <a:gd name="T18" fmla="*/ 863 w 6265"/>
              <a:gd name="T19" fmla="*/ 4460 h 5632"/>
              <a:gd name="T20" fmla="*/ 2103 w 6265"/>
              <a:gd name="T21" fmla="*/ 5511 h 5632"/>
              <a:gd name="T22" fmla="*/ 2855 w 6265"/>
              <a:gd name="T23" fmla="*/ 5486 h 5632"/>
              <a:gd name="T24" fmla="*/ 3128 w 6265"/>
              <a:gd name="T25" fmla="*/ 5426 h 5632"/>
              <a:gd name="T26" fmla="*/ 3401 w 6265"/>
              <a:gd name="T27" fmla="*/ 5486 h 5632"/>
              <a:gd name="T28" fmla="*/ 3820 w 6265"/>
              <a:gd name="T29" fmla="*/ 5571 h 5632"/>
              <a:gd name="T30" fmla="*/ 4179 w 6265"/>
              <a:gd name="T31" fmla="*/ 5520 h 5632"/>
              <a:gd name="T32" fmla="*/ 5358 w 6265"/>
              <a:gd name="T33" fmla="*/ 4554 h 5632"/>
              <a:gd name="T34" fmla="*/ 6162 w 6265"/>
              <a:gd name="T35" fmla="*/ 2853 h 5632"/>
              <a:gd name="T36" fmla="*/ 6179 w 6265"/>
              <a:gd name="T37" fmla="*/ 1657 h 5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265" h="5632">
                <a:moveTo>
                  <a:pt x="6179" y="1657"/>
                </a:moveTo>
                <a:lnTo>
                  <a:pt x="6179" y="1657"/>
                </a:lnTo>
                <a:cubicBezTo>
                  <a:pt x="6085" y="1238"/>
                  <a:pt x="5880" y="888"/>
                  <a:pt x="5563" y="615"/>
                </a:cubicBezTo>
                <a:cubicBezTo>
                  <a:pt x="4871" y="0"/>
                  <a:pt x="3982" y="265"/>
                  <a:pt x="3443" y="419"/>
                </a:cubicBezTo>
                <a:cubicBezTo>
                  <a:pt x="3307" y="461"/>
                  <a:pt x="3170" y="504"/>
                  <a:pt x="3111" y="504"/>
                </a:cubicBezTo>
                <a:cubicBezTo>
                  <a:pt x="3051" y="504"/>
                  <a:pt x="2923" y="470"/>
                  <a:pt x="2795" y="436"/>
                </a:cubicBezTo>
                <a:cubicBezTo>
                  <a:pt x="2291" y="316"/>
                  <a:pt x="1462" y="111"/>
                  <a:pt x="735" y="675"/>
                </a:cubicBezTo>
                <a:cubicBezTo>
                  <a:pt x="427" y="913"/>
                  <a:pt x="214" y="1221"/>
                  <a:pt x="111" y="1589"/>
                </a:cubicBezTo>
                <a:cubicBezTo>
                  <a:pt x="17" y="1913"/>
                  <a:pt x="0" y="2272"/>
                  <a:pt x="69" y="2674"/>
                </a:cubicBezTo>
                <a:cubicBezTo>
                  <a:pt x="171" y="3264"/>
                  <a:pt x="453" y="3905"/>
                  <a:pt x="863" y="4460"/>
                </a:cubicBezTo>
                <a:cubicBezTo>
                  <a:pt x="1265" y="5007"/>
                  <a:pt x="1710" y="5383"/>
                  <a:pt x="2103" y="5511"/>
                </a:cubicBezTo>
                <a:cubicBezTo>
                  <a:pt x="2462" y="5631"/>
                  <a:pt x="2675" y="5554"/>
                  <a:pt x="2855" y="5486"/>
                </a:cubicBezTo>
                <a:cubicBezTo>
                  <a:pt x="2949" y="5452"/>
                  <a:pt x="3026" y="5426"/>
                  <a:pt x="3128" y="5426"/>
                </a:cubicBezTo>
                <a:cubicBezTo>
                  <a:pt x="3230" y="5426"/>
                  <a:pt x="3307" y="5452"/>
                  <a:pt x="3401" y="5486"/>
                </a:cubicBezTo>
                <a:cubicBezTo>
                  <a:pt x="3512" y="5528"/>
                  <a:pt x="3640" y="5571"/>
                  <a:pt x="3820" y="5571"/>
                </a:cubicBezTo>
                <a:cubicBezTo>
                  <a:pt x="3922" y="5571"/>
                  <a:pt x="4042" y="5563"/>
                  <a:pt x="4179" y="5520"/>
                </a:cubicBezTo>
                <a:cubicBezTo>
                  <a:pt x="4555" y="5409"/>
                  <a:pt x="4982" y="5050"/>
                  <a:pt x="5358" y="4554"/>
                </a:cubicBezTo>
                <a:cubicBezTo>
                  <a:pt x="5751" y="4033"/>
                  <a:pt x="6033" y="3435"/>
                  <a:pt x="6162" y="2853"/>
                </a:cubicBezTo>
                <a:cubicBezTo>
                  <a:pt x="6256" y="2417"/>
                  <a:pt x="6264" y="2016"/>
                  <a:pt x="6179" y="165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29">
            <a:extLst>
              <a:ext uri="{FF2B5EF4-FFF2-40B4-BE49-F238E27FC236}">
                <a16:creationId xmlns:a16="http://schemas.microsoft.com/office/drawing/2014/main" id="{2CDD529D-2D89-634D-8AE7-D626000D3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5098" y="6356107"/>
            <a:ext cx="5879968" cy="5281384"/>
          </a:xfrm>
          <a:custGeom>
            <a:avLst/>
            <a:gdLst>
              <a:gd name="T0" fmla="*/ 5555 w 5633"/>
              <a:gd name="T1" fmla="*/ 1486 h 5060"/>
              <a:gd name="T2" fmla="*/ 5555 w 5633"/>
              <a:gd name="T3" fmla="*/ 1486 h 5060"/>
              <a:gd name="T4" fmla="*/ 4999 w 5633"/>
              <a:gd name="T5" fmla="*/ 546 h 5060"/>
              <a:gd name="T6" fmla="*/ 3093 w 5633"/>
              <a:gd name="T7" fmla="*/ 376 h 5060"/>
              <a:gd name="T8" fmla="*/ 2795 w 5633"/>
              <a:gd name="T9" fmla="*/ 443 h 5060"/>
              <a:gd name="T10" fmla="*/ 2513 w 5633"/>
              <a:gd name="T11" fmla="*/ 384 h 5060"/>
              <a:gd name="T12" fmla="*/ 667 w 5633"/>
              <a:gd name="T13" fmla="*/ 597 h 5060"/>
              <a:gd name="T14" fmla="*/ 103 w 5633"/>
              <a:gd name="T15" fmla="*/ 1418 h 5060"/>
              <a:gd name="T16" fmla="*/ 60 w 5633"/>
              <a:gd name="T17" fmla="*/ 2392 h 5060"/>
              <a:gd name="T18" fmla="*/ 778 w 5633"/>
              <a:gd name="T19" fmla="*/ 4007 h 5060"/>
              <a:gd name="T20" fmla="*/ 1889 w 5633"/>
              <a:gd name="T21" fmla="*/ 4947 h 5060"/>
              <a:gd name="T22" fmla="*/ 2564 w 5633"/>
              <a:gd name="T23" fmla="*/ 4930 h 5060"/>
              <a:gd name="T24" fmla="*/ 2812 w 5633"/>
              <a:gd name="T25" fmla="*/ 4871 h 5060"/>
              <a:gd name="T26" fmla="*/ 3059 w 5633"/>
              <a:gd name="T27" fmla="*/ 4922 h 5060"/>
              <a:gd name="T28" fmla="*/ 3435 w 5633"/>
              <a:gd name="T29" fmla="*/ 5007 h 5060"/>
              <a:gd name="T30" fmla="*/ 3760 w 5633"/>
              <a:gd name="T31" fmla="*/ 4956 h 5060"/>
              <a:gd name="T32" fmla="*/ 4820 w 5633"/>
              <a:gd name="T33" fmla="*/ 4084 h 5060"/>
              <a:gd name="T34" fmla="*/ 5538 w 5633"/>
              <a:gd name="T35" fmla="*/ 2563 h 5060"/>
              <a:gd name="T36" fmla="*/ 5555 w 5633"/>
              <a:gd name="T37" fmla="*/ 1486 h 50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633" h="5060">
                <a:moveTo>
                  <a:pt x="5555" y="1486"/>
                </a:moveTo>
                <a:lnTo>
                  <a:pt x="5555" y="1486"/>
                </a:lnTo>
                <a:cubicBezTo>
                  <a:pt x="5469" y="1110"/>
                  <a:pt x="5281" y="794"/>
                  <a:pt x="4999" y="546"/>
                </a:cubicBezTo>
                <a:cubicBezTo>
                  <a:pt x="4384" y="0"/>
                  <a:pt x="3581" y="231"/>
                  <a:pt x="3093" y="376"/>
                </a:cubicBezTo>
                <a:cubicBezTo>
                  <a:pt x="2974" y="410"/>
                  <a:pt x="2854" y="443"/>
                  <a:pt x="2795" y="443"/>
                </a:cubicBezTo>
                <a:cubicBezTo>
                  <a:pt x="2744" y="443"/>
                  <a:pt x="2633" y="419"/>
                  <a:pt x="2513" y="384"/>
                </a:cubicBezTo>
                <a:cubicBezTo>
                  <a:pt x="2060" y="282"/>
                  <a:pt x="1316" y="94"/>
                  <a:pt x="667" y="597"/>
                </a:cubicBezTo>
                <a:cubicBezTo>
                  <a:pt x="385" y="811"/>
                  <a:pt x="197" y="1093"/>
                  <a:pt x="103" y="1418"/>
                </a:cubicBezTo>
                <a:cubicBezTo>
                  <a:pt x="17" y="1708"/>
                  <a:pt x="0" y="2042"/>
                  <a:pt x="60" y="2392"/>
                </a:cubicBezTo>
                <a:cubicBezTo>
                  <a:pt x="154" y="2930"/>
                  <a:pt x="411" y="3503"/>
                  <a:pt x="778" y="4007"/>
                </a:cubicBezTo>
                <a:cubicBezTo>
                  <a:pt x="1137" y="4495"/>
                  <a:pt x="1539" y="4836"/>
                  <a:pt x="1889" y="4947"/>
                </a:cubicBezTo>
                <a:cubicBezTo>
                  <a:pt x="2214" y="5059"/>
                  <a:pt x="2411" y="4982"/>
                  <a:pt x="2564" y="4930"/>
                </a:cubicBezTo>
                <a:cubicBezTo>
                  <a:pt x="2650" y="4896"/>
                  <a:pt x="2727" y="4871"/>
                  <a:pt x="2812" y="4871"/>
                </a:cubicBezTo>
                <a:cubicBezTo>
                  <a:pt x="2905" y="4871"/>
                  <a:pt x="2974" y="4896"/>
                  <a:pt x="3059" y="4922"/>
                </a:cubicBezTo>
                <a:cubicBezTo>
                  <a:pt x="3153" y="4964"/>
                  <a:pt x="3273" y="5007"/>
                  <a:pt x="3435" y="5007"/>
                </a:cubicBezTo>
                <a:cubicBezTo>
                  <a:pt x="3521" y="5007"/>
                  <a:pt x="3632" y="4990"/>
                  <a:pt x="3760" y="4956"/>
                </a:cubicBezTo>
                <a:cubicBezTo>
                  <a:pt x="4093" y="4853"/>
                  <a:pt x="4478" y="4537"/>
                  <a:pt x="4820" y="4084"/>
                </a:cubicBezTo>
                <a:cubicBezTo>
                  <a:pt x="5170" y="3623"/>
                  <a:pt x="5418" y="3084"/>
                  <a:pt x="5538" y="2563"/>
                </a:cubicBezTo>
                <a:cubicBezTo>
                  <a:pt x="5623" y="2170"/>
                  <a:pt x="5632" y="1811"/>
                  <a:pt x="5555" y="1486"/>
                </a:cubicBezTo>
              </a:path>
            </a:pathLst>
          </a:custGeom>
          <a:solidFill>
            <a:srgbClr val="DDAC5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30">
            <a:extLst>
              <a:ext uri="{FF2B5EF4-FFF2-40B4-BE49-F238E27FC236}">
                <a16:creationId xmlns:a16="http://schemas.microsoft.com/office/drawing/2014/main" id="{52A82730-91E2-A14F-9B53-66BFDF90E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9956" y="4528115"/>
            <a:ext cx="1597766" cy="1616185"/>
          </a:xfrm>
          <a:custGeom>
            <a:avLst/>
            <a:gdLst>
              <a:gd name="T0" fmla="*/ 179 w 1530"/>
              <a:gd name="T1" fmla="*/ 1547 h 1548"/>
              <a:gd name="T2" fmla="*/ 179 w 1530"/>
              <a:gd name="T3" fmla="*/ 1547 h 1548"/>
              <a:gd name="T4" fmla="*/ 1367 w 1530"/>
              <a:gd name="T5" fmla="*/ 855 h 1548"/>
              <a:gd name="T6" fmla="*/ 1529 w 1530"/>
              <a:gd name="T7" fmla="*/ 179 h 1548"/>
              <a:gd name="T8" fmla="*/ 1350 w 1530"/>
              <a:gd name="T9" fmla="*/ 0 h 1548"/>
              <a:gd name="T10" fmla="*/ 179 w 1530"/>
              <a:gd name="T11" fmla="*/ 692 h 1548"/>
              <a:gd name="T12" fmla="*/ 9 w 1530"/>
              <a:gd name="T13" fmla="*/ 1367 h 1548"/>
              <a:gd name="T14" fmla="*/ 51 w 1530"/>
              <a:gd name="T15" fmla="*/ 1496 h 1548"/>
              <a:gd name="T16" fmla="*/ 179 w 1530"/>
              <a:gd name="T17" fmla="*/ 1547 h 1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30" h="1548">
                <a:moveTo>
                  <a:pt x="179" y="1547"/>
                </a:moveTo>
                <a:lnTo>
                  <a:pt x="179" y="1547"/>
                </a:lnTo>
                <a:cubicBezTo>
                  <a:pt x="879" y="1547"/>
                  <a:pt x="1213" y="1171"/>
                  <a:pt x="1367" y="855"/>
                </a:cubicBezTo>
                <a:cubicBezTo>
                  <a:pt x="1529" y="521"/>
                  <a:pt x="1529" y="188"/>
                  <a:pt x="1529" y="179"/>
                </a:cubicBezTo>
                <a:cubicBezTo>
                  <a:pt x="1529" y="77"/>
                  <a:pt x="1452" y="0"/>
                  <a:pt x="1350" y="0"/>
                </a:cubicBezTo>
                <a:cubicBezTo>
                  <a:pt x="674" y="0"/>
                  <a:pt x="342" y="376"/>
                  <a:pt x="179" y="692"/>
                </a:cubicBezTo>
                <a:cubicBezTo>
                  <a:pt x="17" y="1025"/>
                  <a:pt x="9" y="1350"/>
                  <a:pt x="9" y="1367"/>
                </a:cubicBezTo>
                <a:cubicBezTo>
                  <a:pt x="0" y="1410"/>
                  <a:pt x="17" y="1461"/>
                  <a:pt x="51" y="1496"/>
                </a:cubicBezTo>
                <a:cubicBezTo>
                  <a:pt x="86" y="1530"/>
                  <a:pt x="137" y="1547"/>
                  <a:pt x="179" y="154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31">
            <a:extLst>
              <a:ext uri="{FF2B5EF4-FFF2-40B4-BE49-F238E27FC236}">
                <a16:creationId xmlns:a16="http://schemas.microsoft.com/office/drawing/2014/main" id="{841D74D0-BF7B-E243-9A2F-17344BECC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6818" y="8667576"/>
            <a:ext cx="285480" cy="570960"/>
          </a:xfrm>
          <a:custGeom>
            <a:avLst/>
            <a:gdLst>
              <a:gd name="T0" fmla="*/ 273 w 274"/>
              <a:gd name="T1" fmla="*/ 273 h 548"/>
              <a:gd name="T2" fmla="*/ 273 w 274"/>
              <a:gd name="T3" fmla="*/ 273 h 548"/>
              <a:gd name="T4" fmla="*/ 136 w 274"/>
              <a:gd name="T5" fmla="*/ 547 h 548"/>
              <a:gd name="T6" fmla="*/ 0 w 274"/>
              <a:gd name="T7" fmla="*/ 273 h 548"/>
              <a:gd name="T8" fmla="*/ 136 w 274"/>
              <a:gd name="T9" fmla="*/ 0 h 548"/>
              <a:gd name="T10" fmla="*/ 273 w 274"/>
              <a:gd name="T11" fmla="*/ 273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4" h="548">
                <a:moveTo>
                  <a:pt x="273" y="273"/>
                </a:moveTo>
                <a:lnTo>
                  <a:pt x="273" y="273"/>
                </a:lnTo>
                <a:cubicBezTo>
                  <a:pt x="273" y="427"/>
                  <a:pt x="213" y="547"/>
                  <a:pt x="136" y="547"/>
                </a:cubicBezTo>
                <a:cubicBezTo>
                  <a:pt x="60" y="547"/>
                  <a:pt x="0" y="427"/>
                  <a:pt x="0" y="273"/>
                </a:cubicBezTo>
                <a:cubicBezTo>
                  <a:pt x="0" y="119"/>
                  <a:pt x="60" y="0"/>
                  <a:pt x="136" y="0"/>
                </a:cubicBezTo>
                <a:cubicBezTo>
                  <a:pt x="213" y="0"/>
                  <a:pt x="273" y="119"/>
                  <a:pt x="273" y="273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32">
            <a:extLst>
              <a:ext uri="{FF2B5EF4-FFF2-40B4-BE49-F238E27FC236}">
                <a16:creationId xmlns:a16="http://schemas.microsoft.com/office/drawing/2014/main" id="{3A633147-942B-A94C-9B17-996D8CF5D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4841" y="8667576"/>
            <a:ext cx="285480" cy="570960"/>
          </a:xfrm>
          <a:custGeom>
            <a:avLst/>
            <a:gdLst>
              <a:gd name="T0" fmla="*/ 273 w 274"/>
              <a:gd name="T1" fmla="*/ 273 h 548"/>
              <a:gd name="T2" fmla="*/ 273 w 274"/>
              <a:gd name="T3" fmla="*/ 273 h 548"/>
              <a:gd name="T4" fmla="*/ 137 w 274"/>
              <a:gd name="T5" fmla="*/ 547 h 548"/>
              <a:gd name="T6" fmla="*/ 0 w 274"/>
              <a:gd name="T7" fmla="*/ 273 h 548"/>
              <a:gd name="T8" fmla="*/ 137 w 274"/>
              <a:gd name="T9" fmla="*/ 0 h 548"/>
              <a:gd name="T10" fmla="*/ 273 w 274"/>
              <a:gd name="T11" fmla="*/ 273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4" h="548">
                <a:moveTo>
                  <a:pt x="273" y="273"/>
                </a:moveTo>
                <a:lnTo>
                  <a:pt x="273" y="273"/>
                </a:lnTo>
                <a:cubicBezTo>
                  <a:pt x="273" y="427"/>
                  <a:pt x="205" y="547"/>
                  <a:pt x="137" y="547"/>
                </a:cubicBezTo>
                <a:cubicBezTo>
                  <a:pt x="60" y="547"/>
                  <a:pt x="0" y="427"/>
                  <a:pt x="0" y="273"/>
                </a:cubicBezTo>
                <a:cubicBezTo>
                  <a:pt x="0" y="119"/>
                  <a:pt x="60" y="0"/>
                  <a:pt x="137" y="0"/>
                </a:cubicBezTo>
                <a:cubicBezTo>
                  <a:pt x="205" y="0"/>
                  <a:pt x="273" y="119"/>
                  <a:pt x="273" y="273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33">
            <a:extLst>
              <a:ext uri="{FF2B5EF4-FFF2-40B4-BE49-F238E27FC236}">
                <a16:creationId xmlns:a16="http://schemas.microsoft.com/office/drawing/2014/main" id="{CF889F90-9F1A-8044-896B-020FD8BDE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7355" y="4233426"/>
            <a:ext cx="2850195" cy="3623755"/>
          </a:xfrm>
          <a:custGeom>
            <a:avLst/>
            <a:gdLst>
              <a:gd name="T0" fmla="*/ 0 w 2728"/>
              <a:gd name="T1" fmla="*/ 3033 h 3470"/>
              <a:gd name="T2" fmla="*/ 0 w 2728"/>
              <a:gd name="T3" fmla="*/ 3033 h 3470"/>
              <a:gd name="T4" fmla="*/ 2299 w 2728"/>
              <a:gd name="T5" fmla="*/ 2290 h 3470"/>
              <a:gd name="T6" fmla="*/ 1547 w 2728"/>
              <a:gd name="T7" fmla="*/ 0 h 3470"/>
              <a:gd name="T8" fmla="*/ 846 w 2728"/>
              <a:gd name="T9" fmla="*/ 1538 h 3470"/>
              <a:gd name="T10" fmla="*/ 0 w 2728"/>
              <a:gd name="T11" fmla="*/ 3033 h 3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28" h="3470">
                <a:moveTo>
                  <a:pt x="0" y="3033"/>
                </a:moveTo>
                <a:lnTo>
                  <a:pt x="0" y="3033"/>
                </a:lnTo>
                <a:cubicBezTo>
                  <a:pt x="838" y="3469"/>
                  <a:pt x="1872" y="3127"/>
                  <a:pt x="2299" y="2290"/>
                </a:cubicBezTo>
                <a:cubicBezTo>
                  <a:pt x="2727" y="1453"/>
                  <a:pt x="2393" y="427"/>
                  <a:pt x="1547" y="0"/>
                </a:cubicBezTo>
                <a:cubicBezTo>
                  <a:pt x="1351" y="479"/>
                  <a:pt x="1120" y="1000"/>
                  <a:pt x="846" y="1538"/>
                </a:cubicBezTo>
                <a:cubicBezTo>
                  <a:pt x="564" y="2085"/>
                  <a:pt x="282" y="2580"/>
                  <a:pt x="0" y="303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34">
            <a:extLst>
              <a:ext uri="{FF2B5EF4-FFF2-40B4-BE49-F238E27FC236}">
                <a16:creationId xmlns:a16="http://schemas.microsoft.com/office/drawing/2014/main" id="{58F48DB3-F2BC-F042-949D-D08F3F91E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8794" y="4316307"/>
            <a:ext cx="2698248" cy="3434971"/>
          </a:xfrm>
          <a:custGeom>
            <a:avLst/>
            <a:gdLst>
              <a:gd name="T0" fmla="*/ 0 w 2582"/>
              <a:gd name="T1" fmla="*/ 2879 h 3290"/>
              <a:gd name="T2" fmla="*/ 0 w 2582"/>
              <a:gd name="T3" fmla="*/ 2879 h 3290"/>
              <a:gd name="T4" fmla="*/ 2179 w 2582"/>
              <a:gd name="T5" fmla="*/ 2170 h 3290"/>
              <a:gd name="T6" fmla="*/ 1470 w 2582"/>
              <a:gd name="T7" fmla="*/ 0 h 3290"/>
              <a:gd name="T8" fmla="*/ 803 w 2582"/>
              <a:gd name="T9" fmla="*/ 1461 h 3290"/>
              <a:gd name="T10" fmla="*/ 0 w 2582"/>
              <a:gd name="T11" fmla="*/ 2879 h 3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2" h="3290">
                <a:moveTo>
                  <a:pt x="0" y="2879"/>
                </a:moveTo>
                <a:lnTo>
                  <a:pt x="0" y="2879"/>
                </a:lnTo>
                <a:cubicBezTo>
                  <a:pt x="795" y="3289"/>
                  <a:pt x="1769" y="2973"/>
                  <a:pt x="2179" y="2170"/>
                </a:cubicBezTo>
                <a:cubicBezTo>
                  <a:pt x="2581" y="1376"/>
                  <a:pt x="2265" y="402"/>
                  <a:pt x="1470" y="0"/>
                </a:cubicBezTo>
                <a:cubicBezTo>
                  <a:pt x="1282" y="453"/>
                  <a:pt x="1060" y="949"/>
                  <a:pt x="803" y="1461"/>
                </a:cubicBezTo>
                <a:cubicBezTo>
                  <a:pt x="538" y="1983"/>
                  <a:pt x="265" y="2452"/>
                  <a:pt x="0" y="2879"/>
                </a:cubicBezTo>
              </a:path>
            </a:pathLst>
          </a:custGeom>
          <a:solidFill>
            <a:srgbClr val="DDAC5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35">
            <a:extLst>
              <a:ext uri="{FF2B5EF4-FFF2-40B4-BE49-F238E27FC236}">
                <a16:creationId xmlns:a16="http://schemas.microsoft.com/office/drawing/2014/main" id="{682CF671-1C88-B74B-B96B-C872EDD37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1111" y="8543255"/>
            <a:ext cx="2311468" cy="3688218"/>
          </a:xfrm>
          <a:custGeom>
            <a:avLst/>
            <a:gdLst>
              <a:gd name="T0" fmla="*/ 692 w 2214"/>
              <a:gd name="T1" fmla="*/ 3529 h 3530"/>
              <a:gd name="T2" fmla="*/ 692 w 2214"/>
              <a:gd name="T3" fmla="*/ 3529 h 3530"/>
              <a:gd name="T4" fmla="*/ 2025 w 2214"/>
              <a:gd name="T5" fmla="*/ 1513 h 3530"/>
              <a:gd name="T6" fmla="*/ 0 w 2214"/>
              <a:gd name="T7" fmla="*/ 188 h 3530"/>
              <a:gd name="T8" fmla="*/ 419 w 2214"/>
              <a:gd name="T9" fmla="*/ 1829 h 3530"/>
              <a:gd name="T10" fmla="*/ 692 w 2214"/>
              <a:gd name="T11" fmla="*/ 3529 h 3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14" h="3530">
                <a:moveTo>
                  <a:pt x="692" y="3529"/>
                </a:moveTo>
                <a:lnTo>
                  <a:pt x="692" y="3529"/>
                </a:lnTo>
                <a:cubicBezTo>
                  <a:pt x="1615" y="3342"/>
                  <a:pt x="2213" y="2436"/>
                  <a:pt x="2025" y="1513"/>
                </a:cubicBezTo>
                <a:cubicBezTo>
                  <a:pt x="1829" y="590"/>
                  <a:pt x="923" y="0"/>
                  <a:pt x="0" y="188"/>
                </a:cubicBezTo>
                <a:cubicBezTo>
                  <a:pt x="153" y="692"/>
                  <a:pt x="290" y="1239"/>
                  <a:pt x="419" y="1829"/>
                </a:cubicBezTo>
                <a:cubicBezTo>
                  <a:pt x="538" y="2436"/>
                  <a:pt x="632" y="3008"/>
                  <a:pt x="692" y="352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36">
            <a:extLst>
              <a:ext uri="{FF2B5EF4-FFF2-40B4-BE49-F238E27FC236}">
                <a16:creationId xmlns:a16="http://schemas.microsoft.com/office/drawing/2014/main" id="{2E22D49A-96C4-DE41-AAA7-7239EF298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9529" y="8639949"/>
            <a:ext cx="2196357" cy="3508643"/>
          </a:xfrm>
          <a:custGeom>
            <a:avLst/>
            <a:gdLst>
              <a:gd name="T0" fmla="*/ 658 w 2103"/>
              <a:gd name="T1" fmla="*/ 3359 h 3360"/>
              <a:gd name="T2" fmla="*/ 658 w 2103"/>
              <a:gd name="T3" fmla="*/ 3359 h 3360"/>
              <a:gd name="T4" fmla="*/ 1923 w 2103"/>
              <a:gd name="T5" fmla="*/ 1436 h 3360"/>
              <a:gd name="T6" fmla="*/ 0 w 2103"/>
              <a:gd name="T7" fmla="*/ 179 h 3360"/>
              <a:gd name="T8" fmla="*/ 402 w 2103"/>
              <a:gd name="T9" fmla="*/ 1735 h 3360"/>
              <a:gd name="T10" fmla="*/ 658 w 2103"/>
              <a:gd name="T11" fmla="*/ 3359 h 3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03" h="3360">
                <a:moveTo>
                  <a:pt x="658" y="3359"/>
                </a:moveTo>
                <a:lnTo>
                  <a:pt x="658" y="3359"/>
                </a:lnTo>
                <a:cubicBezTo>
                  <a:pt x="1538" y="3171"/>
                  <a:pt x="2102" y="2316"/>
                  <a:pt x="1923" y="1436"/>
                </a:cubicBezTo>
                <a:cubicBezTo>
                  <a:pt x="1735" y="564"/>
                  <a:pt x="880" y="0"/>
                  <a:pt x="0" y="179"/>
                </a:cubicBezTo>
                <a:cubicBezTo>
                  <a:pt x="145" y="658"/>
                  <a:pt x="282" y="1179"/>
                  <a:pt x="402" y="1735"/>
                </a:cubicBezTo>
                <a:cubicBezTo>
                  <a:pt x="521" y="2316"/>
                  <a:pt x="607" y="2855"/>
                  <a:pt x="658" y="3359"/>
                </a:cubicBezTo>
              </a:path>
            </a:pathLst>
          </a:custGeom>
          <a:solidFill>
            <a:srgbClr val="DDAC5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37">
            <a:extLst>
              <a:ext uri="{FF2B5EF4-FFF2-40B4-BE49-F238E27FC236}">
                <a16:creationId xmlns:a16="http://schemas.microsoft.com/office/drawing/2014/main" id="{0A54F6F6-5797-1943-A608-361B89D55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1822" y="8607718"/>
            <a:ext cx="2840986" cy="3623755"/>
          </a:xfrm>
          <a:custGeom>
            <a:avLst/>
            <a:gdLst>
              <a:gd name="T0" fmla="*/ 2718 w 2719"/>
              <a:gd name="T1" fmla="*/ 427 h 3470"/>
              <a:gd name="T2" fmla="*/ 2718 w 2719"/>
              <a:gd name="T3" fmla="*/ 427 h 3470"/>
              <a:gd name="T4" fmla="*/ 427 w 2719"/>
              <a:gd name="T5" fmla="*/ 1179 h 3470"/>
              <a:gd name="T6" fmla="*/ 1171 w 2719"/>
              <a:gd name="T7" fmla="*/ 3469 h 3470"/>
              <a:gd name="T8" fmla="*/ 1880 w 2719"/>
              <a:gd name="T9" fmla="*/ 1931 h 3470"/>
              <a:gd name="T10" fmla="*/ 2718 w 2719"/>
              <a:gd name="T11" fmla="*/ 427 h 3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19" h="3470">
                <a:moveTo>
                  <a:pt x="2718" y="427"/>
                </a:moveTo>
                <a:lnTo>
                  <a:pt x="2718" y="427"/>
                </a:lnTo>
                <a:cubicBezTo>
                  <a:pt x="1880" y="0"/>
                  <a:pt x="855" y="342"/>
                  <a:pt x="427" y="1179"/>
                </a:cubicBezTo>
                <a:cubicBezTo>
                  <a:pt x="0" y="2017"/>
                  <a:pt x="333" y="3042"/>
                  <a:pt x="1171" y="3469"/>
                </a:cubicBezTo>
                <a:cubicBezTo>
                  <a:pt x="1368" y="2991"/>
                  <a:pt x="1607" y="2470"/>
                  <a:pt x="1880" y="1931"/>
                </a:cubicBezTo>
                <a:cubicBezTo>
                  <a:pt x="2154" y="1384"/>
                  <a:pt x="2444" y="889"/>
                  <a:pt x="2718" y="42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38">
            <a:extLst>
              <a:ext uri="{FF2B5EF4-FFF2-40B4-BE49-F238E27FC236}">
                <a16:creationId xmlns:a16="http://schemas.microsoft.com/office/drawing/2014/main" id="{0A0ADD8D-F71B-6A45-A4C3-C6618280C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3122" y="8713621"/>
            <a:ext cx="2707457" cy="3439577"/>
          </a:xfrm>
          <a:custGeom>
            <a:avLst/>
            <a:gdLst>
              <a:gd name="T0" fmla="*/ 2590 w 2591"/>
              <a:gd name="T1" fmla="*/ 410 h 3292"/>
              <a:gd name="T2" fmla="*/ 2590 w 2591"/>
              <a:gd name="T3" fmla="*/ 410 h 3292"/>
              <a:gd name="T4" fmla="*/ 410 w 2591"/>
              <a:gd name="T5" fmla="*/ 1111 h 3292"/>
              <a:gd name="T6" fmla="*/ 1120 w 2591"/>
              <a:gd name="T7" fmla="*/ 3291 h 3292"/>
              <a:gd name="T8" fmla="*/ 1786 w 2591"/>
              <a:gd name="T9" fmla="*/ 1829 h 3292"/>
              <a:gd name="T10" fmla="*/ 2590 w 2591"/>
              <a:gd name="T11" fmla="*/ 410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91" h="3292">
                <a:moveTo>
                  <a:pt x="2590" y="410"/>
                </a:moveTo>
                <a:lnTo>
                  <a:pt x="2590" y="410"/>
                </a:lnTo>
                <a:cubicBezTo>
                  <a:pt x="1786" y="0"/>
                  <a:pt x="812" y="316"/>
                  <a:pt x="410" y="1111"/>
                </a:cubicBezTo>
                <a:cubicBezTo>
                  <a:pt x="0" y="1915"/>
                  <a:pt x="316" y="2889"/>
                  <a:pt x="1120" y="3291"/>
                </a:cubicBezTo>
                <a:cubicBezTo>
                  <a:pt x="1299" y="2838"/>
                  <a:pt x="1521" y="2342"/>
                  <a:pt x="1786" y="1829"/>
                </a:cubicBezTo>
                <a:cubicBezTo>
                  <a:pt x="2051" y="1308"/>
                  <a:pt x="2325" y="838"/>
                  <a:pt x="2590" y="410"/>
                </a:cubicBezTo>
              </a:path>
            </a:pathLst>
          </a:custGeom>
          <a:solidFill>
            <a:srgbClr val="DDAC5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39">
            <a:extLst>
              <a:ext uri="{FF2B5EF4-FFF2-40B4-BE49-F238E27FC236}">
                <a16:creationId xmlns:a16="http://schemas.microsoft.com/office/drawing/2014/main" id="{98B10DF1-B0C4-2A4D-8903-698EFD528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188" y="4233426"/>
            <a:ext cx="2302259" cy="3688218"/>
          </a:xfrm>
          <a:custGeom>
            <a:avLst/>
            <a:gdLst>
              <a:gd name="T0" fmla="*/ 1513 w 2207"/>
              <a:gd name="T1" fmla="*/ 0 h 3530"/>
              <a:gd name="T2" fmla="*/ 1513 w 2207"/>
              <a:gd name="T3" fmla="*/ 0 h 3530"/>
              <a:gd name="T4" fmla="*/ 188 w 2207"/>
              <a:gd name="T5" fmla="*/ 2017 h 3530"/>
              <a:gd name="T6" fmla="*/ 2206 w 2207"/>
              <a:gd name="T7" fmla="*/ 3340 h 3530"/>
              <a:gd name="T8" fmla="*/ 1795 w 2207"/>
              <a:gd name="T9" fmla="*/ 1701 h 3530"/>
              <a:gd name="T10" fmla="*/ 1513 w 2207"/>
              <a:gd name="T11" fmla="*/ 0 h 3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07" h="3530">
                <a:moveTo>
                  <a:pt x="1513" y="0"/>
                </a:moveTo>
                <a:lnTo>
                  <a:pt x="1513" y="0"/>
                </a:lnTo>
                <a:cubicBezTo>
                  <a:pt x="590" y="188"/>
                  <a:pt x="0" y="1094"/>
                  <a:pt x="188" y="2017"/>
                </a:cubicBezTo>
                <a:cubicBezTo>
                  <a:pt x="376" y="2939"/>
                  <a:pt x="1282" y="3529"/>
                  <a:pt x="2206" y="3340"/>
                </a:cubicBezTo>
                <a:cubicBezTo>
                  <a:pt x="2060" y="2836"/>
                  <a:pt x="1915" y="2290"/>
                  <a:pt x="1795" y="1701"/>
                </a:cubicBezTo>
                <a:cubicBezTo>
                  <a:pt x="1667" y="1094"/>
                  <a:pt x="1582" y="521"/>
                  <a:pt x="1513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40">
            <a:extLst>
              <a:ext uri="{FF2B5EF4-FFF2-40B4-BE49-F238E27FC236}">
                <a16:creationId xmlns:a16="http://schemas.microsoft.com/office/drawing/2014/main" id="{C34F1CD1-CFA7-0148-98B5-891085F89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884" y="4316307"/>
            <a:ext cx="2187145" cy="3508643"/>
          </a:xfrm>
          <a:custGeom>
            <a:avLst/>
            <a:gdLst>
              <a:gd name="T0" fmla="*/ 1436 w 2095"/>
              <a:gd name="T1" fmla="*/ 0 h 3359"/>
              <a:gd name="T2" fmla="*/ 1436 w 2095"/>
              <a:gd name="T3" fmla="*/ 0 h 3359"/>
              <a:gd name="T4" fmla="*/ 180 w 2095"/>
              <a:gd name="T5" fmla="*/ 1923 h 3359"/>
              <a:gd name="T6" fmla="*/ 2094 w 2095"/>
              <a:gd name="T7" fmla="*/ 3178 h 3359"/>
              <a:gd name="T8" fmla="*/ 1701 w 2095"/>
              <a:gd name="T9" fmla="*/ 1624 h 3359"/>
              <a:gd name="T10" fmla="*/ 1436 w 2095"/>
              <a:gd name="T11" fmla="*/ 0 h 3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95" h="3359">
                <a:moveTo>
                  <a:pt x="1436" y="0"/>
                </a:moveTo>
                <a:lnTo>
                  <a:pt x="1436" y="0"/>
                </a:lnTo>
                <a:cubicBezTo>
                  <a:pt x="565" y="188"/>
                  <a:pt x="0" y="1042"/>
                  <a:pt x="180" y="1923"/>
                </a:cubicBezTo>
                <a:cubicBezTo>
                  <a:pt x="359" y="2794"/>
                  <a:pt x="1214" y="3358"/>
                  <a:pt x="2094" y="3178"/>
                </a:cubicBezTo>
                <a:cubicBezTo>
                  <a:pt x="1949" y="2700"/>
                  <a:pt x="1821" y="2179"/>
                  <a:pt x="1701" y="1624"/>
                </a:cubicBezTo>
                <a:cubicBezTo>
                  <a:pt x="1582" y="1042"/>
                  <a:pt x="1496" y="504"/>
                  <a:pt x="1436" y="0"/>
                </a:cubicBezTo>
              </a:path>
            </a:pathLst>
          </a:custGeom>
          <a:solidFill>
            <a:srgbClr val="DDAC5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41">
            <a:extLst>
              <a:ext uri="{FF2B5EF4-FFF2-40B4-BE49-F238E27FC236}">
                <a16:creationId xmlns:a16="http://schemas.microsoft.com/office/drawing/2014/main" id="{9B338A8E-504A-7948-ABAB-7396411F8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984" y="5614781"/>
            <a:ext cx="1026809" cy="1054433"/>
          </a:xfrm>
          <a:custGeom>
            <a:avLst/>
            <a:gdLst>
              <a:gd name="T0" fmla="*/ 889 w 984"/>
              <a:gd name="T1" fmla="*/ 180 h 1010"/>
              <a:gd name="T2" fmla="*/ 804 w 984"/>
              <a:gd name="T3" fmla="*/ 0 h 1010"/>
              <a:gd name="T4" fmla="*/ 180 w 984"/>
              <a:gd name="T5" fmla="*/ 0 h 1010"/>
              <a:gd name="T6" fmla="*/ 86 w 984"/>
              <a:gd name="T7" fmla="*/ 342 h 1010"/>
              <a:gd name="T8" fmla="*/ 180 w 984"/>
              <a:gd name="T9" fmla="*/ 684 h 1010"/>
              <a:gd name="T10" fmla="*/ 300 w 984"/>
              <a:gd name="T11" fmla="*/ 923 h 1010"/>
              <a:gd name="T12" fmla="*/ 411 w 984"/>
              <a:gd name="T13" fmla="*/ 1009 h 1010"/>
              <a:gd name="T14" fmla="*/ 513 w 984"/>
              <a:gd name="T15" fmla="*/ 941 h 1010"/>
              <a:gd name="T16" fmla="*/ 513 w 984"/>
              <a:gd name="T17" fmla="*/ 650 h 1010"/>
              <a:gd name="T18" fmla="*/ 796 w 984"/>
              <a:gd name="T19" fmla="*/ 522 h 1010"/>
              <a:gd name="T20" fmla="*/ 983 w 984"/>
              <a:gd name="T21" fmla="*/ 342 h 1010"/>
              <a:gd name="T22" fmla="*/ 804 w 984"/>
              <a:gd name="T23" fmla="*/ 471 h 1010"/>
              <a:gd name="T24" fmla="*/ 804 w 984"/>
              <a:gd name="T25" fmla="*/ 471 h 1010"/>
              <a:gd name="T26" fmla="*/ 146 w 984"/>
              <a:gd name="T27" fmla="*/ 496 h 1010"/>
              <a:gd name="T28" fmla="*/ 325 w 984"/>
              <a:gd name="T29" fmla="*/ 522 h 1010"/>
              <a:gd name="T30" fmla="*/ 462 w 984"/>
              <a:gd name="T31" fmla="*/ 650 h 1010"/>
              <a:gd name="T32" fmla="*/ 411 w 984"/>
              <a:gd name="T33" fmla="*/ 949 h 1010"/>
              <a:gd name="T34" fmla="*/ 360 w 984"/>
              <a:gd name="T35" fmla="*/ 659 h 1010"/>
              <a:gd name="T36" fmla="*/ 360 w 984"/>
              <a:gd name="T37" fmla="*/ 650 h 1010"/>
              <a:gd name="T38" fmla="*/ 180 w 984"/>
              <a:gd name="T39" fmla="*/ 625 h 1010"/>
              <a:gd name="T40" fmla="*/ 180 w 984"/>
              <a:gd name="T41" fmla="*/ 368 h 1010"/>
              <a:gd name="T42" fmla="*/ 830 w 984"/>
              <a:gd name="T43" fmla="*/ 342 h 1010"/>
              <a:gd name="T44" fmla="*/ 830 w 984"/>
              <a:gd name="T45" fmla="*/ 342 h 1010"/>
              <a:gd name="T46" fmla="*/ 171 w 984"/>
              <a:gd name="T47" fmla="*/ 308 h 1010"/>
              <a:gd name="T48" fmla="*/ 52 w 984"/>
              <a:gd name="T49" fmla="*/ 189 h 1010"/>
              <a:gd name="T50" fmla="*/ 180 w 984"/>
              <a:gd name="T51" fmla="*/ 60 h 1010"/>
              <a:gd name="T52" fmla="*/ 804 w 984"/>
              <a:gd name="T53" fmla="*/ 60 h 1010"/>
              <a:gd name="T54" fmla="*/ 804 w 984"/>
              <a:gd name="T55" fmla="*/ 154 h 1010"/>
              <a:gd name="T56" fmla="*/ 796 w 984"/>
              <a:gd name="T57" fmla="*/ 154 h 1010"/>
              <a:gd name="T58" fmla="*/ 171 w 984"/>
              <a:gd name="T59" fmla="*/ 154 h 1010"/>
              <a:gd name="T60" fmla="*/ 171 w 984"/>
              <a:gd name="T61" fmla="*/ 214 h 1010"/>
              <a:gd name="T62" fmla="*/ 804 w 984"/>
              <a:gd name="T63" fmla="*/ 214 h 1010"/>
              <a:gd name="T64" fmla="*/ 924 w 984"/>
              <a:gd name="T65" fmla="*/ 342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84" h="1010">
                <a:moveTo>
                  <a:pt x="889" y="180"/>
                </a:moveTo>
                <a:lnTo>
                  <a:pt x="889" y="180"/>
                </a:lnTo>
                <a:cubicBezTo>
                  <a:pt x="907" y="163"/>
                  <a:pt x="915" y="137"/>
                  <a:pt x="915" y="103"/>
                </a:cubicBezTo>
                <a:cubicBezTo>
                  <a:pt x="915" y="52"/>
                  <a:pt x="864" y="0"/>
                  <a:pt x="804" y="0"/>
                </a:cubicBezTo>
                <a:cubicBezTo>
                  <a:pt x="804" y="0"/>
                  <a:pt x="274" y="0"/>
                  <a:pt x="189" y="0"/>
                </a:cubicBezTo>
                <a:lnTo>
                  <a:pt x="180" y="0"/>
                </a:lnTo>
                <a:cubicBezTo>
                  <a:pt x="78" y="0"/>
                  <a:pt x="0" y="86"/>
                  <a:pt x="0" y="189"/>
                </a:cubicBezTo>
                <a:cubicBezTo>
                  <a:pt x="0" y="249"/>
                  <a:pt x="35" y="308"/>
                  <a:pt x="86" y="342"/>
                </a:cubicBezTo>
                <a:cubicBezTo>
                  <a:pt x="35" y="377"/>
                  <a:pt x="0" y="428"/>
                  <a:pt x="0" y="496"/>
                </a:cubicBezTo>
                <a:cubicBezTo>
                  <a:pt x="0" y="599"/>
                  <a:pt x="78" y="684"/>
                  <a:pt x="180" y="684"/>
                </a:cubicBezTo>
                <a:cubicBezTo>
                  <a:pt x="300" y="684"/>
                  <a:pt x="300" y="684"/>
                  <a:pt x="300" y="684"/>
                </a:cubicBezTo>
                <a:cubicBezTo>
                  <a:pt x="300" y="923"/>
                  <a:pt x="300" y="923"/>
                  <a:pt x="300" y="923"/>
                </a:cubicBezTo>
                <a:cubicBezTo>
                  <a:pt x="300" y="932"/>
                  <a:pt x="308" y="932"/>
                  <a:pt x="308" y="941"/>
                </a:cubicBezTo>
                <a:cubicBezTo>
                  <a:pt x="325" y="983"/>
                  <a:pt x="368" y="1009"/>
                  <a:pt x="411" y="1009"/>
                </a:cubicBezTo>
                <a:lnTo>
                  <a:pt x="411" y="1009"/>
                </a:lnTo>
                <a:cubicBezTo>
                  <a:pt x="454" y="1009"/>
                  <a:pt x="496" y="983"/>
                  <a:pt x="513" y="941"/>
                </a:cubicBezTo>
                <a:cubicBezTo>
                  <a:pt x="513" y="932"/>
                  <a:pt x="513" y="932"/>
                  <a:pt x="513" y="923"/>
                </a:cubicBezTo>
                <a:cubicBezTo>
                  <a:pt x="513" y="650"/>
                  <a:pt x="513" y="650"/>
                  <a:pt x="513" y="650"/>
                </a:cubicBezTo>
                <a:cubicBezTo>
                  <a:pt x="513" y="607"/>
                  <a:pt x="496" y="556"/>
                  <a:pt x="462" y="522"/>
                </a:cubicBezTo>
                <a:cubicBezTo>
                  <a:pt x="796" y="522"/>
                  <a:pt x="796" y="522"/>
                  <a:pt x="796" y="522"/>
                </a:cubicBezTo>
                <a:cubicBezTo>
                  <a:pt x="796" y="530"/>
                  <a:pt x="796" y="530"/>
                  <a:pt x="804" y="530"/>
                </a:cubicBezTo>
                <a:cubicBezTo>
                  <a:pt x="898" y="530"/>
                  <a:pt x="983" y="445"/>
                  <a:pt x="983" y="342"/>
                </a:cubicBezTo>
                <a:cubicBezTo>
                  <a:pt x="983" y="274"/>
                  <a:pt x="949" y="206"/>
                  <a:pt x="889" y="180"/>
                </a:cubicBezTo>
                <a:close/>
                <a:moveTo>
                  <a:pt x="804" y="471"/>
                </a:moveTo>
                <a:lnTo>
                  <a:pt x="804" y="471"/>
                </a:lnTo>
                <a:lnTo>
                  <a:pt x="804" y="471"/>
                </a:lnTo>
                <a:cubicBezTo>
                  <a:pt x="171" y="471"/>
                  <a:pt x="171" y="471"/>
                  <a:pt x="171" y="471"/>
                </a:cubicBezTo>
                <a:cubicBezTo>
                  <a:pt x="163" y="471"/>
                  <a:pt x="146" y="479"/>
                  <a:pt x="146" y="496"/>
                </a:cubicBezTo>
                <a:cubicBezTo>
                  <a:pt x="146" y="513"/>
                  <a:pt x="163" y="522"/>
                  <a:pt x="171" y="522"/>
                </a:cubicBezTo>
                <a:cubicBezTo>
                  <a:pt x="325" y="522"/>
                  <a:pt x="325" y="522"/>
                  <a:pt x="325" y="522"/>
                </a:cubicBezTo>
                <a:cubicBezTo>
                  <a:pt x="325" y="530"/>
                  <a:pt x="325" y="530"/>
                  <a:pt x="334" y="530"/>
                </a:cubicBezTo>
                <a:cubicBezTo>
                  <a:pt x="402" y="530"/>
                  <a:pt x="462" y="582"/>
                  <a:pt x="462" y="650"/>
                </a:cubicBezTo>
                <a:cubicBezTo>
                  <a:pt x="462" y="923"/>
                  <a:pt x="462" y="923"/>
                  <a:pt x="462" y="923"/>
                </a:cubicBezTo>
                <a:cubicBezTo>
                  <a:pt x="454" y="941"/>
                  <a:pt x="428" y="949"/>
                  <a:pt x="411" y="949"/>
                </a:cubicBezTo>
                <a:cubicBezTo>
                  <a:pt x="385" y="949"/>
                  <a:pt x="368" y="941"/>
                  <a:pt x="360" y="923"/>
                </a:cubicBezTo>
                <a:cubicBezTo>
                  <a:pt x="360" y="659"/>
                  <a:pt x="360" y="659"/>
                  <a:pt x="360" y="659"/>
                </a:cubicBezTo>
                <a:lnTo>
                  <a:pt x="360" y="659"/>
                </a:lnTo>
                <a:cubicBezTo>
                  <a:pt x="360" y="659"/>
                  <a:pt x="360" y="659"/>
                  <a:pt x="360" y="650"/>
                </a:cubicBezTo>
                <a:cubicBezTo>
                  <a:pt x="360" y="642"/>
                  <a:pt x="351" y="625"/>
                  <a:pt x="334" y="625"/>
                </a:cubicBezTo>
                <a:cubicBezTo>
                  <a:pt x="180" y="625"/>
                  <a:pt x="180" y="625"/>
                  <a:pt x="180" y="625"/>
                </a:cubicBezTo>
                <a:cubicBezTo>
                  <a:pt x="112" y="625"/>
                  <a:pt x="52" y="565"/>
                  <a:pt x="52" y="496"/>
                </a:cubicBezTo>
                <a:cubicBezTo>
                  <a:pt x="52" y="428"/>
                  <a:pt x="112" y="368"/>
                  <a:pt x="180" y="368"/>
                </a:cubicBezTo>
                <a:cubicBezTo>
                  <a:pt x="804" y="368"/>
                  <a:pt x="804" y="368"/>
                  <a:pt x="804" y="368"/>
                </a:cubicBezTo>
                <a:cubicBezTo>
                  <a:pt x="813" y="368"/>
                  <a:pt x="830" y="360"/>
                  <a:pt x="830" y="342"/>
                </a:cubicBezTo>
                <a:lnTo>
                  <a:pt x="830" y="342"/>
                </a:lnTo>
                <a:lnTo>
                  <a:pt x="830" y="342"/>
                </a:lnTo>
                <a:cubicBezTo>
                  <a:pt x="830" y="325"/>
                  <a:pt x="813" y="308"/>
                  <a:pt x="804" y="308"/>
                </a:cubicBezTo>
                <a:cubicBezTo>
                  <a:pt x="171" y="308"/>
                  <a:pt x="171" y="308"/>
                  <a:pt x="171" y="308"/>
                </a:cubicBezTo>
                <a:lnTo>
                  <a:pt x="171" y="308"/>
                </a:lnTo>
                <a:cubicBezTo>
                  <a:pt x="112" y="308"/>
                  <a:pt x="52" y="249"/>
                  <a:pt x="52" y="189"/>
                </a:cubicBezTo>
                <a:cubicBezTo>
                  <a:pt x="52" y="120"/>
                  <a:pt x="112" y="60"/>
                  <a:pt x="171" y="60"/>
                </a:cubicBezTo>
                <a:cubicBezTo>
                  <a:pt x="171" y="60"/>
                  <a:pt x="171" y="60"/>
                  <a:pt x="180" y="60"/>
                </a:cubicBezTo>
                <a:lnTo>
                  <a:pt x="180" y="60"/>
                </a:lnTo>
                <a:lnTo>
                  <a:pt x="804" y="60"/>
                </a:lnTo>
                <a:cubicBezTo>
                  <a:pt x="838" y="60"/>
                  <a:pt x="855" y="78"/>
                  <a:pt x="855" y="103"/>
                </a:cubicBezTo>
                <a:cubicBezTo>
                  <a:pt x="855" y="137"/>
                  <a:pt x="838" y="154"/>
                  <a:pt x="804" y="154"/>
                </a:cubicBezTo>
                <a:lnTo>
                  <a:pt x="804" y="154"/>
                </a:lnTo>
                <a:lnTo>
                  <a:pt x="796" y="154"/>
                </a:lnTo>
                <a:cubicBezTo>
                  <a:pt x="180" y="154"/>
                  <a:pt x="180" y="154"/>
                  <a:pt x="180" y="154"/>
                </a:cubicBezTo>
                <a:cubicBezTo>
                  <a:pt x="171" y="154"/>
                  <a:pt x="171" y="154"/>
                  <a:pt x="171" y="154"/>
                </a:cubicBezTo>
                <a:cubicBezTo>
                  <a:pt x="163" y="154"/>
                  <a:pt x="146" y="171"/>
                  <a:pt x="146" y="189"/>
                </a:cubicBezTo>
                <a:cubicBezTo>
                  <a:pt x="146" y="197"/>
                  <a:pt x="163" y="214"/>
                  <a:pt x="171" y="214"/>
                </a:cubicBezTo>
                <a:cubicBezTo>
                  <a:pt x="180" y="214"/>
                  <a:pt x="180" y="214"/>
                  <a:pt x="180" y="214"/>
                </a:cubicBezTo>
                <a:cubicBezTo>
                  <a:pt x="804" y="214"/>
                  <a:pt x="804" y="214"/>
                  <a:pt x="804" y="214"/>
                </a:cubicBezTo>
                <a:lnTo>
                  <a:pt x="804" y="214"/>
                </a:lnTo>
                <a:cubicBezTo>
                  <a:pt x="872" y="214"/>
                  <a:pt x="924" y="274"/>
                  <a:pt x="924" y="342"/>
                </a:cubicBezTo>
                <a:cubicBezTo>
                  <a:pt x="924" y="411"/>
                  <a:pt x="872" y="462"/>
                  <a:pt x="804" y="47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42">
            <a:extLst>
              <a:ext uri="{FF2B5EF4-FFF2-40B4-BE49-F238E27FC236}">
                <a16:creationId xmlns:a16="http://schemas.microsoft.com/office/drawing/2014/main" id="{D772C412-DCDE-2C44-B0AC-7732FF584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5099" y="9809496"/>
            <a:ext cx="552542" cy="561751"/>
          </a:xfrm>
          <a:custGeom>
            <a:avLst/>
            <a:gdLst>
              <a:gd name="T0" fmla="*/ 265 w 531"/>
              <a:gd name="T1" fmla="*/ 538 h 539"/>
              <a:gd name="T2" fmla="*/ 265 w 531"/>
              <a:gd name="T3" fmla="*/ 538 h 539"/>
              <a:gd name="T4" fmla="*/ 530 w 531"/>
              <a:gd name="T5" fmla="*/ 273 h 539"/>
              <a:gd name="T6" fmla="*/ 265 w 531"/>
              <a:gd name="T7" fmla="*/ 0 h 539"/>
              <a:gd name="T8" fmla="*/ 0 w 531"/>
              <a:gd name="T9" fmla="*/ 273 h 539"/>
              <a:gd name="T10" fmla="*/ 265 w 531"/>
              <a:gd name="T11" fmla="*/ 538 h 539"/>
              <a:gd name="T12" fmla="*/ 265 w 531"/>
              <a:gd name="T13" fmla="*/ 59 h 539"/>
              <a:gd name="T14" fmla="*/ 265 w 531"/>
              <a:gd name="T15" fmla="*/ 59 h 539"/>
              <a:gd name="T16" fmla="*/ 470 w 531"/>
              <a:gd name="T17" fmla="*/ 273 h 539"/>
              <a:gd name="T18" fmla="*/ 265 w 531"/>
              <a:gd name="T19" fmla="*/ 478 h 539"/>
              <a:gd name="T20" fmla="*/ 59 w 531"/>
              <a:gd name="T21" fmla="*/ 273 h 539"/>
              <a:gd name="T22" fmla="*/ 265 w 531"/>
              <a:gd name="T23" fmla="*/ 59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31" h="539">
                <a:moveTo>
                  <a:pt x="265" y="538"/>
                </a:moveTo>
                <a:lnTo>
                  <a:pt x="265" y="538"/>
                </a:lnTo>
                <a:cubicBezTo>
                  <a:pt x="410" y="538"/>
                  <a:pt x="530" y="418"/>
                  <a:pt x="530" y="273"/>
                </a:cubicBezTo>
                <a:cubicBezTo>
                  <a:pt x="530" y="119"/>
                  <a:pt x="410" y="0"/>
                  <a:pt x="265" y="0"/>
                </a:cubicBezTo>
                <a:cubicBezTo>
                  <a:pt x="119" y="0"/>
                  <a:pt x="0" y="119"/>
                  <a:pt x="0" y="273"/>
                </a:cubicBezTo>
                <a:cubicBezTo>
                  <a:pt x="0" y="418"/>
                  <a:pt x="119" y="538"/>
                  <a:pt x="265" y="538"/>
                </a:cubicBezTo>
                <a:close/>
                <a:moveTo>
                  <a:pt x="265" y="59"/>
                </a:moveTo>
                <a:lnTo>
                  <a:pt x="265" y="59"/>
                </a:lnTo>
                <a:cubicBezTo>
                  <a:pt x="376" y="59"/>
                  <a:pt x="470" y="153"/>
                  <a:pt x="470" y="273"/>
                </a:cubicBezTo>
                <a:cubicBezTo>
                  <a:pt x="470" y="384"/>
                  <a:pt x="376" y="478"/>
                  <a:pt x="265" y="478"/>
                </a:cubicBezTo>
                <a:cubicBezTo>
                  <a:pt x="154" y="478"/>
                  <a:pt x="59" y="384"/>
                  <a:pt x="59" y="273"/>
                </a:cubicBezTo>
                <a:cubicBezTo>
                  <a:pt x="59" y="153"/>
                  <a:pt x="154" y="59"/>
                  <a:pt x="265" y="5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43">
            <a:extLst>
              <a:ext uri="{FF2B5EF4-FFF2-40B4-BE49-F238E27FC236}">
                <a16:creationId xmlns:a16="http://schemas.microsoft.com/office/drawing/2014/main" id="{2CE20E13-30B1-4D4C-875F-244AD0910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3291" y="10371248"/>
            <a:ext cx="980761" cy="511103"/>
          </a:xfrm>
          <a:custGeom>
            <a:avLst/>
            <a:gdLst>
              <a:gd name="T0" fmla="*/ 940 w 941"/>
              <a:gd name="T1" fmla="*/ 256 h 488"/>
              <a:gd name="T2" fmla="*/ 940 w 941"/>
              <a:gd name="T3" fmla="*/ 256 h 488"/>
              <a:gd name="T4" fmla="*/ 854 w 941"/>
              <a:gd name="T5" fmla="*/ 103 h 488"/>
              <a:gd name="T6" fmla="*/ 632 w 941"/>
              <a:gd name="T7" fmla="*/ 0 h 488"/>
              <a:gd name="T8" fmla="*/ 606 w 941"/>
              <a:gd name="T9" fmla="*/ 9 h 488"/>
              <a:gd name="T10" fmla="*/ 470 w 941"/>
              <a:gd name="T11" fmla="*/ 145 h 488"/>
              <a:gd name="T12" fmla="*/ 333 w 941"/>
              <a:gd name="T13" fmla="*/ 9 h 488"/>
              <a:gd name="T14" fmla="*/ 307 w 941"/>
              <a:gd name="T15" fmla="*/ 0 h 488"/>
              <a:gd name="T16" fmla="*/ 85 w 941"/>
              <a:gd name="T17" fmla="*/ 94 h 488"/>
              <a:gd name="T18" fmla="*/ 0 w 941"/>
              <a:gd name="T19" fmla="*/ 256 h 488"/>
              <a:gd name="T20" fmla="*/ 0 w 941"/>
              <a:gd name="T21" fmla="*/ 453 h 488"/>
              <a:gd name="T22" fmla="*/ 34 w 941"/>
              <a:gd name="T23" fmla="*/ 487 h 488"/>
              <a:gd name="T24" fmla="*/ 906 w 941"/>
              <a:gd name="T25" fmla="*/ 487 h 488"/>
              <a:gd name="T26" fmla="*/ 940 w 941"/>
              <a:gd name="T27" fmla="*/ 453 h 488"/>
              <a:gd name="T28" fmla="*/ 940 w 941"/>
              <a:gd name="T29" fmla="*/ 256 h 488"/>
              <a:gd name="T30" fmla="*/ 59 w 941"/>
              <a:gd name="T31" fmla="*/ 427 h 488"/>
              <a:gd name="T32" fmla="*/ 59 w 941"/>
              <a:gd name="T33" fmla="*/ 427 h 488"/>
              <a:gd name="T34" fmla="*/ 59 w 941"/>
              <a:gd name="T35" fmla="*/ 256 h 488"/>
              <a:gd name="T36" fmla="*/ 119 w 941"/>
              <a:gd name="T37" fmla="*/ 145 h 488"/>
              <a:gd name="T38" fmla="*/ 307 w 941"/>
              <a:gd name="T39" fmla="*/ 60 h 488"/>
              <a:gd name="T40" fmla="*/ 453 w 941"/>
              <a:gd name="T41" fmla="*/ 214 h 488"/>
              <a:gd name="T42" fmla="*/ 470 w 941"/>
              <a:gd name="T43" fmla="*/ 222 h 488"/>
              <a:gd name="T44" fmla="*/ 470 w 941"/>
              <a:gd name="T45" fmla="*/ 222 h 488"/>
              <a:gd name="T46" fmla="*/ 487 w 941"/>
              <a:gd name="T47" fmla="*/ 214 h 488"/>
              <a:gd name="T48" fmla="*/ 632 w 941"/>
              <a:gd name="T49" fmla="*/ 60 h 488"/>
              <a:gd name="T50" fmla="*/ 820 w 941"/>
              <a:gd name="T51" fmla="*/ 145 h 488"/>
              <a:gd name="T52" fmla="*/ 880 w 941"/>
              <a:gd name="T53" fmla="*/ 256 h 488"/>
              <a:gd name="T54" fmla="*/ 880 w 941"/>
              <a:gd name="T55" fmla="*/ 427 h 488"/>
              <a:gd name="T56" fmla="*/ 59 w 941"/>
              <a:gd name="T57" fmla="*/ 427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941" h="488">
                <a:moveTo>
                  <a:pt x="940" y="256"/>
                </a:moveTo>
                <a:lnTo>
                  <a:pt x="940" y="256"/>
                </a:lnTo>
                <a:cubicBezTo>
                  <a:pt x="940" y="188"/>
                  <a:pt x="906" y="137"/>
                  <a:pt x="854" y="103"/>
                </a:cubicBezTo>
                <a:cubicBezTo>
                  <a:pt x="794" y="51"/>
                  <a:pt x="718" y="17"/>
                  <a:pt x="632" y="0"/>
                </a:cubicBezTo>
                <a:cubicBezTo>
                  <a:pt x="624" y="0"/>
                  <a:pt x="615" y="0"/>
                  <a:pt x="606" y="9"/>
                </a:cubicBezTo>
                <a:cubicBezTo>
                  <a:pt x="470" y="145"/>
                  <a:pt x="470" y="145"/>
                  <a:pt x="470" y="145"/>
                </a:cubicBezTo>
                <a:cubicBezTo>
                  <a:pt x="333" y="9"/>
                  <a:pt x="333" y="9"/>
                  <a:pt x="333" y="9"/>
                </a:cubicBezTo>
                <a:cubicBezTo>
                  <a:pt x="324" y="0"/>
                  <a:pt x="316" y="0"/>
                  <a:pt x="307" y="0"/>
                </a:cubicBezTo>
                <a:cubicBezTo>
                  <a:pt x="222" y="17"/>
                  <a:pt x="153" y="51"/>
                  <a:pt x="85" y="94"/>
                </a:cubicBezTo>
                <a:cubicBezTo>
                  <a:pt x="34" y="137"/>
                  <a:pt x="0" y="188"/>
                  <a:pt x="0" y="256"/>
                </a:cubicBezTo>
                <a:cubicBezTo>
                  <a:pt x="0" y="453"/>
                  <a:pt x="0" y="453"/>
                  <a:pt x="0" y="453"/>
                </a:cubicBezTo>
                <a:cubicBezTo>
                  <a:pt x="0" y="470"/>
                  <a:pt x="17" y="487"/>
                  <a:pt x="34" y="487"/>
                </a:cubicBezTo>
                <a:cubicBezTo>
                  <a:pt x="906" y="487"/>
                  <a:pt x="906" y="487"/>
                  <a:pt x="906" y="487"/>
                </a:cubicBezTo>
                <a:cubicBezTo>
                  <a:pt x="923" y="487"/>
                  <a:pt x="940" y="470"/>
                  <a:pt x="940" y="453"/>
                </a:cubicBezTo>
                <a:cubicBezTo>
                  <a:pt x="940" y="393"/>
                  <a:pt x="940" y="308"/>
                  <a:pt x="940" y="256"/>
                </a:cubicBezTo>
                <a:close/>
                <a:moveTo>
                  <a:pt x="59" y="427"/>
                </a:moveTo>
                <a:lnTo>
                  <a:pt x="59" y="427"/>
                </a:lnTo>
                <a:cubicBezTo>
                  <a:pt x="59" y="256"/>
                  <a:pt x="59" y="256"/>
                  <a:pt x="59" y="256"/>
                </a:cubicBezTo>
                <a:cubicBezTo>
                  <a:pt x="59" y="214"/>
                  <a:pt x="85" y="171"/>
                  <a:pt x="119" y="145"/>
                </a:cubicBezTo>
                <a:cubicBezTo>
                  <a:pt x="171" y="103"/>
                  <a:pt x="239" y="77"/>
                  <a:pt x="307" y="60"/>
                </a:cubicBezTo>
                <a:cubicBezTo>
                  <a:pt x="453" y="214"/>
                  <a:pt x="453" y="214"/>
                  <a:pt x="453" y="214"/>
                </a:cubicBezTo>
                <a:cubicBezTo>
                  <a:pt x="453" y="214"/>
                  <a:pt x="461" y="222"/>
                  <a:pt x="470" y="222"/>
                </a:cubicBezTo>
                <a:lnTo>
                  <a:pt x="470" y="222"/>
                </a:lnTo>
                <a:cubicBezTo>
                  <a:pt x="478" y="222"/>
                  <a:pt x="487" y="214"/>
                  <a:pt x="487" y="214"/>
                </a:cubicBezTo>
                <a:cubicBezTo>
                  <a:pt x="632" y="60"/>
                  <a:pt x="632" y="60"/>
                  <a:pt x="632" y="60"/>
                </a:cubicBezTo>
                <a:cubicBezTo>
                  <a:pt x="700" y="77"/>
                  <a:pt x="769" y="111"/>
                  <a:pt x="820" y="145"/>
                </a:cubicBezTo>
                <a:cubicBezTo>
                  <a:pt x="854" y="171"/>
                  <a:pt x="880" y="214"/>
                  <a:pt x="880" y="256"/>
                </a:cubicBezTo>
                <a:cubicBezTo>
                  <a:pt x="880" y="299"/>
                  <a:pt x="880" y="367"/>
                  <a:pt x="880" y="427"/>
                </a:cubicBezTo>
                <a:lnTo>
                  <a:pt x="59" y="4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44">
            <a:extLst>
              <a:ext uri="{FF2B5EF4-FFF2-40B4-BE49-F238E27FC236}">
                <a16:creationId xmlns:a16="http://schemas.microsoft.com/office/drawing/2014/main" id="{9709FDE5-E0E5-654B-8B94-BE6827AAA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6338" y="5458228"/>
            <a:ext cx="483473" cy="1215593"/>
          </a:xfrm>
          <a:custGeom>
            <a:avLst/>
            <a:gdLst>
              <a:gd name="T0" fmla="*/ 333 w 462"/>
              <a:gd name="T1" fmla="*/ 1162 h 1163"/>
              <a:gd name="T2" fmla="*/ 231 w 462"/>
              <a:gd name="T3" fmla="*/ 1111 h 1163"/>
              <a:gd name="T4" fmla="*/ 128 w 462"/>
              <a:gd name="T5" fmla="*/ 1162 h 1163"/>
              <a:gd name="T6" fmla="*/ 0 w 462"/>
              <a:gd name="T7" fmla="*/ 1025 h 1163"/>
              <a:gd name="T8" fmla="*/ 60 w 462"/>
              <a:gd name="T9" fmla="*/ 906 h 1163"/>
              <a:gd name="T10" fmla="*/ 102 w 462"/>
              <a:gd name="T11" fmla="*/ 871 h 1163"/>
              <a:gd name="T12" fmla="*/ 68 w 462"/>
              <a:gd name="T13" fmla="*/ 248 h 1163"/>
              <a:gd name="T14" fmla="*/ 34 w 462"/>
              <a:gd name="T15" fmla="*/ 222 h 1163"/>
              <a:gd name="T16" fmla="*/ 34 w 462"/>
              <a:gd name="T17" fmla="*/ 34 h 1163"/>
              <a:gd name="T18" fmla="*/ 222 w 462"/>
              <a:gd name="T19" fmla="*/ 34 h 1163"/>
              <a:gd name="T20" fmla="*/ 239 w 462"/>
              <a:gd name="T21" fmla="*/ 34 h 1163"/>
              <a:gd name="T22" fmla="*/ 427 w 462"/>
              <a:gd name="T23" fmla="*/ 34 h 1163"/>
              <a:gd name="T24" fmla="*/ 427 w 462"/>
              <a:gd name="T25" fmla="*/ 222 h 1163"/>
              <a:gd name="T26" fmla="*/ 393 w 462"/>
              <a:gd name="T27" fmla="*/ 248 h 1163"/>
              <a:gd name="T28" fmla="*/ 367 w 462"/>
              <a:gd name="T29" fmla="*/ 871 h 1163"/>
              <a:gd name="T30" fmla="*/ 401 w 462"/>
              <a:gd name="T31" fmla="*/ 906 h 1163"/>
              <a:gd name="T32" fmla="*/ 427 w 462"/>
              <a:gd name="T33" fmla="*/ 931 h 1163"/>
              <a:gd name="T34" fmla="*/ 427 w 462"/>
              <a:gd name="T35" fmla="*/ 1119 h 1163"/>
              <a:gd name="T36" fmla="*/ 231 w 462"/>
              <a:gd name="T37" fmla="*/ 1042 h 1163"/>
              <a:gd name="T38" fmla="*/ 247 w 462"/>
              <a:gd name="T39" fmla="*/ 1051 h 1163"/>
              <a:gd name="T40" fmla="*/ 333 w 462"/>
              <a:gd name="T41" fmla="*/ 1102 h 1163"/>
              <a:gd name="T42" fmla="*/ 410 w 462"/>
              <a:gd name="T43" fmla="*/ 1025 h 1163"/>
              <a:gd name="T44" fmla="*/ 359 w 462"/>
              <a:gd name="T45" fmla="*/ 948 h 1163"/>
              <a:gd name="T46" fmla="*/ 316 w 462"/>
              <a:gd name="T47" fmla="*/ 906 h 1163"/>
              <a:gd name="T48" fmla="*/ 307 w 462"/>
              <a:gd name="T49" fmla="*/ 265 h 1163"/>
              <a:gd name="T50" fmla="*/ 350 w 462"/>
              <a:gd name="T51" fmla="*/ 213 h 1163"/>
              <a:gd name="T52" fmla="*/ 384 w 462"/>
              <a:gd name="T53" fmla="*/ 179 h 1163"/>
              <a:gd name="T54" fmla="*/ 384 w 462"/>
              <a:gd name="T55" fmla="*/ 77 h 1163"/>
              <a:gd name="T56" fmla="*/ 282 w 462"/>
              <a:gd name="T57" fmla="*/ 77 h 1163"/>
              <a:gd name="T58" fmla="*/ 213 w 462"/>
              <a:gd name="T59" fmla="*/ 102 h 1163"/>
              <a:gd name="T60" fmla="*/ 128 w 462"/>
              <a:gd name="T61" fmla="*/ 51 h 1163"/>
              <a:gd name="T62" fmla="*/ 51 w 462"/>
              <a:gd name="T63" fmla="*/ 128 h 1163"/>
              <a:gd name="T64" fmla="*/ 102 w 462"/>
              <a:gd name="T65" fmla="*/ 213 h 1163"/>
              <a:gd name="T66" fmla="*/ 145 w 462"/>
              <a:gd name="T67" fmla="*/ 256 h 1163"/>
              <a:gd name="T68" fmla="*/ 153 w 462"/>
              <a:gd name="T69" fmla="*/ 880 h 1163"/>
              <a:gd name="T70" fmla="*/ 102 w 462"/>
              <a:gd name="T71" fmla="*/ 940 h 1163"/>
              <a:gd name="T72" fmla="*/ 77 w 462"/>
              <a:gd name="T73" fmla="*/ 974 h 1163"/>
              <a:gd name="T74" fmla="*/ 77 w 462"/>
              <a:gd name="T75" fmla="*/ 1076 h 1163"/>
              <a:gd name="T76" fmla="*/ 179 w 462"/>
              <a:gd name="T77" fmla="*/ 1076 h 1163"/>
              <a:gd name="T78" fmla="*/ 231 w 462"/>
              <a:gd name="T79" fmla="*/ 1042 h 1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62" h="1163">
                <a:moveTo>
                  <a:pt x="333" y="1162"/>
                </a:moveTo>
                <a:lnTo>
                  <a:pt x="333" y="1162"/>
                </a:lnTo>
                <a:cubicBezTo>
                  <a:pt x="299" y="1162"/>
                  <a:pt x="265" y="1145"/>
                  <a:pt x="239" y="1119"/>
                </a:cubicBezTo>
                <a:cubicBezTo>
                  <a:pt x="231" y="1111"/>
                  <a:pt x="231" y="1111"/>
                  <a:pt x="231" y="1111"/>
                </a:cubicBezTo>
                <a:cubicBezTo>
                  <a:pt x="222" y="1119"/>
                  <a:pt x="222" y="1119"/>
                  <a:pt x="222" y="1119"/>
                </a:cubicBezTo>
                <a:cubicBezTo>
                  <a:pt x="196" y="1145"/>
                  <a:pt x="162" y="1162"/>
                  <a:pt x="128" y="1162"/>
                </a:cubicBezTo>
                <a:cubicBezTo>
                  <a:pt x="94" y="1162"/>
                  <a:pt x="60" y="1145"/>
                  <a:pt x="34" y="1119"/>
                </a:cubicBezTo>
                <a:cubicBezTo>
                  <a:pt x="8" y="1094"/>
                  <a:pt x="0" y="1060"/>
                  <a:pt x="0" y="1025"/>
                </a:cubicBezTo>
                <a:cubicBezTo>
                  <a:pt x="0" y="991"/>
                  <a:pt x="8" y="957"/>
                  <a:pt x="34" y="931"/>
                </a:cubicBezTo>
                <a:cubicBezTo>
                  <a:pt x="60" y="906"/>
                  <a:pt x="60" y="906"/>
                  <a:pt x="60" y="906"/>
                </a:cubicBezTo>
                <a:cubicBezTo>
                  <a:pt x="60" y="906"/>
                  <a:pt x="60" y="906"/>
                  <a:pt x="68" y="906"/>
                </a:cubicBezTo>
                <a:cubicBezTo>
                  <a:pt x="102" y="871"/>
                  <a:pt x="102" y="871"/>
                  <a:pt x="102" y="871"/>
                </a:cubicBezTo>
                <a:cubicBezTo>
                  <a:pt x="102" y="282"/>
                  <a:pt x="102" y="282"/>
                  <a:pt x="102" y="282"/>
                </a:cubicBezTo>
                <a:cubicBezTo>
                  <a:pt x="68" y="248"/>
                  <a:pt x="68" y="248"/>
                  <a:pt x="68" y="248"/>
                </a:cubicBezTo>
                <a:cubicBezTo>
                  <a:pt x="60" y="248"/>
                  <a:pt x="60" y="248"/>
                  <a:pt x="60" y="248"/>
                </a:cubicBezTo>
                <a:cubicBezTo>
                  <a:pt x="34" y="222"/>
                  <a:pt x="34" y="222"/>
                  <a:pt x="34" y="222"/>
                </a:cubicBezTo>
                <a:cubicBezTo>
                  <a:pt x="8" y="196"/>
                  <a:pt x="0" y="162"/>
                  <a:pt x="0" y="128"/>
                </a:cubicBezTo>
                <a:cubicBezTo>
                  <a:pt x="0" y="94"/>
                  <a:pt x="8" y="60"/>
                  <a:pt x="34" y="34"/>
                </a:cubicBezTo>
                <a:cubicBezTo>
                  <a:pt x="60" y="8"/>
                  <a:pt x="94" y="0"/>
                  <a:pt x="128" y="0"/>
                </a:cubicBezTo>
                <a:cubicBezTo>
                  <a:pt x="162" y="0"/>
                  <a:pt x="196" y="8"/>
                  <a:pt x="222" y="34"/>
                </a:cubicBezTo>
                <a:cubicBezTo>
                  <a:pt x="231" y="42"/>
                  <a:pt x="231" y="42"/>
                  <a:pt x="231" y="42"/>
                </a:cubicBezTo>
                <a:cubicBezTo>
                  <a:pt x="239" y="34"/>
                  <a:pt x="239" y="34"/>
                  <a:pt x="239" y="34"/>
                </a:cubicBezTo>
                <a:cubicBezTo>
                  <a:pt x="265" y="8"/>
                  <a:pt x="299" y="0"/>
                  <a:pt x="333" y="0"/>
                </a:cubicBezTo>
                <a:cubicBezTo>
                  <a:pt x="367" y="0"/>
                  <a:pt x="401" y="8"/>
                  <a:pt x="427" y="34"/>
                </a:cubicBezTo>
                <a:cubicBezTo>
                  <a:pt x="453" y="60"/>
                  <a:pt x="461" y="94"/>
                  <a:pt x="461" y="128"/>
                </a:cubicBezTo>
                <a:cubicBezTo>
                  <a:pt x="461" y="162"/>
                  <a:pt x="453" y="196"/>
                  <a:pt x="427" y="222"/>
                </a:cubicBezTo>
                <a:cubicBezTo>
                  <a:pt x="393" y="248"/>
                  <a:pt x="393" y="248"/>
                  <a:pt x="393" y="248"/>
                </a:cubicBezTo>
                <a:lnTo>
                  <a:pt x="393" y="248"/>
                </a:lnTo>
                <a:cubicBezTo>
                  <a:pt x="367" y="282"/>
                  <a:pt x="367" y="282"/>
                  <a:pt x="367" y="282"/>
                </a:cubicBezTo>
                <a:cubicBezTo>
                  <a:pt x="367" y="871"/>
                  <a:pt x="367" y="871"/>
                  <a:pt x="367" y="871"/>
                </a:cubicBezTo>
                <a:cubicBezTo>
                  <a:pt x="393" y="906"/>
                  <a:pt x="393" y="906"/>
                  <a:pt x="393" y="906"/>
                </a:cubicBezTo>
                <a:cubicBezTo>
                  <a:pt x="393" y="906"/>
                  <a:pt x="393" y="906"/>
                  <a:pt x="401" y="906"/>
                </a:cubicBezTo>
                <a:cubicBezTo>
                  <a:pt x="427" y="931"/>
                  <a:pt x="427" y="931"/>
                  <a:pt x="427" y="931"/>
                </a:cubicBezTo>
                <a:lnTo>
                  <a:pt x="427" y="931"/>
                </a:lnTo>
                <a:cubicBezTo>
                  <a:pt x="453" y="957"/>
                  <a:pt x="461" y="991"/>
                  <a:pt x="461" y="1025"/>
                </a:cubicBezTo>
                <a:cubicBezTo>
                  <a:pt x="461" y="1060"/>
                  <a:pt x="453" y="1094"/>
                  <a:pt x="427" y="1119"/>
                </a:cubicBezTo>
                <a:cubicBezTo>
                  <a:pt x="401" y="1145"/>
                  <a:pt x="367" y="1162"/>
                  <a:pt x="333" y="1162"/>
                </a:cubicBezTo>
                <a:close/>
                <a:moveTo>
                  <a:pt x="231" y="1042"/>
                </a:moveTo>
                <a:lnTo>
                  <a:pt x="231" y="1042"/>
                </a:lnTo>
                <a:cubicBezTo>
                  <a:pt x="239" y="1042"/>
                  <a:pt x="247" y="1042"/>
                  <a:pt x="247" y="1051"/>
                </a:cubicBezTo>
                <a:cubicBezTo>
                  <a:pt x="282" y="1076"/>
                  <a:pt x="282" y="1076"/>
                  <a:pt x="282" y="1076"/>
                </a:cubicBezTo>
                <a:cubicBezTo>
                  <a:pt x="290" y="1094"/>
                  <a:pt x="316" y="1102"/>
                  <a:pt x="333" y="1102"/>
                </a:cubicBezTo>
                <a:cubicBezTo>
                  <a:pt x="350" y="1102"/>
                  <a:pt x="367" y="1094"/>
                  <a:pt x="384" y="1076"/>
                </a:cubicBezTo>
                <a:cubicBezTo>
                  <a:pt x="401" y="1068"/>
                  <a:pt x="410" y="1042"/>
                  <a:pt x="410" y="1025"/>
                </a:cubicBezTo>
                <a:cubicBezTo>
                  <a:pt x="410" y="1008"/>
                  <a:pt x="401" y="991"/>
                  <a:pt x="384" y="974"/>
                </a:cubicBezTo>
                <a:cubicBezTo>
                  <a:pt x="359" y="948"/>
                  <a:pt x="359" y="948"/>
                  <a:pt x="359" y="948"/>
                </a:cubicBezTo>
                <a:cubicBezTo>
                  <a:pt x="359" y="940"/>
                  <a:pt x="350" y="940"/>
                  <a:pt x="350" y="940"/>
                </a:cubicBezTo>
                <a:cubicBezTo>
                  <a:pt x="316" y="906"/>
                  <a:pt x="316" y="906"/>
                  <a:pt x="316" y="906"/>
                </a:cubicBezTo>
                <a:cubicBezTo>
                  <a:pt x="307" y="897"/>
                  <a:pt x="307" y="889"/>
                  <a:pt x="307" y="889"/>
                </a:cubicBezTo>
                <a:cubicBezTo>
                  <a:pt x="307" y="265"/>
                  <a:pt x="307" y="265"/>
                  <a:pt x="307" y="265"/>
                </a:cubicBezTo>
                <a:cubicBezTo>
                  <a:pt x="307" y="265"/>
                  <a:pt x="307" y="256"/>
                  <a:pt x="316" y="248"/>
                </a:cubicBezTo>
                <a:cubicBezTo>
                  <a:pt x="350" y="213"/>
                  <a:pt x="350" y="213"/>
                  <a:pt x="350" y="213"/>
                </a:cubicBezTo>
                <a:cubicBezTo>
                  <a:pt x="359" y="213"/>
                  <a:pt x="359" y="213"/>
                  <a:pt x="359" y="213"/>
                </a:cubicBezTo>
                <a:cubicBezTo>
                  <a:pt x="384" y="179"/>
                  <a:pt x="384" y="179"/>
                  <a:pt x="384" y="179"/>
                </a:cubicBezTo>
                <a:cubicBezTo>
                  <a:pt x="401" y="171"/>
                  <a:pt x="410" y="145"/>
                  <a:pt x="410" y="128"/>
                </a:cubicBezTo>
                <a:cubicBezTo>
                  <a:pt x="410" y="111"/>
                  <a:pt x="401" y="94"/>
                  <a:pt x="384" y="77"/>
                </a:cubicBezTo>
                <a:cubicBezTo>
                  <a:pt x="367" y="60"/>
                  <a:pt x="350" y="51"/>
                  <a:pt x="333" y="51"/>
                </a:cubicBezTo>
                <a:cubicBezTo>
                  <a:pt x="316" y="51"/>
                  <a:pt x="290" y="60"/>
                  <a:pt x="282" y="77"/>
                </a:cubicBezTo>
                <a:cubicBezTo>
                  <a:pt x="247" y="102"/>
                  <a:pt x="247" y="102"/>
                  <a:pt x="247" y="102"/>
                </a:cubicBezTo>
                <a:cubicBezTo>
                  <a:pt x="239" y="119"/>
                  <a:pt x="222" y="119"/>
                  <a:pt x="213" y="102"/>
                </a:cubicBezTo>
                <a:cubicBezTo>
                  <a:pt x="179" y="77"/>
                  <a:pt x="179" y="77"/>
                  <a:pt x="179" y="77"/>
                </a:cubicBezTo>
                <a:cubicBezTo>
                  <a:pt x="171" y="60"/>
                  <a:pt x="145" y="51"/>
                  <a:pt x="128" y="51"/>
                </a:cubicBezTo>
                <a:cubicBezTo>
                  <a:pt x="111" y="51"/>
                  <a:pt x="94" y="60"/>
                  <a:pt x="77" y="77"/>
                </a:cubicBezTo>
                <a:cubicBezTo>
                  <a:pt x="60" y="94"/>
                  <a:pt x="51" y="111"/>
                  <a:pt x="51" y="128"/>
                </a:cubicBezTo>
                <a:cubicBezTo>
                  <a:pt x="51" y="145"/>
                  <a:pt x="60" y="171"/>
                  <a:pt x="77" y="179"/>
                </a:cubicBezTo>
                <a:cubicBezTo>
                  <a:pt x="102" y="213"/>
                  <a:pt x="102" y="213"/>
                  <a:pt x="102" y="213"/>
                </a:cubicBezTo>
                <a:lnTo>
                  <a:pt x="102" y="213"/>
                </a:lnTo>
                <a:cubicBezTo>
                  <a:pt x="145" y="256"/>
                  <a:pt x="145" y="256"/>
                  <a:pt x="145" y="256"/>
                </a:cubicBezTo>
                <a:cubicBezTo>
                  <a:pt x="153" y="256"/>
                  <a:pt x="153" y="265"/>
                  <a:pt x="153" y="273"/>
                </a:cubicBezTo>
                <a:cubicBezTo>
                  <a:pt x="153" y="880"/>
                  <a:pt x="153" y="880"/>
                  <a:pt x="153" y="880"/>
                </a:cubicBezTo>
                <a:cubicBezTo>
                  <a:pt x="153" y="889"/>
                  <a:pt x="153" y="897"/>
                  <a:pt x="145" y="897"/>
                </a:cubicBezTo>
                <a:cubicBezTo>
                  <a:pt x="102" y="940"/>
                  <a:pt x="102" y="940"/>
                  <a:pt x="102" y="940"/>
                </a:cubicBezTo>
                <a:cubicBezTo>
                  <a:pt x="102" y="940"/>
                  <a:pt x="102" y="940"/>
                  <a:pt x="102" y="948"/>
                </a:cubicBezTo>
                <a:cubicBezTo>
                  <a:pt x="77" y="974"/>
                  <a:pt x="77" y="974"/>
                  <a:pt x="77" y="974"/>
                </a:cubicBezTo>
                <a:cubicBezTo>
                  <a:pt x="60" y="991"/>
                  <a:pt x="51" y="1008"/>
                  <a:pt x="51" y="1025"/>
                </a:cubicBezTo>
                <a:cubicBezTo>
                  <a:pt x="51" y="1042"/>
                  <a:pt x="60" y="1068"/>
                  <a:pt x="77" y="1076"/>
                </a:cubicBezTo>
                <a:cubicBezTo>
                  <a:pt x="94" y="1094"/>
                  <a:pt x="111" y="1102"/>
                  <a:pt x="128" y="1102"/>
                </a:cubicBezTo>
                <a:cubicBezTo>
                  <a:pt x="145" y="1102"/>
                  <a:pt x="171" y="1094"/>
                  <a:pt x="179" y="1076"/>
                </a:cubicBezTo>
                <a:cubicBezTo>
                  <a:pt x="213" y="1051"/>
                  <a:pt x="213" y="1051"/>
                  <a:pt x="213" y="1051"/>
                </a:cubicBezTo>
                <a:cubicBezTo>
                  <a:pt x="213" y="1042"/>
                  <a:pt x="222" y="1042"/>
                  <a:pt x="231" y="104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45">
            <a:extLst>
              <a:ext uri="{FF2B5EF4-FFF2-40B4-BE49-F238E27FC236}">
                <a16:creationId xmlns:a16="http://schemas.microsoft.com/office/drawing/2014/main" id="{A4E46C93-62D2-9942-B329-CDC6926BE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30067" y="9809496"/>
            <a:ext cx="1036015" cy="1054436"/>
          </a:xfrm>
          <a:custGeom>
            <a:avLst/>
            <a:gdLst>
              <a:gd name="T0" fmla="*/ 991 w 992"/>
              <a:gd name="T1" fmla="*/ 495 h 1009"/>
              <a:gd name="T2" fmla="*/ 991 w 992"/>
              <a:gd name="T3" fmla="*/ 495 h 1009"/>
              <a:gd name="T4" fmla="*/ 846 w 992"/>
              <a:gd name="T5" fmla="*/ 145 h 1009"/>
              <a:gd name="T6" fmla="*/ 496 w 992"/>
              <a:gd name="T7" fmla="*/ 0 h 1009"/>
              <a:gd name="T8" fmla="*/ 145 w 992"/>
              <a:gd name="T9" fmla="*/ 145 h 1009"/>
              <a:gd name="T10" fmla="*/ 0 w 992"/>
              <a:gd name="T11" fmla="*/ 495 h 1009"/>
              <a:gd name="T12" fmla="*/ 145 w 992"/>
              <a:gd name="T13" fmla="*/ 846 h 1009"/>
              <a:gd name="T14" fmla="*/ 427 w 992"/>
              <a:gd name="T15" fmla="*/ 991 h 1009"/>
              <a:gd name="T16" fmla="*/ 504 w 992"/>
              <a:gd name="T17" fmla="*/ 1008 h 1009"/>
              <a:gd name="T18" fmla="*/ 581 w 992"/>
              <a:gd name="T19" fmla="*/ 991 h 1009"/>
              <a:gd name="T20" fmla="*/ 846 w 992"/>
              <a:gd name="T21" fmla="*/ 846 h 1009"/>
              <a:gd name="T22" fmla="*/ 991 w 992"/>
              <a:gd name="T23" fmla="*/ 495 h 1009"/>
              <a:gd name="T24" fmla="*/ 367 w 992"/>
              <a:gd name="T25" fmla="*/ 820 h 1009"/>
              <a:gd name="T26" fmla="*/ 367 w 992"/>
              <a:gd name="T27" fmla="*/ 820 h 1009"/>
              <a:gd name="T28" fmla="*/ 504 w 992"/>
              <a:gd name="T29" fmla="*/ 683 h 1009"/>
              <a:gd name="T30" fmla="*/ 632 w 992"/>
              <a:gd name="T31" fmla="*/ 820 h 1009"/>
              <a:gd name="T32" fmla="*/ 564 w 992"/>
              <a:gd name="T33" fmla="*/ 931 h 1009"/>
              <a:gd name="T34" fmla="*/ 496 w 992"/>
              <a:gd name="T35" fmla="*/ 940 h 1009"/>
              <a:gd name="T36" fmla="*/ 444 w 992"/>
              <a:gd name="T37" fmla="*/ 931 h 1009"/>
              <a:gd name="T38" fmla="*/ 367 w 992"/>
              <a:gd name="T39" fmla="*/ 820 h 1009"/>
              <a:gd name="T40" fmla="*/ 666 w 992"/>
              <a:gd name="T41" fmla="*/ 897 h 1009"/>
              <a:gd name="T42" fmla="*/ 666 w 992"/>
              <a:gd name="T43" fmla="*/ 897 h 1009"/>
              <a:gd name="T44" fmla="*/ 692 w 992"/>
              <a:gd name="T45" fmla="*/ 820 h 1009"/>
              <a:gd name="T46" fmla="*/ 504 w 992"/>
              <a:gd name="T47" fmla="*/ 632 h 1009"/>
              <a:gd name="T48" fmla="*/ 307 w 992"/>
              <a:gd name="T49" fmla="*/ 820 h 1009"/>
              <a:gd name="T50" fmla="*/ 333 w 992"/>
              <a:gd name="T51" fmla="*/ 905 h 1009"/>
              <a:gd name="T52" fmla="*/ 188 w 992"/>
              <a:gd name="T53" fmla="*/ 812 h 1009"/>
              <a:gd name="T54" fmla="*/ 60 w 992"/>
              <a:gd name="T55" fmla="*/ 495 h 1009"/>
              <a:gd name="T56" fmla="*/ 188 w 992"/>
              <a:gd name="T57" fmla="*/ 187 h 1009"/>
              <a:gd name="T58" fmla="*/ 496 w 992"/>
              <a:gd name="T59" fmla="*/ 59 h 1009"/>
              <a:gd name="T60" fmla="*/ 803 w 992"/>
              <a:gd name="T61" fmla="*/ 187 h 1009"/>
              <a:gd name="T62" fmla="*/ 931 w 992"/>
              <a:gd name="T63" fmla="*/ 495 h 1009"/>
              <a:gd name="T64" fmla="*/ 803 w 992"/>
              <a:gd name="T65" fmla="*/ 812 h 1009"/>
              <a:gd name="T66" fmla="*/ 666 w 992"/>
              <a:gd name="T67" fmla="*/ 897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92" h="1009">
                <a:moveTo>
                  <a:pt x="991" y="495"/>
                </a:moveTo>
                <a:lnTo>
                  <a:pt x="991" y="495"/>
                </a:lnTo>
                <a:cubicBezTo>
                  <a:pt x="991" y="367"/>
                  <a:pt x="940" y="239"/>
                  <a:pt x="846" y="145"/>
                </a:cubicBezTo>
                <a:cubicBezTo>
                  <a:pt x="752" y="51"/>
                  <a:pt x="632" y="0"/>
                  <a:pt x="496" y="0"/>
                </a:cubicBezTo>
                <a:cubicBezTo>
                  <a:pt x="359" y="0"/>
                  <a:pt x="239" y="51"/>
                  <a:pt x="145" y="145"/>
                </a:cubicBezTo>
                <a:cubicBezTo>
                  <a:pt x="51" y="239"/>
                  <a:pt x="0" y="367"/>
                  <a:pt x="0" y="495"/>
                </a:cubicBezTo>
                <a:cubicBezTo>
                  <a:pt x="0" y="632"/>
                  <a:pt x="51" y="752"/>
                  <a:pt x="145" y="846"/>
                </a:cubicBezTo>
                <a:cubicBezTo>
                  <a:pt x="222" y="923"/>
                  <a:pt x="316" y="974"/>
                  <a:pt x="427" y="991"/>
                </a:cubicBezTo>
                <a:cubicBezTo>
                  <a:pt x="444" y="999"/>
                  <a:pt x="470" y="1008"/>
                  <a:pt x="504" y="1008"/>
                </a:cubicBezTo>
                <a:cubicBezTo>
                  <a:pt x="530" y="1008"/>
                  <a:pt x="555" y="999"/>
                  <a:pt x="581" y="991"/>
                </a:cubicBezTo>
                <a:cubicBezTo>
                  <a:pt x="683" y="974"/>
                  <a:pt x="778" y="923"/>
                  <a:pt x="846" y="846"/>
                </a:cubicBezTo>
                <a:cubicBezTo>
                  <a:pt x="940" y="752"/>
                  <a:pt x="991" y="632"/>
                  <a:pt x="991" y="495"/>
                </a:cubicBezTo>
                <a:close/>
                <a:moveTo>
                  <a:pt x="367" y="820"/>
                </a:moveTo>
                <a:lnTo>
                  <a:pt x="367" y="820"/>
                </a:lnTo>
                <a:cubicBezTo>
                  <a:pt x="367" y="743"/>
                  <a:pt x="427" y="683"/>
                  <a:pt x="504" y="683"/>
                </a:cubicBezTo>
                <a:cubicBezTo>
                  <a:pt x="572" y="683"/>
                  <a:pt x="632" y="743"/>
                  <a:pt x="632" y="820"/>
                </a:cubicBezTo>
                <a:cubicBezTo>
                  <a:pt x="632" y="863"/>
                  <a:pt x="607" y="905"/>
                  <a:pt x="564" y="931"/>
                </a:cubicBezTo>
                <a:cubicBezTo>
                  <a:pt x="538" y="931"/>
                  <a:pt x="521" y="940"/>
                  <a:pt x="496" y="940"/>
                </a:cubicBezTo>
                <a:cubicBezTo>
                  <a:pt x="478" y="940"/>
                  <a:pt x="461" y="931"/>
                  <a:pt x="444" y="931"/>
                </a:cubicBezTo>
                <a:cubicBezTo>
                  <a:pt x="401" y="914"/>
                  <a:pt x="367" y="871"/>
                  <a:pt x="367" y="820"/>
                </a:cubicBezTo>
                <a:close/>
                <a:moveTo>
                  <a:pt x="666" y="897"/>
                </a:moveTo>
                <a:lnTo>
                  <a:pt x="666" y="897"/>
                </a:lnTo>
                <a:cubicBezTo>
                  <a:pt x="683" y="871"/>
                  <a:pt x="692" y="846"/>
                  <a:pt x="692" y="820"/>
                </a:cubicBezTo>
                <a:cubicBezTo>
                  <a:pt x="692" y="709"/>
                  <a:pt x="607" y="632"/>
                  <a:pt x="504" y="632"/>
                </a:cubicBezTo>
                <a:cubicBezTo>
                  <a:pt x="393" y="632"/>
                  <a:pt x="307" y="709"/>
                  <a:pt x="307" y="820"/>
                </a:cubicBezTo>
                <a:cubicBezTo>
                  <a:pt x="307" y="846"/>
                  <a:pt x="316" y="880"/>
                  <a:pt x="333" y="905"/>
                </a:cubicBezTo>
                <a:cubicBezTo>
                  <a:pt x="282" y="880"/>
                  <a:pt x="231" y="854"/>
                  <a:pt x="188" y="812"/>
                </a:cubicBezTo>
                <a:cubicBezTo>
                  <a:pt x="102" y="726"/>
                  <a:pt x="60" y="615"/>
                  <a:pt x="60" y="495"/>
                </a:cubicBezTo>
                <a:cubicBezTo>
                  <a:pt x="60" y="376"/>
                  <a:pt x="102" y="273"/>
                  <a:pt x="188" y="187"/>
                </a:cubicBezTo>
                <a:cubicBezTo>
                  <a:pt x="265" y="102"/>
                  <a:pt x="376" y="59"/>
                  <a:pt x="496" y="59"/>
                </a:cubicBezTo>
                <a:cubicBezTo>
                  <a:pt x="615" y="59"/>
                  <a:pt x="726" y="102"/>
                  <a:pt x="803" y="187"/>
                </a:cubicBezTo>
                <a:cubicBezTo>
                  <a:pt x="889" y="273"/>
                  <a:pt x="931" y="376"/>
                  <a:pt x="931" y="495"/>
                </a:cubicBezTo>
                <a:cubicBezTo>
                  <a:pt x="931" y="615"/>
                  <a:pt x="889" y="726"/>
                  <a:pt x="803" y="812"/>
                </a:cubicBezTo>
                <a:cubicBezTo>
                  <a:pt x="769" y="846"/>
                  <a:pt x="718" y="880"/>
                  <a:pt x="666" y="89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346">
            <a:extLst>
              <a:ext uri="{FF2B5EF4-FFF2-40B4-BE49-F238E27FC236}">
                <a16:creationId xmlns:a16="http://schemas.microsoft.com/office/drawing/2014/main" id="{8AAAFD48-8D39-6A47-9600-4C10972A6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7494" y="10587661"/>
            <a:ext cx="170369" cy="170366"/>
          </a:xfrm>
          <a:custGeom>
            <a:avLst/>
            <a:gdLst>
              <a:gd name="T0" fmla="*/ 163 w 164"/>
              <a:gd name="T1" fmla="*/ 77 h 163"/>
              <a:gd name="T2" fmla="*/ 163 w 164"/>
              <a:gd name="T3" fmla="*/ 77 h 163"/>
              <a:gd name="T4" fmla="*/ 78 w 164"/>
              <a:gd name="T5" fmla="*/ 0 h 163"/>
              <a:gd name="T6" fmla="*/ 0 w 164"/>
              <a:gd name="T7" fmla="*/ 77 h 163"/>
              <a:gd name="T8" fmla="*/ 78 w 164"/>
              <a:gd name="T9" fmla="*/ 162 h 163"/>
              <a:gd name="T10" fmla="*/ 163 w 164"/>
              <a:gd name="T11" fmla="*/ 77 h 163"/>
              <a:gd name="T12" fmla="*/ 52 w 164"/>
              <a:gd name="T13" fmla="*/ 77 h 163"/>
              <a:gd name="T14" fmla="*/ 52 w 164"/>
              <a:gd name="T15" fmla="*/ 77 h 163"/>
              <a:gd name="T16" fmla="*/ 78 w 164"/>
              <a:gd name="T17" fmla="*/ 60 h 163"/>
              <a:gd name="T18" fmla="*/ 103 w 164"/>
              <a:gd name="T19" fmla="*/ 77 h 163"/>
              <a:gd name="T20" fmla="*/ 78 w 164"/>
              <a:gd name="T21" fmla="*/ 103 h 163"/>
              <a:gd name="T22" fmla="*/ 52 w 164"/>
              <a:gd name="T23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4" h="163">
                <a:moveTo>
                  <a:pt x="163" y="77"/>
                </a:moveTo>
                <a:lnTo>
                  <a:pt x="163" y="77"/>
                </a:lnTo>
                <a:cubicBezTo>
                  <a:pt x="163" y="34"/>
                  <a:pt x="129" y="0"/>
                  <a:pt x="78" y="0"/>
                </a:cubicBezTo>
                <a:cubicBezTo>
                  <a:pt x="35" y="0"/>
                  <a:pt x="0" y="34"/>
                  <a:pt x="0" y="77"/>
                </a:cubicBezTo>
                <a:cubicBezTo>
                  <a:pt x="0" y="128"/>
                  <a:pt x="35" y="162"/>
                  <a:pt x="78" y="162"/>
                </a:cubicBezTo>
                <a:cubicBezTo>
                  <a:pt x="129" y="162"/>
                  <a:pt x="163" y="128"/>
                  <a:pt x="163" y="77"/>
                </a:cubicBezTo>
                <a:close/>
                <a:moveTo>
                  <a:pt x="52" y="77"/>
                </a:moveTo>
                <a:lnTo>
                  <a:pt x="52" y="77"/>
                </a:lnTo>
                <a:cubicBezTo>
                  <a:pt x="52" y="69"/>
                  <a:pt x="69" y="60"/>
                  <a:pt x="78" y="60"/>
                </a:cubicBezTo>
                <a:cubicBezTo>
                  <a:pt x="94" y="60"/>
                  <a:pt x="103" y="69"/>
                  <a:pt x="103" y="77"/>
                </a:cubicBezTo>
                <a:cubicBezTo>
                  <a:pt x="103" y="94"/>
                  <a:pt x="94" y="103"/>
                  <a:pt x="78" y="103"/>
                </a:cubicBezTo>
                <a:cubicBezTo>
                  <a:pt x="69" y="103"/>
                  <a:pt x="52" y="94"/>
                  <a:pt x="52" y="7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47">
            <a:extLst>
              <a:ext uri="{FF2B5EF4-FFF2-40B4-BE49-F238E27FC236}">
                <a16:creationId xmlns:a16="http://schemas.microsoft.com/office/drawing/2014/main" id="{8D1181E6-BA85-8546-8337-78818958C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8654" y="10131813"/>
            <a:ext cx="253247" cy="161160"/>
          </a:xfrm>
          <a:custGeom>
            <a:avLst/>
            <a:gdLst>
              <a:gd name="T0" fmla="*/ 120 w 241"/>
              <a:gd name="T1" fmla="*/ 0 h 155"/>
              <a:gd name="T2" fmla="*/ 120 w 241"/>
              <a:gd name="T3" fmla="*/ 0 h 155"/>
              <a:gd name="T4" fmla="*/ 0 w 241"/>
              <a:gd name="T5" fmla="*/ 120 h 155"/>
              <a:gd name="T6" fmla="*/ 26 w 241"/>
              <a:gd name="T7" fmla="*/ 154 h 155"/>
              <a:gd name="T8" fmla="*/ 60 w 241"/>
              <a:gd name="T9" fmla="*/ 120 h 155"/>
              <a:gd name="T10" fmla="*/ 120 w 241"/>
              <a:gd name="T11" fmla="*/ 60 h 155"/>
              <a:gd name="T12" fmla="*/ 180 w 241"/>
              <a:gd name="T13" fmla="*/ 120 h 155"/>
              <a:gd name="T14" fmla="*/ 206 w 241"/>
              <a:gd name="T15" fmla="*/ 154 h 155"/>
              <a:gd name="T16" fmla="*/ 240 w 241"/>
              <a:gd name="T17" fmla="*/ 120 h 155"/>
              <a:gd name="T18" fmla="*/ 120 w 241"/>
              <a:gd name="T19" fmla="*/ 0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1" h="155">
                <a:moveTo>
                  <a:pt x="120" y="0"/>
                </a:moveTo>
                <a:lnTo>
                  <a:pt x="120" y="0"/>
                </a:lnTo>
                <a:cubicBezTo>
                  <a:pt x="52" y="0"/>
                  <a:pt x="0" y="60"/>
                  <a:pt x="0" y="120"/>
                </a:cubicBezTo>
                <a:cubicBezTo>
                  <a:pt x="0" y="137"/>
                  <a:pt x="9" y="154"/>
                  <a:pt x="26" y="154"/>
                </a:cubicBezTo>
                <a:cubicBezTo>
                  <a:pt x="43" y="154"/>
                  <a:pt x="60" y="137"/>
                  <a:pt x="60" y="120"/>
                </a:cubicBezTo>
                <a:cubicBezTo>
                  <a:pt x="60" y="86"/>
                  <a:pt x="86" y="60"/>
                  <a:pt x="120" y="60"/>
                </a:cubicBezTo>
                <a:cubicBezTo>
                  <a:pt x="154" y="60"/>
                  <a:pt x="180" y="86"/>
                  <a:pt x="180" y="120"/>
                </a:cubicBezTo>
                <a:cubicBezTo>
                  <a:pt x="180" y="137"/>
                  <a:pt x="188" y="154"/>
                  <a:pt x="206" y="154"/>
                </a:cubicBezTo>
                <a:cubicBezTo>
                  <a:pt x="222" y="154"/>
                  <a:pt x="240" y="137"/>
                  <a:pt x="240" y="120"/>
                </a:cubicBezTo>
                <a:cubicBezTo>
                  <a:pt x="240" y="60"/>
                  <a:pt x="180" y="0"/>
                  <a:pt x="12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48">
            <a:extLst>
              <a:ext uri="{FF2B5EF4-FFF2-40B4-BE49-F238E27FC236}">
                <a16:creationId xmlns:a16="http://schemas.microsoft.com/office/drawing/2014/main" id="{F1C8E824-16F2-F349-8A0C-0CDF281B4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4247" y="10131813"/>
            <a:ext cx="248644" cy="161160"/>
          </a:xfrm>
          <a:custGeom>
            <a:avLst/>
            <a:gdLst>
              <a:gd name="T0" fmla="*/ 120 w 240"/>
              <a:gd name="T1" fmla="*/ 0 h 155"/>
              <a:gd name="T2" fmla="*/ 120 w 240"/>
              <a:gd name="T3" fmla="*/ 0 h 155"/>
              <a:gd name="T4" fmla="*/ 0 w 240"/>
              <a:gd name="T5" fmla="*/ 120 h 155"/>
              <a:gd name="T6" fmla="*/ 34 w 240"/>
              <a:gd name="T7" fmla="*/ 154 h 155"/>
              <a:gd name="T8" fmla="*/ 60 w 240"/>
              <a:gd name="T9" fmla="*/ 120 h 155"/>
              <a:gd name="T10" fmla="*/ 120 w 240"/>
              <a:gd name="T11" fmla="*/ 60 h 155"/>
              <a:gd name="T12" fmla="*/ 180 w 240"/>
              <a:gd name="T13" fmla="*/ 120 h 155"/>
              <a:gd name="T14" fmla="*/ 214 w 240"/>
              <a:gd name="T15" fmla="*/ 154 h 155"/>
              <a:gd name="T16" fmla="*/ 239 w 240"/>
              <a:gd name="T17" fmla="*/ 120 h 155"/>
              <a:gd name="T18" fmla="*/ 120 w 240"/>
              <a:gd name="T19" fmla="*/ 0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0" h="155">
                <a:moveTo>
                  <a:pt x="120" y="0"/>
                </a:moveTo>
                <a:lnTo>
                  <a:pt x="120" y="0"/>
                </a:lnTo>
                <a:cubicBezTo>
                  <a:pt x="52" y="0"/>
                  <a:pt x="0" y="60"/>
                  <a:pt x="0" y="120"/>
                </a:cubicBezTo>
                <a:cubicBezTo>
                  <a:pt x="0" y="137"/>
                  <a:pt x="17" y="154"/>
                  <a:pt x="34" y="154"/>
                </a:cubicBezTo>
                <a:cubicBezTo>
                  <a:pt x="43" y="154"/>
                  <a:pt x="60" y="137"/>
                  <a:pt x="60" y="120"/>
                </a:cubicBezTo>
                <a:cubicBezTo>
                  <a:pt x="60" y="86"/>
                  <a:pt x="86" y="60"/>
                  <a:pt x="120" y="60"/>
                </a:cubicBezTo>
                <a:cubicBezTo>
                  <a:pt x="154" y="60"/>
                  <a:pt x="180" y="86"/>
                  <a:pt x="180" y="120"/>
                </a:cubicBezTo>
                <a:cubicBezTo>
                  <a:pt x="180" y="137"/>
                  <a:pt x="197" y="154"/>
                  <a:pt x="214" y="154"/>
                </a:cubicBezTo>
                <a:cubicBezTo>
                  <a:pt x="231" y="154"/>
                  <a:pt x="239" y="137"/>
                  <a:pt x="239" y="120"/>
                </a:cubicBezTo>
                <a:cubicBezTo>
                  <a:pt x="239" y="60"/>
                  <a:pt x="188" y="0"/>
                  <a:pt x="12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7" name="Grupo 36">
            <a:extLst>
              <a:ext uri="{FF2B5EF4-FFF2-40B4-BE49-F238E27FC236}">
                <a16:creationId xmlns:a16="http://schemas.microsoft.com/office/drawing/2014/main" id="{3FBC3191-F7FF-594B-9B00-8F0D11EC4987}"/>
              </a:ext>
            </a:extLst>
          </p:cNvPr>
          <p:cNvGrpSpPr/>
          <p:nvPr/>
        </p:nvGrpSpPr>
        <p:grpSpPr>
          <a:xfrm>
            <a:off x="2668308" y="782764"/>
            <a:ext cx="19041035" cy="2561450"/>
            <a:chOff x="2668308" y="861425"/>
            <a:chExt cx="19041035" cy="2561450"/>
          </a:xfrm>
        </p:grpSpPr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8EB0E3AC-BD83-3C4D-B051-262A4C442F97}"/>
                </a:ext>
              </a:extLst>
            </p:cNvPr>
            <p:cNvSpPr txBox="1"/>
            <p:nvPr/>
          </p:nvSpPr>
          <p:spPr>
            <a:xfrm>
              <a:off x="10546393" y="861425"/>
              <a:ext cx="328487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Health</a:t>
              </a:r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8BD4D7FB-6071-444F-83E8-8FC80B9C78B6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F74C79E-F792-C340-834D-9061BED95965}"/>
              </a:ext>
            </a:extLst>
          </p:cNvPr>
          <p:cNvGrpSpPr/>
          <p:nvPr/>
        </p:nvGrpSpPr>
        <p:grpSpPr>
          <a:xfrm>
            <a:off x="815877" y="5351072"/>
            <a:ext cx="4236804" cy="1365439"/>
            <a:chOff x="4263265" y="1861451"/>
            <a:chExt cx="4236804" cy="1365439"/>
          </a:xfrm>
        </p:grpSpPr>
        <p:sp>
          <p:nvSpPr>
            <p:cNvPr id="41" name="CuadroTexto 395">
              <a:extLst>
                <a:ext uri="{FF2B5EF4-FFF2-40B4-BE49-F238E27FC236}">
                  <a16:creationId xmlns:a16="http://schemas.microsoft.com/office/drawing/2014/main" id="{BAA54324-208C-0E47-9DEC-F6B471B6E64B}"/>
                </a:ext>
              </a:extLst>
            </p:cNvPr>
            <p:cNvSpPr txBox="1"/>
            <p:nvPr/>
          </p:nvSpPr>
          <p:spPr>
            <a:xfrm flipH="1">
              <a:off x="6106268" y="186145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2" name="Rectangle 40">
              <a:extLst>
                <a:ext uri="{FF2B5EF4-FFF2-40B4-BE49-F238E27FC236}">
                  <a16:creationId xmlns:a16="http://schemas.microsoft.com/office/drawing/2014/main" id="{F89D4DDB-0430-D04C-BD7D-618030E0ABBE}"/>
                </a:ext>
              </a:extLst>
            </p:cNvPr>
            <p:cNvSpPr/>
            <p:nvPr/>
          </p:nvSpPr>
          <p:spPr>
            <a:xfrm>
              <a:off x="4263265" y="2395893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well as the marketing.</a:t>
              </a:r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76A21008-4D1C-9B43-A372-C3F240463A53}"/>
              </a:ext>
            </a:extLst>
          </p:cNvPr>
          <p:cNvGrpSpPr/>
          <p:nvPr/>
        </p:nvGrpSpPr>
        <p:grpSpPr>
          <a:xfrm>
            <a:off x="808115" y="9511970"/>
            <a:ext cx="4240975" cy="1400845"/>
            <a:chOff x="4250958" y="4721942"/>
            <a:chExt cx="4240975" cy="1400845"/>
          </a:xfrm>
        </p:grpSpPr>
        <p:sp>
          <p:nvSpPr>
            <p:cNvPr id="44" name="CuadroTexto 395">
              <a:extLst>
                <a:ext uri="{FF2B5EF4-FFF2-40B4-BE49-F238E27FC236}">
                  <a16:creationId xmlns:a16="http://schemas.microsoft.com/office/drawing/2014/main" id="{EEA369F7-6A08-7842-93DF-8AD964CEB4EE}"/>
                </a:ext>
              </a:extLst>
            </p:cNvPr>
            <p:cNvSpPr txBox="1"/>
            <p:nvPr/>
          </p:nvSpPr>
          <p:spPr>
            <a:xfrm flipH="1">
              <a:off x="6109258" y="4721942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5" name="Rectangle 40">
              <a:extLst>
                <a:ext uri="{FF2B5EF4-FFF2-40B4-BE49-F238E27FC236}">
                  <a16:creationId xmlns:a16="http://schemas.microsoft.com/office/drawing/2014/main" id="{1151F173-E2C8-A742-ABEF-E29E21186119}"/>
                </a:ext>
              </a:extLst>
            </p:cNvPr>
            <p:cNvSpPr/>
            <p:nvPr/>
          </p:nvSpPr>
          <p:spPr>
            <a:xfrm>
              <a:off x="4250958" y="5291790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well as the marketing.</a:t>
              </a:r>
            </a:p>
          </p:txBody>
        </p: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5D3B0F6D-AAF0-E745-923A-8F81763E45D5}"/>
              </a:ext>
            </a:extLst>
          </p:cNvPr>
          <p:cNvGrpSpPr/>
          <p:nvPr/>
        </p:nvGrpSpPr>
        <p:grpSpPr>
          <a:xfrm>
            <a:off x="19278732" y="5426027"/>
            <a:ext cx="4236804" cy="1431939"/>
            <a:chOff x="4208458" y="7650699"/>
            <a:chExt cx="4236804" cy="1431939"/>
          </a:xfrm>
        </p:grpSpPr>
        <p:sp>
          <p:nvSpPr>
            <p:cNvPr id="47" name="CuadroTexto 395">
              <a:extLst>
                <a:ext uri="{FF2B5EF4-FFF2-40B4-BE49-F238E27FC236}">
                  <a16:creationId xmlns:a16="http://schemas.microsoft.com/office/drawing/2014/main" id="{6C71750E-5A31-9A40-8790-7CEC05C2C474}"/>
                </a:ext>
              </a:extLst>
            </p:cNvPr>
            <p:cNvSpPr txBox="1"/>
            <p:nvPr/>
          </p:nvSpPr>
          <p:spPr>
            <a:xfrm flipH="1">
              <a:off x="4263265" y="7650699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8" name="Rectangle 40">
              <a:extLst>
                <a:ext uri="{FF2B5EF4-FFF2-40B4-BE49-F238E27FC236}">
                  <a16:creationId xmlns:a16="http://schemas.microsoft.com/office/drawing/2014/main" id="{AF2423E4-FBB3-5C45-A9FE-DE739C9AE58A}"/>
                </a:ext>
              </a:extLst>
            </p:cNvPr>
            <p:cNvSpPr/>
            <p:nvPr/>
          </p:nvSpPr>
          <p:spPr>
            <a:xfrm>
              <a:off x="4208458" y="8251641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well as the marketing.</a:t>
              </a:r>
            </a:p>
          </p:txBody>
        </p: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7D60466E-05FA-8643-873E-B5A0A7AA2199}"/>
              </a:ext>
            </a:extLst>
          </p:cNvPr>
          <p:cNvGrpSpPr/>
          <p:nvPr/>
        </p:nvGrpSpPr>
        <p:grpSpPr>
          <a:xfrm>
            <a:off x="19281714" y="9698793"/>
            <a:ext cx="4236804" cy="1390954"/>
            <a:chOff x="4247967" y="10620441"/>
            <a:chExt cx="4236804" cy="1390954"/>
          </a:xfrm>
        </p:grpSpPr>
        <p:sp>
          <p:nvSpPr>
            <p:cNvPr id="50" name="CuadroTexto 395">
              <a:extLst>
                <a:ext uri="{FF2B5EF4-FFF2-40B4-BE49-F238E27FC236}">
                  <a16:creationId xmlns:a16="http://schemas.microsoft.com/office/drawing/2014/main" id="{B984C5C8-3137-584F-B819-F1ECC4ABE1E7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1" name="Rectangle 40">
              <a:extLst>
                <a:ext uri="{FF2B5EF4-FFF2-40B4-BE49-F238E27FC236}">
                  <a16:creationId xmlns:a16="http://schemas.microsoft.com/office/drawing/2014/main" id="{F7F62670-3391-B544-9E05-511314E68A31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Freeform 337">
            <a:extLst>
              <a:ext uri="{FF2B5EF4-FFF2-40B4-BE49-F238E27FC236}">
                <a16:creationId xmlns:a16="http://schemas.microsoft.com/office/drawing/2014/main" id="{AA626B66-0D21-7B4D-8C0E-380FCA253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9055" y="6459433"/>
            <a:ext cx="3602861" cy="3589351"/>
          </a:xfrm>
          <a:custGeom>
            <a:avLst/>
            <a:gdLst>
              <a:gd name="T0" fmla="*/ 3525 w 3526"/>
              <a:gd name="T1" fmla="*/ 1757 h 3516"/>
              <a:gd name="T2" fmla="*/ 3525 w 3526"/>
              <a:gd name="T3" fmla="*/ 1757 h 3516"/>
              <a:gd name="T4" fmla="*/ 1767 w 3526"/>
              <a:gd name="T5" fmla="*/ 3515 h 3516"/>
              <a:gd name="T6" fmla="*/ 0 w 3526"/>
              <a:gd name="T7" fmla="*/ 1757 h 3516"/>
              <a:gd name="T8" fmla="*/ 1767 w 3526"/>
              <a:gd name="T9" fmla="*/ 0 h 3516"/>
              <a:gd name="T10" fmla="*/ 3525 w 3526"/>
              <a:gd name="T11" fmla="*/ 1757 h 3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26" h="3516">
                <a:moveTo>
                  <a:pt x="3525" y="1757"/>
                </a:moveTo>
                <a:lnTo>
                  <a:pt x="3525" y="1757"/>
                </a:lnTo>
                <a:cubicBezTo>
                  <a:pt x="3525" y="2731"/>
                  <a:pt x="2731" y="3515"/>
                  <a:pt x="1767" y="3515"/>
                </a:cubicBezTo>
                <a:cubicBezTo>
                  <a:pt x="793" y="3515"/>
                  <a:pt x="0" y="2731"/>
                  <a:pt x="0" y="1757"/>
                </a:cubicBezTo>
                <a:cubicBezTo>
                  <a:pt x="0" y="784"/>
                  <a:pt x="793" y="0"/>
                  <a:pt x="1767" y="0"/>
                </a:cubicBezTo>
                <a:cubicBezTo>
                  <a:pt x="2731" y="0"/>
                  <a:pt x="3525" y="784"/>
                  <a:pt x="3525" y="175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38">
            <a:extLst>
              <a:ext uri="{FF2B5EF4-FFF2-40B4-BE49-F238E27FC236}">
                <a16:creationId xmlns:a16="http://schemas.microsoft.com/office/drawing/2014/main" id="{3AD2E364-5672-E043-AFD9-83873A4C7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9716" y="6459433"/>
            <a:ext cx="3593854" cy="3589351"/>
          </a:xfrm>
          <a:custGeom>
            <a:avLst/>
            <a:gdLst>
              <a:gd name="T0" fmla="*/ 3516 w 3517"/>
              <a:gd name="T1" fmla="*/ 1757 h 3516"/>
              <a:gd name="T2" fmla="*/ 3516 w 3517"/>
              <a:gd name="T3" fmla="*/ 1757 h 3516"/>
              <a:gd name="T4" fmla="*/ 1758 w 3517"/>
              <a:gd name="T5" fmla="*/ 3515 h 3516"/>
              <a:gd name="T6" fmla="*/ 0 w 3517"/>
              <a:gd name="T7" fmla="*/ 1757 h 3516"/>
              <a:gd name="T8" fmla="*/ 1758 w 3517"/>
              <a:gd name="T9" fmla="*/ 0 h 3516"/>
              <a:gd name="T10" fmla="*/ 3516 w 3517"/>
              <a:gd name="T11" fmla="*/ 1757 h 3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17" h="3516">
                <a:moveTo>
                  <a:pt x="3516" y="1757"/>
                </a:moveTo>
                <a:lnTo>
                  <a:pt x="3516" y="1757"/>
                </a:lnTo>
                <a:cubicBezTo>
                  <a:pt x="3516" y="2731"/>
                  <a:pt x="2732" y="3515"/>
                  <a:pt x="1758" y="3515"/>
                </a:cubicBezTo>
                <a:cubicBezTo>
                  <a:pt x="785" y="3515"/>
                  <a:pt x="0" y="2731"/>
                  <a:pt x="0" y="1757"/>
                </a:cubicBezTo>
                <a:cubicBezTo>
                  <a:pt x="0" y="784"/>
                  <a:pt x="785" y="0"/>
                  <a:pt x="1758" y="0"/>
                </a:cubicBezTo>
                <a:cubicBezTo>
                  <a:pt x="2732" y="0"/>
                  <a:pt x="3516" y="784"/>
                  <a:pt x="3516" y="175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339">
            <a:extLst>
              <a:ext uri="{FF2B5EF4-FFF2-40B4-BE49-F238E27FC236}">
                <a16:creationId xmlns:a16="http://schemas.microsoft.com/office/drawing/2014/main" id="{57BA9439-8315-084D-9119-9B2360A26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1419" y="6459433"/>
            <a:ext cx="3593854" cy="3589351"/>
          </a:xfrm>
          <a:custGeom>
            <a:avLst/>
            <a:gdLst>
              <a:gd name="T0" fmla="*/ 3516 w 3517"/>
              <a:gd name="T1" fmla="*/ 1757 h 3516"/>
              <a:gd name="T2" fmla="*/ 3516 w 3517"/>
              <a:gd name="T3" fmla="*/ 1757 h 3516"/>
              <a:gd name="T4" fmla="*/ 1758 w 3517"/>
              <a:gd name="T5" fmla="*/ 3515 h 3516"/>
              <a:gd name="T6" fmla="*/ 0 w 3517"/>
              <a:gd name="T7" fmla="*/ 1757 h 3516"/>
              <a:gd name="T8" fmla="*/ 1758 w 3517"/>
              <a:gd name="T9" fmla="*/ 0 h 3516"/>
              <a:gd name="T10" fmla="*/ 3516 w 3517"/>
              <a:gd name="T11" fmla="*/ 1757 h 3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17" h="3516">
                <a:moveTo>
                  <a:pt x="3516" y="1757"/>
                </a:moveTo>
                <a:lnTo>
                  <a:pt x="3516" y="1757"/>
                </a:lnTo>
                <a:cubicBezTo>
                  <a:pt x="3516" y="2731"/>
                  <a:pt x="2722" y="3515"/>
                  <a:pt x="1758" y="3515"/>
                </a:cubicBezTo>
                <a:cubicBezTo>
                  <a:pt x="784" y="3515"/>
                  <a:pt x="0" y="2731"/>
                  <a:pt x="0" y="1757"/>
                </a:cubicBezTo>
                <a:cubicBezTo>
                  <a:pt x="0" y="784"/>
                  <a:pt x="784" y="0"/>
                  <a:pt x="1758" y="0"/>
                </a:cubicBezTo>
                <a:cubicBezTo>
                  <a:pt x="2722" y="0"/>
                  <a:pt x="3516" y="784"/>
                  <a:pt x="3516" y="175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40">
            <a:extLst>
              <a:ext uri="{FF2B5EF4-FFF2-40B4-BE49-F238E27FC236}">
                <a16:creationId xmlns:a16="http://schemas.microsoft.com/office/drawing/2014/main" id="{F2A289E2-A450-FC4E-AD4A-46718E705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3072" y="6459433"/>
            <a:ext cx="3593854" cy="3589351"/>
          </a:xfrm>
          <a:custGeom>
            <a:avLst/>
            <a:gdLst>
              <a:gd name="T0" fmla="*/ 3516 w 3517"/>
              <a:gd name="T1" fmla="*/ 1757 h 3516"/>
              <a:gd name="T2" fmla="*/ 3516 w 3517"/>
              <a:gd name="T3" fmla="*/ 1757 h 3516"/>
              <a:gd name="T4" fmla="*/ 1758 w 3517"/>
              <a:gd name="T5" fmla="*/ 3515 h 3516"/>
              <a:gd name="T6" fmla="*/ 0 w 3517"/>
              <a:gd name="T7" fmla="*/ 1757 h 3516"/>
              <a:gd name="T8" fmla="*/ 1758 w 3517"/>
              <a:gd name="T9" fmla="*/ 0 h 3516"/>
              <a:gd name="T10" fmla="*/ 3516 w 3517"/>
              <a:gd name="T11" fmla="*/ 1757 h 3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17" h="3516">
                <a:moveTo>
                  <a:pt x="3516" y="1757"/>
                </a:moveTo>
                <a:lnTo>
                  <a:pt x="3516" y="1757"/>
                </a:lnTo>
                <a:cubicBezTo>
                  <a:pt x="3516" y="2731"/>
                  <a:pt x="2732" y="3515"/>
                  <a:pt x="1758" y="3515"/>
                </a:cubicBezTo>
                <a:cubicBezTo>
                  <a:pt x="794" y="3515"/>
                  <a:pt x="0" y="2731"/>
                  <a:pt x="0" y="1757"/>
                </a:cubicBezTo>
                <a:cubicBezTo>
                  <a:pt x="0" y="784"/>
                  <a:pt x="794" y="0"/>
                  <a:pt x="1758" y="0"/>
                </a:cubicBezTo>
                <a:cubicBezTo>
                  <a:pt x="2732" y="0"/>
                  <a:pt x="3516" y="784"/>
                  <a:pt x="3516" y="175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41">
            <a:extLst>
              <a:ext uri="{FF2B5EF4-FFF2-40B4-BE49-F238E27FC236}">
                <a16:creationId xmlns:a16="http://schemas.microsoft.com/office/drawing/2014/main" id="{5C7F5B7F-8916-D149-9949-FFFF7E224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3733" y="5365065"/>
            <a:ext cx="6323021" cy="6327523"/>
          </a:xfrm>
          <a:custGeom>
            <a:avLst/>
            <a:gdLst>
              <a:gd name="T0" fmla="*/ 6192 w 6193"/>
              <a:gd name="T1" fmla="*/ 3091 h 6194"/>
              <a:gd name="T2" fmla="*/ 6192 w 6193"/>
              <a:gd name="T3" fmla="*/ 3091 h 6194"/>
              <a:gd name="T4" fmla="*/ 3092 w 6193"/>
              <a:gd name="T5" fmla="*/ 6193 h 6194"/>
              <a:gd name="T6" fmla="*/ 0 w 6193"/>
              <a:gd name="T7" fmla="*/ 3091 h 6194"/>
              <a:gd name="T8" fmla="*/ 3092 w 6193"/>
              <a:gd name="T9" fmla="*/ 0 h 6194"/>
              <a:gd name="T10" fmla="*/ 6192 w 6193"/>
              <a:gd name="T11" fmla="*/ 3091 h 6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93" h="6194">
                <a:moveTo>
                  <a:pt x="6192" y="3091"/>
                </a:moveTo>
                <a:lnTo>
                  <a:pt x="6192" y="3091"/>
                </a:lnTo>
                <a:cubicBezTo>
                  <a:pt x="6192" y="4804"/>
                  <a:pt x="4804" y="6193"/>
                  <a:pt x="3092" y="6193"/>
                </a:cubicBezTo>
                <a:cubicBezTo>
                  <a:pt x="1388" y="6193"/>
                  <a:pt x="0" y="4804"/>
                  <a:pt x="0" y="3091"/>
                </a:cubicBezTo>
                <a:cubicBezTo>
                  <a:pt x="0" y="1380"/>
                  <a:pt x="1388" y="0"/>
                  <a:pt x="3092" y="0"/>
                </a:cubicBezTo>
                <a:cubicBezTo>
                  <a:pt x="4804" y="0"/>
                  <a:pt x="6192" y="1380"/>
                  <a:pt x="6192" y="3091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accent3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42">
            <a:extLst>
              <a:ext uri="{FF2B5EF4-FFF2-40B4-BE49-F238E27FC236}">
                <a16:creationId xmlns:a16="http://schemas.microsoft.com/office/drawing/2014/main" id="{324F6E1D-6EBC-0D4C-94CD-764D42C8F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4979" y="6981848"/>
            <a:ext cx="4449533" cy="3075944"/>
          </a:xfrm>
          <a:custGeom>
            <a:avLst/>
            <a:gdLst>
              <a:gd name="T0" fmla="*/ 3191 w 4355"/>
              <a:gd name="T1" fmla="*/ 1478 h 3012"/>
              <a:gd name="T2" fmla="*/ 3010 w 4355"/>
              <a:gd name="T3" fmla="*/ 604 h 3012"/>
              <a:gd name="T4" fmla="*/ 2587 w 4355"/>
              <a:gd name="T5" fmla="*/ 424 h 3012"/>
              <a:gd name="T6" fmla="*/ 2704 w 4355"/>
              <a:gd name="T7" fmla="*/ 604 h 3012"/>
              <a:gd name="T8" fmla="*/ 1398 w 4355"/>
              <a:gd name="T9" fmla="*/ 316 h 3012"/>
              <a:gd name="T10" fmla="*/ 1551 w 4355"/>
              <a:gd name="T11" fmla="*/ 252 h 3012"/>
              <a:gd name="T12" fmla="*/ 1344 w 4355"/>
              <a:gd name="T13" fmla="*/ 117 h 3012"/>
              <a:gd name="T14" fmla="*/ 677 w 4355"/>
              <a:gd name="T15" fmla="*/ 189 h 3012"/>
              <a:gd name="T16" fmla="*/ 794 w 4355"/>
              <a:gd name="T17" fmla="*/ 1415 h 3012"/>
              <a:gd name="T18" fmla="*/ 1596 w 4355"/>
              <a:gd name="T19" fmla="*/ 2218 h 3012"/>
              <a:gd name="T20" fmla="*/ 2056 w 4355"/>
              <a:gd name="T21" fmla="*/ 2335 h 3012"/>
              <a:gd name="T22" fmla="*/ 2056 w 4355"/>
              <a:gd name="T23" fmla="*/ 2335 h 3012"/>
              <a:gd name="T24" fmla="*/ 2065 w 4355"/>
              <a:gd name="T25" fmla="*/ 2344 h 3012"/>
              <a:gd name="T26" fmla="*/ 2065 w 4355"/>
              <a:gd name="T27" fmla="*/ 2344 h 3012"/>
              <a:gd name="T28" fmla="*/ 2074 w 4355"/>
              <a:gd name="T29" fmla="*/ 2353 h 3012"/>
              <a:gd name="T30" fmla="*/ 2074 w 4355"/>
              <a:gd name="T31" fmla="*/ 2353 h 3012"/>
              <a:gd name="T32" fmla="*/ 2083 w 4355"/>
              <a:gd name="T33" fmla="*/ 2362 h 3012"/>
              <a:gd name="T34" fmla="*/ 2101 w 4355"/>
              <a:gd name="T35" fmla="*/ 2362 h 3012"/>
              <a:gd name="T36" fmla="*/ 2110 w 4355"/>
              <a:gd name="T37" fmla="*/ 2371 h 3012"/>
              <a:gd name="T38" fmla="*/ 2119 w 4355"/>
              <a:gd name="T39" fmla="*/ 2371 h 3012"/>
              <a:gd name="T40" fmla="*/ 2137 w 4355"/>
              <a:gd name="T41" fmla="*/ 2371 h 3012"/>
              <a:gd name="T42" fmla="*/ 2137 w 4355"/>
              <a:gd name="T43" fmla="*/ 2371 h 3012"/>
              <a:gd name="T44" fmla="*/ 4354 w 4355"/>
              <a:gd name="T45" fmla="*/ 2182 h 3012"/>
              <a:gd name="T46" fmla="*/ 1407 w 4355"/>
              <a:gd name="T47" fmla="*/ 2218 h 3012"/>
              <a:gd name="T48" fmla="*/ 794 w 4355"/>
              <a:gd name="T49" fmla="*/ 1605 h 3012"/>
              <a:gd name="T50" fmla="*/ 821 w 4355"/>
              <a:gd name="T51" fmla="*/ 2055 h 3012"/>
              <a:gd name="T52" fmla="*/ 1028 w 4355"/>
              <a:gd name="T53" fmla="*/ 1650 h 3012"/>
              <a:gd name="T54" fmla="*/ 3037 w 4355"/>
              <a:gd name="T55" fmla="*/ 1587 h 3012"/>
              <a:gd name="T56" fmla="*/ 2704 w 4355"/>
              <a:gd name="T57" fmla="*/ 1100 h 3012"/>
              <a:gd name="T58" fmla="*/ 3137 w 4355"/>
              <a:gd name="T59" fmla="*/ 1740 h 3012"/>
              <a:gd name="T60" fmla="*/ 3137 w 4355"/>
              <a:gd name="T61" fmla="*/ 1740 h 3012"/>
              <a:gd name="T62" fmla="*/ 2560 w 4355"/>
              <a:gd name="T63" fmla="*/ 965 h 3012"/>
              <a:gd name="T64" fmla="*/ 3560 w 4355"/>
              <a:gd name="T65" fmla="*/ 2795 h 3012"/>
              <a:gd name="T66" fmla="*/ 3560 w 4355"/>
              <a:gd name="T67" fmla="*/ 2281 h 3012"/>
              <a:gd name="T68" fmla="*/ 3578 w 4355"/>
              <a:gd name="T69" fmla="*/ 2281 h 3012"/>
              <a:gd name="T70" fmla="*/ 3587 w 4355"/>
              <a:gd name="T71" fmla="*/ 2272 h 3012"/>
              <a:gd name="T72" fmla="*/ 3605 w 4355"/>
              <a:gd name="T73" fmla="*/ 2263 h 3012"/>
              <a:gd name="T74" fmla="*/ 3614 w 4355"/>
              <a:gd name="T75" fmla="*/ 2263 h 3012"/>
              <a:gd name="T76" fmla="*/ 3623 w 4355"/>
              <a:gd name="T77" fmla="*/ 2254 h 3012"/>
              <a:gd name="T78" fmla="*/ 3633 w 4355"/>
              <a:gd name="T79" fmla="*/ 2245 h 3012"/>
              <a:gd name="T80" fmla="*/ 3642 w 4355"/>
              <a:gd name="T81" fmla="*/ 2236 h 3012"/>
              <a:gd name="T82" fmla="*/ 3642 w 4355"/>
              <a:gd name="T83" fmla="*/ 2218 h 3012"/>
              <a:gd name="T84" fmla="*/ 3650 w 4355"/>
              <a:gd name="T85" fmla="*/ 2209 h 3012"/>
              <a:gd name="T86" fmla="*/ 3650 w 4355"/>
              <a:gd name="T87" fmla="*/ 2200 h 3012"/>
              <a:gd name="T88" fmla="*/ 3650 w 4355"/>
              <a:gd name="T89" fmla="*/ 2182 h 3012"/>
              <a:gd name="T90" fmla="*/ 3650 w 4355"/>
              <a:gd name="T91" fmla="*/ 2173 h 3012"/>
              <a:gd name="T92" fmla="*/ 3650 w 4355"/>
              <a:gd name="T93" fmla="*/ 2163 h 3012"/>
              <a:gd name="T94" fmla="*/ 3642 w 4355"/>
              <a:gd name="T95" fmla="*/ 2146 h 3012"/>
              <a:gd name="T96" fmla="*/ 3633 w 4355"/>
              <a:gd name="T97" fmla="*/ 2137 h 3012"/>
              <a:gd name="T98" fmla="*/ 3560 w 4355"/>
              <a:gd name="T99" fmla="*/ 1578 h 30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355" h="3012">
                <a:moveTo>
                  <a:pt x="3560" y="1388"/>
                </a:moveTo>
                <a:lnTo>
                  <a:pt x="3560" y="1388"/>
                </a:lnTo>
                <a:cubicBezTo>
                  <a:pt x="3425" y="1388"/>
                  <a:pt x="3299" y="1424"/>
                  <a:pt x="3191" y="1478"/>
                </a:cubicBezTo>
                <a:cubicBezTo>
                  <a:pt x="2794" y="892"/>
                  <a:pt x="2794" y="892"/>
                  <a:pt x="2794" y="892"/>
                </a:cubicBezTo>
                <a:cubicBezTo>
                  <a:pt x="2902" y="604"/>
                  <a:pt x="2902" y="604"/>
                  <a:pt x="2902" y="604"/>
                </a:cubicBezTo>
                <a:cubicBezTo>
                  <a:pt x="3010" y="604"/>
                  <a:pt x="3010" y="604"/>
                  <a:pt x="3010" y="604"/>
                </a:cubicBezTo>
                <a:cubicBezTo>
                  <a:pt x="3056" y="604"/>
                  <a:pt x="3101" y="568"/>
                  <a:pt x="3101" y="514"/>
                </a:cubicBezTo>
                <a:cubicBezTo>
                  <a:pt x="3101" y="460"/>
                  <a:pt x="3056" y="424"/>
                  <a:pt x="3010" y="424"/>
                </a:cubicBezTo>
                <a:cubicBezTo>
                  <a:pt x="2587" y="424"/>
                  <a:pt x="2587" y="424"/>
                  <a:pt x="2587" y="424"/>
                </a:cubicBezTo>
                <a:cubicBezTo>
                  <a:pt x="2533" y="424"/>
                  <a:pt x="2497" y="460"/>
                  <a:pt x="2497" y="514"/>
                </a:cubicBezTo>
                <a:cubicBezTo>
                  <a:pt x="2497" y="568"/>
                  <a:pt x="2533" y="604"/>
                  <a:pt x="2587" y="604"/>
                </a:cubicBezTo>
                <a:cubicBezTo>
                  <a:pt x="2704" y="604"/>
                  <a:pt x="2704" y="604"/>
                  <a:pt x="2704" y="604"/>
                </a:cubicBezTo>
                <a:cubicBezTo>
                  <a:pt x="2632" y="775"/>
                  <a:pt x="2632" y="775"/>
                  <a:pt x="2632" y="775"/>
                </a:cubicBezTo>
                <a:cubicBezTo>
                  <a:pt x="1280" y="757"/>
                  <a:pt x="1280" y="757"/>
                  <a:pt x="1280" y="757"/>
                </a:cubicBezTo>
                <a:cubicBezTo>
                  <a:pt x="1398" y="316"/>
                  <a:pt x="1398" y="316"/>
                  <a:pt x="1398" y="316"/>
                </a:cubicBezTo>
                <a:cubicBezTo>
                  <a:pt x="1443" y="324"/>
                  <a:pt x="1443" y="324"/>
                  <a:pt x="1443" y="324"/>
                </a:cubicBezTo>
                <a:lnTo>
                  <a:pt x="1452" y="324"/>
                </a:lnTo>
                <a:cubicBezTo>
                  <a:pt x="1497" y="324"/>
                  <a:pt x="1542" y="298"/>
                  <a:pt x="1551" y="252"/>
                </a:cubicBezTo>
                <a:cubicBezTo>
                  <a:pt x="1560" y="198"/>
                  <a:pt x="1524" y="153"/>
                  <a:pt x="1470" y="144"/>
                </a:cubicBezTo>
                <a:cubicBezTo>
                  <a:pt x="1344" y="117"/>
                  <a:pt x="1344" y="117"/>
                  <a:pt x="1344" y="117"/>
                </a:cubicBezTo>
                <a:lnTo>
                  <a:pt x="1344" y="117"/>
                </a:lnTo>
                <a:cubicBezTo>
                  <a:pt x="713" y="9"/>
                  <a:pt x="713" y="9"/>
                  <a:pt x="713" y="9"/>
                </a:cubicBezTo>
                <a:cubicBezTo>
                  <a:pt x="658" y="0"/>
                  <a:pt x="613" y="27"/>
                  <a:pt x="605" y="81"/>
                </a:cubicBezTo>
                <a:cubicBezTo>
                  <a:pt x="595" y="126"/>
                  <a:pt x="631" y="180"/>
                  <a:pt x="677" y="189"/>
                </a:cubicBezTo>
                <a:cubicBezTo>
                  <a:pt x="1218" y="288"/>
                  <a:pt x="1218" y="288"/>
                  <a:pt x="1218" y="288"/>
                </a:cubicBezTo>
                <a:cubicBezTo>
                  <a:pt x="902" y="1424"/>
                  <a:pt x="902" y="1424"/>
                  <a:pt x="902" y="1424"/>
                </a:cubicBezTo>
                <a:cubicBezTo>
                  <a:pt x="866" y="1415"/>
                  <a:pt x="830" y="1415"/>
                  <a:pt x="794" y="1415"/>
                </a:cubicBezTo>
                <a:cubicBezTo>
                  <a:pt x="352" y="1415"/>
                  <a:pt x="0" y="1776"/>
                  <a:pt x="0" y="2218"/>
                </a:cubicBezTo>
                <a:cubicBezTo>
                  <a:pt x="0" y="2650"/>
                  <a:pt x="352" y="3011"/>
                  <a:pt x="794" y="3011"/>
                </a:cubicBezTo>
                <a:cubicBezTo>
                  <a:pt x="1235" y="3011"/>
                  <a:pt x="1596" y="2650"/>
                  <a:pt x="1596" y="2218"/>
                </a:cubicBezTo>
                <a:cubicBezTo>
                  <a:pt x="1596" y="1875"/>
                  <a:pt x="1380" y="1587"/>
                  <a:pt x="1082" y="1469"/>
                </a:cubicBezTo>
                <a:cubicBezTo>
                  <a:pt x="1190" y="1073"/>
                  <a:pt x="1190" y="1073"/>
                  <a:pt x="1190" y="1073"/>
                </a:cubicBezTo>
                <a:cubicBezTo>
                  <a:pt x="2056" y="2335"/>
                  <a:pt x="2056" y="2335"/>
                  <a:pt x="2056" y="2335"/>
                </a:cubicBezTo>
                <a:lnTo>
                  <a:pt x="2056" y="2335"/>
                </a:lnTo>
                <a:lnTo>
                  <a:pt x="2056" y="2335"/>
                </a:lnTo>
                <a:lnTo>
                  <a:pt x="2056" y="2335"/>
                </a:lnTo>
                <a:lnTo>
                  <a:pt x="2056" y="2335"/>
                </a:lnTo>
                <a:lnTo>
                  <a:pt x="2056" y="2335"/>
                </a:lnTo>
                <a:cubicBezTo>
                  <a:pt x="2056" y="2335"/>
                  <a:pt x="2056" y="2335"/>
                  <a:pt x="2065" y="2344"/>
                </a:cubicBezTo>
                <a:lnTo>
                  <a:pt x="2065" y="2344"/>
                </a:lnTo>
                <a:lnTo>
                  <a:pt x="2065" y="2344"/>
                </a:lnTo>
                <a:lnTo>
                  <a:pt x="2065" y="2344"/>
                </a:lnTo>
                <a:lnTo>
                  <a:pt x="2065" y="2344"/>
                </a:lnTo>
                <a:cubicBezTo>
                  <a:pt x="2065" y="2344"/>
                  <a:pt x="2065" y="2344"/>
                  <a:pt x="2074" y="2344"/>
                </a:cubicBezTo>
                <a:cubicBezTo>
                  <a:pt x="2074" y="2353"/>
                  <a:pt x="2074" y="2353"/>
                  <a:pt x="2074" y="2353"/>
                </a:cubicBezTo>
                <a:lnTo>
                  <a:pt x="2074" y="2353"/>
                </a:lnTo>
                <a:lnTo>
                  <a:pt x="2074" y="2353"/>
                </a:lnTo>
                <a:lnTo>
                  <a:pt x="2074" y="2353"/>
                </a:lnTo>
                <a:cubicBezTo>
                  <a:pt x="2083" y="2353"/>
                  <a:pt x="2083" y="2353"/>
                  <a:pt x="2083" y="2353"/>
                </a:cubicBezTo>
                <a:lnTo>
                  <a:pt x="2083" y="2353"/>
                </a:lnTo>
                <a:cubicBezTo>
                  <a:pt x="2083" y="2362"/>
                  <a:pt x="2083" y="2362"/>
                  <a:pt x="2083" y="2362"/>
                </a:cubicBezTo>
                <a:lnTo>
                  <a:pt x="2092" y="2362"/>
                </a:lnTo>
                <a:lnTo>
                  <a:pt x="2092" y="2362"/>
                </a:lnTo>
                <a:cubicBezTo>
                  <a:pt x="2092" y="2362"/>
                  <a:pt x="2092" y="2362"/>
                  <a:pt x="2101" y="2362"/>
                </a:cubicBezTo>
                <a:cubicBezTo>
                  <a:pt x="2101" y="2362"/>
                  <a:pt x="2101" y="2362"/>
                  <a:pt x="2101" y="2371"/>
                </a:cubicBezTo>
                <a:lnTo>
                  <a:pt x="2110" y="2371"/>
                </a:lnTo>
                <a:lnTo>
                  <a:pt x="2110" y="2371"/>
                </a:lnTo>
                <a:lnTo>
                  <a:pt x="2110" y="2371"/>
                </a:lnTo>
                <a:cubicBezTo>
                  <a:pt x="2119" y="2371"/>
                  <a:pt x="2119" y="2371"/>
                  <a:pt x="2119" y="2371"/>
                </a:cubicBezTo>
                <a:lnTo>
                  <a:pt x="2119" y="2371"/>
                </a:lnTo>
                <a:lnTo>
                  <a:pt x="2119" y="2371"/>
                </a:lnTo>
                <a:cubicBezTo>
                  <a:pt x="2128" y="2371"/>
                  <a:pt x="2128" y="2371"/>
                  <a:pt x="2128" y="2371"/>
                </a:cubicBezTo>
                <a:cubicBezTo>
                  <a:pt x="2137" y="2371"/>
                  <a:pt x="2137" y="2371"/>
                  <a:pt x="2137" y="2371"/>
                </a:cubicBezTo>
                <a:lnTo>
                  <a:pt x="2137" y="2371"/>
                </a:lnTo>
                <a:lnTo>
                  <a:pt x="2137" y="2371"/>
                </a:lnTo>
                <a:lnTo>
                  <a:pt x="2137" y="2371"/>
                </a:lnTo>
                <a:cubicBezTo>
                  <a:pt x="2776" y="2326"/>
                  <a:pt x="2776" y="2326"/>
                  <a:pt x="2776" y="2326"/>
                </a:cubicBezTo>
                <a:cubicBezTo>
                  <a:pt x="2839" y="2704"/>
                  <a:pt x="3164" y="2984"/>
                  <a:pt x="3560" y="2984"/>
                </a:cubicBezTo>
                <a:cubicBezTo>
                  <a:pt x="3993" y="2984"/>
                  <a:pt x="4354" y="2623"/>
                  <a:pt x="4354" y="2182"/>
                </a:cubicBezTo>
                <a:cubicBezTo>
                  <a:pt x="4354" y="1749"/>
                  <a:pt x="3993" y="1388"/>
                  <a:pt x="3560" y="1388"/>
                </a:cubicBezTo>
                <a:close/>
                <a:moveTo>
                  <a:pt x="1407" y="2218"/>
                </a:moveTo>
                <a:lnTo>
                  <a:pt x="1407" y="2218"/>
                </a:lnTo>
                <a:cubicBezTo>
                  <a:pt x="1407" y="2551"/>
                  <a:pt x="1127" y="2822"/>
                  <a:pt x="794" y="2822"/>
                </a:cubicBezTo>
                <a:cubicBezTo>
                  <a:pt x="460" y="2822"/>
                  <a:pt x="181" y="2551"/>
                  <a:pt x="181" y="2218"/>
                </a:cubicBezTo>
                <a:cubicBezTo>
                  <a:pt x="181" y="1875"/>
                  <a:pt x="460" y="1605"/>
                  <a:pt x="794" y="1605"/>
                </a:cubicBezTo>
                <a:cubicBezTo>
                  <a:pt x="812" y="1605"/>
                  <a:pt x="830" y="1605"/>
                  <a:pt x="848" y="1605"/>
                </a:cubicBezTo>
                <a:cubicBezTo>
                  <a:pt x="758" y="1938"/>
                  <a:pt x="758" y="1938"/>
                  <a:pt x="758" y="1938"/>
                </a:cubicBezTo>
                <a:cubicBezTo>
                  <a:pt x="749" y="1983"/>
                  <a:pt x="776" y="2037"/>
                  <a:pt x="821" y="2055"/>
                </a:cubicBezTo>
                <a:cubicBezTo>
                  <a:pt x="830" y="2055"/>
                  <a:pt x="839" y="2055"/>
                  <a:pt x="848" y="2055"/>
                </a:cubicBezTo>
                <a:cubicBezTo>
                  <a:pt x="893" y="2055"/>
                  <a:pt x="929" y="2028"/>
                  <a:pt x="938" y="1983"/>
                </a:cubicBezTo>
                <a:cubicBezTo>
                  <a:pt x="1028" y="1650"/>
                  <a:pt x="1028" y="1650"/>
                  <a:pt x="1028" y="1650"/>
                </a:cubicBezTo>
                <a:cubicBezTo>
                  <a:pt x="1254" y="1740"/>
                  <a:pt x="1407" y="1965"/>
                  <a:pt x="1407" y="2218"/>
                </a:cubicBezTo>
                <a:close/>
                <a:moveTo>
                  <a:pt x="3037" y="1587"/>
                </a:moveTo>
                <a:lnTo>
                  <a:pt x="3037" y="1587"/>
                </a:lnTo>
                <a:cubicBezTo>
                  <a:pt x="2875" y="1722"/>
                  <a:pt x="2776" y="1920"/>
                  <a:pt x="2758" y="2146"/>
                </a:cubicBezTo>
                <a:cubicBezTo>
                  <a:pt x="2272" y="2173"/>
                  <a:pt x="2272" y="2173"/>
                  <a:pt x="2272" y="2173"/>
                </a:cubicBezTo>
                <a:cubicBezTo>
                  <a:pt x="2704" y="1100"/>
                  <a:pt x="2704" y="1100"/>
                  <a:pt x="2704" y="1100"/>
                </a:cubicBezTo>
                <a:lnTo>
                  <a:pt x="3037" y="1587"/>
                </a:lnTo>
                <a:close/>
                <a:moveTo>
                  <a:pt x="3137" y="1740"/>
                </a:moveTo>
                <a:lnTo>
                  <a:pt x="3137" y="1740"/>
                </a:lnTo>
                <a:cubicBezTo>
                  <a:pt x="3389" y="2101"/>
                  <a:pt x="3389" y="2101"/>
                  <a:pt x="3389" y="2101"/>
                </a:cubicBezTo>
                <a:cubicBezTo>
                  <a:pt x="2947" y="2127"/>
                  <a:pt x="2947" y="2127"/>
                  <a:pt x="2947" y="2127"/>
                </a:cubicBezTo>
                <a:cubicBezTo>
                  <a:pt x="2965" y="1974"/>
                  <a:pt x="3037" y="1839"/>
                  <a:pt x="3137" y="1740"/>
                </a:cubicBezTo>
                <a:close/>
                <a:moveTo>
                  <a:pt x="1335" y="947"/>
                </a:moveTo>
                <a:lnTo>
                  <a:pt x="1335" y="947"/>
                </a:lnTo>
                <a:cubicBezTo>
                  <a:pt x="2560" y="965"/>
                  <a:pt x="2560" y="965"/>
                  <a:pt x="2560" y="965"/>
                </a:cubicBezTo>
                <a:cubicBezTo>
                  <a:pt x="2110" y="2082"/>
                  <a:pt x="2110" y="2082"/>
                  <a:pt x="2110" y="2082"/>
                </a:cubicBezTo>
                <a:lnTo>
                  <a:pt x="1335" y="947"/>
                </a:lnTo>
                <a:close/>
                <a:moveTo>
                  <a:pt x="3560" y="2795"/>
                </a:moveTo>
                <a:lnTo>
                  <a:pt x="3560" y="2795"/>
                </a:lnTo>
                <a:cubicBezTo>
                  <a:pt x="3263" y="2795"/>
                  <a:pt x="3020" y="2587"/>
                  <a:pt x="2965" y="2317"/>
                </a:cubicBezTo>
                <a:cubicBezTo>
                  <a:pt x="3560" y="2281"/>
                  <a:pt x="3560" y="2281"/>
                  <a:pt x="3560" y="2281"/>
                </a:cubicBezTo>
                <a:lnTo>
                  <a:pt x="3560" y="2281"/>
                </a:lnTo>
                <a:cubicBezTo>
                  <a:pt x="3569" y="2281"/>
                  <a:pt x="3569" y="2281"/>
                  <a:pt x="3569" y="2281"/>
                </a:cubicBezTo>
                <a:cubicBezTo>
                  <a:pt x="3569" y="2281"/>
                  <a:pt x="3569" y="2281"/>
                  <a:pt x="3578" y="2281"/>
                </a:cubicBezTo>
                <a:cubicBezTo>
                  <a:pt x="3578" y="2272"/>
                  <a:pt x="3578" y="2272"/>
                  <a:pt x="3578" y="2272"/>
                </a:cubicBezTo>
                <a:cubicBezTo>
                  <a:pt x="3578" y="2272"/>
                  <a:pt x="3578" y="2272"/>
                  <a:pt x="3587" y="2272"/>
                </a:cubicBezTo>
                <a:lnTo>
                  <a:pt x="3587" y="2272"/>
                </a:lnTo>
                <a:lnTo>
                  <a:pt x="3587" y="2272"/>
                </a:lnTo>
                <a:cubicBezTo>
                  <a:pt x="3597" y="2272"/>
                  <a:pt x="3597" y="2272"/>
                  <a:pt x="3597" y="2272"/>
                </a:cubicBezTo>
                <a:cubicBezTo>
                  <a:pt x="3597" y="2272"/>
                  <a:pt x="3597" y="2272"/>
                  <a:pt x="3605" y="2263"/>
                </a:cubicBezTo>
                <a:lnTo>
                  <a:pt x="3605" y="2263"/>
                </a:lnTo>
                <a:lnTo>
                  <a:pt x="3605" y="2263"/>
                </a:lnTo>
                <a:cubicBezTo>
                  <a:pt x="3605" y="2263"/>
                  <a:pt x="3605" y="2263"/>
                  <a:pt x="3614" y="2263"/>
                </a:cubicBezTo>
                <a:lnTo>
                  <a:pt x="3614" y="2263"/>
                </a:lnTo>
                <a:cubicBezTo>
                  <a:pt x="3614" y="2263"/>
                  <a:pt x="3614" y="2263"/>
                  <a:pt x="3614" y="2254"/>
                </a:cubicBezTo>
                <a:cubicBezTo>
                  <a:pt x="3614" y="2254"/>
                  <a:pt x="3614" y="2254"/>
                  <a:pt x="3623" y="2254"/>
                </a:cubicBezTo>
                <a:lnTo>
                  <a:pt x="3623" y="2254"/>
                </a:lnTo>
                <a:lnTo>
                  <a:pt x="3623" y="2245"/>
                </a:lnTo>
                <a:lnTo>
                  <a:pt x="3633" y="2245"/>
                </a:lnTo>
                <a:lnTo>
                  <a:pt x="3633" y="2245"/>
                </a:lnTo>
                <a:cubicBezTo>
                  <a:pt x="3633" y="2236"/>
                  <a:pt x="3633" y="2236"/>
                  <a:pt x="3633" y="2236"/>
                </a:cubicBezTo>
                <a:cubicBezTo>
                  <a:pt x="3633" y="2236"/>
                  <a:pt x="3633" y="2236"/>
                  <a:pt x="3642" y="2236"/>
                </a:cubicBezTo>
                <a:lnTo>
                  <a:pt x="3642" y="2227"/>
                </a:lnTo>
                <a:lnTo>
                  <a:pt x="3642" y="2227"/>
                </a:lnTo>
                <a:cubicBezTo>
                  <a:pt x="3642" y="2227"/>
                  <a:pt x="3642" y="2227"/>
                  <a:pt x="3642" y="2218"/>
                </a:cubicBezTo>
                <a:lnTo>
                  <a:pt x="3642" y="2218"/>
                </a:lnTo>
                <a:cubicBezTo>
                  <a:pt x="3642" y="2218"/>
                  <a:pt x="3642" y="2218"/>
                  <a:pt x="3650" y="2209"/>
                </a:cubicBezTo>
                <a:lnTo>
                  <a:pt x="3650" y="2209"/>
                </a:lnTo>
                <a:cubicBezTo>
                  <a:pt x="3650" y="2209"/>
                  <a:pt x="3650" y="2209"/>
                  <a:pt x="3650" y="2200"/>
                </a:cubicBezTo>
                <a:lnTo>
                  <a:pt x="3650" y="2200"/>
                </a:lnTo>
                <a:lnTo>
                  <a:pt x="3650" y="2200"/>
                </a:lnTo>
                <a:cubicBezTo>
                  <a:pt x="3650" y="2191"/>
                  <a:pt x="3650" y="2191"/>
                  <a:pt x="3650" y="2191"/>
                </a:cubicBezTo>
                <a:lnTo>
                  <a:pt x="3650" y="2191"/>
                </a:lnTo>
                <a:cubicBezTo>
                  <a:pt x="3650" y="2182"/>
                  <a:pt x="3650" y="2182"/>
                  <a:pt x="3650" y="2182"/>
                </a:cubicBezTo>
                <a:lnTo>
                  <a:pt x="3650" y="2182"/>
                </a:lnTo>
                <a:lnTo>
                  <a:pt x="3650" y="2182"/>
                </a:lnTo>
                <a:cubicBezTo>
                  <a:pt x="3650" y="2173"/>
                  <a:pt x="3650" y="2173"/>
                  <a:pt x="3650" y="2173"/>
                </a:cubicBezTo>
                <a:lnTo>
                  <a:pt x="3650" y="2173"/>
                </a:lnTo>
                <a:cubicBezTo>
                  <a:pt x="3650" y="2163"/>
                  <a:pt x="3650" y="2163"/>
                  <a:pt x="3650" y="2163"/>
                </a:cubicBezTo>
                <a:lnTo>
                  <a:pt x="3650" y="2163"/>
                </a:lnTo>
                <a:cubicBezTo>
                  <a:pt x="3650" y="2155"/>
                  <a:pt x="3650" y="2155"/>
                  <a:pt x="3642" y="2155"/>
                </a:cubicBezTo>
                <a:lnTo>
                  <a:pt x="3642" y="2155"/>
                </a:lnTo>
                <a:cubicBezTo>
                  <a:pt x="3642" y="2146"/>
                  <a:pt x="3642" y="2146"/>
                  <a:pt x="3642" y="2146"/>
                </a:cubicBezTo>
                <a:lnTo>
                  <a:pt x="3642" y="2146"/>
                </a:lnTo>
                <a:cubicBezTo>
                  <a:pt x="3642" y="2137"/>
                  <a:pt x="3642" y="2137"/>
                  <a:pt x="3642" y="2137"/>
                </a:cubicBezTo>
                <a:lnTo>
                  <a:pt x="3633" y="2137"/>
                </a:lnTo>
                <a:lnTo>
                  <a:pt x="3633" y="2137"/>
                </a:lnTo>
                <a:cubicBezTo>
                  <a:pt x="3290" y="1632"/>
                  <a:pt x="3290" y="1632"/>
                  <a:pt x="3290" y="1632"/>
                </a:cubicBezTo>
                <a:cubicBezTo>
                  <a:pt x="3371" y="1596"/>
                  <a:pt x="3461" y="1578"/>
                  <a:pt x="3560" y="1578"/>
                </a:cubicBezTo>
                <a:cubicBezTo>
                  <a:pt x="3894" y="1578"/>
                  <a:pt x="4164" y="1848"/>
                  <a:pt x="4164" y="2182"/>
                </a:cubicBezTo>
                <a:cubicBezTo>
                  <a:pt x="4164" y="2524"/>
                  <a:pt x="3894" y="2795"/>
                  <a:pt x="3560" y="27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43">
            <a:extLst>
              <a:ext uri="{FF2B5EF4-FFF2-40B4-BE49-F238E27FC236}">
                <a16:creationId xmlns:a16="http://schemas.microsoft.com/office/drawing/2014/main" id="{B9755EEB-3C7C-1C40-8565-19B96971B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376" y="7580825"/>
            <a:ext cx="1567244" cy="1355575"/>
          </a:xfrm>
          <a:custGeom>
            <a:avLst/>
            <a:gdLst>
              <a:gd name="T0" fmla="*/ 766 w 1533"/>
              <a:gd name="T1" fmla="*/ 1325 h 1326"/>
              <a:gd name="T2" fmla="*/ 766 w 1533"/>
              <a:gd name="T3" fmla="*/ 1325 h 1326"/>
              <a:gd name="T4" fmla="*/ 730 w 1533"/>
              <a:gd name="T5" fmla="*/ 1307 h 1326"/>
              <a:gd name="T6" fmla="*/ 225 w 1533"/>
              <a:gd name="T7" fmla="*/ 802 h 1326"/>
              <a:gd name="T8" fmla="*/ 225 w 1533"/>
              <a:gd name="T9" fmla="*/ 793 h 1326"/>
              <a:gd name="T10" fmla="*/ 126 w 1533"/>
              <a:gd name="T11" fmla="*/ 694 h 1326"/>
              <a:gd name="T12" fmla="*/ 0 w 1533"/>
              <a:gd name="T13" fmla="*/ 406 h 1326"/>
              <a:gd name="T14" fmla="*/ 126 w 1533"/>
              <a:gd name="T15" fmla="*/ 117 h 1326"/>
              <a:gd name="T16" fmla="*/ 415 w 1533"/>
              <a:gd name="T17" fmla="*/ 0 h 1326"/>
              <a:gd name="T18" fmla="*/ 703 w 1533"/>
              <a:gd name="T19" fmla="*/ 117 h 1326"/>
              <a:gd name="T20" fmla="*/ 766 w 1533"/>
              <a:gd name="T21" fmla="*/ 180 h 1326"/>
              <a:gd name="T22" fmla="*/ 838 w 1533"/>
              <a:gd name="T23" fmla="*/ 117 h 1326"/>
              <a:gd name="T24" fmla="*/ 1127 w 1533"/>
              <a:gd name="T25" fmla="*/ 0 h 1326"/>
              <a:gd name="T26" fmla="*/ 1415 w 1533"/>
              <a:gd name="T27" fmla="*/ 117 h 1326"/>
              <a:gd name="T28" fmla="*/ 1532 w 1533"/>
              <a:gd name="T29" fmla="*/ 406 h 1326"/>
              <a:gd name="T30" fmla="*/ 1415 w 1533"/>
              <a:gd name="T31" fmla="*/ 694 h 1326"/>
              <a:gd name="T32" fmla="*/ 1415 w 1533"/>
              <a:gd name="T33" fmla="*/ 694 h 1326"/>
              <a:gd name="T34" fmla="*/ 1316 w 1533"/>
              <a:gd name="T35" fmla="*/ 793 h 1326"/>
              <a:gd name="T36" fmla="*/ 1307 w 1533"/>
              <a:gd name="T37" fmla="*/ 802 h 1326"/>
              <a:gd name="T38" fmla="*/ 802 w 1533"/>
              <a:gd name="T39" fmla="*/ 1307 h 1326"/>
              <a:gd name="T40" fmla="*/ 766 w 1533"/>
              <a:gd name="T41" fmla="*/ 1325 h 1326"/>
              <a:gd name="T42" fmla="*/ 297 w 1533"/>
              <a:gd name="T43" fmla="*/ 730 h 1326"/>
              <a:gd name="T44" fmla="*/ 297 w 1533"/>
              <a:gd name="T45" fmla="*/ 730 h 1326"/>
              <a:gd name="T46" fmla="*/ 766 w 1533"/>
              <a:gd name="T47" fmla="*/ 1208 h 1326"/>
              <a:gd name="T48" fmla="*/ 1244 w 1533"/>
              <a:gd name="T49" fmla="*/ 730 h 1326"/>
              <a:gd name="T50" fmla="*/ 1244 w 1533"/>
              <a:gd name="T51" fmla="*/ 730 h 1326"/>
              <a:gd name="T52" fmla="*/ 1343 w 1533"/>
              <a:gd name="T53" fmla="*/ 631 h 1326"/>
              <a:gd name="T54" fmla="*/ 1434 w 1533"/>
              <a:gd name="T55" fmla="*/ 406 h 1326"/>
              <a:gd name="T56" fmla="*/ 1343 w 1533"/>
              <a:gd name="T57" fmla="*/ 189 h 1326"/>
              <a:gd name="T58" fmla="*/ 1127 w 1533"/>
              <a:gd name="T59" fmla="*/ 99 h 1326"/>
              <a:gd name="T60" fmla="*/ 902 w 1533"/>
              <a:gd name="T61" fmla="*/ 189 h 1326"/>
              <a:gd name="T62" fmla="*/ 802 w 1533"/>
              <a:gd name="T63" fmla="*/ 289 h 1326"/>
              <a:gd name="T64" fmla="*/ 766 w 1533"/>
              <a:gd name="T65" fmla="*/ 306 h 1326"/>
              <a:gd name="T66" fmla="*/ 730 w 1533"/>
              <a:gd name="T67" fmla="*/ 289 h 1326"/>
              <a:gd name="T68" fmla="*/ 631 w 1533"/>
              <a:gd name="T69" fmla="*/ 189 h 1326"/>
              <a:gd name="T70" fmla="*/ 415 w 1533"/>
              <a:gd name="T71" fmla="*/ 99 h 1326"/>
              <a:gd name="T72" fmla="*/ 189 w 1533"/>
              <a:gd name="T73" fmla="*/ 189 h 1326"/>
              <a:gd name="T74" fmla="*/ 99 w 1533"/>
              <a:gd name="T75" fmla="*/ 406 h 1326"/>
              <a:gd name="T76" fmla="*/ 189 w 1533"/>
              <a:gd name="T77" fmla="*/ 631 h 1326"/>
              <a:gd name="T78" fmla="*/ 297 w 1533"/>
              <a:gd name="T79" fmla="*/ 730 h 1326"/>
              <a:gd name="T80" fmla="*/ 1379 w 1533"/>
              <a:gd name="T81" fmla="*/ 658 h 1326"/>
              <a:gd name="T82" fmla="*/ 1379 w 1533"/>
              <a:gd name="T83" fmla="*/ 658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33" h="1326">
                <a:moveTo>
                  <a:pt x="766" y="1325"/>
                </a:moveTo>
                <a:lnTo>
                  <a:pt x="766" y="1325"/>
                </a:lnTo>
                <a:cubicBezTo>
                  <a:pt x="757" y="1325"/>
                  <a:pt x="748" y="1316"/>
                  <a:pt x="730" y="1307"/>
                </a:cubicBezTo>
                <a:cubicBezTo>
                  <a:pt x="225" y="802"/>
                  <a:pt x="225" y="802"/>
                  <a:pt x="225" y="802"/>
                </a:cubicBezTo>
                <a:lnTo>
                  <a:pt x="225" y="793"/>
                </a:lnTo>
                <a:cubicBezTo>
                  <a:pt x="126" y="694"/>
                  <a:pt x="126" y="694"/>
                  <a:pt x="126" y="694"/>
                </a:cubicBezTo>
                <a:cubicBezTo>
                  <a:pt x="45" y="622"/>
                  <a:pt x="0" y="514"/>
                  <a:pt x="0" y="406"/>
                </a:cubicBezTo>
                <a:cubicBezTo>
                  <a:pt x="0" y="298"/>
                  <a:pt x="45" y="198"/>
                  <a:pt x="126" y="117"/>
                </a:cubicBezTo>
                <a:cubicBezTo>
                  <a:pt x="198" y="45"/>
                  <a:pt x="306" y="0"/>
                  <a:pt x="415" y="0"/>
                </a:cubicBezTo>
                <a:cubicBezTo>
                  <a:pt x="523" y="0"/>
                  <a:pt x="622" y="45"/>
                  <a:pt x="703" y="117"/>
                </a:cubicBezTo>
                <a:cubicBezTo>
                  <a:pt x="766" y="180"/>
                  <a:pt x="766" y="180"/>
                  <a:pt x="766" y="180"/>
                </a:cubicBezTo>
                <a:cubicBezTo>
                  <a:pt x="838" y="117"/>
                  <a:pt x="838" y="117"/>
                  <a:pt x="838" y="117"/>
                </a:cubicBezTo>
                <a:cubicBezTo>
                  <a:pt x="911" y="45"/>
                  <a:pt x="1019" y="0"/>
                  <a:pt x="1127" y="0"/>
                </a:cubicBezTo>
                <a:cubicBezTo>
                  <a:pt x="1235" y="0"/>
                  <a:pt x="1334" y="45"/>
                  <a:pt x="1415" y="117"/>
                </a:cubicBezTo>
                <a:cubicBezTo>
                  <a:pt x="1487" y="198"/>
                  <a:pt x="1532" y="298"/>
                  <a:pt x="1532" y="406"/>
                </a:cubicBezTo>
                <a:cubicBezTo>
                  <a:pt x="1532" y="514"/>
                  <a:pt x="1487" y="622"/>
                  <a:pt x="1415" y="694"/>
                </a:cubicBezTo>
                <a:lnTo>
                  <a:pt x="1415" y="694"/>
                </a:lnTo>
                <a:cubicBezTo>
                  <a:pt x="1316" y="793"/>
                  <a:pt x="1316" y="793"/>
                  <a:pt x="1316" y="793"/>
                </a:cubicBezTo>
                <a:cubicBezTo>
                  <a:pt x="1316" y="793"/>
                  <a:pt x="1316" y="802"/>
                  <a:pt x="1307" y="802"/>
                </a:cubicBezTo>
                <a:cubicBezTo>
                  <a:pt x="802" y="1307"/>
                  <a:pt x="802" y="1307"/>
                  <a:pt x="802" y="1307"/>
                </a:cubicBezTo>
                <a:cubicBezTo>
                  <a:pt x="793" y="1316"/>
                  <a:pt x="784" y="1325"/>
                  <a:pt x="766" y="1325"/>
                </a:cubicBezTo>
                <a:close/>
                <a:moveTo>
                  <a:pt x="297" y="730"/>
                </a:moveTo>
                <a:lnTo>
                  <a:pt x="297" y="730"/>
                </a:lnTo>
                <a:cubicBezTo>
                  <a:pt x="766" y="1208"/>
                  <a:pt x="766" y="1208"/>
                  <a:pt x="766" y="1208"/>
                </a:cubicBezTo>
                <a:cubicBezTo>
                  <a:pt x="1244" y="730"/>
                  <a:pt x="1244" y="730"/>
                  <a:pt x="1244" y="730"/>
                </a:cubicBezTo>
                <a:lnTo>
                  <a:pt x="1244" y="730"/>
                </a:lnTo>
                <a:cubicBezTo>
                  <a:pt x="1343" y="631"/>
                  <a:pt x="1343" y="631"/>
                  <a:pt x="1343" y="631"/>
                </a:cubicBezTo>
                <a:cubicBezTo>
                  <a:pt x="1406" y="568"/>
                  <a:pt x="1434" y="487"/>
                  <a:pt x="1434" y="406"/>
                </a:cubicBezTo>
                <a:cubicBezTo>
                  <a:pt x="1434" y="325"/>
                  <a:pt x="1406" y="243"/>
                  <a:pt x="1343" y="189"/>
                </a:cubicBezTo>
                <a:cubicBezTo>
                  <a:pt x="1289" y="126"/>
                  <a:pt x="1208" y="99"/>
                  <a:pt x="1127" y="99"/>
                </a:cubicBezTo>
                <a:cubicBezTo>
                  <a:pt x="1046" y="99"/>
                  <a:pt x="965" y="126"/>
                  <a:pt x="902" y="189"/>
                </a:cubicBezTo>
                <a:cubicBezTo>
                  <a:pt x="802" y="289"/>
                  <a:pt x="802" y="289"/>
                  <a:pt x="802" y="289"/>
                </a:cubicBezTo>
                <a:cubicBezTo>
                  <a:pt x="793" y="298"/>
                  <a:pt x="784" y="306"/>
                  <a:pt x="766" y="306"/>
                </a:cubicBezTo>
                <a:cubicBezTo>
                  <a:pt x="757" y="306"/>
                  <a:pt x="739" y="298"/>
                  <a:pt x="730" y="289"/>
                </a:cubicBezTo>
                <a:cubicBezTo>
                  <a:pt x="631" y="189"/>
                  <a:pt x="631" y="189"/>
                  <a:pt x="631" y="189"/>
                </a:cubicBezTo>
                <a:cubicBezTo>
                  <a:pt x="577" y="126"/>
                  <a:pt x="496" y="99"/>
                  <a:pt x="415" y="99"/>
                </a:cubicBezTo>
                <a:cubicBezTo>
                  <a:pt x="334" y="99"/>
                  <a:pt x="252" y="126"/>
                  <a:pt x="189" y="189"/>
                </a:cubicBezTo>
                <a:cubicBezTo>
                  <a:pt x="135" y="243"/>
                  <a:pt x="99" y="325"/>
                  <a:pt x="99" y="406"/>
                </a:cubicBezTo>
                <a:cubicBezTo>
                  <a:pt x="99" y="487"/>
                  <a:pt x="135" y="568"/>
                  <a:pt x="189" y="631"/>
                </a:cubicBezTo>
                <a:cubicBezTo>
                  <a:pt x="297" y="730"/>
                  <a:pt x="297" y="730"/>
                  <a:pt x="297" y="730"/>
                </a:cubicBezTo>
                <a:close/>
                <a:moveTo>
                  <a:pt x="1379" y="658"/>
                </a:moveTo>
                <a:lnTo>
                  <a:pt x="1379" y="65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44">
            <a:extLst>
              <a:ext uri="{FF2B5EF4-FFF2-40B4-BE49-F238E27FC236}">
                <a16:creationId xmlns:a16="http://schemas.microsoft.com/office/drawing/2014/main" id="{E5D5698D-16D5-A346-ACAA-AF0734C46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6708" y="7729441"/>
            <a:ext cx="1594266" cy="1436642"/>
          </a:xfrm>
          <a:custGeom>
            <a:avLst/>
            <a:gdLst>
              <a:gd name="T0" fmla="*/ 1541 w 1560"/>
              <a:gd name="T1" fmla="*/ 415 h 1408"/>
              <a:gd name="T2" fmla="*/ 1541 w 1560"/>
              <a:gd name="T3" fmla="*/ 415 h 1408"/>
              <a:gd name="T4" fmla="*/ 1388 w 1560"/>
              <a:gd name="T5" fmla="*/ 154 h 1408"/>
              <a:gd name="T6" fmla="*/ 856 w 1560"/>
              <a:gd name="T7" fmla="*/ 109 h 1408"/>
              <a:gd name="T8" fmla="*/ 775 w 1560"/>
              <a:gd name="T9" fmla="*/ 126 h 1408"/>
              <a:gd name="T10" fmla="*/ 694 w 1560"/>
              <a:gd name="T11" fmla="*/ 109 h 1408"/>
              <a:gd name="T12" fmla="*/ 189 w 1560"/>
              <a:gd name="T13" fmla="*/ 171 h 1408"/>
              <a:gd name="T14" fmla="*/ 26 w 1560"/>
              <a:gd name="T15" fmla="*/ 397 h 1408"/>
              <a:gd name="T16" fmla="*/ 18 w 1560"/>
              <a:gd name="T17" fmla="*/ 667 h 1408"/>
              <a:gd name="T18" fmla="*/ 216 w 1560"/>
              <a:gd name="T19" fmla="*/ 1118 h 1408"/>
              <a:gd name="T20" fmla="*/ 522 w 1560"/>
              <a:gd name="T21" fmla="*/ 1380 h 1408"/>
              <a:gd name="T22" fmla="*/ 712 w 1560"/>
              <a:gd name="T23" fmla="*/ 1371 h 1408"/>
              <a:gd name="T24" fmla="*/ 784 w 1560"/>
              <a:gd name="T25" fmla="*/ 1352 h 1408"/>
              <a:gd name="T26" fmla="*/ 847 w 1560"/>
              <a:gd name="T27" fmla="*/ 1371 h 1408"/>
              <a:gd name="T28" fmla="*/ 955 w 1560"/>
              <a:gd name="T29" fmla="*/ 1388 h 1408"/>
              <a:gd name="T30" fmla="*/ 1045 w 1560"/>
              <a:gd name="T31" fmla="*/ 1380 h 1408"/>
              <a:gd name="T32" fmla="*/ 1334 w 1560"/>
              <a:gd name="T33" fmla="*/ 1136 h 1408"/>
              <a:gd name="T34" fmla="*/ 1532 w 1560"/>
              <a:gd name="T35" fmla="*/ 712 h 1408"/>
              <a:gd name="T36" fmla="*/ 1541 w 1560"/>
              <a:gd name="T37" fmla="*/ 415 h 1408"/>
              <a:gd name="T38" fmla="*/ 1451 w 1560"/>
              <a:gd name="T39" fmla="*/ 694 h 1408"/>
              <a:gd name="T40" fmla="*/ 1451 w 1560"/>
              <a:gd name="T41" fmla="*/ 694 h 1408"/>
              <a:gd name="T42" fmla="*/ 1271 w 1560"/>
              <a:gd name="T43" fmla="*/ 1082 h 1408"/>
              <a:gd name="T44" fmla="*/ 1018 w 1560"/>
              <a:gd name="T45" fmla="*/ 1289 h 1408"/>
              <a:gd name="T46" fmla="*/ 874 w 1560"/>
              <a:gd name="T47" fmla="*/ 1289 h 1408"/>
              <a:gd name="T48" fmla="*/ 784 w 1560"/>
              <a:gd name="T49" fmla="*/ 1262 h 1408"/>
              <a:gd name="T50" fmla="*/ 685 w 1560"/>
              <a:gd name="T51" fmla="*/ 1289 h 1408"/>
              <a:gd name="T52" fmla="*/ 549 w 1560"/>
              <a:gd name="T53" fmla="*/ 1289 h 1408"/>
              <a:gd name="T54" fmla="*/ 288 w 1560"/>
              <a:gd name="T55" fmla="*/ 1064 h 1408"/>
              <a:gd name="T56" fmla="*/ 108 w 1560"/>
              <a:gd name="T57" fmla="*/ 649 h 1408"/>
              <a:gd name="T58" fmla="*/ 108 w 1560"/>
              <a:gd name="T59" fmla="*/ 424 h 1408"/>
              <a:gd name="T60" fmla="*/ 234 w 1560"/>
              <a:gd name="T61" fmla="*/ 235 h 1408"/>
              <a:gd name="T62" fmla="*/ 676 w 1560"/>
              <a:gd name="T63" fmla="*/ 199 h 1408"/>
              <a:gd name="T64" fmla="*/ 775 w 1560"/>
              <a:gd name="T65" fmla="*/ 217 h 1408"/>
              <a:gd name="T66" fmla="*/ 883 w 1560"/>
              <a:gd name="T67" fmla="*/ 190 h 1408"/>
              <a:gd name="T68" fmla="*/ 1325 w 1560"/>
              <a:gd name="T69" fmla="*/ 217 h 1408"/>
              <a:gd name="T70" fmla="*/ 1451 w 1560"/>
              <a:gd name="T71" fmla="*/ 694 h 1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60" h="1408">
                <a:moveTo>
                  <a:pt x="1541" y="415"/>
                </a:moveTo>
                <a:lnTo>
                  <a:pt x="1541" y="415"/>
                </a:lnTo>
                <a:cubicBezTo>
                  <a:pt x="1514" y="316"/>
                  <a:pt x="1469" y="226"/>
                  <a:pt x="1388" y="154"/>
                </a:cubicBezTo>
                <a:cubicBezTo>
                  <a:pt x="1216" y="0"/>
                  <a:pt x="991" y="72"/>
                  <a:pt x="856" y="109"/>
                </a:cubicBezTo>
                <a:cubicBezTo>
                  <a:pt x="829" y="117"/>
                  <a:pt x="793" y="126"/>
                  <a:pt x="775" y="126"/>
                </a:cubicBezTo>
                <a:cubicBezTo>
                  <a:pt x="757" y="126"/>
                  <a:pt x="730" y="117"/>
                  <a:pt x="694" y="109"/>
                </a:cubicBezTo>
                <a:cubicBezTo>
                  <a:pt x="577" y="81"/>
                  <a:pt x="360" y="27"/>
                  <a:pt x="189" y="171"/>
                </a:cubicBezTo>
                <a:cubicBezTo>
                  <a:pt x="108" y="226"/>
                  <a:pt x="54" y="307"/>
                  <a:pt x="26" y="397"/>
                </a:cubicBezTo>
                <a:cubicBezTo>
                  <a:pt x="0" y="478"/>
                  <a:pt x="0" y="568"/>
                  <a:pt x="18" y="667"/>
                </a:cubicBezTo>
                <a:cubicBezTo>
                  <a:pt x="45" y="812"/>
                  <a:pt x="117" y="974"/>
                  <a:pt x="216" y="1118"/>
                </a:cubicBezTo>
                <a:cubicBezTo>
                  <a:pt x="315" y="1253"/>
                  <a:pt x="423" y="1343"/>
                  <a:pt x="522" y="1380"/>
                </a:cubicBezTo>
                <a:cubicBezTo>
                  <a:pt x="613" y="1407"/>
                  <a:pt x="667" y="1388"/>
                  <a:pt x="712" y="1371"/>
                </a:cubicBezTo>
                <a:cubicBezTo>
                  <a:pt x="739" y="1361"/>
                  <a:pt x="757" y="1352"/>
                  <a:pt x="784" y="1352"/>
                </a:cubicBezTo>
                <a:cubicBezTo>
                  <a:pt x="802" y="1352"/>
                  <a:pt x="820" y="1361"/>
                  <a:pt x="847" y="1371"/>
                </a:cubicBezTo>
                <a:cubicBezTo>
                  <a:pt x="874" y="1380"/>
                  <a:pt x="910" y="1388"/>
                  <a:pt x="955" y="1388"/>
                </a:cubicBezTo>
                <a:cubicBezTo>
                  <a:pt x="973" y="1388"/>
                  <a:pt x="1009" y="1388"/>
                  <a:pt x="1045" y="1380"/>
                </a:cubicBezTo>
                <a:cubicBezTo>
                  <a:pt x="1135" y="1352"/>
                  <a:pt x="1244" y="1262"/>
                  <a:pt x="1334" y="1136"/>
                </a:cubicBezTo>
                <a:cubicBezTo>
                  <a:pt x="1433" y="1010"/>
                  <a:pt x="1505" y="857"/>
                  <a:pt x="1532" y="712"/>
                </a:cubicBezTo>
                <a:cubicBezTo>
                  <a:pt x="1559" y="604"/>
                  <a:pt x="1559" y="505"/>
                  <a:pt x="1541" y="415"/>
                </a:cubicBezTo>
                <a:close/>
                <a:moveTo>
                  <a:pt x="1451" y="694"/>
                </a:moveTo>
                <a:lnTo>
                  <a:pt x="1451" y="694"/>
                </a:lnTo>
                <a:cubicBezTo>
                  <a:pt x="1424" y="830"/>
                  <a:pt x="1352" y="965"/>
                  <a:pt x="1271" y="1082"/>
                </a:cubicBezTo>
                <a:cubicBezTo>
                  <a:pt x="1190" y="1190"/>
                  <a:pt x="1090" y="1271"/>
                  <a:pt x="1018" y="1289"/>
                </a:cubicBezTo>
                <a:cubicBezTo>
                  <a:pt x="946" y="1316"/>
                  <a:pt x="919" y="1298"/>
                  <a:pt x="874" y="1289"/>
                </a:cubicBezTo>
                <a:cubicBezTo>
                  <a:pt x="847" y="1280"/>
                  <a:pt x="820" y="1262"/>
                  <a:pt x="784" y="1262"/>
                </a:cubicBezTo>
                <a:cubicBezTo>
                  <a:pt x="739" y="1262"/>
                  <a:pt x="712" y="1280"/>
                  <a:pt x="685" y="1289"/>
                </a:cubicBezTo>
                <a:cubicBezTo>
                  <a:pt x="639" y="1298"/>
                  <a:pt x="613" y="1316"/>
                  <a:pt x="549" y="1289"/>
                </a:cubicBezTo>
                <a:cubicBezTo>
                  <a:pt x="468" y="1271"/>
                  <a:pt x="369" y="1181"/>
                  <a:pt x="288" y="1064"/>
                </a:cubicBezTo>
                <a:cubicBezTo>
                  <a:pt x="198" y="938"/>
                  <a:pt x="126" y="784"/>
                  <a:pt x="108" y="649"/>
                </a:cubicBezTo>
                <a:cubicBezTo>
                  <a:pt x="90" y="568"/>
                  <a:pt x="90" y="487"/>
                  <a:pt x="108" y="424"/>
                </a:cubicBezTo>
                <a:cubicBezTo>
                  <a:pt x="135" y="352"/>
                  <a:pt x="180" y="289"/>
                  <a:pt x="234" y="235"/>
                </a:cubicBezTo>
                <a:cubicBezTo>
                  <a:pt x="387" y="126"/>
                  <a:pt x="558" y="171"/>
                  <a:pt x="676" y="199"/>
                </a:cubicBezTo>
                <a:cubicBezTo>
                  <a:pt x="721" y="207"/>
                  <a:pt x="748" y="217"/>
                  <a:pt x="775" y="217"/>
                </a:cubicBezTo>
                <a:cubicBezTo>
                  <a:pt x="802" y="217"/>
                  <a:pt x="838" y="207"/>
                  <a:pt x="883" y="190"/>
                </a:cubicBezTo>
                <a:cubicBezTo>
                  <a:pt x="1009" y="154"/>
                  <a:pt x="1190" y="99"/>
                  <a:pt x="1325" y="217"/>
                </a:cubicBezTo>
                <a:cubicBezTo>
                  <a:pt x="1415" y="298"/>
                  <a:pt x="1505" y="442"/>
                  <a:pt x="1451" y="69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45">
            <a:extLst>
              <a:ext uri="{FF2B5EF4-FFF2-40B4-BE49-F238E27FC236}">
                <a16:creationId xmlns:a16="http://schemas.microsoft.com/office/drawing/2014/main" id="{D7BEF6E5-1F9F-0149-9213-F644D643E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5756" y="7360148"/>
            <a:ext cx="396315" cy="396315"/>
          </a:xfrm>
          <a:custGeom>
            <a:avLst/>
            <a:gdLst>
              <a:gd name="T0" fmla="*/ 45 w 388"/>
              <a:gd name="T1" fmla="*/ 387 h 388"/>
              <a:gd name="T2" fmla="*/ 45 w 388"/>
              <a:gd name="T3" fmla="*/ 387 h 388"/>
              <a:gd name="T4" fmla="*/ 342 w 388"/>
              <a:gd name="T5" fmla="*/ 216 h 388"/>
              <a:gd name="T6" fmla="*/ 387 w 388"/>
              <a:gd name="T7" fmla="*/ 45 h 388"/>
              <a:gd name="T8" fmla="*/ 342 w 388"/>
              <a:gd name="T9" fmla="*/ 0 h 388"/>
              <a:gd name="T10" fmla="*/ 45 w 388"/>
              <a:gd name="T11" fmla="*/ 171 h 388"/>
              <a:gd name="T12" fmla="*/ 0 w 388"/>
              <a:gd name="T13" fmla="*/ 342 h 388"/>
              <a:gd name="T14" fmla="*/ 18 w 388"/>
              <a:gd name="T15" fmla="*/ 369 h 388"/>
              <a:gd name="T16" fmla="*/ 45 w 388"/>
              <a:gd name="T17" fmla="*/ 387 h 388"/>
              <a:gd name="T18" fmla="*/ 126 w 388"/>
              <a:gd name="T19" fmla="*/ 216 h 388"/>
              <a:gd name="T20" fmla="*/ 126 w 388"/>
              <a:gd name="T21" fmla="*/ 216 h 388"/>
              <a:gd name="T22" fmla="*/ 288 w 388"/>
              <a:gd name="T23" fmla="*/ 90 h 388"/>
              <a:gd name="T24" fmla="*/ 261 w 388"/>
              <a:gd name="T25" fmla="*/ 180 h 388"/>
              <a:gd name="T26" fmla="*/ 99 w 388"/>
              <a:gd name="T27" fmla="*/ 297 h 388"/>
              <a:gd name="T28" fmla="*/ 126 w 388"/>
              <a:gd name="T29" fmla="*/ 216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88" h="388">
                <a:moveTo>
                  <a:pt x="45" y="387"/>
                </a:moveTo>
                <a:lnTo>
                  <a:pt x="45" y="387"/>
                </a:lnTo>
                <a:cubicBezTo>
                  <a:pt x="216" y="387"/>
                  <a:pt x="306" y="288"/>
                  <a:pt x="342" y="216"/>
                </a:cubicBezTo>
                <a:cubicBezTo>
                  <a:pt x="378" y="126"/>
                  <a:pt x="387" y="45"/>
                  <a:pt x="387" y="45"/>
                </a:cubicBezTo>
                <a:cubicBezTo>
                  <a:pt x="387" y="18"/>
                  <a:pt x="360" y="0"/>
                  <a:pt x="342" y="0"/>
                </a:cubicBezTo>
                <a:cubicBezTo>
                  <a:pt x="171" y="0"/>
                  <a:pt x="90" y="90"/>
                  <a:pt x="45" y="171"/>
                </a:cubicBezTo>
                <a:cubicBezTo>
                  <a:pt x="9" y="252"/>
                  <a:pt x="0" y="333"/>
                  <a:pt x="0" y="342"/>
                </a:cubicBezTo>
                <a:cubicBezTo>
                  <a:pt x="0" y="351"/>
                  <a:pt x="9" y="360"/>
                  <a:pt x="18" y="369"/>
                </a:cubicBezTo>
                <a:cubicBezTo>
                  <a:pt x="27" y="378"/>
                  <a:pt x="36" y="387"/>
                  <a:pt x="45" y="387"/>
                </a:cubicBezTo>
                <a:close/>
                <a:moveTo>
                  <a:pt x="126" y="216"/>
                </a:moveTo>
                <a:lnTo>
                  <a:pt x="126" y="216"/>
                </a:lnTo>
                <a:cubicBezTo>
                  <a:pt x="162" y="144"/>
                  <a:pt x="216" y="99"/>
                  <a:pt x="288" y="90"/>
                </a:cubicBezTo>
                <a:cubicBezTo>
                  <a:pt x="288" y="117"/>
                  <a:pt x="279" y="144"/>
                  <a:pt x="261" y="180"/>
                </a:cubicBezTo>
                <a:cubicBezTo>
                  <a:pt x="225" y="243"/>
                  <a:pt x="171" y="279"/>
                  <a:pt x="99" y="297"/>
                </a:cubicBezTo>
                <a:cubicBezTo>
                  <a:pt x="99" y="270"/>
                  <a:pt x="108" y="243"/>
                  <a:pt x="126" y="21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46">
            <a:extLst>
              <a:ext uri="{FF2B5EF4-FFF2-40B4-BE49-F238E27FC236}">
                <a16:creationId xmlns:a16="http://schemas.microsoft.com/office/drawing/2014/main" id="{DE06BDA8-BA0B-6B46-8578-9B6A3AB33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3943" y="7905082"/>
            <a:ext cx="1769904" cy="702558"/>
          </a:xfrm>
          <a:custGeom>
            <a:avLst/>
            <a:gdLst>
              <a:gd name="T0" fmla="*/ 1695 w 1732"/>
              <a:gd name="T1" fmla="*/ 208 h 687"/>
              <a:gd name="T2" fmla="*/ 1605 w 1732"/>
              <a:gd name="T3" fmla="*/ 127 h 687"/>
              <a:gd name="T4" fmla="*/ 1487 w 1732"/>
              <a:gd name="T5" fmla="*/ 91 h 687"/>
              <a:gd name="T6" fmla="*/ 1451 w 1732"/>
              <a:gd name="T7" fmla="*/ 0 h 687"/>
              <a:gd name="T8" fmla="*/ 1289 w 1732"/>
              <a:gd name="T9" fmla="*/ 36 h 687"/>
              <a:gd name="T10" fmla="*/ 441 w 1732"/>
              <a:gd name="T11" fmla="*/ 226 h 687"/>
              <a:gd name="T12" fmla="*/ 405 w 1732"/>
              <a:gd name="T13" fmla="*/ 10 h 687"/>
              <a:gd name="T14" fmla="*/ 243 w 1732"/>
              <a:gd name="T15" fmla="*/ 46 h 687"/>
              <a:gd name="T16" fmla="*/ 162 w 1732"/>
              <a:gd name="T17" fmla="*/ 91 h 687"/>
              <a:gd name="T18" fmla="*/ 126 w 1732"/>
              <a:gd name="T19" fmla="*/ 208 h 687"/>
              <a:gd name="T20" fmla="*/ 0 w 1732"/>
              <a:gd name="T21" fmla="*/ 244 h 687"/>
              <a:gd name="T22" fmla="*/ 36 w 1732"/>
              <a:gd name="T23" fmla="*/ 496 h 687"/>
              <a:gd name="T24" fmla="*/ 126 w 1732"/>
              <a:gd name="T25" fmla="*/ 568 h 687"/>
              <a:gd name="T26" fmla="*/ 243 w 1732"/>
              <a:gd name="T27" fmla="*/ 604 h 687"/>
              <a:gd name="T28" fmla="*/ 279 w 1732"/>
              <a:gd name="T29" fmla="*/ 686 h 687"/>
              <a:gd name="T30" fmla="*/ 441 w 1732"/>
              <a:gd name="T31" fmla="*/ 649 h 687"/>
              <a:gd name="T32" fmla="*/ 1289 w 1732"/>
              <a:gd name="T33" fmla="*/ 460 h 687"/>
              <a:gd name="T34" fmla="*/ 1325 w 1732"/>
              <a:gd name="T35" fmla="*/ 686 h 687"/>
              <a:gd name="T36" fmla="*/ 1487 w 1732"/>
              <a:gd name="T37" fmla="*/ 649 h 687"/>
              <a:gd name="T38" fmla="*/ 1577 w 1732"/>
              <a:gd name="T39" fmla="*/ 604 h 687"/>
              <a:gd name="T40" fmla="*/ 1605 w 1732"/>
              <a:gd name="T41" fmla="*/ 487 h 687"/>
              <a:gd name="T42" fmla="*/ 1731 w 1732"/>
              <a:gd name="T43" fmla="*/ 460 h 687"/>
              <a:gd name="T44" fmla="*/ 1695 w 1732"/>
              <a:gd name="T45" fmla="*/ 208 h 687"/>
              <a:gd name="T46" fmla="*/ 72 w 1732"/>
              <a:gd name="T47" fmla="*/ 424 h 687"/>
              <a:gd name="T48" fmla="*/ 126 w 1732"/>
              <a:gd name="T49" fmla="*/ 280 h 687"/>
              <a:gd name="T50" fmla="*/ 72 w 1732"/>
              <a:gd name="T51" fmla="*/ 424 h 687"/>
              <a:gd name="T52" fmla="*/ 189 w 1732"/>
              <a:gd name="T53" fmla="*/ 532 h 687"/>
              <a:gd name="T54" fmla="*/ 189 w 1732"/>
              <a:gd name="T55" fmla="*/ 244 h 687"/>
              <a:gd name="T56" fmla="*/ 243 w 1732"/>
              <a:gd name="T57" fmla="*/ 163 h 687"/>
              <a:gd name="T58" fmla="*/ 189 w 1732"/>
              <a:gd name="T59" fmla="*/ 532 h 687"/>
              <a:gd name="T60" fmla="*/ 369 w 1732"/>
              <a:gd name="T61" fmla="*/ 623 h 687"/>
              <a:gd name="T62" fmla="*/ 315 w 1732"/>
              <a:gd name="T63" fmla="*/ 587 h 687"/>
              <a:gd name="T64" fmla="*/ 315 w 1732"/>
              <a:gd name="T65" fmla="*/ 127 h 687"/>
              <a:gd name="T66" fmla="*/ 315 w 1732"/>
              <a:gd name="T67" fmla="*/ 73 h 687"/>
              <a:gd name="T68" fmla="*/ 369 w 1732"/>
              <a:gd name="T69" fmla="*/ 262 h 687"/>
              <a:gd name="T70" fmla="*/ 369 w 1732"/>
              <a:gd name="T71" fmla="*/ 623 h 687"/>
              <a:gd name="T72" fmla="*/ 441 w 1732"/>
              <a:gd name="T73" fmla="*/ 388 h 687"/>
              <a:gd name="T74" fmla="*/ 1289 w 1732"/>
              <a:gd name="T75" fmla="*/ 289 h 687"/>
              <a:gd name="T76" fmla="*/ 441 w 1732"/>
              <a:gd name="T77" fmla="*/ 388 h 687"/>
              <a:gd name="T78" fmla="*/ 1415 w 1732"/>
              <a:gd name="T79" fmla="*/ 613 h 687"/>
              <a:gd name="T80" fmla="*/ 1361 w 1732"/>
              <a:gd name="T81" fmla="*/ 424 h 687"/>
              <a:gd name="T82" fmla="*/ 1361 w 1732"/>
              <a:gd name="T83" fmla="*/ 73 h 687"/>
              <a:gd name="T84" fmla="*/ 1415 w 1732"/>
              <a:gd name="T85" fmla="*/ 127 h 687"/>
              <a:gd name="T86" fmla="*/ 1415 w 1732"/>
              <a:gd name="T87" fmla="*/ 613 h 687"/>
              <a:gd name="T88" fmla="*/ 1541 w 1732"/>
              <a:gd name="T89" fmla="*/ 532 h 687"/>
              <a:gd name="T90" fmla="*/ 1487 w 1732"/>
              <a:gd name="T91" fmla="*/ 163 h 687"/>
              <a:gd name="T92" fmla="*/ 1541 w 1732"/>
              <a:gd name="T93" fmla="*/ 235 h 687"/>
              <a:gd name="T94" fmla="*/ 1541 w 1732"/>
              <a:gd name="T95" fmla="*/ 532 h 687"/>
              <a:gd name="T96" fmla="*/ 1667 w 1732"/>
              <a:gd name="T97" fmla="*/ 424 h 687"/>
              <a:gd name="T98" fmla="*/ 1605 w 1732"/>
              <a:gd name="T99" fmla="*/ 271 h 687"/>
              <a:gd name="T100" fmla="*/ 1667 w 1732"/>
              <a:gd name="T101" fmla="*/ 424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32" h="687">
                <a:moveTo>
                  <a:pt x="1695" y="208"/>
                </a:moveTo>
                <a:lnTo>
                  <a:pt x="1695" y="208"/>
                </a:lnTo>
                <a:cubicBezTo>
                  <a:pt x="1605" y="208"/>
                  <a:pt x="1605" y="208"/>
                  <a:pt x="1605" y="208"/>
                </a:cubicBezTo>
                <a:cubicBezTo>
                  <a:pt x="1605" y="127"/>
                  <a:pt x="1605" y="127"/>
                  <a:pt x="1605" y="127"/>
                </a:cubicBezTo>
                <a:cubicBezTo>
                  <a:pt x="1605" y="109"/>
                  <a:pt x="1595" y="91"/>
                  <a:pt x="1577" y="91"/>
                </a:cubicBezTo>
                <a:cubicBezTo>
                  <a:pt x="1487" y="91"/>
                  <a:pt x="1487" y="91"/>
                  <a:pt x="1487" y="91"/>
                </a:cubicBezTo>
                <a:cubicBezTo>
                  <a:pt x="1487" y="36"/>
                  <a:pt x="1487" y="36"/>
                  <a:pt x="1487" y="36"/>
                </a:cubicBezTo>
                <a:cubicBezTo>
                  <a:pt x="1487" y="19"/>
                  <a:pt x="1469" y="0"/>
                  <a:pt x="1451" y="0"/>
                </a:cubicBezTo>
                <a:cubicBezTo>
                  <a:pt x="1325" y="0"/>
                  <a:pt x="1325" y="0"/>
                  <a:pt x="1325" y="0"/>
                </a:cubicBezTo>
                <a:cubicBezTo>
                  <a:pt x="1307" y="0"/>
                  <a:pt x="1289" y="19"/>
                  <a:pt x="1289" y="36"/>
                </a:cubicBezTo>
                <a:cubicBezTo>
                  <a:pt x="1289" y="226"/>
                  <a:pt x="1289" y="226"/>
                  <a:pt x="1289" y="226"/>
                </a:cubicBezTo>
                <a:cubicBezTo>
                  <a:pt x="441" y="226"/>
                  <a:pt x="441" y="226"/>
                  <a:pt x="441" y="226"/>
                </a:cubicBezTo>
                <a:cubicBezTo>
                  <a:pt x="441" y="46"/>
                  <a:pt x="441" y="46"/>
                  <a:pt x="441" y="46"/>
                </a:cubicBezTo>
                <a:cubicBezTo>
                  <a:pt x="441" y="19"/>
                  <a:pt x="424" y="10"/>
                  <a:pt x="405" y="10"/>
                </a:cubicBezTo>
                <a:cubicBezTo>
                  <a:pt x="279" y="10"/>
                  <a:pt x="279" y="10"/>
                  <a:pt x="279" y="10"/>
                </a:cubicBezTo>
                <a:cubicBezTo>
                  <a:pt x="261" y="10"/>
                  <a:pt x="243" y="19"/>
                  <a:pt x="243" y="46"/>
                </a:cubicBezTo>
                <a:cubicBezTo>
                  <a:pt x="243" y="91"/>
                  <a:pt x="243" y="91"/>
                  <a:pt x="243" y="91"/>
                </a:cubicBezTo>
                <a:cubicBezTo>
                  <a:pt x="162" y="91"/>
                  <a:pt x="162" y="91"/>
                  <a:pt x="162" y="91"/>
                </a:cubicBezTo>
                <a:cubicBezTo>
                  <a:pt x="144" y="91"/>
                  <a:pt x="126" y="109"/>
                  <a:pt x="126" y="127"/>
                </a:cubicBezTo>
                <a:cubicBezTo>
                  <a:pt x="126" y="208"/>
                  <a:pt x="126" y="208"/>
                  <a:pt x="126" y="208"/>
                </a:cubicBezTo>
                <a:cubicBezTo>
                  <a:pt x="36" y="208"/>
                  <a:pt x="36" y="208"/>
                  <a:pt x="36" y="208"/>
                </a:cubicBezTo>
                <a:cubicBezTo>
                  <a:pt x="18" y="208"/>
                  <a:pt x="0" y="226"/>
                  <a:pt x="0" y="244"/>
                </a:cubicBezTo>
                <a:cubicBezTo>
                  <a:pt x="0" y="460"/>
                  <a:pt x="0" y="460"/>
                  <a:pt x="0" y="460"/>
                </a:cubicBezTo>
                <a:cubicBezTo>
                  <a:pt x="0" y="478"/>
                  <a:pt x="18" y="496"/>
                  <a:pt x="36" y="496"/>
                </a:cubicBezTo>
                <a:cubicBezTo>
                  <a:pt x="126" y="496"/>
                  <a:pt x="126" y="496"/>
                  <a:pt x="126" y="496"/>
                </a:cubicBezTo>
                <a:cubicBezTo>
                  <a:pt x="126" y="568"/>
                  <a:pt x="126" y="568"/>
                  <a:pt x="126" y="568"/>
                </a:cubicBezTo>
                <a:cubicBezTo>
                  <a:pt x="126" y="587"/>
                  <a:pt x="144" y="604"/>
                  <a:pt x="162" y="604"/>
                </a:cubicBezTo>
                <a:cubicBezTo>
                  <a:pt x="243" y="604"/>
                  <a:pt x="243" y="604"/>
                  <a:pt x="243" y="604"/>
                </a:cubicBezTo>
                <a:cubicBezTo>
                  <a:pt x="243" y="649"/>
                  <a:pt x="243" y="649"/>
                  <a:pt x="243" y="649"/>
                </a:cubicBezTo>
                <a:cubicBezTo>
                  <a:pt x="243" y="677"/>
                  <a:pt x="261" y="686"/>
                  <a:pt x="279" y="686"/>
                </a:cubicBezTo>
                <a:cubicBezTo>
                  <a:pt x="405" y="686"/>
                  <a:pt x="405" y="686"/>
                  <a:pt x="405" y="686"/>
                </a:cubicBezTo>
                <a:cubicBezTo>
                  <a:pt x="424" y="686"/>
                  <a:pt x="441" y="677"/>
                  <a:pt x="441" y="649"/>
                </a:cubicBezTo>
                <a:cubicBezTo>
                  <a:pt x="441" y="460"/>
                  <a:pt x="441" y="460"/>
                  <a:pt x="441" y="460"/>
                </a:cubicBezTo>
                <a:cubicBezTo>
                  <a:pt x="1289" y="460"/>
                  <a:pt x="1289" y="460"/>
                  <a:pt x="1289" y="460"/>
                </a:cubicBezTo>
                <a:cubicBezTo>
                  <a:pt x="1289" y="649"/>
                  <a:pt x="1289" y="649"/>
                  <a:pt x="1289" y="649"/>
                </a:cubicBezTo>
                <a:cubicBezTo>
                  <a:pt x="1289" y="668"/>
                  <a:pt x="1307" y="686"/>
                  <a:pt x="1325" y="686"/>
                </a:cubicBezTo>
                <a:cubicBezTo>
                  <a:pt x="1451" y="686"/>
                  <a:pt x="1451" y="686"/>
                  <a:pt x="1451" y="686"/>
                </a:cubicBezTo>
                <a:cubicBezTo>
                  <a:pt x="1469" y="686"/>
                  <a:pt x="1487" y="668"/>
                  <a:pt x="1487" y="649"/>
                </a:cubicBezTo>
                <a:cubicBezTo>
                  <a:pt x="1487" y="604"/>
                  <a:pt x="1487" y="604"/>
                  <a:pt x="1487" y="604"/>
                </a:cubicBezTo>
                <a:cubicBezTo>
                  <a:pt x="1577" y="604"/>
                  <a:pt x="1577" y="604"/>
                  <a:pt x="1577" y="604"/>
                </a:cubicBezTo>
                <a:cubicBezTo>
                  <a:pt x="1595" y="604"/>
                  <a:pt x="1605" y="587"/>
                  <a:pt x="1605" y="568"/>
                </a:cubicBezTo>
                <a:cubicBezTo>
                  <a:pt x="1605" y="487"/>
                  <a:pt x="1605" y="487"/>
                  <a:pt x="1605" y="487"/>
                </a:cubicBezTo>
                <a:cubicBezTo>
                  <a:pt x="1695" y="487"/>
                  <a:pt x="1695" y="487"/>
                  <a:pt x="1695" y="487"/>
                </a:cubicBezTo>
                <a:cubicBezTo>
                  <a:pt x="1722" y="487"/>
                  <a:pt x="1731" y="478"/>
                  <a:pt x="1731" y="460"/>
                </a:cubicBezTo>
                <a:cubicBezTo>
                  <a:pt x="1731" y="235"/>
                  <a:pt x="1731" y="235"/>
                  <a:pt x="1731" y="235"/>
                </a:cubicBezTo>
                <a:cubicBezTo>
                  <a:pt x="1731" y="217"/>
                  <a:pt x="1722" y="208"/>
                  <a:pt x="1695" y="208"/>
                </a:cubicBezTo>
                <a:close/>
                <a:moveTo>
                  <a:pt x="72" y="424"/>
                </a:moveTo>
                <a:lnTo>
                  <a:pt x="72" y="424"/>
                </a:lnTo>
                <a:cubicBezTo>
                  <a:pt x="72" y="280"/>
                  <a:pt x="72" y="280"/>
                  <a:pt x="72" y="280"/>
                </a:cubicBezTo>
                <a:cubicBezTo>
                  <a:pt x="126" y="280"/>
                  <a:pt x="126" y="280"/>
                  <a:pt x="126" y="280"/>
                </a:cubicBezTo>
                <a:cubicBezTo>
                  <a:pt x="126" y="424"/>
                  <a:pt x="126" y="424"/>
                  <a:pt x="126" y="424"/>
                </a:cubicBezTo>
                <a:lnTo>
                  <a:pt x="72" y="424"/>
                </a:lnTo>
                <a:close/>
                <a:moveTo>
                  <a:pt x="189" y="532"/>
                </a:moveTo>
                <a:lnTo>
                  <a:pt x="189" y="532"/>
                </a:lnTo>
                <a:cubicBezTo>
                  <a:pt x="189" y="460"/>
                  <a:pt x="189" y="460"/>
                  <a:pt x="189" y="460"/>
                </a:cubicBezTo>
                <a:cubicBezTo>
                  <a:pt x="189" y="244"/>
                  <a:pt x="189" y="244"/>
                  <a:pt x="189" y="244"/>
                </a:cubicBezTo>
                <a:cubicBezTo>
                  <a:pt x="189" y="163"/>
                  <a:pt x="189" y="163"/>
                  <a:pt x="189" y="163"/>
                </a:cubicBezTo>
                <a:cubicBezTo>
                  <a:pt x="243" y="163"/>
                  <a:pt x="243" y="163"/>
                  <a:pt x="243" y="163"/>
                </a:cubicBezTo>
                <a:cubicBezTo>
                  <a:pt x="243" y="532"/>
                  <a:pt x="243" y="532"/>
                  <a:pt x="243" y="532"/>
                </a:cubicBezTo>
                <a:lnTo>
                  <a:pt x="189" y="532"/>
                </a:lnTo>
                <a:close/>
                <a:moveTo>
                  <a:pt x="369" y="623"/>
                </a:moveTo>
                <a:lnTo>
                  <a:pt x="369" y="623"/>
                </a:lnTo>
                <a:cubicBezTo>
                  <a:pt x="315" y="623"/>
                  <a:pt x="315" y="623"/>
                  <a:pt x="315" y="623"/>
                </a:cubicBezTo>
                <a:cubicBezTo>
                  <a:pt x="315" y="587"/>
                  <a:pt x="315" y="587"/>
                  <a:pt x="315" y="587"/>
                </a:cubicBezTo>
                <a:cubicBezTo>
                  <a:pt x="315" y="577"/>
                  <a:pt x="315" y="577"/>
                  <a:pt x="315" y="568"/>
                </a:cubicBezTo>
                <a:cubicBezTo>
                  <a:pt x="315" y="127"/>
                  <a:pt x="315" y="127"/>
                  <a:pt x="315" y="127"/>
                </a:cubicBezTo>
                <a:cubicBezTo>
                  <a:pt x="315" y="118"/>
                  <a:pt x="315" y="118"/>
                  <a:pt x="315" y="109"/>
                </a:cubicBezTo>
                <a:cubicBezTo>
                  <a:pt x="315" y="73"/>
                  <a:pt x="315" y="73"/>
                  <a:pt x="315" y="73"/>
                </a:cubicBezTo>
                <a:cubicBezTo>
                  <a:pt x="369" y="73"/>
                  <a:pt x="369" y="73"/>
                  <a:pt x="369" y="73"/>
                </a:cubicBezTo>
                <a:cubicBezTo>
                  <a:pt x="369" y="262"/>
                  <a:pt x="369" y="262"/>
                  <a:pt x="369" y="262"/>
                </a:cubicBezTo>
                <a:cubicBezTo>
                  <a:pt x="369" y="424"/>
                  <a:pt x="369" y="424"/>
                  <a:pt x="369" y="424"/>
                </a:cubicBezTo>
                <a:lnTo>
                  <a:pt x="369" y="623"/>
                </a:lnTo>
                <a:close/>
                <a:moveTo>
                  <a:pt x="441" y="388"/>
                </a:moveTo>
                <a:lnTo>
                  <a:pt x="441" y="388"/>
                </a:lnTo>
                <a:cubicBezTo>
                  <a:pt x="441" y="289"/>
                  <a:pt x="441" y="289"/>
                  <a:pt x="441" y="289"/>
                </a:cubicBezTo>
                <a:cubicBezTo>
                  <a:pt x="1289" y="289"/>
                  <a:pt x="1289" y="289"/>
                  <a:pt x="1289" y="289"/>
                </a:cubicBezTo>
                <a:cubicBezTo>
                  <a:pt x="1289" y="388"/>
                  <a:pt x="1289" y="388"/>
                  <a:pt x="1289" y="388"/>
                </a:cubicBezTo>
                <a:lnTo>
                  <a:pt x="441" y="388"/>
                </a:lnTo>
                <a:close/>
                <a:moveTo>
                  <a:pt x="1415" y="613"/>
                </a:moveTo>
                <a:lnTo>
                  <a:pt x="1415" y="613"/>
                </a:lnTo>
                <a:cubicBezTo>
                  <a:pt x="1361" y="613"/>
                  <a:pt x="1361" y="613"/>
                  <a:pt x="1361" y="613"/>
                </a:cubicBezTo>
                <a:cubicBezTo>
                  <a:pt x="1361" y="424"/>
                  <a:pt x="1361" y="424"/>
                  <a:pt x="1361" y="424"/>
                </a:cubicBezTo>
                <a:cubicBezTo>
                  <a:pt x="1361" y="262"/>
                  <a:pt x="1361" y="262"/>
                  <a:pt x="1361" y="262"/>
                </a:cubicBezTo>
                <a:cubicBezTo>
                  <a:pt x="1361" y="73"/>
                  <a:pt x="1361" y="73"/>
                  <a:pt x="1361" y="73"/>
                </a:cubicBezTo>
                <a:cubicBezTo>
                  <a:pt x="1415" y="73"/>
                  <a:pt x="1415" y="73"/>
                  <a:pt x="1415" y="73"/>
                </a:cubicBezTo>
                <a:cubicBezTo>
                  <a:pt x="1415" y="127"/>
                  <a:pt x="1415" y="127"/>
                  <a:pt x="1415" y="127"/>
                </a:cubicBezTo>
                <a:cubicBezTo>
                  <a:pt x="1415" y="568"/>
                  <a:pt x="1415" y="568"/>
                  <a:pt x="1415" y="568"/>
                </a:cubicBezTo>
                <a:lnTo>
                  <a:pt x="1415" y="613"/>
                </a:lnTo>
                <a:close/>
                <a:moveTo>
                  <a:pt x="1541" y="532"/>
                </a:moveTo>
                <a:lnTo>
                  <a:pt x="1541" y="532"/>
                </a:lnTo>
                <a:cubicBezTo>
                  <a:pt x="1487" y="532"/>
                  <a:pt x="1487" y="532"/>
                  <a:pt x="1487" y="532"/>
                </a:cubicBezTo>
                <a:cubicBezTo>
                  <a:pt x="1487" y="163"/>
                  <a:pt x="1487" y="163"/>
                  <a:pt x="1487" y="163"/>
                </a:cubicBezTo>
                <a:cubicBezTo>
                  <a:pt x="1541" y="163"/>
                  <a:pt x="1541" y="163"/>
                  <a:pt x="1541" y="163"/>
                </a:cubicBezTo>
                <a:cubicBezTo>
                  <a:pt x="1541" y="235"/>
                  <a:pt x="1541" y="235"/>
                  <a:pt x="1541" y="235"/>
                </a:cubicBezTo>
                <a:cubicBezTo>
                  <a:pt x="1541" y="460"/>
                  <a:pt x="1541" y="460"/>
                  <a:pt x="1541" y="460"/>
                </a:cubicBezTo>
                <a:lnTo>
                  <a:pt x="1541" y="532"/>
                </a:lnTo>
                <a:close/>
                <a:moveTo>
                  <a:pt x="1667" y="424"/>
                </a:moveTo>
                <a:lnTo>
                  <a:pt x="1667" y="424"/>
                </a:lnTo>
                <a:cubicBezTo>
                  <a:pt x="1605" y="424"/>
                  <a:pt x="1605" y="424"/>
                  <a:pt x="1605" y="424"/>
                </a:cubicBezTo>
                <a:cubicBezTo>
                  <a:pt x="1605" y="271"/>
                  <a:pt x="1605" y="271"/>
                  <a:pt x="1605" y="271"/>
                </a:cubicBezTo>
                <a:cubicBezTo>
                  <a:pt x="1667" y="271"/>
                  <a:pt x="1667" y="271"/>
                  <a:pt x="1667" y="271"/>
                </a:cubicBezTo>
                <a:lnTo>
                  <a:pt x="1667" y="42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47">
            <a:extLst>
              <a:ext uri="{FF2B5EF4-FFF2-40B4-BE49-F238E27FC236}">
                <a16:creationId xmlns:a16="http://schemas.microsoft.com/office/drawing/2014/main" id="{C5B8763D-4C30-694F-8711-B4D4C923A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4347" y="7351141"/>
            <a:ext cx="1657316" cy="1796928"/>
          </a:xfrm>
          <a:custGeom>
            <a:avLst/>
            <a:gdLst>
              <a:gd name="T0" fmla="*/ 1497 w 1624"/>
              <a:gd name="T1" fmla="*/ 1136 h 1758"/>
              <a:gd name="T2" fmla="*/ 1082 w 1624"/>
              <a:gd name="T3" fmla="*/ 856 h 1758"/>
              <a:gd name="T4" fmla="*/ 541 w 1624"/>
              <a:gd name="T5" fmla="*/ 1117 h 1758"/>
              <a:gd name="T6" fmla="*/ 550 w 1624"/>
              <a:gd name="T7" fmla="*/ 649 h 1758"/>
              <a:gd name="T8" fmla="*/ 740 w 1624"/>
              <a:gd name="T9" fmla="*/ 523 h 1758"/>
              <a:gd name="T10" fmla="*/ 821 w 1624"/>
              <a:gd name="T11" fmla="*/ 450 h 1758"/>
              <a:gd name="T12" fmla="*/ 758 w 1624"/>
              <a:gd name="T13" fmla="*/ 261 h 1758"/>
              <a:gd name="T14" fmla="*/ 649 w 1624"/>
              <a:gd name="T15" fmla="*/ 288 h 1758"/>
              <a:gd name="T16" fmla="*/ 577 w 1624"/>
              <a:gd name="T17" fmla="*/ 315 h 1758"/>
              <a:gd name="T18" fmla="*/ 577 w 1624"/>
              <a:gd name="T19" fmla="*/ 288 h 1758"/>
              <a:gd name="T20" fmla="*/ 640 w 1624"/>
              <a:gd name="T21" fmla="*/ 270 h 1758"/>
              <a:gd name="T22" fmla="*/ 613 w 1624"/>
              <a:gd name="T23" fmla="*/ 189 h 1758"/>
              <a:gd name="T24" fmla="*/ 559 w 1624"/>
              <a:gd name="T25" fmla="*/ 207 h 1758"/>
              <a:gd name="T26" fmla="*/ 460 w 1624"/>
              <a:gd name="T27" fmla="*/ 153 h 1758"/>
              <a:gd name="T28" fmla="*/ 496 w 1624"/>
              <a:gd name="T29" fmla="*/ 261 h 1758"/>
              <a:gd name="T30" fmla="*/ 487 w 1624"/>
              <a:gd name="T31" fmla="*/ 297 h 1758"/>
              <a:gd name="T32" fmla="*/ 478 w 1624"/>
              <a:gd name="T33" fmla="*/ 387 h 1758"/>
              <a:gd name="T34" fmla="*/ 685 w 1624"/>
              <a:gd name="T35" fmla="*/ 369 h 1758"/>
              <a:gd name="T36" fmla="*/ 749 w 1624"/>
              <a:gd name="T37" fmla="*/ 351 h 1758"/>
              <a:gd name="T38" fmla="*/ 758 w 1624"/>
              <a:gd name="T39" fmla="*/ 396 h 1758"/>
              <a:gd name="T40" fmla="*/ 677 w 1624"/>
              <a:gd name="T41" fmla="*/ 459 h 1758"/>
              <a:gd name="T42" fmla="*/ 478 w 1624"/>
              <a:gd name="T43" fmla="*/ 576 h 1758"/>
              <a:gd name="T44" fmla="*/ 424 w 1624"/>
              <a:gd name="T45" fmla="*/ 1280 h 1758"/>
              <a:gd name="T46" fmla="*/ 424 w 1624"/>
              <a:gd name="T47" fmla="*/ 1352 h 1758"/>
              <a:gd name="T48" fmla="*/ 496 w 1624"/>
              <a:gd name="T49" fmla="*/ 1334 h 1758"/>
              <a:gd name="T50" fmla="*/ 794 w 1624"/>
              <a:gd name="T51" fmla="*/ 991 h 1758"/>
              <a:gd name="T52" fmla="*/ 1434 w 1624"/>
              <a:gd name="T53" fmla="*/ 1189 h 1758"/>
              <a:gd name="T54" fmla="*/ 1479 w 1624"/>
              <a:gd name="T55" fmla="*/ 1415 h 1758"/>
              <a:gd name="T56" fmla="*/ 253 w 1624"/>
              <a:gd name="T57" fmla="*/ 1667 h 1758"/>
              <a:gd name="T58" fmla="*/ 91 w 1624"/>
              <a:gd name="T59" fmla="*/ 1397 h 1758"/>
              <a:gd name="T60" fmla="*/ 208 w 1624"/>
              <a:gd name="T61" fmla="*/ 775 h 1758"/>
              <a:gd name="T62" fmla="*/ 289 w 1624"/>
              <a:gd name="T63" fmla="*/ 423 h 1758"/>
              <a:gd name="T64" fmla="*/ 361 w 1624"/>
              <a:gd name="T65" fmla="*/ 207 h 1758"/>
              <a:gd name="T66" fmla="*/ 677 w 1624"/>
              <a:gd name="T67" fmla="*/ 135 h 1758"/>
              <a:gd name="T68" fmla="*/ 722 w 1624"/>
              <a:gd name="T69" fmla="*/ 234 h 1758"/>
              <a:gd name="T70" fmla="*/ 812 w 1624"/>
              <a:gd name="T71" fmla="*/ 261 h 1758"/>
              <a:gd name="T72" fmla="*/ 695 w 1624"/>
              <a:gd name="T73" fmla="*/ 45 h 1758"/>
              <a:gd name="T74" fmla="*/ 424 w 1624"/>
              <a:gd name="T75" fmla="*/ 18 h 1758"/>
              <a:gd name="T76" fmla="*/ 208 w 1624"/>
              <a:gd name="T77" fmla="*/ 378 h 1758"/>
              <a:gd name="T78" fmla="*/ 136 w 1624"/>
              <a:gd name="T79" fmla="*/ 703 h 1758"/>
              <a:gd name="T80" fmla="*/ 64 w 1624"/>
              <a:gd name="T81" fmla="*/ 1054 h 1758"/>
              <a:gd name="T82" fmla="*/ 10 w 1624"/>
              <a:gd name="T83" fmla="*/ 1478 h 1758"/>
              <a:gd name="T84" fmla="*/ 244 w 1624"/>
              <a:gd name="T85" fmla="*/ 1749 h 1758"/>
              <a:gd name="T86" fmla="*/ 974 w 1624"/>
              <a:gd name="T87" fmla="*/ 1721 h 1758"/>
              <a:gd name="T88" fmla="*/ 1497 w 1624"/>
              <a:gd name="T89" fmla="*/ 1136 h 1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624" h="1758">
                <a:moveTo>
                  <a:pt x="1497" y="1136"/>
                </a:moveTo>
                <a:lnTo>
                  <a:pt x="1497" y="1136"/>
                </a:lnTo>
                <a:lnTo>
                  <a:pt x="1497" y="1136"/>
                </a:lnTo>
                <a:cubicBezTo>
                  <a:pt x="1353" y="973"/>
                  <a:pt x="1217" y="883"/>
                  <a:pt x="1082" y="856"/>
                </a:cubicBezTo>
                <a:cubicBezTo>
                  <a:pt x="947" y="829"/>
                  <a:pt x="839" y="874"/>
                  <a:pt x="758" y="910"/>
                </a:cubicBezTo>
                <a:cubicBezTo>
                  <a:pt x="685" y="946"/>
                  <a:pt x="604" y="1027"/>
                  <a:pt x="541" y="1117"/>
                </a:cubicBezTo>
                <a:cubicBezTo>
                  <a:pt x="541" y="1063"/>
                  <a:pt x="550" y="1000"/>
                  <a:pt x="550" y="910"/>
                </a:cubicBezTo>
                <a:cubicBezTo>
                  <a:pt x="550" y="802"/>
                  <a:pt x="550" y="703"/>
                  <a:pt x="550" y="649"/>
                </a:cubicBezTo>
                <a:cubicBezTo>
                  <a:pt x="587" y="640"/>
                  <a:pt x="623" y="622"/>
                  <a:pt x="659" y="595"/>
                </a:cubicBezTo>
                <a:cubicBezTo>
                  <a:pt x="685" y="576"/>
                  <a:pt x="713" y="550"/>
                  <a:pt x="740" y="523"/>
                </a:cubicBezTo>
                <a:cubicBezTo>
                  <a:pt x="749" y="514"/>
                  <a:pt x="767" y="504"/>
                  <a:pt x="785" y="486"/>
                </a:cubicBezTo>
                <a:cubicBezTo>
                  <a:pt x="794" y="478"/>
                  <a:pt x="812" y="468"/>
                  <a:pt x="821" y="450"/>
                </a:cubicBezTo>
                <a:cubicBezTo>
                  <a:pt x="857" y="414"/>
                  <a:pt x="866" y="360"/>
                  <a:pt x="839" y="315"/>
                </a:cubicBezTo>
                <a:cubicBezTo>
                  <a:pt x="821" y="288"/>
                  <a:pt x="794" y="270"/>
                  <a:pt x="758" y="261"/>
                </a:cubicBezTo>
                <a:cubicBezTo>
                  <a:pt x="731" y="252"/>
                  <a:pt x="704" y="261"/>
                  <a:pt x="677" y="279"/>
                </a:cubicBezTo>
                <a:cubicBezTo>
                  <a:pt x="677" y="279"/>
                  <a:pt x="659" y="288"/>
                  <a:pt x="649" y="288"/>
                </a:cubicBezTo>
                <a:cubicBezTo>
                  <a:pt x="632" y="297"/>
                  <a:pt x="623" y="306"/>
                  <a:pt x="604" y="306"/>
                </a:cubicBezTo>
                <a:cubicBezTo>
                  <a:pt x="595" y="315"/>
                  <a:pt x="587" y="315"/>
                  <a:pt x="577" y="315"/>
                </a:cubicBezTo>
                <a:cubicBezTo>
                  <a:pt x="577" y="306"/>
                  <a:pt x="577" y="306"/>
                  <a:pt x="577" y="306"/>
                </a:cubicBezTo>
                <a:cubicBezTo>
                  <a:pt x="577" y="288"/>
                  <a:pt x="577" y="288"/>
                  <a:pt x="577" y="288"/>
                </a:cubicBezTo>
                <a:lnTo>
                  <a:pt x="587" y="288"/>
                </a:lnTo>
                <a:cubicBezTo>
                  <a:pt x="640" y="270"/>
                  <a:pt x="640" y="270"/>
                  <a:pt x="640" y="270"/>
                </a:cubicBezTo>
                <a:cubicBezTo>
                  <a:pt x="659" y="270"/>
                  <a:pt x="677" y="243"/>
                  <a:pt x="668" y="216"/>
                </a:cubicBezTo>
                <a:cubicBezTo>
                  <a:pt x="659" y="198"/>
                  <a:pt x="640" y="180"/>
                  <a:pt x="613" y="189"/>
                </a:cubicBezTo>
                <a:cubicBezTo>
                  <a:pt x="568" y="207"/>
                  <a:pt x="568" y="207"/>
                  <a:pt x="568" y="207"/>
                </a:cubicBezTo>
                <a:cubicBezTo>
                  <a:pt x="559" y="207"/>
                  <a:pt x="559" y="207"/>
                  <a:pt x="559" y="207"/>
                </a:cubicBezTo>
                <a:cubicBezTo>
                  <a:pt x="523" y="162"/>
                  <a:pt x="523" y="162"/>
                  <a:pt x="523" y="162"/>
                </a:cubicBezTo>
                <a:cubicBezTo>
                  <a:pt x="505" y="144"/>
                  <a:pt x="478" y="144"/>
                  <a:pt x="460" y="153"/>
                </a:cubicBezTo>
                <a:cubicBezTo>
                  <a:pt x="442" y="171"/>
                  <a:pt x="442" y="198"/>
                  <a:pt x="451" y="216"/>
                </a:cubicBezTo>
                <a:cubicBezTo>
                  <a:pt x="496" y="261"/>
                  <a:pt x="496" y="261"/>
                  <a:pt x="496" y="261"/>
                </a:cubicBezTo>
                <a:cubicBezTo>
                  <a:pt x="487" y="288"/>
                  <a:pt x="487" y="288"/>
                  <a:pt x="487" y="288"/>
                </a:cubicBezTo>
                <a:cubicBezTo>
                  <a:pt x="487" y="297"/>
                  <a:pt x="487" y="297"/>
                  <a:pt x="487" y="297"/>
                </a:cubicBezTo>
                <a:cubicBezTo>
                  <a:pt x="469" y="297"/>
                  <a:pt x="451" y="315"/>
                  <a:pt x="442" y="333"/>
                </a:cubicBezTo>
                <a:cubicBezTo>
                  <a:pt x="442" y="351"/>
                  <a:pt x="451" y="378"/>
                  <a:pt x="478" y="387"/>
                </a:cubicBezTo>
                <a:cubicBezTo>
                  <a:pt x="487" y="387"/>
                  <a:pt x="577" y="414"/>
                  <a:pt x="640" y="387"/>
                </a:cubicBezTo>
                <a:cubicBezTo>
                  <a:pt x="649" y="387"/>
                  <a:pt x="668" y="378"/>
                  <a:pt x="685" y="369"/>
                </a:cubicBezTo>
                <a:cubicBezTo>
                  <a:pt x="713" y="360"/>
                  <a:pt x="722" y="360"/>
                  <a:pt x="722" y="351"/>
                </a:cubicBezTo>
                <a:cubicBezTo>
                  <a:pt x="731" y="351"/>
                  <a:pt x="740" y="351"/>
                  <a:pt x="749" y="351"/>
                </a:cubicBezTo>
                <a:cubicBezTo>
                  <a:pt x="749" y="351"/>
                  <a:pt x="758" y="351"/>
                  <a:pt x="758" y="360"/>
                </a:cubicBezTo>
                <a:cubicBezTo>
                  <a:pt x="767" y="369"/>
                  <a:pt x="767" y="387"/>
                  <a:pt x="758" y="396"/>
                </a:cubicBezTo>
                <a:cubicBezTo>
                  <a:pt x="749" y="396"/>
                  <a:pt x="740" y="414"/>
                  <a:pt x="722" y="423"/>
                </a:cubicBezTo>
                <a:cubicBezTo>
                  <a:pt x="713" y="432"/>
                  <a:pt x="695" y="450"/>
                  <a:pt x="677" y="459"/>
                </a:cubicBezTo>
                <a:cubicBezTo>
                  <a:pt x="613" y="523"/>
                  <a:pt x="550" y="568"/>
                  <a:pt x="514" y="568"/>
                </a:cubicBezTo>
                <a:cubicBezTo>
                  <a:pt x="496" y="568"/>
                  <a:pt x="487" y="568"/>
                  <a:pt x="478" y="576"/>
                </a:cubicBezTo>
                <a:cubicBezTo>
                  <a:pt x="469" y="586"/>
                  <a:pt x="469" y="604"/>
                  <a:pt x="469" y="613"/>
                </a:cubicBezTo>
                <a:cubicBezTo>
                  <a:pt x="469" y="829"/>
                  <a:pt x="460" y="1199"/>
                  <a:pt x="424" y="1280"/>
                </a:cubicBezTo>
                <a:cubicBezTo>
                  <a:pt x="415" y="1289"/>
                  <a:pt x="415" y="1289"/>
                  <a:pt x="415" y="1298"/>
                </a:cubicBezTo>
                <a:cubicBezTo>
                  <a:pt x="397" y="1334"/>
                  <a:pt x="424" y="1352"/>
                  <a:pt x="424" y="1352"/>
                </a:cubicBezTo>
                <a:cubicBezTo>
                  <a:pt x="442" y="1361"/>
                  <a:pt x="469" y="1361"/>
                  <a:pt x="487" y="1343"/>
                </a:cubicBezTo>
                <a:cubicBezTo>
                  <a:pt x="487" y="1343"/>
                  <a:pt x="487" y="1334"/>
                  <a:pt x="496" y="1334"/>
                </a:cubicBezTo>
                <a:cubicBezTo>
                  <a:pt x="496" y="1325"/>
                  <a:pt x="505" y="1316"/>
                  <a:pt x="505" y="1307"/>
                </a:cubicBezTo>
                <a:cubicBezTo>
                  <a:pt x="559" y="1244"/>
                  <a:pt x="695" y="1036"/>
                  <a:pt x="794" y="991"/>
                </a:cubicBezTo>
                <a:cubicBezTo>
                  <a:pt x="866" y="955"/>
                  <a:pt x="956" y="919"/>
                  <a:pt x="1064" y="946"/>
                </a:cubicBezTo>
                <a:cubicBezTo>
                  <a:pt x="1181" y="964"/>
                  <a:pt x="1299" y="1054"/>
                  <a:pt x="1434" y="1189"/>
                </a:cubicBezTo>
                <a:cubicBezTo>
                  <a:pt x="1434" y="1199"/>
                  <a:pt x="1452" y="1226"/>
                  <a:pt x="1470" y="1271"/>
                </a:cubicBezTo>
                <a:cubicBezTo>
                  <a:pt x="1488" y="1325"/>
                  <a:pt x="1497" y="1370"/>
                  <a:pt x="1479" y="1415"/>
                </a:cubicBezTo>
                <a:cubicBezTo>
                  <a:pt x="1443" y="1496"/>
                  <a:pt x="1326" y="1595"/>
                  <a:pt x="965" y="1640"/>
                </a:cubicBezTo>
                <a:cubicBezTo>
                  <a:pt x="659" y="1676"/>
                  <a:pt x="415" y="1685"/>
                  <a:pt x="253" y="1667"/>
                </a:cubicBezTo>
                <a:cubicBezTo>
                  <a:pt x="163" y="1658"/>
                  <a:pt x="91" y="1577"/>
                  <a:pt x="91" y="1478"/>
                </a:cubicBezTo>
                <a:cubicBezTo>
                  <a:pt x="100" y="1451"/>
                  <a:pt x="100" y="1424"/>
                  <a:pt x="91" y="1397"/>
                </a:cubicBezTo>
                <a:cubicBezTo>
                  <a:pt x="91" y="1325"/>
                  <a:pt x="109" y="1172"/>
                  <a:pt x="145" y="1081"/>
                </a:cubicBezTo>
                <a:cubicBezTo>
                  <a:pt x="190" y="955"/>
                  <a:pt x="199" y="865"/>
                  <a:pt x="208" y="775"/>
                </a:cubicBezTo>
                <a:cubicBezTo>
                  <a:pt x="217" y="757"/>
                  <a:pt x="217" y="730"/>
                  <a:pt x="217" y="712"/>
                </a:cubicBezTo>
                <a:cubicBezTo>
                  <a:pt x="235" y="613"/>
                  <a:pt x="253" y="514"/>
                  <a:pt x="289" y="423"/>
                </a:cubicBezTo>
                <a:cubicBezTo>
                  <a:pt x="298" y="405"/>
                  <a:pt x="298" y="405"/>
                  <a:pt x="298" y="405"/>
                </a:cubicBezTo>
                <a:cubicBezTo>
                  <a:pt x="325" y="315"/>
                  <a:pt x="352" y="216"/>
                  <a:pt x="361" y="207"/>
                </a:cubicBezTo>
                <a:cubicBezTo>
                  <a:pt x="406" y="99"/>
                  <a:pt x="478" y="72"/>
                  <a:pt x="604" y="117"/>
                </a:cubicBezTo>
                <a:cubicBezTo>
                  <a:pt x="632" y="117"/>
                  <a:pt x="649" y="126"/>
                  <a:pt x="677" y="135"/>
                </a:cubicBezTo>
                <a:cubicBezTo>
                  <a:pt x="695" y="135"/>
                  <a:pt x="713" y="153"/>
                  <a:pt x="722" y="162"/>
                </a:cubicBezTo>
                <a:cubicBezTo>
                  <a:pt x="731" y="189"/>
                  <a:pt x="731" y="225"/>
                  <a:pt x="722" y="234"/>
                </a:cubicBezTo>
                <a:lnTo>
                  <a:pt x="722" y="234"/>
                </a:lnTo>
                <a:cubicBezTo>
                  <a:pt x="812" y="261"/>
                  <a:pt x="812" y="261"/>
                  <a:pt x="812" y="261"/>
                </a:cubicBezTo>
                <a:cubicBezTo>
                  <a:pt x="812" y="252"/>
                  <a:pt x="830" y="180"/>
                  <a:pt x="803" y="126"/>
                </a:cubicBezTo>
                <a:cubicBezTo>
                  <a:pt x="785" y="99"/>
                  <a:pt x="758" y="63"/>
                  <a:pt x="695" y="45"/>
                </a:cubicBezTo>
                <a:cubicBezTo>
                  <a:pt x="677" y="45"/>
                  <a:pt x="649" y="36"/>
                  <a:pt x="632" y="27"/>
                </a:cubicBezTo>
                <a:cubicBezTo>
                  <a:pt x="550" y="9"/>
                  <a:pt x="478" y="0"/>
                  <a:pt x="424" y="18"/>
                </a:cubicBezTo>
                <a:cubicBezTo>
                  <a:pt x="361" y="45"/>
                  <a:pt x="316" y="90"/>
                  <a:pt x="280" y="171"/>
                </a:cubicBezTo>
                <a:cubicBezTo>
                  <a:pt x="280" y="171"/>
                  <a:pt x="280" y="171"/>
                  <a:pt x="208" y="378"/>
                </a:cubicBezTo>
                <a:cubicBezTo>
                  <a:pt x="208" y="396"/>
                  <a:pt x="208" y="396"/>
                  <a:pt x="208" y="396"/>
                </a:cubicBezTo>
                <a:cubicBezTo>
                  <a:pt x="172" y="495"/>
                  <a:pt x="145" y="595"/>
                  <a:pt x="136" y="703"/>
                </a:cubicBezTo>
                <a:cubicBezTo>
                  <a:pt x="127" y="721"/>
                  <a:pt x="127" y="739"/>
                  <a:pt x="127" y="766"/>
                </a:cubicBezTo>
                <a:cubicBezTo>
                  <a:pt x="118" y="856"/>
                  <a:pt x="109" y="928"/>
                  <a:pt x="64" y="1054"/>
                </a:cubicBezTo>
                <a:cubicBezTo>
                  <a:pt x="27" y="1144"/>
                  <a:pt x="0" y="1307"/>
                  <a:pt x="10" y="1406"/>
                </a:cubicBezTo>
                <a:cubicBezTo>
                  <a:pt x="10" y="1424"/>
                  <a:pt x="10" y="1451"/>
                  <a:pt x="10" y="1478"/>
                </a:cubicBezTo>
                <a:cubicBezTo>
                  <a:pt x="0" y="1541"/>
                  <a:pt x="27" y="1613"/>
                  <a:pt x="72" y="1658"/>
                </a:cubicBezTo>
                <a:cubicBezTo>
                  <a:pt x="118" y="1712"/>
                  <a:pt x="181" y="1749"/>
                  <a:pt x="244" y="1749"/>
                </a:cubicBezTo>
                <a:cubicBezTo>
                  <a:pt x="298" y="1757"/>
                  <a:pt x="370" y="1757"/>
                  <a:pt x="442" y="1757"/>
                </a:cubicBezTo>
                <a:cubicBezTo>
                  <a:pt x="587" y="1757"/>
                  <a:pt x="767" y="1749"/>
                  <a:pt x="974" y="1721"/>
                </a:cubicBezTo>
                <a:cubicBezTo>
                  <a:pt x="1299" y="1685"/>
                  <a:pt x="1497" y="1595"/>
                  <a:pt x="1560" y="1451"/>
                </a:cubicBezTo>
                <a:cubicBezTo>
                  <a:pt x="1623" y="1289"/>
                  <a:pt x="1506" y="1144"/>
                  <a:pt x="1497" y="11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12" name="Group 38">
            <a:extLst>
              <a:ext uri="{FF2B5EF4-FFF2-40B4-BE49-F238E27FC236}">
                <a16:creationId xmlns:a16="http://schemas.microsoft.com/office/drawing/2014/main" id="{AD253DCD-6162-2548-A642-2AF8AC340A51}"/>
              </a:ext>
            </a:extLst>
          </p:cNvPr>
          <p:cNvGrpSpPr/>
          <p:nvPr/>
        </p:nvGrpSpPr>
        <p:grpSpPr>
          <a:xfrm>
            <a:off x="5720890" y="10382569"/>
            <a:ext cx="3307226" cy="1292661"/>
            <a:chOff x="5702165" y="11069053"/>
            <a:chExt cx="3307226" cy="1292661"/>
          </a:xfrm>
        </p:grpSpPr>
        <p:sp>
          <p:nvSpPr>
            <p:cNvPr id="413" name="CuadroTexto 395">
              <a:extLst>
                <a:ext uri="{FF2B5EF4-FFF2-40B4-BE49-F238E27FC236}">
                  <a16:creationId xmlns:a16="http://schemas.microsoft.com/office/drawing/2014/main" id="{CB6ED282-9C23-7E4C-B287-546B41EC55A6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14" name="Rectangle 40">
              <a:extLst>
                <a:ext uri="{FF2B5EF4-FFF2-40B4-BE49-F238E27FC236}">
                  <a16:creationId xmlns:a16="http://schemas.microsoft.com/office/drawing/2014/main" id="{3379025A-00F8-9645-861E-6553789DD8D3}"/>
                </a:ext>
              </a:extLst>
            </p:cNvPr>
            <p:cNvSpPr/>
            <p:nvPr/>
          </p:nvSpPr>
          <p:spPr>
            <a:xfrm>
              <a:off x="5702165" y="11653828"/>
              <a:ext cx="330722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15" name="Group 38">
            <a:extLst>
              <a:ext uri="{FF2B5EF4-FFF2-40B4-BE49-F238E27FC236}">
                <a16:creationId xmlns:a16="http://schemas.microsoft.com/office/drawing/2014/main" id="{830ED8AF-042E-194C-9B69-55D18F8C3663}"/>
              </a:ext>
            </a:extLst>
          </p:cNvPr>
          <p:cNvGrpSpPr/>
          <p:nvPr/>
        </p:nvGrpSpPr>
        <p:grpSpPr>
          <a:xfrm>
            <a:off x="2376272" y="10382521"/>
            <a:ext cx="3307226" cy="1292661"/>
            <a:chOff x="5702165" y="11069053"/>
            <a:chExt cx="3307226" cy="1292661"/>
          </a:xfrm>
        </p:grpSpPr>
        <p:sp>
          <p:nvSpPr>
            <p:cNvPr id="416" name="CuadroTexto 395">
              <a:extLst>
                <a:ext uri="{FF2B5EF4-FFF2-40B4-BE49-F238E27FC236}">
                  <a16:creationId xmlns:a16="http://schemas.microsoft.com/office/drawing/2014/main" id="{08403B36-1EE1-DB43-8C50-935859286561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17" name="Rectangle 40">
              <a:extLst>
                <a:ext uri="{FF2B5EF4-FFF2-40B4-BE49-F238E27FC236}">
                  <a16:creationId xmlns:a16="http://schemas.microsoft.com/office/drawing/2014/main" id="{1F53053D-1C43-DD4E-8A79-768324A30E21}"/>
                </a:ext>
              </a:extLst>
            </p:cNvPr>
            <p:cNvSpPr/>
            <p:nvPr/>
          </p:nvSpPr>
          <p:spPr>
            <a:xfrm>
              <a:off x="5702165" y="11653828"/>
              <a:ext cx="330722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18" name="Group 38">
            <a:extLst>
              <a:ext uri="{FF2B5EF4-FFF2-40B4-BE49-F238E27FC236}">
                <a16:creationId xmlns:a16="http://schemas.microsoft.com/office/drawing/2014/main" id="{909E7990-5825-9342-B3BE-CBCB2597998E}"/>
              </a:ext>
            </a:extLst>
          </p:cNvPr>
          <p:cNvGrpSpPr/>
          <p:nvPr/>
        </p:nvGrpSpPr>
        <p:grpSpPr>
          <a:xfrm>
            <a:off x="18511703" y="10397965"/>
            <a:ext cx="3307226" cy="1292661"/>
            <a:chOff x="5702165" y="11069053"/>
            <a:chExt cx="3307226" cy="1292661"/>
          </a:xfrm>
        </p:grpSpPr>
        <p:sp>
          <p:nvSpPr>
            <p:cNvPr id="419" name="CuadroTexto 395">
              <a:extLst>
                <a:ext uri="{FF2B5EF4-FFF2-40B4-BE49-F238E27FC236}">
                  <a16:creationId xmlns:a16="http://schemas.microsoft.com/office/drawing/2014/main" id="{2A426283-EA54-5A4A-A6FB-968B89577B59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26" name="Rectangle 40">
              <a:extLst>
                <a:ext uri="{FF2B5EF4-FFF2-40B4-BE49-F238E27FC236}">
                  <a16:creationId xmlns:a16="http://schemas.microsoft.com/office/drawing/2014/main" id="{A5279D67-9466-3C49-8E19-C20368C18BEC}"/>
                </a:ext>
              </a:extLst>
            </p:cNvPr>
            <p:cNvSpPr/>
            <p:nvPr/>
          </p:nvSpPr>
          <p:spPr>
            <a:xfrm>
              <a:off x="5702165" y="11653828"/>
              <a:ext cx="330722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27" name="Group 38">
            <a:extLst>
              <a:ext uri="{FF2B5EF4-FFF2-40B4-BE49-F238E27FC236}">
                <a16:creationId xmlns:a16="http://schemas.microsoft.com/office/drawing/2014/main" id="{F0383027-E110-A044-9050-F9FA1DAAFEAA}"/>
              </a:ext>
            </a:extLst>
          </p:cNvPr>
          <p:cNvGrpSpPr/>
          <p:nvPr/>
        </p:nvGrpSpPr>
        <p:grpSpPr>
          <a:xfrm>
            <a:off x="15236104" y="10399817"/>
            <a:ext cx="3307226" cy="1292661"/>
            <a:chOff x="5702165" y="11069053"/>
            <a:chExt cx="3307226" cy="1292661"/>
          </a:xfrm>
        </p:grpSpPr>
        <p:sp>
          <p:nvSpPr>
            <p:cNvPr id="428" name="CuadroTexto 395">
              <a:extLst>
                <a:ext uri="{FF2B5EF4-FFF2-40B4-BE49-F238E27FC236}">
                  <a16:creationId xmlns:a16="http://schemas.microsoft.com/office/drawing/2014/main" id="{E577EACA-1DDB-4243-B479-9AA79E68060D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29" name="Rectangle 40">
              <a:extLst>
                <a:ext uri="{FF2B5EF4-FFF2-40B4-BE49-F238E27FC236}">
                  <a16:creationId xmlns:a16="http://schemas.microsoft.com/office/drawing/2014/main" id="{7887A748-C129-7F4E-AF23-4D7BDFEBBE9F}"/>
                </a:ext>
              </a:extLst>
            </p:cNvPr>
            <p:cNvSpPr/>
            <p:nvPr/>
          </p:nvSpPr>
          <p:spPr>
            <a:xfrm>
              <a:off x="5702165" y="11653828"/>
              <a:ext cx="330722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5EB0E103-5C06-5640-8F85-CA01CDAFAF1A}"/>
              </a:ext>
            </a:extLst>
          </p:cNvPr>
          <p:cNvGrpSpPr/>
          <p:nvPr/>
        </p:nvGrpSpPr>
        <p:grpSpPr>
          <a:xfrm>
            <a:off x="2668308" y="1482008"/>
            <a:ext cx="19041035" cy="2561450"/>
            <a:chOff x="2668308" y="861425"/>
            <a:chExt cx="19041035" cy="2561450"/>
          </a:xfrm>
        </p:grpSpPr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429ACF5A-9EF9-BA42-A674-B6346839AA40}"/>
                </a:ext>
              </a:extLst>
            </p:cNvPr>
            <p:cNvSpPr txBox="1"/>
            <p:nvPr/>
          </p:nvSpPr>
          <p:spPr>
            <a:xfrm>
              <a:off x="10546393" y="861425"/>
              <a:ext cx="328487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Health</a:t>
              </a:r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6B71D176-45A6-B14B-8033-E33B3AAC0D1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Freeform 422">
            <a:extLst>
              <a:ext uri="{FF2B5EF4-FFF2-40B4-BE49-F238E27FC236}">
                <a16:creationId xmlns:a16="http://schemas.microsoft.com/office/drawing/2014/main" id="{DAFC79BA-8CAA-1D4B-AB5D-594F80678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2430" y="7990605"/>
            <a:ext cx="1658962" cy="291376"/>
          </a:xfrm>
          <a:custGeom>
            <a:avLst/>
            <a:gdLst>
              <a:gd name="T0" fmla="*/ 1446 w 1555"/>
              <a:gd name="T1" fmla="*/ 271 h 272"/>
              <a:gd name="T2" fmla="*/ 1446 w 1555"/>
              <a:gd name="T3" fmla="*/ 271 h 272"/>
              <a:gd name="T4" fmla="*/ 108 w 1555"/>
              <a:gd name="T5" fmla="*/ 271 h 272"/>
              <a:gd name="T6" fmla="*/ 0 w 1555"/>
              <a:gd name="T7" fmla="*/ 163 h 272"/>
              <a:gd name="T8" fmla="*/ 0 w 1555"/>
              <a:gd name="T9" fmla="*/ 109 h 272"/>
              <a:gd name="T10" fmla="*/ 108 w 1555"/>
              <a:gd name="T11" fmla="*/ 0 h 272"/>
              <a:gd name="T12" fmla="*/ 1446 w 1555"/>
              <a:gd name="T13" fmla="*/ 0 h 272"/>
              <a:gd name="T14" fmla="*/ 1554 w 1555"/>
              <a:gd name="T15" fmla="*/ 109 h 272"/>
              <a:gd name="T16" fmla="*/ 1554 w 1555"/>
              <a:gd name="T17" fmla="*/ 163 h 272"/>
              <a:gd name="T18" fmla="*/ 1446 w 1555"/>
              <a:gd name="T19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55" h="272">
                <a:moveTo>
                  <a:pt x="1446" y="271"/>
                </a:moveTo>
                <a:lnTo>
                  <a:pt x="1446" y="271"/>
                </a:lnTo>
                <a:cubicBezTo>
                  <a:pt x="108" y="271"/>
                  <a:pt x="108" y="271"/>
                  <a:pt x="108" y="271"/>
                </a:cubicBezTo>
                <a:cubicBezTo>
                  <a:pt x="44" y="271"/>
                  <a:pt x="0" y="226"/>
                  <a:pt x="0" y="163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46"/>
                  <a:pt x="44" y="0"/>
                  <a:pt x="108" y="0"/>
                </a:cubicBezTo>
                <a:cubicBezTo>
                  <a:pt x="1446" y="0"/>
                  <a:pt x="1446" y="0"/>
                  <a:pt x="1446" y="0"/>
                </a:cubicBezTo>
                <a:cubicBezTo>
                  <a:pt x="1509" y="0"/>
                  <a:pt x="1554" y="46"/>
                  <a:pt x="1554" y="109"/>
                </a:cubicBezTo>
                <a:cubicBezTo>
                  <a:pt x="1554" y="163"/>
                  <a:pt x="1554" y="163"/>
                  <a:pt x="1554" y="163"/>
                </a:cubicBezTo>
                <a:cubicBezTo>
                  <a:pt x="1554" y="226"/>
                  <a:pt x="1509" y="271"/>
                  <a:pt x="1446" y="271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Freeform 423">
            <a:extLst>
              <a:ext uri="{FF2B5EF4-FFF2-40B4-BE49-F238E27FC236}">
                <a16:creationId xmlns:a16="http://schemas.microsoft.com/office/drawing/2014/main" id="{EF415AB8-AD12-4947-8A5F-93049FC33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2430" y="8789538"/>
            <a:ext cx="1658962" cy="291376"/>
          </a:xfrm>
          <a:custGeom>
            <a:avLst/>
            <a:gdLst>
              <a:gd name="T0" fmla="*/ 1446 w 1555"/>
              <a:gd name="T1" fmla="*/ 271 h 272"/>
              <a:gd name="T2" fmla="*/ 1446 w 1555"/>
              <a:gd name="T3" fmla="*/ 271 h 272"/>
              <a:gd name="T4" fmla="*/ 108 w 1555"/>
              <a:gd name="T5" fmla="*/ 271 h 272"/>
              <a:gd name="T6" fmla="*/ 0 w 1555"/>
              <a:gd name="T7" fmla="*/ 162 h 272"/>
              <a:gd name="T8" fmla="*/ 0 w 1555"/>
              <a:gd name="T9" fmla="*/ 108 h 272"/>
              <a:gd name="T10" fmla="*/ 108 w 1555"/>
              <a:gd name="T11" fmla="*/ 0 h 272"/>
              <a:gd name="T12" fmla="*/ 1446 w 1555"/>
              <a:gd name="T13" fmla="*/ 0 h 272"/>
              <a:gd name="T14" fmla="*/ 1554 w 1555"/>
              <a:gd name="T15" fmla="*/ 108 h 272"/>
              <a:gd name="T16" fmla="*/ 1554 w 1555"/>
              <a:gd name="T17" fmla="*/ 162 h 272"/>
              <a:gd name="T18" fmla="*/ 1446 w 1555"/>
              <a:gd name="T19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55" h="272">
                <a:moveTo>
                  <a:pt x="1446" y="271"/>
                </a:moveTo>
                <a:lnTo>
                  <a:pt x="1446" y="271"/>
                </a:lnTo>
                <a:cubicBezTo>
                  <a:pt x="108" y="271"/>
                  <a:pt x="108" y="271"/>
                  <a:pt x="108" y="271"/>
                </a:cubicBezTo>
                <a:cubicBezTo>
                  <a:pt x="44" y="271"/>
                  <a:pt x="0" y="226"/>
                  <a:pt x="0" y="162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45"/>
                  <a:pt x="44" y="0"/>
                  <a:pt x="108" y="0"/>
                </a:cubicBezTo>
                <a:cubicBezTo>
                  <a:pt x="1446" y="0"/>
                  <a:pt x="1446" y="0"/>
                  <a:pt x="1446" y="0"/>
                </a:cubicBezTo>
                <a:cubicBezTo>
                  <a:pt x="1509" y="0"/>
                  <a:pt x="1554" y="45"/>
                  <a:pt x="1554" y="108"/>
                </a:cubicBezTo>
                <a:cubicBezTo>
                  <a:pt x="1554" y="162"/>
                  <a:pt x="1554" y="162"/>
                  <a:pt x="1554" y="162"/>
                </a:cubicBezTo>
                <a:cubicBezTo>
                  <a:pt x="1554" y="226"/>
                  <a:pt x="1509" y="271"/>
                  <a:pt x="1446" y="271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Freeform 424">
            <a:extLst>
              <a:ext uri="{FF2B5EF4-FFF2-40B4-BE49-F238E27FC236}">
                <a16:creationId xmlns:a16="http://schemas.microsoft.com/office/drawing/2014/main" id="{CD1D1333-49C8-7A4D-850B-85CEB339E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9537" y="9607269"/>
            <a:ext cx="2603582" cy="2603582"/>
          </a:xfrm>
          <a:custGeom>
            <a:avLst/>
            <a:gdLst>
              <a:gd name="T0" fmla="*/ 2440 w 2441"/>
              <a:gd name="T1" fmla="*/ 1220 h 2442"/>
              <a:gd name="T2" fmla="*/ 2440 w 2441"/>
              <a:gd name="T3" fmla="*/ 1220 h 2442"/>
              <a:gd name="T4" fmla="*/ 1220 w 2441"/>
              <a:gd name="T5" fmla="*/ 2441 h 2442"/>
              <a:gd name="T6" fmla="*/ 0 w 2441"/>
              <a:gd name="T7" fmla="*/ 1220 h 2442"/>
              <a:gd name="T8" fmla="*/ 1220 w 2441"/>
              <a:gd name="T9" fmla="*/ 0 h 2442"/>
              <a:gd name="T10" fmla="*/ 2440 w 2441"/>
              <a:gd name="T11" fmla="*/ 1220 h 2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41" h="2442">
                <a:moveTo>
                  <a:pt x="2440" y="1220"/>
                </a:moveTo>
                <a:lnTo>
                  <a:pt x="2440" y="1220"/>
                </a:lnTo>
                <a:cubicBezTo>
                  <a:pt x="2440" y="1889"/>
                  <a:pt x="1898" y="2441"/>
                  <a:pt x="1220" y="2441"/>
                </a:cubicBezTo>
                <a:cubicBezTo>
                  <a:pt x="551" y="2441"/>
                  <a:pt x="0" y="1889"/>
                  <a:pt x="0" y="1220"/>
                </a:cubicBezTo>
                <a:cubicBezTo>
                  <a:pt x="0" y="543"/>
                  <a:pt x="551" y="0"/>
                  <a:pt x="1220" y="0"/>
                </a:cubicBezTo>
                <a:cubicBezTo>
                  <a:pt x="1898" y="0"/>
                  <a:pt x="2440" y="543"/>
                  <a:pt x="2440" y="122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6" name="Freeform 425">
            <a:extLst>
              <a:ext uri="{FF2B5EF4-FFF2-40B4-BE49-F238E27FC236}">
                <a16:creationId xmlns:a16="http://schemas.microsoft.com/office/drawing/2014/main" id="{5A4BD21F-6A41-2D43-98E1-F78BD6B82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9537" y="4907664"/>
            <a:ext cx="2603582" cy="2598883"/>
          </a:xfrm>
          <a:custGeom>
            <a:avLst/>
            <a:gdLst>
              <a:gd name="T0" fmla="*/ 2440 w 2441"/>
              <a:gd name="T1" fmla="*/ 1220 h 2440"/>
              <a:gd name="T2" fmla="*/ 2440 w 2441"/>
              <a:gd name="T3" fmla="*/ 1220 h 2440"/>
              <a:gd name="T4" fmla="*/ 1220 w 2441"/>
              <a:gd name="T5" fmla="*/ 2439 h 2440"/>
              <a:gd name="T6" fmla="*/ 0 w 2441"/>
              <a:gd name="T7" fmla="*/ 1220 h 2440"/>
              <a:gd name="T8" fmla="*/ 1220 w 2441"/>
              <a:gd name="T9" fmla="*/ 0 h 2440"/>
              <a:gd name="T10" fmla="*/ 2440 w 2441"/>
              <a:gd name="T11" fmla="*/ 1220 h 2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41" h="2440">
                <a:moveTo>
                  <a:pt x="2440" y="1220"/>
                </a:moveTo>
                <a:lnTo>
                  <a:pt x="2440" y="1220"/>
                </a:lnTo>
                <a:cubicBezTo>
                  <a:pt x="2440" y="1897"/>
                  <a:pt x="1898" y="2439"/>
                  <a:pt x="1220" y="2439"/>
                </a:cubicBezTo>
                <a:cubicBezTo>
                  <a:pt x="551" y="2439"/>
                  <a:pt x="0" y="1897"/>
                  <a:pt x="0" y="1220"/>
                </a:cubicBezTo>
                <a:cubicBezTo>
                  <a:pt x="0" y="542"/>
                  <a:pt x="551" y="0"/>
                  <a:pt x="1220" y="0"/>
                </a:cubicBezTo>
                <a:cubicBezTo>
                  <a:pt x="1898" y="0"/>
                  <a:pt x="2440" y="542"/>
                  <a:pt x="2440" y="122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7" name="Freeform 426">
            <a:extLst>
              <a:ext uri="{FF2B5EF4-FFF2-40B4-BE49-F238E27FC236}">
                <a16:creationId xmlns:a16="http://schemas.microsoft.com/office/drawing/2014/main" id="{B0A7FD48-C1CC-DF40-AE7E-892B83C48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6829" y="9607269"/>
            <a:ext cx="2603582" cy="2603582"/>
          </a:xfrm>
          <a:custGeom>
            <a:avLst/>
            <a:gdLst>
              <a:gd name="T0" fmla="*/ 2441 w 2442"/>
              <a:gd name="T1" fmla="*/ 1220 h 2442"/>
              <a:gd name="T2" fmla="*/ 2441 w 2442"/>
              <a:gd name="T3" fmla="*/ 1220 h 2442"/>
              <a:gd name="T4" fmla="*/ 1220 w 2442"/>
              <a:gd name="T5" fmla="*/ 2441 h 2442"/>
              <a:gd name="T6" fmla="*/ 0 w 2442"/>
              <a:gd name="T7" fmla="*/ 1220 h 2442"/>
              <a:gd name="T8" fmla="*/ 1220 w 2442"/>
              <a:gd name="T9" fmla="*/ 0 h 2442"/>
              <a:gd name="T10" fmla="*/ 2441 w 2442"/>
              <a:gd name="T11" fmla="*/ 1220 h 2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42" h="2442">
                <a:moveTo>
                  <a:pt x="2441" y="1220"/>
                </a:moveTo>
                <a:lnTo>
                  <a:pt x="2441" y="1220"/>
                </a:lnTo>
                <a:cubicBezTo>
                  <a:pt x="2441" y="1889"/>
                  <a:pt x="1898" y="2441"/>
                  <a:pt x="1220" y="2441"/>
                </a:cubicBezTo>
                <a:cubicBezTo>
                  <a:pt x="551" y="2441"/>
                  <a:pt x="0" y="1889"/>
                  <a:pt x="0" y="1220"/>
                </a:cubicBezTo>
                <a:cubicBezTo>
                  <a:pt x="0" y="543"/>
                  <a:pt x="551" y="0"/>
                  <a:pt x="1220" y="0"/>
                </a:cubicBezTo>
                <a:cubicBezTo>
                  <a:pt x="1898" y="0"/>
                  <a:pt x="2441" y="543"/>
                  <a:pt x="2441" y="122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8" name="Freeform 427">
            <a:extLst>
              <a:ext uri="{FF2B5EF4-FFF2-40B4-BE49-F238E27FC236}">
                <a16:creationId xmlns:a16="http://schemas.microsoft.com/office/drawing/2014/main" id="{2A47233B-6ABE-A241-98B8-A49E61BC7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6829" y="4907664"/>
            <a:ext cx="2603582" cy="2598883"/>
          </a:xfrm>
          <a:custGeom>
            <a:avLst/>
            <a:gdLst>
              <a:gd name="T0" fmla="*/ 2441 w 2442"/>
              <a:gd name="T1" fmla="*/ 1220 h 2440"/>
              <a:gd name="T2" fmla="*/ 2441 w 2442"/>
              <a:gd name="T3" fmla="*/ 1220 h 2440"/>
              <a:gd name="T4" fmla="*/ 1220 w 2442"/>
              <a:gd name="T5" fmla="*/ 2439 h 2440"/>
              <a:gd name="T6" fmla="*/ 0 w 2442"/>
              <a:gd name="T7" fmla="*/ 1220 h 2440"/>
              <a:gd name="T8" fmla="*/ 1220 w 2442"/>
              <a:gd name="T9" fmla="*/ 0 h 2440"/>
              <a:gd name="T10" fmla="*/ 2441 w 2442"/>
              <a:gd name="T11" fmla="*/ 1220 h 2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42" h="2440">
                <a:moveTo>
                  <a:pt x="2441" y="1220"/>
                </a:moveTo>
                <a:lnTo>
                  <a:pt x="2441" y="1220"/>
                </a:lnTo>
                <a:cubicBezTo>
                  <a:pt x="2441" y="1897"/>
                  <a:pt x="1898" y="2439"/>
                  <a:pt x="1220" y="2439"/>
                </a:cubicBezTo>
                <a:cubicBezTo>
                  <a:pt x="551" y="2439"/>
                  <a:pt x="0" y="1897"/>
                  <a:pt x="0" y="1220"/>
                </a:cubicBezTo>
                <a:cubicBezTo>
                  <a:pt x="0" y="542"/>
                  <a:pt x="551" y="0"/>
                  <a:pt x="1220" y="0"/>
                </a:cubicBezTo>
                <a:cubicBezTo>
                  <a:pt x="1898" y="0"/>
                  <a:pt x="2441" y="542"/>
                  <a:pt x="2441" y="122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9" name="Freeform 428">
            <a:extLst>
              <a:ext uri="{FF2B5EF4-FFF2-40B4-BE49-F238E27FC236}">
                <a16:creationId xmlns:a16="http://schemas.microsoft.com/office/drawing/2014/main" id="{DB62468E-76AF-D546-A4FF-A0CAC7027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9537" y="7229269"/>
            <a:ext cx="2603582" cy="2603582"/>
          </a:xfrm>
          <a:custGeom>
            <a:avLst/>
            <a:gdLst>
              <a:gd name="T0" fmla="*/ 2440 w 2441"/>
              <a:gd name="T1" fmla="*/ 1221 h 2442"/>
              <a:gd name="T2" fmla="*/ 2440 w 2441"/>
              <a:gd name="T3" fmla="*/ 1221 h 2442"/>
              <a:gd name="T4" fmla="*/ 1220 w 2441"/>
              <a:gd name="T5" fmla="*/ 2441 h 2442"/>
              <a:gd name="T6" fmla="*/ 0 w 2441"/>
              <a:gd name="T7" fmla="*/ 1221 h 2442"/>
              <a:gd name="T8" fmla="*/ 1220 w 2441"/>
              <a:gd name="T9" fmla="*/ 0 h 2442"/>
              <a:gd name="T10" fmla="*/ 2440 w 2441"/>
              <a:gd name="T11" fmla="*/ 1221 h 2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41" h="2442">
                <a:moveTo>
                  <a:pt x="2440" y="1221"/>
                </a:moveTo>
                <a:lnTo>
                  <a:pt x="2440" y="1221"/>
                </a:lnTo>
                <a:cubicBezTo>
                  <a:pt x="2440" y="1898"/>
                  <a:pt x="1898" y="2441"/>
                  <a:pt x="1220" y="2441"/>
                </a:cubicBezTo>
                <a:cubicBezTo>
                  <a:pt x="551" y="2441"/>
                  <a:pt x="0" y="1898"/>
                  <a:pt x="0" y="1221"/>
                </a:cubicBezTo>
                <a:cubicBezTo>
                  <a:pt x="0" y="552"/>
                  <a:pt x="551" y="0"/>
                  <a:pt x="1220" y="0"/>
                </a:cubicBezTo>
                <a:cubicBezTo>
                  <a:pt x="1898" y="0"/>
                  <a:pt x="2440" y="552"/>
                  <a:pt x="2440" y="1221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0" name="Freeform 429">
            <a:extLst>
              <a:ext uri="{FF2B5EF4-FFF2-40B4-BE49-F238E27FC236}">
                <a16:creationId xmlns:a16="http://schemas.microsoft.com/office/drawing/2014/main" id="{B0443D45-FDB2-FE49-9E82-848DA9F75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8628" y="6566626"/>
            <a:ext cx="1658962" cy="3938270"/>
          </a:xfrm>
          <a:custGeom>
            <a:avLst/>
            <a:gdLst>
              <a:gd name="T0" fmla="*/ 1094 w 1556"/>
              <a:gd name="T1" fmla="*/ 3696 h 3697"/>
              <a:gd name="T2" fmla="*/ 1094 w 1556"/>
              <a:gd name="T3" fmla="*/ 3696 h 3697"/>
              <a:gd name="T4" fmla="*/ 778 w 1556"/>
              <a:gd name="T5" fmla="*/ 3569 h 3697"/>
              <a:gd name="T6" fmla="*/ 461 w 1556"/>
              <a:gd name="T7" fmla="*/ 3696 h 3697"/>
              <a:gd name="T8" fmla="*/ 136 w 1556"/>
              <a:gd name="T9" fmla="*/ 3560 h 3697"/>
              <a:gd name="T10" fmla="*/ 0 w 1556"/>
              <a:gd name="T11" fmla="*/ 3226 h 3697"/>
              <a:gd name="T12" fmla="*/ 136 w 1556"/>
              <a:gd name="T13" fmla="*/ 2900 h 3697"/>
              <a:gd name="T14" fmla="*/ 217 w 1556"/>
              <a:gd name="T15" fmla="*/ 2810 h 3697"/>
              <a:gd name="T16" fmla="*/ 226 w 1556"/>
              <a:gd name="T17" fmla="*/ 2810 h 3697"/>
              <a:gd name="T18" fmla="*/ 317 w 1556"/>
              <a:gd name="T19" fmla="*/ 2719 h 3697"/>
              <a:gd name="T20" fmla="*/ 317 w 1556"/>
              <a:gd name="T21" fmla="*/ 975 h 3697"/>
              <a:gd name="T22" fmla="*/ 226 w 1556"/>
              <a:gd name="T23" fmla="*/ 884 h 3697"/>
              <a:gd name="T24" fmla="*/ 217 w 1556"/>
              <a:gd name="T25" fmla="*/ 884 h 3697"/>
              <a:gd name="T26" fmla="*/ 136 w 1556"/>
              <a:gd name="T27" fmla="*/ 794 h 3697"/>
              <a:gd name="T28" fmla="*/ 0 w 1556"/>
              <a:gd name="T29" fmla="*/ 469 h 3697"/>
              <a:gd name="T30" fmla="*/ 136 w 1556"/>
              <a:gd name="T31" fmla="*/ 135 h 3697"/>
              <a:gd name="T32" fmla="*/ 461 w 1556"/>
              <a:gd name="T33" fmla="*/ 0 h 3697"/>
              <a:gd name="T34" fmla="*/ 778 w 1556"/>
              <a:gd name="T35" fmla="*/ 126 h 3697"/>
              <a:gd name="T36" fmla="*/ 1094 w 1556"/>
              <a:gd name="T37" fmla="*/ 0 h 3697"/>
              <a:gd name="T38" fmla="*/ 1420 w 1556"/>
              <a:gd name="T39" fmla="*/ 135 h 3697"/>
              <a:gd name="T40" fmla="*/ 1555 w 1556"/>
              <a:gd name="T41" fmla="*/ 469 h 3697"/>
              <a:gd name="T42" fmla="*/ 1420 w 1556"/>
              <a:gd name="T43" fmla="*/ 794 h 3697"/>
              <a:gd name="T44" fmla="*/ 1338 w 1556"/>
              <a:gd name="T45" fmla="*/ 884 h 3697"/>
              <a:gd name="T46" fmla="*/ 1329 w 1556"/>
              <a:gd name="T47" fmla="*/ 884 h 3697"/>
              <a:gd name="T48" fmla="*/ 1257 w 1556"/>
              <a:gd name="T49" fmla="*/ 966 h 3697"/>
              <a:gd name="T50" fmla="*/ 1257 w 1556"/>
              <a:gd name="T51" fmla="*/ 2728 h 3697"/>
              <a:gd name="T52" fmla="*/ 1329 w 1556"/>
              <a:gd name="T53" fmla="*/ 2810 h 3697"/>
              <a:gd name="T54" fmla="*/ 1338 w 1556"/>
              <a:gd name="T55" fmla="*/ 2810 h 3697"/>
              <a:gd name="T56" fmla="*/ 1420 w 1556"/>
              <a:gd name="T57" fmla="*/ 2900 h 3697"/>
              <a:gd name="T58" fmla="*/ 1555 w 1556"/>
              <a:gd name="T59" fmla="*/ 3226 h 3697"/>
              <a:gd name="T60" fmla="*/ 1420 w 1556"/>
              <a:gd name="T61" fmla="*/ 3560 h 3697"/>
              <a:gd name="T62" fmla="*/ 1094 w 1556"/>
              <a:gd name="T63" fmla="*/ 3696 h 3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56" h="3697">
                <a:moveTo>
                  <a:pt x="1094" y="3696"/>
                </a:moveTo>
                <a:lnTo>
                  <a:pt x="1094" y="3696"/>
                </a:lnTo>
                <a:cubicBezTo>
                  <a:pt x="977" y="3696"/>
                  <a:pt x="868" y="3651"/>
                  <a:pt x="778" y="3569"/>
                </a:cubicBezTo>
                <a:cubicBezTo>
                  <a:pt x="696" y="3651"/>
                  <a:pt x="579" y="3696"/>
                  <a:pt x="461" y="3696"/>
                </a:cubicBezTo>
                <a:cubicBezTo>
                  <a:pt x="344" y="3696"/>
                  <a:pt x="226" y="3641"/>
                  <a:pt x="136" y="3560"/>
                </a:cubicBezTo>
                <a:cubicBezTo>
                  <a:pt x="45" y="3470"/>
                  <a:pt x="0" y="3352"/>
                  <a:pt x="0" y="3226"/>
                </a:cubicBezTo>
                <a:cubicBezTo>
                  <a:pt x="0" y="3099"/>
                  <a:pt x="45" y="2982"/>
                  <a:pt x="136" y="2900"/>
                </a:cubicBezTo>
                <a:cubicBezTo>
                  <a:pt x="217" y="2810"/>
                  <a:pt x="217" y="2810"/>
                  <a:pt x="217" y="2810"/>
                </a:cubicBezTo>
                <a:cubicBezTo>
                  <a:pt x="226" y="2810"/>
                  <a:pt x="226" y="2810"/>
                  <a:pt x="226" y="2810"/>
                </a:cubicBezTo>
                <a:cubicBezTo>
                  <a:pt x="317" y="2719"/>
                  <a:pt x="317" y="2719"/>
                  <a:pt x="317" y="2719"/>
                </a:cubicBezTo>
                <a:cubicBezTo>
                  <a:pt x="317" y="975"/>
                  <a:pt x="317" y="975"/>
                  <a:pt x="317" y="975"/>
                </a:cubicBezTo>
                <a:cubicBezTo>
                  <a:pt x="226" y="884"/>
                  <a:pt x="226" y="884"/>
                  <a:pt x="226" y="884"/>
                </a:cubicBezTo>
                <a:cubicBezTo>
                  <a:pt x="226" y="884"/>
                  <a:pt x="226" y="884"/>
                  <a:pt x="217" y="884"/>
                </a:cubicBezTo>
                <a:cubicBezTo>
                  <a:pt x="136" y="794"/>
                  <a:pt x="136" y="794"/>
                  <a:pt x="136" y="794"/>
                </a:cubicBezTo>
                <a:cubicBezTo>
                  <a:pt x="45" y="712"/>
                  <a:pt x="0" y="595"/>
                  <a:pt x="0" y="469"/>
                </a:cubicBezTo>
                <a:cubicBezTo>
                  <a:pt x="0" y="342"/>
                  <a:pt x="45" y="224"/>
                  <a:pt x="136" y="135"/>
                </a:cubicBezTo>
                <a:cubicBezTo>
                  <a:pt x="226" y="54"/>
                  <a:pt x="344" y="0"/>
                  <a:pt x="461" y="0"/>
                </a:cubicBezTo>
                <a:cubicBezTo>
                  <a:pt x="579" y="0"/>
                  <a:pt x="696" y="45"/>
                  <a:pt x="778" y="126"/>
                </a:cubicBezTo>
                <a:cubicBezTo>
                  <a:pt x="868" y="45"/>
                  <a:pt x="977" y="0"/>
                  <a:pt x="1094" y="0"/>
                </a:cubicBezTo>
                <a:cubicBezTo>
                  <a:pt x="1221" y="0"/>
                  <a:pt x="1329" y="54"/>
                  <a:pt x="1420" y="135"/>
                </a:cubicBezTo>
                <a:cubicBezTo>
                  <a:pt x="1510" y="224"/>
                  <a:pt x="1555" y="342"/>
                  <a:pt x="1555" y="469"/>
                </a:cubicBezTo>
                <a:cubicBezTo>
                  <a:pt x="1555" y="595"/>
                  <a:pt x="1510" y="712"/>
                  <a:pt x="1420" y="794"/>
                </a:cubicBezTo>
                <a:cubicBezTo>
                  <a:pt x="1338" y="884"/>
                  <a:pt x="1338" y="884"/>
                  <a:pt x="1338" y="884"/>
                </a:cubicBezTo>
                <a:cubicBezTo>
                  <a:pt x="1329" y="884"/>
                  <a:pt x="1329" y="884"/>
                  <a:pt x="1329" y="884"/>
                </a:cubicBezTo>
                <a:cubicBezTo>
                  <a:pt x="1257" y="966"/>
                  <a:pt x="1257" y="966"/>
                  <a:pt x="1257" y="966"/>
                </a:cubicBezTo>
                <a:cubicBezTo>
                  <a:pt x="1257" y="2728"/>
                  <a:pt x="1257" y="2728"/>
                  <a:pt x="1257" y="2728"/>
                </a:cubicBezTo>
                <a:cubicBezTo>
                  <a:pt x="1329" y="2810"/>
                  <a:pt x="1329" y="2810"/>
                  <a:pt x="1329" y="2810"/>
                </a:cubicBezTo>
                <a:lnTo>
                  <a:pt x="1338" y="2810"/>
                </a:lnTo>
                <a:cubicBezTo>
                  <a:pt x="1420" y="2900"/>
                  <a:pt x="1420" y="2900"/>
                  <a:pt x="1420" y="2900"/>
                </a:cubicBezTo>
                <a:cubicBezTo>
                  <a:pt x="1510" y="2982"/>
                  <a:pt x="1555" y="3099"/>
                  <a:pt x="1555" y="3226"/>
                </a:cubicBezTo>
                <a:cubicBezTo>
                  <a:pt x="1555" y="3352"/>
                  <a:pt x="1510" y="3470"/>
                  <a:pt x="1420" y="3560"/>
                </a:cubicBezTo>
                <a:cubicBezTo>
                  <a:pt x="1329" y="3641"/>
                  <a:pt x="1221" y="3696"/>
                  <a:pt x="1094" y="369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1" name="Freeform 430">
            <a:extLst>
              <a:ext uri="{FF2B5EF4-FFF2-40B4-BE49-F238E27FC236}">
                <a16:creationId xmlns:a16="http://schemas.microsoft.com/office/drawing/2014/main" id="{3E0C1DC4-231C-4246-9C4F-BEABEDE5C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2834" y="6505530"/>
            <a:ext cx="1790551" cy="4055761"/>
          </a:xfrm>
          <a:custGeom>
            <a:avLst/>
            <a:gdLst>
              <a:gd name="T0" fmla="*/ 1157 w 1682"/>
              <a:gd name="T1" fmla="*/ 118 h 3806"/>
              <a:gd name="T2" fmla="*/ 1564 w 1682"/>
              <a:gd name="T3" fmla="*/ 524 h 3806"/>
              <a:gd name="T4" fmla="*/ 1356 w 1682"/>
              <a:gd name="T5" fmla="*/ 894 h 3806"/>
              <a:gd name="T6" fmla="*/ 1257 w 1682"/>
              <a:gd name="T7" fmla="*/ 994 h 3806"/>
              <a:gd name="T8" fmla="*/ 1356 w 1682"/>
              <a:gd name="T9" fmla="*/ 2901 h 3806"/>
              <a:gd name="T10" fmla="*/ 1446 w 1682"/>
              <a:gd name="T11" fmla="*/ 2991 h 3806"/>
              <a:gd name="T12" fmla="*/ 1564 w 1682"/>
              <a:gd name="T13" fmla="*/ 3281 h 3806"/>
              <a:gd name="T14" fmla="*/ 1157 w 1682"/>
              <a:gd name="T15" fmla="*/ 3687 h 3806"/>
              <a:gd name="T16" fmla="*/ 841 w 1682"/>
              <a:gd name="T17" fmla="*/ 3543 h 3806"/>
              <a:gd name="T18" fmla="*/ 524 w 1682"/>
              <a:gd name="T19" fmla="*/ 3687 h 3806"/>
              <a:gd name="T20" fmla="*/ 117 w 1682"/>
              <a:gd name="T21" fmla="*/ 3281 h 3806"/>
              <a:gd name="T22" fmla="*/ 325 w 1682"/>
              <a:gd name="T23" fmla="*/ 2910 h 3806"/>
              <a:gd name="T24" fmla="*/ 434 w 1682"/>
              <a:gd name="T25" fmla="*/ 2792 h 3806"/>
              <a:gd name="T26" fmla="*/ 334 w 1682"/>
              <a:gd name="T27" fmla="*/ 903 h 3806"/>
              <a:gd name="T28" fmla="*/ 244 w 1682"/>
              <a:gd name="T29" fmla="*/ 813 h 3806"/>
              <a:gd name="T30" fmla="*/ 244 w 1682"/>
              <a:gd name="T31" fmla="*/ 235 h 3806"/>
              <a:gd name="T32" fmla="*/ 813 w 1682"/>
              <a:gd name="T33" fmla="*/ 235 h 3806"/>
              <a:gd name="T34" fmla="*/ 868 w 1682"/>
              <a:gd name="T35" fmla="*/ 235 h 3806"/>
              <a:gd name="T36" fmla="*/ 1157 w 1682"/>
              <a:gd name="T37" fmla="*/ 0 h 3806"/>
              <a:gd name="T38" fmla="*/ 841 w 1682"/>
              <a:gd name="T39" fmla="*/ 100 h 3806"/>
              <a:gd name="T40" fmla="*/ 154 w 1682"/>
              <a:gd name="T41" fmla="*/ 154 h 3806"/>
              <a:gd name="T42" fmla="*/ 154 w 1682"/>
              <a:gd name="T43" fmla="*/ 894 h 3806"/>
              <a:gd name="T44" fmla="*/ 244 w 1682"/>
              <a:gd name="T45" fmla="*/ 984 h 3806"/>
              <a:gd name="T46" fmla="*/ 316 w 1682"/>
              <a:gd name="T47" fmla="*/ 2747 h 3806"/>
              <a:gd name="T48" fmla="*/ 244 w 1682"/>
              <a:gd name="T49" fmla="*/ 2820 h 3806"/>
              <a:gd name="T50" fmla="*/ 0 w 1682"/>
              <a:gd name="T51" fmla="*/ 3281 h 3806"/>
              <a:gd name="T52" fmla="*/ 524 w 1682"/>
              <a:gd name="T53" fmla="*/ 3805 h 3806"/>
              <a:gd name="T54" fmla="*/ 1157 w 1682"/>
              <a:gd name="T55" fmla="*/ 3805 h 3806"/>
              <a:gd name="T56" fmla="*/ 1681 w 1682"/>
              <a:gd name="T57" fmla="*/ 3281 h 3806"/>
              <a:gd name="T58" fmla="*/ 1528 w 1682"/>
              <a:gd name="T59" fmla="*/ 2910 h 3806"/>
              <a:gd name="T60" fmla="*/ 1437 w 1682"/>
              <a:gd name="T61" fmla="*/ 2820 h 3806"/>
              <a:gd name="T62" fmla="*/ 1383 w 1682"/>
              <a:gd name="T63" fmla="*/ 2765 h 3806"/>
              <a:gd name="T64" fmla="*/ 1437 w 1682"/>
              <a:gd name="T65" fmla="*/ 984 h 3806"/>
              <a:gd name="T66" fmla="*/ 1528 w 1682"/>
              <a:gd name="T67" fmla="*/ 894 h 3806"/>
              <a:gd name="T68" fmla="*/ 1528 w 1682"/>
              <a:gd name="T69" fmla="*/ 154 h 3806"/>
              <a:gd name="T70" fmla="*/ 1157 w 1682"/>
              <a:gd name="T71" fmla="*/ 118 h 3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82" h="3806">
                <a:moveTo>
                  <a:pt x="1157" y="118"/>
                </a:moveTo>
                <a:lnTo>
                  <a:pt x="1157" y="118"/>
                </a:lnTo>
                <a:cubicBezTo>
                  <a:pt x="1266" y="118"/>
                  <a:pt x="1365" y="163"/>
                  <a:pt x="1446" y="235"/>
                </a:cubicBezTo>
                <a:cubicBezTo>
                  <a:pt x="1519" y="316"/>
                  <a:pt x="1564" y="415"/>
                  <a:pt x="1564" y="524"/>
                </a:cubicBezTo>
                <a:cubicBezTo>
                  <a:pt x="1564" y="632"/>
                  <a:pt x="1519" y="731"/>
                  <a:pt x="1446" y="813"/>
                </a:cubicBezTo>
                <a:cubicBezTo>
                  <a:pt x="1356" y="894"/>
                  <a:pt x="1356" y="894"/>
                  <a:pt x="1356" y="894"/>
                </a:cubicBezTo>
                <a:lnTo>
                  <a:pt x="1356" y="903"/>
                </a:lnTo>
                <a:cubicBezTo>
                  <a:pt x="1257" y="994"/>
                  <a:pt x="1257" y="994"/>
                  <a:pt x="1257" y="994"/>
                </a:cubicBezTo>
                <a:cubicBezTo>
                  <a:pt x="1257" y="2811"/>
                  <a:pt x="1257" y="2811"/>
                  <a:pt x="1257" y="2811"/>
                </a:cubicBezTo>
                <a:cubicBezTo>
                  <a:pt x="1356" y="2901"/>
                  <a:pt x="1356" y="2901"/>
                  <a:pt x="1356" y="2901"/>
                </a:cubicBezTo>
                <a:lnTo>
                  <a:pt x="1356" y="2910"/>
                </a:lnTo>
                <a:cubicBezTo>
                  <a:pt x="1446" y="2991"/>
                  <a:pt x="1446" y="2991"/>
                  <a:pt x="1446" y="2991"/>
                </a:cubicBezTo>
                <a:lnTo>
                  <a:pt x="1446" y="2991"/>
                </a:lnTo>
                <a:cubicBezTo>
                  <a:pt x="1519" y="3073"/>
                  <a:pt x="1564" y="3172"/>
                  <a:pt x="1564" y="3281"/>
                </a:cubicBezTo>
                <a:cubicBezTo>
                  <a:pt x="1564" y="3389"/>
                  <a:pt x="1519" y="3489"/>
                  <a:pt x="1446" y="3570"/>
                </a:cubicBezTo>
                <a:cubicBezTo>
                  <a:pt x="1365" y="3642"/>
                  <a:pt x="1266" y="3687"/>
                  <a:pt x="1157" y="3687"/>
                </a:cubicBezTo>
                <a:cubicBezTo>
                  <a:pt x="1049" y="3687"/>
                  <a:pt x="940" y="3642"/>
                  <a:pt x="868" y="3570"/>
                </a:cubicBezTo>
                <a:cubicBezTo>
                  <a:pt x="841" y="3543"/>
                  <a:pt x="841" y="3543"/>
                  <a:pt x="841" y="3543"/>
                </a:cubicBezTo>
                <a:cubicBezTo>
                  <a:pt x="813" y="3570"/>
                  <a:pt x="813" y="3570"/>
                  <a:pt x="813" y="3570"/>
                </a:cubicBezTo>
                <a:cubicBezTo>
                  <a:pt x="741" y="3642"/>
                  <a:pt x="633" y="3687"/>
                  <a:pt x="524" y="3687"/>
                </a:cubicBezTo>
                <a:cubicBezTo>
                  <a:pt x="416" y="3687"/>
                  <a:pt x="316" y="3642"/>
                  <a:pt x="244" y="3570"/>
                </a:cubicBezTo>
                <a:cubicBezTo>
                  <a:pt x="163" y="3489"/>
                  <a:pt x="117" y="3389"/>
                  <a:pt x="117" y="3281"/>
                </a:cubicBezTo>
                <a:cubicBezTo>
                  <a:pt x="117" y="3172"/>
                  <a:pt x="163" y="3073"/>
                  <a:pt x="244" y="2991"/>
                </a:cubicBezTo>
                <a:cubicBezTo>
                  <a:pt x="325" y="2910"/>
                  <a:pt x="325" y="2910"/>
                  <a:pt x="325" y="2910"/>
                </a:cubicBezTo>
                <a:cubicBezTo>
                  <a:pt x="325" y="2910"/>
                  <a:pt x="325" y="2901"/>
                  <a:pt x="334" y="2901"/>
                </a:cubicBezTo>
                <a:cubicBezTo>
                  <a:pt x="434" y="2792"/>
                  <a:pt x="434" y="2792"/>
                  <a:pt x="434" y="2792"/>
                </a:cubicBezTo>
                <a:cubicBezTo>
                  <a:pt x="434" y="1012"/>
                  <a:pt x="434" y="1012"/>
                  <a:pt x="434" y="1012"/>
                </a:cubicBezTo>
                <a:cubicBezTo>
                  <a:pt x="334" y="903"/>
                  <a:pt x="334" y="903"/>
                  <a:pt x="334" y="903"/>
                </a:cubicBezTo>
                <a:cubicBezTo>
                  <a:pt x="325" y="903"/>
                  <a:pt x="325" y="894"/>
                  <a:pt x="325" y="894"/>
                </a:cubicBezTo>
                <a:cubicBezTo>
                  <a:pt x="244" y="813"/>
                  <a:pt x="244" y="813"/>
                  <a:pt x="244" y="813"/>
                </a:cubicBezTo>
                <a:cubicBezTo>
                  <a:pt x="163" y="731"/>
                  <a:pt x="117" y="632"/>
                  <a:pt x="117" y="524"/>
                </a:cubicBezTo>
                <a:cubicBezTo>
                  <a:pt x="117" y="415"/>
                  <a:pt x="163" y="316"/>
                  <a:pt x="244" y="235"/>
                </a:cubicBezTo>
                <a:cubicBezTo>
                  <a:pt x="316" y="163"/>
                  <a:pt x="416" y="118"/>
                  <a:pt x="524" y="118"/>
                </a:cubicBezTo>
                <a:cubicBezTo>
                  <a:pt x="633" y="118"/>
                  <a:pt x="741" y="163"/>
                  <a:pt x="813" y="235"/>
                </a:cubicBezTo>
                <a:cubicBezTo>
                  <a:pt x="841" y="262"/>
                  <a:pt x="841" y="262"/>
                  <a:pt x="841" y="262"/>
                </a:cubicBezTo>
                <a:cubicBezTo>
                  <a:pt x="868" y="235"/>
                  <a:pt x="868" y="235"/>
                  <a:pt x="868" y="235"/>
                </a:cubicBezTo>
                <a:cubicBezTo>
                  <a:pt x="940" y="163"/>
                  <a:pt x="1049" y="118"/>
                  <a:pt x="1157" y="118"/>
                </a:cubicBezTo>
                <a:lnTo>
                  <a:pt x="1157" y="0"/>
                </a:lnTo>
                <a:lnTo>
                  <a:pt x="1157" y="0"/>
                </a:lnTo>
                <a:cubicBezTo>
                  <a:pt x="1040" y="0"/>
                  <a:pt x="931" y="36"/>
                  <a:pt x="841" y="100"/>
                </a:cubicBezTo>
                <a:cubicBezTo>
                  <a:pt x="750" y="36"/>
                  <a:pt x="642" y="0"/>
                  <a:pt x="524" y="0"/>
                </a:cubicBezTo>
                <a:cubicBezTo>
                  <a:pt x="389" y="0"/>
                  <a:pt x="253" y="55"/>
                  <a:pt x="154" y="154"/>
                </a:cubicBezTo>
                <a:cubicBezTo>
                  <a:pt x="54" y="253"/>
                  <a:pt x="0" y="379"/>
                  <a:pt x="0" y="524"/>
                </a:cubicBezTo>
                <a:cubicBezTo>
                  <a:pt x="0" y="659"/>
                  <a:pt x="54" y="795"/>
                  <a:pt x="154" y="894"/>
                </a:cubicBezTo>
                <a:cubicBezTo>
                  <a:pt x="244" y="984"/>
                  <a:pt x="244" y="984"/>
                  <a:pt x="244" y="984"/>
                </a:cubicBezTo>
                <a:lnTo>
                  <a:pt x="244" y="984"/>
                </a:lnTo>
                <a:cubicBezTo>
                  <a:pt x="316" y="1057"/>
                  <a:pt x="316" y="1057"/>
                  <a:pt x="316" y="1057"/>
                </a:cubicBezTo>
                <a:cubicBezTo>
                  <a:pt x="316" y="2747"/>
                  <a:pt x="316" y="2747"/>
                  <a:pt x="316" y="2747"/>
                </a:cubicBezTo>
                <a:cubicBezTo>
                  <a:pt x="244" y="2820"/>
                  <a:pt x="244" y="2820"/>
                  <a:pt x="244" y="2820"/>
                </a:cubicBezTo>
                <a:lnTo>
                  <a:pt x="244" y="2820"/>
                </a:lnTo>
                <a:cubicBezTo>
                  <a:pt x="154" y="2910"/>
                  <a:pt x="154" y="2910"/>
                  <a:pt x="154" y="2910"/>
                </a:cubicBezTo>
                <a:cubicBezTo>
                  <a:pt x="54" y="3009"/>
                  <a:pt x="0" y="3136"/>
                  <a:pt x="0" y="3281"/>
                </a:cubicBezTo>
                <a:cubicBezTo>
                  <a:pt x="0" y="3425"/>
                  <a:pt x="54" y="3552"/>
                  <a:pt x="154" y="3651"/>
                </a:cubicBezTo>
                <a:cubicBezTo>
                  <a:pt x="253" y="3751"/>
                  <a:pt x="389" y="3805"/>
                  <a:pt x="524" y="3805"/>
                </a:cubicBezTo>
                <a:cubicBezTo>
                  <a:pt x="642" y="3805"/>
                  <a:pt x="750" y="3769"/>
                  <a:pt x="841" y="3706"/>
                </a:cubicBezTo>
                <a:cubicBezTo>
                  <a:pt x="931" y="3769"/>
                  <a:pt x="1040" y="3805"/>
                  <a:pt x="1157" y="3805"/>
                </a:cubicBezTo>
                <a:cubicBezTo>
                  <a:pt x="1293" y="3805"/>
                  <a:pt x="1428" y="3751"/>
                  <a:pt x="1528" y="3651"/>
                </a:cubicBezTo>
                <a:cubicBezTo>
                  <a:pt x="1627" y="3552"/>
                  <a:pt x="1681" y="3425"/>
                  <a:pt x="1681" y="3281"/>
                </a:cubicBezTo>
                <a:cubicBezTo>
                  <a:pt x="1681" y="3136"/>
                  <a:pt x="1627" y="3009"/>
                  <a:pt x="1528" y="2910"/>
                </a:cubicBezTo>
                <a:lnTo>
                  <a:pt x="1528" y="2910"/>
                </a:lnTo>
                <a:lnTo>
                  <a:pt x="1528" y="2910"/>
                </a:lnTo>
                <a:cubicBezTo>
                  <a:pt x="1437" y="2820"/>
                  <a:pt x="1437" y="2820"/>
                  <a:pt x="1437" y="2820"/>
                </a:cubicBezTo>
                <a:lnTo>
                  <a:pt x="1437" y="2820"/>
                </a:lnTo>
                <a:cubicBezTo>
                  <a:pt x="1383" y="2765"/>
                  <a:pt x="1383" y="2765"/>
                  <a:pt x="1383" y="2765"/>
                </a:cubicBezTo>
                <a:cubicBezTo>
                  <a:pt x="1383" y="1039"/>
                  <a:pt x="1383" y="1039"/>
                  <a:pt x="1383" y="1039"/>
                </a:cubicBezTo>
                <a:cubicBezTo>
                  <a:pt x="1437" y="984"/>
                  <a:pt x="1437" y="984"/>
                  <a:pt x="1437" y="984"/>
                </a:cubicBezTo>
                <a:lnTo>
                  <a:pt x="1437" y="984"/>
                </a:lnTo>
                <a:cubicBezTo>
                  <a:pt x="1528" y="894"/>
                  <a:pt x="1528" y="894"/>
                  <a:pt x="1528" y="894"/>
                </a:cubicBezTo>
                <a:cubicBezTo>
                  <a:pt x="1627" y="795"/>
                  <a:pt x="1681" y="659"/>
                  <a:pt x="1681" y="524"/>
                </a:cubicBezTo>
                <a:cubicBezTo>
                  <a:pt x="1681" y="379"/>
                  <a:pt x="1627" y="253"/>
                  <a:pt x="1528" y="154"/>
                </a:cubicBezTo>
                <a:cubicBezTo>
                  <a:pt x="1428" y="55"/>
                  <a:pt x="1293" y="0"/>
                  <a:pt x="1157" y="0"/>
                </a:cubicBezTo>
                <a:lnTo>
                  <a:pt x="1157" y="11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2" name="Freeform 431">
            <a:extLst>
              <a:ext uri="{FF2B5EF4-FFF2-40B4-BE49-F238E27FC236}">
                <a16:creationId xmlns:a16="http://schemas.microsoft.com/office/drawing/2014/main" id="{F37718DF-4B9A-EF4F-ACF2-8917D6035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8628" y="6566626"/>
            <a:ext cx="1658962" cy="3938270"/>
          </a:xfrm>
          <a:custGeom>
            <a:avLst/>
            <a:gdLst>
              <a:gd name="T0" fmla="*/ 1094 w 1556"/>
              <a:gd name="T1" fmla="*/ 3696 h 3697"/>
              <a:gd name="T2" fmla="*/ 461 w 1556"/>
              <a:gd name="T3" fmla="*/ 3696 h 3697"/>
              <a:gd name="T4" fmla="*/ 0 w 1556"/>
              <a:gd name="T5" fmla="*/ 3226 h 3697"/>
              <a:gd name="T6" fmla="*/ 217 w 1556"/>
              <a:gd name="T7" fmla="*/ 2810 h 3697"/>
              <a:gd name="T8" fmla="*/ 317 w 1556"/>
              <a:gd name="T9" fmla="*/ 2719 h 3697"/>
              <a:gd name="T10" fmla="*/ 226 w 1556"/>
              <a:gd name="T11" fmla="*/ 884 h 3697"/>
              <a:gd name="T12" fmla="*/ 136 w 1556"/>
              <a:gd name="T13" fmla="*/ 794 h 3697"/>
              <a:gd name="T14" fmla="*/ 136 w 1556"/>
              <a:gd name="T15" fmla="*/ 135 h 3697"/>
              <a:gd name="T16" fmla="*/ 778 w 1556"/>
              <a:gd name="T17" fmla="*/ 126 h 3697"/>
              <a:gd name="T18" fmla="*/ 1420 w 1556"/>
              <a:gd name="T19" fmla="*/ 135 h 3697"/>
              <a:gd name="T20" fmla="*/ 1420 w 1556"/>
              <a:gd name="T21" fmla="*/ 794 h 3697"/>
              <a:gd name="T22" fmla="*/ 1329 w 1556"/>
              <a:gd name="T23" fmla="*/ 884 h 3697"/>
              <a:gd name="T24" fmla="*/ 1257 w 1556"/>
              <a:gd name="T25" fmla="*/ 2728 h 3697"/>
              <a:gd name="T26" fmla="*/ 1338 w 1556"/>
              <a:gd name="T27" fmla="*/ 2810 h 3697"/>
              <a:gd name="T28" fmla="*/ 1555 w 1556"/>
              <a:gd name="T29" fmla="*/ 3226 h 3697"/>
              <a:gd name="T30" fmla="*/ 1094 w 1556"/>
              <a:gd name="T31" fmla="*/ 3696 h 3697"/>
              <a:gd name="T32" fmla="*/ 778 w 1556"/>
              <a:gd name="T33" fmla="*/ 3217 h 3697"/>
              <a:gd name="T34" fmla="*/ 977 w 1556"/>
              <a:gd name="T35" fmla="*/ 3343 h 3697"/>
              <a:gd name="T36" fmla="*/ 1212 w 1556"/>
              <a:gd name="T37" fmla="*/ 3343 h 3697"/>
              <a:gd name="T38" fmla="*/ 1212 w 1556"/>
              <a:gd name="T39" fmla="*/ 3108 h 3697"/>
              <a:gd name="T40" fmla="*/ 1112 w 1556"/>
              <a:gd name="T41" fmla="*/ 3018 h 3697"/>
              <a:gd name="T42" fmla="*/ 958 w 1556"/>
              <a:gd name="T43" fmla="*/ 2792 h 3697"/>
              <a:gd name="T44" fmla="*/ 1004 w 1556"/>
              <a:gd name="T45" fmla="*/ 794 h 3697"/>
              <a:gd name="T46" fmla="*/ 1121 w 1556"/>
              <a:gd name="T47" fmla="*/ 676 h 3697"/>
              <a:gd name="T48" fmla="*/ 1257 w 1556"/>
              <a:gd name="T49" fmla="*/ 469 h 3697"/>
              <a:gd name="T50" fmla="*/ 1094 w 1556"/>
              <a:gd name="T51" fmla="*/ 297 h 3697"/>
              <a:gd name="T52" fmla="*/ 886 w 1556"/>
              <a:gd name="T53" fmla="*/ 441 h 3697"/>
              <a:gd name="T54" fmla="*/ 669 w 1556"/>
              <a:gd name="T55" fmla="*/ 441 h 3697"/>
              <a:gd name="T56" fmla="*/ 461 w 1556"/>
              <a:gd name="T57" fmla="*/ 297 h 3697"/>
              <a:gd name="T58" fmla="*/ 299 w 1556"/>
              <a:gd name="T59" fmla="*/ 469 h 3697"/>
              <a:gd name="T60" fmla="*/ 434 w 1556"/>
              <a:gd name="T61" fmla="*/ 676 h 3697"/>
              <a:gd name="T62" fmla="*/ 570 w 1556"/>
              <a:gd name="T63" fmla="*/ 812 h 3697"/>
              <a:gd name="T64" fmla="*/ 615 w 1556"/>
              <a:gd name="T65" fmla="*/ 2783 h 3697"/>
              <a:gd name="T66" fmla="*/ 443 w 1556"/>
              <a:gd name="T67" fmla="*/ 3018 h 3697"/>
              <a:gd name="T68" fmla="*/ 344 w 1556"/>
              <a:gd name="T69" fmla="*/ 3108 h 3697"/>
              <a:gd name="T70" fmla="*/ 344 w 1556"/>
              <a:gd name="T71" fmla="*/ 3343 h 3697"/>
              <a:gd name="T72" fmla="*/ 579 w 1556"/>
              <a:gd name="T73" fmla="*/ 3343 h 3697"/>
              <a:gd name="T74" fmla="*/ 778 w 1556"/>
              <a:gd name="T75" fmla="*/ 3217 h 3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556" h="3697">
                <a:moveTo>
                  <a:pt x="1094" y="3696"/>
                </a:moveTo>
                <a:lnTo>
                  <a:pt x="1094" y="3696"/>
                </a:lnTo>
                <a:cubicBezTo>
                  <a:pt x="977" y="3696"/>
                  <a:pt x="868" y="3651"/>
                  <a:pt x="778" y="3569"/>
                </a:cubicBezTo>
                <a:cubicBezTo>
                  <a:pt x="696" y="3651"/>
                  <a:pt x="579" y="3696"/>
                  <a:pt x="461" y="3696"/>
                </a:cubicBezTo>
                <a:cubicBezTo>
                  <a:pt x="344" y="3696"/>
                  <a:pt x="226" y="3641"/>
                  <a:pt x="136" y="3560"/>
                </a:cubicBezTo>
                <a:cubicBezTo>
                  <a:pt x="45" y="3470"/>
                  <a:pt x="0" y="3352"/>
                  <a:pt x="0" y="3226"/>
                </a:cubicBezTo>
                <a:cubicBezTo>
                  <a:pt x="0" y="3099"/>
                  <a:pt x="45" y="2982"/>
                  <a:pt x="136" y="2900"/>
                </a:cubicBezTo>
                <a:cubicBezTo>
                  <a:pt x="217" y="2810"/>
                  <a:pt x="217" y="2810"/>
                  <a:pt x="217" y="2810"/>
                </a:cubicBezTo>
                <a:cubicBezTo>
                  <a:pt x="226" y="2810"/>
                  <a:pt x="226" y="2810"/>
                  <a:pt x="226" y="2810"/>
                </a:cubicBezTo>
                <a:cubicBezTo>
                  <a:pt x="317" y="2719"/>
                  <a:pt x="317" y="2719"/>
                  <a:pt x="317" y="2719"/>
                </a:cubicBezTo>
                <a:cubicBezTo>
                  <a:pt x="317" y="975"/>
                  <a:pt x="317" y="975"/>
                  <a:pt x="317" y="975"/>
                </a:cubicBezTo>
                <a:cubicBezTo>
                  <a:pt x="226" y="884"/>
                  <a:pt x="226" y="884"/>
                  <a:pt x="226" y="884"/>
                </a:cubicBezTo>
                <a:cubicBezTo>
                  <a:pt x="226" y="884"/>
                  <a:pt x="226" y="884"/>
                  <a:pt x="217" y="884"/>
                </a:cubicBezTo>
                <a:cubicBezTo>
                  <a:pt x="136" y="794"/>
                  <a:pt x="136" y="794"/>
                  <a:pt x="136" y="794"/>
                </a:cubicBezTo>
                <a:cubicBezTo>
                  <a:pt x="45" y="712"/>
                  <a:pt x="0" y="595"/>
                  <a:pt x="0" y="469"/>
                </a:cubicBezTo>
                <a:cubicBezTo>
                  <a:pt x="0" y="342"/>
                  <a:pt x="45" y="224"/>
                  <a:pt x="136" y="135"/>
                </a:cubicBezTo>
                <a:cubicBezTo>
                  <a:pt x="226" y="54"/>
                  <a:pt x="344" y="0"/>
                  <a:pt x="461" y="0"/>
                </a:cubicBezTo>
                <a:cubicBezTo>
                  <a:pt x="579" y="0"/>
                  <a:pt x="696" y="45"/>
                  <a:pt x="778" y="126"/>
                </a:cubicBezTo>
                <a:cubicBezTo>
                  <a:pt x="868" y="45"/>
                  <a:pt x="977" y="0"/>
                  <a:pt x="1094" y="0"/>
                </a:cubicBezTo>
                <a:cubicBezTo>
                  <a:pt x="1221" y="0"/>
                  <a:pt x="1329" y="54"/>
                  <a:pt x="1420" y="135"/>
                </a:cubicBezTo>
                <a:cubicBezTo>
                  <a:pt x="1510" y="224"/>
                  <a:pt x="1555" y="342"/>
                  <a:pt x="1555" y="469"/>
                </a:cubicBezTo>
                <a:cubicBezTo>
                  <a:pt x="1555" y="595"/>
                  <a:pt x="1510" y="712"/>
                  <a:pt x="1420" y="794"/>
                </a:cubicBezTo>
                <a:cubicBezTo>
                  <a:pt x="1338" y="884"/>
                  <a:pt x="1338" y="884"/>
                  <a:pt x="1338" y="884"/>
                </a:cubicBezTo>
                <a:cubicBezTo>
                  <a:pt x="1329" y="884"/>
                  <a:pt x="1329" y="884"/>
                  <a:pt x="1329" y="884"/>
                </a:cubicBezTo>
                <a:cubicBezTo>
                  <a:pt x="1257" y="966"/>
                  <a:pt x="1257" y="966"/>
                  <a:pt x="1257" y="966"/>
                </a:cubicBezTo>
                <a:cubicBezTo>
                  <a:pt x="1257" y="2728"/>
                  <a:pt x="1257" y="2728"/>
                  <a:pt x="1257" y="2728"/>
                </a:cubicBezTo>
                <a:cubicBezTo>
                  <a:pt x="1329" y="2810"/>
                  <a:pt x="1329" y="2810"/>
                  <a:pt x="1329" y="2810"/>
                </a:cubicBezTo>
                <a:lnTo>
                  <a:pt x="1338" y="2810"/>
                </a:lnTo>
                <a:cubicBezTo>
                  <a:pt x="1420" y="2900"/>
                  <a:pt x="1420" y="2900"/>
                  <a:pt x="1420" y="2900"/>
                </a:cubicBezTo>
                <a:cubicBezTo>
                  <a:pt x="1510" y="2982"/>
                  <a:pt x="1555" y="3099"/>
                  <a:pt x="1555" y="3226"/>
                </a:cubicBezTo>
                <a:cubicBezTo>
                  <a:pt x="1555" y="3352"/>
                  <a:pt x="1510" y="3470"/>
                  <a:pt x="1420" y="3560"/>
                </a:cubicBezTo>
                <a:cubicBezTo>
                  <a:pt x="1329" y="3641"/>
                  <a:pt x="1221" y="3696"/>
                  <a:pt x="1094" y="3696"/>
                </a:cubicBezTo>
                <a:close/>
                <a:moveTo>
                  <a:pt x="778" y="3217"/>
                </a:moveTo>
                <a:lnTo>
                  <a:pt x="778" y="3217"/>
                </a:lnTo>
                <a:cubicBezTo>
                  <a:pt x="814" y="3217"/>
                  <a:pt x="859" y="3226"/>
                  <a:pt x="886" y="3253"/>
                </a:cubicBezTo>
                <a:cubicBezTo>
                  <a:pt x="977" y="3343"/>
                  <a:pt x="977" y="3343"/>
                  <a:pt x="977" y="3343"/>
                </a:cubicBezTo>
                <a:cubicBezTo>
                  <a:pt x="1004" y="3379"/>
                  <a:pt x="1049" y="3398"/>
                  <a:pt x="1094" y="3398"/>
                </a:cubicBezTo>
                <a:cubicBezTo>
                  <a:pt x="1139" y="3398"/>
                  <a:pt x="1175" y="3379"/>
                  <a:pt x="1212" y="3343"/>
                </a:cubicBezTo>
                <a:cubicBezTo>
                  <a:pt x="1239" y="3316"/>
                  <a:pt x="1257" y="3271"/>
                  <a:pt x="1257" y="3226"/>
                </a:cubicBezTo>
                <a:cubicBezTo>
                  <a:pt x="1257" y="3181"/>
                  <a:pt x="1239" y="3135"/>
                  <a:pt x="1212" y="3108"/>
                </a:cubicBezTo>
                <a:cubicBezTo>
                  <a:pt x="1121" y="3018"/>
                  <a:pt x="1121" y="3018"/>
                  <a:pt x="1121" y="3018"/>
                </a:cubicBezTo>
                <a:cubicBezTo>
                  <a:pt x="1121" y="3018"/>
                  <a:pt x="1121" y="3018"/>
                  <a:pt x="1112" y="3018"/>
                </a:cubicBezTo>
                <a:cubicBezTo>
                  <a:pt x="1004" y="2900"/>
                  <a:pt x="1004" y="2900"/>
                  <a:pt x="1004" y="2900"/>
                </a:cubicBezTo>
                <a:cubicBezTo>
                  <a:pt x="977" y="2873"/>
                  <a:pt x="958" y="2837"/>
                  <a:pt x="958" y="2792"/>
                </a:cubicBezTo>
                <a:cubicBezTo>
                  <a:pt x="958" y="903"/>
                  <a:pt x="958" y="903"/>
                  <a:pt x="958" y="903"/>
                </a:cubicBezTo>
                <a:cubicBezTo>
                  <a:pt x="958" y="857"/>
                  <a:pt x="977" y="821"/>
                  <a:pt x="1004" y="794"/>
                </a:cubicBezTo>
                <a:cubicBezTo>
                  <a:pt x="1112" y="676"/>
                  <a:pt x="1112" y="676"/>
                  <a:pt x="1112" y="676"/>
                </a:cubicBezTo>
                <a:cubicBezTo>
                  <a:pt x="1121" y="676"/>
                  <a:pt x="1121" y="676"/>
                  <a:pt x="1121" y="676"/>
                </a:cubicBezTo>
                <a:cubicBezTo>
                  <a:pt x="1212" y="586"/>
                  <a:pt x="1212" y="586"/>
                  <a:pt x="1212" y="586"/>
                </a:cubicBezTo>
                <a:cubicBezTo>
                  <a:pt x="1239" y="559"/>
                  <a:pt x="1257" y="514"/>
                  <a:pt x="1257" y="469"/>
                </a:cubicBezTo>
                <a:cubicBezTo>
                  <a:pt x="1257" y="423"/>
                  <a:pt x="1239" y="378"/>
                  <a:pt x="1212" y="351"/>
                </a:cubicBezTo>
                <a:cubicBezTo>
                  <a:pt x="1175" y="315"/>
                  <a:pt x="1139" y="297"/>
                  <a:pt x="1094" y="297"/>
                </a:cubicBezTo>
                <a:cubicBezTo>
                  <a:pt x="1049" y="297"/>
                  <a:pt x="1004" y="315"/>
                  <a:pt x="977" y="351"/>
                </a:cubicBezTo>
                <a:cubicBezTo>
                  <a:pt x="886" y="441"/>
                  <a:pt x="886" y="441"/>
                  <a:pt x="886" y="441"/>
                </a:cubicBezTo>
                <a:cubicBezTo>
                  <a:pt x="859" y="469"/>
                  <a:pt x="814" y="478"/>
                  <a:pt x="778" y="478"/>
                </a:cubicBezTo>
                <a:cubicBezTo>
                  <a:pt x="741" y="478"/>
                  <a:pt x="696" y="469"/>
                  <a:pt x="669" y="441"/>
                </a:cubicBezTo>
                <a:cubicBezTo>
                  <a:pt x="579" y="351"/>
                  <a:pt x="579" y="351"/>
                  <a:pt x="579" y="351"/>
                </a:cubicBezTo>
                <a:cubicBezTo>
                  <a:pt x="552" y="315"/>
                  <a:pt x="507" y="297"/>
                  <a:pt x="461" y="297"/>
                </a:cubicBezTo>
                <a:cubicBezTo>
                  <a:pt x="416" y="297"/>
                  <a:pt x="380" y="315"/>
                  <a:pt x="344" y="351"/>
                </a:cubicBezTo>
                <a:cubicBezTo>
                  <a:pt x="317" y="378"/>
                  <a:pt x="299" y="423"/>
                  <a:pt x="299" y="469"/>
                </a:cubicBezTo>
                <a:cubicBezTo>
                  <a:pt x="299" y="514"/>
                  <a:pt x="317" y="559"/>
                  <a:pt x="344" y="586"/>
                </a:cubicBezTo>
                <a:cubicBezTo>
                  <a:pt x="434" y="676"/>
                  <a:pt x="434" y="676"/>
                  <a:pt x="434" y="676"/>
                </a:cubicBezTo>
                <a:lnTo>
                  <a:pt x="443" y="676"/>
                </a:lnTo>
                <a:cubicBezTo>
                  <a:pt x="570" y="812"/>
                  <a:pt x="570" y="812"/>
                  <a:pt x="570" y="812"/>
                </a:cubicBezTo>
                <a:cubicBezTo>
                  <a:pt x="597" y="839"/>
                  <a:pt x="615" y="875"/>
                  <a:pt x="615" y="912"/>
                </a:cubicBezTo>
                <a:cubicBezTo>
                  <a:pt x="615" y="2783"/>
                  <a:pt x="615" y="2783"/>
                  <a:pt x="615" y="2783"/>
                </a:cubicBezTo>
                <a:cubicBezTo>
                  <a:pt x="615" y="2819"/>
                  <a:pt x="597" y="2855"/>
                  <a:pt x="570" y="2882"/>
                </a:cubicBezTo>
                <a:cubicBezTo>
                  <a:pt x="443" y="3018"/>
                  <a:pt x="443" y="3018"/>
                  <a:pt x="443" y="3018"/>
                </a:cubicBezTo>
                <a:lnTo>
                  <a:pt x="434" y="3018"/>
                </a:lnTo>
                <a:cubicBezTo>
                  <a:pt x="344" y="3108"/>
                  <a:pt x="344" y="3108"/>
                  <a:pt x="344" y="3108"/>
                </a:cubicBezTo>
                <a:cubicBezTo>
                  <a:pt x="317" y="3135"/>
                  <a:pt x="299" y="3181"/>
                  <a:pt x="299" y="3226"/>
                </a:cubicBezTo>
                <a:cubicBezTo>
                  <a:pt x="299" y="3271"/>
                  <a:pt x="317" y="3316"/>
                  <a:pt x="344" y="3343"/>
                </a:cubicBezTo>
                <a:cubicBezTo>
                  <a:pt x="380" y="3379"/>
                  <a:pt x="416" y="3398"/>
                  <a:pt x="461" y="3398"/>
                </a:cubicBezTo>
                <a:cubicBezTo>
                  <a:pt x="507" y="3398"/>
                  <a:pt x="552" y="3379"/>
                  <a:pt x="579" y="3343"/>
                </a:cubicBezTo>
                <a:cubicBezTo>
                  <a:pt x="669" y="3253"/>
                  <a:pt x="669" y="3253"/>
                  <a:pt x="669" y="3253"/>
                </a:cubicBezTo>
                <a:cubicBezTo>
                  <a:pt x="696" y="3226"/>
                  <a:pt x="741" y="3217"/>
                  <a:pt x="778" y="32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3" name="Freeform 432">
            <a:extLst>
              <a:ext uri="{FF2B5EF4-FFF2-40B4-BE49-F238E27FC236}">
                <a16:creationId xmlns:a16="http://schemas.microsoft.com/office/drawing/2014/main" id="{2BF8F17C-4C05-3E41-92B1-40D7C3279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2834" y="6505530"/>
            <a:ext cx="1790551" cy="4055761"/>
          </a:xfrm>
          <a:custGeom>
            <a:avLst/>
            <a:gdLst>
              <a:gd name="T0" fmla="*/ 1446 w 1682"/>
              <a:gd name="T1" fmla="*/ 235 h 3806"/>
              <a:gd name="T2" fmla="*/ 1356 w 1682"/>
              <a:gd name="T3" fmla="*/ 894 h 3806"/>
              <a:gd name="T4" fmla="*/ 1257 w 1682"/>
              <a:gd name="T5" fmla="*/ 2811 h 3806"/>
              <a:gd name="T6" fmla="*/ 1446 w 1682"/>
              <a:gd name="T7" fmla="*/ 2991 h 3806"/>
              <a:gd name="T8" fmla="*/ 1446 w 1682"/>
              <a:gd name="T9" fmla="*/ 3570 h 3806"/>
              <a:gd name="T10" fmla="*/ 841 w 1682"/>
              <a:gd name="T11" fmla="*/ 3543 h 3806"/>
              <a:gd name="T12" fmla="*/ 244 w 1682"/>
              <a:gd name="T13" fmla="*/ 3570 h 3806"/>
              <a:gd name="T14" fmla="*/ 325 w 1682"/>
              <a:gd name="T15" fmla="*/ 2910 h 3806"/>
              <a:gd name="T16" fmla="*/ 434 w 1682"/>
              <a:gd name="T17" fmla="*/ 1012 h 3806"/>
              <a:gd name="T18" fmla="*/ 244 w 1682"/>
              <a:gd name="T19" fmla="*/ 813 h 3806"/>
              <a:gd name="T20" fmla="*/ 524 w 1682"/>
              <a:gd name="T21" fmla="*/ 118 h 3806"/>
              <a:gd name="T22" fmla="*/ 868 w 1682"/>
              <a:gd name="T23" fmla="*/ 235 h 3806"/>
              <a:gd name="T24" fmla="*/ 841 w 1682"/>
              <a:gd name="T25" fmla="*/ 478 h 3806"/>
              <a:gd name="T26" fmla="*/ 524 w 1682"/>
              <a:gd name="T27" fmla="*/ 297 h 3806"/>
              <a:gd name="T28" fmla="*/ 371 w 1682"/>
              <a:gd name="T29" fmla="*/ 686 h 3806"/>
              <a:gd name="T30" fmla="*/ 588 w 1682"/>
              <a:gd name="T31" fmla="*/ 903 h 3806"/>
              <a:gd name="T32" fmla="*/ 588 w 1682"/>
              <a:gd name="T33" fmla="*/ 2901 h 3806"/>
              <a:gd name="T34" fmla="*/ 362 w 1682"/>
              <a:gd name="T35" fmla="*/ 3118 h 3806"/>
              <a:gd name="T36" fmla="*/ 524 w 1682"/>
              <a:gd name="T37" fmla="*/ 3507 h 3806"/>
              <a:gd name="T38" fmla="*/ 841 w 1682"/>
              <a:gd name="T39" fmla="*/ 3326 h 3806"/>
              <a:gd name="T40" fmla="*/ 1157 w 1682"/>
              <a:gd name="T41" fmla="*/ 3507 h 3806"/>
              <a:gd name="T42" fmla="*/ 1320 w 1682"/>
              <a:gd name="T43" fmla="*/ 3118 h 3806"/>
              <a:gd name="T44" fmla="*/ 1112 w 1682"/>
              <a:gd name="T45" fmla="*/ 2910 h 3806"/>
              <a:gd name="T46" fmla="*/ 1112 w 1682"/>
              <a:gd name="T47" fmla="*/ 894 h 3806"/>
              <a:gd name="T48" fmla="*/ 1320 w 1682"/>
              <a:gd name="T49" fmla="*/ 686 h 3806"/>
              <a:gd name="T50" fmla="*/ 1157 w 1682"/>
              <a:gd name="T51" fmla="*/ 297 h 3806"/>
              <a:gd name="T52" fmla="*/ 841 w 1682"/>
              <a:gd name="T53" fmla="*/ 478 h 3806"/>
              <a:gd name="T54" fmla="*/ 841 w 1682"/>
              <a:gd name="T55" fmla="*/ 100 h 3806"/>
              <a:gd name="T56" fmla="*/ 0 w 1682"/>
              <a:gd name="T57" fmla="*/ 524 h 3806"/>
              <a:gd name="T58" fmla="*/ 244 w 1682"/>
              <a:gd name="T59" fmla="*/ 984 h 3806"/>
              <a:gd name="T60" fmla="*/ 244 w 1682"/>
              <a:gd name="T61" fmla="*/ 2820 h 3806"/>
              <a:gd name="T62" fmla="*/ 0 w 1682"/>
              <a:gd name="T63" fmla="*/ 3281 h 3806"/>
              <a:gd name="T64" fmla="*/ 841 w 1682"/>
              <a:gd name="T65" fmla="*/ 3706 h 3806"/>
              <a:gd name="T66" fmla="*/ 1681 w 1682"/>
              <a:gd name="T67" fmla="*/ 3281 h 3806"/>
              <a:gd name="T68" fmla="*/ 1528 w 1682"/>
              <a:gd name="T69" fmla="*/ 2910 h 3806"/>
              <a:gd name="T70" fmla="*/ 1383 w 1682"/>
              <a:gd name="T71" fmla="*/ 2765 h 3806"/>
              <a:gd name="T72" fmla="*/ 1437 w 1682"/>
              <a:gd name="T73" fmla="*/ 984 h 3806"/>
              <a:gd name="T74" fmla="*/ 1528 w 1682"/>
              <a:gd name="T75" fmla="*/ 154 h 3806"/>
              <a:gd name="T76" fmla="*/ 841 w 1682"/>
              <a:gd name="T77" fmla="*/ 596 h 3806"/>
              <a:gd name="T78" fmla="*/ 1076 w 1682"/>
              <a:gd name="T79" fmla="*/ 442 h 3806"/>
              <a:gd name="T80" fmla="*/ 1266 w 1682"/>
              <a:gd name="T81" fmla="*/ 524 h 3806"/>
              <a:gd name="T82" fmla="*/ 1139 w 1682"/>
              <a:gd name="T83" fmla="*/ 695 h 3806"/>
              <a:gd name="T84" fmla="*/ 958 w 1682"/>
              <a:gd name="T85" fmla="*/ 2847 h 3806"/>
              <a:gd name="T86" fmla="*/ 1139 w 1682"/>
              <a:gd name="T87" fmla="*/ 3118 h 3806"/>
              <a:gd name="T88" fmla="*/ 1229 w 1682"/>
              <a:gd name="T89" fmla="*/ 3353 h 3806"/>
              <a:gd name="T90" fmla="*/ 985 w 1682"/>
              <a:gd name="T91" fmla="*/ 3272 h 3806"/>
              <a:gd name="T92" fmla="*/ 606 w 1682"/>
              <a:gd name="T93" fmla="*/ 3353 h 3806"/>
              <a:gd name="T94" fmla="*/ 416 w 1682"/>
              <a:gd name="T95" fmla="*/ 3281 h 3806"/>
              <a:gd name="T96" fmla="*/ 551 w 1682"/>
              <a:gd name="T97" fmla="*/ 3109 h 3806"/>
              <a:gd name="T98" fmla="*/ 732 w 1682"/>
              <a:gd name="T99" fmla="*/ 967 h 3806"/>
              <a:gd name="T100" fmla="*/ 542 w 1682"/>
              <a:gd name="T101" fmla="*/ 686 h 3806"/>
              <a:gd name="T102" fmla="*/ 452 w 1682"/>
              <a:gd name="T103" fmla="*/ 442 h 3806"/>
              <a:gd name="T104" fmla="*/ 696 w 1682"/>
              <a:gd name="T105" fmla="*/ 533 h 3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682" h="3806">
                <a:moveTo>
                  <a:pt x="1157" y="118"/>
                </a:moveTo>
                <a:lnTo>
                  <a:pt x="1157" y="118"/>
                </a:lnTo>
                <a:cubicBezTo>
                  <a:pt x="1266" y="118"/>
                  <a:pt x="1365" y="163"/>
                  <a:pt x="1446" y="235"/>
                </a:cubicBezTo>
                <a:cubicBezTo>
                  <a:pt x="1519" y="316"/>
                  <a:pt x="1564" y="415"/>
                  <a:pt x="1564" y="524"/>
                </a:cubicBezTo>
                <a:cubicBezTo>
                  <a:pt x="1564" y="632"/>
                  <a:pt x="1519" y="731"/>
                  <a:pt x="1446" y="813"/>
                </a:cubicBezTo>
                <a:cubicBezTo>
                  <a:pt x="1356" y="894"/>
                  <a:pt x="1356" y="894"/>
                  <a:pt x="1356" y="894"/>
                </a:cubicBezTo>
                <a:lnTo>
                  <a:pt x="1356" y="903"/>
                </a:lnTo>
                <a:cubicBezTo>
                  <a:pt x="1257" y="994"/>
                  <a:pt x="1257" y="994"/>
                  <a:pt x="1257" y="994"/>
                </a:cubicBezTo>
                <a:cubicBezTo>
                  <a:pt x="1257" y="2811"/>
                  <a:pt x="1257" y="2811"/>
                  <a:pt x="1257" y="2811"/>
                </a:cubicBezTo>
                <a:cubicBezTo>
                  <a:pt x="1356" y="2901"/>
                  <a:pt x="1356" y="2901"/>
                  <a:pt x="1356" y="2901"/>
                </a:cubicBezTo>
                <a:lnTo>
                  <a:pt x="1356" y="2910"/>
                </a:lnTo>
                <a:cubicBezTo>
                  <a:pt x="1446" y="2991"/>
                  <a:pt x="1446" y="2991"/>
                  <a:pt x="1446" y="2991"/>
                </a:cubicBezTo>
                <a:lnTo>
                  <a:pt x="1446" y="2991"/>
                </a:lnTo>
                <a:cubicBezTo>
                  <a:pt x="1519" y="3073"/>
                  <a:pt x="1564" y="3172"/>
                  <a:pt x="1564" y="3281"/>
                </a:cubicBezTo>
                <a:cubicBezTo>
                  <a:pt x="1564" y="3389"/>
                  <a:pt x="1519" y="3489"/>
                  <a:pt x="1446" y="3570"/>
                </a:cubicBezTo>
                <a:cubicBezTo>
                  <a:pt x="1365" y="3642"/>
                  <a:pt x="1266" y="3687"/>
                  <a:pt x="1157" y="3687"/>
                </a:cubicBezTo>
                <a:cubicBezTo>
                  <a:pt x="1049" y="3687"/>
                  <a:pt x="940" y="3642"/>
                  <a:pt x="868" y="3570"/>
                </a:cubicBezTo>
                <a:cubicBezTo>
                  <a:pt x="841" y="3543"/>
                  <a:pt x="841" y="3543"/>
                  <a:pt x="841" y="3543"/>
                </a:cubicBezTo>
                <a:cubicBezTo>
                  <a:pt x="813" y="3570"/>
                  <a:pt x="813" y="3570"/>
                  <a:pt x="813" y="3570"/>
                </a:cubicBezTo>
                <a:cubicBezTo>
                  <a:pt x="741" y="3642"/>
                  <a:pt x="633" y="3687"/>
                  <a:pt x="524" y="3687"/>
                </a:cubicBezTo>
                <a:cubicBezTo>
                  <a:pt x="416" y="3687"/>
                  <a:pt x="316" y="3642"/>
                  <a:pt x="244" y="3570"/>
                </a:cubicBezTo>
                <a:cubicBezTo>
                  <a:pt x="163" y="3489"/>
                  <a:pt x="117" y="3389"/>
                  <a:pt x="117" y="3281"/>
                </a:cubicBezTo>
                <a:cubicBezTo>
                  <a:pt x="117" y="3172"/>
                  <a:pt x="163" y="3073"/>
                  <a:pt x="244" y="2991"/>
                </a:cubicBezTo>
                <a:cubicBezTo>
                  <a:pt x="325" y="2910"/>
                  <a:pt x="325" y="2910"/>
                  <a:pt x="325" y="2910"/>
                </a:cubicBezTo>
                <a:cubicBezTo>
                  <a:pt x="325" y="2910"/>
                  <a:pt x="325" y="2901"/>
                  <a:pt x="334" y="2901"/>
                </a:cubicBezTo>
                <a:cubicBezTo>
                  <a:pt x="434" y="2792"/>
                  <a:pt x="434" y="2792"/>
                  <a:pt x="434" y="2792"/>
                </a:cubicBezTo>
                <a:cubicBezTo>
                  <a:pt x="434" y="1012"/>
                  <a:pt x="434" y="1012"/>
                  <a:pt x="434" y="1012"/>
                </a:cubicBezTo>
                <a:cubicBezTo>
                  <a:pt x="334" y="903"/>
                  <a:pt x="334" y="903"/>
                  <a:pt x="334" y="903"/>
                </a:cubicBezTo>
                <a:cubicBezTo>
                  <a:pt x="325" y="903"/>
                  <a:pt x="325" y="894"/>
                  <a:pt x="325" y="894"/>
                </a:cubicBezTo>
                <a:cubicBezTo>
                  <a:pt x="244" y="813"/>
                  <a:pt x="244" y="813"/>
                  <a:pt x="244" y="813"/>
                </a:cubicBezTo>
                <a:cubicBezTo>
                  <a:pt x="163" y="731"/>
                  <a:pt x="117" y="632"/>
                  <a:pt x="117" y="524"/>
                </a:cubicBezTo>
                <a:cubicBezTo>
                  <a:pt x="117" y="415"/>
                  <a:pt x="163" y="316"/>
                  <a:pt x="244" y="235"/>
                </a:cubicBezTo>
                <a:cubicBezTo>
                  <a:pt x="316" y="163"/>
                  <a:pt x="416" y="118"/>
                  <a:pt x="524" y="118"/>
                </a:cubicBezTo>
                <a:cubicBezTo>
                  <a:pt x="633" y="118"/>
                  <a:pt x="741" y="163"/>
                  <a:pt x="813" y="235"/>
                </a:cubicBezTo>
                <a:cubicBezTo>
                  <a:pt x="841" y="262"/>
                  <a:pt x="841" y="262"/>
                  <a:pt x="841" y="262"/>
                </a:cubicBezTo>
                <a:cubicBezTo>
                  <a:pt x="868" y="235"/>
                  <a:pt x="868" y="235"/>
                  <a:pt x="868" y="235"/>
                </a:cubicBezTo>
                <a:cubicBezTo>
                  <a:pt x="940" y="163"/>
                  <a:pt x="1049" y="118"/>
                  <a:pt x="1157" y="118"/>
                </a:cubicBezTo>
                <a:lnTo>
                  <a:pt x="841" y="478"/>
                </a:lnTo>
                <a:lnTo>
                  <a:pt x="841" y="478"/>
                </a:lnTo>
                <a:cubicBezTo>
                  <a:pt x="823" y="478"/>
                  <a:pt x="796" y="469"/>
                  <a:pt x="777" y="451"/>
                </a:cubicBezTo>
                <a:cubicBezTo>
                  <a:pt x="687" y="361"/>
                  <a:pt x="687" y="361"/>
                  <a:pt x="687" y="361"/>
                </a:cubicBezTo>
                <a:cubicBezTo>
                  <a:pt x="642" y="316"/>
                  <a:pt x="588" y="297"/>
                  <a:pt x="524" y="297"/>
                </a:cubicBezTo>
                <a:cubicBezTo>
                  <a:pt x="470" y="297"/>
                  <a:pt x="407" y="316"/>
                  <a:pt x="371" y="361"/>
                </a:cubicBezTo>
                <a:cubicBezTo>
                  <a:pt x="325" y="406"/>
                  <a:pt x="298" y="460"/>
                  <a:pt x="298" y="524"/>
                </a:cubicBezTo>
                <a:cubicBezTo>
                  <a:pt x="298" y="587"/>
                  <a:pt x="325" y="641"/>
                  <a:pt x="371" y="686"/>
                </a:cubicBezTo>
                <a:cubicBezTo>
                  <a:pt x="452" y="777"/>
                  <a:pt x="452" y="777"/>
                  <a:pt x="452" y="777"/>
                </a:cubicBezTo>
                <a:cubicBezTo>
                  <a:pt x="461" y="777"/>
                  <a:pt x="461" y="777"/>
                  <a:pt x="461" y="777"/>
                </a:cubicBezTo>
                <a:cubicBezTo>
                  <a:pt x="588" y="903"/>
                  <a:pt x="588" y="903"/>
                  <a:pt x="588" y="903"/>
                </a:cubicBezTo>
                <a:cubicBezTo>
                  <a:pt x="606" y="921"/>
                  <a:pt x="615" y="948"/>
                  <a:pt x="615" y="967"/>
                </a:cubicBezTo>
                <a:cubicBezTo>
                  <a:pt x="615" y="2838"/>
                  <a:pt x="615" y="2838"/>
                  <a:pt x="615" y="2838"/>
                </a:cubicBezTo>
                <a:cubicBezTo>
                  <a:pt x="615" y="2856"/>
                  <a:pt x="606" y="2883"/>
                  <a:pt x="588" y="2901"/>
                </a:cubicBezTo>
                <a:cubicBezTo>
                  <a:pt x="461" y="3028"/>
                  <a:pt x="461" y="3028"/>
                  <a:pt x="461" y="3028"/>
                </a:cubicBezTo>
                <a:cubicBezTo>
                  <a:pt x="461" y="3028"/>
                  <a:pt x="461" y="3028"/>
                  <a:pt x="452" y="3028"/>
                </a:cubicBezTo>
                <a:cubicBezTo>
                  <a:pt x="362" y="3118"/>
                  <a:pt x="362" y="3118"/>
                  <a:pt x="362" y="3118"/>
                </a:cubicBezTo>
                <a:cubicBezTo>
                  <a:pt x="325" y="3163"/>
                  <a:pt x="298" y="3217"/>
                  <a:pt x="298" y="3281"/>
                </a:cubicBezTo>
                <a:cubicBezTo>
                  <a:pt x="298" y="3344"/>
                  <a:pt x="325" y="3398"/>
                  <a:pt x="371" y="3443"/>
                </a:cubicBezTo>
                <a:cubicBezTo>
                  <a:pt x="407" y="3489"/>
                  <a:pt x="470" y="3507"/>
                  <a:pt x="524" y="3507"/>
                </a:cubicBezTo>
                <a:cubicBezTo>
                  <a:pt x="588" y="3507"/>
                  <a:pt x="642" y="3489"/>
                  <a:pt x="687" y="3443"/>
                </a:cubicBezTo>
                <a:cubicBezTo>
                  <a:pt x="777" y="3353"/>
                  <a:pt x="777" y="3353"/>
                  <a:pt x="777" y="3353"/>
                </a:cubicBezTo>
                <a:cubicBezTo>
                  <a:pt x="796" y="3335"/>
                  <a:pt x="813" y="3326"/>
                  <a:pt x="841" y="3326"/>
                </a:cubicBezTo>
                <a:cubicBezTo>
                  <a:pt x="868" y="3326"/>
                  <a:pt x="886" y="3335"/>
                  <a:pt x="904" y="3353"/>
                </a:cubicBezTo>
                <a:cubicBezTo>
                  <a:pt x="994" y="3443"/>
                  <a:pt x="994" y="3443"/>
                  <a:pt x="994" y="3443"/>
                </a:cubicBezTo>
                <a:cubicBezTo>
                  <a:pt x="1040" y="3489"/>
                  <a:pt x="1094" y="3507"/>
                  <a:pt x="1157" y="3507"/>
                </a:cubicBezTo>
                <a:cubicBezTo>
                  <a:pt x="1211" y="3507"/>
                  <a:pt x="1275" y="3489"/>
                  <a:pt x="1320" y="3443"/>
                </a:cubicBezTo>
                <a:cubicBezTo>
                  <a:pt x="1356" y="3398"/>
                  <a:pt x="1383" y="3344"/>
                  <a:pt x="1383" y="3281"/>
                </a:cubicBezTo>
                <a:cubicBezTo>
                  <a:pt x="1383" y="3217"/>
                  <a:pt x="1356" y="3163"/>
                  <a:pt x="1320" y="3118"/>
                </a:cubicBezTo>
                <a:cubicBezTo>
                  <a:pt x="1229" y="3028"/>
                  <a:pt x="1229" y="3028"/>
                  <a:pt x="1229" y="3028"/>
                </a:cubicBezTo>
                <a:cubicBezTo>
                  <a:pt x="1220" y="3028"/>
                  <a:pt x="1220" y="3028"/>
                  <a:pt x="1220" y="3028"/>
                </a:cubicBezTo>
                <a:cubicBezTo>
                  <a:pt x="1112" y="2910"/>
                  <a:pt x="1112" y="2910"/>
                  <a:pt x="1112" y="2910"/>
                </a:cubicBezTo>
                <a:cubicBezTo>
                  <a:pt x="1094" y="2892"/>
                  <a:pt x="1085" y="2874"/>
                  <a:pt x="1085" y="2847"/>
                </a:cubicBezTo>
                <a:cubicBezTo>
                  <a:pt x="1085" y="958"/>
                  <a:pt x="1085" y="958"/>
                  <a:pt x="1085" y="958"/>
                </a:cubicBezTo>
                <a:cubicBezTo>
                  <a:pt x="1085" y="930"/>
                  <a:pt x="1094" y="912"/>
                  <a:pt x="1112" y="894"/>
                </a:cubicBezTo>
                <a:cubicBezTo>
                  <a:pt x="1220" y="777"/>
                  <a:pt x="1220" y="777"/>
                  <a:pt x="1220" y="777"/>
                </a:cubicBezTo>
                <a:cubicBezTo>
                  <a:pt x="1220" y="777"/>
                  <a:pt x="1220" y="777"/>
                  <a:pt x="1229" y="777"/>
                </a:cubicBezTo>
                <a:cubicBezTo>
                  <a:pt x="1320" y="686"/>
                  <a:pt x="1320" y="686"/>
                  <a:pt x="1320" y="686"/>
                </a:cubicBezTo>
                <a:cubicBezTo>
                  <a:pt x="1356" y="641"/>
                  <a:pt x="1383" y="587"/>
                  <a:pt x="1383" y="524"/>
                </a:cubicBezTo>
                <a:cubicBezTo>
                  <a:pt x="1383" y="460"/>
                  <a:pt x="1356" y="406"/>
                  <a:pt x="1320" y="361"/>
                </a:cubicBezTo>
                <a:cubicBezTo>
                  <a:pt x="1275" y="316"/>
                  <a:pt x="1211" y="297"/>
                  <a:pt x="1157" y="297"/>
                </a:cubicBezTo>
                <a:cubicBezTo>
                  <a:pt x="1094" y="297"/>
                  <a:pt x="1040" y="316"/>
                  <a:pt x="994" y="361"/>
                </a:cubicBezTo>
                <a:cubicBezTo>
                  <a:pt x="904" y="451"/>
                  <a:pt x="904" y="451"/>
                  <a:pt x="904" y="451"/>
                </a:cubicBezTo>
                <a:cubicBezTo>
                  <a:pt x="886" y="469"/>
                  <a:pt x="868" y="478"/>
                  <a:pt x="841" y="478"/>
                </a:cubicBezTo>
                <a:lnTo>
                  <a:pt x="1157" y="0"/>
                </a:lnTo>
                <a:lnTo>
                  <a:pt x="1157" y="0"/>
                </a:lnTo>
                <a:cubicBezTo>
                  <a:pt x="1040" y="0"/>
                  <a:pt x="931" y="36"/>
                  <a:pt x="841" y="100"/>
                </a:cubicBezTo>
                <a:cubicBezTo>
                  <a:pt x="750" y="36"/>
                  <a:pt x="642" y="0"/>
                  <a:pt x="524" y="0"/>
                </a:cubicBezTo>
                <a:cubicBezTo>
                  <a:pt x="389" y="0"/>
                  <a:pt x="253" y="55"/>
                  <a:pt x="154" y="154"/>
                </a:cubicBezTo>
                <a:cubicBezTo>
                  <a:pt x="54" y="253"/>
                  <a:pt x="0" y="379"/>
                  <a:pt x="0" y="524"/>
                </a:cubicBezTo>
                <a:cubicBezTo>
                  <a:pt x="0" y="659"/>
                  <a:pt x="54" y="795"/>
                  <a:pt x="154" y="894"/>
                </a:cubicBezTo>
                <a:cubicBezTo>
                  <a:pt x="244" y="984"/>
                  <a:pt x="244" y="984"/>
                  <a:pt x="244" y="984"/>
                </a:cubicBezTo>
                <a:lnTo>
                  <a:pt x="244" y="984"/>
                </a:lnTo>
                <a:cubicBezTo>
                  <a:pt x="316" y="1057"/>
                  <a:pt x="316" y="1057"/>
                  <a:pt x="316" y="1057"/>
                </a:cubicBezTo>
                <a:cubicBezTo>
                  <a:pt x="316" y="2747"/>
                  <a:pt x="316" y="2747"/>
                  <a:pt x="316" y="2747"/>
                </a:cubicBezTo>
                <a:cubicBezTo>
                  <a:pt x="244" y="2820"/>
                  <a:pt x="244" y="2820"/>
                  <a:pt x="244" y="2820"/>
                </a:cubicBezTo>
                <a:lnTo>
                  <a:pt x="244" y="2820"/>
                </a:lnTo>
                <a:cubicBezTo>
                  <a:pt x="154" y="2910"/>
                  <a:pt x="154" y="2910"/>
                  <a:pt x="154" y="2910"/>
                </a:cubicBezTo>
                <a:cubicBezTo>
                  <a:pt x="54" y="3009"/>
                  <a:pt x="0" y="3136"/>
                  <a:pt x="0" y="3281"/>
                </a:cubicBezTo>
                <a:cubicBezTo>
                  <a:pt x="0" y="3425"/>
                  <a:pt x="54" y="3552"/>
                  <a:pt x="154" y="3651"/>
                </a:cubicBezTo>
                <a:cubicBezTo>
                  <a:pt x="253" y="3751"/>
                  <a:pt x="389" y="3805"/>
                  <a:pt x="524" y="3805"/>
                </a:cubicBezTo>
                <a:cubicBezTo>
                  <a:pt x="642" y="3805"/>
                  <a:pt x="750" y="3769"/>
                  <a:pt x="841" y="3706"/>
                </a:cubicBezTo>
                <a:cubicBezTo>
                  <a:pt x="931" y="3769"/>
                  <a:pt x="1040" y="3805"/>
                  <a:pt x="1157" y="3805"/>
                </a:cubicBezTo>
                <a:cubicBezTo>
                  <a:pt x="1293" y="3805"/>
                  <a:pt x="1428" y="3751"/>
                  <a:pt x="1528" y="3651"/>
                </a:cubicBezTo>
                <a:cubicBezTo>
                  <a:pt x="1627" y="3552"/>
                  <a:pt x="1681" y="3425"/>
                  <a:pt x="1681" y="3281"/>
                </a:cubicBezTo>
                <a:cubicBezTo>
                  <a:pt x="1681" y="3136"/>
                  <a:pt x="1627" y="3009"/>
                  <a:pt x="1528" y="2910"/>
                </a:cubicBezTo>
                <a:lnTo>
                  <a:pt x="1528" y="2910"/>
                </a:lnTo>
                <a:lnTo>
                  <a:pt x="1528" y="2910"/>
                </a:lnTo>
                <a:cubicBezTo>
                  <a:pt x="1437" y="2820"/>
                  <a:pt x="1437" y="2820"/>
                  <a:pt x="1437" y="2820"/>
                </a:cubicBezTo>
                <a:lnTo>
                  <a:pt x="1437" y="2820"/>
                </a:lnTo>
                <a:cubicBezTo>
                  <a:pt x="1383" y="2765"/>
                  <a:pt x="1383" y="2765"/>
                  <a:pt x="1383" y="2765"/>
                </a:cubicBezTo>
                <a:cubicBezTo>
                  <a:pt x="1383" y="1039"/>
                  <a:pt x="1383" y="1039"/>
                  <a:pt x="1383" y="1039"/>
                </a:cubicBezTo>
                <a:cubicBezTo>
                  <a:pt x="1437" y="984"/>
                  <a:pt x="1437" y="984"/>
                  <a:pt x="1437" y="984"/>
                </a:cubicBezTo>
                <a:lnTo>
                  <a:pt x="1437" y="984"/>
                </a:lnTo>
                <a:cubicBezTo>
                  <a:pt x="1528" y="894"/>
                  <a:pt x="1528" y="894"/>
                  <a:pt x="1528" y="894"/>
                </a:cubicBezTo>
                <a:cubicBezTo>
                  <a:pt x="1627" y="795"/>
                  <a:pt x="1681" y="659"/>
                  <a:pt x="1681" y="524"/>
                </a:cubicBezTo>
                <a:cubicBezTo>
                  <a:pt x="1681" y="379"/>
                  <a:pt x="1627" y="253"/>
                  <a:pt x="1528" y="154"/>
                </a:cubicBezTo>
                <a:cubicBezTo>
                  <a:pt x="1428" y="55"/>
                  <a:pt x="1293" y="0"/>
                  <a:pt x="1157" y="0"/>
                </a:cubicBezTo>
                <a:lnTo>
                  <a:pt x="1157" y="118"/>
                </a:lnTo>
                <a:close/>
                <a:moveTo>
                  <a:pt x="841" y="596"/>
                </a:moveTo>
                <a:lnTo>
                  <a:pt x="841" y="596"/>
                </a:lnTo>
                <a:cubicBezTo>
                  <a:pt x="895" y="596"/>
                  <a:pt x="949" y="578"/>
                  <a:pt x="985" y="533"/>
                </a:cubicBezTo>
                <a:cubicBezTo>
                  <a:pt x="1076" y="442"/>
                  <a:pt x="1076" y="442"/>
                  <a:pt x="1076" y="442"/>
                </a:cubicBezTo>
                <a:cubicBezTo>
                  <a:pt x="1103" y="424"/>
                  <a:pt x="1121" y="415"/>
                  <a:pt x="1157" y="415"/>
                </a:cubicBezTo>
                <a:cubicBezTo>
                  <a:pt x="1184" y="415"/>
                  <a:pt x="1211" y="424"/>
                  <a:pt x="1229" y="442"/>
                </a:cubicBezTo>
                <a:cubicBezTo>
                  <a:pt x="1247" y="469"/>
                  <a:pt x="1266" y="496"/>
                  <a:pt x="1266" y="524"/>
                </a:cubicBezTo>
                <a:cubicBezTo>
                  <a:pt x="1266" y="551"/>
                  <a:pt x="1247" y="578"/>
                  <a:pt x="1229" y="596"/>
                </a:cubicBezTo>
                <a:cubicBezTo>
                  <a:pt x="1139" y="686"/>
                  <a:pt x="1139" y="686"/>
                  <a:pt x="1139" y="686"/>
                </a:cubicBezTo>
                <a:lnTo>
                  <a:pt x="1139" y="695"/>
                </a:lnTo>
                <a:cubicBezTo>
                  <a:pt x="1021" y="804"/>
                  <a:pt x="1021" y="804"/>
                  <a:pt x="1021" y="804"/>
                </a:cubicBezTo>
                <a:cubicBezTo>
                  <a:pt x="985" y="849"/>
                  <a:pt x="958" y="903"/>
                  <a:pt x="958" y="958"/>
                </a:cubicBezTo>
                <a:cubicBezTo>
                  <a:pt x="958" y="2847"/>
                  <a:pt x="958" y="2847"/>
                  <a:pt x="958" y="2847"/>
                </a:cubicBezTo>
                <a:cubicBezTo>
                  <a:pt x="958" y="2901"/>
                  <a:pt x="985" y="2955"/>
                  <a:pt x="1021" y="3000"/>
                </a:cubicBezTo>
                <a:cubicBezTo>
                  <a:pt x="1139" y="3109"/>
                  <a:pt x="1139" y="3109"/>
                  <a:pt x="1139" y="3109"/>
                </a:cubicBezTo>
                <a:lnTo>
                  <a:pt x="1139" y="3118"/>
                </a:lnTo>
                <a:cubicBezTo>
                  <a:pt x="1229" y="3208"/>
                  <a:pt x="1229" y="3208"/>
                  <a:pt x="1229" y="3208"/>
                </a:cubicBezTo>
                <a:cubicBezTo>
                  <a:pt x="1247" y="3226"/>
                  <a:pt x="1266" y="3253"/>
                  <a:pt x="1266" y="3281"/>
                </a:cubicBezTo>
                <a:cubicBezTo>
                  <a:pt x="1266" y="3308"/>
                  <a:pt x="1247" y="3335"/>
                  <a:pt x="1229" y="3353"/>
                </a:cubicBezTo>
                <a:cubicBezTo>
                  <a:pt x="1211" y="3380"/>
                  <a:pt x="1184" y="3389"/>
                  <a:pt x="1157" y="3389"/>
                </a:cubicBezTo>
                <a:cubicBezTo>
                  <a:pt x="1121" y="3389"/>
                  <a:pt x="1103" y="3380"/>
                  <a:pt x="1076" y="3353"/>
                </a:cubicBezTo>
                <a:cubicBezTo>
                  <a:pt x="985" y="3272"/>
                  <a:pt x="985" y="3272"/>
                  <a:pt x="985" y="3272"/>
                </a:cubicBezTo>
                <a:cubicBezTo>
                  <a:pt x="949" y="3226"/>
                  <a:pt x="895" y="3208"/>
                  <a:pt x="841" y="3208"/>
                </a:cubicBezTo>
                <a:cubicBezTo>
                  <a:pt x="787" y="3208"/>
                  <a:pt x="732" y="3226"/>
                  <a:pt x="696" y="3272"/>
                </a:cubicBezTo>
                <a:cubicBezTo>
                  <a:pt x="606" y="3353"/>
                  <a:pt x="606" y="3353"/>
                  <a:pt x="606" y="3353"/>
                </a:cubicBezTo>
                <a:cubicBezTo>
                  <a:pt x="579" y="3380"/>
                  <a:pt x="560" y="3389"/>
                  <a:pt x="524" y="3389"/>
                </a:cubicBezTo>
                <a:cubicBezTo>
                  <a:pt x="497" y="3389"/>
                  <a:pt x="470" y="3380"/>
                  <a:pt x="452" y="3353"/>
                </a:cubicBezTo>
                <a:cubicBezTo>
                  <a:pt x="434" y="3335"/>
                  <a:pt x="416" y="3308"/>
                  <a:pt x="416" y="3281"/>
                </a:cubicBezTo>
                <a:cubicBezTo>
                  <a:pt x="416" y="3253"/>
                  <a:pt x="434" y="3226"/>
                  <a:pt x="452" y="3208"/>
                </a:cubicBezTo>
                <a:cubicBezTo>
                  <a:pt x="542" y="3118"/>
                  <a:pt x="542" y="3118"/>
                  <a:pt x="542" y="3118"/>
                </a:cubicBezTo>
                <a:cubicBezTo>
                  <a:pt x="542" y="3118"/>
                  <a:pt x="542" y="3109"/>
                  <a:pt x="551" y="3109"/>
                </a:cubicBezTo>
                <a:cubicBezTo>
                  <a:pt x="678" y="2982"/>
                  <a:pt x="678" y="2982"/>
                  <a:pt x="678" y="2982"/>
                </a:cubicBezTo>
                <a:cubicBezTo>
                  <a:pt x="714" y="2946"/>
                  <a:pt x="732" y="2892"/>
                  <a:pt x="732" y="2838"/>
                </a:cubicBezTo>
                <a:cubicBezTo>
                  <a:pt x="732" y="967"/>
                  <a:pt x="732" y="967"/>
                  <a:pt x="732" y="967"/>
                </a:cubicBezTo>
                <a:cubicBezTo>
                  <a:pt x="732" y="912"/>
                  <a:pt x="714" y="858"/>
                  <a:pt x="678" y="822"/>
                </a:cubicBezTo>
                <a:cubicBezTo>
                  <a:pt x="551" y="695"/>
                  <a:pt x="551" y="695"/>
                  <a:pt x="551" y="695"/>
                </a:cubicBezTo>
                <a:cubicBezTo>
                  <a:pt x="542" y="695"/>
                  <a:pt x="542" y="686"/>
                  <a:pt x="542" y="686"/>
                </a:cubicBezTo>
                <a:cubicBezTo>
                  <a:pt x="452" y="596"/>
                  <a:pt x="452" y="596"/>
                  <a:pt x="452" y="596"/>
                </a:cubicBezTo>
                <a:cubicBezTo>
                  <a:pt x="434" y="578"/>
                  <a:pt x="416" y="551"/>
                  <a:pt x="416" y="524"/>
                </a:cubicBezTo>
                <a:cubicBezTo>
                  <a:pt x="416" y="496"/>
                  <a:pt x="434" y="469"/>
                  <a:pt x="452" y="442"/>
                </a:cubicBezTo>
                <a:cubicBezTo>
                  <a:pt x="470" y="424"/>
                  <a:pt x="497" y="415"/>
                  <a:pt x="524" y="415"/>
                </a:cubicBezTo>
                <a:cubicBezTo>
                  <a:pt x="560" y="415"/>
                  <a:pt x="579" y="424"/>
                  <a:pt x="606" y="442"/>
                </a:cubicBezTo>
                <a:cubicBezTo>
                  <a:pt x="696" y="533"/>
                  <a:pt x="696" y="533"/>
                  <a:pt x="696" y="533"/>
                </a:cubicBezTo>
                <a:cubicBezTo>
                  <a:pt x="732" y="578"/>
                  <a:pt x="787" y="596"/>
                  <a:pt x="841" y="59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4" name="Freeform 433">
            <a:extLst>
              <a:ext uri="{FF2B5EF4-FFF2-40B4-BE49-F238E27FC236}">
                <a16:creationId xmlns:a16="http://schemas.microsoft.com/office/drawing/2014/main" id="{46367AB5-5A11-064B-B942-D101C207F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6829" y="7229269"/>
            <a:ext cx="2603582" cy="2603582"/>
          </a:xfrm>
          <a:custGeom>
            <a:avLst/>
            <a:gdLst>
              <a:gd name="T0" fmla="*/ 2441 w 2442"/>
              <a:gd name="T1" fmla="*/ 1221 h 2442"/>
              <a:gd name="T2" fmla="*/ 2441 w 2442"/>
              <a:gd name="T3" fmla="*/ 1221 h 2442"/>
              <a:gd name="T4" fmla="*/ 1220 w 2442"/>
              <a:gd name="T5" fmla="*/ 2441 h 2442"/>
              <a:gd name="T6" fmla="*/ 0 w 2442"/>
              <a:gd name="T7" fmla="*/ 1221 h 2442"/>
              <a:gd name="T8" fmla="*/ 1220 w 2442"/>
              <a:gd name="T9" fmla="*/ 0 h 2442"/>
              <a:gd name="T10" fmla="*/ 2441 w 2442"/>
              <a:gd name="T11" fmla="*/ 1221 h 2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42" h="2442">
                <a:moveTo>
                  <a:pt x="2441" y="1221"/>
                </a:moveTo>
                <a:lnTo>
                  <a:pt x="2441" y="1221"/>
                </a:lnTo>
                <a:cubicBezTo>
                  <a:pt x="2441" y="1898"/>
                  <a:pt x="1898" y="2441"/>
                  <a:pt x="1220" y="2441"/>
                </a:cubicBezTo>
                <a:cubicBezTo>
                  <a:pt x="551" y="2441"/>
                  <a:pt x="0" y="1898"/>
                  <a:pt x="0" y="1221"/>
                </a:cubicBezTo>
                <a:cubicBezTo>
                  <a:pt x="0" y="552"/>
                  <a:pt x="551" y="0"/>
                  <a:pt x="1220" y="0"/>
                </a:cubicBezTo>
                <a:cubicBezTo>
                  <a:pt x="1898" y="0"/>
                  <a:pt x="2441" y="552"/>
                  <a:pt x="2441" y="122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5" name="Freeform 434">
            <a:extLst>
              <a:ext uri="{FF2B5EF4-FFF2-40B4-BE49-F238E27FC236}">
                <a16:creationId xmlns:a16="http://schemas.microsoft.com/office/drawing/2014/main" id="{FEA59027-41A2-0C4D-82E0-94A3EA535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551" y="7736826"/>
            <a:ext cx="1109107" cy="1945637"/>
          </a:xfrm>
          <a:custGeom>
            <a:avLst/>
            <a:gdLst>
              <a:gd name="T0" fmla="*/ 326 w 1041"/>
              <a:gd name="T1" fmla="*/ 0 h 1827"/>
              <a:gd name="T2" fmla="*/ 1040 w 1041"/>
              <a:gd name="T3" fmla="*/ 190 h 1827"/>
              <a:gd name="T4" fmla="*/ 968 w 1041"/>
              <a:gd name="T5" fmla="*/ 1636 h 1827"/>
              <a:gd name="T6" fmla="*/ 0 w 1041"/>
              <a:gd name="T7" fmla="*/ 1826 h 1827"/>
              <a:gd name="T8" fmla="*/ 326 w 1041"/>
              <a:gd name="T9" fmla="*/ 0 h 1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1" h="1827">
                <a:moveTo>
                  <a:pt x="326" y="0"/>
                </a:moveTo>
                <a:lnTo>
                  <a:pt x="1040" y="190"/>
                </a:lnTo>
                <a:lnTo>
                  <a:pt x="968" y="1636"/>
                </a:lnTo>
                <a:lnTo>
                  <a:pt x="0" y="1826"/>
                </a:lnTo>
                <a:lnTo>
                  <a:pt x="326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6" name="Freeform 435">
            <a:extLst>
              <a:ext uri="{FF2B5EF4-FFF2-40B4-BE49-F238E27FC236}">
                <a16:creationId xmlns:a16="http://schemas.microsoft.com/office/drawing/2014/main" id="{AC409CC4-DEAC-E640-A1EB-AA38F536E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260" y="7652233"/>
            <a:ext cx="1264193" cy="2110124"/>
          </a:xfrm>
          <a:custGeom>
            <a:avLst/>
            <a:gdLst>
              <a:gd name="T0" fmla="*/ 452 w 1185"/>
              <a:gd name="T1" fmla="*/ 154 h 1981"/>
              <a:gd name="T2" fmla="*/ 1058 w 1185"/>
              <a:gd name="T3" fmla="*/ 316 h 1981"/>
              <a:gd name="T4" fmla="*/ 994 w 1185"/>
              <a:gd name="T5" fmla="*/ 1663 h 1981"/>
              <a:gd name="T6" fmla="*/ 154 w 1185"/>
              <a:gd name="T7" fmla="*/ 1835 h 1981"/>
              <a:gd name="T8" fmla="*/ 452 w 1185"/>
              <a:gd name="T9" fmla="*/ 154 h 1981"/>
              <a:gd name="T10" fmla="*/ 352 w 1185"/>
              <a:gd name="T11" fmla="*/ 0 h 1981"/>
              <a:gd name="T12" fmla="*/ 335 w 1185"/>
              <a:gd name="T13" fmla="*/ 136 h 1981"/>
              <a:gd name="T14" fmla="*/ 36 w 1185"/>
              <a:gd name="T15" fmla="*/ 1808 h 1981"/>
              <a:gd name="T16" fmla="*/ 0 w 1185"/>
              <a:gd name="T17" fmla="*/ 1980 h 1981"/>
              <a:gd name="T18" fmla="*/ 172 w 1185"/>
              <a:gd name="T19" fmla="*/ 1953 h 1981"/>
              <a:gd name="T20" fmla="*/ 1012 w 1185"/>
              <a:gd name="T21" fmla="*/ 1781 h 1981"/>
              <a:gd name="T22" fmla="*/ 1112 w 1185"/>
              <a:gd name="T23" fmla="*/ 1763 h 1981"/>
              <a:gd name="T24" fmla="*/ 1112 w 1185"/>
              <a:gd name="T25" fmla="*/ 1672 h 1981"/>
              <a:gd name="T26" fmla="*/ 1175 w 1185"/>
              <a:gd name="T27" fmla="*/ 316 h 1981"/>
              <a:gd name="T28" fmla="*/ 1184 w 1185"/>
              <a:gd name="T29" fmla="*/ 226 h 1981"/>
              <a:gd name="T30" fmla="*/ 1085 w 1185"/>
              <a:gd name="T31" fmla="*/ 199 h 1981"/>
              <a:gd name="T32" fmla="*/ 479 w 1185"/>
              <a:gd name="T33" fmla="*/ 36 h 1981"/>
              <a:gd name="T34" fmla="*/ 352 w 1185"/>
              <a:gd name="T35" fmla="*/ 0 h 1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5" h="1981">
                <a:moveTo>
                  <a:pt x="452" y="154"/>
                </a:moveTo>
                <a:lnTo>
                  <a:pt x="1058" y="316"/>
                </a:lnTo>
                <a:lnTo>
                  <a:pt x="994" y="1663"/>
                </a:lnTo>
                <a:lnTo>
                  <a:pt x="154" y="1835"/>
                </a:lnTo>
                <a:lnTo>
                  <a:pt x="452" y="154"/>
                </a:lnTo>
                <a:close/>
                <a:moveTo>
                  <a:pt x="352" y="0"/>
                </a:moveTo>
                <a:lnTo>
                  <a:pt x="335" y="136"/>
                </a:lnTo>
                <a:lnTo>
                  <a:pt x="36" y="1808"/>
                </a:lnTo>
                <a:lnTo>
                  <a:pt x="0" y="1980"/>
                </a:lnTo>
                <a:lnTo>
                  <a:pt x="172" y="1953"/>
                </a:lnTo>
                <a:lnTo>
                  <a:pt x="1012" y="1781"/>
                </a:lnTo>
                <a:lnTo>
                  <a:pt x="1112" y="1763"/>
                </a:lnTo>
                <a:lnTo>
                  <a:pt x="1112" y="1672"/>
                </a:lnTo>
                <a:lnTo>
                  <a:pt x="1175" y="316"/>
                </a:lnTo>
                <a:lnTo>
                  <a:pt x="1184" y="226"/>
                </a:lnTo>
                <a:lnTo>
                  <a:pt x="1085" y="199"/>
                </a:lnTo>
                <a:lnTo>
                  <a:pt x="479" y="36"/>
                </a:lnTo>
                <a:lnTo>
                  <a:pt x="3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7" name="Freeform 436">
            <a:extLst>
              <a:ext uri="{FF2B5EF4-FFF2-40B4-BE49-F238E27FC236}">
                <a16:creationId xmlns:a16="http://schemas.microsoft.com/office/drawing/2014/main" id="{7164149B-4A62-0A45-AE77-04335D02D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745" y="7816721"/>
            <a:ext cx="963421" cy="1790548"/>
          </a:xfrm>
          <a:custGeom>
            <a:avLst/>
            <a:gdLst>
              <a:gd name="T0" fmla="*/ 298 w 905"/>
              <a:gd name="T1" fmla="*/ 0 h 1682"/>
              <a:gd name="T2" fmla="*/ 904 w 905"/>
              <a:gd name="T3" fmla="*/ 162 h 1682"/>
              <a:gd name="T4" fmla="*/ 840 w 905"/>
              <a:gd name="T5" fmla="*/ 1509 h 1682"/>
              <a:gd name="T6" fmla="*/ 0 w 905"/>
              <a:gd name="T7" fmla="*/ 1681 h 1682"/>
              <a:gd name="T8" fmla="*/ 298 w 905"/>
              <a:gd name="T9" fmla="*/ 0 h 1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5" h="1682">
                <a:moveTo>
                  <a:pt x="298" y="0"/>
                </a:moveTo>
                <a:lnTo>
                  <a:pt x="904" y="162"/>
                </a:lnTo>
                <a:lnTo>
                  <a:pt x="840" y="1509"/>
                </a:lnTo>
                <a:lnTo>
                  <a:pt x="0" y="1681"/>
                </a:lnTo>
                <a:lnTo>
                  <a:pt x="298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8" name="Freeform 437">
            <a:extLst>
              <a:ext uri="{FF2B5EF4-FFF2-40B4-BE49-F238E27FC236}">
                <a16:creationId xmlns:a16="http://schemas.microsoft.com/office/drawing/2014/main" id="{55F48C96-2951-C24B-88E6-644E4FD20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260" y="7652233"/>
            <a:ext cx="1264193" cy="2110124"/>
          </a:xfrm>
          <a:custGeom>
            <a:avLst/>
            <a:gdLst>
              <a:gd name="T0" fmla="*/ 352 w 1185"/>
              <a:gd name="T1" fmla="*/ 0 h 1981"/>
              <a:gd name="T2" fmla="*/ 335 w 1185"/>
              <a:gd name="T3" fmla="*/ 136 h 1981"/>
              <a:gd name="T4" fmla="*/ 36 w 1185"/>
              <a:gd name="T5" fmla="*/ 1808 h 1981"/>
              <a:gd name="T6" fmla="*/ 0 w 1185"/>
              <a:gd name="T7" fmla="*/ 1980 h 1981"/>
              <a:gd name="T8" fmla="*/ 172 w 1185"/>
              <a:gd name="T9" fmla="*/ 1953 h 1981"/>
              <a:gd name="T10" fmla="*/ 1012 w 1185"/>
              <a:gd name="T11" fmla="*/ 1781 h 1981"/>
              <a:gd name="T12" fmla="*/ 1112 w 1185"/>
              <a:gd name="T13" fmla="*/ 1763 h 1981"/>
              <a:gd name="T14" fmla="*/ 1112 w 1185"/>
              <a:gd name="T15" fmla="*/ 1672 h 1981"/>
              <a:gd name="T16" fmla="*/ 1175 w 1185"/>
              <a:gd name="T17" fmla="*/ 316 h 1981"/>
              <a:gd name="T18" fmla="*/ 1184 w 1185"/>
              <a:gd name="T19" fmla="*/ 226 h 1981"/>
              <a:gd name="T20" fmla="*/ 1085 w 1185"/>
              <a:gd name="T21" fmla="*/ 199 h 1981"/>
              <a:gd name="T22" fmla="*/ 479 w 1185"/>
              <a:gd name="T23" fmla="*/ 36 h 1981"/>
              <a:gd name="T24" fmla="*/ 352 w 1185"/>
              <a:gd name="T25" fmla="*/ 0 h 1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85" h="1981">
                <a:moveTo>
                  <a:pt x="352" y="0"/>
                </a:moveTo>
                <a:lnTo>
                  <a:pt x="335" y="136"/>
                </a:lnTo>
                <a:lnTo>
                  <a:pt x="36" y="1808"/>
                </a:lnTo>
                <a:lnTo>
                  <a:pt x="0" y="1980"/>
                </a:lnTo>
                <a:lnTo>
                  <a:pt x="172" y="1953"/>
                </a:lnTo>
                <a:lnTo>
                  <a:pt x="1012" y="1781"/>
                </a:lnTo>
                <a:lnTo>
                  <a:pt x="1112" y="1763"/>
                </a:lnTo>
                <a:lnTo>
                  <a:pt x="1112" y="1672"/>
                </a:lnTo>
                <a:lnTo>
                  <a:pt x="1175" y="316"/>
                </a:lnTo>
                <a:lnTo>
                  <a:pt x="1184" y="226"/>
                </a:lnTo>
                <a:lnTo>
                  <a:pt x="1085" y="199"/>
                </a:lnTo>
                <a:lnTo>
                  <a:pt x="479" y="36"/>
                </a:lnTo>
                <a:lnTo>
                  <a:pt x="352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9" name="Freeform 438">
            <a:extLst>
              <a:ext uri="{FF2B5EF4-FFF2-40B4-BE49-F238E27FC236}">
                <a16:creationId xmlns:a16="http://schemas.microsoft.com/office/drawing/2014/main" id="{F0F07143-4628-2D4C-945E-C2FFC6B42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0063" y="6566626"/>
            <a:ext cx="3660992" cy="3938270"/>
          </a:xfrm>
          <a:custGeom>
            <a:avLst/>
            <a:gdLst>
              <a:gd name="T0" fmla="*/ 967 w 3436"/>
              <a:gd name="T1" fmla="*/ 3696 h 3697"/>
              <a:gd name="T2" fmla="*/ 163 w 3436"/>
              <a:gd name="T3" fmla="*/ 3470 h 3697"/>
              <a:gd name="T4" fmla="*/ 9 w 3436"/>
              <a:gd name="T5" fmla="*/ 2909 h 3697"/>
              <a:gd name="T6" fmla="*/ 253 w 3436"/>
              <a:gd name="T7" fmla="*/ 1590 h 3697"/>
              <a:gd name="T8" fmla="*/ 425 w 3436"/>
              <a:gd name="T9" fmla="*/ 821 h 3697"/>
              <a:gd name="T10" fmla="*/ 579 w 3436"/>
              <a:gd name="T11" fmla="*/ 369 h 3697"/>
              <a:gd name="T12" fmla="*/ 1094 w 3436"/>
              <a:gd name="T13" fmla="*/ 0 h 3697"/>
              <a:gd name="T14" fmla="*/ 1491 w 3436"/>
              <a:gd name="T15" fmla="*/ 81 h 3697"/>
              <a:gd name="T16" fmla="*/ 1772 w 3436"/>
              <a:gd name="T17" fmla="*/ 586 h 3697"/>
              <a:gd name="T18" fmla="*/ 1772 w 3436"/>
              <a:gd name="T19" fmla="*/ 1011 h 3697"/>
              <a:gd name="T20" fmla="*/ 1609 w 3436"/>
              <a:gd name="T21" fmla="*/ 1156 h 3697"/>
              <a:gd name="T22" fmla="*/ 1256 w 3436"/>
              <a:gd name="T23" fmla="*/ 1409 h 3697"/>
              <a:gd name="T24" fmla="*/ 1229 w 3436"/>
              <a:gd name="T25" fmla="*/ 2132 h 3697"/>
              <a:gd name="T26" fmla="*/ 2088 w 3436"/>
              <a:gd name="T27" fmla="*/ 1716 h 3697"/>
              <a:gd name="T28" fmla="*/ 3155 w 3436"/>
              <a:gd name="T29" fmla="*/ 2313 h 3697"/>
              <a:gd name="T30" fmla="*/ 3291 w 3436"/>
              <a:gd name="T31" fmla="*/ 3018 h 3697"/>
              <a:gd name="T32" fmla="*/ 967 w 3436"/>
              <a:gd name="T33" fmla="*/ 3696 h 3697"/>
              <a:gd name="T34" fmla="*/ 850 w 3436"/>
              <a:gd name="T35" fmla="*/ 487 h 3697"/>
              <a:gd name="T36" fmla="*/ 705 w 3436"/>
              <a:gd name="T37" fmla="*/ 920 h 3697"/>
              <a:gd name="T38" fmla="*/ 551 w 3436"/>
              <a:gd name="T39" fmla="*/ 1626 h 3697"/>
              <a:gd name="T40" fmla="*/ 307 w 3436"/>
              <a:gd name="T41" fmla="*/ 2882 h 3697"/>
              <a:gd name="T42" fmla="*/ 587 w 3436"/>
              <a:gd name="T43" fmla="*/ 3379 h 3697"/>
              <a:gd name="T44" fmla="*/ 2016 w 3436"/>
              <a:gd name="T45" fmla="*/ 3325 h 3697"/>
              <a:gd name="T46" fmla="*/ 3001 w 3436"/>
              <a:gd name="T47" fmla="*/ 2647 h 3697"/>
              <a:gd name="T48" fmla="*/ 2224 w 3436"/>
              <a:gd name="T49" fmla="*/ 2032 h 3697"/>
              <a:gd name="T50" fmla="*/ 1699 w 3436"/>
              <a:gd name="T51" fmla="*/ 2114 h 3697"/>
              <a:gd name="T52" fmla="*/ 1112 w 3436"/>
              <a:gd name="T53" fmla="*/ 2801 h 3697"/>
              <a:gd name="T54" fmla="*/ 976 w 3436"/>
              <a:gd name="T55" fmla="*/ 2882 h 3697"/>
              <a:gd name="T56" fmla="*/ 850 w 3436"/>
              <a:gd name="T57" fmla="*/ 2656 h 3697"/>
              <a:gd name="T58" fmla="*/ 949 w 3436"/>
              <a:gd name="T59" fmla="*/ 1291 h 3697"/>
              <a:gd name="T60" fmla="*/ 1103 w 3436"/>
              <a:gd name="T61" fmla="*/ 1137 h 3697"/>
              <a:gd name="T62" fmla="*/ 1500 w 3436"/>
              <a:gd name="T63" fmla="*/ 857 h 3697"/>
              <a:gd name="T64" fmla="*/ 1473 w 3436"/>
              <a:gd name="T65" fmla="*/ 857 h 3697"/>
              <a:gd name="T66" fmla="*/ 1229 w 3436"/>
              <a:gd name="T67" fmla="*/ 920 h 3697"/>
              <a:gd name="T68" fmla="*/ 913 w 3436"/>
              <a:gd name="T69" fmla="*/ 704 h 3697"/>
              <a:gd name="T70" fmla="*/ 1003 w 3436"/>
              <a:gd name="T71" fmla="*/ 595 h 3697"/>
              <a:gd name="T72" fmla="*/ 913 w 3436"/>
              <a:gd name="T73" fmla="*/ 378 h 3697"/>
              <a:gd name="T74" fmla="*/ 1491 w 3436"/>
              <a:gd name="T75" fmla="*/ 496 h 3697"/>
              <a:gd name="T76" fmla="*/ 1491 w 3436"/>
              <a:gd name="T77" fmla="*/ 523 h 3697"/>
              <a:gd name="T78" fmla="*/ 1491 w 3436"/>
              <a:gd name="T79" fmla="*/ 496 h 3697"/>
              <a:gd name="T80" fmla="*/ 1338 w 3436"/>
              <a:gd name="T81" fmla="*/ 369 h 3697"/>
              <a:gd name="T82" fmla="*/ 1483 w 3436"/>
              <a:gd name="T83" fmla="*/ 487 h 3697"/>
              <a:gd name="T84" fmla="*/ 1419 w 3436"/>
              <a:gd name="T85" fmla="*/ 369 h 3697"/>
              <a:gd name="T86" fmla="*/ 1139 w 3436"/>
              <a:gd name="T87" fmla="*/ 306 h 3697"/>
              <a:gd name="T88" fmla="*/ 1220 w 3436"/>
              <a:gd name="T89" fmla="*/ 396 h 3697"/>
              <a:gd name="T90" fmla="*/ 1338 w 3436"/>
              <a:gd name="T91" fmla="*/ 369 h 3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436" h="3697">
                <a:moveTo>
                  <a:pt x="967" y="3696"/>
                </a:moveTo>
                <a:lnTo>
                  <a:pt x="967" y="3696"/>
                </a:lnTo>
                <a:cubicBezTo>
                  <a:pt x="813" y="3696"/>
                  <a:pt x="669" y="3687"/>
                  <a:pt x="551" y="3678"/>
                </a:cubicBezTo>
                <a:cubicBezTo>
                  <a:pt x="398" y="3660"/>
                  <a:pt x="262" y="3587"/>
                  <a:pt x="163" y="3470"/>
                </a:cubicBezTo>
                <a:cubicBezTo>
                  <a:pt x="63" y="3352"/>
                  <a:pt x="9" y="3207"/>
                  <a:pt x="18" y="3054"/>
                </a:cubicBezTo>
                <a:cubicBezTo>
                  <a:pt x="18" y="3009"/>
                  <a:pt x="18" y="2954"/>
                  <a:pt x="9" y="2909"/>
                </a:cubicBezTo>
                <a:cubicBezTo>
                  <a:pt x="0" y="2701"/>
                  <a:pt x="63" y="2358"/>
                  <a:pt x="126" y="2168"/>
                </a:cubicBezTo>
                <a:cubicBezTo>
                  <a:pt x="217" y="1924"/>
                  <a:pt x="235" y="1770"/>
                  <a:pt x="253" y="1590"/>
                </a:cubicBezTo>
                <a:cubicBezTo>
                  <a:pt x="262" y="1544"/>
                  <a:pt x="271" y="1508"/>
                  <a:pt x="271" y="1454"/>
                </a:cubicBezTo>
                <a:cubicBezTo>
                  <a:pt x="307" y="1246"/>
                  <a:pt x="352" y="1029"/>
                  <a:pt x="425" y="821"/>
                </a:cubicBezTo>
                <a:cubicBezTo>
                  <a:pt x="434" y="785"/>
                  <a:pt x="434" y="785"/>
                  <a:pt x="434" y="785"/>
                </a:cubicBezTo>
                <a:cubicBezTo>
                  <a:pt x="569" y="378"/>
                  <a:pt x="569" y="378"/>
                  <a:pt x="579" y="369"/>
                </a:cubicBezTo>
                <a:cubicBezTo>
                  <a:pt x="651" y="189"/>
                  <a:pt x="759" y="81"/>
                  <a:pt x="904" y="36"/>
                </a:cubicBezTo>
                <a:cubicBezTo>
                  <a:pt x="958" y="9"/>
                  <a:pt x="1021" y="0"/>
                  <a:pt x="1094" y="0"/>
                </a:cubicBezTo>
                <a:cubicBezTo>
                  <a:pt x="1175" y="0"/>
                  <a:pt x="1266" y="17"/>
                  <a:pt x="1365" y="45"/>
                </a:cubicBezTo>
                <a:cubicBezTo>
                  <a:pt x="1410" y="63"/>
                  <a:pt x="1455" y="72"/>
                  <a:pt x="1491" y="81"/>
                </a:cubicBezTo>
                <a:cubicBezTo>
                  <a:pt x="1636" y="117"/>
                  <a:pt x="1708" y="198"/>
                  <a:pt x="1745" y="261"/>
                </a:cubicBezTo>
                <a:cubicBezTo>
                  <a:pt x="1826" y="405"/>
                  <a:pt x="1772" y="568"/>
                  <a:pt x="1772" y="586"/>
                </a:cubicBezTo>
                <a:cubicBezTo>
                  <a:pt x="1781" y="604"/>
                  <a:pt x="1799" y="622"/>
                  <a:pt x="1817" y="649"/>
                </a:cubicBezTo>
                <a:cubicBezTo>
                  <a:pt x="1889" y="758"/>
                  <a:pt x="1871" y="912"/>
                  <a:pt x="1772" y="1011"/>
                </a:cubicBezTo>
                <a:cubicBezTo>
                  <a:pt x="1754" y="1038"/>
                  <a:pt x="1726" y="1056"/>
                  <a:pt x="1690" y="1083"/>
                </a:cubicBezTo>
                <a:cubicBezTo>
                  <a:pt x="1663" y="1110"/>
                  <a:pt x="1636" y="1128"/>
                  <a:pt x="1609" y="1156"/>
                </a:cubicBezTo>
                <a:cubicBezTo>
                  <a:pt x="1555" y="1210"/>
                  <a:pt x="1500" y="1264"/>
                  <a:pt x="1437" y="1300"/>
                </a:cubicBezTo>
                <a:cubicBezTo>
                  <a:pt x="1374" y="1345"/>
                  <a:pt x="1311" y="1382"/>
                  <a:pt x="1256" y="1409"/>
                </a:cubicBezTo>
                <a:cubicBezTo>
                  <a:pt x="1256" y="1517"/>
                  <a:pt x="1247" y="1707"/>
                  <a:pt x="1247" y="1906"/>
                </a:cubicBezTo>
                <a:cubicBezTo>
                  <a:pt x="1238" y="1987"/>
                  <a:pt x="1238" y="2060"/>
                  <a:pt x="1229" y="2132"/>
                </a:cubicBezTo>
                <a:cubicBezTo>
                  <a:pt x="1365" y="1987"/>
                  <a:pt x="1473" y="1888"/>
                  <a:pt x="1573" y="1843"/>
                </a:cubicBezTo>
                <a:cubicBezTo>
                  <a:pt x="1708" y="1779"/>
                  <a:pt x="1880" y="1716"/>
                  <a:pt x="2088" y="1716"/>
                </a:cubicBezTo>
                <a:cubicBezTo>
                  <a:pt x="2151" y="1716"/>
                  <a:pt x="2215" y="1725"/>
                  <a:pt x="2278" y="1734"/>
                </a:cubicBezTo>
                <a:cubicBezTo>
                  <a:pt x="2567" y="1797"/>
                  <a:pt x="2847" y="1987"/>
                  <a:pt x="3155" y="2313"/>
                </a:cubicBezTo>
                <a:cubicBezTo>
                  <a:pt x="3155" y="2322"/>
                  <a:pt x="3164" y="2322"/>
                  <a:pt x="3164" y="2322"/>
                </a:cubicBezTo>
                <a:cubicBezTo>
                  <a:pt x="3173" y="2340"/>
                  <a:pt x="3435" y="2665"/>
                  <a:pt x="3291" y="3018"/>
                </a:cubicBezTo>
                <a:cubicBezTo>
                  <a:pt x="3155" y="3334"/>
                  <a:pt x="2739" y="3542"/>
                  <a:pt x="2052" y="3623"/>
                </a:cubicBezTo>
                <a:cubicBezTo>
                  <a:pt x="1627" y="3669"/>
                  <a:pt x="1266" y="3696"/>
                  <a:pt x="967" y="3696"/>
                </a:cubicBezTo>
                <a:close/>
                <a:moveTo>
                  <a:pt x="850" y="487"/>
                </a:moveTo>
                <a:lnTo>
                  <a:pt x="850" y="487"/>
                </a:lnTo>
                <a:cubicBezTo>
                  <a:pt x="841" y="514"/>
                  <a:pt x="768" y="722"/>
                  <a:pt x="723" y="884"/>
                </a:cubicBezTo>
                <a:cubicBezTo>
                  <a:pt x="705" y="920"/>
                  <a:pt x="705" y="920"/>
                  <a:pt x="705" y="920"/>
                </a:cubicBezTo>
                <a:cubicBezTo>
                  <a:pt x="642" y="1110"/>
                  <a:pt x="596" y="1300"/>
                  <a:pt x="569" y="1499"/>
                </a:cubicBezTo>
                <a:cubicBezTo>
                  <a:pt x="560" y="1544"/>
                  <a:pt x="560" y="1590"/>
                  <a:pt x="551" y="1626"/>
                </a:cubicBezTo>
                <a:cubicBezTo>
                  <a:pt x="533" y="1815"/>
                  <a:pt x="506" y="1996"/>
                  <a:pt x="407" y="2277"/>
                </a:cubicBezTo>
                <a:cubicBezTo>
                  <a:pt x="352" y="2439"/>
                  <a:pt x="298" y="2747"/>
                  <a:pt x="307" y="2882"/>
                </a:cubicBezTo>
                <a:cubicBezTo>
                  <a:pt x="316" y="2945"/>
                  <a:pt x="316" y="3009"/>
                  <a:pt x="316" y="3063"/>
                </a:cubicBezTo>
                <a:cubicBezTo>
                  <a:pt x="307" y="3226"/>
                  <a:pt x="425" y="3361"/>
                  <a:pt x="587" y="3379"/>
                </a:cubicBezTo>
                <a:cubicBezTo>
                  <a:pt x="696" y="3388"/>
                  <a:pt x="822" y="3398"/>
                  <a:pt x="967" y="3398"/>
                </a:cubicBezTo>
                <a:cubicBezTo>
                  <a:pt x="1256" y="3398"/>
                  <a:pt x="1609" y="3370"/>
                  <a:pt x="2016" y="3325"/>
                </a:cubicBezTo>
                <a:cubicBezTo>
                  <a:pt x="2341" y="3289"/>
                  <a:pt x="2902" y="3181"/>
                  <a:pt x="3010" y="2900"/>
                </a:cubicBezTo>
                <a:cubicBezTo>
                  <a:pt x="3046" y="2828"/>
                  <a:pt x="3037" y="2747"/>
                  <a:pt x="3001" y="2647"/>
                </a:cubicBezTo>
                <a:cubicBezTo>
                  <a:pt x="2974" y="2575"/>
                  <a:pt x="2947" y="2530"/>
                  <a:pt x="2929" y="2511"/>
                </a:cubicBezTo>
                <a:cubicBezTo>
                  <a:pt x="2667" y="2231"/>
                  <a:pt x="2441" y="2078"/>
                  <a:pt x="2224" y="2032"/>
                </a:cubicBezTo>
                <a:cubicBezTo>
                  <a:pt x="2179" y="2023"/>
                  <a:pt x="2133" y="2014"/>
                  <a:pt x="2088" y="2014"/>
                </a:cubicBezTo>
                <a:cubicBezTo>
                  <a:pt x="1934" y="2014"/>
                  <a:pt x="1808" y="2069"/>
                  <a:pt x="1699" y="2114"/>
                </a:cubicBezTo>
                <a:cubicBezTo>
                  <a:pt x="1582" y="2168"/>
                  <a:pt x="1392" y="2385"/>
                  <a:pt x="1148" y="2747"/>
                </a:cubicBezTo>
                <a:cubicBezTo>
                  <a:pt x="1139" y="2765"/>
                  <a:pt x="1121" y="2783"/>
                  <a:pt x="1112" y="2801"/>
                </a:cubicBezTo>
                <a:cubicBezTo>
                  <a:pt x="1112" y="2810"/>
                  <a:pt x="1103" y="2810"/>
                  <a:pt x="1103" y="2819"/>
                </a:cubicBezTo>
                <a:cubicBezTo>
                  <a:pt x="1067" y="2855"/>
                  <a:pt x="1021" y="2882"/>
                  <a:pt x="976" y="2882"/>
                </a:cubicBezTo>
                <a:cubicBezTo>
                  <a:pt x="949" y="2882"/>
                  <a:pt x="931" y="2873"/>
                  <a:pt x="904" y="2855"/>
                </a:cubicBezTo>
                <a:cubicBezTo>
                  <a:pt x="850" y="2828"/>
                  <a:pt x="804" y="2747"/>
                  <a:pt x="850" y="2656"/>
                </a:cubicBezTo>
                <a:cubicBezTo>
                  <a:pt x="850" y="2647"/>
                  <a:pt x="859" y="2638"/>
                  <a:pt x="868" y="2620"/>
                </a:cubicBezTo>
                <a:cubicBezTo>
                  <a:pt x="931" y="2494"/>
                  <a:pt x="958" y="1824"/>
                  <a:pt x="949" y="1291"/>
                </a:cubicBezTo>
                <a:cubicBezTo>
                  <a:pt x="949" y="1255"/>
                  <a:pt x="967" y="1210"/>
                  <a:pt x="994" y="1183"/>
                </a:cubicBezTo>
                <a:cubicBezTo>
                  <a:pt x="1021" y="1156"/>
                  <a:pt x="1067" y="1137"/>
                  <a:pt x="1103" y="1137"/>
                </a:cubicBezTo>
                <a:cubicBezTo>
                  <a:pt x="1148" y="1137"/>
                  <a:pt x="1275" y="1065"/>
                  <a:pt x="1401" y="939"/>
                </a:cubicBezTo>
                <a:cubicBezTo>
                  <a:pt x="1428" y="912"/>
                  <a:pt x="1464" y="884"/>
                  <a:pt x="1500" y="857"/>
                </a:cubicBezTo>
                <a:cubicBezTo>
                  <a:pt x="1509" y="848"/>
                  <a:pt x="1519" y="839"/>
                  <a:pt x="1528" y="839"/>
                </a:cubicBezTo>
                <a:cubicBezTo>
                  <a:pt x="1509" y="839"/>
                  <a:pt x="1500" y="848"/>
                  <a:pt x="1473" y="857"/>
                </a:cubicBezTo>
                <a:cubicBezTo>
                  <a:pt x="1446" y="866"/>
                  <a:pt x="1419" y="875"/>
                  <a:pt x="1392" y="884"/>
                </a:cubicBezTo>
                <a:cubicBezTo>
                  <a:pt x="1347" y="912"/>
                  <a:pt x="1292" y="920"/>
                  <a:pt x="1229" y="920"/>
                </a:cubicBezTo>
                <a:cubicBezTo>
                  <a:pt x="1130" y="920"/>
                  <a:pt x="1030" y="893"/>
                  <a:pt x="1012" y="884"/>
                </a:cubicBezTo>
                <a:cubicBezTo>
                  <a:pt x="931" y="866"/>
                  <a:pt x="886" y="785"/>
                  <a:pt x="913" y="704"/>
                </a:cubicBezTo>
                <a:cubicBezTo>
                  <a:pt x="922" y="658"/>
                  <a:pt x="958" y="622"/>
                  <a:pt x="1003" y="604"/>
                </a:cubicBezTo>
                <a:cubicBezTo>
                  <a:pt x="1003" y="595"/>
                  <a:pt x="1003" y="595"/>
                  <a:pt x="1003" y="595"/>
                </a:cubicBezTo>
                <a:cubicBezTo>
                  <a:pt x="940" y="523"/>
                  <a:pt x="940" y="523"/>
                  <a:pt x="940" y="523"/>
                </a:cubicBezTo>
                <a:cubicBezTo>
                  <a:pt x="904" y="478"/>
                  <a:pt x="895" y="423"/>
                  <a:pt x="913" y="378"/>
                </a:cubicBezTo>
                <a:cubicBezTo>
                  <a:pt x="895" y="405"/>
                  <a:pt x="868" y="441"/>
                  <a:pt x="850" y="487"/>
                </a:cubicBezTo>
                <a:close/>
                <a:moveTo>
                  <a:pt x="1491" y="496"/>
                </a:moveTo>
                <a:lnTo>
                  <a:pt x="1491" y="496"/>
                </a:lnTo>
                <a:cubicBezTo>
                  <a:pt x="1491" y="504"/>
                  <a:pt x="1491" y="514"/>
                  <a:pt x="1491" y="523"/>
                </a:cubicBezTo>
                <a:cubicBezTo>
                  <a:pt x="1509" y="523"/>
                  <a:pt x="1519" y="514"/>
                  <a:pt x="1537" y="514"/>
                </a:cubicBezTo>
                <a:lnTo>
                  <a:pt x="1491" y="496"/>
                </a:lnTo>
                <a:close/>
                <a:moveTo>
                  <a:pt x="1338" y="369"/>
                </a:moveTo>
                <a:lnTo>
                  <a:pt x="1338" y="369"/>
                </a:lnTo>
                <a:cubicBezTo>
                  <a:pt x="1410" y="369"/>
                  <a:pt x="1464" y="414"/>
                  <a:pt x="1483" y="478"/>
                </a:cubicBezTo>
                <a:cubicBezTo>
                  <a:pt x="1483" y="478"/>
                  <a:pt x="1483" y="478"/>
                  <a:pt x="1483" y="487"/>
                </a:cubicBezTo>
                <a:cubicBezTo>
                  <a:pt x="1491" y="459"/>
                  <a:pt x="1491" y="423"/>
                  <a:pt x="1483" y="405"/>
                </a:cubicBezTo>
                <a:cubicBezTo>
                  <a:pt x="1473" y="387"/>
                  <a:pt x="1455" y="378"/>
                  <a:pt x="1419" y="369"/>
                </a:cubicBezTo>
                <a:cubicBezTo>
                  <a:pt x="1374" y="360"/>
                  <a:pt x="1329" y="351"/>
                  <a:pt x="1283" y="333"/>
                </a:cubicBezTo>
                <a:cubicBezTo>
                  <a:pt x="1229" y="315"/>
                  <a:pt x="1175" y="306"/>
                  <a:pt x="1139" y="306"/>
                </a:cubicBezTo>
                <a:cubicBezTo>
                  <a:pt x="1148" y="306"/>
                  <a:pt x="1157" y="324"/>
                  <a:pt x="1166" y="333"/>
                </a:cubicBezTo>
                <a:cubicBezTo>
                  <a:pt x="1220" y="396"/>
                  <a:pt x="1220" y="396"/>
                  <a:pt x="1220" y="396"/>
                </a:cubicBezTo>
                <a:cubicBezTo>
                  <a:pt x="1302" y="369"/>
                  <a:pt x="1302" y="369"/>
                  <a:pt x="1302" y="369"/>
                </a:cubicBezTo>
                <a:cubicBezTo>
                  <a:pt x="1311" y="369"/>
                  <a:pt x="1329" y="369"/>
                  <a:pt x="1338" y="36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0" name="Freeform 439">
            <a:extLst>
              <a:ext uri="{FF2B5EF4-FFF2-40B4-BE49-F238E27FC236}">
                <a16:creationId xmlns:a16="http://schemas.microsoft.com/office/drawing/2014/main" id="{D17D7821-638C-074E-A14E-C0BD02BE8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4268" y="6505530"/>
            <a:ext cx="3698588" cy="4055761"/>
          </a:xfrm>
          <a:custGeom>
            <a:avLst/>
            <a:gdLst>
              <a:gd name="T0" fmla="*/ 1410 w 3472"/>
              <a:gd name="T1" fmla="*/ 163 h 3806"/>
              <a:gd name="T2" fmla="*/ 1771 w 3472"/>
              <a:gd name="T3" fmla="*/ 623 h 3806"/>
              <a:gd name="T4" fmla="*/ 1600 w 3472"/>
              <a:gd name="T5" fmla="*/ 433 h 3806"/>
              <a:gd name="T6" fmla="*/ 1157 w 3472"/>
              <a:gd name="T7" fmla="*/ 297 h 3806"/>
              <a:gd name="T8" fmla="*/ 714 w 3472"/>
              <a:gd name="T9" fmla="*/ 958 h 3806"/>
              <a:gd name="T10" fmla="*/ 415 w 3472"/>
              <a:gd name="T11" fmla="*/ 2304 h 3806"/>
              <a:gd name="T12" fmla="*/ 642 w 3472"/>
              <a:gd name="T13" fmla="*/ 3489 h 3806"/>
              <a:gd name="T14" fmla="*/ 3137 w 3472"/>
              <a:gd name="T15" fmla="*/ 2982 h 3806"/>
              <a:gd name="T16" fmla="*/ 2296 w 3472"/>
              <a:gd name="T17" fmla="*/ 2024 h 3806"/>
              <a:gd name="T18" fmla="*/ 1166 w 3472"/>
              <a:gd name="T19" fmla="*/ 2765 h 3806"/>
              <a:gd name="T20" fmla="*/ 1039 w 3472"/>
              <a:gd name="T21" fmla="*/ 2874 h 3806"/>
              <a:gd name="T22" fmla="*/ 985 w 3472"/>
              <a:gd name="T23" fmla="*/ 2702 h 3806"/>
              <a:gd name="T24" fmla="*/ 1166 w 3472"/>
              <a:gd name="T25" fmla="*/ 1256 h 3806"/>
              <a:gd name="T26" fmla="*/ 1672 w 3472"/>
              <a:gd name="T27" fmla="*/ 894 h 3806"/>
              <a:gd name="T28" fmla="*/ 1636 w 3472"/>
              <a:gd name="T29" fmla="*/ 804 h 3806"/>
              <a:gd name="T30" fmla="*/ 1437 w 3472"/>
              <a:gd name="T31" fmla="*/ 885 h 3806"/>
              <a:gd name="T32" fmla="*/ 1030 w 3472"/>
              <a:gd name="T33" fmla="*/ 777 h 3806"/>
              <a:gd name="T34" fmla="*/ 1121 w 3472"/>
              <a:gd name="T35" fmla="*/ 686 h 3806"/>
              <a:gd name="T36" fmla="*/ 1057 w 3472"/>
              <a:gd name="T37" fmla="*/ 415 h 3806"/>
              <a:gd name="T38" fmla="*/ 1265 w 3472"/>
              <a:gd name="T39" fmla="*/ 514 h 3806"/>
              <a:gd name="T40" fmla="*/ 1401 w 3472"/>
              <a:gd name="T41" fmla="*/ 478 h 3806"/>
              <a:gd name="T42" fmla="*/ 1329 w 3472"/>
              <a:gd name="T43" fmla="*/ 686 h 3806"/>
              <a:gd name="T44" fmla="*/ 1292 w 3472"/>
              <a:gd name="T45" fmla="*/ 731 h 3806"/>
              <a:gd name="T46" fmla="*/ 1509 w 3472"/>
              <a:gd name="T47" fmla="*/ 668 h 3806"/>
              <a:gd name="T48" fmla="*/ 1826 w 3472"/>
              <a:gd name="T49" fmla="*/ 731 h 3806"/>
              <a:gd name="T50" fmla="*/ 1636 w 3472"/>
              <a:gd name="T51" fmla="*/ 1165 h 3806"/>
              <a:gd name="T52" fmla="*/ 1247 w 3472"/>
              <a:gd name="T53" fmla="*/ 1952 h 3806"/>
              <a:gd name="T54" fmla="*/ 2151 w 3472"/>
              <a:gd name="T55" fmla="*/ 1834 h 3806"/>
              <a:gd name="T56" fmla="*/ 3182 w 3472"/>
              <a:gd name="T57" fmla="*/ 2422 h 3806"/>
              <a:gd name="T58" fmla="*/ 1030 w 3472"/>
              <a:gd name="T59" fmla="*/ 3687 h 3806"/>
              <a:gd name="T60" fmla="*/ 271 w 3472"/>
              <a:gd name="T61" fmla="*/ 3489 h 3806"/>
              <a:gd name="T62" fmla="*/ 244 w 3472"/>
              <a:gd name="T63" fmla="*/ 2250 h 3806"/>
              <a:gd name="T64" fmla="*/ 542 w 3472"/>
              <a:gd name="T65" fmla="*/ 894 h 3806"/>
              <a:gd name="T66" fmla="*/ 985 w 3472"/>
              <a:gd name="T67" fmla="*/ 145 h 3806"/>
              <a:gd name="T68" fmla="*/ 1157 w 3472"/>
              <a:gd name="T69" fmla="*/ 0 h 3806"/>
              <a:gd name="T70" fmla="*/ 587 w 3472"/>
              <a:gd name="T71" fmla="*/ 397 h 3806"/>
              <a:gd name="T72" fmla="*/ 280 w 3472"/>
              <a:gd name="T73" fmla="*/ 1509 h 3806"/>
              <a:gd name="T74" fmla="*/ 18 w 3472"/>
              <a:gd name="T75" fmla="*/ 2964 h 3806"/>
              <a:gd name="T76" fmla="*/ 605 w 3472"/>
              <a:gd name="T77" fmla="*/ 3787 h 3806"/>
              <a:gd name="T78" fmla="*/ 2956 w 3472"/>
              <a:gd name="T79" fmla="*/ 3525 h 3806"/>
              <a:gd name="T80" fmla="*/ 3272 w 3472"/>
              <a:gd name="T81" fmla="*/ 2341 h 3806"/>
              <a:gd name="T82" fmla="*/ 2151 w 3472"/>
              <a:gd name="T83" fmla="*/ 1708 h 3806"/>
              <a:gd name="T84" fmla="*/ 1365 w 3472"/>
              <a:gd name="T85" fmla="*/ 1961 h 3806"/>
              <a:gd name="T86" fmla="*/ 1717 w 3472"/>
              <a:gd name="T87" fmla="*/ 1247 h 3806"/>
              <a:gd name="T88" fmla="*/ 1925 w 3472"/>
              <a:gd name="T89" fmla="*/ 668 h 3806"/>
              <a:gd name="T90" fmla="*/ 1572 w 3472"/>
              <a:gd name="T91" fmla="*/ 81 h 3806"/>
              <a:gd name="T92" fmla="*/ 1157 w 3472"/>
              <a:gd name="T93" fmla="*/ 0 h 3806"/>
              <a:gd name="T94" fmla="*/ 1030 w 3472"/>
              <a:gd name="T95" fmla="*/ 3389 h 3806"/>
              <a:gd name="T96" fmla="*/ 434 w 3472"/>
              <a:gd name="T97" fmla="*/ 2937 h 3806"/>
              <a:gd name="T98" fmla="*/ 696 w 3472"/>
              <a:gd name="T99" fmla="*/ 1563 h 3806"/>
              <a:gd name="T100" fmla="*/ 949 w 3472"/>
              <a:gd name="T101" fmla="*/ 614 h 3806"/>
              <a:gd name="T102" fmla="*/ 913 w 3472"/>
              <a:gd name="T103" fmla="*/ 741 h 3806"/>
              <a:gd name="T104" fmla="*/ 1338 w 3472"/>
              <a:gd name="T105" fmla="*/ 1030 h 3806"/>
              <a:gd name="T106" fmla="*/ 958 w 3472"/>
              <a:gd name="T107" fmla="*/ 1346 h 3806"/>
              <a:gd name="T108" fmla="*/ 849 w 3472"/>
              <a:gd name="T109" fmla="*/ 2693 h 3806"/>
              <a:gd name="T110" fmla="*/ 1211 w 3472"/>
              <a:gd name="T111" fmla="*/ 2910 h 3806"/>
              <a:gd name="T112" fmla="*/ 1789 w 3472"/>
              <a:gd name="T113" fmla="*/ 2223 h 3806"/>
              <a:gd name="T114" fmla="*/ 2947 w 3472"/>
              <a:gd name="T115" fmla="*/ 2612 h 3806"/>
              <a:gd name="T116" fmla="*/ 2811 w 3472"/>
              <a:gd name="T117" fmla="*/ 3127 h 3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472" h="3806">
                <a:moveTo>
                  <a:pt x="1157" y="118"/>
                </a:moveTo>
                <a:lnTo>
                  <a:pt x="1157" y="118"/>
                </a:lnTo>
                <a:cubicBezTo>
                  <a:pt x="1229" y="118"/>
                  <a:pt x="1319" y="136"/>
                  <a:pt x="1410" y="163"/>
                </a:cubicBezTo>
                <a:cubicBezTo>
                  <a:pt x="1455" y="172"/>
                  <a:pt x="1500" y="190"/>
                  <a:pt x="1546" y="199"/>
                </a:cubicBezTo>
                <a:cubicBezTo>
                  <a:pt x="1663" y="226"/>
                  <a:pt x="1726" y="297"/>
                  <a:pt x="1753" y="343"/>
                </a:cubicBezTo>
                <a:cubicBezTo>
                  <a:pt x="1826" y="469"/>
                  <a:pt x="1780" y="614"/>
                  <a:pt x="1771" y="623"/>
                </a:cubicBezTo>
                <a:cubicBezTo>
                  <a:pt x="1600" y="569"/>
                  <a:pt x="1600" y="569"/>
                  <a:pt x="1600" y="569"/>
                </a:cubicBezTo>
                <a:lnTo>
                  <a:pt x="1600" y="569"/>
                </a:lnTo>
                <a:cubicBezTo>
                  <a:pt x="1609" y="551"/>
                  <a:pt x="1627" y="478"/>
                  <a:pt x="1600" y="433"/>
                </a:cubicBezTo>
                <a:cubicBezTo>
                  <a:pt x="1582" y="397"/>
                  <a:pt x="1546" y="379"/>
                  <a:pt x="1500" y="370"/>
                </a:cubicBezTo>
                <a:cubicBezTo>
                  <a:pt x="1455" y="361"/>
                  <a:pt x="1410" y="343"/>
                  <a:pt x="1365" y="334"/>
                </a:cubicBezTo>
                <a:cubicBezTo>
                  <a:pt x="1283" y="306"/>
                  <a:pt x="1211" y="297"/>
                  <a:pt x="1157" y="297"/>
                </a:cubicBezTo>
                <a:cubicBezTo>
                  <a:pt x="1012" y="297"/>
                  <a:pt x="922" y="361"/>
                  <a:pt x="858" y="514"/>
                </a:cubicBezTo>
                <a:cubicBezTo>
                  <a:pt x="849" y="542"/>
                  <a:pt x="786" y="741"/>
                  <a:pt x="723" y="921"/>
                </a:cubicBezTo>
                <a:cubicBezTo>
                  <a:pt x="714" y="958"/>
                  <a:pt x="714" y="958"/>
                  <a:pt x="714" y="958"/>
                </a:cubicBezTo>
                <a:cubicBezTo>
                  <a:pt x="650" y="1147"/>
                  <a:pt x="605" y="1346"/>
                  <a:pt x="578" y="1545"/>
                </a:cubicBezTo>
                <a:cubicBezTo>
                  <a:pt x="569" y="1590"/>
                  <a:pt x="560" y="1635"/>
                  <a:pt x="560" y="1671"/>
                </a:cubicBezTo>
                <a:cubicBezTo>
                  <a:pt x="533" y="1862"/>
                  <a:pt x="515" y="2042"/>
                  <a:pt x="415" y="2304"/>
                </a:cubicBezTo>
                <a:cubicBezTo>
                  <a:pt x="352" y="2485"/>
                  <a:pt x="307" y="2792"/>
                  <a:pt x="316" y="2946"/>
                </a:cubicBezTo>
                <a:cubicBezTo>
                  <a:pt x="316" y="3000"/>
                  <a:pt x="316" y="3064"/>
                  <a:pt x="316" y="3118"/>
                </a:cubicBezTo>
                <a:cubicBezTo>
                  <a:pt x="307" y="3308"/>
                  <a:pt x="451" y="3470"/>
                  <a:pt x="642" y="3489"/>
                </a:cubicBezTo>
                <a:cubicBezTo>
                  <a:pt x="750" y="3507"/>
                  <a:pt x="885" y="3507"/>
                  <a:pt x="1030" y="3507"/>
                </a:cubicBezTo>
                <a:cubicBezTo>
                  <a:pt x="1319" y="3507"/>
                  <a:pt x="1672" y="3489"/>
                  <a:pt x="2088" y="3434"/>
                </a:cubicBezTo>
                <a:cubicBezTo>
                  <a:pt x="2829" y="3353"/>
                  <a:pt x="3064" y="3145"/>
                  <a:pt x="3137" y="2982"/>
                </a:cubicBezTo>
                <a:cubicBezTo>
                  <a:pt x="3173" y="2892"/>
                  <a:pt x="3163" y="2792"/>
                  <a:pt x="3127" y="2684"/>
                </a:cubicBezTo>
                <a:cubicBezTo>
                  <a:pt x="3091" y="2603"/>
                  <a:pt x="3046" y="2539"/>
                  <a:pt x="3046" y="2530"/>
                </a:cubicBezTo>
                <a:cubicBezTo>
                  <a:pt x="2775" y="2241"/>
                  <a:pt x="2531" y="2069"/>
                  <a:pt x="2296" y="2024"/>
                </a:cubicBezTo>
                <a:cubicBezTo>
                  <a:pt x="2242" y="2015"/>
                  <a:pt x="2196" y="2006"/>
                  <a:pt x="2151" y="2006"/>
                </a:cubicBezTo>
                <a:cubicBezTo>
                  <a:pt x="1997" y="2006"/>
                  <a:pt x="1853" y="2060"/>
                  <a:pt x="1744" y="2115"/>
                </a:cubicBezTo>
                <a:cubicBezTo>
                  <a:pt x="1536" y="2205"/>
                  <a:pt x="1256" y="2630"/>
                  <a:pt x="1166" y="2765"/>
                </a:cubicBezTo>
                <a:cubicBezTo>
                  <a:pt x="1148" y="2792"/>
                  <a:pt x="1139" y="2802"/>
                  <a:pt x="1130" y="2820"/>
                </a:cubicBezTo>
                <a:cubicBezTo>
                  <a:pt x="1121" y="2829"/>
                  <a:pt x="1121" y="2829"/>
                  <a:pt x="1112" y="2838"/>
                </a:cubicBezTo>
                <a:cubicBezTo>
                  <a:pt x="1093" y="2865"/>
                  <a:pt x="1066" y="2874"/>
                  <a:pt x="1039" y="2874"/>
                </a:cubicBezTo>
                <a:cubicBezTo>
                  <a:pt x="1030" y="2874"/>
                  <a:pt x="1012" y="2874"/>
                  <a:pt x="994" y="2865"/>
                </a:cubicBezTo>
                <a:cubicBezTo>
                  <a:pt x="994" y="2856"/>
                  <a:pt x="931" y="2820"/>
                  <a:pt x="967" y="2738"/>
                </a:cubicBezTo>
                <a:cubicBezTo>
                  <a:pt x="967" y="2729"/>
                  <a:pt x="976" y="2720"/>
                  <a:pt x="985" y="2702"/>
                </a:cubicBezTo>
                <a:cubicBezTo>
                  <a:pt x="1057" y="2539"/>
                  <a:pt x="1084" y="1780"/>
                  <a:pt x="1075" y="1346"/>
                </a:cubicBezTo>
                <a:cubicBezTo>
                  <a:pt x="1075" y="1319"/>
                  <a:pt x="1084" y="1301"/>
                  <a:pt x="1102" y="1283"/>
                </a:cubicBezTo>
                <a:cubicBezTo>
                  <a:pt x="1121" y="1265"/>
                  <a:pt x="1139" y="1256"/>
                  <a:pt x="1166" y="1256"/>
                </a:cubicBezTo>
                <a:cubicBezTo>
                  <a:pt x="1238" y="1256"/>
                  <a:pt x="1374" y="1165"/>
                  <a:pt x="1509" y="1039"/>
                </a:cubicBezTo>
                <a:cubicBezTo>
                  <a:pt x="1536" y="1012"/>
                  <a:pt x="1572" y="984"/>
                  <a:pt x="1600" y="958"/>
                </a:cubicBezTo>
                <a:cubicBezTo>
                  <a:pt x="1627" y="930"/>
                  <a:pt x="1654" y="912"/>
                  <a:pt x="1672" y="894"/>
                </a:cubicBezTo>
                <a:cubicBezTo>
                  <a:pt x="1690" y="876"/>
                  <a:pt x="1690" y="849"/>
                  <a:pt x="1681" y="831"/>
                </a:cubicBezTo>
                <a:cubicBezTo>
                  <a:pt x="1672" y="822"/>
                  <a:pt x="1654" y="813"/>
                  <a:pt x="1645" y="804"/>
                </a:cubicBezTo>
                <a:cubicBezTo>
                  <a:pt x="1636" y="804"/>
                  <a:pt x="1636" y="804"/>
                  <a:pt x="1636" y="804"/>
                </a:cubicBezTo>
                <a:cubicBezTo>
                  <a:pt x="1618" y="804"/>
                  <a:pt x="1609" y="813"/>
                  <a:pt x="1600" y="813"/>
                </a:cubicBezTo>
                <a:cubicBezTo>
                  <a:pt x="1591" y="822"/>
                  <a:pt x="1582" y="831"/>
                  <a:pt x="1518" y="858"/>
                </a:cubicBezTo>
                <a:cubicBezTo>
                  <a:pt x="1491" y="867"/>
                  <a:pt x="1455" y="876"/>
                  <a:pt x="1437" y="885"/>
                </a:cubicBezTo>
                <a:cubicBezTo>
                  <a:pt x="1392" y="903"/>
                  <a:pt x="1338" y="912"/>
                  <a:pt x="1292" y="912"/>
                </a:cubicBezTo>
                <a:cubicBezTo>
                  <a:pt x="1193" y="912"/>
                  <a:pt x="1112" y="885"/>
                  <a:pt x="1093" y="885"/>
                </a:cubicBezTo>
                <a:cubicBezTo>
                  <a:pt x="1048" y="867"/>
                  <a:pt x="1021" y="822"/>
                  <a:pt x="1030" y="777"/>
                </a:cubicBezTo>
                <a:cubicBezTo>
                  <a:pt x="1039" y="731"/>
                  <a:pt x="1075" y="713"/>
                  <a:pt x="1121" y="713"/>
                </a:cubicBezTo>
                <a:lnTo>
                  <a:pt x="1121" y="713"/>
                </a:lnTo>
                <a:cubicBezTo>
                  <a:pt x="1121" y="704"/>
                  <a:pt x="1121" y="695"/>
                  <a:pt x="1121" y="686"/>
                </a:cubicBezTo>
                <a:cubicBezTo>
                  <a:pt x="1130" y="632"/>
                  <a:pt x="1130" y="632"/>
                  <a:pt x="1130" y="632"/>
                </a:cubicBezTo>
                <a:cubicBezTo>
                  <a:pt x="1048" y="542"/>
                  <a:pt x="1048" y="542"/>
                  <a:pt x="1048" y="542"/>
                </a:cubicBezTo>
                <a:cubicBezTo>
                  <a:pt x="1021" y="505"/>
                  <a:pt x="1021" y="442"/>
                  <a:pt x="1057" y="415"/>
                </a:cubicBezTo>
                <a:cubicBezTo>
                  <a:pt x="1075" y="397"/>
                  <a:pt x="1093" y="397"/>
                  <a:pt x="1121" y="397"/>
                </a:cubicBezTo>
                <a:cubicBezTo>
                  <a:pt x="1148" y="397"/>
                  <a:pt x="1166" y="406"/>
                  <a:pt x="1184" y="424"/>
                </a:cubicBezTo>
                <a:cubicBezTo>
                  <a:pt x="1265" y="514"/>
                  <a:pt x="1265" y="514"/>
                  <a:pt x="1265" y="514"/>
                </a:cubicBezTo>
                <a:lnTo>
                  <a:pt x="1274" y="514"/>
                </a:lnTo>
                <a:cubicBezTo>
                  <a:pt x="1383" y="487"/>
                  <a:pt x="1383" y="487"/>
                  <a:pt x="1383" y="487"/>
                </a:cubicBezTo>
                <a:cubicBezTo>
                  <a:pt x="1392" y="478"/>
                  <a:pt x="1392" y="478"/>
                  <a:pt x="1401" y="478"/>
                </a:cubicBezTo>
                <a:cubicBezTo>
                  <a:pt x="1446" y="478"/>
                  <a:pt x="1482" y="505"/>
                  <a:pt x="1491" y="551"/>
                </a:cubicBezTo>
                <a:cubicBezTo>
                  <a:pt x="1500" y="596"/>
                  <a:pt x="1473" y="641"/>
                  <a:pt x="1428" y="659"/>
                </a:cubicBezTo>
                <a:cubicBezTo>
                  <a:pt x="1329" y="686"/>
                  <a:pt x="1329" y="686"/>
                  <a:pt x="1329" y="686"/>
                </a:cubicBezTo>
                <a:cubicBezTo>
                  <a:pt x="1319" y="686"/>
                  <a:pt x="1310" y="686"/>
                  <a:pt x="1301" y="686"/>
                </a:cubicBezTo>
                <a:cubicBezTo>
                  <a:pt x="1301" y="713"/>
                  <a:pt x="1301" y="713"/>
                  <a:pt x="1301" y="713"/>
                </a:cubicBezTo>
                <a:cubicBezTo>
                  <a:pt x="1301" y="722"/>
                  <a:pt x="1292" y="731"/>
                  <a:pt x="1292" y="731"/>
                </a:cubicBezTo>
                <a:cubicBezTo>
                  <a:pt x="1319" y="731"/>
                  <a:pt x="1346" y="731"/>
                  <a:pt x="1365" y="722"/>
                </a:cubicBezTo>
                <a:cubicBezTo>
                  <a:pt x="1392" y="713"/>
                  <a:pt x="1419" y="704"/>
                  <a:pt x="1446" y="686"/>
                </a:cubicBezTo>
                <a:cubicBezTo>
                  <a:pt x="1473" y="677"/>
                  <a:pt x="1500" y="668"/>
                  <a:pt x="1509" y="668"/>
                </a:cubicBezTo>
                <a:cubicBezTo>
                  <a:pt x="1546" y="641"/>
                  <a:pt x="1591" y="632"/>
                  <a:pt x="1636" y="632"/>
                </a:cubicBezTo>
                <a:cubicBezTo>
                  <a:pt x="1645" y="632"/>
                  <a:pt x="1663" y="632"/>
                  <a:pt x="1681" y="632"/>
                </a:cubicBezTo>
                <a:cubicBezTo>
                  <a:pt x="1744" y="641"/>
                  <a:pt x="1789" y="677"/>
                  <a:pt x="1826" y="731"/>
                </a:cubicBezTo>
                <a:cubicBezTo>
                  <a:pt x="1889" y="822"/>
                  <a:pt x="1871" y="948"/>
                  <a:pt x="1799" y="1021"/>
                </a:cubicBezTo>
                <a:cubicBezTo>
                  <a:pt x="1771" y="1048"/>
                  <a:pt x="1744" y="1066"/>
                  <a:pt x="1717" y="1093"/>
                </a:cubicBezTo>
                <a:cubicBezTo>
                  <a:pt x="1690" y="1120"/>
                  <a:pt x="1654" y="1147"/>
                  <a:pt x="1636" y="1165"/>
                </a:cubicBezTo>
                <a:cubicBezTo>
                  <a:pt x="1582" y="1220"/>
                  <a:pt x="1518" y="1265"/>
                  <a:pt x="1464" y="1310"/>
                </a:cubicBezTo>
                <a:cubicBezTo>
                  <a:pt x="1392" y="1364"/>
                  <a:pt x="1319" y="1400"/>
                  <a:pt x="1256" y="1418"/>
                </a:cubicBezTo>
                <a:cubicBezTo>
                  <a:pt x="1256" y="1527"/>
                  <a:pt x="1256" y="1735"/>
                  <a:pt x="1247" y="1952"/>
                </a:cubicBezTo>
                <a:cubicBezTo>
                  <a:pt x="1238" y="2133"/>
                  <a:pt x="1229" y="2268"/>
                  <a:pt x="1220" y="2377"/>
                </a:cubicBezTo>
                <a:cubicBezTo>
                  <a:pt x="1365" y="2187"/>
                  <a:pt x="1518" y="2024"/>
                  <a:pt x="1663" y="1952"/>
                </a:cubicBezTo>
                <a:cubicBezTo>
                  <a:pt x="1789" y="1898"/>
                  <a:pt x="1961" y="1834"/>
                  <a:pt x="2151" y="1834"/>
                </a:cubicBezTo>
                <a:cubicBezTo>
                  <a:pt x="2205" y="1834"/>
                  <a:pt x="2269" y="1834"/>
                  <a:pt x="2332" y="1852"/>
                </a:cubicBezTo>
                <a:cubicBezTo>
                  <a:pt x="2603" y="1907"/>
                  <a:pt x="2874" y="2087"/>
                  <a:pt x="3173" y="2413"/>
                </a:cubicBezTo>
                <a:cubicBezTo>
                  <a:pt x="3173" y="2413"/>
                  <a:pt x="3182" y="2413"/>
                  <a:pt x="3182" y="2422"/>
                </a:cubicBezTo>
                <a:cubicBezTo>
                  <a:pt x="3191" y="2431"/>
                  <a:pt x="3426" y="2729"/>
                  <a:pt x="3299" y="3046"/>
                </a:cubicBezTo>
                <a:cubicBezTo>
                  <a:pt x="3173" y="3344"/>
                  <a:pt x="2775" y="3534"/>
                  <a:pt x="2106" y="3615"/>
                </a:cubicBezTo>
                <a:cubicBezTo>
                  <a:pt x="1690" y="3660"/>
                  <a:pt x="1329" y="3687"/>
                  <a:pt x="1030" y="3687"/>
                </a:cubicBezTo>
                <a:lnTo>
                  <a:pt x="1030" y="3687"/>
                </a:lnTo>
                <a:cubicBezTo>
                  <a:pt x="876" y="3687"/>
                  <a:pt x="741" y="3678"/>
                  <a:pt x="623" y="3669"/>
                </a:cubicBezTo>
                <a:cubicBezTo>
                  <a:pt x="488" y="3651"/>
                  <a:pt x="361" y="3588"/>
                  <a:pt x="271" y="3489"/>
                </a:cubicBezTo>
                <a:cubicBezTo>
                  <a:pt x="180" y="3380"/>
                  <a:pt x="135" y="3245"/>
                  <a:pt x="135" y="3109"/>
                </a:cubicBezTo>
                <a:cubicBezTo>
                  <a:pt x="144" y="3064"/>
                  <a:pt x="144" y="3009"/>
                  <a:pt x="135" y="2955"/>
                </a:cubicBezTo>
                <a:cubicBezTo>
                  <a:pt x="126" y="2765"/>
                  <a:pt x="180" y="2422"/>
                  <a:pt x="244" y="2250"/>
                </a:cubicBezTo>
                <a:cubicBezTo>
                  <a:pt x="334" y="1997"/>
                  <a:pt x="361" y="1834"/>
                  <a:pt x="379" y="1654"/>
                </a:cubicBezTo>
                <a:cubicBezTo>
                  <a:pt x="388" y="1608"/>
                  <a:pt x="388" y="1563"/>
                  <a:pt x="397" y="1518"/>
                </a:cubicBezTo>
                <a:cubicBezTo>
                  <a:pt x="425" y="1310"/>
                  <a:pt x="479" y="1102"/>
                  <a:pt x="542" y="894"/>
                </a:cubicBezTo>
                <a:cubicBezTo>
                  <a:pt x="551" y="858"/>
                  <a:pt x="551" y="858"/>
                  <a:pt x="551" y="858"/>
                </a:cubicBezTo>
                <a:cubicBezTo>
                  <a:pt x="687" y="451"/>
                  <a:pt x="687" y="451"/>
                  <a:pt x="696" y="442"/>
                </a:cubicBezTo>
                <a:cubicBezTo>
                  <a:pt x="768" y="288"/>
                  <a:pt x="858" y="190"/>
                  <a:pt x="985" y="145"/>
                </a:cubicBezTo>
                <a:cubicBezTo>
                  <a:pt x="1039" y="127"/>
                  <a:pt x="1093" y="118"/>
                  <a:pt x="1157" y="118"/>
                </a:cubicBezTo>
                <a:lnTo>
                  <a:pt x="1157" y="0"/>
                </a:lnTo>
                <a:lnTo>
                  <a:pt x="1157" y="0"/>
                </a:lnTo>
                <a:lnTo>
                  <a:pt x="1157" y="0"/>
                </a:lnTo>
                <a:cubicBezTo>
                  <a:pt x="1084" y="0"/>
                  <a:pt x="1012" y="9"/>
                  <a:pt x="949" y="27"/>
                </a:cubicBezTo>
                <a:cubicBezTo>
                  <a:pt x="786" y="81"/>
                  <a:pt x="668" y="208"/>
                  <a:pt x="587" y="397"/>
                </a:cubicBezTo>
                <a:cubicBezTo>
                  <a:pt x="578" y="406"/>
                  <a:pt x="578" y="406"/>
                  <a:pt x="442" y="822"/>
                </a:cubicBezTo>
                <a:cubicBezTo>
                  <a:pt x="425" y="858"/>
                  <a:pt x="425" y="858"/>
                  <a:pt x="425" y="858"/>
                </a:cubicBezTo>
                <a:cubicBezTo>
                  <a:pt x="361" y="1075"/>
                  <a:pt x="307" y="1292"/>
                  <a:pt x="280" y="1509"/>
                </a:cubicBezTo>
                <a:cubicBezTo>
                  <a:pt x="271" y="1554"/>
                  <a:pt x="262" y="1599"/>
                  <a:pt x="262" y="1635"/>
                </a:cubicBezTo>
                <a:cubicBezTo>
                  <a:pt x="235" y="1825"/>
                  <a:pt x="217" y="1970"/>
                  <a:pt x="135" y="2205"/>
                </a:cubicBezTo>
                <a:cubicBezTo>
                  <a:pt x="63" y="2395"/>
                  <a:pt x="0" y="2756"/>
                  <a:pt x="18" y="2964"/>
                </a:cubicBezTo>
                <a:cubicBezTo>
                  <a:pt x="18" y="3009"/>
                  <a:pt x="18" y="3064"/>
                  <a:pt x="18" y="3109"/>
                </a:cubicBezTo>
                <a:cubicBezTo>
                  <a:pt x="9" y="3272"/>
                  <a:pt x="72" y="3434"/>
                  <a:pt x="180" y="3561"/>
                </a:cubicBezTo>
                <a:cubicBezTo>
                  <a:pt x="289" y="3687"/>
                  <a:pt x="442" y="3769"/>
                  <a:pt x="605" y="3787"/>
                </a:cubicBezTo>
                <a:cubicBezTo>
                  <a:pt x="732" y="3805"/>
                  <a:pt x="876" y="3805"/>
                  <a:pt x="1030" y="3805"/>
                </a:cubicBezTo>
                <a:cubicBezTo>
                  <a:pt x="1329" y="3805"/>
                  <a:pt x="1699" y="3787"/>
                  <a:pt x="2124" y="3733"/>
                </a:cubicBezTo>
                <a:cubicBezTo>
                  <a:pt x="2467" y="3696"/>
                  <a:pt x="2748" y="3624"/>
                  <a:pt x="2956" y="3525"/>
                </a:cubicBezTo>
                <a:cubicBezTo>
                  <a:pt x="3182" y="3416"/>
                  <a:pt x="3335" y="3272"/>
                  <a:pt x="3408" y="3091"/>
                </a:cubicBezTo>
                <a:cubicBezTo>
                  <a:pt x="3471" y="2937"/>
                  <a:pt x="3471" y="2756"/>
                  <a:pt x="3408" y="2575"/>
                </a:cubicBezTo>
                <a:cubicBezTo>
                  <a:pt x="3354" y="2440"/>
                  <a:pt x="3281" y="2350"/>
                  <a:pt x="3272" y="2341"/>
                </a:cubicBezTo>
                <a:lnTo>
                  <a:pt x="3263" y="2332"/>
                </a:lnTo>
                <a:cubicBezTo>
                  <a:pt x="2947" y="1988"/>
                  <a:pt x="2648" y="1789"/>
                  <a:pt x="2359" y="1735"/>
                </a:cubicBezTo>
                <a:cubicBezTo>
                  <a:pt x="2287" y="1717"/>
                  <a:pt x="2223" y="1708"/>
                  <a:pt x="2151" y="1708"/>
                </a:cubicBezTo>
                <a:cubicBezTo>
                  <a:pt x="1934" y="1708"/>
                  <a:pt x="1744" y="1780"/>
                  <a:pt x="1618" y="1843"/>
                </a:cubicBezTo>
                <a:cubicBezTo>
                  <a:pt x="1536" y="1879"/>
                  <a:pt x="1455" y="1943"/>
                  <a:pt x="1365" y="2024"/>
                </a:cubicBezTo>
                <a:cubicBezTo>
                  <a:pt x="1365" y="2006"/>
                  <a:pt x="1365" y="1979"/>
                  <a:pt x="1365" y="1961"/>
                </a:cubicBezTo>
                <a:cubicBezTo>
                  <a:pt x="1374" y="1780"/>
                  <a:pt x="1374" y="1617"/>
                  <a:pt x="1374" y="1500"/>
                </a:cubicBezTo>
                <a:cubicBezTo>
                  <a:pt x="1428" y="1482"/>
                  <a:pt x="1482" y="1446"/>
                  <a:pt x="1536" y="1409"/>
                </a:cubicBezTo>
                <a:cubicBezTo>
                  <a:pt x="1600" y="1364"/>
                  <a:pt x="1663" y="1310"/>
                  <a:pt x="1717" y="1247"/>
                </a:cubicBezTo>
                <a:cubicBezTo>
                  <a:pt x="1735" y="1229"/>
                  <a:pt x="1762" y="1211"/>
                  <a:pt x="1789" y="1183"/>
                </a:cubicBezTo>
                <a:cubicBezTo>
                  <a:pt x="1826" y="1156"/>
                  <a:pt x="1853" y="1138"/>
                  <a:pt x="1880" y="1111"/>
                </a:cubicBezTo>
                <a:cubicBezTo>
                  <a:pt x="1997" y="994"/>
                  <a:pt x="2016" y="804"/>
                  <a:pt x="1925" y="668"/>
                </a:cubicBezTo>
                <a:cubicBezTo>
                  <a:pt x="1916" y="650"/>
                  <a:pt x="1907" y="641"/>
                  <a:pt x="1898" y="623"/>
                </a:cubicBezTo>
                <a:cubicBezTo>
                  <a:pt x="1916" y="559"/>
                  <a:pt x="1934" y="424"/>
                  <a:pt x="1862" y="288"/>
                </a:cubicBezTo>
                <a:cubicBezTo>
                  <a:pt x="1817" y="217"/>
                  <a:pt x="1735" y="118"/>
                  <a:pt x="1572" y="81"/>
                </a:cubicBezTo>
                <a:cubicBezTo>
                  <a:pt x="1527" y="72"/>
                  <a:pt x="1491" y="55"/>
                  <a:pt x="1446" y="45"/>
                </a:cubicBezTo>
                <a:cubicBezTo>
                  <a:pt x="1338" y="9"/>
                  <a:pt x="1247" y="0"/>
                  <a:pt x="1157" y="0"/>
                </a:cubicBezTo>
                <a:lnTo>
                  <a:pt x="1157" y="0"/>
                </a:lnTo>
                <a:lnTo>
                  <a:pt x="1157" y="118"/>
                </a:lnTo>
                <a:close/>
                <a:moveTo>
                  <a:pt x="1030" y="3389"/>
                </a:moveTo>
                <a:lnTo>
                  <a:pt x="1030" y="3389"/>
                </a:lnTo>
                <a:cubicBezTo>
                  <a:pt x="885" y="3389"/>
                  <a:pt x="759" y="3380"/>
                  <a:pt x="650" y="3371"/>
                </a:cubicBezTo>
                <a:cubicBezTo>
                  <a:pt x="524" y="3362"/>
                  <a:pt x="434" y="3245"/>
                  <a:pt x="442" y="3127"/>
                </a:cubicBezTo>
                <a:cubicBezTo>
                  <a:pt x="442" y="3064"/>
                  <a:pt x="442" y="3000"/>
                  <a:pt x="434" y="2937"/>
                </a:cubicBezTo>
                <a:cubicBezTo>
                  <a:pt x="425" y="2802"/>
                  <a:pt x="470" y="2503"/>
                  <a:pt x="533" y="2350"/>
                </a:cubicBezTo>
                <a:cubicBezTo>
                  <a:pt x="632" y="2069"/>
                  <a:pt x="650" y="1879"/>
                  <a:pt x="678" y="1690"/>
                </a:cubicBezTo>
                <a:cubicBezTo>
                  <a:pt x="687" y="1645"/>
                  <a:pt x="687" y="1608"/>
                  <a:pt x="696" y="1563"/>
                </a:cubicBezTo>
                <a:cubicBezTo>
                  <a:pt x="723" y="1373"/>
                  <a:pt x="768" y="1174"/>
                  <a:pt x="822" y="994"/>
                </a:cubicBezTo>
                <a:cubicBezTo>
                  <a:pt x="840" y="958"/>
                  <a:pt x="840" y="958"/>
                  <a:pt x="840" y="958"/>
                </a:cubicBezTo>
                <a:cubicBezTo>
                  <a:pt x="876" y="831"/>
                  <a:pt x="931" y="695"/>
                  <a:pt x="949" y="614"/>
                </a:cubicBezTo>
                <a:cubicBezTo>
                  <a:pt x="958" y="614"/>
                  <a:pt x="958" y="614"/>
                  <a:pt x="958" y="614"/>
                </a:cubicBezTo>
                <a:cubicBezTo>
                  <a:pt x="976" y="641"/>
                  <a:pt x="976" y="641"/>
                  <a:pt x="976" y="641"/>
                </a:cubicBezTo>
                <a:cubicBezTo>
                  <a:pt x="949" y="668"/>
                  <a:pt x="931" y="704"/>
                  <a:pt x="913" y="741"/>
                </a:cubicBezTo>
                <a:cubicBezTo>
                  <a:pt x="885" y="849"/>
                  <a:pt x="949" y="967"/>
                  <a:pt x="1057" y="1003"/>
                </a:cubicBezTo>
                <a:cubicBezTo>
                  <a:pt x="1084" y="1003"/>
                  <a:pt x="1184" y="1030"/>
                  <a:pt x="1292" y="1030"/>
                </a:cubicBezTo>
                <a:cubicBezTo>
                  <a:pt x="1310" y="1030"/>
                  <a:pt x="1319" y="1030"/>
                  <a:pt x="1338" y="1030"/>
                </a:cubicBezTo>
                <a:cubicBezTo>
                  <a:pt x="1247" y="1102"/>
                  <a:pt x="1184" y="1129"/>
                  <a:pt x="1166" y="1138"/>
                </a:cubicBezTo>
                <a:cubicBezTo>
                  <a:pt x="1112" y="1138"/>
                  <a:pt x="1057" y="1156"/>
                  <a:pt x="1012" y="1192"/>
                </a:cubicBezTo>
                <a:cubicBezTo>
                  <a:pt x="976" y="1238"/>
                  <a:pt x="958" y="1292"/>
                  <a:pt x="958" y="1346"/>
                </a:cubicBezTo>
                <a:cubicBezTo>
                  <a:pt x="958" y="1599"/>
                  <a:pt x="949" y="1888"/>
                  <a:pt x="940" y="2124"/>
                </a:cubicBezTo>
                <a:cubicBezTo>
                  <a:pt x="913" y="2539"/>
                  <a:pt x="876" y="2630"/>
                  <a:pt x="876" y="2648"/>
                </a:cubicBezTo>
                <a:cubicBezTo>
                  <a:pt x="867" y="2666"/>
                  <a:pt x="858" y="2675"/>
                  <a:pt x="849" y="2693"/>
                </a:cubicBezTo>
                <a:cubicBezTo>
                  <a:pt x="795" y="2820"/>
                  <a:pt x="858" y="2919"/>
                  <a:pt x="940" y="2964"/>
                </a:cubicBezTo>
                <a:cubicBezTo>
                  <a:pt x="967" y="2982"/>
                  <a:pt x="1003" y="2991"/>
                  <a:pt x="1039" y="2991"/>
                </a:cubicBezTo>
                <a:cubicBezTo>
                  <a:pt x="1112" y="2991"/>
                  <a:pt x="1166" y="2964"/>
                  <a:pt x="1211" y="2910"/>
                </a:cubicBezTo>
                <a:cubicBezTo>
                  <a:pt x="1211" y="2901"/>
                  <a:pt x="1220" y="2901"/>
                  <a:pt x="1229" y="2892"/>
                </a:cubicBezTo>
                <a:cubicBezTo>
                  <a:pt x="1238" y="2874"/>
                  <a:pt x="1247" y="2856"/>
                  <a:pt x="1265" y="2838"/>
                </a:cubicBezTo>
                <a:cubicBezTo>
                  <a:pt x="1554" y="2395"/>
                  <a:pt x="1708" y="2259"/>
                  <a:pt x="1789" y="2223"/>
                </a:cubicBezTo>
                <a:cubicBezTo>
                  <a:pt x="1889" y="2178"/>
                  <a:pt x="2016" y="2133"/>
                  <a:pt x="2151" y="2133"/>
                </a:cubicBezTo>
                <a:cubicBezTo>
                  <a:pt x="2187" y="2133"/>
                  <a:pt x="2233" y="2133"/>
                  <a:pt x="2269" y="2142"/>
                </a:cubicBezTo>
                <a:cubicBezTo>
                  <a:pt x="2476" y="2187"/>
                  <a:pt x="2693" y="2341"/>
                  <a:pt x="2947" y="2612"/>
                </a:cubicBezTo>
                <a:cubicBezTo>
                  <a:pt x="2956" y="2621"/>
                  <a:pt x="2992" y="2666"/>
                  <a:pt x="3010" y="2720"/>
                </a:cubicBezTo>
                <a:cubicBezTo>
                  <a:pt x="3046" y="2802"/>
                  <a:pt x="3046" y="2874"/>
                  <a:pt x="3019" y="2937"/>
                </a:cubicBezTo>
                <a:cubicBezTo>
                  <a:pt x="2992" y="3009"/>
                  <a:pt x="2920" y="3073"/>
                  <a:pt x="2811" y="3127"/>
                </a:cubicBezTo>
                <a:cubicBezTo>
                  <a:pt x="2639" y="3217"/>
                  <a:pt x="2395" y="3281"/>
                  <a:pt x="2070" y="3317"/>
                </a:cubicBezTo>
                <a:cubicBezTo>
                  <a:pt x="1663" y="3362"/>
                  <a:pt x="1310" y="3389"/>
                  <a:pt x="1030" y="338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1" name="Freeform 440">
            <a:extLst>
              <a:ext uri="{FF2B5EF4-FFF2-40B4-BE49-F238E27FC236}">
                <a16:creationId xmlns:a16="http://schemas.microsoft.com/office/drawing/2014/main" id="{F04379FC-BB2D-264C-8FA0-190B3E451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2650" y="7797923"/>
            <a:ext cx="761336" cy="1466277"/>
          </a:xfrm>
          <a:custGeom>
            <a:avLst/>
            <a:gdLst>
              <a:gd name="T0" fmla="*/ 715 w 716"/>
              <a:gd name="T1" fmla="*/ 352 h 1375"/>
              <a:gd name="T2" fmla="*/ 715 w 716"/>
              <a:gd name="T3" fmla="*/ 352 h 1375"/>
              <a:gd name="T4" fmla="*/ 606 w 716"/>
              <a:gd name="T5" fmla="*/ 108 h 1375"/>
              <a:gd name="T6" fmla="*/ 353 w 716"/>
              <a:gd name="T7" fmla="*/ 0 h 1375"/>
              <a:gd name="T8" fmla="*/ 109 w 716"/>
              <a:gd name="T9" fmla="*/ 108 h 1375"/>
              <a:gd name="T10" fmla="*/ 0 w 716"/>
              <a:gd name="T11" fmla="*/ 352 h 1375"/>
              <a:gd name="T12" fmla="*/ 0 w 716"/>
              <a:gd name="T13" fmla="*/ 361 h 1375"/>
              <a:gd name="T14" fmla="*/ 0 w 716"/>
              <a:gd name="T15" fmla="*/ 687 h 1375"/>
              <a:gd name="T16" fmla="*/ 0 w 716"/>
              <a:gd name="T17" fmla="*/ 1012 h 1375"/>
              <a:gd name="T18" fmla="*/ 0 w 716"/>
              <a:gd name="T19" fmla="*/ 1021 h 1375"/>
              <a:gd name="T20" fmla="*/ 100 w 716"/>
              <a:gd name="T21" fmla="*/ 1265 h 1375"/>
              <a:gd name="T22" fmla="*/ 353 w 716"/>
              <a:gd name="T23" fmla="*/ 1374 h 1375"/>
              <a:gd name="T24" fmla="*/ 606 w 716"/>
              <a:gd name="T25" fmla="*/ 1265 h 1375"/>
              <a:gd name="T26" fmla="*/ 715 w 716"/>
              <a:gd name="T27" fmla="*/ 1021 h 1375"/>
              <a:gd name="T28" fmla="*/ 715 w 716"/>
              <a:gd name="T29" fmla="*/ 1012 h 1375"/>
              <a:gd name="T30" fmla="*/ 715 w 716"/>
              <a:gd name="T31" fmla="*/ 687 h 1375"/>
              <a:gd name="T32" fmla="*/ 715 w 716"/>
              <a:gd name="T33" fmla="*/ 361 h 1375"/>
              <a:gd name="T34" fmla="*/ 715 w 716"/>
              <a:gd name="T35" fmla="*/ 352 h 1375"/>
              <a:gd name="T36" fmla="*/ 64 w 716"/>
              <a:gd name="T37" fmla="*/ 361 h 1375"/>
              <a:gd name="T38" fmla="*/ 64 w 716"/>
              <a:gd name="T39" fmla="*/ 361 h 1375"/>
              <a:gd name="T40" fmla="*/ 64 w 716"/>
              <a:gd name="T41" fmla="*/ 352 h 1375"/>
              <a:gd name="T42" fmla="*/ 64 w 716"/>
              <a:gd name="T43" fmla="*/ 352 h 1375"/>
              <a:gd name="T44" fmla="*/ 154 w 716"/>
              <a:gd name="T45" fmla="*/ 153 h 1375"/>
              <a:gd name="T46" fmla="*/ 353 w 716"/>
              <a:gd name="T47" fmla="*/ 72 h 1375"/>
              <a:gd name="T48" fmla="*/ 561 w 716"/>
              <a:gd name="T49" fmla="*/ 153 h 1375"/>
              <a:gd name="T50" fmla="*/ 642 w 716"/>
              <a:gd name="T51" fmla="*/ 352 h 1375"/>
              <a:gd name="T52" fmla="*/ 642 w 716"/>
              <a:gd name="T53" fmla="*/ 352 h 1375"/>
              <a:gd name="T54" fmla="*/ 642 w 716"/>
              <a:gd name="T55" fmla="*/ 361 h 1375"/>
              <a:gd name="T56" fmla="*/ 642 w 716"/>
              <a:gd name="T57" fmla="*/ 651 h 1375"/>
              <a:gd name="T58" fmla="*/ 64 w 716"/>
              <a:gd name="T59" fmla="*/ 651 h 1375"/>
              <a:gd name="T60" fmla="*/ 64 w 716"/>
              <a:gd name="T61" fmla="*/ 361 h 1375"/>
              <a:gd name="T62" fmla="*/ 642 w 716"/>
              <a:gd name="T63" fmla="*/ 1012 h 1375"/>
              <a:gd name="T64" fmla="*/ 642 w 716"/>
              <a:gd name="T65" fmla="*/ 1012 h 1375"/>
              <a:gd name="T66" fmla="*/ 642 w 716"/>
              <a:gd name="T67" fmla="*/ 1021 h 1375"/>
              <a:gd name="T68" fmla="*/ 642 w 716"/>
              <a:gd name="T69" fmla="*/ 1021 h 1375"/>
              <a:gd name="T70" fmla="*/ 561 w 716"/>
              <a:gd name="T71" fmla="*/ 1220 h 1375"/>
              <a:gd name="T72" fmla="*/ 353 w 716"/>
              <a:gd name="T73" fmla="*/ 1301 h 1375"/>
              <a:gd name="T74" fmla="*/ 154 w 716"/>
              <a:gd name="T75" fmla="*/ 1220 h 1375"/>
              <a:gd name="T76" fmla="*/ 64 w 716"/>
              <a:gd name="T77" fmla="*/ 1021 h 1375"/>
              <a:gd name="T78" fmla="*/ 64 w 716"/>
              <a:gd name="T79" fmla="*/ 1021 h 1375"/>
              <a:gd name="T80" fmla="*/ 64 w 716"/>
              <a:gd name="T81" fmla="*/ 1012 h 1375"/>
              <a:gd name="T82" fmla="*/ 64 w 716"/>
              <a:gd name="T83" fmla="*/ 723 h 1375"/>
              <a:gd name="T84" fmla="*/ 642 w 716"/>
              <a:gd name="T85" fmla="*/ 723 h 1375"/>
              <a:gd name="T86" fmla="*/ 642 w 716"/>
              <a:gd name="T87" fmla="*/ 1012 h 1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16" h="1375">
                <a:moveTo>
                  <a:pt x="715" y="352"/>
                </a:moveTo>
                <a:lnTo>
                  <a:pt x="715" y="352"/>
                </a:lnTo>
                <a:cubicBezTo>
                  <a:pt x="715" y="262"/>
                  <a:pt x="670" y="171"/>
                  <a:pt x="606" y="108"/>
                </a:cubicBezTo>
                <a:cubicBezTo>
                  <a:pt x="543" y="36"/>
                  <a:pt x="453" y="0"/>
                  <a:pt x="353" y="0"/>
                </a:cubicBezTo>
                <a:cubicBezTo>
                  <a:pt x="263" y="0"/>
                  <a:pt x="172" y="36"/>
                  <a:pt x="109" y="108"/>
                </a:cubicBezTo>
                <a:cubicBezTo>
                  <a:pt x="37" y="171"/>
                  <a:pt x="0" y="262"/>
                  <a:pt x="0" y="352"/>
                </a:cubicBezTo>
                <a:lnTo>
                  <a:pt x="0" y="361"/>
                </a:lnTo>
                <a:cubicBezTo>
                  <a:pt x="0" y="687"/>
                  <a:pt x="0" y="687"/>
                  <a:pt x="0" y="687"/>
                </a:cubicBezTo>
                <a:cubicBezTo>
                  <a:pt x="0" y="1012"/>
                  <a:pt x="0" y="1012"/>
                  <a:pt x="0" y="1012"/>
                </a:cubicBezTo>
                <a:lnTo>
                  <a:pt x="0" y="1021"/>
                </a:lnTo>
                <a:cubicBezTo>
                  <a:pt x="0" y="1111"/>
                  <a:pt x="37" y="1202"/>
                  <a:pt x="100" y="1265"/>
                </a:cubicBezTo>
                <a:cubicBezTo>
                  <a:pt x="172" y="1338"/>
                  <a:pt x="263" y="1374"/>
                  <a:pt x="353" y="1374"/>
                </a:cubicBezTo>
                <a:cubicBezTo>
                  <a:pt x="453" y="1374"/>
                  <a:pt x="543" y="1338"/>
                  <a:pt x="606" y="1265"/>
                </a:cubicBezTo>
                <a:cubicBezTo>
                  <a:pt x="678" y="1202"/>
                  <a:pt x="715" y="1111"/>
                  <a:pt x="715" y="1021"/>
                </a:cubicBezTo>
                <a:lnTo>
                  <a:pt x="715" y="1012"/>
                </a:lnTo>
                <a:cubicBezTo>
                  <a:pt x="715" y="687"/>
                  <a:pt x="715" y="687"/>
                  <a:pt x="715" y="687"/>
                </a:cubicBezTo>
                <a:cubicBezTo>
                  <a:pt x="715" y="361"/>
                  <a:pt x="715" y="361"/>
                  <a:pt x="715" y="361"/>
                </a:cubicBezTo>
                <a:lnTo>
                  <a:pt x="715" y="352"/>
                </a:lnTo>
                <a:close/>
                <a:moveTo>
                  <a:pt x="64" y="361"/>
                </a:moveTo>
                <a:lnTo>
                  <a:pt x="64" y="361"/>
                </a:lnTo>
                <a:cubicBezTo>
                  <a:pt x="64" y="361"/>
                  <a:pt x="64" y="361"/>
                  <a:pt x="64" y="352"/>
                </a:cubicBezTo>
                <a:lnTo>
                  <a:pt x="64" y="352"/>
                </a:lnTo>
                <a:cubicBezTo>
                  <a:pt x="64" y="280"/>
                  <a:pt x="100" y="207"/>
                  <a:pt x="154" y="153"/>
                </a:cubicBezTo>
                <a:cubicBezTo>
                  <a:pt x="208" y="99"/>
                  <a:pt x="281" y="72"/>
                  <a:pt x="353" y="72"/>
                </a:cubicBezTo>
                <a:cubicBezTo>
                  <a:pt x="434" y="72"/>
                  <a:pt x="507" y="99"/>
                  <a:pt x="561" y="153"/>
                </a:cubicBezTo>
                <a:cubicBezTo>
                  <a:pt x="615" y="207"/>
                  <a:pt x="642" y="280"/>
                  <a:pt x="642" y="352"/>
                </a:cubicBezTo>
                <a:lnTo>
                  <a:pt x="642" y="352"/>
                </a:lnTo>
                <a:cubicBezTo>
                  <a:pt x="642" y="361"/>
                  <a:pt x="642" y="361"/>
                  <a:pt x="642" y="361"/>
                </a:cubicBezTo>
                <a:cubicBezTo>
                  <a:pt x="642" y="651"/>
                  <a:pt x="642" y="651"/>
                  <a:pt x="642" y="651"/>
                </a:cubicBezTo>
                <a:cubicBezTo>
                  <a:pt x="64" y="651"/>
                  <a:pt x="64" y="651"/>
                  <a:pt x="64" y="651"/>
                </a:cubicBezTo>
                <a:lnTo>
                  <a:pt x="64" y="361"/>
                </a:lnTo>
                <a:close/>
                <a:moveTo>
                  <a:pt x="642" y="1012"/>
                </a:moveTo>
                <a:lnTo>
                  <a:pt x="642" y="1012"/>
                </a:lnTo>
                <a:cubicBezTo>
                  <a:pt x="642" y="1012"/>
                  <a:pt x="642" y="1012"/>
                  <a:pt x="642" y="1021"/>
                </a:cubicBezTo>
                <a:lnTo>
                  <a:pt x="642" y="1021"/>
                </a:lnTo>
                <a:cubicBezTo>
                  <a:pt x="642" y="1093"/>
                  <a:pt x="615" y="1166"/>
                  <a:pt x="561" y="1220"/>
                </a:cubicBezTo>
                <a:cubicBezTo>
                  <a:pt x="507" y="1274"/>
                  <a:pt x="434" y="1301"/>
                  <a:pt x="353" y="1301"/>
                </a:cubicBezTo>
                <a:cubicBezTo>
                  <a:pt x="281" y="1301"/>
                  <a:pt x="208" y="1274"/>
                  <a:pt x="154" y="1220"/>
                </a:cubicBezTo>
                <a:cubicBezTo>
                  <a:pt x="100" y="1166"/>
                  <a:pt x="64" y="1093"/>
                  <a:pt x="64" y="1021"/>
                </a:cubicBezTo>
                <a:lnTo>
                  <a:pt x="64" y="1021"/>
                </a:lnTo>
                <a:cubicBezTo>
                  <a:pt x="64" y="1012"/>
                  <a:pt x="64" y="1012"/>
                  <a:pt x="64" y="1012"/>
                </a:cubicBezTo>
                <a:cubicBezTo>
                  <a:pt x="64" y="723"/>
                  <a:pt x="64" y="723"/>
                  <a:pt x="64" y="723"/>
                </a:cubicBezTo>
                <a:cubicBezTo>
                  <a:pt x="642" y="723"/>
                  <a:pt x="642" y="723"/>
                  <a:pt x="642" y="723"/>
                </a:cubicBezTo>
                <a:lnTo>
                  <a:pt x="642" y="101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2" name="Freeform 441">
            <a:extLst>
              <a:ext uri="{FF2B5EF4-FFF2-40B4-BE49-F238E27FC236}">
                <a16:creationId xmlns:a16="http://schemas.microsoft.com/office/drawing/2014/main" id="{8AE1A6EB-CC08-8448-BE12-862463A7B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0982" y="7910713"/>
            <a:ext cx="1235995" cy="1235995"/>
          </a:xfrm>
          <a:custGeom>
            <a:avLst/>
            <a:gdLst>
              <a:gd name="T0" fmla="*/ 715 w 1159"/>
              <a:gd name="T1" fmla="*/ 1157 h 1158"/>
              <a:gd name="T2" fmla="*/ 407 w 1159"/>
              <a:gd name="T3" fmla="*/ 1130 h 1158"/>
              <a:gd name="T4" fmla="*/ 191 w 1159"/>
              <a:gd name="T5" fmla="*/ 1003 h 1158"/>
              <a:gd name="T6" fmla="*/ 145 w 1159"/>
              <a:gd name="T7" fmla="*/ 985 h 1158"/>
              <a:gd name="T8" fmla="*/ 19 w 1159"/>
              <a:gd name="T9" fmla="*/ 705 h 1158"/>
              <a:gd name="T10" fmla="*/ 19 w 1159"/>
              <a:gd name="T11" fmla="*/ 452 h 1158"/>
              <a:gd name="T12" fmla="*/ 145 w 1159"/>
              <a:gd name="T13" fmla="*/ 172 h 1158"/>
              <a:gd name="T14" fmla="*/ 191 w 1159"/>
              <a:gd name="T15" fmla="*/ 154 h 1158"/>
              <a:gd name="T16" fmla="*/ 407 w 1159"/>
              <a:gd name="T17" fmla="*/ 36 h 1158"/>
              <a:gd name="T18" fmla="*/ 715 w 1159"/>
              <a:gd name="T19" fmla="*/ 0 h 1158"/>
              <a:gd name="T20" fmla="*/ 751 w 1159"/>
              <a:gd name="T21" fmla="*/ 280 h 1158"/>
              <a:gd name="T22" fmla="*/ 995 w 1159"/>
              <a:gd name="T23" fmla="*/ 154 h 1158"/>
              <a:gd name="T24" fmla="*/ 1149 w 1159"/>
              <a:gd name="T25" fmla="*/ 407 h 1158"/>
              <a:gd name="T26" fmla="*/ 923 w 1159"/>
              <a:gd name="T27" fmla="*/ 579 h 1158"/>
              <a:gd name="T28" fmla="*/ 1149 w 1159"/>
              <a:gd name="T29" fmla="*/ 750 h 1158"/>
              <a:gd name="T30" fmla="*/ 995 w 1159"/>
              <a:gd name="T31" fmla="*/ 1003 h 1158"/>
              <a:gd name="T32" fmla="*/ 751 w 1159"/>
              <a:gd name="T33" fmla="*/ 877 h 1158"/>
              <a:gd name="T34" fmla="*/ 715 w 1159"/>
              <a:gd name="T35" fmla="*/ 1157 h 1158"/>
              <a:gd name="T36" fmla="*/ 480 w 1159"/>
              <a:gd name="T37" fmla="*/ 1094 h 1158"/>
              <a:gd name="T38" fmla="*/ 679 w 1159"/>
              <a:gd name="T39" fmla="*/ 814 h 1158"/>
              <a:gd name="T40" fmla="*/ 733 w 1159"/>
              <a:gd name="T41" fmla="*/ 786 h 1158"/>
              <a:gd name="T42" fmla="*/ 1076 w 1159"/>
              <a:gd name="T43" fmla="*/ 750 h 1158"/>
              <a:gd name="T44" fmla="*/ 823 w 1159"/>
              <a:gd name="T45" fmla="*/ 579 h 1158"/>
              <a:gd name="T46" fmla="*/ 1076 w 1159"/>
              <a:gd name="T47" fmla="*/ 416 h 1158"/>
              <a:gd name="T48" fmla="*/ 733 w 1159"/>
              <a:gd name="T49" fmla="*/ 371 h 1158"/>
              <a:gd name="T50" fmla="*/ 679 w 1159"/>
              <a:gd name="T51" fmla="*/ 343 h 1158"/>
              <a:gd name="T52" fmla="*/ 480 w 1159"/>
              <a:gd name="T53" fmla="*/ 63 h 1158"/>
              <a:gd name="T54" fmla="*/ 462 w 1159"/>
              <a:gd name="T55" fmla="*/ 371 h 1158"/>
              <a:gd name="T56" fmla="*/ 191 w 1159"/>
              <a:gd name="T57" fmla="*/ 235 h 1158"/>
              <a:gd name="T58" fmla="*/ 326 w 1159"/>
              <a:gd name="T59" fmla="*/ 551 h 1158"/>
              <a:gd name="T60" fmla="*/ 326 w 1159"/>
              <a:gd name="T61" fmla="*/ 606 h 1158"/>
              <a:gd name="T62" fmla="*/ 191 w 1159"/>
              <a:gd name="T63" fmla="*/ 922 h 1158"/>
              <a:gd name="T64" fmla="*/ 462 w 1159"/>
              <a:gd name="T65" fmla="*/ 786 h 1158"/>
              <a:gd name="T66" fmla="*/ 480 w 1159"/>
              <a:gd name="T67" fmla="*/ 1094 h 1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59" h="1158">
                <a:moveTo>
                  <a:pt x="715" y="1157"/>
                </a:moveTo>
                <a:lnTo>
                  <a:pt x="715" y="1157"/>
                </a:lnTo>
                <a:cubicBezTo>
                  <a:pt x="444" y="1157"/>
                  <a:pt x="444" y="1157"/>
                  <a:pt x="444" y="1157"/>
                </a:cubicBezTo>
                <a:cubicBezTo>
                  <a:pt x="425" y="1157"/>
                  <a:pt x="407" y="1148"/>
                  <a:pt x="407" y="1130"/>
                </a:cubicBezTo>
                <a:cubicBezTo>
                  <a:pt x="407" y="877"/>
                  <a:pt x="407" y="877"/>
                  <a:pt x="407" y="877"/>
                </a:cubicBezTo>
                <a:cubicBezTo>
                  <a:pt x="191" y="1003"/>
                  <a:pt x="191" y="1003"/>
                  <a:pt x="191" y="1003"/>
                </a:cubicBezTo>
                <a:cubicBezTo>
                  <a:pt x="181" y="1003"/>
                  <a:pt x="172" y="1003"/>
                  <a:pt x="163" y="1003"/>
                </a:cubicBezTo>
                <a:cubicBezTo>
                  <a:pt x="154" y="1003"/>
                  <a:pt x="145" y="994"/>
                  <a:pt x="145" y="985"/>
                </a:cubicBezTo>
                <a:cubicBezTo>
                  <a:pt x="10" y="750"/>
                  <a:pt x="10" y="750"/>
                  <a:pt x="10" y="750"/>
                </a:cubicBezTo>
                <a:cubicBezTo>
                  <a:pt x="0" y="732"/>
                  <a:pt x="0" y="714"/>
                  <a:pt x="19" y="705"/>
                </a:cubicBezTo>
                <a:cubicBezTo>
                  <a:pt x="236" y="579"/>
                  <a:pt x="236" y="579"/>
                  <a:pt x="236" y="579"/>
                </a:cubicBezTo>
                <a:cubicBezTo>
                  <a:pt x="19" y="452"/>
                  <a:pt x="19" y="452"/>
                  <a:pt x="19" y="452"/>
                </a:cubicBezTo>
                <a:cubicBezTo>
                  <a:pt x="0" y="443"/>
                  <a:pt x="0" y="425"/>
                  <a:pt x="10" y="407"/>
                </a:cubicBezTo>
                <a:cubicBezTo>
                  <a:pt x="145" y="172"/>
                  <a:pt x="145" y="172"/>
                  <a:pt x="145" y="172"/>
                </a:cubicBezTo>
                <a:cubicBezTo>
                  <a:pt x="145" y="163"/>
                  <a:pt x="154" y="154"/>
                  <a:pt x="163" y="154"/>
                </a:cubicBezTo>
                <a:cubicBezTo>
                  <a:pt x="172" y="154"/>
                  <a:pt x="181" y="154"/>
                  <a:pt x="191" y="154"/>
                </a:cubicBezTo>
                <a:cubicBezTo>
                  <a:pt x="407" y="280"/>
                  <a:pt x="407" y="280"/>
                  <a:pt x="407" y="280"/>
                </a:cubicBezTo>
                <a:cubicBezTo>
                  <a:pt x="407" y="36"/>
                  <a:pt x="407" y="36"/>
                  <a:pt x="407" y="36"/>
                </a:cubicBezTo>
                <a:cubicBezTo>
                  <a:pt x="407" y="18"/>
                  <a:pt x="425" y="0"/>
                  <a:pt x="444" y="0"/>
                </a:cubicBezTo>
                <a:cubicBezTo>
                  <a:pt x="715" y="0"/>
                  <a:pt x="715" y="0"/>
                  <a:pt x="715" y="0"/>
                </a:cubicBezTo>
                <a:cubicBezTo>
                  <a:pt x="733" y="0"/>
                  <a:pt x="751" y="18"/>
                  <a:pt x="751" y="36"/>
                </a:cubicBezTo>
                <a:cubicBezTo>
                  <a:pt x="751" y="280"/>
                  <a:pt x="751" y="280"/>
                  <a:pt x="751" y="280"/>
                </a:cubicBezTo>
                <a:cubicBezTo>
                  <a:pt x="968" y="154"/>
                  <a:pt x="968" y="154"/>
                  <a:pt x="968" y="154"/>
                </a:cubicBezTo>
                <a:cubicBezTo>
                  <a:pt x="977" y="154"/>
                  <a:pt x="986" y="154"/>
                  <a:pt x="995" y="154"/>
                </a:cubicBezTo>
                <a:cubicBezTo>
                  <a:pt x="1004" y="154"/>
                  <a:pt x="1013" y="163"/>
                  <a:pt x="1013" y="172"/>
                </a:cubicBezTo>
                <a:cubicBezTo>
                  <a:pt x="1149" y="407"/>
                  <a:pt x="1149" y="407"/>
                  <a:pt x="1149" y="407"/>
                </a:cubicBezTo>
                <a:cubicBezTo>
                  <a:pt x="1158" y="425"/>
                  <a:pt x="1158" y="443"/>
                  <a:pt x="1140" y="452"/>
                </a:cubicBezTo>
                <a:cubicBezTo>
                  <a:pt x="923" y="579"/>
                  <a:pt x="923" y="579"/>
                  <a:pt x="923" y="579"/>
                </a:cubicBezTo>
                <a:cubicBezTo>
                  <a:pt x="1140" y="705"/>
                  <a:pt x="1140" y="705"/>
                  <a:pt x="1140" y="705"/>
                </a:cubicBezTo>
                <a:cubicBezTo>
                  <a:pt x="1158" y="714"/>
                  <a:pt x="1158" y="732"/>
                  <a:pt x="1149" y="750"/>
                </a:cubicBezTo>
                <a:cubicBezTo>
                  <a:pt x="1013" y="985"/>
                  <a:pt x="1013" y="985"/>
                  <a:pt x="1013" y="985"/>
                </a:cubicBezTo>
                <a:cubicBezTo>
                  <a:pt x="1013" y="994"/>
                  <a:pt x="1004" y="1003"/>
                  <a:pt x="995" y="1003"/>
                </a:cubicBezTo>
                <a:cubicBezTo>
                  <a:pt x="986" y="1003"/>
                  <a:pt x="977" y="1003"/>
                  <a:pt x="968" y="1003"/>
                </a:cubicBezTo>
                <a:cubicBezTo>
                  <a:pt x="751" y="877"/>
                  <a:pt x="751" y="877"/>
                  <a:pt x="751" y="877"/>
                </a:cubicBezTo>
                <a:cubicBezTo>
                  <a:pt x="751" y="1130"/>
                  <a:pt x="751" y="1130"/>
                  <a:pt x="751" y="1130"/>
                </a:cubicBezTo>
                <a:cubicBezTo>
                  <a:pt x="751" y="1148"/>
                  <a:pt x="733" y="1157"/>
                  <a:pt x="715" y="1157"/>
                </a:cubicBezTo>
                <a:close/>
                <a:moveTo>
                  <a:pt x="480" y="1094"/>
                </a:moveTo>
                <a:lnTo>
                  <a:pt x="480" y="1094"/>
                </a:lnTo>
                <a:cubicBezTo>
                  <a:pt x="679" y="1094"/>
                  <a:pt x="679" y="1094"/>
                  <a:pt x="679" y="1094"/>
                </a:cubicBezTo>
                <a:cubicBezTo>
                  <a:pt x="679" y="814"/>
                  <a:pt x="679" y="814"/>
                  <a:pt x="679" y="814"/>
                </a:cubicBezTo>
                <a:cubicBezTo>
                  <a:pt x="679" y="805"/>
                  <a:pt x="687" y="796"/>
                  <a:pt x="697" y="786"/>
                </a:cubicBezTo>
                <a:cubicBezTo>
                  <a:pt x="715" y="777"/>
                  <a:pt x="724" y="777"/>
                  <a:pt x="733" y="786"/>
                </a:cubicBezTo>
                <a:cubicBezTo>
                  <a:pt x="977" y="922"/>
                  <a:pt x="977" y="922"/>
                  <a:pt x="977" y="922"/>
                </a:cubicBezTo>
                <a:cubicBezTo>
                  <a:pt x="1076" y="750"/>
                  <a:pt x="1076" y="750"/>
                  <a:pt x="1076" y="750"/>
                </a:cubicBezTo>
                <a:cubicBezTo>
                  <a:pt x="832" y="606"/>
                  <a:pt x="832" y="606"/>
                  <a:pt x="832" y="606"/>
                </a:cubicBezTo>
                <a:cubicBezTo>
                  <a:pt x="823" y="606"/>
                  <a:pt x="823" y="588"/>
                  <a:pt x="823" y="579"/>
                </a:cubicBezTo>
                <a:cubicBezTo>
                  <a:pt x="823" y="569"/>
                  <a:pt x="823" y="560"/>
                  <a:pt x="832" y="551"/>
                </a:cubicBezTo>
                <a:cubicBezTo>
                  <a:pt x="1076" y="416"/>
                  <a:pt x="1076" y="416"/>
                  <a:pt x="1076" y="416"/>
                </a:cubicBezTo>
                <a:cubicBezTo>
                  <a:pt x="977" y="235"/>
                  <a:pt x="977" y="235"/>
                  <a:pt x="977" y="235"/>
                </a:cubicBezTo>
                <a:cubicBezTo>
                  <a:pt x="733" y="371"/>
                  <a:pt x="733" y="371"/>
                  <a:pt x="733" y="371"/>
                </a:cubicBezTo>
                <a:cubicBezTo>
                  <a:pt x="724" y="380"/>
                  <a:pt x="715" y="380"/>
                  <a:pt x="697" y="371"/>
                </a:cubicBezTo>
                <a:cubicBezTo>
                  <a:pt x="687" y="371"/>
                  <a:pt x="679" y="352"/>
                  <a:pt x="679" y="343"/>
                </a:cubicBezTo>
                <a:cubicBezTo>
                  <a:pt x="679" y="63"/>
                  <a:pt x="679" y="63"/>
                  <a:pt x="679" y="63"/>
                </a:cubicBezTo>
                <a:cubicBezTo>
                  <a:pt x="480" y="63"/>
                  <a:pt x="480" y="63"/>
                  <a:pt x="480" y="63"/>
                </a:cubicBezTo>
                <a:cubicBezTo>
                  <a:pt x="480" y="343"/>
                  <a:pt x="480" y="343"/>
                  <a:pt x="480" y="343"/>
                </a:cubicBezTo>
                <a:cubicBezTo>
                  <a:pt x="480" y="352"/>
                  <a:pt x="471" y="371"/>
                  <a:pt x="462" y="371"/>
                </a:cubicBezTo>
                <a:cubicBezTo>
                  <a:pt x="453" y="380"/>
                  <a:pt x="434" y="380"/>
                  <a:pt x="425" y="371"/>
                </a:cubicBezTo>
                <a:cubicBezTo>
                  <a:pt x="191" y="235"/>
                  <a:pt x="191" y="235"/>
                  <a:pt x="191" y="235"/>
                </a:cubicBezTo>
                <a:cubicBezTo>
                  <a:pt x="82" y="416"/>
                  <a:pt x="82" y="416"/>
                  <a:pt x="82" y="416"/>
                </a:cubicBezTo>
                <a:cubicBezTo>
                  <a:pt x="326" y="551"/>
                  <a:pt x="326" y="551"/>
                  <a:pt x="326" y="551"/>
                </a:cubicBezTo>
                <a:cubicBezTo>
                  <a:pt x="335" y="560"/>
                  <a:pt x="344" y="569"/>
                  <a:pt x="344" y="579"/>
                </a:cubicBezTo>
                <a:cubicBezTo>
                  <a:pt x="344" y="588"/>
                  <a:pt x="335" y="606"/>
                  <a:pt x="326" y="606"/>
                </a:cubicBezTo>
                <a:cubicBezTo>
                  <a:pt x="82" y="750"/>
                  <a:pt x="82" y="750"/>
                  <a:pt x="82" y="750"/>
                </a:cubicBezTo>
                <a:cubicBezTo>
                  <a:pt x="191" y="922"/>
                  <a:pt x="191" y="922"/>
                  <a:pt x="191" y="922"/>
                </a:cubicBezTo>
                <a:cubicBezTo>
                  <a:pt x="425" y="786"/>
                  <a:pt x="425" y="786"/>
                  <a:pt x="425" y="786"/>
                </a:cubicBezTo>
                <a:cubicBezTo>
                  <a:pt x="434" y="777"/>
                  <a:pt x="453" y="777"/>
                  <a:pt x="462" y="786"/>
                </a:cubicBezTo>
                <a:cubicBezTo>
                  <a:pt x="471" y="796"/>
                  <a:pt x="480" y="805"/>
                  <a:pt x="480" y="814"/>
                </a:cubicBezTo>
                <a:lnTo>
                  <a:pt x="480" y="109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3" name="Freeform 442">
            <a:extLst>
              <a:ext uri="{FF2B5EF4-FFF2-40B4-BE49-F238E27FC236}">
                <a16:creationId xmlns:a16="http://schemas.microsoft.com/office/drawing/2014/main" id="{6845C2BB-AA1D-2045-9370-406013D8F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4560" y="10284013"/>
            <a:ext cx="972817" cy="1245397"/>
          </a:xfrm>
          <a:custGeom>
            <a:avLst/>
            <a:gdLst>
              <a:gd name="T0" fmla="*/ 886 w 914"/>
              <a:gd name="T1" fmla="*/ 36 h 1167"/>
              <a:gd name="T2" fmla="*/ 886 w 914"/>
              <a:gd name="T3" fmla="*/ 36 h 1167"/>
              <a:gd name="T4" fmla="*/ 814 w 914"/>
              <a:gd name="T5" fmla="*/ 0 h 1167"/>
              <a:gd name="T6" fmla="*/ 777 w 914"/>
              <a:gd name="T7" fmla="*/ 36 h 1167"/>
              <a:gd name="T8" fmla="*/ 814 w 914"/>
              <a:gd name="T9" fmla="*/ 72 h 1167"/>
              <a:gd name="T10" fmla="*/ 841 w 914"/>
              <a:gd name="T11" fmla="*/ 81 h 1167"/>
              <a:gd name="T12" fmla="*/ 841 w 914"/>
              <a:gd name="T13" fmla="*/ 99 h 1167"/>
              <a:gd name="T14" fmla="*/ 777 w 914"/>
              <a:gd name="T15" fmla="*/ 443 h 1167"/>
              <a:gd name="T16" fmla="*/ 606 w 914"/>
              <a:gd name="T17" fmla="*/ 560 h 1167"/>
              <a:gd name="T18" fmla="*/ 434 w 914"/>
              <a:gd name="T19" fmla="*/ 443 h 1167"/>
              <a:gd name="T20" fmla="*/ 362 w 914"/>
              <a:gd name="T21" fmla="*/ 99 h 1167"/>
              <a:gd name="T22" fmla="*/ 362 w 914"/>
              <a:gd name="T23" fmla="*/ 81 h 1167"/>
              <a:gd name="T24" fmla="*/ 398 w 914"/>
              <a:gd name="T25" fmla="*/ 72 h 1167"/>
              <a:gd name="T26" fmla="*/ 425 w 914"/>
              <a:gd name="T27" fmla="*/ 36 h 1167"/>
              <a:gd name="T28" fmla="*/ 398 w 914"/>
              <a:gd name="T29" fmla="*/ 0 h 1167"/>
              <a:gd name="T30" fmla="*/ 316 w 914"/>
              <a:gd name="T31" fmla="*/ 36 h 1167"/>
              <a:gd name="T32" fmla="*/ 289 w 914"/>
              <a:gd name="T33" fmla="*/ 108 h 1167"/>
              <a:gd name="T34" fmla="*/ 371 w 914"/>
              <a:gd name="T35" fmla="*/ 470 h 1167"/>
              <a:gd name="T36" fmla="*/ 570 w 914"/>
              <a:gd name="T37" fmla="*/ 623 h 1167"/>
              <a:gd name="T38" fmla="*/ 570 w 914"/>
              <a:gd name="T39" fmla="*/ 895 h 1167"/>
              <a:gd name="T40" fmla="*/ 362 w 914"/>
              <a:gd name="T41" fmla="*/ 1093 h 1167"/>
              <a:gd name="T42" fmla="*/ 154 w 914"/>
              <a:gd name="T43" fmla="*/ 895 h 1167"/>
              <a:gd name="T44" fmla="*/ 154 w 914"/>
              <a:gd name="T45" fmla="*/ 759 h 1167"/>
              <a:gd name="T46" fmla="*/ 235 w 914"/>
              <a:gd name="T47" fmla="*/ 642 h 1167"/>
              <a:gd name="T48" fmla="*/ 118 w 914"/>
              <a:gd name="T49" fmla="*/ 524 h 1167"/>
              <a:gd name="T50" fmla="*/ 0 w 914"/>
              <a:gd name="T51" fmla="*/ 642 h 1167"/>
              <a:gd name="T52" fmla="*/ 81 w 914"/>
              <a:gd name="T53" fmla="*/ 759 h 1167"/>
              <a:gd name="T54" fmla="*/ 81 w 914"/>
              <a:gd name="T55" fmla="*/ 895 h 1167"/>
              <a:gd name="T56" fmla="*/ 362 w 914"/>
              <a:gd name="T57" fmla="*/ 1166 h 1167"/>
              <a:gd name="T58" fmla="*/ 633 w 914"/>
              <a:gd name="T59" fmla="*/ 895 h 1167"/>
              <a:gd name="T60" fmla="*/ 633 w 914"/>
              <a:gd name="T61" fmla="*/ 623 h 1167"/>
              <a:gd name="T62" fmla="*/ 841 w 914"/>
              <a:gd name="T63" fmla="*/ 470 h 1167"/>
              <a:gd name="T64" fmla="*/ 913 w 914"/>
              <a:gd name="T65" fmla="*/ 108 h 1167"/>
              <a:gd name="T66" fmla="*/ 886 w 914"/>
              <a:gd name="T67" fmla="*/ 36 h 1167"/>
              <a:gd name="T68" fmla="*/ 63 w 914"/>
              <a:gd name="T69" fmla="*/ 642 h 1167"/>
              <a:gd name="T70" fmla="*/ 63 w 914"/>
              <a:gd name="T71" fmla="*/ 642 h 1167"/>
              <a:gd name="T72" fmla="*/ 118 w 914"/>
              <a:gd name="T73" fmla="*/ 597 h 1167"/>
              <a:gd name="T74" fmla="*/ 172 w 914"/>
              <a:gd name="T75" fmla="*/ 642 h 1167"/>
              <a:gd name="T76" fmla="*/ 118 w 914"/>
              <a:gd name="T77" fmla="*/ 696 h 1167"/>
              <a:gd name="T78" fmla="*/ 63 w 914"/>
              <a:gd name="T79" fmla="*/ 642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14" h="1167">
                <a:moveTo>
                  <a:pt x="886" y="36"/>
                </a:moveTo>
                <a:lnTo>
                  <a:pt x="886" y="36"/>
                </a:lnTo>
                <a:cubicBezTo>
                  <a:pt x="868" y="18"/>
                  <a:pt x="841" y="0"/>
                  <a:pt x="814" y="0"/>
                </a:cubicBezTo>
                <a:cubicBezTo>
                  <a:pt x="795" y="0"/>
                  <a:pt x="777" y="18"/>
                  <a:pt x="777" y="36"/>
                </a:cubicBezTo>
                <a:cubicBezTo>
                  <a:pt x="777" y="54"/>
                  <a:pt x="795" y="72"/>
                  <a:pt x="814" y="72"/>
                </a:cubicBezTo>
                <a:cubicBezTo>
                  <a:pt x="823" y="72"/>
                  <a:pt x="832" y="72"/>
                  <a:pt x="841" y="81"/>
                </a:cubicBezTo>
                <a:cubicBezTo>
                  <a:pt x="841" y="90"/>
                  <a:pt x="850" y="90"/>
                  <a:pt x="841" y="99"/>
                </a:cubicBezTo>
                <a:cubicBezTo>
                  <a:pt x="832" y="235"/>
                  <a:pt x="814" y="352"/>
                  <a:pt x="777" y="443"/>
                </a:cubicBezTo>
                <a:cubicBezTo>
                  <a:pt x="741" y="524"/>
                  <a:pt x="687" y="560"/>
                  <a:pt x="606" y="560"/>
                </a:cubicBezTo>
                <a:cubicBezTo>
                  <a:pt x="524" y="560"/>
                  <a:pt x="470" y="524"/>
                  <a:pt x="434" y="443"/>
                </a:cubicBezTo>
                <a:cubicBezTo>
                  <a:pt x="398" y="361"/>
                  <a:pt x="380" y="235"/>
                  <a:pt x="362" y="99"/>
                </a:cubicBezTo>
                <a:cubicBezTo>
                  <a:pt x="362" y="99"/>
                  <a:pt x="362" y="90"/>
                  <a:pt x="362" y="81"/>
                </a:cubicBezTo>
                <a:cubicBezTo>
                  <a:pt x="371" y="72"/>
                  <a:pt x="380" y="72"/>
                  <a:pt x="398" y="72"/>
                </a:cubicBezTo>
                <a:cubicBezTo>
                  <a:pt x="416" y="72"/>
                  <a:pt x="425" y="54"/>
                  <a:pt x="425" y="36"/>
                </a:cubicBezTo>
                <a:cubicBezTo>
                  <a:pt x="425" y="18"/>
                  <a:pt x="416" y="0"/>
                  <a:pt x="398" y="0"/>
                </a:cubicBezTo>
                <a:cubicBezTo>
                  <a:pt x="362" y="0"/>
                  <a:pt x="335" y="18"/>
                  <a:pt x="316" y="36"/>
                </a:cubicBezTo>
                <a:cubicBezTo>
                  <a:pt x="298" y="63"/>
                  <a:pt x="289" y="81"/>
                  <a:pt x="289" y="108"/>
                </a:cubicBezTo>
                <a:cubicBezTo>
                  <a:pt x="307" y="244"/>
                  <a:pt x="325" y="380"/>
                  <a:pt x="371" y="470"/>
                </a:cubicBezTo>
                <a:cubicBezTo>
                  <a:pt x="416" y="560"/>
                  <a:pt x="479" y="614"/>
                  <a:pt x="570" y="623"/>
                </a:cubicBezTo>
                <a:cubicBezTo>
                  <a:pt x="570" y="895"/>
                  <a:pt x="570" y="895"/>
                  <a:pt x="570" y="895"/>
                </a:cubicBezTo>
                <a:cubicBezTo>
                  <a:pt x="570" y="1003"/>
                  <a:pt x="470" y="1093"/>
                  <a:pt x="362" y="1093"/>
                </a:cubicBezTo>
                <a:cubicBezTo>
                  <a:pt x="244" y="1093"/>
                  <a:pt x="154" y="1003"/>
                  <a:pt x="154" y="895"/>
                </a:cubicBezTo>
                <a:cubicBezTo>
                  <a:pt x="154" y="759"/>
                  <a:pt x="154" y="759"/>
                  <a:pt x="154" y="759"/>
                </a:cubicBezTo>
                <a:cubicBezTo>
                  <a:pt x="199" y="750"/>
                  <a:pt x="235" y="705"/>
                  <a:pt x="235" y="642"/>
                </a:cubicBezTo>
                <a:cubicBezTo>
                  <a:pt x="235" y="578"/>
                  <a:pt x="181" y="524"/>
                  <a:pt x="118" y="524"/>
                </a:cubicBezTo>
                <a:cubicBezTo>
                  <a:pt x="54" y="524"/>
                  <a:pt x="0" y="578"/>
                  <a:pt x="0" y="642"/>
                </a:cubicBezTo>
                <a:cubicBezTo>
                  <a:pt x="0" y="705"/>
                  <a:pt x="36" y="750"/>
                  <a:pt x="81" y="759"/>
                </a:cubicBezTo>
                <a:cubicBezTo>
                  <a:pt x="81" y="895"/>
                  <a:pt x="81" y="895"/>
                  <a:pt x="81" y="895"/>
                </a:cubicBezTo>
                <a:cubicBezTo>
                  <a:pt x="81" y="1039"/>
                  <a:pt x="208" y="1166"/>
                  <a:pt x="362" y="1166"/>
                </a:cubicBezTo>
                <a:cubicBezTo>
                  <a:pt x="515" y="1166"/>
                  <a:pt x="633" y="1039"/>
                  <a:pt x="633" y="895"/>
                </a:cubicBezTo>
                <a:cubicBezTo>
                  <a:pt x="633" y="623"/>
                  <a:pt x="633" y="623"/>
                  <a:pt x="633" y="623"/>
                </a:cubicBezTo>
                <a:cubicBezTo>
                  <a:pt x="732" y="614"/>
                  <a:pt x="795" y="560"/>
                  <a:pt x="841" y="470"/>
                </a:cubicBezTo>
                <a:cubicBezTo>
                  <a:pt x="877" y="370"/>
                  <a:pt x="895" y="253"/>
                  <a:pt x="913" y="108"/>
                </a:cubicBezTo>
                <a:cubicBezTo>
                  <a:pt x="913" y="81"/>
                  <a:pt x="904" y="54"/>
                  <a:pt x="886" y="36"/>
                </a:cubicBezTo>
                <a:close/>
                <a:moveTo>
                  <a:pt x="63" y="642"/>
                </a:moveTo>
                <a:lnTo>
                  <a:pt x="63" y="642"/>
                </a:lnTo>
                <a:cubicBezTo>
                  <a:pt x="63" y="614"/>
                  <a:pt x="90" y="597"/>
                  <a:pt x="118" y="597"/>
                </a:cubicBezTo>
                <a:cubicBezTo>
                  <a:pt x="145" y="597"/>
                  <a:pt x="172" y="614"/>
                  <a:pt x="172" y="642"/>
                </a:cubicBezTo>
                <a:cubicBezTo>
                  <a:pt x="172" y="678"/>
                  <a:pt x="145" y="696"/>
                  <a:pt x="118" y="696"/>
                </a:cubicBezTo>
                <a:cubicBezTo>
                  <a:pt x="90" y="696"/>
                  <a:pt x="63" y="678"/>
                  <a:pt x="63" y="64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4" name="Freeform 443">
            <a:extLst>
              <a:ext uri="{FF2B5EF4-FFF2-40B4-BE49-F238E27FC236}">
                <a16:creationId xmlns:a16="http://schemas.microsoft.com/office/drawing/2014/main" id="{32AAA68A-B694-2D48-A637-0A9A3AD71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8579" y="10119528"/>
            <a:ext cx="1156103" cy="1583766"/>
          </a:xfrm>
          <a:custGeom>
            <a:avLst/>
            <a:gdLst>
              <a:gd name="T0" fmla="*/ 1030 w 1085"/>
              <a:gd name="T1" fmla="*/ 154 h 1484"/>
              <a:gd name="T2" fmla="*/ 1030 w 1085"/>
              <a:gd name="T3" fmla="*/ 154 h 1484"/>
              <a:gd name="T4" fmla="*/ 795 w 1085"/>
              <a:gd name="T5" fmla="*/ 154 h 1484"/>
              <a:gd name="T6" fmla="*/ 705 w 1085"/>
              <a:gd name="T7" fmla="*/ 45 h 1484"/>
              <a:gd name="T8" fmla="*/ 542 w 1085"/>
              <a:gd name="T9" fmla="*/ 0 h 1484"/>
              <a:gd name="T10" fmla="*/ 379 w 1085"/>
              <a:gd name="T11" fmla="*/ 45 h 1484"/>
              <a:gd name="T12" fmla="*/ 289 w 1085"/>
              <a:gd name="T13" fmla="*/ 154 h 1484"/>
              <a:gd name="T14" fmla="*/ 63 w 1085"/>
              <a:gd name="T15" fmla="*/ 154 h 1484"/>
              <a:gd name="T16" fmla="*/ 0 w 1085"/>
              <a:gd name="T17" fmla="*/ 226 h 1484"/>
              <a:gd name="T18" fmla="*/ 0 w 1085"/>
              <a:gd name="T19" fmla="*/ 1447 h 1484"/>
              <a:gd name="T20" fmla="*/ 36 w 1085"/>
              <a:gd name="T21" fmla="*/ 1483 h 1484"/>
              <a:gd name="T22" fmla="*/ 1048 w 1085"/>
              <a:gd name="T23" fmla="*/ 1483 h 1484"/>
              <a:gd name="T24" fmla="*/ 1084 w 1085"/>
              <a:gd name="T25" fmla="*/ 1447 h 1484"/>
              <a:gd name="T26" fmla="*/ 1084 w 1085"/>
              <a:gd name="T27" fmla="*/ 226 h 1484"/>
              <a:gd name="T28" fmla="*/ 1030 w 1085"/>
              <a:gd name="T29" fmla="*/ 154 h 1484"/>
              <a:gd name="T30" fmla="*/ 741 w 1085"/>
              <a:gd name="T31" fmla="*/ 199 h 1484"/>
              <a:gd name="T32" fmla="*/ 741 w 1085"/>
              <a:gd name="T33" fmla="*/ 199 h 1484"/>
              <a:gd name="T34" fmla="*/ 741 w 1085"/>
              <a:gd name="T35" fmla="*/ 199 h 1484"/>
              <a:gd name="T36" fmla="*/ 768 w 1085"/>
              <a:gd name="T37" fmla="*/ 226 h 1484"/>
              <a:gd name="T38" fmla="*/ 768 w 1085"/>
              <a:gd name="T39" fmla="*/ 226 h 1484"/>
              <a:gd name="T40" fmla="*/ 741 w 1085"/>
              <a:gd name="T41" fmla="*/ 199 h 1484"/>
              <a:gd name="T42" fmla="*/ 425 w 1085"/>
              <a:gd name="T43" fmla="*/ 109 h 1484"/>
              <a:gd name="T44" fmla="*/ 425 w 1085"/>
              <a:gd name="T45" fmla="*/ 109 h 1484"/>
              <a:gd name="T46" fmla="*/ 542 w 1085"/>
              <a:gd name="T47" fmla="*/ 72 h 1484"/>
              <a:gd name="T48" fmla="*/ 669 w 1085"/>
              <a:gd name="T49" fmla="*/ 109 h 1484"/>
              <a:gd name="T50" fmla="*/ 741 w 1085"/>
              <a:gd name="T51" fmla="*/ 199 h 1484"/>
              <a:gd name="T52" fmla="*/ 741 w 1085"/>
              <a:gd name="T53" fmla="*/ 280 h 1484"/>
              <a:gd name="T54" fmla="*/ 343 w 1085"/>
              <a:gd name="T55" fmla="*/ 280 h 1484"/>
              <a:gd name="T56" fmla="*/ 343 w 1085"/>
              <a:gd name="T57" fmla="*/ 199 h 1484"/>
              <a:gd name="T58" fmla="*/ 425 w 1085"/>
              <a:gd name="T59" fmla="*/ 109 h 1484"/>
              <a:gd name="T60" fmla="*/ 343 w 1085"/>
              <a:gd name="T61" fmla="*/ 199 h 1484"/>
              <a:gd name="T62" fmla="*/ 343 w 1085"/>
              <a:gd name="T63" fmla="*/ 199 h 1484"/>
              <a:gd name="T64" fmla="*/ 343 w 1085"/>
              <a:gd name="T65" fmla="*/ 199 h 1484"/>
              <a:gd name="T66" fmla="*/ 316 w 1085"/>
              <a:gd name="T67" fmla="*/ 226 h 1484"/>
              <a:gd name="T68" fmla="*/ 316 w 1085"/>
              <a:gd name="T69" fmla="*/ 226 h 1484"/>
              <a:gd name="T70" fmla="*/ 343 w 1085"/>
              <a:gd name="T71" fmla="*/ 199 h 1484"/>
              <a:gd name="T72" fmla="*/ 1012 w 1085"/>
              <a:gd name="T73" fmla="*/ 1401 h 1484"/>
              <a:gd name="T74" fmla="*/ 1012 w 1085"/>
              <a:gd name="T75" fmla="*/ 1401 h 1484"/>
              <a:gd name="T76" fmla="*/ 81 w 1085"/>
              <a:gd name="T77" fmla="*/ 1401 h 1484"/>
              <a:gd name="T78" fmla="*/ 81 w 1085"/>
              <a:gd name="T79" fmla="*/ 226 h 1484"/>
              <a:gd name="T80" fmla="*/ 81 w 1085"/>
              <a:gd name="T81" fmla="*/ 226 h 1484"/>
              <a:gd name="T82" fmla="*/ 253 w 1085"/>
              <a:gd name="T83" fmla="*/ 226 h 1484"/>
              <a:gd name="T84" fmla="*/ 253 w 1085"/>
              <a:gd name="T85" fmla="*/ 226 h 1484"/>
              <a:gd name="T86" fmla="*/ 271 w 1085"/>
              <a:gd name="T87" fmla="*/ 226 h 1484"/>
              <a:gd name="T88" fmla="*/ 271 w 1085"/>
              <a:gd name="T89" fmla="*/ 317 h 1484"/>
              <a:gd name="T90" fmla="*/ 316 w 1085"/>
              <a:gd name="T91" fmla="*/ 362 h 1484"/>
              <a:gd name="T92" fmla="*/ 768 w 1085"/>
              <a:gd name="T93" fmla="*/ 362 h 1484"/>
              <a:gd name="T94" fmla="*/ 813 w 1085"/>
              <a:gd name="T95" fmla="*/ 317 h 1484"/>
              <a:gd name="T96" fmla="*/ 813 w 1085"/>
              <a:gd name="T97" fmla="*/ 226 h 1484"/>
              <a:gd name="T98" fmla="*/ 831 w 1085"/>
              <a:gd name="T99" fmla="*/ 226 h 1484"/>
              <a:gd name="T100" fmla="*/ 831 w 1085"/>
              <a:gd name="T101" fmla="*/ 226 h 1484"/>
              <a:gd name="T102" fmla="*/ 1012 w 1085"/>
              <a:gd name="T103" fmla="*/ 226 h 1484"/>
              <a:gd name="T104" fmla="*/ 1012 w 1085"/>
              <a:gd name="T105" fmla="*/ 226 h 1484"/>
              <a:gd name="T106" fmla="*/ 1012 w 1085"/>
              <a:gd name="T107" fmla="*/ 1401 h 1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085" h="1484">
                <a:moveTo>
                  <a:pt x="1030" y="154"/>
                </a:moveTo>
                <a:lnTo>
                  <a:pt x="1030" y="154"/>
                </a:lnTo>
                <a:cubicBezTo>
                  <a:pt x="795" y="154"/>
                  <a:pt x="795" y="154"/>
                  <a:pt x="795" y="154"/>
                </a:cubicBezTo>
                <a:cubicBezTo>
                  <a:pt x="777" y="109"/>
                  <a:pt x="750" y="72"/>
                  <a:pt x="705" y="45"/>
                </a:cubicBezTo>
                <a:cubicBezTo>
                  <a:pt x="660" y="18"/>
                  <a:pt x="605" y="0"/>
                  <a:pt x="542" y="0"/>
                </a:cubicBezTo>
                <a:cubicBezTo>
                  <a:pt x="488" y="0"/>
                  <a:pt x="425" y="18"/>
                  <a:pt x="379" y="45"/>
                </a:cubicBezTo>
                <a:cubicBezTo>
                  <a:pt x="343" y="72"/>
                  <a:pt x="307" y="109"/>
                  <a:pt x="289" y="154"/>
                </a:cubicBezTo>
                <a:cubicBezTo>
                  <a:pt x="63" y="154"/>
                  <a:pt x="63" y="154"/>
                  <a:pt x="63" y="154"/>
                </a:cubicBezTo>
                <a:cubicBezTo>
                  <a:pt x="27" y="154"/>
                  <a:pt x="0" y="181"/>
                  <a:pt x="0" y="226"/>
                </a:cubicBezTo>
                <a:cubicBezTo>
                  <a:pt x="0" y="1447"/>
                  <a:pt x="0" y="1447"/>
                  <a:pt x="0" y="1447"/>
                </a:cubicBezTo>
                <a:cubicBezTo>
                  <a:pt x="0" y="1464"/>
                  <a:pt x="18" y="1483"/>
                  <a:pt x="36" y="1483"/>
                </a:cubicBezTo>
                <a:cubicBezTo>
                  <a:pt x="1048" y="1483"/>
                  <a:pt x="1048" y="1483"/>
                  <a:pt x="1048" y="1483"/>
                </a:cubicBezTo>
                <a:cubicBezTo>
                  <a:pt x="1066" y="1483"/>
                  <a:pt x="1084" y="1464"/>
                  <a:pt x="1084" y="1447"/>
                </a:cubicBezTo>
                <a:cubicBezTo>
                  <a:pt x="1084" y="226"/>
                  <a:pt x="1084" y="226"/>
                  <a:pt x="1084" y="226"/>
                </a:cubicBezTo>
                <a:cubicBezTo>
                  <a:pt x="1084" y="181"/>
                  <a:pt x="1058" y="154"/>
                  <a:pt x="1030" y="154"/>
                </a:cubicBezTo>
                <a:close/>
                <a:moveTo>
                  <a:pt x="741" y="199"/>
                </a:moveTo>
                <a:lnTo>
                  <a:pt x="741" y="199"/>
                </a:lnTo>
                <a:lnTo>
                  <a:pt x="741" y="199"/>
                </a:lnTo>
                <a:cubicBezTo>
                  <a:pt x="750" y="208"/>
                  <a:pt x="759" y="217"/>
                  <a:pt x="768" y="226"/>
                </a:cubicBezTo>
                <a:lnTo>
                  <a:pt x="768" y="226"/>
                </a:lnTo>
                <a:cubicBezTo>
                  <a:pt x="750" y="226"/>
                  <a:pt x="741" y="208"/>
                  <a:pt x="741" y="199"/>
                </a:cubicBezTo>
                <a:close/>
                <a:moveTo>
                  <a:pt x="425" y="109"/>
                </a:moveTo>
                <a:lnTo>
                  <a:pt x="425" y="109"/>
                </a:lnTo>
                <a:cubicBezTo>
                  <a:pt x="461" y="81"/>
                  <a:pt x="497" y="72"/>
                  <a:pt x="542" y="72"/>
                </a:cubicBezTo>
                <a:cubicBezTo>
                  <a:pt x="587" y="72"/>
                  <a:pt x="633" y="81"/>
                  <a:pt x="669" y="109"/>
                </a:cubicBezTo>
                <a:cubicBezTo>
                  <a:pt x="696" y="127"/>
                  <a:pt x="723" y="163"/>
                  <a:pt x="741" y="199"/>
                </a:cubicBezTo>
                <a:cubicBezTo>
                  <a:pt x="741" y="280"/>
                  <a:pt x="741" y="280"/>
                  <a:pt x="741" y="280"/>
                </a:cubicBezTo>
                <a:cubicBezTo>
                  <a:pt x="343" y="280"/>
                  <a:pt x="343" y="280"/>
                  <a:pt x="343" y="280"/>
                </a:cubicBezTo>
                <a:cubicBezTo>
                  <a:pt x="343" y="199"/>
                  <a:pt x="343" y="199"/>
                  <a:pt x="343" y="199"/>
                </a:cubicBezTo>
                <a:cubicBezTo>
                  <a:pt x="361" y="163"/>
                  <a:pt x="388" y="127"/>
                  <a:pt x="425" y="109"/>
                </a:cubicBezTo>
                <a:close/>
                <a:moveTo>
                  <a:pt x="343" y="199"/>
                </a:moveTo>
                <a:lnTo>
                  <a:pt x="343" y="199"/>
                </a:lnTo>
                <a:lnTo>
                  <a:pt x="343" y="199"/>
                </a:lnTo>
                <a:cubicBezTo>
                  <a:pt x="343" y="217"/>
                  <a:pt x="334" y="226"/>
                  <a:pt x="316" y="226"/>
                </a:cubicBezTo>
                <a:lnTo>
                  <a:pt x="316" y="226"/>
                </a:lnTo>
                <a:cubicBezTo>
                  <a:pt x="334" y="226"/>
                  <a:pt x="343" y="217"/>
                  <a:pt x="343" y="199"/>
                </a:cubicBezTo>
                <a:close/>
                <a:moveTo>
                  <a:pt x="1012" y="1401"/>
                </a:moveTo>
                <a:lnTo>
                  <a:pt x="1012" y="1401"/>
                </a:lnTo>
                <a:cubicBezTo>
                  <a:pt x="81" y="1401"/>
                  <a:pt x="81" y="1401"/>
                  <a:pt x="81" y="1401"/>
                </a:cubicBezTo>
                <a:cubicBezTo>
                  <a:pt x="81" y="226"/>
                  <a:pt x="81" y="226"/>
                  <a:pt x="81" y="226"/>
                </a:cubicBezTo>
                <a:lnTo>
                  <a:pt x="81" y="226"/>
                </a:lnTo>
                <a:cubicBezTo>
                  <a:pt x="253" y="226"/>
                  <a:pt x="253" y="226"/>
                  <a:pt x="253" y="226"/>
                </a:cubicBezTo>
                <a:lnTo>
                  <a:pt x="253" y="226"/>
                </a:lnTo>
                <a:cubicBezTo>
                  <a:pt x="271" y="226"/>
                  <a:pt x="271" y="226"/>
                  <a:pt x="271" y="226"/>
                </a:cubicBezTo>
                <a:cubicBezTo>
                  <a:pt x="271" y="317"/>
                  <a:pt x="271" y="317"/>
                  <a:pt x="271" y="317"/>
                </a:cubicBezTo>
                <a:cubicBezTo>
                  <a:pt x="271" y="344"/>
                  <a:pt x="289" y="362"/>
                  <a:pt x="316" y="362"/>
                </a:cubicBezTo>
                <a:cubicBezTo>
                  <a:pt x="768" y="362"/>
                  <a:pt x="768" y="362"/>
                  <a:pt x="768" y="362"/>
                </a:cubicBezTo>
                <a:cubicBezTo>
                  <a:pt x="795" y="362"/>
                  <a:pt x="813" y="344"/>
                  <a:pt x="813" y="317"/>
                </a:cubicBezTo>
                <a:cubicBezTo>
                  <a:pt x="813" y="226"/>
                  <a:pt x="813" y="226"/>
                  <a:pt x="813" y="226"/>
                </a:cubicBezTo>
                <a:cubicBezTo>
                  <a:pt x="831" y="226"/>
                  <a:pt x="831" y="226"/>
                  <a:pt x="831" y="226"/>
                </a:cubicBezTo>
                <a:lnTo>
                  <a:pt x="831" y="226"/>
                </a:lnTo>
                <a:cubicBezTo>
                  <a:pt x="1012" y="226"/>
                  <a:pt x="1012" y="226"/>
                  <a:pt x="1012" y="226"/>
                </a:cubicBezTo>
                <a:lnTo>
                  <a:pt x="1012" y="226"/>
                </a:lnTo>
                <a:lnTo>
                  <a:pt x="1012" y="140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5" name="Freeform 444">
            <a:extLst>
              <a:ext uri="{FF2B5EF4-FFF2-40B4-BE49-F238E27FC236}">
                <a16:creationId xmlns:a16="http://schemas.microsoft.com/office/drawing/2014/main" id="{E95DF064-0737-894A-92DA-23DA0F75D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3063" y="10772772"/>
            <a:ext cx="827131" cy="540456"/>
          </a:xfrm>
          <a:custGeom>
            <a:avLst/>
            <a:gdLst>
              <a:gd name="T0" fmla="*/ 741 w 778"/>
              <a:gd name="T1" fmla="*/ 262 h 507"/>
              <a:gd name="T2" fmla="*/ 741 w 778"/>
              <a:gd name="T3" fmla="*/ 262 h 507"/>
              <a:gd name="T4" fmla="*/ 668 w 778"/>
              <a:gd name="T5" fmla="*/ 262 h 507"/>
              <a:gd name="T6" fmla="*/ 587 w 778"/>
              <a:gd name="T7" fmla="*/ 190 h 507"/>
              <a:gd name="T8" fmla="*/ 560 w 778"/>
              <a:gd name="T9" fmla="*/ 181 h 507"/>
              <a:gd name="T10" fmla="*/ 533 w 778"/>
              <a:gd name="T11" fmla="*/ 199 h 507"/>
              <a:gd name="T12" fmla="*/ 488 w 778"/>
              <a:gd name="T13" fmla="*/ 334 h 507"/>
              <a:gd name="T14" fmla="*/ 424 w 778"/>
              <a:gd name="T15" fmla="*/ 27 h 507"/>
              <a:gd name="T16" fmla="*/ 388 w 778"/>
              <a:gd name="T17" fmla="*/ 0 h 507"/>
              <a:gd name="T18" fmla="*/ 352 w 778"/>
              <a:gd name="T19" fmla="*/ 27 h 507"/>
              <a:gd name="T20" fmla="*/ 289 w 778"/>
              <a:gd name="T21" fmla="*/ 289 h 507"/>
              <a:gd name="T22" fmla="*/ 243 w 778"/>
              <a:gd name="T23" fmla="*/ 199 h 507"/>
              <a:gd name="T24" fmla="*/ 216 w 778"/>
              <a:gd name="T25" fmla="*/ 172 h 507"/>
              <a:gd name="T26" fmla="*/ 180 w 778"/>
              <a:gd name="T27" fmla="*/ 190 h 507"/>
              <a:gd name="T28" fmla="*/ 108 w 778"/>
              <a:gd name="T29" fmla="*/ 262 h 507"/>
              <a:gd name="T30" fmla="*/ 36 w 778"/>
              <a:gd name="T31" fmla="*/ 262 h 507"/>
              <a:gd name="T32" fmla="*/ 0 w 778"/>
              <a:gd name="T33" fmla="*/ 298 h 507"/>
              <a:gd name="T34" fmla="*/ 36 w 778"/>
              <a:gd name="T35" fmla="*/ 334 h 507"/>
              <a:gd name="T36" fmla="*/ 126 w 778"/>
              <a:gd name="T37" fmla="*/ 334 h 507"/>
              <a:gd name="T38" fmla="*/ 153 w 778"/>
              <a:gd name="T39" fmla="*/ 325 h 507"/>
              <a:gd name="T40" fmla="*/ 198 w 778"/>
              <a:gd name="T41" fmla="*/ 271 h 507"/>
              <a:gd name="T42" fmla="*/ 271 w 778"/>
              <a:gd name="T43" fmla="*/ 407 h 507"/>
              <a:gd name="T44" fmla="*/ 307 w 778"/>
              <a:gd name="T45" fmla="*/ 425 h 507"/>
              <a:gd name="T46" fmla="*/ 334 w 778"/>
              <a:gd name="T47" fmla="*/ 398 h 507"/>
              <a:gd name="T48" fmla="*/ 388 w 778"/>
              <a:gd name="T49" fmla="*/ 199 h 507"/>
              <a:gd name="T50" fmla="*/ 442 w 778"/>
              <a:gd name="T51" fmla="*/ 479 h 507"/>
              <a:gd name="T52" fmla="*/ 479 w 778"/>
              <a:gd name="T53" fmla="*/ 506 h 507"/>
              <a:gd name="T54" fmla="*/ 479 w 778"/>
              <a:gd name="T55" fmla="*/ 506 h 507"/>
              <a:gd name="T56" fmla="*/ 515 w 778"/>
              <a:gd name="T57" fmla="*/ 488 h 507"/>
              <a:gd name="T58" fmla="*/ 578 w 778"/>
              <a:gd name="T59" fmla="*/ 280 h 507"/>
              <a:gd name="T60" fmla="*/ 623 w 778"/>
              <a:gd name="T61" fmla="*/ 325 h 507"/>
              <a:gd name="T62" fmla="*/ 650 w 778"/>
              <a:gd name="T63" fmla="*/ 334 h 507"/>
              <a:gd name="T64" fmla="*/ 741 w 778"/>
              <a:gd name="T65" fmla="*/ 334 h 507"/>
              <a:gd name="T66" fmla="*/ 777 w 778"/>
              <a:gd name="T67" fmla="*/ 298 h 507"/>
              <a:gd name="T68" fmla="*/ 741 w 778"/>
              <a:gd name="T69" fmla="*/ 262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78" h="507">
                <a:moveTo>
                  <a:pt x="741" y="262"/>
                </a:moveTo>
                <a:lnTo>
                  <a:pt x="741" y="262"/>
                </a:lnTo>
                <a:cubicBezTo>
                  <a:pt x="668" y="262"/>
                  <a:pt x="668" y="262"/>
                  <a:pt x="668" y="262"/>
                </a:cubicBezTo>
                <a:cubicBezTo>
                  <a:pt x="587" y="190"/>
                  <a:pt x="587" y="190"/>
                  <a:pt x="587" y="190"/>
                </a:cubicBezTo>
                <a:cubicBezTo>
                  <a:pt x="578" y="181"/>
                  <a:pt x="569" y="172"/>
                  <a:pt x="560" y="181"/>
                </a:cubicBezTo>
                <a:cubicBezTo>
                  <a:pt x="542" y="181"/>
                  <a:pt x="533" y="190"/>
                  <a:pt x="533" y="199"/>
                </a:cubicBezTo>
                <a:cubicBezTo>
                  <a:pt x="488" y="334"/>
                  <a:pt x="488" y="334"/>
                  <a:pt x="488" y="334"/>
                </a:cubicBezTo>
                <a:cubicBezTo>
                  <a:pt x="424" y="27"/>
                  <a:pt x="424" y="27"/>
                  <a:pt x="424" y="27"/>
                </a:cubicBezTo>
                <a:cubicBezTo>
                  <a:pt x="424" y="9"/>
                  <a:pt x="406" y="0"/>
                  <a:pt x="388" y="0"/>
                </a:cubicBezTo>
                <a:cubicBezTo>
                  <a:pt x="370" y="0"/>
                  <a:pt x="352" y="9"/>
                  <a:pt x="352" y="27"/>
                </a:cubicBezTo>
                <a:cubicBezTo>
                  <a:pt x="289" y="289"/>
                  <a:pt x="289" y="289"/>
                  <a:pt x="289" y="289"/>
                </a:cubicBezTo>
                <a:cubicBezTo>
                  <a:pt x="243" y="199"/>
                  <a:pt x="243" y="199"/>
                  <a:pt x="243" y="199"/>
                </a:cubicBezTo>
                <a:cubicBezTo>
                  <a:pt x="234" y="181"/>
                  <a:pt x="225" y="181"/>
                  <a:pt x="216" y="172"/>
                </a:cubicBezTo>
                <a:cubicBezTo>
                  <a:pt x="207" y="172"/>
                  <a:pt x="189" y="181"/>
                  <a:pt x="180" y="190"/>
                </a:cubicBezTo>
                <a:cubicBezTo>
                  <a:pt x="108" y="262"/>
                  <a:pt x="108" y="262"/>
                  <a:pt x="108" y="262"/>
                </a:cubicBezTo>
                <a:cubicBezTo>
                  <a:pt x="36" y="262"/>
                  <a:pt x="36" y="262"/>
                  <a:pt x="36" y="262"/>
                </a:cubicBezTo>
                <a:cubicBezTo>
                  <a:pt x="17" y="262"/>
                  <a:pt x="0" y="280"/>
                  <a:pt x="0" y="298"/>
                </a:cubicBezTo>
                <a:cubicBezTo>
                  <a:pt x="0" y="316"/>
                  <a:pt x="17" y="334"/>
                  <a:pt x="36" y="334"/>
                </a:cubicBezTo>
                <a:cubicBezTo>
                  <a:pt x="126" y="334"/>
                  <a:pt x="126" y="334"/>
                  <a:pt x="126" y="334"/>
                </a:cubicBezTo>
                <a:cubicBezTo>
                  <a:pt x="135" y="334"/>
                  <a:pt x="144" y="334"/>
                  <a:pt x="153" y="325"/>
                </a:cubicBezTo>
                <a:cubicBezTo>
                  <a:pt x="198" y="271"/>
                  <a:pt x="198" y="271"/>
                  <a:pt x="198" y="271"/>
                </a:cubicBezTo>
                <a:cubicBezTo>
                  <a:pt x="271" y="407"/>
                  <a:pt x="271" y="407"/>
                  <a:pt x="271" y="407"/>
                </a:cubicBezTo>
                <a:cubicBezTo>
                  <a:pt x="280" y="416"/>
                  <a:pt x="289" y="425"/>
                  <a:pt x="307" y="425"/>
                </a:cubicBezTo>
                <a:cubicBezTo>
                  <a:pt x="325" y="425"/>
                  <a:pt x="334" y="416"/>
                  <a:pt x="334" y="398"/>
                </a:cubicBezTo>
                <a:cubicBezTo>
                  <a:pt x="388" y="199"/>
                  <a:pt x="388" y="199"/>
                  <a:pt x="388" y="199"/>
                </a:cubicBezTo>
                <a:cubicBezTo>
                  <a:pt x="442" y="479"/>
                  <a:pt x="442" y="479"/>
                  <a:pt x="442" y="479"/>
                </a:cubicBezTo>
                <a:cubicBezTo>
                  <a:pt x="442" y="497"/>
                  <a:pt x="460" y="506"/>
                  <a:pt x="479" y="506"/>
                </a:cubicBezTo>
                <a:lnTo>
                  <a:pt x="479" y="506"/>
                </a:lnTo>
                <a:cubicBezTo>
                  <a:pt x="496" y="506"/>
                  <a:pt x="506" y="497"/>
                  <a:pt x="515" y="488"/>
                </a:cubicBezTo>
                <a:cubicBezTo>
                  <a:pt x="578" y="280"/>
                  <a:pt x="578" y="280"/>
                  <a:pt x="578" y="280"/>
                </a:cubicBezTo>
                <a:cubicBezTo>
                  <a:pt x="623" y="325"/>
                  <a:pt x="623" y="325"/>
                  <a:pt x="623" y="325"/>
                </a:cubicBezTo>
                <a:cubicBezTo>
                  <a:pt x="632" y="334"/>
                  <a:pt x="641" y="334"/>
                  <a:pt x="650" y="334"/>
                </a:cubicBezTo>
                <a:cubicBezTo>
                  <a:pt x="741" y="334"/>
                  <a:pt x="741" y="334"/>
                  <a:pt x="741" y="334"/>
                </a:cubicBezTo>
                <a:cubicBezTo>
                  <a:pt x="759" y="334"/>
                  <a:pt x="777" y="316"/>
                  <a:pt x="777" y="298"/>
                </a:cubicBezTo>
                <a:cubicBezTo>
                  <a:pt x="777" y="280"/>
                  <a:pt x="759" y="262"/>
                  <a:pt x="741" y="2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6" name="Freeform 445">
            <a:extLst>
              <a:ext uri="{FF2B5EF4-FFF2-40B4-BE49-F238E27FC236}">
                <a16:creationId xmlns:a16="http://schemas.microsoft.com/office/drawing/2014/main" id="{E17C9225-BD68-4B48-967A-BCE844D3A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0073" y="5781790"/>
            <a:ext cx="1301792" cy="1165502"/>
          </a:xfrm>
          <a:custGeom>
            <a:avLst/>
            <a:gdLst>
              <a:gd name="T0" fmla="*/ 1203 w 1222"/>
              <a:gd name="T1" fmla="*/ 317 h 1094"/>
              <a:gd name="T2" fmla="*/ 1203 w 1222"/>
              <a:gd name="T3" fmla="*/ 317 h 1094"/>
              <a:gd name="T4" fmla="*/ 1085 w 1222"/>
              <a:gd name="T5" fmla="*/ 118 h 1094"/>
              <a:gd name="T6" fmla="*/ 669 w 1222"/>
              <a:gd name="T7" fmla="*/ 82 h 1094"/>
              <a:gd name="T8" fmla="*/ 606 w 1222"/>
              <a:gd name="T9" fmla="*/ 91 h 1094"/>
              <a:gd name="T10" fmla="*/ 543 w 1222"/>
              <a:gd name="T11" fmla="*/ 82 h 1094"/>
              <a:gd name="T12" fmla="*/ 145 w 1222"/>
              <a:gd name="T13" fmla="*/ 127 h 1094"/>
              <a:gd name="T14" fmla="*/ 19 w 1222"/>
              <a:gd name="T15" fmla="*/ 308 h 1094"/>
              <a:gd name="T16" fmla="*/ 9 w 1222"/>
              <a:gd name="T17" fmla="*/ 516 h 1094"/>
              <a:gd name="T18" fmla="*/ 172 w 1222"/>
              <a:gd name="T19" fmla="*/ 868 h 1094"/>
              <a:gd name="T20" fmla="*/ 407 w 1222"/>
              <a:gd name="T21" fmla="*/ 1066 h 1094"/>
              <a:gd name="T22" fmla="*/ 552 w 1222"/>
              <a:gd name="T23" fmla="*/ 1066 h 1094"/>
              <a:gd name="T24" fmla="*/ 606 w 1222"/>
              <a:gd name="T25" fmla="*/ 1048 h 1094"/>
              <a:gd name="T26" fmla="*/ 660 w 1222"/>
              <a:gd name="T27" fmla="*/ 1066 h 1094"/>
              <a:gd name="T28" fmla="*/ 742 w 1222"/>
              <a:gd name="T29" fmla="*/ 1084 h 1094"/>
              <a:gd name="T30" fmla="*/ 814 w 1222"/>
              <a:gd name="T31" fmla="*/ 1066 h 1094"/>
              <a:gd name="T32" fmla="*/ 1040 w 1222"/>
              <a:gd name="T33" fmla="*/ 886 h 1094"/>
              <a:gd name="T34" fmla="*/ 1203 w 1222"/>
              <a:gd name="T35" fmla="*/ 552 h 1094"/>
              <a:gd name="T36" fmla="*/ 1203 w 1222"/>
              <a:gd name="T37" fmla="*/ 317 h 1094"/>
              <a:gd name="T38" fmla="*/ 1130 w 1222"/>
              <a:gd name="T39" fmla="*/ 534 h 1094"/>
              <a:gd name="T40" fmla="*/ 1130 w 1222"/>
              <a:gd name="T41" fmla="*/ 534 h 1094"/>
              <a:gd name="T42" fmla="*/ 986 w 1222"/>
              <a:gd name="T43" fmla="*/ 841 h 1094"/>
              <a:gd name="T44" fmla="*/ 796 w 1222"/>
              <a:gd name="T45" fmla="*/ 1003 h 1094"/>
              <a:gd name="T46" fmla="*/ 687 w 1222"/>
              <a:gd name="T47" fmla="*/ 1003 h 1094"/>
              <a:gd name="T48" fmla="*/ 606 w 1222"/>
              <a:gd name="T49" fmla="*/ 984 h 1094"/>
              <a:gd name="T50" fmla="*/ 534 w 1222"/>
              <a:gd name="T51" fmla="*/ 1003 h 1094"/>
              <a:gd name="T52" fmla="*/ 425 w 1222"/>
              <a:gd name="T53" fmla="*/ 1003 h 1094"/>
              <a:gd name="T54" fmla="*/ 226 w 1222"/>
              <a:gd name="T55" fmla="*/ 823 h 1094"/>
              <a:gd name="T56" fmla="*/ 82 w 1222"/>
              <a:gd name="T57" fmla="*/ 506 h 1094"/>
              <a:gd name="T58" fmla="*/ 82 w 1222"/>
              <a:gd name="T59" fmla="*/ 326 h 1094"/>
              <a:gd name="T60" fmla="*/ 181 w 1222"/>
              <a:gd name="T61" fmla="*/ 181 h 1094"/>
              <a:gd name="T62" fmla="*/ 525 w 1222"/>
              <a:gd name="T63" fmla="*/ 145 h 1094"/>
              <a:gd name="T64" fmla="*/ 606 w 1222"/>
              <a:gd name="T65" fmla="*/ 163 h 1094"/>
              <a:gd name="T66" fmla="*/ 687 w 1222"/>
              <a:gd name="T67" fmla="*/ 145 h 1094"/>
              <a:gd name="T68" fmla="*/ 1040 w 1222"/>
              <a:gd name="T69" fmla="*/ 163 h 1094"/>
              <a:gd name="T70" fmla="*/ 1130 w 1222"/>
              <a:gd name="T71" fmla="*/ 534 h 1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22" h="1094">
                <a:moveTo>
                  <a:pt x="1203" y="317"/>
                </a:moveTo>
                <a:lnTo>
                  <a:pt x="1203" y="317"/>
                </a:lnTo>
                <a:cubicBezTo>
                  <a:pt x="1185" y="235"/>
                  <a:pt x="1139" y="172"/>
                  <a:pt x="1085" y="118"/>
                </a:cubicBezTo>
                <a:cubicBezTo>
                  <a:pt x="949" y="0"/>
                  <a:pt x="778" y="46"/>
                  <a:pt x="669" y="82"/>
                </a:cubicBezTo>
                <a:cubicBezTo>
                  <a:pt x="642" y="91"/>
                  <a:pt x="615" y="91"/>
                  <a:pt x="606" y="91"/>
                </a:cubicBezTo>
                <a:cubicBezTo>
                  <a:pt x="597" y="91"/>
                  <a:pt x="570" y="91"/>
                  <a:pt x="543" y="82"/>
                </a:cubicBezTo>
                <a:cubicBezTo>
                  <a:pt x="443" y="55"/>
                  <a:pt x="281" y="18"/>
                  <a:pt x="145" y="127"/>
                </a:cubicBezTo>
                <a:cubicBezTo>
                  <a:pt x="82" y="172"/>
                  <a:pt x="45" y="235"/>
                  <a:pt x="19" y="308"/>
                </a:cubicBezTo>
                <a:cubicBezTo>
                  <a:pt x="0" y="371"/>
                  <a:pt x="0" y="443"/>
                  <a:pt x="9" y="516"/>
                </a:cubicBezTo>
                <a:cubicBezTo>
                  <a:pt x="36" y="633"/>
                  <a:pt x="91" y="759"/>
                  <a:pt x="172" y="868"/>
                </a:cubicBezTo>
                <a:cubicBezTo>
                  <a:pt x="244" y="966"/>
                  <a:pt x="335" y="1048"/>
                  <a:pt x="407" y="1066"/>
                </a:cubicBezTo>
                <a:cubicBezTo>
                  <a:pt x="479" y="1093"/>
                  <a:pt x="525" y="1075"/>
                  <a:pt x="552" y="1066"/>
                </a:cubicBezTo>
                <a:cubicBezTo>
                  <a:pt x="570" y="1057"/>
                  <a:pt x="588" y="1048"/>
                  <a:pt x="606" y="1048"/>
                </a:cubicBezTo>
                <a:cubicBezTo>
                  <a:pt x="624" y="1048"/>
                  <a:pt x="642" y="1057"/>
                  <a:pt x="660" y="1066"/>
                </a:cubicBezTo>
                <a:cubicBezTo>
                  <a:pt x="678" y="1075"/>
                  <a:pt x="706" y="1084"/>
                  <a:pt x="742" y="1084"/>
                </a:cubicBezTo>
                <a:cubicBezTo>
                  <a:pt x="760" y="1084"/>
                  <a:pt x="787" y="1075"/>
                  <a:pt x="814" y="1066"/>
                </a:cubicBezTo>
                <a:cubicBezTo>
                  <a:pt x="886" y="1048"/>
                  <a:pt x="968" y="975"/>
                  <a:pt x="1040" y="886"/>
                </a:cubicBezTo>
                <a:cubicBezTo>
                  <a:pt x="1121" y="787"/>
                  <a:pt x="1176" y="669"/>
                  <a:pt x="1203" y="552"/>
                </a:cubicBezTo>
                <a:cubicBezTo>
                  <a:pt x="1221" y="470"/>
                  <a:pt x="1221" y="389"/>
                  <a:pt x="1203" y="317"/>
                </a:cubicBezTo>
                <a:close/>
                <a:moveTo>
                  <a:pt x="1130" y="534"/>
                </a:moveTo>
                <a:lnTo>
                  <a:pt x="1130" y="534"/>
                </a:lnTo>
                <a:cubicBezTo>
                  <a:pt x="1112" y="642"/>
                  <a:pt x="1058" y="750"/>
                  <a:pt x="986" y="841"/>
                </a:cubicBezTo>
                <a:cubicBezTo>
                  <a:pt x="923" y="931"/>
                  <a:pt x="850" y="984"/>
                  <a:pt x="796" y="1003"/>
                </a:cubicBezTo>
                <a:cubicBezTo>
                  <a:pt x="742" y="1021"/>
                  <a:pt x="715" y="1012"/>
                  <a:pt x="687" y="1003"/>
                </a:cubicBezTo>
                <a:cubicBezTo>
                  <a:pt x="660" y="994"/>
                  <a:pt x="642" y="984"/>
                  <a:pt x="606" y="984"/>
                </a:cubicBezTo>
                <a:cubicBezTo>
                  <a:pt x="579" y="984"/>
                  <a:pt x="552" y="994"/>
                  <a:pt x="534" y="1003"/>
                </a:cubicBezTo>
                <a:cubicBezTo>
                  <a:pt x="498" y="1012"/>
                  <a:pt x="479" y="1021"/>
                  <a:pt x="425" y="1003"/>
                </a:cubicBezTo>
                <a:cubicBezTo>
                  <a:pt x="371" y="984"/>
                  <a:pt x="290" y="922"/>
                  <a:pt x="226" y="823"/>
                </a:cubicBezTo>
                <a:cubicBezTo>
                  <a:pt x="154" y="723"/>
                  <a:pt x="100" y="606"/>
                  <a:pt x="82" y="506"/>
                </a:cubicBezTo>
                <a:cubicBezTo>
                  <a:pt x="73" y="443"/>
                  <a:pt x="73" y="380"/>
                  <a:pt x="82" y="326"/>
                </a:cubicBezTo>
                <a:cubicBezTo>
                  <a:pt x="100" y="271"/>
                  <a:pt x="136" y="217"/>
                  <a:pt x="181" y="181"/>
                </a:cubicBezTo>
                <a:cubicBezTo>
                  <a:pt x="299" y="91"/>
                  <a:pt x="434" y="127"/>
                  <a:pt x="525" y="145"/>
                </a:cubicBezTo>
                <a:cubicBezTo>
                  <a:pt x="561" y="154"/>
                  <a:pt x="588" y="163"/>
                  <a:pt x="606" y="163"/>
                </a:cubicBezTo>
                <a:cubicBezTo>
                  <a:pt x="624" y="163"/>
                  <a:pt x="651" y="154"/>
                  <a:pt x="687" y="145"/>
                </a:cubicBezTo>
                <a:cubicBezTo>
                  <a:pt x="787" y="118"/>
                  <a:pt x="931" y="72"/>
                  <a:pt x="1040" y="163"/>
                </a:cubicBezTo>
                <a:cubicBezTo>
                  <a:pt x="1103" y="226"/>
                  <a:pt x="1176" y="344"/>
                  <a:pt x="1130" y="53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7" name="Freeform 446">
            <a:extLst>
              <a:ext uri="{FF2B5EF4-FFF2-40B4-BE49-F238E27FC236}">
                <a16:creationId xmlns:a16="http://schemas.microsoft.com/office/drawing/2014/main" id="{CEBB1CAD-6B8B-2745-B853-7C7AE6D18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9327" y="5476317"/>
            <a:ext cx="319573" cy="328972"/>
          </a:xfrm>
          <a:custGeom>
            <a:avLst/>
            <a:gdLst>
              <a:gd name="T0" fmla="*/ 36 w 299"/>
              <a:gd name="T1" fmla="*/ 307 h 308"/>
              <a:gd name="T2" fmla="*/ 36 w 299"/>
              <a:gd name="T3" fmla="*/ 307 h 308"/>
              <a:gd name="T4" fmla="*/ 271 w 299"/>
              <a:gd name="T5" fmla="*/ 172 h 308"/>
              <a:gd name="T6" fmla="*/ 298 w 299"/>
              <a:gd name="T7" fmla="*/ 36 h 308"/>
              <a:gd name="T8" fmla="*/ 271 w 299"/>
              <a:gd name="T9" fmla="*/ 0 h 308"/>
              <a:gd name="T10" fmla="*/ 36 w 299"/>
              <a:gd name="T11" fmla="*/ 136 h 308"/>
              <a:gd name="T12" fmla="*/ 0 w 299"/>
              <a:gd name="T13" fmla="*/ 271 h 308"/>
              <a:gd name="T14" fmla="*/ 18 w 299"/>
              <a:gd name="T15" fmla="*/ 298 h 308"/>
              <a:gd name="T16" fmla="*/ 36 w 299"/>
              <a:gd name="T17" fmla="*/ 307 h 308"/>
              <a:gd name="T18" fmla="*/ 99 w 299"/>
              <a:gd name="T19" fmla="*/ 172 h 308"/>
              <a:gd name="T20" fmla="*/ 99 w 299"/>
              <a:gd name="T21" fmla="*/ 172 h 308"/>
              <a:gd name="T22" fmla="*/ 226 w 299"/>
              <a:gd name="T23" fmla="*/ 72 h 308"/>
              <a:gd name="T24" fmla="*/ 207 w 299"/>
              <a:gd name="T25" fmla="*/ 144 h 308"/>
              <a:gd name="T26" fmla="*/ 81 w 299"/>
              <a:gd name="T27" fmla="*/ 235 h 308"/>
              <a:gd name="T28" fmla="*/ 99 w 299"/>
              <a:gd name="T29" fmla="*/ 172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9" h="308">
                <a:moveTo>
                  <a:pt x="36" y="307"/>
                </a:moveTo>
                <a:lnTo>
                  <a:pt x="36" y="307"/>
                </a:lnTo>
                <a:cubicBezTo>
                  <a:pt x="171" y="307"/>
                  <a:pt x="235" y="235"/>
                  <a:pt x="271" y="172"/>
                </a:cubicBezTo>
                <a:cubicBezTo>
                  <a:pt x="298" y="108"/>
                  <a:pt x="298" y="36"/>
                  <a:pt x="298" y="36"/>
                </a:cubicBezTo>
                <a:cubicBezTo>
                  <a:pt x="298" y="18"/>
                  <a:pt x="289" y="0"/>
                  <a:pt x="271" y="0"/>
                </a:cubicBezTo>
                <a:cubicBezTo>
                  <a:pt x="135" y="0"/>
                  <a:pt x="72" y="81"/>
                  <a:pt x="36" y="136"/>
                </a:cubicBezTo>
                <a:cubicBezTo>
                  <a:pt x="9" y="199"/>
                  <a:pt x="0" y="262"/>
                  <a:pt x="0" y="271"/>
                </a:cubicBezTo>
                <a:cubicBezTo>
                  <a:pt x="0" y="280"/>
                  <a:pt x="9" y="289"/>
                  <a:pt x="18" y="298"/>
                </a:cubicBezTo>
                <a:cubicBezTo>
                  <a:pt x="18" y="298"/>
                  <a:pt x="27" y="307"/>
                  <a:pt x="36" y="307"/>
                </a:cubicBezTo>
                <a:close/>
                <a:moveTo>
                  <a:pt x="99" y="172"/>
                </a:moveTo>
                <a:lnTo>
                  <a:pt x="99" y="172"/>
                </a:lnTo>
                <a:cubicBezTo>
                  <a:pt x="126" y="118"/>
                  <a:pt x="171" y="81"/>
                  <a:pt x="226" y="72"/>
                </a:cubicBezTo>
                <a:cubicBezTo>
                  <a:pt x="226" y="90"/>
                  <a:pt x="217" y="118"/>
                  <a:pt x="207" y="144"/>
                </a:cubicBezTo>
                <a:cubicBezTo>
                  <a:pt x="181" y="190"/>
                  <a:pt x="135" y="226"/>
                  <a:pt x="81" y="235"/>
                </a:cubicBezTo>
                <a:cubicBezTo>
                  <a:pt x="81" y="217"/>
                  <a:pt x="90" y="190"/>
                  <a:pt x="99" y="17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8" name="Freeform 447">
            <a:extLst>
              <a:ext uri="{FF2B5EF4-FFF2-40B4-BE49-F238E27FC236}">
                <a16:creationId xmlns:a16="http://schemas.microsoft.com/office/drawing/2014/main" id="{F246AFAD-281F-D44A-873D-B14CE3CEE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2958" y="5476317"/>
            <a:ext cx="676743" cy="1466277"/>
          </a:xfrm>
          <a:custGeom>
            <a:avLst/>
            <a:gdLst>
              <a:gd name="T0" fmla="*/ 615 w 633"/>
              <a:gd name="T1" fmla="*/ 488 h 1374"/>
              <a:gd name="T2" fmla="*/ 615 w 633"/>
              <a:gd name="T3" fmla="*/ 488 h 1374"/>
              <a:gd name="T4" fmla="*/ 551 w 633"/>
              <a:gd name="T5" fmla="*/ 208 h 1374"/>
              <a:gd name="T6" fmla="*/ 578 w 633"/>
              <a:gd name="T7" fmla="*/ 208 h 1374"/>
              <a:gd name="T8" fmla="*/ 615 w 633"/>
              <a:gd name="T9" fmla="*/ 172 h 1374"/>
              <a:gd name="T10" fmla="*/ 578 w 633"/>
              <a:gd name="T11" fmla="*/ 144 h 1374"/>
              <a:gd name="T12" fmla="*/ 542 w 633"/>
              <a:gd name="T13" fmla="*/ 144 h 1374"/>
              <a:gd name="T14" fmla="*/ 542 w 633"/>
              <a:gd name="T15" fmla="*/ 136 h 1374"/>
              <a:gd name="T16" fmla="*/ 542 w 633"/>
              <a:gd name="T17" fmla="*/ 36 h 1374"/>
              <a:gd name="T18" fmla="*/ 515 w 633"/>
              <a:gd name="T19" fmla="*/ 0 h 1374"/>
              <a:gd name="T20" fmla="*/ 126 w 633"/>
              <a:gd name="T21" fmla="*/ 0 h 1374"/>
              <a:gd name="T22" fmla="*/ 90 w 633"/>
              <a:gd name="T23" fmla="*/ 36 h 1374"/>
              <a:gd name="T24" fmla="*/ 90 w 633"/>
              <a:gd name="T25" fmla="*/ 127 h 1374"/>
              <a:gd name="T26" fmla="*/ 90 w 633"/>
              <a:gd name="T27" fmla="*/ 144 h 1374"/>
              <a:gd name="T28" fmla="*/ 54 w 633"/>
              <a:gd name="T29" fmla="*/ 144 h 1374"/>
              <a:gd name="T30" fmla="*/ 18 w 633"/>
              <a:gd name="T31" fmla="*/ 172 h 1374"/>
              <a:gd name="T32" fmla="*/ 54 w 633"/>
              <a:gd name="T33" fmla="*/ 208 h 1374"/>
              <a:gd name="T34" fmla="*/ 90 w 633"/>
              <a:gd name="T35" fmla="*/ 208 h 1374"/>
              <a:gd name="T36" fmla="*/ 18 w 633"/>
              <a:gd name="T37" fmla="*/ 488 h 1374"/>
              <a:gd name="T38" fmla="*/ 0 w 633"/>
              <a:gd name="T39" fmla="*/ 606 h 1374"/>
              <a:gd name="T40" fmla="*/ 0 w 633"/>
              <a:gd name="T41" fmla="*/ 1337 h 1374"/>
              <a:gd name="T42" fmla="*/ 36 w 633"/>
              <a:gd name="T43" fmla="*/ 1373 h 1374"/>
              <a:gd name="T44" fmla="*/ 605 w 633"/>
              <a:gd name="T45" fmla="*/ 1373 h 1374"/>
              <a:gd name="T46" fmla="*/ 632 w 633"/>
              <a:gd name="T47" fmla="*/ 1337 h 1374"/>
              <a:gd name="T48" fmla="*/ 632 w 633"/>
              <a:gd name="T49" fmla="*/ 606 h 1374"/>
              <a:gd name="T50" fmla="*/ 615 w 633"/>
              <a:gd name="T51" fmla="*/ 488 h 1374"/>
              <a:gd name="T52" fmla="*/ 162 w 633"/>
              <a:gd name="T53" fmla="*/ 127 h 1374"/>
              <a:gd name="T54" fmla="*/ 162 w 633"/>
              <a:gd name="T55" fmla="*/ 127 h 1374"/>
              <a:gd name="T56" fmla="*/ 162 w 633"/>
              <a:gd name="T57" fmla="*/ 72 h 1374"/>
              <a:gd name="T58" fmla="*/ 479 w 633"/>
              <a:gd name="T59" fmla="*/ 72 h 1374"/>
              <a:gd name="T60" fmla="*/ 479 w 633"/>
              <a:gd name="T61" fmla="*/ 136 h 1374"/>
              <a:gd name="T62" fmla="*/ 479 w 633"/>
              <a:gd name="T63" fmla="*/ 144 h 1374"/>
              <a:gd name="T64" fmla="*/ 162 w 633"/>
              <a:gd name="T65" fmla="*/ 144 h 1374"/>
              <a:gd name="T66" fmla="*/ 162 w 633"/>
              <a:gd name="T67" fmla="*/ 127 h 1374"/>
              <a:gd name="T68" fmla="*/ 162 w 633"/>
              <a:gd name="T69" fmla="*/ 208 h 1374"/>
              <a:gd name="T70" fmla="*/ 162 w 633"/>
              <a:gd name="T71" fmla="*/ 208 h 1374"/>
              <a:gd name="T72" fmla="*/ 479 w 633"/>
              <a:gd name="T73" fmla="*/ 208 h 1374"/>
              <a:gd name="T74" fmla="*/ 551 w 633"/>
              <a:gd name="T75" fmla="*/ 515 h 1374"/>
              <a:gd name="T76" fmla="*/ 569 w 633"/>
              <a:gd name="T77" fmla="*/ 578 h 1374"/>
              <a:gd name="T78" fmla="*/ 424 w 633"/>
              <a:gd name="T79" fmla="*/ 606 h 1374"/>
              <a:gd name="T80" fmla="*/ 316 w 633"/>
              <a:gd name="T81" fmla="*/ 578 h 1374"/>
              <a:gd name="T82" fmla="*/ 72 w 633"/>
              <a:gd name="T83" fmla="*/ 551 h 1374"/>
              <a:gd name="T84" fmla="*/ 81 w 633"/>
              <a:gd name="T85" fmla="*/ 515 h 1374"/>
              <a:gd name="T86" fmla="*/ 162 w 633"/>
              <a:gd name="T87" fmla="*/ 208 h 1374"/>
              <a:gd name="T88" fmla="*/ 63 w 633"/>
              <a:gd name="T89" fmla="*/ 1301 h 1374"/>
              <a:gd name="T90" fmla="*/ 63 w 633"/>
              <a:gd name="T91" fmla="*/ 1301 h 1374"/>
              <a:gd name="T92" fmla="*/ 63 w 633"/>
              <a:gd name="T93" fmla="*/ 624 h 1374"/>
              <a:gd name="T94" fmla="*/ 289 w 633"/>
              <a:gd name="T95" fmla="*/ 642 h 1374"/>
              <a:gd name="T96" fmla="*/ 434 w 633"/>
              <a:gd name="T97" fmla="*/ 669 h 1374"/>
              <a:gd name="T98" fmla="*/ 569 w 633"/>
              <a:gd name="T99" fmla="*/ 642 h 1374"/>
              <a:gd name="T100" fmla="*/ 569 w 633"/>
              <a:gd name="T101" fmla="*/ 1301 h 1374"/>
              <a:gd name="T102" fmla="*/ 63 w 633"/>
              <a:gd name="T103" fmla="*/ 1301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33" h="1374">
                <a:moveTo>
                  <a:pt x="615" y="488"/>
                </a:moveTo>
                <a:lnTo>
                  <a:pt x="615" y="488"/>
                </a:lnTo>
                <a:cubicBezTo>
                  <a:pt x="578" y="398"/>
                  <a:pt x="560" y="307"/>
                  <a:pt x="551" y="208"/>
                </a:cubicBezTo>
                <a:cubicBezTo>
                  <a:pt x="578" y="208"/>
                  <a:pt x="578" y="208"/>
                  <a:pt x="578" y="208"/>
                </a:cubicBezTo>
                <a:cubicBezTo>
                  <a:pt x="596" y="208"/>
                  <a:pt x="615" y="199"/>
                  <a:pt x="615" y="172"/>
                </a:cubicBezTo>
                <a:cubicBezTo>
                  <a:pt x="615" y="154"/>
                  <a:pt x="596" y="144"/>
                  <a:pt x="578" y="144"/>
                </a:cubicBezTo>
                <a:cubicBezTo>
                  <a:pt x="542" y="144"/>
                  <a:pt x="542" y="144"/>
                  <a:pt x="542" y="144"/>
                </a:cubicBezTo>
                <a:lnTo>
                  <a:pt x="542" y="136"/>
                </a:lnTo>
                <a:cubicBezTo>
                  <a:pt x="542" y="36"/>
                  <a:pt x="542" y="36"/>
                  <a:pt x="542" y="36"/>
                </a:cubicBezTo>
                <a:cubicBezTo>
                  <a:pt x="542" y="18"/>
                  <a:pt x="533" y="0"/>
                  <a:pt x="515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08" y="0"/>
                  <a:pt x="90" y="18"/>
                  <a:pt x="90" y="36"/>
                </a:cubicBezTo>
                <a:cubicBezTo>
                  <a:pt x="90" y="127"/>
                  <a:pt x="90" y="127"/>
                  <a:pt x="90" y="127"/>
                </a:cubicBezTo>
                <a:cubicBezTo>
                  <a:pt x="90" y="127"/>
                  <a:pt x="90" y="136"/>
                  <a:pt x="90" y="144"/>
                </a:cubicBezTo>
                <a:cubicBezTo>
                  <a:pt x="54" y="144"/>
                  <a:pt x="54" y="144"/>
                  <a:pt x="54" y="144"/>
                </a:cubicBezTo>
                <a:cubicBezTo>
                  <a:pt x="36" y="144"/>
                  <a:pt x="18" y="154"/>
                  <a:pt x="18" y="172"/>
                </a:cubicBezTo>
                <a:cubicBezTo>
                  <a:pt x="18" y="199"/>
                  <a:pt x="36" y="208"/>
                  <a:pt x="54" y="208"/>
                </a:cubicBezTo>
                <a:cubicBezTo>
                  <a:pt x="90" y="208"/>
                  <a:pt x="90" y="208"/>
                  <a:pt x="90" y="208"/>
                </a:cubicBezTo>
                <a:cubicBezTo>
                  <a:pt x="81" y="307"/>
                  <a:pt x="54" y="398"/>
                  <a:pt x="18" y="488"/>
                </a:cubicBezTo>
                <a:cubicBezTo>
                  <a:pt x="9" y="524"/>
                  <a:pt x="0" y="569"/>
                  <a:pt x="0" y="606"/>
                </a:cubicBezTo>
                <a:cubicBezTo>
                  <a:pt x="0" y="1337"/>
                  <a:pt x="0" y="1337"/>
                  <a:pt x="0" y="1337"/>
                </a:cubicBezTo>
                <a:cubicBezTo>
                  <a:pt x="0" y="1355"/>
                  <a:pt x="9" y="1373"/>
                  <a:pt x="36" y="1373"/>
                </a:cubicBezTo>
                <a:cubicBezTo>
                  <a:pt x="605" y="1373"/>
                  <a:pt x="605" y="1373"/>
                  <a:pt x="605" y="1373"/>
                </a:cubicBezTo>
                <a:cubicBezTo>
                  <a:pt x="624" y="1373"/>
                  <a:pt x="632" y="1355"/>
                  <a:pt x="632" y="1337"/>
                </a:cubicBezTo>
                <a:cubicBezTo>
                  <a:pt x="632" y="606"/>
                  <a:pt x="632" y="606"/>
                  <a:pt x="632" y="606"/>
                </a:cubicBezTo>
                <a:cubicBezTo>
                  <a:pt x="632" y="569"/>
                  <a:pt x="632" y="524"/>
                  <a:pt x="615" y="488"/>
                </a:cubicBezTo>
                <a:close/>
                <a:moveTo>
                  <a:pt x="162" y="127"/>
                </a:moveTo>
                <a:lnTo>
                  <a:pt x="162" y="127"/>
                </a:lnTo>
                <a:cubicBezTo>
                  <a:pt x="162" y="72"/>
                  <a:pt x="162" y="72"/>
                  <a:pt x="162" y="72"/>
                </a:cubicBezTo>
                <a:cubicBezTo>
                  <a:pt x="479" y="72"/>
                  <a:pt x="479" y="72"/>
                  <a:pt x="479" y="72"/>
                </a:cubicBezTo>
                <a:cubicBezTo>
                  <a:pt x="479" y="136"/>
                  <a:pt x="479" y="136"/>
                  <a:pt x="479" y="136"/>
                </a:cubicBezTo>
                <a:lnTo>
                  <a:pt x="479" y="144"/>
                </a:lnTo>
                <a:cubicBezTo>
                  <a:pt x="162" y="144"/>
                  <a:pt x="162" y="144"/>
                  <a:pt x="162" y="144"/>
                </a:cubicBezTo>
                <a:cubicBezTo>
                  <a:pt x="162" y="136"/>
                  <a:pt x="162" y="127"/>
                  <a:pt x="162" y="127"/>
                </a:cubicBezTo>
                <a:close/>
                <a:moveTo>
                  <a:pt x="162" y="208"/>
                </a:moveTo>
                <a:lnTo>
                  <a:pt x="162" y="208"/>
                </a:lnTo>
                <a:cubicBezTo>
                  <a:pt x="479" y="208"/>
                  <a:pt x="479" y="208"/>
                  <a:pt x="479" y="208"/>
                </a:cubicBezTo>
                <a:cubicBezTo>
                  <a:pt x="488" y="316"/>
                  <a:pt x="515" y="416"/>
                  <a:pt x="551" y="515"/>
                </a:cubicBezTo>
                <a:cubicBezTo>
                  <a:pt x="560" y="533"/>
                  <a:pt x="560" y="551"/>
                  <a:pt x="569" y="578"/>
                </a:cubicBezTo>
                <a:cubicBezTo>
                  <a:pt x="515" y="597"/>
                  <a:pt x="470" y="606"/>
                  <a:pt x="424" y="606"/>
                </a:cubicBezTo>
                <a:cubicBezTo>
                  <a:pt x="388" y="606"/>
                  <a:pt x="352" y="588"/>
                  <a:pt x="316" y="578"/>
                </a:cubicBezTo>
                <a:cubicBezTo>
                  <a:pt x="253" y="560"/>
                  <a:pt x="190" y="533"/>
                  <a:pt x="72" y="551"/>
                </a:cubicBezTo>
                <a:cubicBezTo>
                  <a:pt x="72" y="542"/>
                  <a:pt x="81" y="524"/>
                  <a:pt x="81" y="515"/>
                </a:cubicBezTo>
                <a:cubicBezTo>
                  <a:pt x="126" y="416"/>
                  <a:pt x="153" y="316"/>
                  <a:pt x="162" y="208"/>
                </a:cubicBezTo>
                <a:close/>
                <a:moveTo>
                  <a:pt x="63" y="1301"/>
                </a:moveTo>
                <a:lnTo>
                  <a:pt x="63" y="1301"/>
                </a:lnTo>
                <a:cubicBezTo>
                  <a:pt x="63" y="624"/>
                  <a:pt x="63" y="624"/>
                  <a:pt x="63" y="624"/>
                </a:cubicBezTo>
                <a:cubicBezTo>
                  <a:pt x="171" y="606"/>
                  <a:pt x="235" y="624"/>
                  <a:pt x="289" y="642"/>
                </a:cubicBezTo>
                <a:cubicBezTo>
                  <a:pt x="334" y="660"/>
                  <a:pt x="379" y="669"/>
                  <a:pt x="434" y="669"/>
                </a:cubicBezTo>
                <a:cubicBezTo>
                  <a:pt x="470" y="669"/>
                  <a:pt x="515" y="669"/>
                  <a:pt x="569" y="642"/>
                </a:cubicBezTo>
                <a:cubicBezTo>
                  <a:pt x="569" y="1301"/>
                  <a:pt x="569" y="1301"/>
                  <a:pt x="569" y="1301"/>
                </a:cubicBezTo>
                <a:lnTo>
                  <a:pt x="63" y="130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8" name="Grupo 47">
            <a:extLst>
              <a:ext uri="{FF2B5EF4-FFF2-40B4-BE49-F238E27FC236}">
                <a16:creationId xmlns:a16="http://schemas.microsoft.com/office/drawing/2014/main" id="{AD592258-3819-2B46-9C2F-9DAD2BB95175}"/>
              </a:ext>
            </a:extLst>
          </p:cNvPr>
          <p:cNvGrpSpPr/>
          <p:nvPr/>
        </p:nvGrpSpPr>
        <p:grpSpPr>
          <a:xfrm>
            <a:off x="2668308" y="1051704"/>
            <a:ext cx="19041035" cy="2561450"/>
            <a:chOff x="2668308" y="861425"/>
            <a:chExt cx="19041035" cy="2561450"/>
          </a:xfrm>
        </p:grpSpPr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92B1F8B7-64B7-1847-A633-BADD4658EC55}"/>
                </a:ext>
              </a:extLst>
            </p:cNvPr>
            <p:cNvSpPr txBox="1"/>
            <p:nvPr/>
          </p:nvSpPr>
          <p:spPr>
            <a:xfrm>
              <a:off x="10546393" y="861425"/>
              <a:ext cx="328487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Health</a:t>
              </a:r>
            </a:p>
          </p:txBody>
        </p: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FDE61454-795A-CE44-83BC-7FB60EA5C1AA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355F0BED-5177-2843-BD77-6DAB864C81B0}"/>
              </a:ext>
            </a:extLst>
          </p:cNvPr>
          <p:cNvGrpSpPr/>
          <p:nvPr/>
        </p:nvGrpSpPr>
        <p:grpSpPr>
          <a:xfrm>
            <a:off x="1502849" y="5525375"/>
            <a:ext cx="4236804" cy="1365439"/>
            <a:chOff x="4263265" y="1861451"/>
            <a:chExt cx="4236804" cy="1365439"/>
          </a:xfrm>
        </p:grpSpPr>
        <p:sp>
          <p:nvSpPr>
            <p:cNvPr id="52" name="CuadroTexto 395">
              <a:extLst>
                <a:ext uri="{FF2B5EF4-FFF2-40B4-BE49-F238E27FC236}">
                  <a16:creationId xmlns:a16="http://schemas.microsoft.com/office/drawing/2014/main" id="{56F74205-771D-7341-AF12-CCAC5D00A003}"/>
                </a:ext>
              </a:extLst>
            </p:cNvPr>
            <p:cNvSpPr txBox="1"/>
            <p:nvPr/>
          </p:nvSpPr>
          <p:spPr>
            <a:xfrm flipH="1">
              <a:off x="6106268" y="186145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3" name="Rectangle 40">
              <a:extLst>
                <a:ext uri="{FF2B5EF4-FFF2-40B4-BE49-F238E27FC236}">
                  <a16:creationId xmlns:a16="http://schemas.microsoft.com/office/drawing/2014/main" id="{A0B066D2-4BEC-854B-8BDA-4E9CD0E2098B}"/>
                </a:ext>
              </a:extLst>
            </p:cNvPr>
            <p:cNvSpPr/>
            <p:nvPr/>
          </p:nvSpPr>
          <p:spPr>
            <a:xfrm>
              <a:off x="4263265" y="2395893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well as the marketing.</a:t>
              </a:r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9ABAF321-1157-DC4F-92C5-1D6A0CAF7E81}"/>
              </a:ext>
            </a:extLst>
          </p:cNvPr>
          <p:cNvGrpSpPr/>
          <p:nvPr/>
        </p:nvGrpSpPr>
        <p:grpSpPr>
          <a:xfrm>
            <a:off x="1487552" y="7828287"/>
            <a:ext cx="4240975" cy="1400845"/>
            <a:chOff x="4250958" y="4721942"/>
            <a:chExt cx="4240975" cy="1400845"/>
          </a:xfrm>
        </p:grpSpPr>
        <p:sp>
          <p:nvSpPr>
            <p:cNvPr id="55" name="CuadroTexto 395">
              <a:extLst>
                <a:ext uri="{FF2B5EF4-FFF2-40B4-BE49-F238E27FC236}">
                  <a16:creationId xmlns:a16="http://schemas.microsoft.com/office/drawing/2014/main" id="{852A8061-C3A8-E746-9CF5-8D86AC212903}"/>
                </a:ext>
              </a:extLst>
            </p:cNvPr>
            <p:cNvSpPr txBox="1"/>
            <p:nvPr/>
          </p:nvSpPr>
          <p:spPr>
            <a:xfrm flipH="1">
              <a:off x="6109258" y="4721942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56" name="Rectangle 40">
              <a:extLst>
                <a:ext uri="{FF2B5EF4-FFF2-40B4-BE49-F238E27FC236}">
                  <a16:creationId xmlns:a16="http://schemas.microsoft.com/office/drawing/2014/main" id="{E608B880-D590-9944-8618-547B7D68699C}"/>
                </a:ext>
              </a:extLst>
            </p:cNvPr>
            <p:cNvSpPr/>
            <p:nvPr/>
          </p:nvSpPr>
          <p:spPr>
            <a:xfrm>
              <a:off x="4250958" y="5291790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well as the marketing.</a:t>
              </a:r>
            </a:p>
          </p:txBody>
        </p:sp>
      </p:grpSp>
      <p:grpSp>
        <p:nvGrpSpPr>
          <p:cNvPr id="57" name="Grupo 56">
            <a:extLst>
              <a:ext uri="{FF2B5EF4-FFF2-40B4-BE49-F238E27FC236}">
                <a16:creationId xmlns:a16="http://schemas.microsoft.com/office/drawing/2014/main" id="{45221766-80A2-E141-9FC0-F7E1787B1A30}"/>
              </a:ext>
            </a:extLst>
          </p:cNvPr>
          <p:cNvGrpSpPr/>
          <p:nvPr/>
        </p:nvGrpSpPr>
        <p:grpSpPr>
          <a:xfrm>
            <a:off x="18573433" y="5485376"/>
            <a:ext cx="4236804" cy="1431939"/>
            <a:chOff x="4208458" y="7650699"/>
            <a:chExt cx="4236804" cy="1431939"/>
          </a:xfrm>
        </p:grpSpPr>
        <p:sp>
          <p:nvSpPr>
            <p:cNvPr id="58" name="CuadroTexto 395">
              <a:extLst>
                <a:ext uri="{FF2B5EF4-FFF2-40B4-BE49-F238E27FC236}">
                  <a16:creationId xmlns:a16="http://schemas.microsoft.com/office/drawing/2014/main" id="{F8674362-8A7F-0E4B-BFA4-937C6A3E1CA0}"/>
                </a:ext>
              </a:extLst>
            </p:cNvPr>
            <p:cNvSpPr txBox="1"/>
            <p:nvPr/>
          </p:nvSpPr>
          <p:spPr>
            <a:xfrm flipH="1">
              <a:off x="4263265" y="7650699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59" name="Rectangle 40">
              <a:extLst>
                <a:ext uri="{FF2B5EF4-FFF2-40B4-BE49-F238E27FC236}">
                  <a16:creationId xmlns:a16="http://schemas.microsoft.com/office/drawing/2014/main" id="{FB7DDDB4-F23E-794D-AD97-60F6559F9968}"/>
                </a:ext>
              </a:extLst>
            </p:cNvPr>
            <p:cNvSpPr/>
            <p:nvPr/>
          </p:nvSpPr>
          <p:spPr>
            <a:xfrm>
              <a:off x="4208458" y="8251641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well as the marketing.</a:t>
              </a:r>
            </a:p>
          </p:txBody>
        </p: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66B3F477-5249-3843-8C25-EF50633709A1}"/>
              </a:ext>
            </a:extLst>
          </p:cNvPr>
          <p:cNvGrpSpPr/>
          <p:nvPr/>
        </p:nvGrpSpPr>
        <p:grpSpPr>
          <a:xfrm>
            <a:off x="18569246" y="7840284"/>
            <a:ext cx="4236804" cy="1390954"/>
            <a:chOff x="4247967" y="10620441"/>
            <a:chExt cx="4236804" cy="1390954"/>
          </a:xfrm>
        </p:grpSpPr>
        <p:sp>
          <p:nvSpPr>
            <p:cNvPr id="61" name="CuadroTexto 395">
              <a:extLst>
                <a:ext uri="{FF2B5EF4-FFF2-40B4-BE49-F238E27FC236}">
                  <a16:creationId xmlns:a16="http://schemas.microsoft.com/office/drawing/2014/main" id="{1C89AB1F-7F53-6D44-90E8-E980A61C90DA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2" name="Rectangle 40">
              <a:extLst>
                <a:ext uri="{FF2B5EF4-FFF2-40B4-BE49-F238E27FC236}">
                  <a16:creationId xmlns:a16="http://schemas.microsoft.com/office/drawing/2014/main" id="{77AEDABA-BF7B-CA41-A011-586CAF52FA54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well as the marketing.</a:t>
              </a:r>
            </a:p>
          </p:txBody>
        </p:sp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671E4E92-1DE7-354F-92C0-0F2D4BE70F82}"/>
              </a:ext>
            </a:extLst>
          </p:cNvPr>
          <p:cNvGrpSpPr/>
          <p:nvPr/>
        </p:nvGrpSpPr>
        <p:grpSpPr>
          <a:xfrm>
            <a:off x="1466441" y="10342577"/>
            <a:ext cx="4240975" cy="1400845"/>
            <a:chOff x="4250958" y="4721942"/>
            <a:chExt cx="4240975" cy="1400845"/>
          </a:xfrm>
        </p:grpSpPr>
        <p:sp>
          <p:nvSpPr>
            <p:cNvPr id="64" name="CuadroTexto 395">
              <a:extLst>
                <a:ext uri="{FF2B5EF4-FFF2-40B4-BE49-F238E27FC236}">
                  <a16:creationId xmlns:a16="http://schemas.microsoft.com/office/drawing/2014/main" id="{0BD86902-88C8-294F-B378-336B8A88C28E}"/>
                </a:ext>
              </a:extLst>
            </p:cNvPr>
            <p:cNvSpPr txBox="1"/>
            <p:nvPr/>
          </p:nvSpPr>
          <p:spPr>
            <a:xfrm flipH="1">
              <a:off x="6109258" y="4721942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65" name="Rectangle 40">
              <a:extLst>
                <a:ext uri="{FF2B5EF4-FFF2-40B4-BE49-F238E27FC236}">
                  <a16:creationId xmlns:a16="http://schemas.microsoft.com/office/drawing/2014/main" id="{F06E6452-9969-8245-817A-20BBAB0FED45}"/>
                </a:ext>
              </a:extLst>
            </p:cNvPr>
            <p:cNvSpPr/>
            <p:nvPr/>
          </p:nvSpPr>
          <p:spPr>
            <a:xfrm>
              <a:off x="4250958" y="5291790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well as the marketing.</a:t>
              </a:r>
            </a:p>
          </p:txBody>
        </p:sp>
      </p:grpSp>
      <p:grpSp>
        <p:nvGrpSpPr>
          <p:cNvPr id="66" name="Grupo 65">
            <a:extLst>
              <a:ext uri="{FF2B5EF4-FFF2-40B4-BE49-F238E27FC236}">
                <a16:creationId xmlns:a16="http://schemas.microsoft.com/office/drawing/2014/main" id="{43986189-40CD-BC42-92A1-445A0CD99252}"/>
              </a:ext>
            </a:extLst>
          </p:cNvPr>
          <p:cNvGrpSpPr/>
          <p:nvPr/>
        </p:nvGrpSpPr>
        <p:grpSpPr>
          <a:xfrm>
            <a:off x="18570416" y="10211234"/>
            <a:ext cx="4236804" cy="1390954"/>
            <a:chOff x="4247967" y="10620441"/>
            <a:chExt cx="4236804" cy="1390954"/>
          </a:xfrm>
        </p:grpSpPr>
        <p:sp>
          <p:nvSpPr>
            <p:cNvPr id="67" name="CuadroTexto 395">
              <a:extLst>
                <a:ext uri="{FF2B5EF4-FFF2-40B4-BE49-F238E27FC236}">
                  <a16:creationId xmlns:a16="http://schemas.microsoft.com/office/drawing/2014/main" id="{3EE536CA-755A-D641-A778-70ECBED9A2CD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68" name="Rectangle 40">
              <a:extLst>
                <a:ext uri="{FF2B5EF4-FFF2-40B4-BE49-F238E27FC236}">
                  <a16:creationId xmlns:a16="http://schemas.microsoft.com/office/drawing/2014/main" id="{F5074BEB-942A-8A44-A444-17B591A724AC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66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Freeform 158">
            <a:extLst>
              <a:ext uri="{FF2B5EF4-FFF2-40B4-BE49-F238E27FC236}">
                <a16:creationId xmlns:a16="http://schemas.microsoft.com/office/drawing/2014/main" id="{99B99B4E-BEE1-9C41-9635-601A9DA70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330" y="3766205"/>
            <a:ext cx="5308596" cy="9115271"/>
          </a:xfrm>
          <a:custGeom>
            <a:avLst/>
            <a:gdLst>
              <a:gd name="T0" fmla="*/ 5189 w 5190"/>
              <a:gd name="T1" fmla="*/ 8912 h 8913"/>
              <a:gd name="T2" fmla="*/ 0 w 5190"/>
              <a:gd name="T3" fmla="*/ 8912 h 8913"/>
              <a:gd name="T4" fmla="*/ 0 w 5190"/>
              <a:gd name="T5" fmla="*/ 0 h 8913"/>
              <a:gd name="T6" fmla="*/ 5189 w 5190"/>
              <a:gd name="T7" fmla="*/ 0 h 8913"/>
              <a:gd name="T8" fmla="*/ 5189 w 5190"/>
              <a:gd name="T9" fmla="*/ 8912 h 8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90" h="8913">
                <a:moveTo>
                  <a:pt x="5189" y="8912"/>
                </a:moveTo>
                <a:lnTo>
                  <a:pt x="0" y="8912"/>
                </a:lnTo>
                <a:lnTo>
                  <a:pt x="0" y="0"/>
                </a:lnTo>
                <a:lnTo>
                  <a:pt x="5189" y="0"/>
                </a:lnTo>
                <a:lnTo>
                  <a:pt x="5189" y="891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59">
            <a:extLst>
              <a:ext uri="{FF2B5EF4-FFF2-40B4-BE49-F238E27FC236}">
                <a16:creationId xmlns:a16="http://schemas.microsoft.com/office/drawing/2014/main" id="{4BC2CA9A-5CC9-1147-AB62-B3CBCD8BE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1589" y="3766205"/>
            <a:ext cx="5299576" cy="9115271"/>
          </a:xfrm>
          <a:custGeom>
            <a:avLst/>
            <a:gdLst>
              <a:gd name="T0" fmla="*/ 5179 w 5180"/>
              <a:gd name="T1" fmla="*/ 8912 h 8913"/>
              <a:gd name="T2" fmla="*/ 0 w 5180"/>
              <a:gd name="T3" fmla="*/ 8912 h 8913"/>
              <a:gd name="T4" fmla="*/ 0 w 5180"/>
              <a:gd name="T5" fmla="*/ 0 h 8913"/>
              <a:gd name="T6" fmla="*/ 5179 w 5180"/>
              <a:gd name="T7" fmla="*/ 0 h 8913"/>
              <a:gd name="T8" fmla="*/ 5179 w 5180"/>
              <a:gd name="T9" fmla="*/ 8912 h 8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80" h="8913">
                <a:moveTo>
                  <a:pt x="5179" y="8912"/>
                </a:moveTo>
                <a:lnTo>
                  <a:pt x="0" y="8912"/>
                </a:lnTo>
                <a:lnTo>
                  <a:pt x="0" y="0"/>
                </a:lnTo>
                <a:lnTo>
                  <a:pt x="5179" y="0"/>
                </a:lnTo>
                <a:lnTo>
                  <a:pt x="5179" y="891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60">
            <a:extLst>
              <a:ext uri="{FF2B5EF4-FFF2-40B4-BE49-F238E27FC236}">
                <a16:creationId xmlns:a16="http://schemas.microsoft.com/office/drawing/2014/main" id="{A784957A-3EC0-904E-B25A-E5CA230DE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6316" y="3766205"/>
            <a:ext cx="5299579" cy="9115271"/>
          </a:xfrm>
          <a:custGeom>
            <a:avLst/>
            <a:gdLst>
              <a:gd name="T0" fmla="*/ 5180 w 5181"/>
              <a:gd name="T1" fmla="*/ 8912 h 8913"/>
              <a:gd name="T2" fmla="*/ 0 w 5181"/>
              <a:gd name="T3" fmla="*/ 8912 h 8913"/>
              <a:gd name="T4" fmla="*/ 0 w 5181"/>
              <a:gd name="T5" fmla="*/ 0 h 8913"/>
              <a:gd name="T6" fmla="*/ 5180 w 5181"/>
              <a:gd name="T7" fmla="*/ 0 h 8913"/>
              <a:gd name="T8" fmla="*/ 5180 w 5181"/>
              <a:gd name="T9" fmla="*/ 8912 h 8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81" h="8913">
                <a:moveTo>
                  <a:pt x="5180" y="8912"/>
                </a:moveTo>
                <a:lnTo>
                  <a:pt x="0" y="8912"/>
                </a:lnTo>
                <a:lnTo>
                  <a:pt x="0" y="0"/>
                </a:lnTo>
                <a:lnTo>
                  <a:pt x="5180" y="0"/>
                </a:lnTo>
                <a:lnTo>
                  <a:pt x="5180" y="891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61">
            <a:extLst>
              <a:ext uri="{FF2B5EF4-FFF2-40B4-BE49-F238E27FC236}">
                <a16:creationId xmlns:a16="http://schemas.microsoft.com/office/drawing/2014/main" id="{D0137366-A3D4-134E-BC8D-5847B4D67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717" y="4938877"/>
            <a:ext cx="2773823" cy="1100508"/>
          </a:xfrm>
          <a:custGeom>
            <a:avLst/>
            <a:gdLst>
              <a:gd name="T0" fmla="*/ 2658 w 2713"/>
              <a:gd name="T1" fmla="*/ 316 h 1077"/>
              <a:gd name="T2" fmla="*/ 2523 w 2713"/>
              <a:gd name="T3" fmla="*/ 199 h 1077"/>
              <a:gd name="T4" fmla="*/ 2324 w 2713"/>
              <a:gd name="T5" fmla="*/ 145 h 1077"/>
              <a:gd name="T6" fmla="*/ 2269 w 2713"/>
              <a:gd name="T7" fmla="*/ 0 h 1077"/>
              <a:gd name="T8" fmla="*/ 2025 w 2713"/>
              <a:gd name="T9" fmla="*/ 54 h 1077"/>
              <a:gd name="T10" fmla="*/ 687 w 2713"/>
              <a:gd name="T11" fmla="*/ 344 h 1077"/>
              <a:gd name="T12" fmla="*/ 633 w 2713"/>
              <a:gd name="T13" fmla="*/ 9 h 1077"/>
              <a:gd name="T14" fmla="*/ 380 w 2713"/>
              <a:gd name="T15" fmla="*/ 63 h 1077"/>
              <a:gd name="T16" fmla="*/ 253 w 2713"/>
              <a:gd name="T17" fmla="*/ 145 h 1077"/>
              <a:gd name="T18" fmla="*/ 199 w 2713"/>
              <a:gd name="T19" fmla="*/ 325 h 1077"/>
              <a:gd name="T20" fmla="*/ 0 w 2713"/>
              <a:gd name="T21" fmla="*/ 380 h 1077"/>
              <a:gd name="T22" fmla="*/ 54 w 2713"/>
              <a:gd name="T23" fmla="*/ 768 h 1077"/>
              <a:gd name="T24" fmla="*/ 199 w 2713"/>
              <a:gd name="T25" fmla="*/ 886 h 1077"/>
              <a:gd name="T26" fmla="*/ 380 w 2713"/>
              <a:gd name="T27" fmla="*/ 940 h 1077"/>
              <a:gd name="T28" fmla="*/ 434 w 2713"/>
              <a:gd name="T29" fmla="*/ 1076 h 1077"/>
              <a:gd name="T30" fmla="*/ 687 w 2713"/>
              <a:gd name="T31" fmla="*/ 1021 h 1077"/>
              <a:gd name="T32" fmla="*/ 2025 w 2713"/>
              <a:gd name="T33" fmla="*/ 714 h 1077"/>
              <a:gd name="T34" fmla="*/ 2070 w 2713"/>
              <a:gd name="T35" fmla="*/ 1067 h 1077"/>
              <a:gd name="T36" fmla="*/ 2324 w 2713"/>
              <a:gd name="T37" fmla="*/ 1012 h 1077"/>
              <a:gd name="T38" fmla="*/ 2468 w 2713"/>
              <a:gd name="T39" fmla="*/ 931 h 1077"/>
              <a:gd name="T40" fmla="*/ 2523 w 2713"/>
              <a:gd name="T41" fmla="*/ 768 h 1077"/>
              <a:gd name="T42" fmla="*/ 2712 w 2713"/>
              <a:gd name="T43" fmla="*/ 714 h 1077"/>
              <a:gd name="T44" fmla="*/ 2658 w 2713"/>
              <a:gd name="T45" fmla="*/ 316 h 1077"/>
              <a:gd name="T46" fmla="*/ 109 w 2713"/>
              <a:gd name="T47" fmla="*/ 669 h 1077"/>
              <a:gd name="T48" fmla="*/ 199 w 2713"/>
              <a:gd name="T49" fmla="*/ 425 h 1077"/>
              <a:gd name="T50" fmla="*/ 109 w 2713"/>
              <a:gd name="T51" fmla="*/ 669 h 1077"/>
              <a:gd name="T52" fmla="*/ 299 w 2713"/>
              <a:gd name="T53" fmla="*/ 832 h 1077"/>
              <a:gd name="T54" fmla="*/ 299 w 2713"/>
              <a:gd name="T55" fmla="*/ 380 h 1077"/>
              <a:gd name="T56" fmla="*/ 380 w 2713"/>
              <a:gd name="T57" fmla="*/ 253 h 1077"/>
              <a:gd name="T58" fmla="*/ 299 w 2713"/>
              <a:gd name="T59" fmla="*/ 832 h 1077"/>
              <a:gd name="T60" fmla="*/ 579 w 2713"/>
              <a:gd name="T61" fmla="*/ 967 h 1077"/>
              <a:gd name="T62" fmla="*/ 488 w 2713"/>
              <a:gd name="T63" fmla="*/ 913 h 1077"/>
              <a:gd name="T64" fmla="*/ 498 w 2713"/>
              <a:gd name="T65" fmla="*/ 199 h 1077"/>
              <a:gd name="T66" fmla="*/ 488 w 2713"/>
              <a:gd name="T67" fmla="*/ 108 h 1077"/>
              <a:gd name="T68" fmla="*/ 579 w 2713"/>
              <a:gd name="T69" fmla="*/ 398 h 1077"/>
              <a:gd name="T70" fmla="*/ 579 w 2713"/>
              <a:gd name="T71" fmla="*/ 967 h 1077"/>
              <a:gd name="T72" fmla="*/ 687 w 2713"/>
              <a:gd name="T73" fmla="*/ 606 h 1077"/>
              <a:gd name="T74" fmla="*/ 2025 w 2713"/>
              <a:gd name="T75" fmla="*/ 452 h 1077"/>
              <a:gd name="T76" fmla="*/ 687 w 2713"/>
              <a:gd name="T77" fmla="*/ 606 h 1077"/>
              <a:gd name="T78" fmla="*/ 2215 w 2713"/>
              <a:gd name="T79" fmla="*/ 958 h 1077"/>
              <a:gd name="T80" fmla="*/ 2125 w 2713"/>
              <a:gd name="T81" fmla="*/ 660 h 1077"/>
              <a:gd name="T82" fmla="*/ 2125 w 2713"/>
              <a:gd name="T83" fmla="*/ 108 h 1077"/>
              <a:gd name="T84" fmla="*/ 2215 w 2713"/>
              <a:gd name="T85" fmla="*/ 199 h 1077"/>
              <a:gd name="T86" fmla="*/ 2215 w 2713"/>
              <a:gd name="T87" fmla="*/ 958 h 1077"/>
              <a:gd name="T88" fmla="*/ 2414 w 2713"/>
              <a:gd name="T89" fmla="*/ 832 h 1077"/>
              <a:gd name="T90" fmla="*/ 2324 w 2713"/>
              <a:gd name="T91" fmla="*/ 253 h 1077"/>
              <a:gd name="T92" fmla="*/ 2414 w 2713"/>
              <a:gd name="T93" fmla="*/ 371 h 1077"/>
              <a:gd name="T94" fmla="*/ 2414 w 2713"/>
              <a:gd name="T95" fmla="*/ 832 h 1077"/>
              <a:gd name="T96" fmla="*/ 2613 w 2713"/>
              <a:gd name="T97" fmla="*/ 660 h 1077"/>
              <a:gd name="T98" fmla="*/ 2523 w 2713"/>
              <a:gd name="T99" fmla="*/ 425 h 1077"/>
              <a:gd name="T100" fmla="*/ 2613 w 2713"/>
              <a:gd name="T101" fmla="*/ 660 h 1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713" h="1077">
                <a:moveTo>
                  <a:pt x="2658" y="316"/>
                </a:moveTo>
                <a:lnTo>
                  <a:pt x="2658" y="316"/>
                </a:lnTo>
                <a:cubicBezTo>
                  <a:pt x="2523" y="316"/>
                  <a:pt x="2523" y="316"/>
                  <a:pt x="2523" y="316"/>
                </a:cubicBezTo>
                <a:cubicBezTo>
                  <a:pt x="2523" y="199"/>
                  <a:pt x="2523" y="199"/>
                  <a:pt x="2523" y="199"/>
                </a:cubicBezTo>
                <a:cubicBezTo>
                  <a:pt x="2523" y="163"/>
                  <a:pt x="2495" y="145"/>
                  <a:pt x="2468" y="145"/>
                </a:cubicBezTo>
                <a:cubicBezTo>
                  <a:pt x="2324" y="145"/>
                  <a:pt x="2324" y="145"/>
                  <a:pt x="2324" y="145"/>
                </a:cubicBezTo>
                <a:cubicBezTo>
                  <a:pt x="2324" y="54"/>
                  <a:pt x="2324" y="54"/>
                  <a:pt x="2324" y="54"/>
                </a:cubicBezTo>
                <a:cubicBezTo>
                  <a:pt x="2324" y="18"/>
                  <a:pt x="2296" y="0"/>
                  <a:pt x="2269" y="0"/>
                </a:cubicBezTo>
                <a:cubicBezTo>
                  <a:pt x="2070" y="0"/>
                  <a:pt x="2070" y="0"/>
                  <a:pt x="2070" y="0"/>
                </a:cubicBezTo>
                <a:cubicBezTo>
                  <a:pt x="2043" y="0"/>
                  <a:pt x="2025" y="18"/>
                  <a:pt x="2025" y="54"/>
                </a:cubicBezTo>
                <a:cubicBezTo>
                  <a:pt x="2025" y="344"/>
                  <a:pt x="2025" y="344"/>
                  <a:pt x="2025" y="344"/>
                </a:cubicBezTo>
                <a:cubicBezTo>
                  <a:pt x="687" y="344"/>
                  <a:pt x="687" y="344"/>
                  <a:pt x="687" y="344"/>
                </a:cubicBezTo>
                <a:cubicBezTo>
                  <a:pt x="687" y="63"/>
                  <a:pt x="687" y="63"/>
                  <a:pt x="687" y="63"/>
                </a:cubicBezTo>
                <a:cubicBezTo>
                  <a:pt x="687" y="27"/>
                  <a:pt x="660" y="9"/>
                  <a:pt x="633" y="9"/>
                </a:cubicBezTo>
                <a:cubicBezTo>
                  <a:pt x="434" y="9"/>
                  <a:pt x="434" y="9"/>
                  <a:pt x="434" y="9"/>
                </a:cubicBezTo>
                <a:cubicBezTo>
                  <a:pt x="407" y="9"/>
                  <a:pt x="380" y="27"/>
                  <a:pt x="380" y="63"/>
                </a:cubicBezTo>
                <a:cubicBezTo>
                  <a:pt x="380" y="145"/>
                  <a:pt x="380" y="145"/>
                  <a:pt x="380" y="145"/>
                </a:cubicBezTo>
                <a:cubicBezTo>
                  <a:pt x="253" y="145"/>
                  <a:pt x="253" y="145"/>
                  <a:pt x="253" y="145"/>
                </a:cubicBezTo>
                <a:cubicBezTo>
                  <a:pt x="217" y="145"/>
                  <a:pt x="199" y="163"/>
                  <a:pt x="199" y="199"/>
                </a:cubicBezTo>
                <a:cubicBezTo>
                  <a:pt x="199" y="325"/>
                  <a:pt x="199" y="325"/>
                  <a:pt x="199" y="325"/>
                </a:cubicBezTo>
                <a:cubicBezTo>
                  <a:pt x="54" y="325"/>
                  <a:pt x="54" y="325"/>
                  <a:pt x="54" y="325"/>
                </a:cubicBezTo>
                <a:cubicBezTo>
                  <a:pt x="28" y="325"/>
                  <a:pt x="0" y="344"/>
                  <a:pt x="0" y="380"/>
                </a:cubicBezTo>
                <a:cubicBezTo>
                  <a:pt x="0" y="723"/>
                  <a:pt x="0" y="723"/>
                  <a:pt x="0" y="723"/>
                </a:cubicBezTo>
                <a:cubicBezTo>
                  <a:pt x="0" y="750"/>
                  <a:pt x="28" y="768"/>
                  <a:pt x="54" y="768"/>
                </a:cubicBezTo>
                <a:cubicBezTo>
                  <a:pt x="199" y="768"/>
                  <a:pt x="199" y="768"/>
                  <a:pt x="199" y="768"/>
                </a:cubicBezTo>
                <a:cubicBezTo>
                  <a:pt x="199" y="886"/>
                  <a:pt x="199" y="886"/>
                  <a:pt x="199" y="886"/>
                </a:cubicBezTo>
                <a:cubicBezTo>
                  <a:pt x="199" y="913"/>
                  <a:pt x="217" y="940"/>
                  <a:pt x="253" y="940"/>
                </a:cubicBezTo>
                <a:cubicBezTo>
                  <a:pt x="380" y="940"/>
                  <a:pt x="380" y="940"/>
                  <a:pt x="380" y="940"/>
                </a:cubicBezTo>
                <a:cubicBezTo>
                  <a:pt x="380" y="1021"/>
                  <a:pt x="380" y="1021"/>
                  <a:pt x="380" y="1021"/>
                </a:cubicBezTo>
                <a:cubicBezTo>
                  <a:pt x="380" y="1048"/>
                  <a:pt x="407" y="1076"/>
                  <a:pt x="434" y="1076"/>
                </a:cubicBezTo>
                <a:cubicBezTo>
                  <a:pt x="633" y="1076"/>
                  <a:pt x="633" y="1076"/>
                  <a:pt x="633" y="1076"/>
                </a:cubicBezTo>
                <a:cubicBezTo>
                  <a:pt x="660" y="1076"/>
                  <a:pt x="687" y="1048"/>
                  <a:pt x="687" y="1021"/>
                </a:cubicBezTo>
                <a:cubicBezTo>
                  <a:pt x="687" y="714"/>
                  <a:pt x="687" y="714"/>
                  <a:pt x="687" y="714"/>
                </a:cubicBezTo>
                <a:cubicBezTo>
                  <a:pt x="2025" y="714"/>
                  <a:pt x="2025" y="714"/>
                  <a:pt x="2025" y="714"/>
                </a:cubicBezTo>
                <a:cubicBezTo>
                  <a:pt x="2025" y="1012"/>
                  <a:pt x="2025" y="1012"/>
                  <a:pt x="2025" y="1012"/>
                </a:cubicBezTo>
                <a:cubicBezTo>
                  <a:pt x="2025" y="1039"/>
                  <a:pt x="2043" y="1067"/>
                  <a:pt x="2070" y="1067"/>
                </a:cubicBezTo>
                <a:cubicBezTo>
                  <a:pt x="2269" y="1067"/>
                  <a:pt x="2269" y="1067"/>
                  <a:pt x="2269" y="1067"/>
                </a:cubicBezTo>
                <a:cubicBezTo>
                  <a:pt x="2296" y="1067"/>
                  <a:pt x="2324" y="1039"/>
                  <a:pt x="2324" y="1012"/>
                </a:cubicBezTo>
                <a:cubicBezTo>
                  <a:pt x="2324" y="931"/>
                  <a:pt x="2324" y="931"/>
                  <a:pt x="2324" y="931"/>
                </a:cubicBezTo>
                <a:cubicBezTo>
                  <a:pt x="2468" y="931"/>
                  <a:pt x="2468" y="931"/>
                  <a:pt x="2468" y="931"/>
                </a:cubicBezTo>
                <a:cubicBezTo>
                  <a:pt x="2495" y="931"/>
                  <a:pt x="2523" y="913"/>
                  <a:pt x="2523" y="886"/>
                </a:cubicBezTo>
                <a:cubicBezTo>
                  <a:pt x="2523" y="768"/>
                  <a:pt x="2523" y="768"/>
                  <a:pt x="2523" y="768"/>
                </a:cubicBezTo>
                <a:cubicBezTo>
                  <a:pt x="2658" y="768"/>
                  <a:pt x="2658" y="768"/>
                  <a:pt x="2658" y="768"/>
                </a:cubicBezTo>
                <a:cubicBezTo>
                  <a:pt x="2694" y="768"/>
                  <a:pt x="2712" y="741"/>
                  <a:pt x="2712" y="714"/>
                </a:cubicBezTo>
                <a:cubicBezTo>
                  <a:pt x="2712" y="371"/>
                  <a:pt x="2712" y="371"/>
                  <a:pt x="2712" y="371"/>
                </a:cubicBezTo>
                <a:cubicBezTo>
                  <a:pt x="2712" y="335"/>
                  <a:pt x="2694" y="316"/>
                  <a:pt x="2658" y="316"/>
                </a:cubicBezTo>
                <a:close/>
                <a:moveTo>
                  <a:pt x="109" y="669"/>
                </a:moveTo>
                <a:lnTo>
                  <a:pt x="109" y="669"/>
                </a:lnTo>
                <a:cubicBezTo>
                  <a:pt x="109" y="425"/>
                  <a:pt x="109" y="425"/>
                  <a:pt x="109" y="425"/>
                </a:cubicBezTo>
                <a:cubicBezTo>
                  <a:pt x="199" y="425"/>
                  <a:pt x="199" y="425"/>
                  <a:pt x="199" y="425"/>
                </a:cubicBezTo>
                <a:cubicBezTo>
                  <a:pt x="199" y="669"/>
                  <a:pt x="199" y="669"/>
                  <a:pt x="199" y="669"/>
                </a:cubicBezTo>
                <a:lnTo>
                  <a:pt x="109" y="669"/>
                </a:lnTo>
                <a:close/>
                <a:moveTo>
                  <a:pt x="299" y="832"/>
                </a:moveTo>
                <a:lnTo>
                  <a:pt x="299" y="832"/>
                </a:lnTo>
                <a:cubicBezTo>
                  <a:pt x="299" y="723"/>
                  <a:pt x="299" y="723"/>
                  <a:pt x="299" y="723"/>
                </a:cubicBezTo>
                <a:cubicBezTo>
                  <a:pt x="299" y="380"/>
                  <a:pt x="299" y="380"/>
                  <a:pt x="299" y="380"/>
                </a:cubicBezTo>
                <a:cubicBezTo>
                  <a:pt x="299" y="253"/>
                  <a:pt x="299" y="253"/>
                  <a:pt x="299" y="253"/>
                </a:cubicBezTo>
                <a:cubicBezTo>
                  <a:pt x="380" y="253"/>
                  <a:pt x="380" y="253"/>
                  <a:pt x="380" y="253"/>
                </a:cubicBezTo>
                <a:cubicBezTo>
                  <a:pt x="380" y="832"/>
                  <a:pt x="380" y="832"/>
                  <a:pt x="380" y="832"/>
                </a:cubicBezTo>
                <a:lnTo>
                  <a:pt x="299" y="832"/>
                </a:lnTo>
                <a:close/>
                <a:moveTo>
                  <a:pt x="579" y="967"/>
                </a:moveTo>
                <a:lnTo>
                  <a:pt x="579" y="967"/>
                </a:lnTo>
                <a:cubicBezTo>
                  <a:pt x="488" y="967"/>
                  <a:pt x="488" y="967"/>
                  <a:pt x="488" y="967"/>
                </a:cubicBezTo>
                <a:cubicBezTo>
                  <a:pt x="488" y="913"/>
                  <a:pt x="488" y="913"/>
                  <a:pt x="488" y="913"/>
                </a:cubicBezTo>
                <a:cubicBezTo>
                  <a:pt x="498" y="904"/>
                  <a:pt x="498" y="895"/>
                  <a:pt x="498" y="886"/>
                </a:cubicBezTo>
                <a:cubicBezTo>
                  <a:pt x="498" y="199"/>
                  <a:pt x="498" y="199"/>
                  <a:pt x="498" y="199"/>
                </a:cubicBezTo>
                <a:cubicBezTo>
                  <a:pt x="498" y="190"/>
                  <a:pt x="498" y="181"/>
                  <a:pt x="488" y="172"/>
                </a:cubicBezTo>
                <a:cubicBezTo>
                  <a:pt x="488" y="108"/>
                  <a:pt x="488" y="108"/>
                  <a:pt x="488" y="108"/>
                </a:cubicBezTo>
                <a:cubicBezTo>
                  <a:pt x="579" y="108"/>
                  <a:pt x="579" y="108"/>
                  <a:pt x="579" y="108"/>
                </a:cubicBezTo>
                <a:cubicBezTo>
                  <a:pt x="579" y="398"/>
                  <a:pt x="579" y="398"/>
                  <a:pt x="579" y="398"/>
                </a:cubicBezTo>
                <a:cubicBezTo>
                  <a:pt x="579" y="660"/>
                  <a:pt x="579" y="660"/>
                  <a:pt x="579" y="660"/>
                </a:cubicBezTo>
                <a:lnTo>
                  <a:pt x="579" y="967"/>
                </a:lnTo>
                <a:close/>
                <a:moveTo>
                  <a:pt x="687" y="606"/>
                </a:moveTo>
                <a:lnTo>
                  <a:pt x="687" y="606"/>
                </a:lnTo>
                <a:cubicBezTo>
                  <a:pt x="687" y="452"/>
                  <a:pt x="687" y="452"/>
                  <a:pt x="687" y="452"/>
                </a:cubicBezTo>
                <a:cubicBezTo>
                  <a:pt x="2025" y="452"/>
                  <a:pt x="2025" y="452"/>
                  <a:pt x="2025" y="452"/>
                </a:cubicBezTo>
                <a:cubicBezTo>
                  <a:pt x="2025" y="606"/>
                  <a:pt x="2025" y="606"/>
                  <a:pt x="2025" y="606"/>
                </a:cubicBezTo>
                <a:lnTo>
                  <a:pt x="687" y="606"/>
                </a:lnTo>
                <a:close/>
                <a:moveTo>
                  <a:pt x="2215" y="958"/>
                </a:moveTo>
                <a:lnTo>
                  <a:pt x="2215" y="958"/>
                </a:lnTo>
                <a:cubicBezTo>
                  <a:pt x="2125" y="958"/>
                  <a:pt x="2125" y="958"/>
                  <a:pt x="2125" y="958"/>
                </a:cubicBezTo>
                <a:cubicBezTo>
                  <a:pt x="2125" y="660"/>
                  <a:pt x="2125" y="660"/>
                  <a:pt x="2125" y="660"/>
                </a:cubicBezTo>
                <a:cubicBezTo>
                  <a:pt x="2125" y="398"/>
                  <a:pt x="2125" y="398"/>
                  <a:pt x="2125" y="398"/>
                </a:cubicBezTo>
                <a:cubicBezTo>
                  <a:pt x="2125" y="108"/>
                  <a:pt x="2125" y="108"/>
                  <a:pt x="2125" y="108"/>
                </a:cubicBezTo>
                <a:cubicBezTo>
                  <a:pt x="2215" y="108"/>
                  <a:pt x="2215" y="108"/>
                  <a:pt x="2215" y="108"/>
                </a:cubicBezTo>
                <a:cubicBezTo>
                  <a:pt x="2215" y="199"/>
                  <a:pt x="2215" y="199"/>
                  <a:pt x="2215" y="199"/>
                </a:cubicBezTo>
                <a:cubicBezTo>
                  <a:pt x="2215" y="886"/>
                  <a:pt x="2215" y="886"/>
                  <a:pt x="2215" y="886"/>
                </a:cubicBezTo>
                <a:lnTo>
                  <a:pt x="2215" y="958"/>
                </a:lnTo>
                <a:close/>
                <a:moveTo>
                  <a:pt x="2414" y="832"/>
                </a:moveTo>
                <a:lnTo>
                  <a:pt x="2414" y="832"/>
                </a:lnTo>
                <a:cubicBezTo>
                  <a:pt x="2324" y="832"/>
                  <a:pt x="2324" y="832"/>
                  <a:pt x="2324" y="832"/>
                </a:cubicBezTo>
                <a:cubicBezTo>
                  <a:pt x="2324" y="253"/>
                  <a:pt x="2324" y="253"/>
                  <a:pt x="2324" y="253"/>
                </a:cubicBezTo>
                <a:cubicBezTo>
                  <a:pt x="2414" y="253"/>
                  <a:pt x="2414" y="253"/>
                  <a:pt x="2414" y="253"/>
                </a:cubicBezTo>
                <a:cubicBezTo>
                  <a:pt x="2414" y="371"/>
                  <a:pt x="2414" y="371"/>
                  <a:pt x="2414" y="371"/>
                </a:cubicBezTo>
                <a:cubicBezTo>
                  <a:pt x="2414" y="714"/>
                  <a:pt x="2414" y="714"/>
                  <a:pt x="2414" y="714"/>
                </a:cubicBezTo>
                <a:lnTo>
                  <a:pt x="2414" y="832"/>
                </a:lnTo>
                <a:close/>
                <a:moveTo>
                  <a:pt x="2613" y="660"/>
                </a:moveTo>
                <a:lnTo>
                  <a:pt x="2613" y="660"/>
                </a:lnTo>
                <a:cubicBezTo>
                  <a:pt x="2523" y="660"/>
                  <a:pt x="2523" y="660"/>
                  <a:pt x="2523" y="660"/>
                </a:cubicBezTo>
                <a:cubicBezTo>
                  <a:pt x="2523" y="425"/>
                  <a:pt x="2523" y="425"/>
                  <a:pt x="2523" y="425"/>
                </a:cubicBezTo>
                <a:cubicBezTo>
                  <a:pt x="2613" y="425"/>
                  <a:pt x="2613" y="425"/>
                  <a:pt x="2613" y="425"/>
                </a:cubicBezTo>
                <a:lnTo>
                  <a:pt x="2613" y="66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62">
            <a:extLst>
              <a:ext uri="{FF2B5EF4-FFF2-40B4-BE49-F238E27FC236}">
                <a16:creationId xmlns:a16="http://schemas.microsoft.com/office/drawing/2014/main" id="{65856AB8-D8BF-0441-9A23-5A1E18910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1963" y="4433726"/>
            <a:ext cx="1943931" cy="2110810"/>
          </a:xfrm>
          <a:custGeom>
            <a:avLst/>
            <a:gdLst>
              <a:gd name="T0" fmla="*/ 1753 w 1899"/>
              <a:gd name="T1" fmla="*/ 1329 h 2062"/>
              <a:gd name="T2" fmla="*/ 1265 w 1899"/>
              <a:gd name="T3" fmla="*/ 1003 h 2062"/>
              <a:gd name="T4" fmla="*/ 633 w 1899"/>
              <a:gd name="T5" fmla="*/ 1302 h 2062"/>
              <a:gd name="T6" fmla="*/ 651 w 1899"/>
              <a:gd name="T7" fmla="*/ 750 h 2062"/>
              <a:gd name="T8" fmla="*/ 868 w 1899"/>
              <a:gd name="T9" fmla="*/ 605 h 2062"/>
              <a:gd name="T10" fmla="*/ 957 w 1899"/>
              <a:gd name="T11" fmla="*/ 524 h 2062"/>
              <a:gd name="T12" fmla="*/ 895 w 1899"/>
              <a:gd name="T13" fmla="*/ 298 h 2062"/>
              <a:gd name="T14" fmla="*/ 760 w 1899"/>
              <a:gd name="T15" fmla="*/ 334 h 2062"/>
              <a:gd name="T16" fmla="*/ 669 w 1899"/>
              <a:gd name="T17" fmla="*/ 362 h 2062"/>
              <a:gd name="T18" fmla="*/ 678 w 1899"/>
              <a:gd name="T19" fmla="*/ 334 h 2062"/>
              <a:gd name="T20" fmla="*/ 751 w 1899"/>
              <a:gd name="T21" fmla="*/ 316 h 2062"/>
              <a:gd name="T22" fmla="*/ 724 w 1899"/>
              <a:gd name="T23" fmla="*/ 217 h 2062"/>
              <a:gd name="T24" fmla="*/ 651 w 1899"/>
              <a:gd name="T25" fmla="*/ 235 h 2062"/>
              <a:gd name="T26" fmla="*/ 534 w 1899"/>
              <a:gd name="T27" fmla="*/ 171 h 2062"/>
              <a:gd name="T28" fmla="*/ 579 w 1899"/>
              <a:gd name="T29" fmla="*/ 307 h 2062"/>
              <a:gd name="T30" fmla="*/ 570 w 1899"/>
              <a:gd name="T31" fmla="*/ 343 h 2062"/>
              <a:gd name="T32" fmla="*/ 561 w 1899"/>
              <a:gd name="T33" fmla="*/ 443 h 2062"/>
              <a:gd name="T34" fmla="*/ 796 w 1899"/>
              <a:gd name="T35" fmla="*/ 425 h 2062"/>
              <a:gd name="T36" fmla="*/ 877 w 1899"/>
              <a:gd name="T37" fmla="*/ 398 h 2062"/>
              <a:gd name="T38" fmla="*/ 886 w 1899"/>
              <a:gd name="T39" fmla="*/ 452 h 2062"/>
              <a:gd name="T40" fmla="*/ 796 w 1899"/>
              <a:gd name="T41" fmla="*/ 533 h 2062"/>
              <a:gd name="T42" fmla="*/ 561 w 1899"/>
              <a:gd name="T43" fmla="*/ 678 h 2062"/>
              <a:gd name="T44" fmla="*/ 488 w 1899"/>
              <a:gd name="T45" fmla="*/ 1491 h 2062"/>
              <a:gd name="T46" fmla="*/ 498 w 1899"/>
              <a:gd name="T47" fmla="*/ 1582 h 2062"/>
              <a:gd name="T48" fmla="*/ 579 w 1899"/>
              <a:gd name="T49" fmla="*/ 1564 h 2062"/>
              <a:gd name="T50" fmla="*/ 931 w 1899"/>
              <a:gd name="T51" fmla="*/ 1157 h 2062"/>
              <a:gd name="T52" fmla="*/ 1681 w 1899"/>
              <a:gd name="T53" fmla="*/ 1392 h 2062"/>
              <a:gd name="T54" fmla="*/ 1726 w 1899"/>
              <a:gd name="T55" fmla="*/ 1654 h 2062"/>
              <a:gd name="T56" fmla="*/ 299 w 1899"/>
              <a:gd name="T57" fmla="*/ 1943 h 2062"/>
              <a:gd name="T58" fmla="*/ 109 w 1899"/>
              <a:gd name="T59" fmla="*/ 1636 h 2062"/>
              <a:gd name="T60" fmla="*/ 244 w 1899"/>
              <a:gd name="T61" fmla="*/ 904 h 2062"/>
              <a:gd name="T62" fmla="*/ 335 w 1899"/>
              <a:gd name="T63" fmla="*/ 488 h 2062"/>
              <a:gd name="T64" fmla="*/ 425 w 1899"/>
              <a:gd name="T65" fmla="*/ 235 h 2062"/>
              <a:gd name="T66" fmla="*/ 787 w 1899"/>
              <a:gd name="T67" fmla="*/ 154 h 2062"/>
              <a:gd name="T68" fmla="*/ 850 w 1899"/>
              <a:gd name="T69" fmla="*/ 262 h 2062"/>
              <a:gd name="T70" fmla="*/ 948 w 1899"/>
              <a:gd name="T71" fmla="*/ 298 h 2062"/>
              <a:gd name="T72" fmla="*/ 814 w 1899"/>
              <a:gd name="T73" fmla="*/ 54 h 2062"/>
              <a:gd name="T74" fmla="*/ 498 w 1899"/>
              <a:gd name="T75" fmla="*/ 18 h 2062"/>
              <a:gd name="T76" fmla="*/ 244 w 1899"/>
              <a:gd name="T77" fmla="*/ 434 h 2062"/>
              <a:gd name="T78" fmla="*/ 154 w 1899"/>
              <a:gd name="T79" fmla="*/ 813 h 2062"/>
              <a:gd name="T80" fmla="*/ 73 w 1899"/>
              <a:gd name="T81" fmla="*/ 1229 h 2062"/>
              <a:gd name="T82" fmla="*/ 9 w 1899"/>
              <a:gd name="T83" fmla="*/ 1726 h 2062"/>
              <a:gd name="T84" fmla="*/ 281 w 1899"/>
              <a:gd name="T85" fmla="*/ 2052 h 2062"/>
              <a:gd name="T86" fmla="*/ 1138 w 1899"/>
              <a:gd name="T87" fmla="*/ 2016 h 2062"/>
              <a:gd name="T88" fmla="*/ 1753 w 1899"/>
              <a:gd name="T89" fmla="*/ 1329 h 2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899" h="2062">
                <a:moveTo>
                  <a:pt x="1753" y="1329"/>
                </a:moveTo>
                <a:lnTo>
                  <a:pt x="1753" y="1329"/>
                </a:lnTo>
                <a:lnTo>
                  <a:pt x="1753" y="1329"/>
                </a:lnTo>
                <a:cubicBezTo>
                  <a:pt x="1581" y="1139"/>
                  <a:pt x="1428" y="1030"/>
                  <a:pt x="1265" y="1003"/>
                </a:cubicBezTo>
                <a:cubicBezTo>
                  <a:pt x="1111" y="967"/>
                  <a:pt x="985" y="1012"/>
                  <a:pt x="886" y="1057"/>
                </a:cubicBezTo>
                <a:cubicBezTo>
                  <a:pt x="805" y="1103"/>
                  <a:pt x="715" y="1202"/>
                  <a:pt x="633" y="1302"/>
                </a:cubicBezTo>
                <a:cubicBezTo>
                  <a:pt x="633" y="1247"/>
                  <a:pt x="642" y="1166"/>
                  <a:pt x="642" y="1066"/>
                </a:cubicBezTo>
                <a:cubicBezTo>
                  <a:pt x="651" y="940"/>
                  <a:pt x="651" y="813"/>
                  <a:pt x="651" y="750"/>
                </a:cubicBezTo>
                <a:cubicBezTo>
                  <a:pt x="687" y="741"/>
                  <a:pt x="724" y="723"/>
                  <a:pt x="769" y="687"/>
                </a:cubicBezTo>
                <a:cubicBezTo>
                  <a:pt x="805" y="669"/>
                  <a:pt x="841" y="642"/>
                  <a:pt x="868" y="605"/>
                </a:cubicBezTo>
                <a:cubicBezTo>
                  <a:pt x="877" y="596"/>
                  <a:pt x="895" y="578"/>
                  <a:pt x="912" y="569"/>
                </a:cubicBezTo>
                <a:cubicBezTo>
                  <a:pt x="931" y="551"/>
                  <a:pt x="948" y="542"/>
                  <a:pt x="957" y="524"/>
                </a:cubicBezTo>
                <a:cubicBezTo>
                  <a:pt x="1003" y="479"/>
                  <a:pt x="1012" y="416"/>
                  <a:pt x="976" y="362"/>
                </a:cubicBezTo>
                <a:cubicBezTo>
                  <a:pt x="957" y="325"/>
                  <a:pt x="931" y="307"/>
                  <a:pt x="895" y="298"/>
                </a:cubicBezTo>
                <a:cubicBezTo>
                  <a:pt x="859" y="298"/>
                  <a:pt x="823" y="298"/>
                  <a:pt x="796" y="316"/>
                </a:cubicBezTo>
                <a:cubicBezTo>
                  <a:pt x="787" y="325"/>
                  <a:pt x="769" y="325"/>
                  <a:pt x="760" y="334"/>
                </a:cubicBezTo>
                <a:cubicBezTo>
                  <a:pt x="741" y="343"/>
                  <a:pt x="724" y="343"/>
                  <a:pt x="715" y="352"/>
                </a:cubicBezTo>
                <a:cubicBezTo>
                  <a:pt x="705" y="362"/>
                  <a:pt x="687" y="362"/>
                  <a:pt x="669" y="362"/>
                </a:cubicBezTo>
                <a:cubicBezTo>
                  <a:pt x="669" y="352"/>
                  <a:pt x="678" y="352"/>
                  <a:pt x="678" y="352"/>
                </a:cubicBezTo>
                <a:cubicBezTo>
                  <a:pt x="678" y="334"/>
                  <a:pt x="678" y="334"/>
                  <a:pt x="678" y="334"/>
                </a:cubicBezTo>
                <a:lnTo>
                  <a:pt x="687" y="334"/>
                </a:lnTo>
                <a:cubicBezTo>
                  <a:pt x="751" y="316"/>
                  <a:pt x="751" y="316"/>
                  <a:pt x="751" y="316"/>
                </a:cubicBezTo>
                <a:cubicBezTo>
                  <a:pt x="778" y="307"/>
                  <a:pt x="796" y="280"/>
                  <a:pt x="787" y="253"/>
                </a:cubicBezTo>
                <a:cubicBezTo>
                  <a:pt x="778" y="226"/>
                  <a:pt x="751" y="208"/>
                  <a:pt x="724" y="217"/>
                </a:cubicBezTo>
                <a:cubicBezTo>
                  <a:pt x="660" y="235"/>
                  <a:pt x="660" y="235"/>
                  <a:pt x="660" y="235"/>
                </a:cubicBezTo>
                <a:cubicBezTo>
                  <a:pt x="660" y="235"/>
                  <a:pt x="660" y="235"/>
                  <a:pt x="651" y="235"/>
                </a:cubicBezTo>
                <a:cubicBezTo>
                  <a:pt x="606" y="181"/>
                  <a:pt x="606" y="181"/>
                  <a:pt x="606" y="181"/>
                </a:cubicBezTo>
                <a:cubicBezTo>
                  <a:pt x="588" y="163"/>
                  <a:pt x="561" y="154"/>
                  <a:pt x="534" y="171"/>
                </a:cubicBezTo>
                <a:cubicBezTo>
                  <a:pt x="516" y="190"/>
                  <a:pt x="516" y="226"/>
                  <a:pt x="534" y="244"/>
                </a:cubicBezTo>
                <a:cubicBezTo>
                  <a:pt x="579" y="307"/>
                  <a:pt x="579" y="307"/>
                  <a:pt x="579" y="307"/>
                </a:cubicBezTo>
                <a:cubicBezTo>
                  <a:pt x="570" y="334"/>
                  <a:pt x="570" y="334"/>
                  <a:pt x="570" y="334"/>
                </a:cubicBezTo>
                <a:lnTo>
                  <a:pt x="570" y="343"/>
                </a:lnTo>
                <a:cubicBezTo>
                  <a:pt x="552" y="343"/>
                  <a:pt x="525" y="362"/>
                  <a:pt x="525" y="379"/>
                </a:cubicBezTo>
                <a:cubicBezTo>
                  <a:pt x="516" y="407"/>
                  <a:pt x="534" y="443"/>
                  <a:pt x="561" y="443"/>
                </a:cubicBezTo>
                <a:cubicBezTo>
                  <a:pt x="570" y="452"/>
                  <a:pt x="678" y="479"/>
                  <a:pt x="751" y="452"/>
                </a:cubicBezTo>
                <a:cubicBezTo>
                  <a:pt x="769" y="443"/>
                  <a:pt x="787" y="434"/>
                  <a:pt x="796" y="425"/>
                </a:cubicBezTo>
                <a:cubicBezTo>
                  <a:pt x="841" y="416"/>
                  <a:pt x="841" y="416"/>
                  <a:pt x="850" y="407"/>
                </a:cubicBezTo>
                <a:cubicBezTo>
                  <a:pt x="859" y="398"/>
                  <a:pt x="868" y="398"/>
                  <a:pt x="877" y="398"/>
                </a:cubicBezTo>
                <a:cubicBezTo>
                  <a:pt x="877" y="407"/>
                  <a:pt x="886" y="407"/>
                  <a:pt x="895" y="416"/>
                </a:cubicBezTo>
                <a:cubicBezTo>
                  <a:pt x="903" y="425"/>
                  <a:pt x="895" y="443"/>
                  <a:pt x="886" y="452"/>
                </a:cubicBezTo>
                <a:cubicBezTo>
                  <a:pt x="877" y="461"/>
                  <a:pt x="868" y="470"/>
                  <a:pt x="850" y="488"/>
                </a:cubicBezTo>
                <a:cubicBezTo>
                  <a:pt x="832" y="506"/>
                  <a:pt x="814" y="515"/>
                  <a:pt x="796" y="533"/>
                </a:cubicBezTo>
                <a:cubicBezTo>
                  <a:pt x="724" y="605"/>
                  <a:pt x="642" y="660"/>
                  <a:pt x="597" y="660"/>
                </a:cubicBezTo>
                <a:cubicBezTo>
                  <a:pt x="588" y="660"/>
                  <a:pt x="570" y="669"/>
                  <a:pt x="561" y="678"/>
                </a:cubicBezTo>
                <a:cubicBezTo>
                  <a:pt x="552" y="687"/>
                  <a:pt x="543" y="696"/>
                  <a:pt x="543" y="714"/>
                </a:cubicBezTo>
                <a:cubicBezTo>
                  <a:pt x="552" y="967"/>
                  <a:pt x="534" y="1401"/>
                  <a:pt x="488" y="1491"/>
                </a:cubicBezTo>
                <a:cubicBezTo>
                  <a:pt x="488" y="1500"/>
                  <a:pt x="479" y="1509"/>
                  <a:pt x="479" y="1509"/>
                </a:cubicBezTo>
                <a:cubicBezTo>
                  <a:pt x="461" y="1564"/>
                  <a:pt x="498" y="1582"/>
                  <a:pt x="498" y="1582"/>
                </a:cubicBezTo>
                <a:cubicBezTo>
                  <a:pt x="525" y="1600"/>
                  <a:pt x="552" y="1600"/>
                  <a:pt x="570" y="1573"/>
                </a:cubicBezTo>
                <a:cubicBezTo>
                  <a:pt x="570" y="1564"/>
                  <a:pt x="570" y="1564"/>
                  <a:pt x="579" y="1564"/>
                </a:cubicBezTo>
                <a:cubicBezTo>
                  <a:pt x="579" y="1555"/>
                  <a:pt x="588" y="1545"/>
                  <a:pt x="597" y="1528"/>
                </a:cubicBezTo>
                <a:cubicBezTo>
                  <a:pt x="651" y="1455"/>
                  <a:pt x="814" y="1211"/>
                  <a:pt x="931" y="1157"/>
                </a:cubicBezTo>
                <a:cubicBezTo>
                  <a:pt x="1012" y="1112"/>
                  <a:pt x="1120" y="1075"/>
                  <a:pt x="1247" y="1103"/>
                </a:cubicBezTo>
                <a:cubicBezTo>
                  <a:pt x="1382" y="1130"/>
                  <a:pt x="1518" y="1229"/>
                  <a:pt x="1681" y="1392"/>
                </a:cubicBezTo>
                <a:cubicBezTo>
                  <a:pt x="1681" y="1401"/>
                  <a:pt x="1708" y="1437"/>
                  <a:pt x="1726" y="1482"/>
                </a:cubicBezTo>
                <a:cubicBezTo>
                  <a:pt x="1753" y="1545"/>
                  <a:pt x="1753" y="1600"/>
                  <a:pt x="1726" y="1654"/>
                </a:cubicBezTo>
                <a:cubicBezTo>
                  <a:pt x="1690" y="1744"/>
                  <a:pt x="1554" y="1871"/>
                  <a:pt x="1129" y="1916"/>
                </a:cubicBezTo>
                <a:cubicBezTo>
                  <a:pt x="769" y="1961"/>
                  <a:pt x="488" y="1970"/>
                  <a:pt x="299" y="1943"/>
                </a:cubicBezTo>
                <a:cubicBezTo>
                  <a:pt x="190" y="1934"/>
                  <a:pt x="109" y="1844"/>
                  <a:pt x="109" y="1735"/>
                </a:cubicBezTo>
                <a:cubicBezTo>
                  <a:pt x="109" y="1699"/>
                  <a:pt x="109" y="1663"/>
                  <a:pt x="109" y="1636"/>
                </a:cubicBezTo>
                <a:cubicBezTo>
                  <a:pt x="100" y="1545"/>
                  <a:pt x="127" y="1365"/>
                  <a:pt x="163" y="1265"/>
                </a:cubicBezTo>
                <a:cubicBezTo>
                  <a:pt x="226" y="1112"/>
                  <a:pt x="235" y="1012"/>
                  <a:pt x="244" y="904"/>
                </a:cubicBezTo>
                <a:cubicBezTo>
                  <a:pt x="253" y="877"/>
                  <a:pt x="253" y="850"/>
                  <a:pt x="253" y="832"/>
                </a:cubicBezTo>
                <a:cubicBezTo>
                  <a:pt x="271" y="714"/>
                  <a:pt x="299" y="596"/>
                  <a:pt x="335" y="488"/>
                </a:cubicBezTo>
                <a:cubicBezTo>
                  <a:pt x="344" y="461"/>
                  <a:pt x="344" y="461"/>
                  <a:pt x="344" y="461"/>
                </a:cubicBezTo>
                <a:cubicBezTo>
                  <a:pt x="380" y="362"/>
                  <a:pt x="416" y="253"/>
                  <a:pt x="425" y="235"/>
                </a:cubicBezTo>
                <a:cubicBezTo>
                  <a:pt x="479" y="108"/>
                  <a:pt x="561" y="81"/>
                  <a:pt x="715" y="126"/>
                </a:cubicBezTo>
                <a:cubicBezTo>
                  <a:pt x="741" y="135"/>
                  <a:pt x="769" y="145"/>
                  <a:pt x="787" y="154"/>
                </a:cubicBezTo>
                <a:cubicBezTo>
                  <a:pt x="823" y="154"/>
                  <a:pt x="841" y="171"/>
                  <a:pt x="850" y="190"/>
                </a:cubicBezTo>
                <a:cubicBezTo>
                  <a:pt x="859" y="217"/>
                  <a:pt x="850" y="253"/>
                  <a:pt x="850" y="262"/>
                </a:cubicBezTo>
                <a:lnTo>
                  <a:pt x="850" y="262"/>
                </a:lnTo>
                <a:cubicBezTo>
                  <a:pt x="948" y="298"/>
                  <a:pt x="948" y="298"/>
                  <a:pt x="948" y="298"/>
                </a:cubicBezTo>
                <a:cubicBezTo>
                  <a:pt x="948" y="289"/>
                  <a:pt x="976" y="208"/>
                  <a:pt x="939" y="135"/>
                </a:cubicBezTo>
                <a:cubicBezTo>
                  <a:pt x="921" y="108"/>
                  <a:pt x="886" y="63"/>
                  <a:pt x="814" y="54"/>
                </a:cubicBezTo>
                <a:cubicBezTo>
                  <a:pt x="787" y="45"/>
                  <a:pt x="769" y="36"/>
                  <a:pt x="741" y="27"/>
                </a:cubicBezTo>
                <a:cubicBezTo>
                  <a:pt x="642" y="0"/>
                  <a:pt x="561" y="0"/>
                  <a:pt x="498" y="18"/>
                </a:cubicBezTo>
                <a:cubicBezTo>
                  <a:pt x="425" y="45"/>
                  <a:pt x="371" y="99"/>
                  <a:pt x="326" y="190"/>
                </a:cubicBezTo>
                <a:cubicBezTo>
                  <a:pt x="326" y="199"/>
                  <a:pt x="326" y="199"/>
                  <a:pt x="244" y="434"/>
                </a:cubicBezTo>
                <a:cubicBezTo>
                  <a:pt x="235" y="452"/>
                  <a:pt x="235" y="452"/>
                  <a:pt x="235" y="452"/>
                </a:cubicBezTo>
                <a:cubicBezTo>
                  <a:pt x="199" y="569"/>
                  <a:pt x="172" y="696"/>
                  <a:pt x="154" y="813"/>
                </a:cubicBezTo>
                <a:cubicBezTo>
                  <a:pt x="154" y="841"/>
                  <a:pt x="145" y="868"/>
                  <a:pt x="145" y="886"/>
                </a:cubicBezTo>
                <a:cubicBezTo>
                  <a:pt x="136" y="994"/>
                  <a:pt x="118" y="1085"/>
                  <a:pt x="73" y="1229"/>
                </a:cubicBezTo>
                <a:cubicBezTo>
                  <a:pt x="37" y="1338"/>
                  <a:pt x="0" y="1528"/>
                  <a:pt x="9" y="1645"/>
                </a:cubicBezTo>
                <a:cubicBezTo>
                  <a:pt x="9" y="1672"/>
                  <a:pt x="9" y="1699"/>
                  <a:pt x="9" y="1726"/>
                </a:cubicBezTo>
                <a:cubicBezTo>
                  <a:pt x="0" y="1808"/>
                  <a:pt x="28" y="1880"/>
                  <a:pt x="82" y="1943"/>
                </a:cubicBezTo>
                <a:cubicBezTo>
                  <a:pt x="136" y="2007"/>
                  <a:pt x="208" y="2043"/>
                  <a:pt x="281" y="2052"/>
                </a:cubicBezTo>
                <a:cubicBezTo>
                  <a:pt x="353" y="2061"/>
                  <a:pt x="434" y="2061"/>
                  <a:pt x="516" y="2061"/>
                </a:cubicBezTo>
                <a:cubicBezTo>
                  <a:pt x="687" y="2061"/>
                  <a:pt x="895" y="2043"/>
                  <a:pt x="1138" y="2016"/>
                </a:cubicBezTo>
                <a:cubicBezTo>
                  <a:pt x="1527" y="1970"/>
                  <a:pt x="1753" y="1862"/>
                  <a:pt x="1825" y="1690"/>
                </a:cubicBezTo>
                <a:cubicBezTo>
                  <a:pt x="1898" y="1509"/>
                  <a:pt x="1762" y="1338"/>
                  <a:pt x="1753" y="132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63">
            <a:extLst>
              <a:ext uri="{FF2B5EF4-FFF2-40B4-BE49-F238E27FC236}">
                <a16:creationId xmlns:a16="http://schemas.microsoft.com/office/drawing/2014/main" id="{ADBDBD41-A117-2942-93ED-718FD018D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4891" y="4587076"/>
            <a:ext cx="2597920" cy="1795091"/>
          </a:xfrm>
          <a:custGeom>
            <a:avLst/>
            <a:gdLst>
              <a:gd name="T0" fmla="*/ 1862 w 2541"/>
              <a:gd name="T1" fmla="*/ 858 h 1754"/>
              <a:gd name="T2" fmla="*/ 1754 w 2541"/>
              <a:gd name="T3" fmla="*/ 352 h 1754"/>
              <a:gd name="T4" fmla="*/ 1510 w 2541"/>
              <a:gd name="T5" fmla="*/ 244 h 1754"/>
              <a:gd name="T6" fmla="*/ 1582 w 2541"/>
              <a:gd name="T7" fmla="*/ 352 h 1754"/>
              <a:gd name="T8" fmla="*/ 822 w 2541"/>
              <a:gd name="T9" fmla="*/ 189 h 1754"/>
              <a:gd name="T10" fmla="*/ 904 w 2541"/>
              <a:gd name="T11" fmla="*/ 144 h 1754"/>
              <a:gd name="T12" fmla="*/ 786 w 2541"/>
              <a:gd name="T13" fmla="*/ 72 h 1754"/>
              <a:gd name="T14" fmla="*/ 398 w 2541"/>
              <a:gd name="T15" fmla="*/ 108 h 1754"/>
              <a:gd name="T16" fmla="*/ 470 w 2541"/>
              <a:gd name="T17" fmla="*/ 822 h 1754"/>
              <a:gd name="T18" fmla="*/ 931 w 2541"/>
              <a:gd name="T19" fmla="*/ 1292 h 1754"/>
              <a:gd name="T20" fmla="*/ 1202 w 2541"/>
              <a:gd name="T21" fmla="*/ 1355 h 1754"/>
              <a:gd name="T22" fmla="*/ 1202 w 2541"/>
              <a:gd name="T23" fmla="*/ 1355 h 1754"/>
              <a:gd name="T24" fmla="*/ 1202 w 2541"/>
              <a:gd name="T25" fmla="*/ 1364 h 1754"/>
              <a:gd name="T26" fmla="*/ 1202 w 2541"/>
              <a:gd name="T27" fmla="*/ 1364 h 1754"/>
              <a:gd name="T28" fmla="*/ 1211 w 2541"/>
              <a:gd name="T29" fmla="*/ 1364 h 1754"/>
              <a:gd name="T30" fmla="*/ 1211 w 2541"/>
              <a:gd name="T31" fmla="*/ 1374 h 1754"/>
              <a:gd name="T32" fmla="*/ 1220 w 2541"/>
              <a:gd name="T33" fmla="*/ 1374 h 1754"/>
              <a:gd name="T34" fmla="*/ 1229 w 2541"/>
              <a:gd name="T35" fmla="*/ 1374 h 1754"/>
              <a:gd name="T36" fmla="*/ 1238 w 2541"/>
              <a:gd name="T37" fmla="*/ 1382 h 1754"/>
              <a:gd name="T38" fmla="*/ 1238 w 2541"/>
              <a:gd name="T39" fmla="*/ 1382 h 1754"/>
              <a:gd name="T40" fmla="*/ 1247 w 2541"/>
              <a:gd name="T41" fmla="*/ 1382 h 1754"/>
              <a:gd name="T42" fmla="*/ 1247 w 2541"/>
              <a:gd name="T43" fmla="*/ 1382 h 1754"/>
              <a:gd name="T44" fmla="*/ 2540 w 2541"/>
              <a:gd name="T45" fmla="*/ 1274 h 1754"/>
              <a:gd name="T46" fmla="*/ 822 w 2541"/>
              <a:gd name="T47" fmla="*/ 1292 h 1754"/>
              <a:gd name="T48" fmla="*/ 470 w 2541"/>
              <a:gd name="T49" fmla="*/ 931 h 1754"/>
              <a:gd name="T50" fmla="*/ 488 w 2541"/>
              <a:gd name="T51" fmla="*/ 1193 h 1754"/>
              <a:gd name="T52" fmla="*/ 606 w 2541"/>
              <a:gd name="T53" fmla="*/ 958 h 1754"/>
              <a:gd name="T54" fmla="*/ 1772 w 2541"/>
              <a:gd name="T55" fmla="*/ 921 h 1754"/>
              <a:gd name="T56" fmla="*/ 1582 w 2541"/>
              <a:gd name="T57" fmla="*/ 641 h 1754"/>
              <a:gd name="T58" fmla="*/ 1835 w 2541"/>
              <a:gd name="T59" fmla="*/ 1012 h 1754"/>
              <a:gd name="T60" fmla="*/ 1835 w 2541"/>
              <a:gd name="T61" fmla="*/ 1012 h 1754"/>
              <a:gd name="T62" fmla="*/ 1501 w 2541"/>
              <a:gd name="T63" fmla="*/ 560 h 1754"/>
              <a:gd name="T64" fmla="*/ 2079 w 2541"/>
              <a:gd name="T65" fmla="*/ 1627 h 1754"/>
              <a:gd name="T66" fmla="*/ 2079 w 2541"/>
              <a:gd name="T67" fmla="*/ 1328 h 1754"/>
              <a:gd name="T68" fmla="*/ 2088 w 2541"/>
              <a:gd name="T69" fmla="*/ 1328 h 1754"/>
              <a:gd name="T70" fmla="*/ 2097 w 2541"/>
              <a:gd name="T71" fmla="*/ 1319 h 1754"/>
              <a:gd name="T72" fmla="*/ 2106 w 2541"/>
              <a:gd name="T73" fmla="*/ 1319 h 1754"/>
              <a:gd name="T74" fmla="*/ 2106 w 2541"/>
              <a:gd name="T75" fmla="*/ 1319 h 1754"/>
              <a:gd name="T76" fmla="*/ 2115 w 2541"/>
              <a:gd name="T77" fmla="*/ 1310 h 1754"/>
              <a:gd name="T78" fmla="*/ 2115 w 2541"/>
              <a:gd name="T79" fmla="*/ 1310 h 1754"/>
              <a:gd name="T80" fmla="*/ 2124 w 2541"/>
              <a:gd name="T81" fmla="*/ 1301 h 1754"/>
              <a:gd name="T82" fmla="*/ 2124 w 2541"/>
              <a:gd name="T83" fmla="*/ 1292 h 1754"/>
              <a:gd name="T84" fmla="*/ 2133 w 2541"/>
              <a:gd name="T85" fmla="*/ 1283 h 1754"/>
              <a:gd name="T86" fmla="*/ 2133 w 2541"/>
              <a:gd name="T87" fmla="*/ 1274 h 1754"/>
              <a:gd name="T88" fmla="*/ 2133 w 2541"/>
              <a:gd name="T89" fmla="*/ 1274 h 1754"/>
              <a:gd name="T90" fmla="*/ 2133 w 2541"/>
              <a:gd name="T91" fmla="*/ 1265 h 1754"/>
              <a:gd name="T92" fmla="*/ 2124 w 2541"/>
              <a:gd name="T93" fmla="*/ 1256 h 1754"/>
              <a:gd name="T94" fmla="*/ 2124 w 2541"/>
              <a:gd name="T95" fmla="*/ 1247 h 1754"/>
              <a:gd name="T96" fmla="*/ 2124 w 2541"/>
              <a:gd name="T97" fmla="*/ 1247 h 1754"/>
              <a:gd name="T98" fmla="*/ 2079 w 2541"/>
              <a:gd name="T99" fmla="*/ 912 h 1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41" h="1754">
                <a:moveTo>
                  <a:pt x="2079" y="804"/>
                </a:moveTo>
                <a:lnTo>
                  <a:pt x="2079" y="804"/>
                </a:lnTo>
                <a:cubicBezTo>
                  <a:pt x="1998" y="804"/>
                  <a:pt x="1926" y="831"/>
                  <a:pt x="1862" y="858"/>
                </a:cubicBezTo>
                <a:cubicBezTo>
                  <a:pt x="1627" y="524"/>
                  <a:pt x="1627" y="524"/>
                  <a:pt x="1627" y="524"/>
                </a:cubicBezTo>
                <a:cubicBezTo>
                  <a:pt x="1699" y="352"/>
                  <a:pt x="1699" y="352"/>
                  <a:pt x="1699" y="352"/>
                </a:cubicBezTo>
                <a:cubicBezTo>
                  <a:pt x="1754" y="352"/>
                  <a:pt x="1754" y="352"/>
                  <a:pt x="1754" y="352"/>
                </a:cubicBezTo>
                <a:cubicBezTo>
                  <a:pt x="1790" y="352"/>
                  <a:pt x="1808" y="334"/>
                  <a:pt x="1808" y="298"/>
                </a:cubicBezTo>
                <a:cubicBezTo>
                  <a:pt x="1808" y="271"/>
                  <a:pt x="1790" y="244"/>
                  <a:pt x="1754" y="244"/>
                </a:cubicBezTo>
                <a:cubicBezTo>
                  <a:pt x="1510" y="244"/>
                  <a:pt x="1510" y="244"/>
                  <a:pt x="1510" y="244"/>
                </a:cubicBezTo>
                <a:cubicBezTo>
                  <a:pt x="1482" y="244"/>
                  <a:pt x="1455" y="271"/>
                  <a:pt x="1455" y="298"/>
                </a:cubicBezTo>
                <a:cubicBezTo>
                  <a:pt x="1455" y="334"/>
                  <a:pt x="1482" y="352"/>
                  <a:pt x="1510" y="352"/>
                </a:cubicBezTo>
                <a:cubicBezTo>
                  <a:pt x="1582" y="352"/>
                  <a:pt x="1582" y="352"/>
                  <a:pt x="1582" y="352"/>
                </a:cubicBezTo>
                <a:cubicBezTo>
                  <a:pt x="1537" y="451"/>
                  <a:pt x="1537" y="451"/>
                  <a:pt x="1537" y="451"/>
                </a:cubicBezTo>
                <a:cubicBezTo>
                  <a:pt x="750" y="442"/>
                  <a:pt x="750" y="442"/>
                  <a:pt x="750" y="442"/>
                </a:cubicBezTo>
                <a:cubicBezTo>
                  <a:pt x="822" y="189"/>
                  <a:pt x="822" y="189"/>
                  <a:pt x="822" y="189"/>
                </a:cubicBezTo>
                <a:cubicBezTo>
                  <a:pt x="841" y="189"/>
                  <a:pt x="841" y="189"/>
                  <a:pt x="841" y="189"/>
                </a:cubicBezTo>
                <a:cubicBezTo>
                  <a:pt x="850" y="189"/>
                  <a:pt x="850" y="189"/>
                  <a:pt x="850" y="189"/>
                </a:cubicBezTo>
                <a:cubicBezTo>
                  <a:pt x="877" y="189"/>
                  <a:pt x="904" y="171"/>
                  <a:pt x="904" y="144"/>
                </a:cubicBezTo>
                <a:cubicBezTo>
                  <a:pt x="913" y="117"/>
                  <a:pt x="895" y="90"/>
                  <a:pt x="859" y="81"/>
                </a:cubicBezTo>
                <a:cubicBezTo>
                  <a:pt x="786" y="72"/>
                  <a:pt x="786" y="72"/>
                  <a:pt x="786" y="72"/>
                </a:cubicBezTo>
                <a:lnTo>
                  <a:pt x="786" y="72"/>
                </a:lnTo>
                <a:cubicBezTo>
                  <a:pt x="416" y="0"/>
                  <a:pt x="416" y="0"/>
                  <a:pt x="416" y="0"/>
                </a:cubicBezTo>
                <a:cubicBezTo>
                  <a:pt x="389" y="0"/>
                  <a:pt x="361" y="17"/>
                  <a:pt x="352" y="45"/>
                </a:cubicBezTo>
                <a:cubicBezTo>
                  <a:pt x="352" y="81"/>
                  <a:pt x="371" y="108"/>
                  <a:pt x="398" y="108"/>
                </a:cubicBezTo>
                <a:cubicBezTo>
                  <a:pt x="714" y="162"/>
                  <a:pt x="714" y="162"/>
                  <a:pt x="714" y="162"/>
                </a:cubicBezTo>
                <a:cubicBezTo>
                  <a:pt x="533" y="831"/>
                  <a:pt x="533" y="831"/>
                  <a:pt x="533" y="831"/>
                </a:cubicBezTo>
                <a:cubicBezTo>
                  <a:pt x="506" y="831"/>
                  <a:pt x="488" y="822"/>
                  <a:pt x="470" y="822"/>
                </a:cubicBezTo>
                <a:cubicBezTo>
                  <a:pt x="208" y="822"/>
                  <a:pt x="0" y="1030"/>
                  <a:pt x="0" y="1292"/>
                </a:cubicBezTo>
                <a:cubicBezTo>
                  <a:pt x="0" y="1545"/>
                  <a:pt x="208" y="1753"/>
                  <a:pt x="470" y="1753"/>
                </a:cubicBezTo>
                <a:cubicBezTo>
                  <a:pt x="723" y="1753"/>
                  <a:pt x="931" y="1545"/>
                  <a:pt x="931" y="1292"/>
                </a:cubicBezTo>
                <a:cubicBezTo>
                  <a:pt x="931" y="1093"/>
                  <a:pt x="805" y="921"/>
                  <a:pt x="633" y="858"/>
                </a:cubicBezTo>
                <a:cubicBezTo>
                  <a:pt x="696" y="623"/>
                  <a:pt x="696" y="623"/>
                  <a:pt x="696" y="623"/>
                </a:cubicBezTo>
                <a:cubicBezTo>
                  <a:pt x="1202" y="1355"/>
                  <a:pt x="1202" y="1355"/>
                  <a:pt x="1202" y="1355"/>
                </a:cubicBezTo>
                <a:lnTo>
                  <a:pt x="1202" y="1355"/>
                </a:lnTo>
                <a:lnTo>
                  <a:pt x="1202" y="1355"/>
                </a:lnTo>
                <a:lnTo>
                  <a:pt x="1202" y="1355"/>
                </a:lnTo>
                <a:lnTo>
                  <a:pt x="1202" y="1355"/>
                </a:lnTo>
                <a:cubicBezTo>
                  <a:pt x="1202" y="1355"/>
                  <a:pt x="1202" y="1355"/>
                  <a:pt x="1202" y="1364"/>
                </a:cubicBezTo>
                <a:lnTo>
                  <a:pt x="1202" y="1364"/>
                </a:lnTo>
                <a:lnTo>
                  <a:pt x="1202" y="1364"/>
                </a:lnTo>
                <a:lnTo>
                  <a:pt x="1202" y="1364"/>
                </a:lnTo>
                <a:lnTo>
                  <a:pt x="1202" y="1364"/>
                </a:lnTo>
                <a:cubicBezTo>
                  <a:pt x="1211" y="1364"/>
                  <a:pt x="1211" y="1364"/>
                  <a:pt x="1211" y="1364"/>
                </a:cubicBezTo>
                <a:lnTo>
                  <a:pt x="1211" y="1364"/>
                </a:lnTo>
                <a:lnTo>
                  <a:pt x="1211" y="1364"/>
                </a:lnTo>
                <a:lnTo>
                  <a:pt x="1211" y="1374"/>
                </a:lnTo>
                <a:lnTo>
                  <a:pt x="1211" y="1374"/>
                </a:lnTo>
                <a:lnTo>
                  <a:pt x="1211" y="1374"/>
                </a:lnTo>
                <a:lnTo>
                  <a:pt x="1211" y="1374"/>
                </a:lnTo>
                <a:cubicBezTo>
                  <a:pt x="1220" y="1374"/>
                  <a:pt x="1220" y="1374"/>
                  <a:pt x="1220" y="1374"/>
                </a:cubicBezTo>
                <a:lnTo>
                  <a:pt x="1220" y="1374"/>
                </a:lnTo>
                <a:lnTo>
                  <a:pt x="1220" y="1374"/>
                </a:lnTo>
                <a:lnTo>
                  <a:pt x="1220" y="1374"/>
                </a:lnTo>
                <a:cubicBezTo>
                  <a:pt x="1220" y="1374"/>
                  <a:pt x="1220" y="1374"/>
                  <a:pt x="1229" y="1374"/>
                </a:cubicBezTo>
                <a:lnTo>
                  <a:pt x="1229" y="1382"/>
                </a:lnTo>
                <a:lnTo>
                  <a:pt x="1229" y="1382"/>
                </a:lnTo>
                <a:cubicBezTo>
                  <a:pt x="1229" y="1382"/>
                  <a:pt x="1229" y="1382"/>
                  <a:pt x="1238" y="1382"/>
                </a:cubicBezTo>
                <a:lnTo>
                  <a:pt x="1238" y="1382"/>
                </a:lnTo>
                <a:lnTo>
                  <a:pt x="1238" y="1382"/>
                </a:lnTo>
                <a:lnTo>
                  <a:pt x="1238" y="1382"/>
                </a:lnTo>
                <a:lnTo>
                  <a:pt x="1238" y="1382"/>
                </a:lnTo>
                <a:lnTo>
                  <a:pt x="1247" y="1382"/>
                </a:lnTo>
                <a:lnTo>
                  <a:pt x="1247" y="1382"/>
                </a:lnTo>
                <a:lnTo>
                  <a:pt x="1247" y="1382"/>
                </a:lnTo>
                <a:lnTo>
                  <a:pt x="1247" y="1382"/>
                </a:lnTo>
                <a:lnTo>
                  <a:pt x="1247" y="1382"/>
                </a:lnTo>
                <a:cubicBezTo>
                  <a:pt x="1618" y="1355"/>
                  <a:pt x="1618" y="1355"/>
                  <a:pt x="1618" y="1355"/>
                </a:cubicBezTo>
                <a:cubicBezTo>
                  <a:pt x="1663" y="1572"/>
                  <a:pt x="1853" y="1735"/>
                  <a:pt x="2079" y="1735"/>
                </a:cubicBezTo>
                <a:cubicBezTo>
                  <a:pt x="2332" y="1735"/>
                  <a:pt x="2540" y="1527"/>
                  <a:pt x="2540" y="1274"/>
                </a:cubicBezTo>
                <a:cubicBezTo>
                  <a:pt x="2540" y="1021"/>
                  <a:pt x="2332" y="804"/>
                  <a:pt x="2079" y="804"/>
                </a:cubicBezTo>
                <a:close/>
                <a:moveTo>
                  <a:pt x="822" y="1292"/>
                </a:moveTo>
                <a:lnTo>
                  <a:pt x="822" y="1292"/>
                </a:lnTo>
                <a:cubicBezTo>
                  <a:pt x="822" y="1482"/>
                  <a:pt x="660" y="1645"/>
                  <a:pt x="470" y="1645"/>
                </a:cubicBezTo>
                <a:cubicBezTo>
                  <a:pt x="271" y="1645"/>
                  <a:pt x="108" y="1482"/>
                  <a:pt x="108" y="1292"/>
                </a:cubicBezTo>
                <a:cubicBezTo>
                  <a:pt x="108" y="1093"/>
                  <a:pt x="271" y="931"/>
                  <a:pt x="470" y="931"/>
                </a:cubicBezTo>
                <a:cubicBezTo>
                  <a:pt x="479" y="931"/>
                  <a:pt x="488" y="931"/>
                  <a:pt x="497" y="940"/>
                </a:cubicBezTo>
                <a:cubicBezTo>
                  <a:pt x="443" y="1129"/>
                  <a:pt x="443" y="1129"/>
                  <a:pt x="443" y="1129"/>
                </a:cubicBezTo>
                <a:cubicBezTo>
                  <a:pt x="443" y="1157"/>
                  <a:pt x="452" y="1184"/>
                  <a:pt x="488" y="1193"/>
                </a:cubicBezTo>
                <a:lnTo>
                  <a:pt x="497" y="1193"/>
                </a:lnTo>
                <a:cubicBezTo>
                  <a:pt x="524" y="1193"/>
                  <a:pt x="542" y="1184"/>
                  <a:pt x="551" y="1157"/>
                </a:cubicBezTo>
                <a:cubicBezTo>
                  <a:pt x="606" y="958"/>
                  <a:pt x="606" y="958"/>
                  <a:pt x="606" y="958"/>
                </a:cubicBezTo>
                <a:cubicBezTo>
                  <a:pt x="732" y="1012"/>
                  <a:pt x="822" y="1138"/>
                  <a:pt x="822" y="1292"/>
                </a:cubicBezTo>
                <a:close/>
                <a:moveTo>
                  <a:pt x="1772" y="921"/>
                </a:moveTo>
                <a:lnTo>
                  <a:pt x="1772" y="921"/>
                </a:lnTo>
                <a:cubicBezTo>
                  <a:pt x="1681" y="1003"/>
                  <a:pt x="1618" y="1120"/>
                  <a:pt x="1609" y="1247"/>
                </a:cubicBezTo>
                <a:cubicBezTo>
                  <a:pt x="1329" y="1265"/>
                  <a:pt x="1329" y="1265"/>
                  <a:pt x="1329" y="1265"/>
                </a:cubicBezTo>
                <a:cubicBezTo>
                  <a:pt x="1582" y="641"/>
                  <a:pt x="1582" y="641"/>
                  <a:pt x="1582" y="641"/>
                </a:cubicBezTo>
                <a:lnTo>
                  <a:pt x="1772" y="921"/>
                </a:lnTo>
                <a:close/>
                <a:moveTo>
                  <a:pt x="1835" y="1012"/>
                </a:moveTo>
                <a:lnTo>
                  <a:pt x="1835" y="1012"/>
                </a:lnTo>
                <a:cubicBezTo>
                  <a:pt x="1980" y="1229"/>
                  <a:pt x="1980" y="1229"/>
                  <a:pt x="1980" y="1229"/>
                </a:cubicBezTo>
                <a:cubicBezTo>
                  <a:pt x="1726" y="1238"/>
                  <a:pt x="1726" y="1238"/>
                  <a:pt x="1726" y="1238"/>
                </a:cubicBezTo>
                <a:cubicBezTo>
                  <a:pt x="1726" y="1148"/>
                  <a:pt x="1772" y="1075"/>
                  <a:pt x="1835" y="1012"/>
                </a:cubicBezTo>
                <a:close/>
                <a:moveTo>
                  <a:pt x="777" y="551"/>
                </a:moveTo>
                <a:lnTo>
                  <a:pt x="777" y="551"/>
                </a:lnTo>
                <a:cubicBezTo>
                  <a:pt x="1501" y="560"/>
                  <a:pt x="1501" y="560"/>
                  <a:pt x="1501" y="560"/>
                </a:cubicBezTo>
                <a:cubicBezTo>
                  <a:pt x="1229" y="1211"/>
                  <a:pt x="1229" y="1211"/>
                  <a:pt x="1229" y="1211"/>
                </a:cubicBezTo>
                <a:lnTo>
                  <a:pt x="777" y="551"/>
                </a:lnTo>
                <a:close/>
                <a:moveTo>
                  <a:pt x="2079" y="1627"/>
                </a:moveTo>
                <a:lnTo>
                  <a:pt x="2079" y="1627"/>
                </a:lnTo>
                <a:cubicBezTo>
                  <a:pt x="1907" y="1627"/>
                  <a:pt x="1763" y="1509"/>
                  <a:pt x="1726" y="1346"/>
                </a:cubicBezTo>
                <a:cubicBezTo>
                  <a:pt x="2079" y="1328"/>
                  <a:pt x="2079" y="1328"/>
                  <a:pt x="2079" y="1328"/>
                </a:cubicBezTo>
                <a:lnTo>
                  <a:pt x="2079" y="1328"/>
                </a:lnTo>
                <a:lnTo>
                  <a:pt x="2088" y="1328"/>
                </a:lnTo>
                <a:lnTo>
                  <a:pt x="2088" y="1328"/>
                </a:lnTo>
                <a:lnTo>
                  <a:pt x="2088" y="1328"/>
                </a:lnTo>
                <a:lnTo>
                  <a:pt x="2088" y="1328"/>
                </a:lnTo>
                <a:cubicBezTo>
                  <a:pt x="2097" y="1328"/>
                  <a:pt x="2097" y="1319"/>
                  <a:pt x="2097" y="1319"/>
                </a:cubicBezTo>
                <a:lnTo>
                  <a:pt x="2097" y="1319"/>
                </a:lnTo>
                <a:lnTo>
                  <a:pt x="2097" y="1319"/>
                </a:lnTo>
                <a:cubicBezTo>
                  <a:pt x="2097" y="1319"/>
                  <a:pt x="2097" y="1319"/>
                  <a:pt x="2106" y="1319"/>
                </a:cubicBezTo>
                <a:lnTo>
                  <a:pt x="2106" y="1319"/>
                </a:lnTo>
                <a:lnTo>
                  <a:pt x="2106" y="1319"/>
                </a:lnTo>
                <a:lnTo>
                  <a:pt x="2106" y="1319"/>
                </a:lnTo>
                <a:lnTo>
                  <a:pt x="2106" y="1319"/>
                </a:lnTo>
                <a:cubicBezTo>
                  <a:pt x="2106" y="1319"/>
                  <a:pt x="2106" y="1319"/>
                  <a:pt x="2106" y="1310"/>
                </a:cubicBezTo>
                <a:cubicBezTo>
                  <a:pt x="2115" y="1310"/>
                  <a:pt x="2115" y="1310"/>
                  <a:pt x="2115" y="1310"/>
                </a:cubicBezTo>
                <a:lnTo>
                  <a:pt x="2115" y="1310"/>
                </a:lnTo>
                <a:lnTo>
                  <a:pt x="2115" y="1310"/>
                </a:lnTo>
                <a:lnTo>
                  <a:pt x="2115" y="1310"/>
                </a:lnTo>
                <a:cubicBezTo>
                  <a:pt x="2115" y="1310"/>
                  <a:pt x="2115" y="1310"/>
                  <a:pt x="2124" y="1301"/>
                </a:cubicBezTo>
                <a:lnTo>
                  <a:pt x="2124" y="1301"/>
                </a:lnTo>
                <a:lnTo>
                  <a:pt x="2124" y="1301"/>
                </a:lnTo>
                <a:lnTo>
                  <a:pt x="2124" y="1301"/>
                </a:lnTo>
                <a:cubicBezTo>
                  <a:pt x="2124" y="1301"/>
                  <a:pt x="2124" y="1301"/>
                  <a:pt x="2124" y="1292"/>
                </a:cubicBezTo>
                <a:lnTo>
                  <a:pt x="2124" y="1292"/>
                </a:lnTo>
                <a:lnTo>
                  <a:pt x="2124" y="1292"/>
                </a:lnTo>
                <a:lnTo>
                  <a:pt x="2124" y="1292"/>
                </a:lnTo>
                <a:cubicBezTo>
                  <a:pt x="2124" y="1292"/>
                  <a:pt x="2124" y="1283"/>
                  <a:pt x="2133" y="1283"/>
                </a:cubicBezTo>
                <a:lnTo>
                  <a:pt x="2133" y="1283"/>
                </a:lnTo>
                <a:lnTo>
                  <a:pt x="2133" y="1283"/>
                </a:lnTo>
                <a:cubicBezTo>
                  <a:pt x="2133" y="1283"/>
                  <a:pt x="2133" y="1283"/>
                  <a:pt x="2133" y="1274"/>
                </a:cubicBezTo>
                <a:lnTo>
                  <a:pt x="2133" y="1274"/>
                </a:lnTo>
                <a:lnTo>
                  <a:pt x="2133" y="1274"/>
                </a:lnTo>
                <a:lnTo>
                  <a:pt x="2133" y="1274"/>
                </a:lnTo>
                <a:lnTo>
                  <a:pt x="2133" y="1265"/>
                </a:lnTo>
                <a:lnTo>
                  <a:pt x="2133" y="1265"/>
                </a:lnTo>
                <a:lnTo>
                  <a:pt x="2133" y="1265"/>
                </a:lnTo>
                <a:lnTo>
                  <a:pt x="2133" y="1265"/>
                </a:lnTo>
                <a:cubicBezTo>
                  <a:pt x="2133" y="1265"/>
                  <a:pt x="2133" y="1265"/>
                  <a:pt x="2133" y="1256"/>
                </a:cubicBezTo>
                <a:cubicBezTo>
                  <a:pt x="2133" y="1256"/>
                  <a:pt x="2133" y="1256"/>
                  <a:pt x="2124" y="1256"/>
                </a:cubicBezTo>
                <a:lnTo>
                  <a:pt x="2124" y="1256"/>
                </a:lnTo>
                <a:lnTo>
                  <a:pt x="2124" y="1256"/>
                </a:lnTo>
                <a:lnTo>
                  <a:pt x="2124" y="1247"/>
                </a:lnTo>
                <a:lnTo>
                  <a:pt x="2124" y="1247"/>
                </a:lnTo>
                <a:lnTo>
                  <a:pt x="2124" y="1247"/>
                </a:lnTo>
                <a:lnTo>
                  <a:pt x="2124" y="1247"/>
                </a:lnTo>
                <a:lnTo>
                  <a:pt x="2124" y="1238"/>
                </a:lnTo>
                <a:cubicBezTo>
                  <a:pt x="1926" y="949"/>
                  <a:pt x="1926" y="949"/>
                  <a:pt x="1926" y="949"/>
                </a:cubicBezTo>
                <a:cubicBezTo>
                  <a:pt x="1971" y="931"/>
                  <a:pt x="2025" y="912"/>
                  <a:pt x="2079" y="912"/>
                </a:cubicBezTo>
                <a:cubicBezTo>
                  <a:pt x="2269" y="912"/>
                  <a:pt x="2432" y="1075"/>
                  <a:pt x="2432" y="1274"/>
                </a:cubicBezTo>
                <a:cubicBezTo>
                  <a:pt x="2432" y="1473"/>
                  <a:pt x="2269" y="1627"/>
                  <a:pt x="2079" y="16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CuadroTexto 514">
            <a:extLst>
              <a:ext uri="{FF2B5EF4-FFF2-40B4-BE49-F238E27FC236}">
                <a16:creationId xmlns:a16="http://schemas.microsoft.com/office/drawing/2014/main" id="{924EF6B5-68A6-3140-90AA-05FCF330FD00}"/>
              </a:ext>
            </a:extLst>
          </p:cNvPr>
          <p:cNvSpPr txBox="1"/>
          <p:nvPr/>
        </p:nvSpPr>
        <p:spPr>
          <a:xfrm>
            <a:off x="6000153" y="6906976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516" name="CuadroTexto 515">
            <a:extLst>
              <a:ext uri="{FF2B5EF4-FFF2-40B4-BE49-F238E27FC236}">
                <a16:creationId xmlns:a16="http://schemas.microsoft.com/office/drawing/2014/main" id="{ACE327D3-827F-664C-9F6E-E0ABB66C3A38}"/>
              </a:ext>
            </a:extLst>
          </p:cNvPr>
          <p:cNvSpPr txBox="1"/>
          <p:nvPr/>
        </p:nvSpPr>
        <p:spPr>
          <a:xfrm>
            <a:off x="11861831" y="6910196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517" name="CuadroTexto 516">
            <a:extLst>
              <a:ext uri="{FF2B5EF4-FFF2-40B4-BE49-F238E27FC236}">
                <a16:creationId xmlns:a16="http://schemas.microsoft.com/office/drawing/2014/main" id="{8B5B53EC-CA50-2445-87AE-9E9886C60B42}"/>
              </a:ext>
            </a:extLst>
          </p:cNvPr>
          <p:cNvSpPr txBox="1"/>
          <p:nvPr/>
        </p:nvSpPr>
        <p:spPr>
          <a:xfrm>
            <a:off x="17624160" y="6916962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518" name="CuadroTexto 517">
            <a:extLst>
              <a:ext uri="{FF2B5EF4-FFF2-40B4-BE49-F238E27FC236}">
                <a16:creationId xmlns:a16="http://schemas.microsoft.com/office/drawing/2014/main" id="{F7F60511-12EE-5B4B-9FDA-77E641F598EF}"/>
              </a:ext>
            </a:extLst>
          </p:cNvPr>
          <p:cNvSpPr txBox="1"/>
          <p:nvPr/>
        </p:nvSpPr>
        <p:spPr>
          <a:xfrm>
            <a:off x="5962387" y="9735884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519" name="CuadroTexto 518">
            <a:extLst>
              <a:ext uri="{FF2B5EF4-FFF2-40B4-BE49-F238E27FC236}">
                <a16:creationId xmlns:a16="http://schemas.microsoft.com/office/drawing/2014/main" id="{F40EC56D-3FDE-1649-AAD6-1B2C1BEAB18E}"/>
              </a:ext>
            </a:extLst>
          </p:cNvPr>
          <p:cNvSpPr txBox="1"/>
          <p:nvPr/>
        </p:nvSpPr>
        <p:spPr>
          <a:xfrm>
            <a:off x="11798687" y="9765492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520" name="CuadroTexto 519">
            <a:extLst>
              <a:ext uri="{FF2B5EF4-FFF2-40B4-BE49-F238E27FC236}">
                <a16:creationId xmlns:a16="http://schemas.microsoft.com/office/drawing/2014/main" id="{85A2A144-DC19-7C4B-9854-644C08B655BD}"/>
              </a:ext>
            </a:extLst>
          </p:cNvPr>
          <p:cNvSpPr txBox="1"/>
          <p:nvPr/>
        </p:nvSpPr>
        <p:spPr>
          <a:xfrm>
            <a:off x="17624160" y="9771967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grpSp>
        <p:nvGrpSpPr>
          <p:cNvPr id="521" name="Group 38">
            <a:extLst>
              <a:ext uri="{FF2B5EF4-FFF2-40B4-BE49-F238E27FC236}">
                <a16:creationId xmlns:a16="http://schemas.microsoft.com/office/drawing/2014/main" id="{313D874B-4AB2-6848-878F-3D97A2E11781}"/>
              </a:ext>
            </a:extLst>
          </p:cNvPr>
          <p:cNvGrpSpPr/>
          <p:nvPr/>
        </p:nvGrpSpPr>
        <p:grpSpPr>
          <a:xfrm>
            <a:off x="4744015" y="8082131"/>
            <a:ext cx="3307226" cy="1292661"/>
            <a:chOff x="5702165" y="11069053"/>
            <a:chExt cx="3307226" cy="1292661"/>
          </a:xfrm>
        </p:grpSpPr>
        <p:sp>
          <p:nvSpPr>
            <p:cNvPr id="522" name="CuadroTexto 395">
              <a:extLst>
                <a:ext uri="{FF2B5EF4-FFF2-40B4-BE49-F238E27FC236}">
                  <a16:creationId xmlns:a16="http://schemas.microsoft.com/office/drawing/2014/main" id="{70122707-18C3-B548-BEB2-EFC592F9C160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523" name="Rectangle 40">
              <a:extLst>
                <a:ext uri="{FF2B5EF4-FFF2-40B4-BE49-F238E27FC236}">
                  <a16:creationId xmlns:a16="http://schemas.microsoft.com/office/drawing/2014/main" id="{69056CAC-BE3F-064F-96DA-235045AA8823}"/>
                </a:ext>
              </a:extLst>
            </p:cNvPr>
            <p:cNvSpPr/>
            <p:nvPr/>
          </p:nvSpPr>
          <p:spPr>
            <a:xfrm>
              <a:off x="5702165" y="11653828"/>
              <a:ext cx="330722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24" name="Group 38">
            <a:extLst>
              <a:ext uri="{FF2B5EF4-FFF2-40B4-BE49-F238E27FC236}">
                <a16:creationId xmlns:a16="http://schemas.microsoft.com/office/drawing/2014/main" id="{797C386D-1896-A04D-8869-EAE8B3179622}"/>
              </a:ext>
            </a:extLst>
          </p:cNvPr>
          <p:cNvGrpSpPr/>
          <p:nvPr/>
        </p:nvGrpSpPr>
        <p:grpSpPr>
          <a:xfrm>
            <a:off x="10597908" y="8050072"/>
            <a:ext cx="3307226" cy="1292661"/>
            <a:chOff x="5702165" y="11069053"/>
            <a:chExt cx="3307226" cy="1292661"/>
          </a:xfrm>
        </p:grpSpPr>
        <p:sp>
          <p:nvSpPr>
            <p:cNvPr id="525" name="CuadroTexto 395">
              <a:extLst>
                <a:ext uri="{FF2B5EF4-FFF2-40B4-BE49-F238E27FC236}">
                  <a16:creationId xmlns:a16="http://schemas.microsoft.com/office/drawing/2014/main" id="{22C02089-18C6-BC41-AD30-0800CF54E8C2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526" name="Rectangle 40">
              <a:extLst>
                <a:ext uri="{FF2B5EF4-FFF2-40B4-BE49-F238E27FC236}">
                  <a16:creationId xmlns:a16="http://schemas.microsoft.com/office/drawing/2014/main" id="{AD66E7A4-9CA1-3144-9A4F-FEDC61CC7949}"/>
                </a:ext>
              </a:extLst>
            </p:cNvPr>
            <p:cNvSpPr/>
            <p:nvPr/>
          </p:nvSpPr>
          <p:spPr>
            <a:xfrm>
              <a:off x="5702165" y="11653828"/>
              <a:ext cx="330722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27" name="Group 38">
            <a:extLst>
              <a:ext uri="{FF2B5EF4-FFF2-40B4-BE49-F238E27FC236}">
                <a16:creationId xmlns:a16="http://schemas.microsoft.com/office/drawing/2014/main" id="{64468BBB-C5D8-AE49-996B-513B35603340}"/>
              </a:ext>
            </a:extLst>
          </p:cNvPr>
          <p:cNvGrpSpPr/>
          <p:nvPr/>
        </p:nvGrpSpPr>
        <p:grpSpPr>
          <a:xfrm>
            <a:off x="16360237" y="8056409"/>
            <a:ext cx="3307226" cy="1292661"/>
            <a:chOff x="5702165" y="11069053"/>
            <a:chExt cx="3307226" cy="1292661"/>
          </a:xfrm>
        </p:grpSpPr>
        <p:sp>
          <p:nvSpPr>
            <p:cNvPr id="528" name="CuadroTexto 395">
              <a:extLst>
                <a:ext uri="{FF2B5EF4-FFF2-40B4-BE49-F238E27FC236}">
                  <a16:creationId xmlns:a16="http://schemas.microsoft.com/office/drawing/2014/main" id="{320B01CE-FA2B-3F43-A91B-AFDD191EEB85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529" name="Rectangle 40">
              <a:extLst>
                <a:ext uri="{FF2B5EF4-FFF2-40B4-BE49-F238E27FC236}">
                  <a16:creationId xmlns:a16="http://schemas.microsoft.com/office/drawing/2014/main" id="{91D6C9E8-78FF-2742-91CF-22B52DCD1662}"/>
                </a:ext>
              </a:extLst>
            </p:cNvPr>
            <p:cNvSpPr/>
            <p:nvPr/>
          </p:nvSpPr>
          <p:spPr>
            <a:xfrm>
              <a:off x="5702165" y="11653828"/>
              <a:ext cx="330722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30" name="Group 38">
            <a:extLst>
              <a:ext uri="{FF2B5EF4-FFF2-40B4-BE49-F238E27FC236}">
                <a16:creationId xmlns:a16="http://schemas.microsoft.com/office/drawing/2014/main" id="{CFA4932B-BA73-7B49-AFAB-E6823D17CF52}"/>
              </a:ext>
            </a:extLst>
          </p:cNvPr>
          <p:cNvGrpSpPr/>
          <p:nvPr/>
        </p:nvGrpSpPr>
        <p:grpSpPr>
          <a:xfrm>
            <a:off x="16360237" y="10911843"/>
            <a:ext cx="3307226" cy="1292661"/>
            <a:chOff x="5702165" y="11069053"/>
            <a:chExt cx="3307226" cy="1292661"/>
          </a:xfrm>
        </p:grpSpPr>
        <p:sp>
          <p:nvSpPr>
            <p:cNvPr id="531" name="CuadroTexto 395">
              <a:extLst>
                <a:ext uri="{FF2B5EF4-FFF2-40B4-BE49-F238E27FC236}">
                  <a16:creationId xmlns:a16="http://schemas.microsoft.com/office/drawing/2014/main" id="{97B32CA7-7A0D-AD40-A615-3D8B2C1D5EF5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532" name="Rectangle 40">
              <a:extLst>
                <a:ext uri="{FF2B5EF4-FFF2-40B4-BE49-F238E27FC236}">
                  <a16:creationId xmlns:a16="http://schemas.microsoft.com/office/drawing/2014/main" id="{4E06DD02-D85E-834F-9BD2-66F06A9D7933}"/>
                </a:ext>
              </a:extLst>
            </p:cNvPr>
            <p:cNvSpPr/>
            <p:nvPr/>
          </p:nvSpPr>
          <p:spPr>
            <a:xfrm>
              <a:off x="5702165" y="11653828"/>
              <a:ext cx="330722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33" name="Group 38">
            <a:extLst>
              <a:ext uri="{FF2B5EF4-FFF2-40B4-BE49-F238E27FC236}">
                <a16:creationId xmlns:a16="http://schemas.microsoft.com/office/drawing/2014/main" id="{233CE9B7-2015-4547-A99E-03BEC3BD05AD}"/>
              </a:ext>
            </a:extLst>
          </p:cNvPr>
          <p:cNvGrpSpPr/>
          <p:nvPr/>
        </p:nvGrpSpPr>
        <p:grpSpPr>
          <a:xfrm>
            <a:off x="10557764" y="10940647"/>
            <a:ext cx="3307226" cy="1292661"/>
            <a:chOff x="5702165" y="11069053"/>
            <a:chExt cx="3307226" cy="1292661"/>
          </a:xfrm>
        </p:grpSpPr>
        <p:sp>
          <p:nvSpPr>
            <p:cNvPr id="534" name="CuadroTexto 395">
              <a:extLst>
                <a:ext uri="{FF2B5EF4-FFF2-40B4-BE49-F238E27FC236}">
                  <a16:creationId xmlns:a16="http://schemas.microsoft.com/office/drawing/2014/main" id="{34CA56FF-0912-894F-AD88-4B3553A00910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535" name="Rectangle 40">
              <a:extLst>
                <a:ext uri="{FF2B5EF4-FFF2-40B4-BE49-F238E27FC236}">
                  <a16:creationId xmlns:a16="http://schemas.microsoft.com/office/drawing/2014/main" id="{A9D195DE-A3CC-0647-80E2-E73AD2B1370B}"/>
                </a:ext>
              </a:extLst>
            </p:cNvPr>
            <p:cNvSpPr/>
            <p:nvPr/>
          </p:nvSpPr>
          <p:spPr>
            <a:xfrm>
              <a:off x="5702165" y="11653828"/>
              <a:ext cx="330722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36" name="Group 38">
            <a:extLst>
              <a:ext uri="{FF2B5EF4-FFF2-40B4-BE49-F238E27FC236}">
                <a16:creationId xmlns:a16="http://schemas.microsoft.com/office/drawing/2014/main" id="{86390159-662D-544D-BB65-395D6CAD1342}"/>
              </a:ext>
            </a:extLst>
          </p:cNvPr>
          <p:cNvGrpSpPr/>
          <p:nvPr/>
        </p:nvGrpSpPr>
        <p:grpSpPr>
          <a:xfrm>
            <a:off x="4698464" y="10923526"/>
            <a:ext cx="3307226" cy="1292661"/>
            <a:chOff x="5702165" y="11069053"/>
            <a:chExt cx="3307226" cy="1292661"/>
          </a:xfrm>
        </p:grpSpPr>
        <p:sp>
          <p:nvSpPr>
            <p:cNvPr id="537" name="CuadroTexto 395">
              <a:extLst>
                <a:ext uri="{FF2B5EF4-FFF2-40B4-BE49-F238E27FC236}">
                  <a16:creationId xmlns:a16="http://schemas.microsoft.com/office/drawing/2014/main" id="{232BF7BD-7A6B-0249-9FBF-71E5D8CD1C86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38" name="Rectangle 40">
              <a:extLst>
                <a:ext uri="{FF2B5EF4-FFF2-40B4-BE49-F238E27FC236}">
                  <a16:creationId xmlns:a16="http://schemas.microsoft.com/office/drawing/2014/main" id="{6F87FB59-AC73-144C-8B7C-C218319C158C}"/>
                </a:ext>
              </a:extLst>
            </p:cNvPr>
            <p:cNvSpPr/>
            <p:nvPr/>
          </p:nvSpPr>
          <p:spPr>
            <a:xfrm>
              <a:off x="5702165" y="11653828"/>
              <a:ext cx="330722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823332FD-1A03-3443-B498-D183B97D7628}"/>
              </a:ext>
            </a:extLst>
          </p:cNvPr>
          <p:cNvGrpSpPr/>
          <p:nvPr/>
        </p:nvGrpSpPr>
        <p:grpSpPr>
          <a:xfrm>
            <a:off x="2668308" y="379354"/>
            <a:ext cx="19041035" cy="2561450"/>
            <a:chOff x="2668308" y="861425"/>
            <a:chExt cx="19041035" cy="2561450"/>
          </a:xfrm>
        </p:grpSpPr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16814C1C-6CD6-DF4F-82B8-8C222CCFE7E4}"/>
                </a:ext>
              </a:extLst>
            </p:cNvPr>
            <p:cNvSpPr txBox="1"/>
            <p:nvPr/>
          </p:nvSpPr>
          <p:spPr>
            <a:xfrm>
              <a:off x="10546393" y="861425"/>
              <a:ext cx="328487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Health</a:t>
              </a:r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339AF5C1-5609-8841-8805-BD91EC78DF7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19187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1">
            <a:extLst>
              <a:ext uri="{FF2B5EF4-FFF2-40B4-BE49-F238E27FC236}">
                <a16:creationId xmlns:a16="http://schemas.microsoft.com/office/drawing/2014/main" id="{EF007D83-729E-AF48-91C0-18237B12F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2460" y="917197"/>
            <a:ext cx="3308247" cy="3308247"/>
          </a:xfrm>
          <a:custGeom>
            <a:avLst/>
            <a:gdLst>
              <a:gd name="T0" fmla="*/ 3325 w 3326"/>
              <a:gd name="T1" fmla="*/ 1658 h 3325"/>
              <a:gd name="T2" fmla="*/ 3325 w 3326"/>
              <a:gd name="T3" fmla="*/ 1658 h 3325"/>
              <a:gd name="T4" fmla="*/ 1667 w 3326"/>
              <a:gd name="T5" fmla="*/ 3324 h 3325"/>
              <a:gd name="T6" fmla="*/ 0 w 3326"/>
              <a:gd name="T7" fmla="*/ 1658 h 3325"/>
              <a:gd name="T8" fmla="*/ 1667 w 3326"/>
              <a:gd name="T9" fmla="*/ 0 h 3325"/>
              <a:gd name="T10" fmla="*/ 3325 w 3326"/>
              <a:gd name="T11" fmla="*/ 1658 h 3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6" h="3325">
                <a:moveTo>
                  <a:pt x="3325" y="1658"/>
                </a:moveTo>
                <a:lnTo>
                  <a:pt x="3325" y="1658"/>
                </a:lnTo>
                <a:cubicBezTo>
                  <a:pt x="3325" y="2583"/>
                  <a:pt x="2583" y="3324"/>
                  <a:pt x="1667" y="3324"/>
                </a:cubicBezTo>
                <a:cubicBezTo>
                  <a:pt x="742" y="3324"/>
                  <a:pt x="0" y="2583"/>
                  <a:pt x="0" y="1658"/>
                </a:cubicBezTo>
                <a:cubicBezTo>
                  <a:pt x="0" y="742"/>
                  <a:pt x="742" y="0"/>
                  <a:pt x="1667" y="0"/>
                </a:cubicBezTo>
                <a:cubicBezTo>
                  <a:pt x="2583" y="0"/>
                  <a:pt x="3325" y="742"/>
                  <a:pt x="3325" y="165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" name="Freeform 2">
            <a:extLst>
              <a:ext uri="{FF2B5EF4-FFF2-40B4-BE49-F238E27FC236}">
                <a16:creationId xmlns:a16="http://schemas.microsoft.com/office/drawing/2014/main" id="{2E621E65-F956-0B49-8CED-7BE1F0C5E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2460" y="3769134"/>
            <a:ext cx="3308247" cy="3317022"/>
          </a:xfrm>
          <a:custGeom>
            <a:avLst/>
            <a:gdLst>
              <a:gd name="T0" fmla="*/ 3325 w 3326"/>
              <a:gd name="T1" fmla="*/ 1667 h 3334"/>
              <a:gd name="T2" fmla="*/ 3325 w 3326"/>
              <a:gd name="T3" fmla="*/ 1667 h 3334"/>
              <a:gd name="T4" fmla="*/ 1667 w 3326"/>
              <a:gd name="T5" fmla="*/ 3333 h 3334"/>
              <a:gd name="T6" fmla="*/ 0 w 3326"/>
              <a:gd name="T7" fmla="*/ 1667 h 3334"/>
              <a:gd name="T8" fmla="*/ 1667 w 3326"/>
              <a:gd name="T9" fmla="*/ 0 h 3334"/>
              <a:gd name="T10" fmla="*/ 3325 w 3326"/>
              <a:gd name="T11" fmla="*/ 1667 h 3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6" h="3334">
                <a:moveTo>
                  <a:pt x="3325" y="1667"/>
                </a:moveTo>
                <a:lnTo>
                  <a:pt x="3325" y="1667"/>
                </a:lnTo>
                <a:cubicBezTo>
                  <a:pt x="3325" y="2583"/>
                  <a:pt x="2583" y="3333"/>
                  <a:pt x="1667" y="3333"/>
                </a:cubicBezTo>
                <a:cubicBezTo>
                  <a:pt x="742" y="3333"/>
                  <a:pt x="0" y="2583"/>
                  <a:pt x="0" y="1667"/>
                </a:cubicBezTo>
                <a:cubicBezTo>
                  <a:pt x="0" y="751"/>
                  <a:pt x="742" y="0"/>
                  <a:pt x="1667" y="0"/>
                </a:cubicBezTo>
                <a:cubicBezTo>
                  <a:pt x="2583" y="0"/>
                  <a:pt x="3325" y="751"/>
                  <a:pt x="3325" y="166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F7C61D7C-AFD7-0642-8E14-8666E6C45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2460" y="6629846"/>
            <a:ext cx="3308247" cy="3308247"/>
          </a:xfrm>
          <a:custGeom>
            <a:avLst/>
            <a:gdLst>
              <a:gd name="T0" fmla="*/ 3325 w 3326"/>
              <a:gd name="T1" fmla="*/ 1666 h 3324"/>
              <a:gd name="T2" fmla="*/ 3325 w 3326"/>
              <a:gd name="T3" fmla="*/ 1666 h 3324"/>
              <a:gd name="T4" fmla="*/ 1667 w 3326"/>
              <a:gd name="T5" fmla="*/ 3323 h 3324"/>
              <a:gd name="T6" fmla="*/ 0 w 3326"/>
              <a:gd name="T7" fmla="*/ 1666 h 3324"/>
              <a:gd name="T8" fmla="*/ 1667 w 3326"/>
              <a:gd name="T9" fmla="*/ 0 h 3324"/>
              <a:gd name="T10" fmla="*/ 3325 w 3326"/>
              <a:gd name="T11" fmla="*/ 1666 h 3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6" h="3324">
                <a:moveTo>
                  <a:pt x="3325" y="1666"/>
                </a:moveTo>
                <a:lnTo>
                  <a:pt x="3325" y="1666"/>
                </a:lnTo>
                <a:cubicBezTo>
                  <a:pt x="3325" y="2582"/>
                  <a:pt x="2583" y="3323"/>
                  <a:pt x="1667" y="3323"/>
                </a:cubicBezTo>
                <a:cubicBezTo>
                  <a:pt x="742" y="3323"/>
                  <a:pt x="0" y="2582"/>
                  <a:pt x="0" y="1666"/>
                </a:cubicBezTo>
                <a:cubicBezTo>
                  <a:pt x="0" y="741"/>
                  <a:pt x="742" y="0"/>
                  <a:pt x="1667" y="0"/>
                </a:cubicBezTo>
                <a:cubicBezTo>
                  <a:pt x="2583" y="0"/>
                  <a:pt x="3325" y="741"/>
                  <a:pt x="3325" y="166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" name="Freeform 4">
            <a:extLst>
              <a:ext uri="{FF2B5EF4-FFF2-40B4-BE49-F238E27FC236}">
                <a16:creationId xmlns:a16="http://schemas.microsoft.com/office/drawing/2014/main" id="{5145C04E-0D1B-3D49-9DDF-1241EC1D8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2460" y="9490557"/>
            <a:ext cx="3308247" cy="3308247"/>
          </a:xfrm>
          <a:custGeom>
            <a:avLst/>
            <a:gdLst>
              <a:gd name="T0" fmla="*/ 3325 w 3326"/>
              <a:gd name="T1" fmla="*/ 1657 h 3325"/>
              <a:gd name="T2" fmla="*/ 3325 w 3326"/>
              <a:gd name="T3" fmla="*/ 1657 h 3325"/>
              <a:gd name="T4" fmla="*/ 1667 w 3326"/>
              <a:gd name="T5" fmla="*/ 3324 h 3325"/>
              <a:gd name="T6" fmla="*/ 0 w 3326"/>
              <a:gd name="T7" fmla="*/ 1657 h 3325"/>
              <a:gd name="T8" fmla="*/ 1667 w 3326"/>
              <a:gd name="T9" fmla="*/ 0 h 3325"/>
              <a:gd name="T10" fmla="*/ 3325 w 3326"/>
              <a:gd name="T11" fmla="*/ 1657 h 3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6" h="3325">
                <a:moveTo>
                  <a:pt x="3325" y="1657"/>
                </a:moveTo>
                <a:lnTo>
                  <a:pt x="3325" y="1657"/>
                </a:lnTo>
                <a:cubicBezTo>
                  <a:pt x="3325" y="2582"/>
                  <a:pt x="2583" y="3324"/>
                  <a:pt x="1667" y="3324"/>
                </a:cubicBezTo>
                <a:cubicBezTo>
                  <a:pt x="742" y="3324"/>
                  <a:pt x="0" y="2582"/>
                  <a:pt x="0" y="1657"/>
                </a:cubicBezTo>
                <a:cubicBezTo>
                  <a:pt x="0" y="741"/>
                  <a:pt x="742" y="0"/>
                  <a:pt x="1667" y="0"/>
                </a:cubicBezTo>
                <a:cubicBezTo>
                  <a:pt x="2583" y="0"/>
                  <a:pt x="3325" y="741"/>
                  <a:pt x="3325" y="1657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333">
            <a:extLst>
              <a:ext uri="{FF2B5EF4-FFF2-40B4-BE49-F238E27FC236}">
                <a16:creationId xmlns:a16="http://schemas.microsoft.com/office/drawing/2014/main" id="{2BDFC670-4B21-AC46-A550-8685C92F9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8152" y="3365475"/>
            <a:ext cx="6177734" cy="7151780"/>
          </a:xfrm>
          <a:custGeom>
            <a:avLst/>
            <a:gdLst>
              <a:gd name="T0" fmla="*/ 3103 w 6209"/>
              <a:gd name="T1" fmla="*/ 7187 h 7188"/>
              <a:gd name="T2" fmla="*/ 3103 w 6209"/>
              <a:gd name="T3" fmla="*/ 7187 h 7188"/>
              <a:gd name="T4" fmla="*/ 3048 w 6209"/>
              <a:gd name="T5" fmla="*/ 7169 h 7188"/>
              <a:gd name="T6" fmla="*/ 1309 w 6209"/>
              <a:gd name="T7" fmla="*/ 5823 h 7188"/>
              <a:gd name="T8" fmla="*/ 357 w 6209"/>
              <a:gd name="T9" fmla="*/ 3489 h 7188"/>
              <a:gd name="T10" fmla="*/ 18 w 6209"/>
              <a:gd name="T11" fmla="*/ 1502 h 7188"/>
              <a:gd name="T12" fmla="*/ 137 w 6209"/>
              <a:gd name="T13" fmla="*/ 1126 h 7188"/>
              <a:gd name="T14" fmla="*/ 494 w 6209"/>
              <a:gd name="T15" fmla="*/ 934 h 7188"/>
              <a:gd name="T16" fmla="*/ 2801 w 6209"/>
              <a:gd name="T17" fmla="*/ 137 h 7188"/>
              <a:gd name="T18" fmla="*/ 3415 w 6209"/>
              <a:gd name="T19" fmla="*/ 137 h 7188"/>
              <a:gd name="T20" fmla="*/ 5713 w 6209"/>
              <a:gd name="T21" fmla="*/ 925 h 7188"/>
              <a:gd name="T22" fmla="*/ 6071 w 6209"/>
              <a:gd name="T23" fmla="*/ 1108 h 7188"/>
              <a:gd name="T24" fmla="*/ 6190 w 6209"/>
              <a:gd name="T25" fmla="*/ 1492 h 7188"/>
              <a:gd name="T26" fmla="*/ 5851 w 6209"/>
              <a:gd name="T27" fmla="*/ 3489 h 7188"/>
              <a:gd name="T28" fmla="*/ 4898 w 6209"/>
              <a:gd name="T29" fmla="*/ 5823 h 7188"/>
              <a:gd name="T30" fmla="*/ 3158 w 6209"/>
              <a:gd name="T31" fmla="*/ 7169 h 7188"/>
              <a:gd name="T32" fmla="*/ 3103 w 6209"/>
              <a:gd name="T33" fmla="*/ 7187 h 7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209" h="7188">
                <a:moveTo>
                  <a:pt x="3103" y="7187"/>
                </a:moveTo>
                <a:lnTo>
                  <a:pt x="3103" y="7187"/>
                </a:lnTo>
                <a:cubicBezTo>
                  <a:pt x="3085" y="7187"/>
                  <a:pt x="3067" y="7178"/>
                  <a:pt x="3048" y="7169"/>
                </a:cubicBezTo>
                <a:cubicBezTo>
                  <a:pt x="3002" y="7151"/>
                  <a:pt x="1841" y="6601"/>
                  <a:pt x="1309" y="5823"/>
                </a:cubicBezTo>
                <a:cubicBezTo>
                  <a:pt x="915" y="5237"/>
                  <a:pt x="595" y="4458"/>
                  <a:pt x="357" y="3489"/>
                </a:cubicBezTo>
                <a:cubicBezTo>
                  <a:pt x="155" y="2710"/>
                  <a:pt x="64" y="1978"/>
                  <a:pt x="18" y="1502"/>
                </a:cubicBezTo>
                <a:cubicBezTo>
                  <a:pt x="0" y="1364"/>
                  <a:pt x="46" y="1227"/>
                  <a:pt x="137" y="1126"/>
                </a:cubicBezTo>
                <a:cubicBezTo>
                  <a:pt x="219" y="1016"/>
                  <a:pt x="348" y="952"/>
                  <a:pt x="494" y="934"/>
                </a:cubicBezTo>
                <a:cubicBezTo>
                  <a:pt x="1676" y="842"/>
                  <a:pt x="2454" y="393"/>
                  <a:pt x="2801" y="137"/>
                </a:cubicBezTo>
                <a:cubicBezTo>
                  <a:pt x="2984" y="0"/>
                  <a:pt x="3232" y="0"/>
                  <a:pt x="3415" y="137"/>
                </a:cubicBezTo>
                <a:cubicBezTo>
                  <a:pt x="3763" y="393"/>
                  <a:pt x="4532" y="842"/>
                  <a:pt x="5713" y="925"/>
                </a:cubicBezTo>
                <a:cubicBezTo>
                  <a:pt x="5851" y="934"/>
                  <a:pt x="5979" y="998"/>
                  <a:pt x="6071" y="1108"/>
                </a:cubicBezTo>
                <a:cubicBezTo>
                  <a:pt x="6162" y="1218"/>
                  <a:pt x="6208" y="1355"/>
                  <a:pt x="6190" y="1492"/>
                </a:cubicBezTo>
                <a:cubicBezTo>
                  <a:pt x="6144" y="1968"/>
                  <a:pt x="6052" y="2701"/>
                  <a:pt x="5851" y="3489"/>
                </a:cubicBezTo>
                <a:cubicBezTo>
                  <a:pt x="5613" y="4458"/>
                  <a:pt x="5292" y="5246"/>
                  <a:pt x="4898" y="5823"/>
                </a:cubicBezTo>
                <a:cubicBezTo>
                  <a:pt x="4367" y="6601"/>
                  <a:pt x="3213" y="7151"/>
                  <a:pt x="3158" y="7169"/>
                </a:cubicBezTo>
                <a:cubicBezTo>
                  <a:pt x="3140" y="7178"/>
                  <a:pt x="3122" y="7187"/>
                  <a:pt x="3103" y="718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334">
            <a:extLst>
              <a:ext uri="{FF2B5EF4-FFF2-40B4-BE49-F238E27FC236}">
                <a16:creationId xmlns:a16="http://schemas.microsoft.com/office/drawing/2014/main" id="{9E84A59F-B08A-8B44-9932-5F0FD4906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8152" y="3365475"/>
            <a:ext cx="6177734" cy="7151780"/>
          </a:xfrm>
          <a:custGeom>
            <a:avLst/>
            <a:gdLst>
              <a:gd name="T0" fmla="*/ 3103 w 6209"/>
              <a:gd name="T1" fmla="*/ 7187 h 7188"/>
              <a:gd name="T2" fmla="*/ 3103 w 6209"/>
              <a:gd name="T3" fmla="*/ 7187 h 7188"/>
              <a:gd name="T4" fmla="*/ 3048 w 6209"/>
              <a:gd name="T5" fmla="*/ 7169 h 7188"/>
              <a:gd name="T6" fmla="*/ 1309 w 6209"/>
              <a:gd name="T7" fmla="*/ 5823 h 7188"/>
              <a:gd name="T8" fmla="*/ 357 w 6209"/>
              <a:gd name="T9" fmla="*/ 3489 h 7188"/>
              <a:gd name="T10" fmla="*/ 18 w 6209"/>
              <a:gd name="T11" fmla="*/ 1502 h 7188"/>
              <a:gd name="T12" fmla="*/ 137 w 6209"/>
              <a:gd name="T13" fmla="*/ 1126 h 7188"/>
              <a:gd name="T14" fmla="*/ 494 w 6209"/>
              <a:gd name="T15" fmla="*/ 934 h 7188"/>
              <a:gd name="T16" fmla="*/ 2801 w 6209"/>
              <a:gd name="T17" fmla="*/ 137 h 7188"/>
              <a:gd name="T18" fmla="*/ 3415 w 6209"/>
              <a:gd name="T19" fmla="*/ 137 h 7188"/>
              <a:gd name="T20" fmla="*/ 5713 w 6209"/>
              <a:gd name="T21" fmla="*/ 925 h 7188"/>
              <a:gd name="T22" fmla="*/ 6071 w 6209"/>
              <a:gd name="T23" fmla="*/ 1108 h 7188"/>
              <a:gd name="T24" fmla="*/ 6190 w 6209"/>
              <a:gd name="T25" fmla="*/ 1492 h 7188"/>
              <a:gd name="T26" fmla="*/ 5851 w 6209"/>
              <a:gd name="T27" fmla="*/ 3489 h 7188"/>
              <a:gd name="T28" fmla="*/ 4898 w 6209"/>
              <a:gd name="T29" fmla="*/ 5823 h 7188"/>
              <a:gd name="T30" fmla="*/ 3158 w 6209"/>
              <a:gd name="T31" fmla="*/ 7169 h 7188"/>
              <a:gd name="T32" fmla="*/ 3103 w 6209"/>
              <a:gd name="T33" fmla="*/ 7187 h 7188"/>
              <a:gd name="T34" fmla="*/ 3112 w 6209"/>
              <a:gd name="T35" fmla="*/ 293 h 7188"/>
              <a:gd name="T36" fmla="*/ 3112 w 6209"/>
              <a:gd name="T37" fmla="*/ 293 h 7188"/>
              <a:gd name="T38" fmla="*/ 2957 w 6209"/>
              <a:gd name="T39" fmla="*/ 338 h 7188"/>
              <a:gd name="T40" fmla="*/ 512 w 6209"/>
              <a:gd name="T41" fmla="*/ 1190 h 7188"/>
              <a:gd name="T42" fmla="*/ 329 w 6209"/>
              <a:gd name="T43" fmla="*/ 1282 h 7188"/>
              <a:gd name="T44" fmla="*/ 274 w 6209"/>
              <a:gd name="T45" fmla="*/ 1483 h 7188"/>
              <a:gd name="T46" fmla="*/ 1520 w 6209"/>
              <a:gd name="T47" fmla="*/ 5676 h 7188"/>
              <a:gd name="T48" fmla="*/ 3103 w 6209"/>
              <a:gd name="T49" fmla="*/ 6913 h 7188"/>
              <a:gd name="T50" fmla="*/ 4688 w 6209"/>
              <a:gd name="T51" fmla="*/ 5676 h 7188"/>
              <a:gd name="T52" fmla="*/ 5933 w 6209"/>
              <a:gd name="T53" fmla="*/ 1465 h 7188"/>
              <a:gd name="T54" fmla="*/ 5878 w 6209"/>
              <a:gd name="T55" fmla="*/ 1272 h 7188"/>
              <a:gd name="T56" fmla="*/ 5695 w 6209"/>
              <a:gd name="T57" fmla="*/ 1181 h 7188"/>
              <a:gd name="T58" fmla="*/ 3259 w 6209"/>
              <a:gd name="T59" fmla="*/ 348 h 7188"/>
              <a:gd name="T60" fmla="*/ 3112 w 6209"/>
              <a:gd name="T61" fmla="*/ 293 h 7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209" h="7188">
                <a:moveTo>
                  <a:pt x="3103" y="7187"/>
                </a:moveTo>
                <a:lnTo>
                  <a:pt x="3103" y="7187"/>
                </a:lnTo>
                <a:cubicBezTo>
                  <a:pt x="3085" y="7187"/>
                  <a:pt x="3067" y="7178"/>
                  <a:pt x="3048" y="7169"/>
                </a:cubicBezTo>
                <a:cubicBezTo>
                  <a:pt x="3002" y="7151"/>
                  <a:pt x="1841" y="6601"/>
                  <a:pt x="1309" y="5823"/>
                </a:cubicBezTo>
                <a:cubicBezTo>
                  <a:pt x="915" y="5237"/>
                  <a:pt x="595" y="4458"/>
                  <a:pt x="357" y="3489"/>
                </a:cubicBezTo>
                <a:cubicBezTo>
                  <a:pt x="155" y="2710"/>
                  <a:pt x="64" y="1978"/>
                  <a:pt x="18" y="1502"/>
                </a:cubicBezTo>
                <a:cubicBezTo>
                  <a:pt x="0" y="1364"/>
                  <a:pt x="46" y="1227"/>
                  <a:pt x="137" y="1126"/>
                </a:cubicBezTo>
                <a:cubicBezTo>
                  <a:pt x="219" y="1016"/>
                  <a:pt x="348" y="952"/>
                  <a:pt x="494" y="934"/>
                </a:cubicBezTo>
                <a:cubicBezTo>
                  <a:pt x="1676" y="842"/>
                  <a:pt x="2454" y="393"/>
                  <a:pt x="2801" y="137"/>
                </a:cubicBezTo>
                <a:cubicBezTo>
                  <a:pt x="2984" y="0"/>
                  <a:pt x="3232" y="0"/>
                  <a:pt x="3415" y="137"/>
                </a:cubicBezTo>
                <a:cubicBezTo>
                  <a:pt x="3763" y="393"/>
                  <a:pt x="4532" y="842"/>
                  <a:pt x="5713" y="925"/>
                </a:cubicBezTo>
                <a:cubicBezTo>
                  <a:pt x="5851" y="934"/>
                  <a:pt x="5979" y="998"/>
                  <a:pt x="6071" y="1108"/>
                </a:cubicBezTo>
                <a:cubicBezTo>
                  <a:pt x="6162" y="1218"/>
                  <a:pt x="6208" y="1355"/>
                  <a:pt x="6190" y="1492"/>
                </a:cubicBezTo>
                <a:cubicBezTo>
                  <a:pt x="6144" y="1968"/>
                  <a:pt x="6052" y="2701"/>
                  <a:pt x="5851" y="3489"/>
                </a:cubicBezTo>
                <a:cubicBezTo>
                  <a:pt x="5613" y="4458"/>
                  <a:pt x="5292" y="5246"/>
                  <a:pt x="4898" y="5823"/>
                </a:cubicBezTo>
                <a:cubicBezTo>
                  <a:pt x="4367" y="6601"/>
                  <a:pt x="3213" y="7151"/>
                  <a:pt x="3158" y="7169"/>
                </a:cubicBezTo>
                <a:cubicBezTo>
                  <a:pt x="3140" y="7178"/>
                  <a:pt x="3122" y="7187"/>
                  <a:pt x="3103" y="7187"/>
                </a:cubicBezTo>
                <a:close/>
                <a:moveTo>
                  <a:pt x="3112" y="293"/>
                </a:moveTo>
                <a:lnTo>
                  <a:pt x="3112" y="293"/>
                </a:lnTo>
                <a:cubicBezTo>
                  <a:pt x="3058" y="293"/>
                  <a:pt x="3002" y="311"/>
                  <a:pt x="2957" y="338"/>
                </a:cubicBezTo>
                <a:cubicBezTo>
                  <a:pt x="2581" y="622"/>
                  <a:pt x="1758" y="1099"/>
                  <a:pt x="512" y="1190"/>
                </a:cubicBezTo>
                <a:cubicBezTo>
                  <a:pt x="439" y="1199"/>
                  <a:pt x="375" y="1236"/>
                  <a:pt x="329" y="1282"/>
                </a:cubicBezTo>
                <a:cubicBezTo>
                  <a:pt x="284" y="1337"/>
                  <a:pt x="265" y="1410"/>
                  <a:pt x="274" y="1483"/>
                </a:cubicBezTo>
                <a:cubicBezTo>
                  <a:pt x="522" y="3973"/>
                  <a:pt x="1227" y="5246"/>
                  <a:pt x="1520" y="5676"/>
                </a:cubicBezTo>
                <a:cubicBezTo>
                  <a:pt x="1950" y="6308"/>
                  <a:pt x="2874" y="6794"/>
                  <a:pt x="3103" y="6913"/>
                </a:cubicBezTo>
                <a:cubicBezTo>
                  <a:pt x="3342" y="6794"/>
                  <a:pt x="4257" y="6308"/>
                  <a:pt x="4688" y="5676"/>
                </a:cubicBezTo>
                <a:cubicBezTo>
                  <a:pt x="4981" y="5246"/>
                  <a:pt x="5686" y="3973"/>
                  <a:pt x="5933" y="1465"/>
                </a:cubicBezTo>
                <a:cubicBezTo>
                  <a:pt x="5943" y="1392"/>
                  <a:pt x="5924" y="1327"/>
                  <a:pt x="5878" y="1272"/>
                </a:cubicBezTo>
                <a:cubicBezTo>
                  <a:pt x="5833" y="1218"/>
                  <a:pt x="5768" y="1190"/>
                  <a:pt x="5695" y="1181"/>
                </a:cubicBezTo>
                <a:cubicBezTo>
                  <a:pt x="4450" y="1089"/>
                  <a:pt x="3635" y="622"/>
                  <a:pt x="3259" y="348"/>
                </a:cubicBezTo>
                <a:cubicBezTo>
                  <a:pt x="3213" y="311"/>
                  <a:pt x="3167" y="293"/>
                  <a:pt x="3112" y="29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335">
            <a:extLst>
              <a:ext uri="{FF2B5EF4-FFF2-40B4-BE49-F238E27FC236}">
                <a16:creationId xmlns:a16="http://schemas.microsoft.com/office/drawing/2014/main" id="{BBF7D942-95EF-DB4B-BDB9-4F5D11D5D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5842" y="5453970"/>
            <a:ext cx="4386" cy="438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49539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336">
            <a:extLst>
              <a:ext uri="{FF2B5EF4-FFF2-40B4-BE49-F238E27FC236}">
                <a16:creationId xmlns:a16="http://schemas.microsoft.com/office/drawing/2014/main" id="{0FA88EC7-DFA6-1345-B927-DA0242D51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5842" y="5453970"/>
            <a:ext cx="4386" cy="438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49539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337">
            <a:extLst>
              <a:ext uri="{FF2B5EF4-FFF2-40B4-BE49-F238E27FC236}">
                <a16:creationId xmlns:a16="http://schemas.microsoft.com/office/drawing/2014/main" id="{BA5AB476-9048-C84E-8379-FE5CD7A79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2586" y="5410094"/>
            <a:ext cx="3097642" cy="3097642"/>
          </a:xfrm>
          <a:custGeom>
            <a:avLst/>
            <a:gdLst>
              <a:gd name="T0" fmla="*/ 2050 w 3113"/>
              <a:gd name="T1" fmla="*/ 3113 h 3114"/>
              <a:gd name="T2" fmla="*/ 2050 w 3113"/>
              <a:gd name="T3" fmla="*/ 3113 h 3114"/>
              <a:gd name="T4" fmla="*/ 1061 w 3113"/>
              <a:gd name="T5" fmla="*/ 3113 h 3114"/>
              <a:gd name="T6" fmla="*/ 970 w 3113"/>
              <a:gd name="T7" fmla="*/ 3021 h 3114"/>
              <a:gd name="T8" fmla="*/ 970 w 3113"/>
              <a:gd name="T9" fmla="*/ 2142 h 3114"/>
              <a:gd name="T10" fmla="*/ 91 w 3113"/>
              <a:gd name="T11" fmla="*/ 2142 h 3114"/>
              <a:gd name="T12" fmla="*/ 0 w 3113"/>
              <a:gd name="T13" fmla="*/ 2050 h 3114"/>
              <a:gd name="T14" fmla="*/ 0 w 3113"/>
              <a:gd name="T15" fmla="*/ 1062 h 3114"/>
              <a:gd name="T16" fmla="*/ 91 w 3113"/>
              <a:gd name="T17" fmla="*/ 971 h 3114"/>
              <a:gd name="T18" fmla="*/ 970 w 3113"/>
              <a:gd name="T19" fmla="*/ 971 h 3114"/>
              <a:gd name="T20" fmla="*/ 970 w 3113"/>
              <a:gd name="T21" fmla="*/ 91 h 3114"/>
              <a:gd name="T22" fmla="*/ 1061 w 3113"/>
              <a:gd name="T23" fmla="*/ 0 h 3114"/>
              <a:gd name="T24" fmla="*/ 2050 w 3113"/>
              <a:gd name="T25" fmla="*/ 0 h 3114"/>
              <a:gd name="T26" fmla="*/ 2141 w 3113"/>
              <a:gd name="T27" fmla="*/ 91 h 3114"/>
              <a:gd name="T28" fmla="*/ 2141 w 3113"/>
              <a:gd name="T29" fmla="*/ 971 h 3114"/>
              <a:gd name="T30" fmla="*/ 3021 w 3113"/>
              <a:gd name="T31" fmla="*/ 971 h 3114"/>
              <a:gd name="T32" fmla="*/ 3112 w 3113"/>
              <a:gd name="T33" fmla="*/ 1062 h 3114"/>
              <a:gd name="T34" fmla="*/ 3112 w 3113"/>
              <a:gd name="T35" fmla="*/ 2050 h 3114"/>
              <a:gd name="T36" fmla="*/ 3021 w 3113"/>
              <a:gd name="T37" fmla="*/ 2142 h 3114"/>
              <a:gd name="T38" fmla="*/ 2141 w 3113"/>
              <a:gd name="T39" fmla="*/ 2142 h 3114"/>
              <a:gd name="T40" fmla="*/ 2141 w 3113"/>
              <a:gd name="T41" fmla="*/ 3021 h 3114"/>
              <a:gd name="T42" fmla="*/ 2050 w 3113"/>
              <a:gd name="T43" fmla="*/ 3113 h 3114"/>
              <a:gd name="T44" fmla="*/ 1152 w 3113"/>
              <a:gd name="T45" fmla="*/ 2929 h 3114"/>
              <a:gd name="T46" fmla="*/ 1152 w 3113"/>
              <a:gd name="T47" fmla="*/ 2929 h 3114"/>
              <a:gd name="T48" fmla="*/ 1958 w 3113"/>
              <a:gd name="T49" fmla="*/ 2929 h 3114"/>
              <a:gd name="T50" fmla="*/ 1958 w 3113"/>
              <a:gd name="T51" fmla="*/ 2050 h 3114"/>
              <a:gd name="T52" fmla="*/ 2050 w 3113"/>
              <a:gd name="T53" fmla="*/ 1959 h 3114"/>
              <a:gd name="T54" fmla="*/ 2929 w 3113"/>
              <a:gd name="T55" fmla="*/ 1959 h 3114"/>
              <a:gd name="T56" fmla="*/ 2929 w 3113"/>
              <a:gd name="T57" fmla="*/ 1154 h 3114"/>
              <a:gd name="T58" fmla="*/ 2050 w 3113"/>
              <a:gd name="T59" fmla="*/ 1154 h 3114"/>
              <a:gd name="T60" fmla="*/ 1958 w 3113"/>
              <a:gd name="T61" fmla="*/ 1062 h 3114"/>
              <a:gd name="T62" fmla="*/ 1958 w 3113"/>
              <a:gd name="T63" fmla="*/ 183 h 3114"/>
              <a:gd name="T64" fmla="*/ 1152 w 3113"/>
              <a:gd name="T65" fmla="*/ 183 h 3114"/>
              <a:gd name="T66" fmla="*/ 1152 w 3113"/>
              <a:gd name="T67" fmla="*/ 1062 h 3114"/>
              <a:gd name="T68" fmla="*/ 1061 w 3113"/>
              <a:gd name="T69" fmla="*/ 1154 h 3114"/>
              <a:gd name="T70" fmla="*/ 183 w 3113"/>
              <a:gd name="T71" fmla="*/ 1154 h 3114"/>
              <a:gd name="T72" fmla="*/ 183 w 3113"/>
              <a:gd name="T73" fmla="*/ 1959 h 3114"/>
              <a:gd name="T74" fmla="*/ 1061 w 3113"/>
              <a:gd name="T75" fmla="*/ 1959 h 3114"/>
              <a:gd name="T76" fmla="*/ 1152 w 3113"/>
              <a:gd name="T77" fmla="*/ 2050 h 3114"/>
              <a:gd name="T78" fmla="*/ 1152 w 3113"/>
              <a:gd name="T79" fmla="*/ 2929 h 3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113" h="3114">
                <a:moveTo>
                  <a:pt x="2050" y="3113"/>
                </a:moveTo>
                <a:lnTo>
                  <a:pt x="2050" y="3113"/>
                </a:lnTo>
                <a:cubicBezTo>
                  <a:pt x="1061" y="3113"/>
                  <a:pt x="1061" y="3113"/>
                  <a:pt x="1061" y="3113"/>
                </a:cubicBezTo>
                <a:cubicBezTo>
                  <a:pt x="1006" y="3113"/>
                  <a:pt x="970" y="3076"/>
                  <a:pt x="970" y="3021"/>
                </a:cubicBezTo>
                <a:cubicBezTo>
                  <a:pt x="970" y="2142"/>
                  <a:pt x="970" y="2142"/>
                  <a:pt x="970" y="2142"/>
                </a:cubicBezTo>
                <a:cubicBezTo>
                  <a:pt x="91" y="2142"/>
                  <a:pt x="91" y="2142"/>
                  <a:pt x="91" y="2142"/>
                </a:cubicBezTo>
                <a:cubicBezTo>
                  <a:pt x="36" y="2142"/>
                  <a:pt x="0" y="2105"/>
                  <a:pt x="0" y="2050"/>
                </a:cubicBezTo>
                <a:cubicBezTo>
                  <a:pt x="0" y="1062"/>
                  <a:pt x="0" y="1062"/>
                  <a:pt x="0" y="1062"/>
                </a:cubicBezTo>
                <a:cubicBezTo>
                  <a:pt x="0" y="1016"/>
                  <a:pt x="36" y="971"/>
                  <a:pt x="91" y="971"/>
                </a:cubicBezTo>
                <a:cubicBezTo>
                  <a:pt x="970" y="971"/>
                  <a:pt x="970" y="971"/>
                  <a:pt x="970" y="971"/>
                </a:cubicBezTo>
                <a:cubicBezTo>
                  <a:pt x="970" y="91"/>
                  <a:pt x="970" y="91"/>
                  <a:pt x="970" y="91"/>
                </a:cubicBezTo>
                <a:cubicBezTo>
                  <a:pt x="970" y="46"/>
                  <a:pt x="1006" y="0"/>
                  <a:pt x="1061" y="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2105" y="0"/>
                  <a:pt x="2141" y="46"/>
                  <a:pt x="2141" y="91"/>
                </a:cubicBezTo>
                <a:cubicBezTo>
                  <a:pt x="2141" y="971"/>
                  <a:pt x="2141" y="971"/>
                  <a:pt x="2141" y="971"/>
                </a:cubicBezTo>
                <a:cubicBezTo>
                  <a:pt x="3021" y="971"/>
                  <a:pt x="3021" y="971"/>
                  <a:pt x="3021" y="971"/>
                </a:cubicBezTo>
                <a:cubicBezTo>
                  <a:pt x="3076" y="971"/>
                  <a:pt x="3112" y="1016"/>
                  <a:pt x="3112" y="1062"/>
                </a:cubicBezTo>
                <a:cubicBezTo>
                  <a:pt x="3112" y="2050"/>
                  <a:pt x="3112" y="2050"/>
                  <a:pt x="3112" y="2050"/>
                </a:cubicBezTo>
                <a:cubicBezTo>
                  <a:pt x="3112" y="2105"/>
                  <a:pt x="3076" y="2142"/>
                  <a:pt x="3021" y="2142"/>
                </a:cubicBezTo>
                <a:cubicBezTo>
                  <a:pt x="2141" y="2142"/>
                  <a:pt x="2141" y="2142"/>
                  <a:pt x="2141" y="2142"/>
                </a:cubicBezTo>
                <a:cubicBezTo>
                  <a:pt x="2141" y="3021"/>
                  <a:pt x="2141" y="3021"/>
                  <a:pt x="2141" y="3021"/>
                </a:cubicBezTo>
                <a:cubicBezTo>
                  <a:pt x="2141" y="3076"/>
                  <a:pt x="2105" y="3113"/>
                  <a:pt x="2050" y="3113"/>
                </a:cubicBezTo>
                <a:close/>
                <a:moveTo>
                  <a:pt x="1152" y="2929"/>
                </a:moveTo>
                <a:lnTo>
                  <a:pt x="1152" y="2929"/>
                </a:lnTo>
                <a:cubicBezTo>
                  <a:pt x="1958" y="2929"/>
                  <a:pt x="1958" y="2929"/>
                  <a:pt x="1958" y="2929"/>
                </a:cubicBezTo>
                <a:cubicBezTo>
                  <a:pt x="1958" y="2050"/>
                  <a:pt x="1958" y="2050"/>
                  <a:pt x="1958" y="2050"/>
                </a:cubicBezTo>
                <a:cubicBezTo>
                  <a:pt x="1958" y="2004"/>
                  <a:pt x="2004" y="1959"/>
                  <a:pt x="2050" y="1959"/>
                </a:cubicBezTo>
                <a:cubicBezTo>
                  <a:pt x="2929" y="1959"/>
                  <a:pt x="2929" y="1959"/>
                  <a:pt x="2929" y="1959"/>
                </a:cubicBezTo>
                <a:cubicBezTo>
                  <a:pt x="2929" y="1154"/>
                  <a:pt x="2929" y="1154"/>
                  <a:pt x="2929" y="1154"/>
                </a:cubicBezTo>
                <a:cubicBezTo>
                  <a:pt x="2050" y="1154"/>
                  <a:pt x="2050" y="1154"/>
                  <a:pt x="2050" y="1154"/>
                </a:cubicBezTo>
                <a:cubicBezTo>
                  <a:pt x="2004" y="1154"/>
                  <a:pt x="1958" y="1117"/>
                  <a:pt x="1958" y="1062"/>
                </a:cubicBezTo>
                <a:cubicBezTo>
                  <a:pt x="1958" y="183"/>
                  <a:pt x="1958" y="183"/>
                  <a:pt x="1958" y="183"/>
                </a:cubicBezTo>
                <a:cubicBezTo>
                  <a:pt x="1152" y="183"/>
                  <a:pt x="1152" y="183"/>
                  <a:pt x="1152" y="183"/>
                </a:cubicBezTo>
                <a:cubicBezTo>
                  <a:pt x="1152" y="1062"/>
                  <a:pt x="1152" y="1062"/>
                  <a:pt x="1152" y="1062"/>
                </a:cubicBezTo>
                <a:cubicBezTo>
                  <a:pt x="1152" y="1117"/>
                  <a:pt x="1107" y="1154"/>
                  <a:pt x="1061" y="1154"/>
                </a:cubicBezTo>
                <a:cubicBezTo>
                  <a:pt x="183" y="1154"/>
                  <a:pt x="183" y="1154"/>
                  <a:pt x="183" y="1154"/>
                </a:cubicBezTo>
                <a:cubicBezTo>
                  <a:pt x="183" y="1959"/>
                  <a:pt x="183" y="1959"/>
                  <a:pt x="183" y="1959"/>
                </a:cubicBezTo>
                <a:cubicBezTo>
                  <a:pt x="1061" y="1959"/>
                  <a:pt x="1061" y="1959"/>
                  <a:pt x="1061" y="1959"/>
                </a:cubicBezTo>
                <a:cubicBezTo>
                  <a:pt x="1107" y="1959"/>
                  <a:pt x="1152" y="2004"/>
                  <a:pt x="1152" y="2050"/>
                </a:cubicBezTo>
                <a:lnTo>
                  <a:pt x="1152" y="292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338">
            <a:extLst>
              <a:ext uri="{FF2B5EF4-FFF2-40B4-BE49-F238E27FC236}">
                <a16:creationId xmlns:a16="http://schemas.microsoft.com/office/drawing/2014/main" id="{FC73508B-B692-E240-8225-002CAEDA0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7731" y="1974609"/>
            <a:ext cx="1377705" cy="1193426"/>
          </a:xfrm>
          <a:custGeom>
            <a:avLst/>
            <a:gdLst>
              <a:gd name="T0" fmla="*/ 1291 w 1384"/>
              <a:gd name="T1" fmla="*/ 248 h 1201"/>
              <a:gd name="T2" fmla="*/ 1291 w 1384"/>
              <a:gd name="T3" fmla="*/ 248 h 1201"/>
              <a:gd name="T4" fmla="*/ 1154 w 1384"/>
              <a:gd name="T5" fmla="*/ 248 h 1201"/>
              <a:gd name="T6" fmla="*/ 1017 w 1384"/>
              <a:gd name="T7" fmla="*/ 74 h 1201"/>
              <a:gd name="T8" fmla="*/ 687 w 1384"/>
              <a:gd name="T9" fmla="*/ 0 h 1201"/>
              <a:gd name="T10" fmla="*/ 357 w 1384"/>
              <a:gd name="T11" fmla="*/ 74 h 1201"/>
              <a:gd name="T12" fmla="*/ 220 w 1384"/>
              <a:gd name="T13" fmla="*/ 248 h 1201"/>
              <a:gd name="T14" fmla="*/ 92 w 1384"/>
              <a:gd name="T15" fmla="*/ 248 h 1201"/>
              <a:gd name="T16" fmla="*/ 0 w 1384"/>
              <a:gd name="T17" fmla="*/ 330 h 1201"/>
              <a:gd name="T18" fmla="*/ 0 w 1384"/>
              <a:gd name="T19" fmla="*/ 1109 h 1201"/>
              <a:gd name="T20" fmla="*/ 92 w 1384"/>
              <a:gd name="T21" fmla="*/ 1200 h 1201"/>
              <a:gd name="T22" fmla="*/ 1291 w 1384"/>
              <a:gd name="T23" fmla="*/ 1200 h 1201"/>
              <a:gd name="T24" fmla="*/ 1383 w 1384"/>
              <a:gd name="T25" fmla="*/ 1109 h 1201"/>
              <a:gd name="T26" fmla="*/ 1383 w 1384"/>
              <a:gd name="T27" fmla="*/ 330 h 1201"/>
              <a:gd name="T28" fmla="*/ 1291 w 1384"/>
              <a:gd name="T29" fmla="*/ 248 h 1201"/>
              <a:gd name="T30" fmla="*/ 394 w 1384"/>
              <a:gd name="T31" fmla="*/ 138 h 1201"/>
              <a:gd name="T32" fmla="*/ 394 w 1384"/>
              <a:gd name="T33" fmla="*/ 138 h 1201"/>
              <a:gd name="T34" fmla="*/ 687 w 1384"/>
              <a:gd name="T35" fmla="*/ 74 h 1201"/>
              <a:gd name="T36" fmla="*/ 980 w 1384"/>
              <a:gd name="T37" fmla="*/ 138 h 1201"/>
              <a:gd name="T38" fmla="*/ 1090 w 1384"/>
              <a:gd name="T39" fmla="*/ 248 h 1201"/>
              <a:gd name="T40" fmla="*/ 284 w 1384"/>
              <a:gd name="T41" fmla="*/ 248 h 1201"/>
              <a:gd name="T42" fmla="*/ 394 w 1384"/>
              <a:gd name="T43" fmla="*/ 138 h 1201"/>
              <a:gd name="T44" fmla="*/ 1319 w 1384"/>
              <a:gd name="T45" fmla="*/ 1109 h 1201"/>
              <a:gd name="T46" fmla="*/ 1319 w 1384"/>
              <a:gd name="T47" fmla="*/ 1109 h 1201"/>
              <a:gd name="T48" fmla="*/ 1291 w 1384"/>
              <a:gd name="T49" fmla="*/ 1127 h 1201"/>
              <a:gd name="T50" fmla="*/ 92 w 1384"/>
              <a:gd name="T51" fmla="*/ 1127 h 1201"/>
              <a:gd name="T52" fmla="*/ 73 w 1384"/>
              <a:gd name="T53" fmla="*/ 1109 h 1201"/>
              <a:gd name="T54" fmla="*/ 73 w 1384"/>
              <a:gd name="T55" fmla="*/ 330 h 1201"/>
              <a:gd name="T56" fmla="*/ 92 w 1384"/>
              <a:gd name="T57" fmla="*/ 312 h 1201"/>
              <a:gd name="T58" fmla="*/ 1291 w 1384"/>
              <a:gd name="T59" fmla="*/ 312 h 1201"/>
              <a:gd name="T60" fmla="*/ 1319 w 1384"/>
              <a:gd name="T61" fmla="*/ 330 h 1201"/>
              <a:gd name="T62" fmla="*/ 1319 w 1384"/>
              <a:gd name="T63" fmla="*/ 1109 h 1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84" h="1201">
                <a:moveTo>
                  <a:pt x="1291" y="248"/>
                </a:moveTo>
                <a:lnTo>
                  <a:pt x="1291" y="248"/>
                </a:lnTo>
                <a:cubicBezTo>
                  <a:pt x="1154" y="248"/>
                  <a:pt x="1154" y="248"/>
                  <a:pt x="1154" y="248"/>
                </a:cubicBezTo>
                <a:cubicBezTo>
                  <a:pt x="1145" y="183"/>
                  <a:pt x="1099" y="120"/>
                  <a:pt x="1017" y="74"/>
                </a:cubicBezTo>
                <a:cubicBezTo>
                  <a:pt x="925" y="28"/>
                  <a:pt x="806" y="0"/>
                  <a:pt x="687" y="0"/>
                </a:cubicBezTo>
                <a:cubicBezTo>
                  <a:pt x="568" y="0"/>
                  <a:pt x="449" y="28"/>
                  <a:pt x="357" y="74"/>
                </a:cubicBezTo>
                <a:cubicBezTo>
                  <a:pt x="275" y="120"/>
                  <a:pt x="229" y="183"/>
                  <a:pt x="220" y="248"/>
                </a:cubicBezTo>
                <a:cubicBezTo>
                  <a:pt x="92" y="248"/>
                  <a:pt x="92" y="248"/>
                  <a:pt x="92" y="248"/>
                </a:cubicBezTo>
                <a:cubicBezTo>
                  <a:pt x="37" y="248"/>
                  <a:pt x="0" y="284"/>
                  <a:pt x="0" y="330"/>
                </a:cubicBezTo>
                <a:cubicBezTo>
                  <a:pt x="0" y="1109"/>
                  <a:pt x="0" y="1109"/>
                  <a:pt x="0" y="1109"/>
                </a:cubicBezTo>
                <a:cubicBezTo>
                  <a:pt x="0" y="1154"/>
                  <a:pt x="37" y="1200"/>
                  <a:pt x="92" y="1200"/>
                </a:cubicBezTo>
                <a:cubicBezTo>
                  <a:pt x="1291" y="1200"/>
                  <a:pt x="1291" y="1200"/>
                  <a:pt x="1291" y="1200"/>
                </a:cubicBezTo>
                <a:cubicBezTo>
                  <a:pt x="1346" y="1200"/>
                  <a:pt x="1383" y="1154"/>
                  <a:pt x="1383" y="1109"/>
                </a:cubicBezTo>
                <a:cubicBezTo>
                  <a:pt x="1383" y="330"/>
                  <a:pt x="1383" y="330"/>
                  <a:pt x="1383" y="330"/>
                </a:cubicBezTo>
                <a:cubicBezTo>
                  <a:pt x="1383" y="284"/>
                  <a:pt x="1346" y="248"/>
                  <a:pt x="1291" y="248"/>
                </a:cubicBezTo>
                <a:close/>
                <a:moveTo>
                  <a:pt x="394" y="138"/>
                </a:moveTo>
                <a:lnTo>
                  <a:pt x="394" y="138"/>
                </a:lnTo>
                <a:cubicBezTo>
                  <a:pt x="467" y="92"/>
                  <a:pt x="577" y="74"/>
                  <a:pt x="687" y="74"/>
                </a:cubicBezTo>
                <a:cubicBezTo>
                  <a:pt x="797" y="74"/>
                  <a:pt x="907" y="92"/>
                  <a:pt x="980" y="138"/>
                </a:cubicBezTo>
                <a:cubicBezTo>
                  <a:pt x="1035" y="165"/>
                  <a:pt x="1072" y="202"/>
                  <a:pt x="1090" y="248"/>
                </a:cubicBezTo>
                <a:cubicBezTo>
                  <a:pt x="284" y="248"/>
                  <a:pt x="284" y="248"/>
                  <a:pt x="284" y="248"/>
                </a:cubicBezTo>
                <a:cubicBezTo>
                  <a:pt x="302" y="202"/>
                  <a:pt x="339" y="165"/>
                  <a:pt x="394" y="138"/>
                </a:cubicBezTo>
                <a:close/>
                <a:moveTo>
                  <a:pt x="1319" y="1109"/>
                </a:moveTo>
                <a:lnTo>
                  <a:pt x="1319" y="1109"/>
                </a:lnTo>
                <a:cubicBezTo>
                  <a:pt x="1319" y="1118"/>
                  <a:pt x="1310" y="1127"/>
                  <a:pt x="1291" y="1127"/>
                </a:cubicBezTo>
                <a:cubicBezTo>
                  <a:pt x="92" y="1127"/>
                  <a:pt x="92" y="1127"/>
                  <a:pt x="92" y="1127"/>
                </a:cubicBezTo>
                <a:cubicBezTo>
                  <a:pt x="83" y="1127"/>
                  <a:pt x="73" y="1118"/>
                  <a:pt x="73" y="1109"/>
                </a:cubicBezTo>
                <a:cubicBezTo>
                  <a:pt x="73" y="330"/>
                  <a:pt x="73" y="330"/>
                  <a:pt x="73" y="330"/>
                </a:cubicBezTo>
                <a:cubicBezTo>
                  <a:pt x="73" y="321"/>
                  <a:pt x="83" y="312"/>
                  <a:pt x="92" y="312"/>
                </a:cubicBezTo>
                <a:cubicBezTo>
                  <a:pt x="1291" y="312"/>
                  <a:pt x="1291" y="312"/>
                  <a:pt x="1291" y="312"/>
                </a:cubicBezTo>
                <a:cubicBezTo>
                  <a:pt x="1310" y="312"/>
                  <a:pt x="1319" y="321"/>
                  <a:pt x="1319" y="330"/>
                </a:cubicBezTo>
                <a:lnTo>
                  <a:pt x="1319" y="110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339">
            <a:extLst>
              <a:ext uri="{FF2B5EF4-FFF2-40B4-BE49-F238E27FC236}">
                <a16:creationId xmlns:a16="http://schemas.microsoft.com/office/drawing/2014/main" id="{9460C812-487A-204B-BE24-CF76784A7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7716" y="2426530"/>
            <a:ext cx="513347" cy="513350"/>
          </a:xfrm>
          <a:custGeom>
            <a:avLst/>
            <a:gdLst>
              <a:gd name="T0" fmla="*/ 477 w 514"/>
              <a:gd name="T1" fmla="*/ 110 h 514"/>
              <a:gd name="T2" fmla="*/ 477 w 514"/>
              <a:gd name="T3" fmla="*/ 110 h 514"/>
              <a:gd name="T4" fmla="*/ 403 w 514"/>
              <a:gd name="T5" fmla="*/ 110 h 514"/>
              <a:gd name="T6" fmla="*/ 403 w 514"/>
              <a:gd name="T7" fmla="*/ 37 h 514"/>
              <a:gd name="T8" fmla="*/ 367 w 514"/>
              <a:gd name="T9" fmla="*/ 0 h 514"/>
              <a:gd name="T10" fmla="*/ 147 w 514"/>
              <a:gd name="T11" fmla="*/ 0 h 514"/>
              <a:gd name="T12" fmla="*/ 110 w 514"/>
              <a:gd name="T13" fmla="*/ 37 h 514"/>
              <a:gd name="T14" fmla="*/ 110 w 514"/>
              <a:gd name="T15" fmla="*/ 110 h 514"/>
              <a:gd name="T16" fmla="*/ 37 w 514"/>
              <a:gd name="T17" fmla="*/ 110 h 514"/>
              <a:gd name="T18" fmla="*/ 0 w 514"/>
              <a:gd name="T19" fmla="*/ 147 h 514"/>
              <a:gd name="T20" fmla="*/ 0 w 514"/>
              <a:gd name="T21" fmla="*/ 367 h 514"/>
              <a:gd name="T22" fmla="*/ 37 w 514"/>
              <a:gd name="T23" fmla="*/ 403 h 514"/>
              <a:gd name="T24" fmla="*/ 110 w 514"/>
              <a:gd name="T25" fmla="*/ 403 h 514"/>
              <a:gd name="T26" fmla="*/ 110 w 514"/>
              <a:gd name="T27" fmla="*/ 477 h 514"/>
              <a:gd name="T28" fmla="*/ 147 w 514"/>
              <a:gd name="T29" fmla="*/ 513 h 514"/>
              <a:gd name="T30" fmla="*/ 367 w 514"/>
              <a:gd name="T31" fmla="*/ 513 h 514"/>
              <a:gd name="T32" fmla="*/ 403 w 514"/>
              <a:gd name="T33" fmla="*/ 477 h 514"/>
              <a:gd name="T34" fmla="*/ 403 w 514"/>
              <a:gd name="T35" fmla="*/ 403 h 514"/>
              <a:gd name="T36" fmla="*/ 477 w 514"/>
              <a:gd name="T37" fmla="*/ 403 h 514"/>
              <a:gd name="T38" fmla="*/ 513 w 514"/>
              <a:gd name="T39" fmla="*/ 367 h 514"/>
              <a:gd name="T40" fmla="*/ 513 w 514"/>
              <a:gd name="T41" fmla="*/ 147 h 514"/>
              <a:gd name="T42" fmla="*/ 477 w 514"/>
              <a:gd name="T43" fmla="*/ 110 h 514"/>
              <a:gd name="T44" fmla="*/ 440 w 514"/>
              <a:gd name="T45" fmla="*/ 330 h 514"/>
              <a:gd name="T46" fmla="*/ 440 w 514"/>
              <a:gd name="T47" fmla="*/ 330 h 514"/>
              <a:gd name="T48" fmla="*/ 367 w 514"/>
              <a:gd name="T49" fmla="*/ 330 h 514"/>
              <a:gd name="T50" fmla="*/ 330 w 514"/>
              <a:gd name="T51" fmla="*/ 367 h 514"/>
              <a:gd name="T52" fmla="*/ 330 w 514"/>
              <a:gd name="T53" fmla="*/ 440 h 514"/>
              <a:gd name="T54" fmla="*/ 184 w 514"/>
              <a:gd name="T55" fmla="*/ 440 h 514"/>
              <a:gd name="T56" fmla="*/ 184 w 514"/>
              <a:gd name="T57" fmla="*/ 367 h 514"/>
              <a:gd name="T58" fmla="*/ 147 w 514"/>
              <a:gd name="T59" fmla="*/ 330 h 514"/>
              <a:gd name="T60" fmla="*/ 74 w 514"/>
              <a:gd name="T61" fmla="*/ 330 h 514"/>
              <a:gd name="T62" fmla="*/ 74 w 514"/>
              <a:gd name="T63" fmla="*/ 183 h 514"/>
              <a:gd name="T64" fmla="*/ 147 w 514"/>
              <a:gd name="T65" fmla="*/ 183 h 514"/>
              <a:gd name="T66" fmla="*/ 184 w 514"/>
              <a:gd name="T67" fmla="*/ 147 h 514"/>
              <a:gd name="T68" fmla="*/ 184 w 514"/>
              <a:gd name="T69" fmla="*/ 74 h 514"/>
              <a:gd name="T70" fmla="*/ 330 w 514"/>
              <a:gd name="T71" fmla="*/ 74 h 514"/>
              <a:gd name="T72" fmla="*/ 330 w 514"/>
              <a:gd name="T73" fmla="*/ 147 h 514"/>
              <a:gd name="T74" fmla="*/ 367 w 514"/>
              <a:gd name="T75" fmla="*/ 183 h 514"/>
              <a:gd name="T76" fmla="*/ 440 w 514"/>
              <a:gd name="T77" fmla="*/ 183 h 514"/>
              <a:gd name="T78" fmla="*/ 440 w 514"/>
              <a:gd name="T79" fmla="*/ 330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4" h="514">
                <a:moveTo>
                  <a:pt x="477" y="110"/>
                </a:moveTo>
                <a:lnTo>
                  <a:pt x="477" y="110"/>
                </a:lnTo>
                <a:cubicBezTo>
                  <a:pt x="403" y="110"/>
                  <a:pt x="403" y="110"/>
                  <a:pt x="403" y="110"/>
                </a:cubicBezTo>
                <a:cubicBezTo>
                  <a:pt x="403" y="37"/>
                  <a:pt x="403" y="37"/>
                  <a:pt x="403" y="37"/>
                </a:cubicBezTo>
                <a:cubicBezTo>
                  <a:pt x="403" y="19"/>
                  <a:pt x="385" y="0"/>
                  <a:pt x="367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29" y="0"/>
                  <a:pt x="110" y="19"/>
                  <a:pt x="110" y="37"/>
                </a:cubicBezTo>
                <a:cubicBezTo>
                  <a:pt x="110" y="110"/>
                  <a:pt x="110" y="110"/>
                  <a:pt x="110" y="110"/>
                </a:cubicBezTo>
                <a:cubicBezTo>
                  <a:pt x="37" y="110"/>
                  <a:pt x="37" y="110"/>
                  <a:pt x="37" y="110"/>
                </a:cubicBezTo>
                <a:cubicBezTo>
                  <a:pt x="19" y="110"/>
                  <a:pt x="0" y="128"/>
                  <a:pt x="0" y="147"/>
                </a:cubicBezTo>
                <a:cubicBezTo>
                  <a:pt x="0" y="367"/>
                  <a:pt x="0" y="367"/>
                  <a:pt x="0" y="367"/>
                </a:cubicBezTo>
                <a:cubicBezTo>
                  <a:pt x="0" y="385"/>
                  <a:pt x="19" y="403"/>
                  <a:pt x="37" y="403"/>
                </a:cubicBezTo>
                <a:cubicBezTo>
                  <a:pt x="110" y="403"/>
                  <a:pt x="110" y="403"/>
                  <a:pt x="110" y="403"/>
                </a:cubicBezTo>
                <a:cubicBezTo>
                  <a:pt x="110" y="477"/>
                  <a:pt x="110" y="477"/>
                  <a:pt x="110" y="477"/>
                </a:cubicBezTo>
                <a:cubicBezTo>
                  <a:pt x="110" y="495"/>
                  <a:pt x="129" y="513"/>
                  <a:pt x="147" y="513"/>
                </a:cubicBezTo>
                <a:cubicBezTo>
                  <a:pt x="367" y="513"/>
                  <a:pt x="367" y="513"/>
                  <a:pt x="367" y="513"/>
                </a:cubicBezTo>
                <a:cubicBezTo>
                  <a:pt x="385" y="513"/>
                  <a:pt x="403" y="495"/>
                  <a:pt x="403" y="477"/>
                </a:cubicBezTo>
                <a:cubicBezTo>
                  <a:pt x="403" y="403"/>
                  <a:pt x="403" y="403"/>
                  <a:pt x="403" y="403"/>
                </a:cubicBezTo>
                <a:cubicBezTo>
                  <a:pt x="477" y="403"/>
                  <a:pt x="477" y="403"/>
                  <a:pt x="477" y="403"/>
                </a:cubicBezTo>
                <a:cubicBezTo>
                  <a:pt x="495" y="403"/>
                  <a:pt x="513" y="385"/>
                  <a:pt x="513" y="367"/>
                </a:cubicBezTo>
                <a:cubicBezTo>
                  <a:pt x="513" y="147"/>
                  <a:pt x="513" y="147"/>
                  <a:pt x="513" y="147"/>
                </a:cubicBezTo>
                <a:cubicBezTo>
                  <a:pt x="513" y="128"/>
                  <a:pt x="495" y="110"/>
                  <a:pt x="477" y="110"/>
                </a:cubicBezTo>
                <a:close/>
                <a:moveTo>
                  <a:pt x="440" y="330"/>
                </a:moveTo>
                <a:lnTo>
                  <a:pt x="440" y="330"/>
                </a:lnTo>
                <a:cubicBezTo>
                  <a:pt x="367" y="330"/>
                  <a:pt x="367" y="330"/>
                  <a:pt x="367" y="330"/>
                </a:cubicBezTo>
                <a:cubicBezTo>
                  <a:pt x="349" y="330"/>
                  <a:pt x="330" y="348"/>
                  <a:pt x="330" y="367"/>
                </a:cubicBezTo>
                <a:cubicBezTo>
                  <a:pt x="330" y="440"/>
                  <a:pt x="330" y="440"/>
                  <a:pt x="330" y="440"/>
                </a:cubicBezTo>
                <a:cubicBezTo>
                  <a:pt x="184" y="440"/>
                  <a:pt x="184" y="440"/>
                  <a:pt x="184" y="440"/>
                </a:cubicBezTo>
                <a:cubicBezTo>
                  <a:pt x="184" y="367"/>
                  <a:pt x="184" y="367"/>
                  <a:pt x="184" y="367"/>
                </a:cubicBezTo>
                <a:cubicBezTo>
                  <a:pt x="184" y="348"/>
                  <a:pt x="165" y="330"/>
                  <a:pt x="147" y="330"/>
                </a:cubicBezTo>
                <a:cubicBezTo>
                  <a:pt x="74" y="330"/>
                  <a:pt x="74" y="330"/>
                  <a:pt x="74" y="330"/>
                </a:cubicBezTo>
                <a:cubicBezTo>
                  <a:pt x="74" y="183"/>
                  <a:pt x="74" y="183"/>
                  <a:pt x="74" y="183"/>
                </a:cubicBezTo>
                <a:cubicBezTo>
                  <a:pt x="147" y="183"/>
                  <a:pt x="147" y="183"/>
                  <a:pt x="147" y="183"/>
                </a:cubicBezTo>
                <a:cubicBezTo>
                  <a:pt x="165" y="183"/>
                  <a:pt x="184" y="165"/>
                  <a:pt x="184" y="147"/>
                </a:cubicBezTo>
                <a:cubicBezTo>
                  <a:pt x="184" y="74"/>
                  <a:pt x="184" y="74"/>
                  <a:pt x="184" y="74"/>
                </a:cubicBezTo>
                <a:cubicBezTo>
                  <a:pt x="330" y="74"/>
                  <a:pt x="330" y="74"/>
                  <a:pt x="330" y="74"/>
                </a:cubicBezTo>
                <a:cubicBezTo>
                  <a:pt x="330" y="147"/>
                  <a:pt x="330" y="147"/>
                  <a:pt x="330" y="147"/>
                </a:cubicBezTo>
                <a:cubicBezTo>
                  <a:pt x="330" y="165"/>
                  <a:pt x="349" y="183"/>
                  <a:pt x="367" y="183"/>
                </a:cubicBezTo>
                <a:cubicBezTo>
                  <a:pt x="440" y="183"/>
                  <a:pt x="440" y="183"/>
                  <a:pt x="440" y="183"/>
                </a:cubicBezTo>
                <a:lnTo>
                  <a:pt x="440" y="33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340">
            <a:extLst>
              <a:ext uri="{FF2B5EF4-FFF2-40B4-BE49-F238E27FC236}">
                <a16:creationId xmlns:a16="http://schemas.microsoft.com/office/drawing/2014/main" id="{6C9432D7-61B5-5547-AC61-D5F72C88A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2923" y="4743180"/>
            <a:ext cx="811706" cy="1377705"/>
          </a:xfrm>
          <a:custGeom>
            <a:avLst/>
            <a:gdLst>
              <a:gd name="T0" fmla="*/ 733 w 816"/>
              <a:gd name="T1" fmla="*/ 376 h 1384"/>
              <a:gd name="T2" fmla="*/ 733 w 816"/>
              <a:gd name="T3" fmla="*/ 376 h 1384"/>
              <a:gd name="T4" fmla="*/ 632 w 816"/>
              <a:gd name="T5" fmla="*/ 376 h 1384"/>
              <a:gd name="T6" fmla="*/ 632 w 816"/>
              <a:gd name="T7" fmla="*/ 202 h 1384"/>
              <a:gd name="T8" fmla="*/ 669 w 816"/>
              <a:gd name="T9" fmla="*/ 202 h 1384"/>
              <a:gd name="T10" fmla="*/ 705 w 816"/>
              <a:gd name="T11" fmla="*/ 165 h 1384"/>
              <a:gd name="T12" fmla="*/ 669 w 816"/>
              <a:gd name="T13" fmla="*/ 129 h 1384"/>
              <a:gd name="T14" fmla="*/ 632 w 816"/>
              <a:gd name="T15" fmla="*/ 129 h 1384"/>
              <a:gd name="T16" fmla="*/ 632 w 816"/>
              <a:gd name="T17" fmla="*/ 28 h 1384"/>
              <a:gd name="T18" fmla="*/ 604 w 816"/>
              <a:gd name="T19" fmla="*/ 0 h 1384"/>
              <a:gd name="T20" fmla="*/ 220 w 816"/>
              <a:gd name="T21" fmla="*/ 0 h 1384"/>
              <a:gd name="T22" fmla="*/ 183 w 816"/>
              <a:gd name="T23" fmla="*/ 28 h 1384"/>
              <a:gd name="T24" fmla="*/ 183 w 816"/>
              <a:gd name="T25" fmla="*/ 129 h 1384"/>
              <a:gd name="T26" fmla="*/ 146 w 816"/>
              <a:gd name="T27" fmla="*/ 129 h 1384"/>
              <a:gd name="T28" fmla="*/ 119 w 816"/>
              <a:gd name="T29" fmla="*/ 165 h 1384"/>
              <a:gd name="T30" fmla="*/ 146 w 816"/>
              <a:gd name="T31" fmla="*/ 202 h 1384"/>
              <a:gd name="T32" fmla="*/ 183 w 816"/>
              <a:gd name="T33" fmla="*/ 202 h 1384"/>
              <a:gd name="T34" fmla="*/ 183 w 816"/>
              <a:gd name="T35" fmla="*/ 376 h 1384"/>
              <a:gd name="T36" fmla="*/ 92 w 816"/>
              <a:gd name="T37" fmla="*/ 376 h 1384"/>
              <a:gd name="T38" fmla="*/ 0 w 816"/>
              <a:gd name="T39" fmla="*/ 467 h 1384"/>
              <a:gd name="T40" fmla="*/ 0 w 816"/>
              <a:gd name="T41" fmla="*/ 1292 h 1384"/>
              <a:gd name="T42" fmla="*/ 92 w 816"/>
              <a:gd name="T43" fmla="*/ 1383 h 1384"/>
              <a:gd name="T44" fmla="*/ 733 w 816"/>
              <a:gd name="T45" fmla="*/ 1383 h 1384"/>
              <a:gd name="T46" fmla="*/ 815 w 816"/>
              <a:gd name="T47" fmla="*/ 1292 h 1384"/>
              <a:gd name="T48" fmla="*/ 815 w 816"/>
              <a:gd name="T49" fmla="*/ 467 h 1384"/>
              <a:gd name="T50" fmla="*/ 733 w 816"/>
              <a:gd name="T51" fmla="*/ 376 h 1384"/>
              <a:gd name="T52" fmla="*/ 256 w 816"/>
              <a:gd name="T53" fmla="*/ 64 h 1384"/>
              <a:gd name="T54" fmla="*/ 256 w 816"/>
              <a:gd name="T55" fmla="*/ 64 h 1384"/>
              <a:gd name="T56" fmla="*/ 568 w 816"/>
              <a:gd name="T57" fmla="*/ 64 h 1384"/>
              <a:gd name="T58" fmla="*/ 568 w 816"/>
              <a:gd name="T59" fmla="*/ 129 h 1384"/>
              <a:gd name="T60" fmla="*/ 256 w 816"/>
              <a:gd name="T61" fmla="*/ 129 h 1384"/>
              <a:gd name="T62" fmla="*/ 256 w 816"/>
              <a:gd name="T63" fmla="*/ 64 h 1384"/>
              <a:gd name="T64" fmla="*/ 256 w 816"/>
              <a:gd name="T65" fmla="*/ 202 h 1384"/>
              <a:gd name="T66" fmla="*/ 256 w 816"/>
              <a:gd name="T67" fmla="*/ 202 h 1384"/>
              <a:gd name="T68" fmla="*/ 568 w 816"/>
              <a:gd name="T69" fmla="*/ 202 h 1384"/>
              <a:gd name="T70" fmla="*/ 568 w 816"/>
              <a:gd name="T71" fmla="*/ 376 h 1384"/>
              <a:gd name="T72" fmla="*/ 256 w 816"/>
              <a:gd name="T73" fmla="*/ 376 h 1384"/>
              <a:gd name="T74" fmla="*/ 256 w 816"/>
              <a:gd name="T75" fmla="*/ 202 h 1384"/>
              <a:gd name="T76" fmla="*/ 751 w 816"/>
              <a:gd name="T77" fmla="*/ 1292 h 1384"/>
              <a:gd name="T78" fmla="*/ 751 w 816"/>
              <a:gd name="T79" fmla="*/ 1292 h 1384"/>
              <a:gd name="T80" fmla="*/ 733 w 816"/>
              <a:gd name="T81" fmla="*/ 1310 h 1384"/>
              <a:gd name="T82" fmla="*/ 92 w 816"/>
              <a:gd name="T83" fmla="*/ 1310 h 1384"/>
              <a:gd name="T84" fmla="*/ 73 w 816"/>
              <a:gd name="T85" fmla="*/ 1292 h 1384"/>
              <a:gd name="T86" fmla="*/ 73 w 816"/>
              <a:gd name="T87" fmla="*/ 467 h 1384"/>
              <a:gd name="T88" fmla="*/ 92 w 816"/>
              <a:gd name="T89" fmla="*/ 449 h 1384"/>
              <a:gd name="T90" fmla="*/ 220 w 816"/>
              <a:gd name="T91" fmla="*/ 449 h 1384"/>
              <a:gd name="T92" fmla="*/ 604 w 816"/>
              <a:gd name="T93" fmla="*/ 449 h 1384"/>
              <a:gd name="T94" fmla="*/ 733 w 816"/>
              <a:gd name="T95" fmla="*/ 449 h 1384"/>
              <a:gd name="T96" fmla="*/ 751 w 816"/>
              <a:gd name="T97" fmla="*/ 467 h 1384"/>
              <a:gd name="T98" fmla="*/ 751 w 816"/>
              <a:gd name="T99" fmla="*/ 1292 h 1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16" h="1384">
                <a:moveTo>
                  <a:pt x="733" y="376"/>
                </a:moveTo>
                <a:lnTo>
                  <a:pt x="733" y="376"/>
                </a:lnTo>
                <a:cubicBezTo>
                  <a:pt x="632" y="376"/>
                  <a:pt x="632" y="376"/>
                  <a:pt x="632" y="376"/>
                </a:cubicBezTo>
                <a:cubicBezTo>
                  <a:pt x="632" y="202"/>
                  <a:pt x="632" y="202"/>
                  <a:pt x="632" y="202"/>
                </a:cubicBezTo>
                <a:cubicBezTo>
                  <a:pt x="669" y="202"/>
                  <a:pt x="669" y="202"/>
                  <a:pt x="669" y="202"/>
                </a:cubicBezTo>
                <a:cubicBezTo>
                  <a:pt x="687" y="202"/>
                  <a:pt x="705" y="183"/>
                  <a:pt x="705" y="165"/>
                </a:cubicBezTo>
                <a:cubicBezTo>
                  <a:pt x="705" y="147"/>
                  <a:pt x="687" y="129"/>
                  <a:pt x="669" y="129"/>
                </a:cubicBezTo>
                <a:cubicBezTo>
                  <a:pt x="632" y="129"/>
                  <a:pt x="632" y="129"/>
                  <a:pt x="632" y="129"/>
                </a:cubicBezTo>
                <a:cubicBezTo>
                  <a:pt x="632" y="28"/>
                  <a:pt x="632" y="28"/>
                  <a:pt x="632" y="28"/>
                </a:cubicBezTo>
                <a:cubicBezTo>
                  <a:pt x="632" y="10"/>
                  <a:pt x="623" y="0"/>
                  <a:pt x="604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01" y="0"/>
                  <a:pt x="183" y="10"/>
                  <a:pt x="183" y="28"/>
                </a:cubicBezTo>
                <a:cubicBezTo>
                  <a:pt x="183" y="129"/>
                  <a:pt x="183" y="129"/>
                  <a:pt x="183" y="129"/>
                </a:cubicBezTo>
                <a:cubicBezTo>
                  <a:pt x="146" y="129"/>
                  <a:pt x="146" y="129"/>
                  <a:pt x="146" y="129"/>
                </a:cubicBezTo>
                <a:cubicBezTo>
                  <a:pt x="128" y="129"/>
                  <a:pt x="119" y="147"/>
                  <a:pt x="119" y="165"/>
                </a:cubicBezTo>
                <a:cubicBezTo>
                  <a:pt x="119" y="183"/>
                  <a:pt x="128" y="202"/>
                  <a:pt x="146" y="202"/>
                </a:cubicBezTo>
                <a:cubicBezTo>
                  <a:pt x="183" y="202"/>
                  <a:pt x="183" y="202"/>
                  <a:pt x="183" y="202"/>
                </a:cubicBezTo>
                <a:cubicBezTo>
                  <a:pt x="183" y="376"/>
                  <a:pt x="183" y="376"/>
                  <a:pt x="183" y="376"/>
                </a:cubicBezTo>
                <a:cubicBezTo>
                  <a:pt x="92" y="376"/>
                  <a:pt x="92" y="376"/>
                  <a:pt x="92" y="376"/>
                </a:cubicBezTo>
                <a:cubicBezTo>
                  <a:pt x="36" y="376"/>
                  <a:pt x="0" y="413"/>
                  <a:pt x="0" y="467"/>
                </a:cubicBezTo>
                <a:cubicBezTo>
                  <a:pt x="0" y="1292"/>
                  <a:pt x="0" y="1292"/>
                  <a:pt x="0" y="1292"/>
                </a:cubicBezTo>
                <a:cubicBezTo>
                  <a:pt x="0" y="1337"/>
                  <a:pt x="36" y="1383"/>
                  <a:pt x="92" y="1383"/>
                </a:cubicBezTo>
                <a:cubicBezTo>
                  <a:pt x="733" y="1383"/>
                  <a:pt x="733" y="1383"/>
                  <a:pt x="733" y="1383"/>
                </a:cubicBezTo>
                <a:cubicBezTo>
                  <a:pt x="779" y="1383"/>
                  <a:pt x="815" y="1337"/>
                  <a:pt x="815" y="1292"/>
                </a:cubicBezTo>
                <a:cubicBezTo>
                  <a:pt x="815" y="467"/>
                  <a:pt x="815" y="467"/>
                  <a:pt x="815" y="467"/>
                </a:cubicBezTo>
                <a:cubicBezTo>
                  <a:pt x="815" y="413"/>
                  <a:pt x="779" y="376"/>
                  <a:pt x="733" y="376"/>
                </a:cubicBezTo>
                <a:close/>
                <a:moveTo>
                  <a:pt x="256" y="64"/>
                </a:moveTo>
                <a:lnTo>
                  <a:pt x="256" y="64"/>
                </a:lnTo>
                <a:cubicBezTo>
                  <a:pt x="568" y="64"/>
                  <a:pt x="568" y="64"/>
                  <a:pt x="568" y="64"/>
                </a:cubicBezTo>
                <a:cubicBezTo>
                  <a:pt x="568" y="129"/>
                  <a:pt x="568" y="129"/>
                  <a:pt x="568" y="129"/>
                </a:cubicBezTo>
                <a:cubicBezTo>
                  <a:pt x="256" y="129"/>
                  <a:pt x="256" y="129"/>
                  <a:pt x="256" y="129"/>
                </a:cubicBezTo>
                <a:lnTo>
                  <a:pt x="256" y="64"/>
                </a:lnTo>
                <a:close/>
                <a:moveTo>
                  <a:pt x="256" y="202"/>
                </a:moveTo>
                <a:lnTo>
                  <a:pt x="256" y="202"/>
                </a:lnTo>
                <a:cubicBezTo>
                  <a:pt x="568" y="202"/>
                  <a:pt x="568" y="202"/>
                  <a:pt x="568" y="202"/>
                </a:cubicBezTo>
                <a:cubicBezTo>
                  <a:pt x="568" y="376"/>
                  <a:pt x="568" y="376"/>
                  <a:pt x="568" y="376"/>
                </a:cubicBezTo>
                <a:cubicBezTo>
                  <a:pt x="256" y="376"/>
                  <a:pt x="256" y="376"/>
                  <a:pt x="256" y="376"/>
                </a:cubicBezTo>
                <a:lnTo>
                  <a:pt x="256" y="202"/>
                </a:lnTo>
                <a:close/>
                <a:moveTo>
                  <a:pt x="751" y="1292"/>
                </a:moveTo>
                <a:lnTo>
                  <a:pt x="751" y="1292"/>
                </a:lnTo>
                <a:cubicBezTo>
                  <a:pt x="751" y="1301"/>
                  <a:pt x="742" y="1310"/>
                  <a:pt x="733" y="1310"/>
                </a:cubicBezTo>
                <a:cubicBezTo>
                  <a:pt x="92" y="1310"/>
                  <a:pt x="92" y="1310"/>
                  <a:pt x="92" y="1310"/>
                </a:cubicBezTo>
                <a:cubicBezTo>
                  <a:pt x="82" y="1310"/>
                  <a:pt x="73" y="1301"/>
                  <a:pt x="73" y="1292"/>
                </a:cubicBezTo>
                <a:cubicBezTo>
                  <a:pt x="73" y="467"/>
                  <a:pt x="73" y="467"/>
                  <a:pt x="73" y="467"/>
                </a:cubicBezTo>
                <a:cubicBezTo>
                  <a:pt x="73" y="449"/>
                  <a:pt x="82" y="449"/>
                  <a:pt x="92" y="449"/>
                </a:cubicBezTo>
                <a:cubicBezTo>
                  <a:pt x="220" y="449"/>
                  <a:pt x="220" y="449"/>
                  <a:pt x="220" y="449"/>
                </a:cubicBezTo>
                <a:cubicBezTo>
                  <a:pt x="604" y="449"/>
                  <a:pt x="604" y="449"/>
                  <a:pt x="604" y="449"/>
                </a:cubicBezTo>
                <a:cubicBezTo>
                  <a:pt x="733" y="449"/>
                  <a:pt x="733" y="449"/>
                  <a:pt x="733" y="449"/>
                </a:cubicBezTo>
                <a:cubicBezTo>
                  <a:pt x="742" y="449"/>
                  <a:pt x="751" y="449"/>
                  <a:pt x="751" y="467"/>
                </a:cubicBezTo>
                <a:lnTo>
                  <a:pt x="751" y="129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341">
            <a:extLst>
              <a:ext uri="{FF2B5EF4-FFF2-40B4-BE49-F238E27FC236}">
                <a16:creationId xmlns:a16="http://schemas.microsoft.com/office/drawing/2014/main" id="{C2EC7A84-95BF-B340-BC55-11C70598A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56491" y="5361832"/>
            <a:ext cx="513347" cy="513347"/>
          </a:xfrm>
          <a:custGeom>
            <a:avLst/>
            <a:gdLst>
              <a:gd name="T0" fmla="*/ 448 w 514"/>
              <a:gd name="T1" fmla="*/ 137 h 514"/>
              <a:gd name="T2" fmla="*/ 448 w 514"/>
              <a:gd name="T3" fmla="*/ 137 h 514"/>
              <a:gd name="T4" fmla="*/ 375 w 514"/>
              <a:gd name="T5" fmla="*/ 137 h 514"/>
              <a:gd name="T6" fmla="*/ 375 w 514"/>
              <a:gd name="T7" fmla="*/ 64 h 514"/>
              <a:gd name="T8" fmla="*/ 302 w 514"/>
              <a:gd name="T9" fmla="*/ 0 h 514"/>
              <a:gd name="T10" fmla="*/ 210 w 514"/>
              <a:gd name="T11" fmla="*/ 0 h 514"/>
              <a:gd name="T12" fmla="*/ 137 w 514"/>
              <a:gd name="T13" fmla="*/ 64 h 514"/>
              <a:gd name="T14" fmla="*/ 137 w 514"/>
              <a:gd name="T15" fmla="*/ 137 h 514"/>
              <a:gd name="T16" fmla="*/ 64 w 514"/>
              <a:gd name="T17" fmla="*/ 137 h 514"/>
              <a:gd name="T18" fmla="*/ 0 w 514"/>
              <a:gd name="T19" fmla="*/ 211 h 514"/>
              <a:gd name="T20" fmla="*/ 0 w 514"/>
              <a:gd name="T21" fmla="*/ 302 h 514"/>
              <a:gd name="T22" fmla="*/ 64 w 514"/>
              <a:gd name="T23" fmla="*/ 366 h 514"/>
              <a:gd name="T24" fmla="*/ 137 w 514"/>
              <a:gd name="T25" fmla="*/ 366 h 514"/>
              <a:gd name="T26" fmla="*/ 137 w 514"/>
              <a:gd name="T27" fmla="*/ 440 h 514"/>
              <a:gd name="T28" fmla="*/ 210 w 514"/>
              <a:gd name="T29" fmla="*/ 513 h 514"/>
              <a:gd name="T30" fmla="*/ 302 w 514"/>
              <a:gd name="T31" fmla="*/ 513 h 514"/>
              <a:gd name="T32" fmla="*/ 375 w 514"/>
              <a:gd name="T33" fmla="*/ 440 h 514"/>
              <a:gd name="T34" fmla="*/ 375 w 514"/>
              <a:gd name="T35" fmla="*/ 366 h 514"/>
              <a:gd name="T36" fmla="*/ 448 w 514"/>
              <a:gd name="T37" fmla="*/ 366 h 514"/>
              <a:gd name="T38" fmla="*/ 513 w 514"/>
              <a:gd name="T39" fmla="*/ 302 h 514"/>
              <a:gd name="T40" fmla="*/ 513 w 514"/>
              <a:gd name="T41" fmla="*/ 211 h 514"/>
              <a:gd name="T42" fmla="*/ 448 w 514"/>
              <a:gd name="T43" fmla="*/ 137 h 514"/>
              <a:gd name="T44" fmla="*/ 448 w 514"/>
              <a:gd name="T45" fmla="*/ 302 h 514"/>
              <a:gd name="T46" fmla="*/ 448 w 514"/>
              <a:gd name="T47" fmla="*/ 302 h 514"/>
              <a:gd name="T48" fmla="*/ 302 w 514"/>
              <a:gd name="T49" fmla="*/ 302 h 514"/>
              <a:gd name="T50" fmla="*/ 302 w 514"/>
              <a:gd name="T51" fmla="*/ 440 h 514"/>
              <a:gd name="T52" fmla="*/ 210 w 514"/>
              <a:gd name="T53" fmla="*/ 440 h 514"/>
              <a:gd name="T54" fmla="*/ 210 w 514"/>
              <a:gd name="T55" fmla="*/ 302 h 514"/>
              <a:gd name="T56" fmla="*/ 64 w 514"/>
              <a:gd name="T57" fmla="*/ 302 h 514"/>
              <a:gd name="T58" fmla="*/ 64 w 514"/>
              <a:gd name="T59" fmla="*/ 211 h 514"/>
              <a:gd name="T60" fmla="*/ 210 w 514"/>
              <a:gd name="T61" fmla="*/ 211 h 514"/>
              <a:gd name="T62" fmla="*/ 210 w 514"/>
              <a:gd name="T63" fmla="*/ 64 h 514"/>
              <a:gd name="T64" fmla="*/ 302 w 514"/>
              <a:gd name="T65" fmla="*/ 64 h 514"/>
              <a:gd name="T66" fmla="*/ 302 w 514"/>
              <a:gd name="T67" fmla="*/ 211 h 514"/>
              <a:gd name="T68" fmla="*/ 448 w 514"/>
              <a:gd name="T69" fmla="*/ 211 h 514"/>
              <a:gd name="T70" fmla="*/ 448 w 514"/>
              <a:gd name="T71" fmla="*/ 302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14" h="514">
                <a:moveTo>
                  <a:pt x="448" y="137"/>
                </a:moveTo>
                <a:lnTo>
                  <a:pt x="448" y="137"/>
                </a:lnTo>
                <a:cubicBezTo>
                  <a:pt x="375" y="137"/>
                  <a:pt x="375" y="137"/>
                  <a:pt x="375" y="137"/>
                </a:cubicBezTo>
                <a:cubicBezTo>
                  <a:pt x="375" y="64"/>
                  <a:pt x="375" y="64"/>
                  <a:pt x="375" y="64"/>
                </a:cubicBezTo>
                <a:cubicBezTo>
                  <a:pt x="375" y="28"/>
                  <a:pt x="339" y="0"/>
                  <a:pt x="302" y="0"/>
                </a:cubicBezTo>
                <a:cubicBezTo>
                  <a:pt x="210" y="0"/>
                  <a:pt x="210" y="0"/>
                  <a:pt x="210" y="0"/>
                </a:cubicBezTo>
                <a:cubicBezTo>
                  <a:pt x="174" y="0"/>
                  <a:pt x="137" y="28"/>
                  <a:pt x="137" y="64"/>
                </a:cubicBezTo>
                <a:cubicBezTo>
                  <a:pt x="137" y="137"/>
                  <a:pt x="137" y="137"/>
                  <a:pt x="137" y="137"/>
                </a:cubicBezTo>
                <a:cubicBezTo>
                  <a:pt x="64" y="137"/>
                  <a:pt x="64" y="137"/>
                  <a:pt x="64" y="137"/>
                </a:cubicBezTo>
                <a:cubicBezTo>
                  <a:pt x="27" y="137"/>
                  <a:pt x="0" y="165"/>
                  <a:pt x="0" y="211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39"/>
                  <a:pt x="27" y="366"/>
                  <a:pt x="64" y="366"/>
                </a:cubicBezTo>
                <a:cubicBezTo>
                  <a:pt x="137" y="366"/>
                  <a:pt x="137" y="366"/>
                  <a:pt x="137" y="366"/>
                </a:cubicBezTo>
                <a:cubicBezTo>
                  <a:pt x="137" y="440"/>
                  <a:pt x="137" y="440"/>
                  <a:pt x="137" y="440"/>
                </a:cubicBezTo>
                <a:cubicBezTo>
                  <a:pt x="137" y="486"/>
                  <a:pt x="174" y="513"/>
                  <a:pt x="210" y="513"/>
                </a:cubicBezTo>
                <a:cubicBezTo>
                  <a:pt x="302" y="513"/>
                  <a:pt x="302" y="513"/>
                  <a:pt x="302" y="513"/>
                </a:cubicBezTo>
                <a:cubicBezTo>
                  <a:pt x="339" y="513"/>
                  <a:pt x="375" y="486"/>
                  <a:pt x="375" y="440"/>
                </a:cubicBezTo>
                <a:cubicBezTo>
                  <a:pt x="375" y="366"/>
                  <a:pt x="375" y="366"/>
                  <a:pt x="375" y="366"/>
                </a:cubicBezTo>
                <a:cubicBezTo>
                  <a:pt x="448" y="366"/>
                  <a:pt x="448" y="366"/>
                  <a:pt x="448" y="366"/>
                </a:cubicBezTo>
                <a:cubicBezTo>
                  <a:pt x="485" y="366"/>
                  <a:pt x="513" y="339"/>
                  <a:pt x="513" y="302"/>
                </a:cubicBezTo>
                <a:cubicBezTo>
                  <a:pt x="513" y="211"/>
                  <a:pt x="513" y="211"/>
                  <a:pt x="513" y="211"/>
                </a:cubicBezTo>
                <a:cubicBezTo>
                  <a:pt x="513" y="165"/>
                  <a:pt x="485" y="137"/>
                  <a:pt x="448" y="137"/>
                </a:cubicBezTo>
                <a:close/>
                <a:moveTo>
                  <a:pt x="448" y="302"/>
                </a:moveTo>
                <a:lnTo>
                  <a:pt x="448" y="302"/>
                </a:lnTo>
                <a:cubicBezTo>
                  <a:pt x="302" y="302"/>
                  <a:pt x="302" y="302"/>
                  <a:pt x="302" y="302"/>
                </a:cubicBezTo>
                <a:cubicBezTo>
                  <a:pt x="302" y="440"/>
                  <a:pt x="302" y="440"/>
                  <a:pt x="302" y="440"/>
                </a:cubicBezTo>
                <a:cubicBezTo>
                  <a:pt x="210" y="440"/>
                  <a:pt x="210" y="440"/>
                  <a:pt x="210" y="440"/>
                </a:cubicBezTo>
                <a:cubicBezTo>
                  <a:pt x="210" y="302"/>
                  <a:pt x="210" y="302"/>
                  <a:pt x="210" y="302"/>
                </a:cubicBezTo>
                <a:cubicBezTo>
                  <a:pt x="64" y="302"/>
                  <a:pt x="64" y="302"/>
                  <a:pt x="64" y="302"/>
                </a:cubicBezTo>
                <a:cubicBezTo>
                  <a:pt x="64" y="211"/>
                  <a:pt x="64" y="211"/>
                  <a:pt x="64" y="211"/>
                </a:cubicBezTo>
                <a:cubicBezTo>
                  <a:pt x="210" y="211"/>
                  <a:pt x="210" y="211"/>
                  <a:pt x="210" y="211"/>
                </a:cubicBezTo>
                <a:cubicBezTo>
                  <a:pt x="210" y="64"/>
                  <a:pt x="210" y="64"/>
                  <a:pt x="210" y="64"/>
                </a:cubicBezTo>
                <a:cubicBezTo>
                  <a:pt x="302" y="64"/>
                  <a:pt x="302" y="64"/>
                  <a:pt x="302" y="64"/>
                </a:cubicBezTo>
                <a:cubicBezTo>
                  <a:pt x="302" y="211"/>
                  <a:pt x="302" y="211"/>
                  <a:pt x="302" y="211"/>
                </a:cubicBezTo>
                <a:cubicBezTo>
                  <a:pt x="448" y="211"/>
                  <a:pt x="448" y="211"/>
                  <a:pt x="448" y="211"/>
                </a:cubicBezTo>
                <a:lnTo>
                  <a:pt x="448" y="3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342">
            <a:extLst>
              <a:ext uri="{FF2B5EF4-FFF2-40B4-BE49-F238E27FC236}">
                <a16:creationId xmlns:a16="http://schemas.microsoft.com/office/drawing/2014/main" id="{0CB44404-9795-BB4A-8B37-0394A29B6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7731" y="7656543"/>
            <a:ext cx="1377705" cy="1250466"/>
          </a:xfrm>
          <a:custGeom>
            <a:avLst/>
            <a:gdLst>
              <a:gd name="T0" fmla="*/ 1383 w 1384"/>
              <a:gd name="T1" fmla="*/ 568 h 1256"/>
              <a:gd name="T2" fmla="*/ 1383 w 1384"/>
              <a:gd name="T3" fmla="*/ 568 h 1256"/>
              <a:gd name="T4" fmla="*/ 1218 w 1384"/>
              <a:gd name="T5" fmla="*/ 165 h 1256"/>
              <a:gd name="T6" fmla="*/ 824 w 1384"/>
              <a:gd name="T7" fmla="*/ 0 h 1256"/>
              <a:gd name="T8" fmla="*/ 430 w 1384"/>
              <a:gd name="T9" fmla="*/ 165 h 1256"/>
              <a:gd name="T10" fmla="*/ 403 w 1384"/>
              <a:gd name="T11" fmla="*/ 156 h 1256"/>
              <a:gd name="T12" fmla="*/ 156 w 1384"/>
              <a:gd name="T13" fmla="*/ 311 h 1256"/>
              <a:gd name="T14" fmla="*/ 0 w 1384"/>
              <a:gd name="T15" fmla="*/ 714 h 1256"/>
              <a:gd name="T16" fmla="*/ 174 w 1384"/>
              <a:gd name="T17" fmla="*/ 1099 h 1256"/>
              <a:gd name="T18" fmla="*/ 531 w 1384"/>
              <a:gd name="T19" fmla="*/ 1255 h 1256"/>
              <a:gd name="T20" fmla="*/ 559 w 1384"/>
              <a:gd name="T21" fmla="*/ 1255 h 1256"/>
              <a:gd name="T22" fmla="*/ 898 w 1384"/>
              <a:gd name="T23" fmla="*/ 1145 h 1256"/>
              <a:gd name="T24" fmla="*/ 907 w 1384"/>
              <a:gd name="T25" fmla="*/ 1117 h 1256"/>
              <a:gd name="T26" fmla="*/ 1218 w 1384"/>
              <a:gd name="T27" fmla="*/ 961 h 1256"/>
              <a:gd name="T28" fmla="*/ 1383 w 1384"/>
              <a:gd name="T29" fmla="*/ 568 h 1256"/>
              <a:gd name="T30" fmla="*/ 1200 w 1384"/>
              <a:gd name="T31" fmla="*/ 247 h 1256"/>
              <a:gd name="T32" fmla="*/ 1200 w 1384"/>
              <a:gd name="T33" fmla="*/ 247 h 1256"/>
              <a:gd name="T34" fmla="*/ 504 w 1384"/>
              <a:gd name="T35" fmla="*/ 934 h 1256"/>
              <a:gd name="T36" fmla="*/ 476 w 1384"/>
              <a:gd name="T37" fmla="*/ 916 h 1256"/>
              <a:gd name="T38" fmla="*/ 449 w 1384"/>
              <a:gd name="T39" fmla="*/ 888 h 1256"/>
              <a:gd name="T40" fmla="*/ 1145 w 1384"/>
              <a:gd name="T41" fmla="*/ 192 h 1256"/>
              <a:gd name="T42" fmla="*/ 1172 w 1384"/>
              <a:gd name="T43" fmla="*/ 220 h 1256"/>
              <a:gd name="T44" fmla="*/ 1200 w 1384"/>
              <a:gd name="T45" fmla="*/ 247 h 1256"/>
              <a:gd name="T46" fmla="*/ 824 w 1384"/>
              <a:gd name="T47" fmla="*/ 73 h 1256"/>
              <a:gd name="T48" fmla="*/ 824 w 1384"/>
              <a:gd name="T49" fmla="*/ 73 h 1256"/>
              <a:gd name="T50" fmla="*/ 1090 w 1384"/>
              <a:gd name="T51" fmla="*/ 146 h 1256"/>
              <a:gd name="T52" fmla="*/ 412 w 1384"/>
              <a:gd name="T53" fmla="*/ 833 h 1256"/>
              <a:gd name="T54" fmla="*/ 330 w 1384"/>
              <a:gd name="T55" fmla="*/ 568 h 1256"/>
              <a:gd name="T56" fmla="*/ 476 w 1384"/>
              <a:gd name="T57" fmla="*/ 220 h 1256"/>
              <a:gd name="T58" fmla="*/ 824 w 1384"/>
              <a:gd name="T59" fmla="*/ 73 h 1256"/>
              <a:gd name="T60" fmla="*/ 73 w 1384"/>
              <a:gd name="T61" fmla="*/ 705 h 1256"/>
              <a:gd name="T62" fmla="*/ 73 w 1384"/>
              <a:gd name="T63" fmla="*/ 705 h 1256"/>
              <a:gd name="T64" fmla="*/ 73 w 1384"/>
              <a:gd name="T65" fmla="*/ 678 h 1256"/>
              <a:gd name="T66" fmla="*/ 275 w 1384"/>
              <a:gd name="T67" fmla="*/ 668 h 1256"/>
              <a:gd name="T68" fmla="*/ 293 w 1384"/>
              <a:gd name="T69" fmla="*/ 741 h 1256"/>
              <a:gd name="T70" fmla="*/ 73 w 1384"/>
              <a:gd name="T71" fmla="*/ 751 h 1256"/>
              <a:gd name="T72" fmla="*/ 73 w 1384"/>
              <a:gd name="T73" fmla="*/ 705 h 1256"/>
              <a:gd name="T74" fmla="*/ 201 w 1384"/>
              <a:gd name="T75" fmla="*/ 357 h 1256"/>
              <a:gd name="T76" fmla="*/ 201 w 1384"/>
              <a:gd name="T77" fmla="*/ 357 h 1256"/>
              <a:gd name="T78" fmla="*/ 357 w 1384"/>
              <a:gd name="T79" fmla="*/ 247 h 1256"/>
              <a:gd name="T80" fmla="*/ 266 w 1384"/>
              <a:gd name="T81" fmla="*/ 568 h 1256"/>
              <a:gd name="T82" fmla="*/ 266 w 1384"/>
              <a:gd name="T83" fmla="*/ 595 h 1256"/>
              <a:gd name="T84" fmla="*/ 83 w 1384"/>
              <a:gd name="T85" fmla="*/ 604 h 1256"/>
              <a:gd name="T86" fmla="*/ 201 w 1384"/>
              <a:gd name="T87" fmla="*/ 357 h 1256"/>
              <a:gd name="T88" fmla="*/ 531 w 1384"/>
              <a:gd name="T89" fmla="*/ 1190 h 1256"/>
              <a:gd name="T90" fmla="*/ 531 w 1384"/>
              <a:gd name="T91" fmla="*/ 1190 h 1256"/>
              <a:gd name="T92" fmla="*/ 220 w 1384"/>
              <a:gd name="T93" fmla="*/ 1053 h 1256"/>
              <a:gd name="T94" fmla="*/ 83 w 1384"/>
              <a:gd name="T95" fmla="*/ 815 h 1256"/>
              <a:gd name="T96" fmla="*/ 320 w 1384"/>
              <a:gd name="T97" fmla="*/ 806 h 1256"/>
              <a:gd name="T98" fmla="*/ 421 w 1384"/>
              <a:gd name="T99" fmla="*/ 961 h 1256"/>
              <a:gd name="T100" fmla="*/ 806 w 1384"/>
              <a:gd name="T101" fmla="*/ 1126 h 1256"/>
              <a:gd name="T102" fmla="*/ 531 w 1384"/>
              <a:gd name="T103" fmla="*/ 1190 h 1256"/>
              <a:gd name="T104" fmla="*/ 824 w 1384"/>
              <a:gd name="T105" fmla="*/ 1053 h 1256"/>
              <a:gd name="T106" fmla="*/ 824 w 1384"/>
              <a:gd name="T107" fmla="*/ 1053 h 1256"/>
              <a:gd name="T108" fmla="*/ 559 w 1384"/>
              <a:gd name="T109" fmla="*/ 980 h 1256"/>
              <a:gd name="T110" fmla="*/ 1236 w 1384"/>
              <a:gd name="T111" fmla="*/ 302 h 1256"/>
              <a:gd name="T112" fmla="*/ 1319 w 1384"/>
              <a:gd name="T113" fmla="*/ 568 h 1256"/>
              <a:gd name="T114" fmla="*/ 1172 w 1384"/>
              <a:gd name="T115" fmla="*/ 916 h 1256"/>
              <a:gd name="T116" fmla="*/ 824 w 1384"/>
              <a:gd name="T117" fmla="*/ 1053 h 1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84" h="1256">
                <a:moveTo>
                  <a:pt x="1383" y="568"/>
                </a:moveTo>
                <a:lnTo>
                  <a:pt x="1383" y="568"/>
                </a:lnTo>
                <a:cubicBezTo>
                  <a:pt x="1383" y="412"/>
                  <a:pt x="1328" y="275"/>
                  <a:pt x="1218" y="165"/>
                </a:cubicBezTo>
                <a:cubicBezTo>
                  <a:pt x="1117" y="64"/>
                  <a:pt x="971" y="0"/>
                  <a:pt x="824" y="0"/>
                </a:cubicBezTo>
                <a:cubicBezTo>
                  <a:pt x="678" y="0"/>
                  <a:pt x="540" y="55"/>
                  <a:pt x="430" y="165"/>
                </a:cubicBezTo>
                <a:cubicBezTo>
                  <a:pt x="421" y="156"/>
                  <a:pt x="412" y="156"/>
                  <a:pt x="403" y="156"/>
                </a:cubicBezTo>
                <a:cubicBezTo>
                  <a:pt x="311" y="183"/>
                  <a:pt x="220" y="238"/>
                  <a:pt x="156" y="311"/>
                </a:cubicBezTo>
                <a:cubicBezTo>
                  <a:pt x="55" y="421"/>
                  <a:pt x="0" y="559"/>
                  <a:pt x="0" y="714"/>
                </a:cubicBezTo>
                <a:cubicBezTo>
                  <a:pt x="9" y="861"/>
                  <a:pt x="64" y="998"/>
                  <a:pt x="174" y="1099"/>
                </a:cubicBezTo>
                <a:cubicBezTo>
                  <a:pt x="275" y="1190"/>
                  <a:pt x="394" y="1245"/>
                  <a:pt x="531" y="1255"/>
                </a:cubicBezTo>
                <a:cubicBezTo>
                  <a:pt x="540" y="1255"/>
                  <a:pt x="550" y="1255"/>
                  <a:pt x="559" y="1255"/>
                </a:cubicBezTo>
                <a:cubicBezTo>
                  <a:pt x="678" y="1255"/>
                  <a:pt x="797" y="1218"/>
                  <a:pt x="898" y="1145"/>
                </a:cubicBezTo>
                <a:cubicBezTo>
                  <a:pt x="907" y="1145"/>
                  <a:pt x="907" y="1126"/>
                  <a:pt x="907" y="1117"/>
                </a:cubicBezTo>
                <a:cubicBezTo>
                  <a:pt x="1026" y="1099"/>
                  <a:pt x="1136" y="1044"/>
                  <a:pt x="1218" y="961"/>
                </a:cubicBezTo>
                <a:cubicBezTo>
                  <a:pt x="1328" y="852"/>
                  <a:pt x="1383" y="714"/>
                  <a:pt x="1383" y="568"/>
                </a:cubicBezTo>
                <a:close/>
                <a:moveTo>
                  <a:pt x="1200" y="247"/>
                </a:moveTo>
                <a:lnTo>
                  <a:pt x="1200" y="247"/>
                </a:lnTo>
                <a:cubicBezTo>
                  <a:pt x="504" y="934"/>
                  <a:pt x="504" y="934"/>
                  <a:pt x="504" y="934"/>
                </a:cubicBezTo>
                <a:cubicBezTo>
                  <a:pt x="495" y="925"/>
                  <a:pt x="485" y="925"/>
                  <a:pt x="476" y="916"/>
                </a:cubicBezTo>
                <a:cubicBezTo>
                  <a:pt x="467" y="906"/>
                  <a:pt x="458" y="897"/>
                  <a:pt x="449" y="888"/>
                </a:cubicBezTo>
                <a:cubicBezTo>
                  <a:pt x="1145" y="192"/>
                  <a:pt x="1145" y="192"/>
                  <a:pt x="1145" y="192"/>
                </a:cubicBezTo>
                <a:cubicBezTo>
                  <a:pt x="1154" y="201"/>
                  <a:pt x="1163" y="210"/>
                  <a:pt x="1172" y="220"/>
                </a:cubicBezTo>
                <a:cubicBezTo>
                  <a:pt x="1182" y="220"/>
                  <a:pt x="1191" y="238"/>
                  <a:pt x="1200" y="247"/>
                </a:cubicBezTo>
                <a:close/>
                <a:moveTo>
                  <a:pt x="824" y="73"/>
                </a:moveTo>
                <a:lnTo>
                  <a:pt x="824" y="73"/>
                </a:lnTo>
                <a:cubicBezTo>
                  <a:pt x="916" y="73"/>
                  <a:pt x="1007" y="101"/>
                  <a:pt x="1090" y="146"/>
                </a:cubicBezTo>
                <a:cubicBezTo>
                  <a:pt x="412" y="833"/>
                  <a:pt x="412" y="833"/>
                  <a:pt x="412" y="833"/>
                </a:cubicBezTo>
                <a:cubicBezTo>
                  <a:pt x="357" y="751"/>
                  <a:pt x="330" y="659"/>
                  <a:pt x="330" y="568"/>
                </a:cubicBezTo>
                <a:cubicBezTo>
                  <a:pt x="330" y="430"/>
                  <a:pt x="385" y="311"/>
                  <a:pt x="476" y="220"/>
                </a:cubicBezTo>
                <a:cubicBezTo>
                  <a:pt x="568" y="119"/>
                  <a:pt x="687" y="73"/>
                  <a:pt x="824" y="73"/>
                </a:cubicBezTo>
                <a:close/>
                <a:moveTo>
                  <a:pt x="73" y="705"/>
                </a:moveTo>
                <a:lnTo>
                  <a:pt x="73" y="705"/>
                </a:lnTo>
                <a:cubicBezTo>
                  <a:pt x="73" y="696"/>
                  <a:pt x="73" y="687"/>
                  <a:pt x="73" y="678"/>
                </a:cubicBezTo>
                <a:cubicBezTo>
                  <a:pt x="275" y="668"/>
                  <a:pt x="275" y="668"/>
                  <a:pt x="275" y="668"/>
                </a:cubicBezTo>
                <a:cubicBezTo>
                  <a:pt x="275" y="696"/>
                  <a:pt x="284" y="714"/>
                  <a:pt x="293" y="741"/>
                </a:cubicBezTo>
                <a:cubicBezTo>
                  <a:pt x="73" y="751"/>
                  <a:pt x="73" y="751"/>
                  <a:pt x="73" y="751"/>
                </a:cubicBezTo>
                <a:cubicBezTo>
                  <a:pt x="73" y="732"/>
                  <a:pt x="73" y="723"/>
                  <a:pt x="73" y="705"/>
                </a:cubicBezTo>
                <a:close/>
                <a:moveTo>
                  <a:pt x="201" y="357"/>
                </a:moveTo>
                <a:lnTo>
                  <a:pt x="201" y="357"/>
                </a:lnTo>
                <a:cubicBezTo>
                  <a:pt x="247" y="311"/>
                  <a:pt x="302" y="275"/>
                  <a:pt x="357" y="247"/>
                </a:cubicBezTo>
                <a:cubicBezTo>
                  <a:pt x="293" y="339"/>
                  <a:pt x="266" y="449"/>
                  <a:pt x="266" y="568"/>
                </a:cubicBezTo>
                <a:cubicBezTo>
                  <a:pt x="266" y="577"/>
                  <a:pt x="266" y="586"/>
                  <a:pt x="266" y="595"/>
                </a:cubicBezTo>
                <a:cubicBezTo>
                  <a:pt x="83" y="604"/>
                  <a:pt x="83" y="604"/>
                  <a:pt x="83" y="604"/>
                </a:cubicBezTo>
                <a:cubicBezTo>
                  <a:pt x="92" y="513"/>
                  <a:pt x="137" y="430"/>
                  <a:pt x="201" y="357"/>
                </a:cubicBezTo>
                <a:close/>
                <a:moveTo>
                  <a:pt x="531" y="1190"/>
                </a:moveTo>
                <a:lnTo>
                  <a:pt x="531" y="1190"/>
                </a:lnTo>
                <a:cubicBezTo>
                  <a:pt x="421" y="1181"/>
                  <a:pt x="311" y="1135"/>
                  <a:pt x="220" y="1053"/>
                </a:cubicBezTo>
                <a:cubicBezTo>
                  <a:pt x="156" y="989"/>
                  <a:pt x="110" y="906"/>
                  <a:pt x="83" y="815"/>
                </a:cubicBezTo>
                <a:cubicBezTo>
                  <a:pt x="320" y="806"/>
                  <a:pt x="320" y="806"/>
                  <a:pt x="320" y="806"/>
                </a:cubicBezTo>
                <a:cubicBezTo>
                  <a:pt x="348" y="861"/>
                  <a:pt x="385" y="916"/>
                  <a:pt x="421" y="961"/>
                </a:cubicBezTo>
                <a:cubicBezTo>
                  <a:pt x="531" y="1062"/>
                  <a:pt x="660" y="1117"/>
                  <a:pt x="806" y="1126"/>
                </a:cubicBezTo>
                <a:cubicBezTo>
                  <a:pt x="723" y="1172"/>
                  <a:pt x="632" y="1190"/>
                  <a:pt x="531" y="1190"/>
                </a:cubicBezTo>
                <a:close/>
                <a:moveTo>
                  <a:pt x="824" y="1053"/>
                </a:moveTo>
                <a:lnTo>
                  <a:pt x="824" y="1053"/>
                </a:lnTo>
                <a:cubicBezTo>
                  <a:pt x="723" y="1053"/>
                  <a:pt x="641" y="1025"/>
                  <a:pt x="559" y="980"/>
                </a:cubicBezTo>
                <a:cubicBezTo>
                  <a:pt x="1236" y="302"/>
                  <a:pt x="1236" y="302"/>
                  <a:pt x="1236" y="302"/>
                </a:cubicBezTo>
                <a:cubicBezTo>
                  <a:pt x="1291" y="375"/>
                  <a:pt x="1319" y="467"/>
                  <a:pt x="1319" y="568"/>
                </a:cubicBezTo>
                <a:cubicBezTo>
                  <a:pt x="1319" y="696"/>
                  <a:pt x="1264" y="815"/>
                  <a:pt x="1172" y="916"/>
                </a:cubicBezTo>
                <a:cubicBezTo>
                  <a:pt x="1081" y="1007"/>
                  <a:pt x="953" y="1053"/>
                  <a:pt x="824" y="105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343">
            <a:extLst>
              <a:ext uri="{FF2B5EF4-FFF2-40B4-BE49-F238E27FC236}">
                <a16:creationId xmlns:a16="http://schemas.microsoft.com/office/drawing/2014/main" id="{D663E714-9A89-DC40-824B-7FE92E4AF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6598" y="10455828"/>
            <a:ext cx="864358" cy="1377705"/>
          </a:xfrm>
          <a:custGeom>
            <a:avLst/>
            <a:gdLst>
              <a:gd name="T0" fmla="*/ 741 w 870"/>
              <a:gd name="T1" fmla="*/ 129 h 1384"/>
              <a:gd name="T2" fmla="*/ 741 w 870"/>
              <a:gd name="T3" fmla="*/ 129 h 1384"/>
              <a:gd name="T4" fmla="*/ 439 w 870"/>
              <a:gd name="T5" fmla="*/ 0 h 1384"/>
              <a:gd name="T6" fmla="*/ 128 w 870"/>
              <a:gd name="T7" fmla="*/ 129 h 1384"/>
              <a:gd name="T8" fmla="*/ 0 w 870"/>
              <a:gd name="T9" fmla="*/ 431 h 1384"/>
              <a:gd name="T10" fmla="*/ 201 w 870"/>
              <a:gd name="T11" fmla="*/ 989 h 1384"/>
              <a:gd name="T12" fmla="*/ 403 w 870"/>
              <a:gd name="T13" fmla="*/ 1365 h 1384"/>
              <a:gd name="T14" fmla="*/ 430 w 870"/>
              <a:gd name="T15" fmla="*/ 1383 h 1384"/>
              <a:gd name="T16" fmla="*/ 430 w 870"/>
              <a:gd name="T17" fmla="*/ 1383 h 1384"/>
              <a:gd name="T18" fmla="*/ 457 w 870"/>
              <a:gd name="T19" fmla="*/ 1365 h 1384"/>
              <a:gd name="T20" fmla="*/ 668 w 870"/>
              <a:gd name="T21" fmla="*/ 989 h 1384"/>
              <a:gd name="T22" fmla="*/ 869 w 870"/>
              <a:gd name="T23" fmla="*/ 431 h 1384"/>
              <a:gd name="T24" fmla="*/ 741 w 870"/>
              <a:gd name="T25" fmla="*/ 129 h 1384"/>
              <a:gd name="T26" fmla="*/ 604 w 870"/>
              <a:gd name="T27" fmla="*/ 962 h 1384"/>
              <a:gd name="T28" fmla="*/ 604 w 870"/>
              <a:gd name="T29" fmla="*/ 962 h 1384"/>
              <a:gd name="T30" fmla="*/ 430 w 870"/>
              <a:gd name="T31" fmla="*/ 1273 h 1384"/>
              <a:gd name="T32" fmla="*/ 265 w 870"/>
              <a:gd name="T33" fmla="*/ 962 h 1384"/>
              <a:gd name="T34" fmla="*/ 73 w 870"/>
              <a:gd name="T35" fmla="*/ 431 h 1384"/>
              <a:gd name="T36" fmla="*/ 439 w 870"/>
              <a:gd name="T37" fmla="*/ 64 h 1384"/>
              <a:gd name="T38" fmla="*/ 806 w 870"/>
              <a:gd name="T39" fmla="*/ 431 h 1384"/>
              <a:gd name="T40" fmla="*/ 604 w 870"/>
              <a:gd name="T41" fmla="*/ 962 h 1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70" h="1384">
                <a:moveTo>
                  <a:pt x="741" y="129"/>
                </a:moveTo>
                <a:lnTo>
                  <a:pt x="741" y="129"/>
                </a:lnTo>
                <a:cubicBezTo>
                  <a:pt x="659" y="46"/>
                  <a:pt x="549" y="0"/>
                  <a:pt x="439" y="0"/>
                </a:cubicBezTo>
                <a:cubicBezTo>
                  <a:pt x="320" y="0"/>
                  <a:pt x="210" y="46"/>
                  <a:pt x="128" y="129"/>
                </a:cubicBezTo>
                <a:cubicBezTo>
                  <a:pt x="45" y="211"/>
                  <a:pt x="0" y="321"/>
                  <a:pt x="0" y="431"/>
                </a:cubicBezTo>
                <a:cubicBezTo>
                  <a:pt x="0" y="532"/>
                  <a:pt x="73" y="715"/>
                  <a:pt x="201" y="989"/>
                </a:cubicBezTo>
                <a:cubicBezTo>
                  <a:pt x="302" y="1191"/>
                  <a:pt x="403" y="1365"/>
                  <a:pt x="403" y="1365"/>
                </a:cubicBezTo>
                <a:cubicBezTo>
                  <a:pt x="412" y="1374"/>
                  <a:pt x="421" y="1383"/>
                  <a:pt x="430" y="1383"/>
                </a:cubicBezTo>
                <a:lnTo>
                  <a:pt x="430" y="1383"/>
                </a:lnTo>
                <a:cubicBezTo>
                  <a:pt x="448" y="1383"/>
                  <a:pt x="457" y="1374"/>
                  <a:pt x="457" y="1365"/>
                </a:cubicBezTo>
                <a:cubicBezTo>
                  <a:pt x="466" y="1365"/>
                  <a:pt x="567" y="1191"/>
                  <a:pt x="668" y="989"/>
                </a:cubicBezTo>
                <a:cubicBezTo>
                  <a:pt x="806" y="715"/>
                  <a:pt x="869" y="532"/>
                  <a:pt x="869" y="431"/>
                </a:cubicBezTo>
                <a:cubicBezTo>
                  <a:pt x="869" y="321"/>
                  <a:pt x="824" y="211"/>
                  <a:pt x="741" y="129"/>
                </a:cubicBezTo>
                <a:close/>
                <a:moveTo>
                  <a:pt x="604" y="962"/>
                </a:moveTo>
                <a:lnTo>
                  <a:pt x="604" y="962"/>
                </a:lnTo>
                <a:cubicBezTo>
                  <a:pt x="540" y="1090"/>
                  <a:pt x="466" y="1209"/>
                  <a:pt x="430" y="1273"/>
                </a:cubicBezTo>
                <a:cubicBezTo>
                  <a:pt x="393" y="1209"/>
                  <a:pt x="329" y="1090"/>
                  <a:pt x="265" y="962"/>
                </a:cubicBezTo>
                <a:cubicBezTo>
                  <a:pt x="100" y="632"/>
                  <a:pt x="73" y="495"/>
                  <a:pt x="73" y="431"/>
                </a:cubicBezTo>
                <a:cubicBezTo>
                  <a:pt x="73" y="229"/>
                  <a:pt x="238" y="64"/>
                  <a:pt x="439" y="64"/>
                </a:cubicBezTo>
                <a:cubicBezTo>
                  <a:pt x="641" y="64"/>
                  <a:pt x="806" y="229"/>
                  <a:pt x="806" y="431"/>
                </a:cubicBezTo>
                <a:cubicBezTo>
                  <a:pt x="806" y="495"/>
                  <a:pt x="769" y="632"/>
                  <a:pt x="604" y="96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344">
            <a:extLst>
              <a:ext uri="{FF2B5EF4-FFF2-40B4-BE49-F238E27FC236}">
                <a16:creationId xmlns:a16="http://schemas.microsoft.com/office/drawing/2014/main" id="{CA9DC1E3-5C9B-5448-A693-0F83D2DF9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74041" y="10644496"/>
            <a:ext cx="465085" cy="465085"/>
          </a:xfrm>
          <a:custGeom>
            <a:avLst/>
            <a:gdLst>
              <a:gd name="T0" fmla="*/ 403 w 468"/>
              <a:gd name="T1" fmla="*/ 120 h 469"/>
              <a:gd name="T2" fmla="*/ 403 w 468"/>
              <a:gd name="T3" fmla="*/ 120 h 469"/>
              <a:gd name="T4" fmla="*/ 348 w 468"/>
              <a:gd name="T5" fmla="*/ 120 h 469"/>
              <a:gd name="T6" fmla="*/ 348 w 468"/>
              <a:gd name="T7" fmla="*/ 65 h 469"/>
              <a:gd name="T8" fmla="*/ 275 w 468"/>
              <a:gd name="T9" fmla="*/ 0 h 469"/>
              <a:gd name="T10" fmla="*/ 192 w 468"/>
              <a:gd name="T11" fmla="*/ 0 h 469"/>
              <a:gd name="T12" fmla="*/ 128 w 468"/>
              <a:gd name="T13" fmla="*/ 65 h 469"/>
              <a:gd name="T14" fmla="*/ 128 w 468"/>
              <a:gd name="T15" fmla="*/ 120 h 469"/>
              <a:gd name="T16" fmla="*/ 73 w 468"/>
              <a:gd name="T17" fmla="*/ 120 h 469"/>
              <a:gd name="T18" fmla="*/ 0 w 468"/>
              <a:gd name="T19" fmla="*/ 193 h 469"/>
              <a:gd name="T20" fmla="*/ 0 w 468"/>
              <a:gd name="T21" fmla="*/ 275 h 469"/>
              <a:gd name="T22" fmla="*/ 73 w 468"/>
              <a:gd name="T23" fmla="*/ 340 h 469"/>
              <a:gd name="T24" fmla="*/ 128 w 468"/>
              <a:gd name="T25" fmla="*/ 340 h 469"/>
              <a:gd name="T26" fmla="*/ 128 w 468"/>
              <a:gd name="T27" fmla="*/ 403 h 469"/>
              <a:gd name="T28" fmla="*/ 192 w 468"/>
              <a:gd name="T29" fmla="*/ 468 h 469"/>
              <a:gd name="T30" fmla="*/ 275 w 468"/>
              <a:gd name="T31" fmla="*/ 468 h 469"/>
              <a:gd name="T32" fmla="*/ 348 w 468"/>
              <a:gd name="T33" fmla="*/ 403 h 469"/>
              <a:gd name="T34" fmla="*/ 348 w 468"/>
              <a:gd name="T35" fmla="*/ 340 h 469"/>
              <a:gd name="T36" fmla="*/ 403 w 468"/>
              <a:gd name="T37" fmla="*/ 340 h 469"/>
              <a:gd name="T38" fmla="*/ 467 w 468"/>
              <a:gd name="T39" fmla="*/ 275 h 469"/>
              <a:gd name="T40" fmla="*/ 467 w 468"/>
              <a:gd name="T41" fmla="*/ 193 h 469"/>
              <a:gd name="T42" fmla="*/ 403 w 468"/>
              <a:gd name="T43" fmla="*/ 120 h 469"/>
              <a:gd name="T44" fmla="*/ 403 w 468"/>
              <a:gd name="T45" fmla="*/ 275 h 469"/>
              <a:gd name="T46" fmla="*/ 403 w 468"/>
              <a:gd name="T47" fmla="*/ 275 h 469"/>
              <a:gd name="T48" fmla="*/ 275 w 468"/>
              <a:gd name="T49" fmla="*/ 275 h 469"/>
              <a:gd name="T50" fmla="*/ 275 w 468"/>
              <a:gd name="T51" fmla="*/ 403 h 469"/>
              <a:gd name="T52" fmla="*/ 192 w 468"/>
              <a:gd name="T53" fmla="*/ 403 h 469"/>
              <a:gd name="T54" fmla="*/ 192 w 468"/>
              <a:gd name="T55" fmla="*/ 275 h 469"/>
              <a:gd name="T56" fmla="*/ 73 w 468"/>
              <a:gd name="T57" fmla="*/ 275 h 469"/>
              <a:gd name="T58" fmla="*/ 73 w 468"/>
              <a:gd name="T59" fmla="*/ 193 h 469"/>
              <a:gd name="T60" fmla="*/ 192 w 468"/>
              <a:gd name="T61" fmla="*/ 193 h 469"/>
              <a:gd name="T62" fmla="*/ 192 w 468"/>
              <a:gd name="T63" fmla="*/ 65 h 469"/>
              <a:gd name="T64" fmla="*/ 275 w 468"/>
              <a:gd name="T65" fmla="*/ 65 h 469"/>
              <a:gd name="T66" fmla="*/ 275 w 468"/>
              <a:gd name="T67" fmla="*/ 193 h 469"/>
              <a:gd name="T68" fmla="*/ 403 w 468"/>
              <a:gd name="T69" fmla="*/ 193 h 469"/>
              <a:gd name="T70" fmla="*/ 403 w 468"/>
              <a:gd name="T71" fmla="*/ 275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" h="469">
                <a:moveTo>
                  <a:pt x="403" y="120"/>
                </a:moveTo>
                <a:lnTo>
                  <a:pt x="403" y="120"/>
                </a:lnTo>
                <a:cubicBezTo>
                  <a:pt x="348" y="120"/>
                  <a:pt x="348" y="120"/>
                  <a:pt x="348" y="120"/>
                </a:cubicBezTo>
                <a:cubicBezTo>
                  <a:pt x="348" y="65"/>
                  <a:pt x="348" y="65"/>
                  <a:pt x="348" y="65"/>
                </a:cubicBezTo>
                <a:cubicBezTo>
                  <a:pt x="348" y="28"/>
                  <a:pt x="311" y="0"/>
                  <a:pt x="275" y="0"/>
                </a:cubicBezTo>
                <a:cubicBezTo>
                  <a:pt x="192" y="0"/>
                  <a:pt x="192" y="0"/>
                  <a:pt x="192" y="0"/>
                </a:cubicBezTo>
                <a:cubicBezTo>
                  <a:pt x="156" y="0"/>
                  <a:pt x="128" y="28"/>
                  <a:pt x="128" y="65"/>
                </a:cubicBezTo>
                <a:cubicBezTo>
                  <a:pt x="128" y="120"/>
                  <a:pt x="128" y="120"/>
                  <a:pt x="128" y="120"/>
                </a:cubicBezTo>
                <a:cubicBezTo>
                  <a:pt x="73" y="120"/>
                  <a:pt x="73" y="120"/>
                  <a:pt x="73" y="120"/>
                </a:cubicBezTo>
                <a:cubicBezTo>
                  <a:pt x="27" y="120"/>
                  <a:pt x="0" y="156"/>
                  <a:pt x="0" y="193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312"/>
                  <a:pt x="27" y="340"/>
                  <a:pt x="73" y="340"/>
                </a:cubicBezTo>
                <a:cubicBezTo>
                  <a:pt x="128" y="340"/>
                  <a:pt x="128" y="340"/>
                  <a:pt x="128" y="340"/>
                </a:cubicBezTo>
                <a:cubicBezTo>
                  <a:pt x="128" y="403"/>
                  <a:pt x="128" y="403"/>
                  <a:pt x="128" y="403"/>
                </a:cubicBezTo>
                <a:cubicBezTo>
                  <a:pt x="128" y="440"/>
                  <a:pt x="156" y="468"/>
                  <a:pt x="192" y="468"/>
                </a:cubicBezTo>
                <a:cubicBezTo>
                  <a:pt x="275" y="468"/>
                  <a:pt x="275" y="468"/>
                  <a:pt x="275" y="468"/>
                </a:cubicBezTo>
                <a:cubicBezTo>
                  <a:pt x="311" y="468"/>
                  <a:pt x="348" y="440"/>
                  <a:pt x="348" y="403"/>
                </a:cubicBezTo>
                <a:cubicBezTo>
                  <a:pt x="348" y="340"/>
                  <a:pt x="348" y="340"/>
                  <a:pt x="348" y="340"/>
                </a:cubicBezTo>
                <a:cubicBezTo>
                  <a:pt x="403" y="340"/>
                  <a:pt x="403" y="340"/>
                  <a:pt x="403" y="340"/>
                </a:cubicBezTo>
                <a:cubicBezTo>
                  <a:pt x="440" y="340"/>
                  <a:pt x="467" y="312"/>
                  <a:pt x="467" y="275"/>
                </a:cubicBezTo>
                <a:cubicBezTo>
                  <a:pt x="467" y="193"/>
                  <a:pt x="467" y="193"/>
                  <a:pt x="467" y="193"/>
                </a:cubicBezTo>
                <a:cubicBezTo>
                  <a:pt x="467" y="156"/>
                  <a:pt x="440" y="120"/>
                  <a:pt x="403" y="120"/>
                </a:cubicBezTo>
                <a:close/>
                <a:moveTo>
                  <a:pt x="403" y="275"/>
                </a:moveTo>
                <a:lnTo>
                  <a:pt x="403" y="275"/>
                </a:lnTo>
                <a:cubicBezTo>
                  <a:pt x="275" y="275"/>
                  <a:pt x="275" y="275"/>
                  <a:pt x="275" y="275"/>
                </a:cubicBezTo>
                <a:cubicBezTo>
                  <a:pt x="275" y="403"/>
                  <a:pt x="275" y="403"/>
                  <a:pt x="275" y="403"/>
                </a:cubicBezTo>
                <a:cubicBezTo>
                  <a:pt x="192" y="403"/>
                  <a:pt x="192" y="403"/>
                  <a:pt x="192" y="403"/>
                </a:cubicBezTo>
                <a:cubicBezTo>
                  <a:pt x="192" y="275"/>
                  <a:pt x="192" y="275"/>
                  <a:pt x="192" y="275"/>
                </a:cubicBezTo>
                <a:cubicBezTo>
                  <a:pt x="73" y="275"/>
                  <a:pt x="73" y="275"/>
                  <a:pt x="73" y="275"/>
                </a:cubicBezTo>
                <a:cubicBezTo>
                  <a:pt x="73" y="193"/>
                  <a:pt x="73" y="193"/>
                  <a:pt x="73" y="193"/>
                </a:cubicBezTo>
                <a:cubicBezTo>
                  <a:pt x="192" y="193"/>
                  <a:pt x="192" y="193"/>
                  <a:pt x="192" y="193"/>
                </a:cubicBezTo>
                <a:cubicBezTo>
                  <a:pt x="192" y="65"/>
                  <a:pt x="192" y="65"/>
                  <a:pt x="192" y="65"/>
                </a:cubicBezTo>
                <a:cubicBezTo>
                  <a:pt x="275" y="65"/>
                  <a:pt x="275" y="65"/>
                  <a:pt x="275" y="65"/>
                </a:cubicBezTo>
                <a:cubicBezTo>
                  <a:pt x="275" y="193"/>
                  <a:pt x="275" y="193"/>
                  <a:pt x="275" y="193"/>
                </a:cubicBezTo>
                <a:cubicBezTo>
                  <a:pt x="403" y="193"/>
                  <a:pt x="403" y="193"/>
                  <a:pt x="403" y="193"/>
                </a:cubicBezTo>
                <a:lnTo>
                  <a:pt x="403" y="27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3" name="Group 71">
            <a:extLst>
              <a:ext uri="{FF2B5EF4-FFF2-40B4-BE49-F238E27FC236}">
                <a16:creationId xmlns:a16="http://schemas.microsoft.com/office/drawing/2014/main" id="{56A5E684-76AC-9144-98A1-A0062A41FC29}"/>
              </a:ext>
            </a:extLst>
          </p:cNvPr>
          <p:cNvGrpSpPr/>
          <p:nvPr/>
        </p:nvGrpSpPr>
        <p:grpSpPr>
          <a:xfrm>
            <a:off x="1756295" y="4583069"/>
            <a:ext cx="5982437" cy="4716592"/>
            <a:chOff x="2232442" y="3643574"/>
            <a:chExt cx="5982437" cy="4716592"/>
          </a:xfrm>
        </p:grpSpPr>
        <p:sp>
          <p:nvSpPr>
            <p:cNvPr id="34" name="CuadroTexto 598">
              <a:extLst>
                <a:ext uri="{FF2B5EF4-FFF2-40B4-BE49-F238E27FC236}">
                  <a16:creationId xmlns:a16="http://schemas.microsoft.com/office/drawing/2014/main" id="{376B6752-8B2E-4F4B-A5B2-31BE6F25D553}"/>
                </a:ext>
              </a:extLst>
            </p:cNvPr>
            <p:cNvSpPr txBox="1"/>
            <p:nvPr/>
          </p:nvSpPr>
          <p:spPr>
            <a:xfrm>
              <a:off x="2232442" y="3643574"/>
              <a:ext cx="328487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Health</a:t>
              </a:r>
            </a:p>
          </p:txBody>
        </p:sp>
        <p:sp>
          <p:nvSpPr>
            <p:cNvPr id="35" name="CuadroTexto 599">
              <a:extLst>
                <a:ext uri="{FF2B5EF4-FFF2-40B4-BE49-F238E27FC236}">
                  <a16:creationId xmlns:a16="http://schemas.microsoft.com/office/drawing/2014/main" id="{C6E6712D-57CB-C047-B528-C4CE7395C957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DFAD2746-25A0-814D-9949-CAE6622137B3}"/>
              </a:ext>
            </a:extLst>
          </p:cNvPr>
          <p:cNvGrpSpPr/>
          <p:nvPr/>
        </p:nvGrpSpPr>
        <p:grpSpPr>
          <a:xfrm>
            <a:off x="18560726" y="1832643"/>
            <a:ext cx="4236804" cy="1476635"/>
            <a:chOff x="19303227" y="1604507"/>
            <a:chExt cx="4236804" cy="1476635"/>
          </a:xfrm>
        </p:grpSpPr>
        <p:sp>
          <p:nvSpPr>
            <p:cNvPr id="37" name="CuadroTexto 395">
              <a:extLst>
                <a:ext uri="{FF2B5EF4-FFF2-40B4-BE49-F238E27FC236}">
                  <a16:creationId xmlns:a16="http://schemas.microsoft.com/office/drawing/2014/main" id="{87A12412-3B5D-0C4F-A7D4-48EC248B0342}"/>
                </a:ext>
              </a:extLst>
            </p:cNvPr>
            <p:cNvSpPr txBox="1"/>
            <p:nvPr/>
          </p:nvSpPr>
          <p:spPr>
            <a:xfrm flipH="1">
              <a:off x="19303227" y="1604507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8" name="Rectangle 40">
              <a:extLst>
                <a:ext uri="{FF2B5EF4-FFF2-40B4-BE49-F238E27FC236}">
                  <a16:creationId xmlns:a16="http://schemas.microsoft.com/office/drawing/2014/main" id="{44796669-410E-FD40-8B1E-D4A8E614C43E}"/>
                </a:ext>
              </a:extLst>
            </p:cNvPr>
            <p:cNvSpPr/>
            <p:nvPr/>
          </p:nvSpPr>
          <p:spPr>
            <a:xfrm>
              <a:off x="19303227" y="2127035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09BF50A4-ACED-574E-AECB-9B5B40600357}"/>
              </a:ext>
            </a:extLst>
          </p:cNvPr>
          <p:cNvGrpSpPr/>
          <p:nvPr/>
        </p:nvGrpSpPr>
        <p:grpSpPr>
          <a:xfrm>
            <a:off x="18558646" y="4715306"/>
            <a:ext cx="4236804" cy="1477327"/>
            <a:chOff x="19273730" y="4555822"/>
            <a:chExt cx="4236804" cy="1477327"/>
          </a:xfrm>
        </p:grpSpPr>
        <p:sp>
          <p:nvSpPr>
            <p:cNvPr id="40" name="CuadroTexto 395">
              <a:extLst>
                <a:ext uri="{FF2B5EF4-FFF2-40B4-BE49-F238E27FC236}">
                  <a16:creationId xmlns:a16="http://schemas.microsoft.com/office/drawing/2014/main" id="{9EC691C2-014A-3A42-A761-A1F07605681E}"/>
                </a:ext>
              </a:extLst>
            </p:cNvPr>
            <p:cNvSpPr txBox="1"/>
            <p:nvPr/>
          </p:nvSpPr>
          <p:spPr>
            <a:xfrm flipH="1">
              <a:off x="19303227" y="4555822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0C78672-CF0E-2E4C-8687-4E8B4D5DAFA6}"/>
                </a:ext>
              </a:extLst>
            </p:cNvPr>
            <p:cNvSpPr/>
            <p:nvPr/>
          </p:nvSpPr>
          <p:spPr>
            <a:xfrm>
              <a:off x="19273730" y="5079042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D1EC381D-2F06-DD4C-998D-EF0C0A50733D}"/>
              </a:ext>
            </a:extLst>
          </p:cNvPr>
          <p:cNvGrpSpPr/>
          <p:nvPr/>
        </p:nvGrpSpPr>
        <p:grpSpPr>
          <a:xfrm>
            <a:off x="18559846" y="7656543"/>
            <a:ext cx="4237787" cy="1477327"/>
            <a:chOff x="19307179" y="7445582"/>
            <a:chExt cx="4237787" cy="1477327"/>
          </a:xfrm>
        </p:grpSpPr>
        <p:sp>
          <p:nvSpPr>
            <p:cNvPr id="43" name="CuadroTexto 395">
              <a:extLst>
                <a:ext uri="{FF2B5EF4-FFF2-40B4-BE49-F238E27FC236}">
                  <a16:creationId xmlns:a16="http://schemas.microsoft.com/office/drawing/2014/main" id="{DC52E868-9D91-9648-9B82-7C9E782A8602}"/>
                </a:ext>
              </a:extLst>
            </p:cNvPr>
            <p:cNvSpPr txBox="1"/>
            <p:nvPr/>
          </p:nvSpPr>
          <p:spPr>
            <a:xfrm flipH="1">
              <a:off x="19307179" y="7445582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4" name="Rectangle 40">
              <a:extLst>
                <a:ext uri="{FF2B5EF4-FFF2-40B4-BE49-F238E27FC236}">
                  <a16:creationId xmlns:a16="http://schemas.microsoft.com/office/drawing/2014/main" id="{0A0DB695-0B4D-EE4B-A80D-0A5B89859096}"/>
                </a:ext>
              </a:extLst>
            </p:cNvPr>
            <p:cNvSpPr/>
            <p:nvPr/>
          </p:nvSpPr>
          <p:spPr>
            <a:xfrm>
              <a:off x="19308162" y="7968802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643ED221-2696-454D-8C96-730E518F8293}"/>
              </a:ext>
            </a:extLst>
          </p:cNvPr>
          <p:cNvGrpSpPr/>
          <p:nvPr/>
        </p:nvGrpSpPr>
        <p:grpSpPr>
          <a:xfrm>
            <a:off x="18564307" y="10406016"/>
            <a:ext cx="4236804" cy="1477327"/>
            <a:chOff x="19244233" y="10336034"/>
            <a:chExt cx="4236804" cy="1477327"/>
          </a:xfrm>
        </p:grpSpPr>
        <p:sp>
          <p:nvSpPr>
            <p:cNvPr id="46" name="CuadroTexto 395">
              <a:extLst>
                <a:ext uri="{FF2B5EF4-FFF2-40B4-BE49-F238E27FC236}">
                  <a16:creationId xmlns:a16="http://schemas.microsoft.com/office/drawing/2014/main" id="{4F35C47F-4181-B449-BB68-25627FD6ABF3}"/>
                </a:ext>
              </a:extLst>
            </p:cNvPr>
            <p:cNvSpPr txBox="1"/>
            <p:nvPr/>
          </p:nvSpPr>
          <p:spPr>
            <a:xfrm flipH="1">
              <a:off x="19273730" y="10336034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7" name="Rectangle 40">
              <a:extLst>
                <a:ext uri="{FF2B5EF4-FFF2-40B4-BE49-F238E27FC236}">
                  <a16:creationId xmlns:a16="http://schemas.microsoft.com/office/drawing/2014/main" id="{E092D276-0393-EB4D-9733-C07EF6AF3B7F}"/>
                </a:ext>
              </a:extLst>
            </p:cNvPr>
            <p:cNvSpPr/>
            <p:nvPr/>
          </p:nvSpPr>
          <p:spPr>
            <a:xfrm>
              <a:off x="19244233" y="10859254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7716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1">
            <a:extLst>
              <a:ext uri="{FF2B5EF4-FFF2-40B4-BE49-F238E27FC236}">
                <a16:creationId xmlns:a16="http://schemas.microsoft.com/office/drawing/2014/main" id="{5EE1457E-EC01-104D-8CE4-3E6FC3CA4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9801" y="4996455"/>
            <a:ext cx="866545" cy="875254"/>
          </a:xfrm>
          <a:custGeom>
            <a:avLst/>
            <a:gdLst>
              <a:gd name="T0" fmla="*/ 433 w 876"/>
              <a:gd name="T1" fmla="*/ 0 h 885"/>
              <a:gd name="T2" fmla="*/ 433 w 876"/>
              <a:gd name="T3" fmla="*/ 0 h 885"/>
              <a:gd name="T4" fmla="*/ 0 w 876"/>
              <a:gd name="T5" fmla="*/ 442 h 885"/>
              <a:gd name="T6" fmla="*/ 433 w 876"/>
              <a:gd name="T7" fmla="*/ 884 h 885"/>
              <a:gd name="T8" fmla="*/ 875 w 876"/>
              <a:gd name="T9" fmla="*/ 442 h 885"/>
              <a:gd name="T10" fmla="*/ 433 w 876"/>
              <a:gd name="T11" fmla="*/ 0 h 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76" h="885">
                <a:moveTo>
                  <a:pt x="433" y="0"/>
                </a:moveTo>
                <a:lnTo>
                  <a:pt x="433" y="0"/>
                </a:lnTo>
                <a:cubicBezTo>
                  <a:pt x="190" y="0"/>
                  <a:pt x="0" y="198"/>
                  <a:pt x="0" y="442"/>
                </a:cubicBezTo>
                <a:cubicBezTo>
                  <a:pt x="0" y="685"/>
                  <a:pt x="190" y="884"/>
                  <a:pt x="433" y="884"/>
                </a:cubicBezTo>
                <a:cubicBezTo>
                  <a:pt x="677" y="884"/>
                  <a:pt x="875" y="685"/>
                  <a:pt x="875" y="442"/>
                </a:cubicBezTo>
                <a:cubicBezTo>
                  <a:pt x="875" y="198"/>
                  <a:pt x="677" y="0"/>
                  <a:pt x="433" y="0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2">
            <a:extLst>
              <a:ext uri="{FF2B5EF4-FFF2-40B4-BE49-F238E27FC236}">
                <a16:creationId xmlns:a16="http://schemas.microsoft.com/office/drawing/2014/main" id="{F718D750-6AE7-6146-AA42-A11E472BE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9801" y="8079435"/>
            <a:ext cx="866545" cy="875254"/>
          </a:xfrm>
          <a:custGeom>
            <a:avLst/>
            <a:gdLst>
              <a:gd name="T0" fmla="*/ 433 w 876"/>
              <a:gd name="T1" fmla="*/ 0 h 885"/>
              <a:gd name="T2" fmla="*/ 433 w 876"/>
              <a:gd name="T3" fmla="*/ 0 h 885"/>
              <a:gd name="T4" fmla="*/ 0 w 876"/>
              <a:gd name="T5" fmla="*/ 442 h 885"/>
              <a:gd name="T6" fmla="*/ 433 w 876"/>
              <a:gd name="T7" fmla="*/ 884 h 885"/>
              <a:gd name="T8" fmla="*/ 875 w 876"/>
              <a:gd name="T9" fmla="*/ 442 h 885"/>
              <a:gd name="T10" fmla="*/ 433 w 876"/>
              <a:gd name="T11" fmla="*/ 0 h 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76" h="885">
                <a:moveTo>
                  <a:pt x="433" y="0"/>
                </a:moveTo>
                <a:lnTo>
                  <a:pt x="433" y="0"/>
                </a:lnTo>
                <a:cubicBezTo>
                  <a:pt x="190" y="0"/>
                  <a:pt x="0" y="199"/>
                  <a:pt x="0" y="442"/>
                </a:cubicBezTo>
                <a:cubicBezTo>
                  <a:pt x="0" y="686"/>
                  <a:pt x="190" y="884"/>
                  <a:pt x="433" y="884"/>
                </a:cubicBezTo>
                <a:cubicBezTo>
                  <a:pt x="677" y="884"/>
                  <a:pt x="875" y="686"/>
                  <a:pt x="875" y="442"/>
                </a:cubicBezTo>
                <a:cubicBezTo>
                  <a:pt x="875" y="199"/>
                  <a:pt x="677" y="0"/>
                  <a:pt x="433" y="0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3">
            <a:extLst>
              <a:ext uri="{FF2B5EF4-FFF2-40B4-BE49-F238E27FC236}">
                <a16:creationId xmlns:a16="http://schemas.microsoft.com/office/drawing/2014/main" id="{9B7BD699-1E91-E249-B247-DFC8546D2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9801" y="11284340"/>
            <a:ext cx="866545" cy="875254"/>
          </a:xfrm>
          <a:custGeom>
            <a:avLst/>
            <a:gdLst>
              <a:gd name="T0" fmla="*/ 433 w 876"/>
              <a:gd name="T1" fmla="*/ 0 h 885"/>
              <a:gd name="T2" fmla="*/ 433 w 876"/>
              <a:gd name="T3" fmla="*/ 0 h 885"/>
              <a:gd name="T4" fmla="*/ 0 w 876"/>
              <a:gd name="T5" fmla="*/ 442 h 885"/>
              <a:gd name="T6" fmla="*/ 433 w 876"/>
              <a:gd name="T7" fmla="*/ 884 h 885"/>
              <a:gd name="T8" fmla="*/ 875 w 876"/>
              <a:gd name="T9" fmla="*/ 442 h 885"/>
              <a:gd name="T10" fmla="*/ 433 w 876"/>
              <a:gd name="T11" fmla="*/ 0 h 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76" h="885">
                <a:moveTo>
                  <a:pt x="433" y="0"/>
                </a:moveTo>
                <a:lnTo>
                  <a:pt x="433" y="0"/>
                </a:lnTo>
                <a:cubicBezTo>
                  <a:pt x="190" y="0"/>
                  <a:pt x="0" y="198"/>
                  <a:pt x="0" y="442"/>
                </a:cubicBezTo>
                <a:cubicBezTo>
                  <a:pt x="0" y="685"/>
                  <a:pt x="190" y="884"/>
                  <a:pt x="433" y="884"/>
                </a:cubicBezTo>
                <a:cubicBezTo>
                  <a:pt x="677" y="884"/>
                  <a:pt x="875" y="685"/>
                  <a:pt x="875" y="442"/>
                </a:cubicBezTo>
                <a:cubicBezTo>
                  <a:pt x="875" y="198"/>
                  <a:pt x="677" y="0"/>
                  <a:pt x="433" y="0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35">
            <a:extLst>
              <a:ext uri="{FF2B5EF4-FFF2-40B4-BE49-F238E27FC236}">
                <a16:creationId xmlns:a16="http://schemas.microsoft.com/office/drawing/2014/main" id="{6D71D8EC-5645-7A45-B31A-15D503A48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9633" y="5235953"/>
            <a:ext cx="3501011" cy="3605519"/>
          </a:xfrm>
          <a:custGeom>
            <a:avLst/>
            <a:gdLst>
              <a:gd name="T0" fmla="*/ 3409 w 3545"/>
              <a:gd name="T1" fmla="*/ 1848 h 3653"/>
              <a:gd name="T2" fmla="*/ 3409 w 3545"/>
              <a:gd name="T3" fmla="*/ 1848 h 3653"/>
              <a:gd name="T4" fmla="*/ 3409 w 3545"/>
              <a:gd name="T5" fmla="*/ 1848 h 3653"/>
              <a:gd name="T6" fmla="*/ 3409 w 3545"/>
              <a:gd name="T7" fmla="*/ 1758 h 3653"/>
              <a:gd name="T8" fmla="*/ 3445 w 3545"/>
              <a:gd name="T9" fmla="*/ 1119 h 3653"/>
              <a:gd name="T10" fmla="*/ 3129 w 3545"/>
              <a:gd name="T11" fmla="*/ 560 h 3653"/>
              <a:gd name="T12" fmla="*/ 2417 w 3545"/>
              <a:gd name="T13" fmla="*/ 298 h 3653"/>
              <a:gd name="T14" fmla="*/ 1913 w 3545"/>
              <a:gd name="T15" fmla="*/ 190 h 3653"/>
              <a:gd name="T16" fmla="*/ 1913 w 3545"/>
              <a:gd name="T17" fmla="*/ 190 h 3653"/>
              <a:gd name="T18" fmla="*/ 1506 w 3545"/>
              <a:gd name="T19" fmla="*/ 9 h 3653"/>
              <a:gd name="T20" fmla="*/ 1101 w 3545"/>
              <a:gd name="T21" fmla="*/ 72 h 3653"/>
              <a:gd name="T22" fmla="*/ 776 w 3545"/>
              <a:gd name="T23" fmla="*/ 334 h 3653"/>
              <a:gd name="T24" fmla="*/ 641 w 3545"/>
              <a:gd name="T25" fmla="*/ 758 h 3653"/>
              <a:gd name="T26" fmla="*/ 379 w 3545"/>
              <a:gd name="T27" fmla="*/ 1209 h 3653"/>
              <a:gd name="T28" fmla="*/ 82 w 3545"/>
              <a:gd name="T29" fmla="*/ 1543 h 3653"/>
              <a:gd name="T30" fmla="*/ 18 w 3545"/>
              <a:gd name="T31" fmla="*/ 1947 h 3653"/>
              <a:gd name="T32" fmla="*/ 172 w 3545"/>
              <a:gd name="T33" fmla="*/ 2326 h 3653"/>
              <a:gd name="T34" fmla="*/ 514 w 3545"/>
              <a:gd name="T35" fmla="*/ 2588 h 3653"/>
              <a:gd name="T36" fmla="*/ 532 w 3545"/>
              <a:gd name="T37" fmla="*/ 2696 h 3653"/>
              <a:gd name="T38" fmla="*/ 929 w 3545"/>
              <a:gd name="T39" fmla="*/ 3490 h 3653"/>
              <a:gd name="T40" fmla="*/ 1444 w 3545"/>
              <a:gd name="T41" fmla="*/ 3652 h 3653"/>
              <a:gd name="T42" fmla="*/ 1813 w 3545"/>
              <a:gd name="T43" fmla="*/ 3571 h 3653"/>
              <a:gd name="T44" fmla="*/ 2236 w 3545"/>
              <a:gd name="T45" fmla="*/ 3273 h 3653"/>
              <a:gd name="T46" fmla="*/ 2714 w 3545"/>
              <a:gd name="T47" fmla="*/ 3057 h 3653"/>
              <a:gd name="T48" fmla="*/ 3138 w 3545"/>
              <a:gd name="T49" fmla="*/ 2957 h 3653"/>
              <a:gd name="T50" fmla="*/ 3436 w 3545"/>
              <a:gd name="T51" fmla="*/ 2669 h 3653"/>
              <a:gd name="T52" fmla="*/ 3544 w 3545"/>
              <a:gd name="T53" fmla="*/ 2272 h 3653"/>
              <a:gd name="T54" fmla="*/ 3409 w 3545"/>
              <a:gd name="T55" fmla="*/ 1848 h 3653"/>
              <a:gd name="T56" fmla="*/ 3246 w 3545"/>
              <a:gd name="T57" fmla="*/ 2561 h 3653"/>
              <a:gd name="T58" fmla="*/ 3246 w 3545"/>
              <a:gd name="T59" fmla="*/ 2561 h 3653"/>
              <a:gd name="T60" fmla="*/ 2723 w 3545"/>
              <a:gd name="T61" fmla="*/ 2840 h 3653"/>
              <a:gd name="T62" fmla="*/ 2066 w 3545"/>
              <a:gd name="T63" fmla="*/ 3138 h 3653"/>
              <a:gd name="T64" fmla="*/ 1723 w 3545"/>
              <a:gd name="T65" fmla="*/ 3381 h 3653"/>
              <a:gd name="T66" fmla="*/ 1047 w 3545"/>
              <a:gd name="T67" fmla="*/ 3309 h 3653"/>
              <a:gd name="T68" fmla="*/ 740 w 3545"/>
              <a:gd name="T69" fmla="*/ 2705 h 3653"/>
              <a:gd name="T70" fmla="*/ 722 w 3545"/>
              <a:gd name="T71" fmla="*/ 2533 h 3653"/>
              <a:gd name="T72" fmla="*/ 596 w 3545"/>
              <a:gd name="T73" fmla="*/ 2389 h 3653"/>
              <a:gd name="T74" fmla="*/ 235 w 3545"/>
              <a:gd name="T75" fmla="*/ 1920 h 3653"/>
              <a:gd name="T76" fmla="*/ 487 w 3545"/>
              <a:gd name="T77" fmla="*/ 1389 h 3653"/>
              <a:gd name="T78" fmla="*/ 848 w 3545"/>
              <a:gd name="T79" fmla="*/ 767 h 3653"/>
              <a:gd name="T80" fmla="*/ 1182 w 3545"/>
              <a:gd name="T81" fmla="*/ 271 h 3653"/>
              <a:gd name="T82" fmla="*/ 1416 w 3545"/>
              <a:gd name="T83" fmla="*/ 217 h 3653"/>
              <a:gd name="T84" fmla="*/ 1768 w 3545"/>
              <a:gd name="T85" fmla="*/ 352 h 3653"/>
              <a:gd name="T86" fmla="*/ 1768 w 3545"/>
              <a:gd name="T87" fmla="*/ 352 h 3653"/>
              <a:gd name="T88" fmla="*/ 2480 w 3545"/>
              <a:gd name="T89" fmla="*/ 505 h 3653"/>
              <a:gd name="T90" fmla="*/ 2985 w 3545"/>
              <a:gd name="T91" fmla="*/ 713 h 3653"/>
              <a:gd name="T92" fmla="*/ 3201 w 3545"/>
              <a:gd name="T93" fmla="*/ 1686 h 3653"/>
              <a:gd name="T94" fmla="*/ 3228 w 3545"/>
              <a:gd name="T95" fmla="*/ 1966 h 3653"/>
              <a:gd name="T96" fmla="*/ 3228 w 3545"/>
              <a:gd name="T97" fmla="*/ 1974 h 3653"/>
              <a:gd name="T98" fmla="*/ 3246 w 3545"/>
              <a:gd name="T99" fmla="*/ 2561 h 3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545" h="3653">
                <a:moveTo>
                  <a:pt x="3409" y="1848"/>
                </a:moveTo>
                <a:lnTo>
                  <a:pt x="3409" y="1848"/>
                </a:lnTo>
                <a:lnTo>
                  <a:pt x="3409" y="1848"/>
                </a:lnTo>
                <a:cubicBezTo>
                  <a:pt x="3400" y="1830"/>
                  <a:pt x="3391" y="1812"/>
                  <a:pt x="3409" y="1758"/>
                </a:cubicBezTo>
                <a:cubicBezTo>
                  <a:pt x="3481" y="1552"/>
                  <a:pt x="3490" y="1335"/>
                  <a:pt x="3445" y="1119"/>
                </a:cubicBezTo>
                <a:cubicBezTo>
                  <a:pt x="3400" y="902"/>
                  <a:pt x="3282" y="713"/>
                  <a:pt x="3129" y="560"/>
                </a:cubicBezTo>
                <a:cubicBezTo>
                  <a:pt x="2876" y="325"/>
                  <a:pt x="2642" y="235"/>
                  <a:pt x="2417" y="298"/>
                </a:cubicBezTo>
                <a:cubicBezTo>
                  <a:pt x="2245" y="343"/>
                  <a:pt x="2057" y="307"/>
                  <a:pt x="1913" y="190"/>
                </a:cubicBezTo>
                <a:lnTo>
                  <a:pt x="1913" y="190"/>
                </a:lnTo>
                <a:cubicBezTo>
                  <a:pt x="1795" y="91"/>
                  <a:pt x="1651" y="27"/>
                  <a:pt x="1506" y="9"/>
                </a:cubicBezTo>
                <a:cubicBezTo>
                  <a:pt x="1371" y="0"/>
                  <a:pt x="1227" y="19"/>
                  <a:pt x="1101" y="72"/>
                </a:cubicBezTo>
                <a:cubicBezTo>
                  <a:pt x="965" y="136"/>
                  <a:pt x="857" y="226"/>
                  <a:pt x="776" y="334"/>
                </a:cubicBezTo>
                <a:cubicBezTo>
                  <a:pt x="695" y="460"/>
                  <a:pt x="641" y="605"/>
                  <a:pt x="641" y="758"/>
                </a:cubicBezTo>
                <a:cubicBezTo>
                  <a:pt x="632" y="938"/>
                  <a:pt x="532" y="1110"/>
                  <a:pt x="379" y="1209"/>
                </a:cubicBezTo>
                <a:cubicBezTo>
                  <a:pt x="244" y="1290"/>
                  <a:pt x="145" y="1407"/>
                  <a:pt x="82" y="1543"/>
                </a:cubicBezTo>
                <a:cubicBezTo>
                  <a:pt x="27" y="1668"/>
                  <a:pt x="0" y="1803"/>
                  <a:pt x="18" y="1947"/>
                </a:cubicBezTo>
                <a:cubicBezTo>
                  <a:pt x="37" y="2083"/>
                  <a:pt x="82" y="2218"/>
                  <a:pt x="172" y="2326"/>
                </a:cubicBezTo>
                <a:cubicBezTo>
                  <a:pt x="253" y="2443"/>
                  <a:pt x="379" y="2533"/>
                  <a:pt x="514" y="2588"/>
                </a:cubicBezTo>
                <a:cubicBezTo>
                  <a:pt x="523" y="2597"/>
                  <a:pt x="532" y="2624"/>
                  <a:pt x="532" y="2696"/>
                </a:cubicBezTo>
                <a:cubicBezTo>
                  <a:pt x="514" y="3012"/>
                  <a:pt x="659" y="3309"/>
                  <a:pt x="929" y="3490"/>
                </a:cubicBezTo>
                <a:cubicBezTo>
                  <a:pt x="1083" y="3598"/>
                  <a:pt x="1263" y="3652"/>
                  <a:pt x="1444" y="3652"/>
                </a:cubicBezTo>
                <a:cubicBezTo>
                  <a:pt x="1570" y="3652"/>
                  <a:pt x="1687" y="3625"/>
                  <a:pt x="1813" y="3571"/>
                </a:cubicBezTo>
                <a:cubicBezTo>
                  <a:pt x="1994" y="3490"/>
                  <a:pt x="2137" y="3390"/>
                  <a:pt x="2236" y="3273"/>
                </a:cubicBezTo>
                <a:cubicBezTo>
                  <a:pt x="2344" y="3129"/>
                  <a:pt x="2525" y="3048"/>
                  <a:pt x="2714" y="3057"/>
                </a:cubicBezTo>
                <a:cubicBezTo>
                  <a:pt x="2867" y="3066"/>
                  <a:pt x="3012" y="3030"/>
                  <a:pt x="3138" y="2957"/>
                </a:cubicBezTo>
                <a:cubicBezTo>
                  <a:pt x="3264" y="2894"/>
                  <a:pt x="3364" y="2795"/>
                  <a:pt x="3436" y="2669"/>
                </a:cubicBezTo>
                <a:cubicBezTo>
                  <a:pt x="3508" y="2552"/>
                  <a:pt x="3544" y="2407"/>
                  <a:pt x="3544" y="2272"/>
                </a:cubicBezTo>
                <a:cubicBezTo>
                  <a:pt x="3535" y="2119"/>
                  <a:pt x="3490" y="1974"/>
                  <a:pt x="3409" y="1848"/>
                </a:cubicBezTo>
                <a:close/>
                <a:moveTo>
                  <a:pt x="3246" y="2561"/>
                </a:moveTo>
                <a:lnTo>
                  <a:pt x="3246" y="2561"/>
                </a:lnTo>
                <a:cubicBezTo>
                  <a:pt x="3138" y="2750"/>
                  <a:pt x="2940" y="2858"/>
                  <a:pt x="2723" y="2840"/>
                </a:cubicBezTo>
                <a:cubicBezTo>
                  <a:pt x="2471" y="2822"/>
                  <a:pt x="2227" y="2940"/>
                  <a:pt x="2066" y="3138"/>
                </a:cubicBezTo>
                <a:cubicBezTo>
                  <a:pt x="1994" y="3228"/>
                  <a:pt x="1876" y="3309"/>
                  <a:pt x="1723" y="3381"/>
                </a:cubicBezTo>
                <a:cubicBezTo>
                  <a:pt x="1498" y="3471"/>
                  <a:pt x="1245" y="3454"/>
                  <a:pt x="1047" y="3309"/>
                </a:cubicBezTo>
                <a:cubicBezTo>
                  <a:pt x="848" y="3174"/>
                  <a:pt x="731" y="2948"/>
                  <a:pt x="740" y="2705"/>
                </a:cubicBezTo>
                <a:cubicBezTo>
                  <a:pt x="749" y="2642"/>
                  <a:pt x="740" y="2579"/>
                  <a:pt x="722" y="2533"/>
                </a:cubicBezTo>
                <a:cubicBezTo>
                  <a:pt x="695" y="2443"/>
                  <a:pt x="641" y="2407"/>
                  <a:pt x="596" y="2389"/>
                </a:cubicBezTo>
                <a:cubicBezTo>
                  <a:pt x="388" y="2317"/>
                  <a:pt x="253" y="2137"/>
                  <a:pt x="235" y="1920"/>
                </a:cubicBezTo>
                <a:cubicBezTo>
                  <a:pt x="208" y="1704"/>
                  <a:pt x="307" y="1507"/>
                  <a:pt x="487" y="1389"/>
                </a:cubicBezTo>
                <a:cubicBezTo>
                  <a:pt x="704" y="1254"/>
                  <a:pt x="839" y="1019"/>
                  <a:pt x="848" y="767"/>
                </a:cubicBezTo>
                <a:cubicBezTo>
                  <a:pt x="857" y="541"/>
                  <a:pt x="983" y="361"/>
                  <a:pt x="1182" y="271"/>
                </a:cubicBezTo>
                <a:cubicBezTo>
                  <a:pt x="1263" y="235"/>
                  <a:pt x="1335" y="217"/>
                  <a:pt x="1416" y="217"/>
                </a:cubicBezTo>
                <a:cubicBezTo>
                  <a:pt x="1543" y="217"/>
                  <a:pt x="1669" y="262"/>
                  <a:pt x="1768" y="352"/>
                </a:cubicBezTo>
                <a:lnTo>
                  <a:pt x="1768" y="352"/>
                </a:lnTo>
                <a:cubicBezTo>
                  <a:pt x="1967" y="514"/>
                  <a:pt x="2236" y="569"/>
                  <a:pt x="2480" y="505"/>
                </a:cubicBezTo>
                <a:cubicBezTo>
                  <a:pt x="2624" y="460"/>
                  <a:pt x="2786" y="533"/>
                  <a:pt x="2985" y="713"/>
                </a:cubicBezTo>
                <a:cubicBezTo>
                  <a:pt x="3237" y="965"/>
                  <a:pt x="3327" y="1344"/>
                  <a:pt x="3201" y="1686"/>
                </a:cubicBezTo>
                <a:cubicBezTo>
                  <a:pt x="3165" y="1794"/>
                  <a:pt x="3174" y="1884"/>
                  <a:pt x="3228" y="1966"/>
                </a:cubicBezTo>
                <a:cubicBezTo>
                  <a:pt x="3228" y="1974"/>
                  <a:pt x="3228" y="1974"/>
                  <a:pt x="3228" y="1974"/>
                </a:cubicBezTo>
                <a:cubicBezTo>
                  <a:pt x="3355" y="2155"/>
                  <a:pt x="3355" y="2371"/>
                  <a:pt x="3246" y="2561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36">
            <a:extLst>
              <a:ext uri="{FF2B5EF4-FFF2-40B4-BE49-F238E27FC236}">
                <a16:creationId xmlns:a16="http://schemas.microsoft.com/office/drawing/2014/main" id="{23D88C79-77AB-874A-AFC3-AF52561F6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5390" y="7321753"/>
            <a:ext cx="474641" cy="474641"/>
          </a:xfrm>
          <a:custGeom>
            <a:avLst/>
            <a:gdLst>
              <a:gd name="T0" fmla="*/ 235 w 479"/>
              <a:gd name="T1" fmla="*/ 0 h 479"/>
              <a:gd name="T2" fmla="*/ 235 w 479"/>
              <a:gd name="T3" fmla="*/ 0 h 479"/>
              <a:gd name="T4" fmla="*/ 0 w 479"/>
              <a:gd name="T5" fmla="*/ 243 h 479"/>
              <a:gd name="T6" fmla="*/ 235 w 479"/>
              <a:gd name="T7" fmla="*/ 478 h 479"/>
              <a:gd name="T8" fmla="*/ 478 w 479"/>
              <a:gd name="T9" fmla="*/ 243 h 479"/>
              <a:gd name="T10" fmla="*/ 235 w 479"/>
              <a:gd name="T11" fmla="*/ 0 h 479"/>
              <a:gd name="T12" fmla="*/ 235 w 479"/>
              <a:gd name="T13" fmla="*/ 261 h 479"/>
              <a:gd name="T14" fmla="*/ 235 w 479"/>
              <a:gd name="T15" fmla="*/ 261 h 479"/>
              <a:gd name="T16" fmla="*/ 207 w 479"/>
              <a:gd name="T17" fmla="*/ 243 h 479"/>
              <a:gd name="T18" fmla="*/ 235 w 479"/>
              <a:gd name="T19" fmla="*/ 216 h 479"/>
              <a:gd name="T20" fmla="*/ 262 w 479"/>
              <a:gd name="T21" fmla="*/ 243 h 479"/>
              <a:gd name="T22" fmla="*/ 235 w 479"/>
              <a:gd name="T23" fmla="*/ 261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9" h="479">
                <a:moveTo>
                  <a:pt x="235" y="0"/>
                </a:moveTo>
                <a:lnTo>
                  <a:pt x="235" y="0"/>
                </a:lnTo>
                <a:cubicBezTo>
                  <a:pt x="108" y="0"/>
                  <a:pt x="0" y="108"/>
                  <a:pt x="0" y="243"/>
                </a:cubicBezTo>
                <a:cubicBezTo>
                  <a:pt x="0" y="370"/>
                  <a:pt x="108" y="478"/>
                  <a:pt x="235" y="478"/>
                </a:cubicBezTo>
                <a:cubicBezTo>
                  <a:pt x="370" y="478"/>
                  <a:pt x="478" y="370"/>
                  <a:pt x="478" y="243"/>
                </a:cubicBezTo>
                <a:cubicBezTo>
                  <a:pt x="478" y="108"/>
                  <a:pt x="370" y="0"/>
                  <a:pt x="235" y="0"/>
                </a:cubicBezTo>
                <a:close/>
                <a:moveTo>
                  <a:pt x="235" y="261"/>
                </a:moveTo>
                <a:lnTo>
                  <a:pt x="235" y="261"/>
                </a:lnTo>
                <a:cubicBezTo>
                  <a:pt x="226" y="261"/>
                  <a:pt x="207" y="252"/>
                  <a:pt x="207" y="243"/>
                </a:cubicBezTo>
                <a:cubicBezTo>
                  <a:pt x="207" y="225"/>
                  <a:pt x="226" y="216"/>
                  <a:pt x="235" y="216"/>
                </a:cubicBezTo>
                <a:cubicBezTo>
                  <a:pt x="252" y="216"/>
                  <a:pt x="262" y="225"/>
                  <a:pt x="262" y="243"/>
                </a:cubicBezTo>
                <a:cubicBezTo>
                  <a:pt x="262" y="252"/>
                  <a:pt x="252" y="261"/>
                  <a:pt x="235" y="261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37">
            <a:extLst>
              <a:ext uri="{FF2B5EF4-FFF2-40B4-BE49-F238E27FC236}">
                <a16:creationId xmlns:a16="http://schemas.microsoft.com/office/drawing/2014/main" id="{44B05B14-41A6-264C-B0D7-AF0D3CA0A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6482" y="5649628"/>
            <a:ext cx="474641" cy="474641"/>
          </a:xfrm>
          <a:custGeom>
            <a:avLst/>
            <a:gdLst>
              <a:gd name="T0" fmla="*/ 478 w 479"/>
              <a:gd name="T1" fmla="*/ 235 h 479"/>
              <a:gd name="T2" fmla="*/ 478 w 479"/>
              <a:gd name="T3" fmla="*/ 235 h 479"/>
              <a:gd name="T4" fmla="*/ 243 w 479"/>
              <a:gd name="T5" fmla="*/ 0 h 479"/>
              <a:gd name="T6" fmla="*/ 0 w 479"/>
              <a:gd name="T7" fmla="*/ 235 h 479"/>
              <a:gd name="T8" fmla="*/ 243 w 479"/>
              <a:gd name="T9" fmla="*/ 478 h 479"/>
              <a:gd name="T10" fmla="*/ 478 w 479"/>
              <a:gd name="T11" fmla="*/ 235 h 479"/>
              <a:gd name="T12" fmla="*/ 243 w 479"/>
              <a:gd name="T13" fmla="*/ 262 h 479"/>
              <a:gd name="T14" fmla="*/ 243 w 479"/>
              <a:gd name="T15" fmla="*/ 262 h 479"/>
              <a:gd name="T16" fmla="*/ 216 w 479"/>
              <a:gd name="T17" fmla="*/ 235 h 479"/>
              <a:gd name="T18" fmla="*/ 243 w 479"/>
              <a:gd name="T19" fmla="*/ 208 h 479"/>
              <a:gd name="T20" fmla="*/ 270 w 479"/>
              <a:gd name="T21" fmla="*/ 235 h 479"/>
              <a:gd name="T22" fmla="*/ 243 w 479"/>
              <a:gd name="T23" fmla="*/ 262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9" h="479">
                <a:moveTo>
                  <a:pt x="478" y="235"/>
                </a:moveTo>
                <a:lnTo>
                  <a:pt x="478" y="235"/>
                </a:lnTo>
                <a:cubicBezTo>
                  <a:pt x="478" y="109"/>
                  <a:pt x="369" y="0"/>
                  <a:pt x="243" y="0"/>
                </a:cubicBezTo>
                <a:cubicBezTo>
                  <a:pt x="108" y="0"/>
                  <a:pt x="0" y="109"/>
                  <a:pt x="0" y="235"/>
                </a:cubicBezTo>
                <a:cubicBezTo>
                  <a:pt x="0" y="370"/>
                  <a:pt x="108" y="478"/>
                  <a:pt x="243" y="478"/>
                </a:cubicBezTo>
                <a:cubicBezTo>
                  <a:pt x="369" y="478"/>
                  <a:pt x="478" y="370"/>
                  <a:pt x="478" y="235"/>
                </a:cubicBezTo>
                <a:close/>
                <a:moveTo>
                  <a:pt x="243" y="262"/>
                </a:moveTo>
                <a:lnTo>
                  <a:pt x="243" y="262"/>
                </a:lnTo>
                <a:cubicBezTo>
                  <a:pt x="225" y="262"/>
                  <a:pt x="216" y="253"/>
                  <a:pt x="216" y="235"/>
                </a:cubicBezTo>
                <a:cubicBezTo>
                  <a:pt x="216" y="226"/>
                  <a:pt x="225" y="208"/>
                  <a:pt x="243" y="208"/>
                </a:cubicBezTo>
                <a:cubicBezTo>
                  <a:pt x="252" y="208"/>
                  <a:pt x="270" y="226"/>
                  <a:pt x="270" y="235"/>
                </a:cubicBezTo>
                <a:cubicBezTo>
                  <a:pt x="270" y="253"/>
                  <a:pt x="252" y="262"/>
                  <a:pt x="243" y="262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38">
            <a:extLst>
              <a:ext uri="{FF2B5EF4-FFF2-40B4-BE49-F238E27FC236}">
                <a16:creationId xmlns:a16="http://schemas.microsoft.com/office/drawing/2014/main" id="{8D1929D7-3F61-2447-9C75-AD1E055DF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9569" y="7239019"/>
            <a:ext cx="474638" cy="483347"/>
          </a:xfrm>
          <a:custGeom>
            <a:avLst/>
            <a:gdLst>
              <a:gd name="T0" fmla="*/ 235 w 479"/>
              <a:gd name="T1" fmla="*/ 0 h 489"/>
              <a:gd name="T2" fmla="*/ 235 w 479"/>
              <a:gd name="T3" fmla="*/ 0 h 489"/>
              <a:gd name="T4" fmla="*/ 0 w 479"/>
              <a:gd name="T5" fmla="*/ 244 h 489"/>
              <a:gd name="T6" fmla="*/ 235 w 479"/>
              <a:gd name="T7" fmla="*/ 488 h 489"/>
              <a:gd name="T8" fmla="*/ 478 w 479"/>
              <a:gd name="T9" fmla="*/ 244 h 489"/>
              <a:gd name="T10" fmla="*/ 235 w 479"/>
              <a:gd name="T11" fmla="*/ 0 h 489"/>
              <a:gd name="T12" fmla="*/ 235 w 479"/>
              <a:gd name="T13" fmla="*/ 271 h 489"/>
              <a:gd name="T14" fmla="*/ 235 w 479"/>
              <a:gd name="T15" fmla="*/ 271 h 489"/>
              <a:gd name="T16" fmla="*/ 208 w 479"/>
              <a:gd name="T17" fmla="*/ 244 h 489"/>
              <a:gd name="T18" fmla="*/ 235 w 479"/>
              <a:gd name="T19" fmla="*/ 217 h 489"/>
              <a:gd name="T20" fmla="*/ 262 w 479"/>
              <a:gd name="T21" fmla="*/ 244 h 489"/>
              <a:gd name="T22" fmla="*/ 235 w 479"/>
              <a:gd name="T23" fmla="*/ 271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9" h="489">
                <a:moveTo>
                  <a:pt x="235" y="0"/>
                </a:moveTo>
                <a:lnTo>
                  <a:pt x="235" y="0"/>
                </a:lnTo>
                <a:cubicBezTo>
                  <a:pt x="108" y="0"/>
                  <a:pt x="0" y="109"/>
                  <a:pt x="0" y="244"/>
                </a:cubicBezTo>
                <a:cubicBezTo>
                  <a:pt x="0" y="379"/>
                  <a:pt x="108" y="488"/>
                  <a:pt x="235" y="488"/>
                </a:cubicBezTo>
                <a:cubicBezTo>
                  <a:pt x="370" y="488"/>
                  <a:pt x="478" y="379"/>
                  <a:pt x="478" y="244"/>
                </a:cubicBezTo>
                <a:cubicBezTo>
                  <a:pt x="478" y="109"/>
                  <a:pt x="370" y="0"/>
                  <a:pt x="235" y="0"/>
                </a:cubicBezTo>
                <a:close/>
                <a:moveTo>
                  <a:pt x="235" y="271"/>
                </a:moveTo>
                <a:lnTo>
                  <a:pt x="235" y="271"/>
                </a:lnTo>
                <a:cubicBezTo>
                  <a:pt x="226" y="271"/>
                  <a:pt x="208" y="262"/>
                  <a:pt x="208" y="244"/>
                </a:cubicBezTo>
                <a:cubicBezTo>
                  <a:pt x="208" y="226"/>
                  <a:pt x="226" y="217"/>
                  <a:pt x="235" y="217"/>
                </a:cubicBezTo>
                <a:cubicBezTo>
                  <a:pt x="253" y="217"/>
                  <a:pt x="262" y="226"/>
                  <a:pt x="262" y="244"/>
                </a:cubicBezTo>
                <a:cubicBezTo>
                  <a:pt x="262" y="262"/>
                  <a:pt x="253" y="271"/>
                  <a:pt x="235" y="271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339">
            <a:extLst>
              <a:ext uri="{FF2B5EF4-FFF2-40B4-BE49-F238E27FC236}">
                <a16:creationId xmlns:a16="http://schemas.microsoft.com/office/drawing/2014/main" id="{7F021999-99CF-684D-8FB6-1B40CA51B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0006" y="6298449"/>
            <a:ext cx="988471" cy="1654707"/>
          </a:xfrm>
          <a:custGeom>
            <a:avLst/>
            <a:gdLst>
              <a:gd name="T0" fmla="*/ 757 w 1001"/>
              <a:gd name="T1" fmla="*/ 63 h 1677"/>
              <a:gd name="T2" fmla="*/ 757 w 1001"/>
              <a:gd name="T3" fmla="*/ 63 h 1677"/>
              <a:gd name="T4" fmla="*/ 469 w 1001"/>
              <a:gd name="T5" fmla="*/ 18 h 1677"/>
              <a:gd name="T6" fmla="*/ 262 w 1001"/>
              <a:gd name="T7" fmla="*/ 153 h 1677"/>
              <a:gd name="T8" fmla="*/ 280 w 1001"/>
              <a:gd name="T9" fmla="*/ 469 h 1677"/>
              <a:gd name="T10" fmla="*/ 289 w 1001"/>
              <a:gd name="T11" fmla="*/ 900 h 1677"/>
              <a:gd name="T12" fmla="*/ 253 w 1001"/>
              <a:gd name="T13" fmla="*/ 964 h 1677"/>
              <a:gd name="T14" fmla="*/ 54 w 1001"/>
              <a:gd name="T15" fmla="*/ 1532 h 1677"/>
              <a:gd name="T16" fmla="*/ 181 w 1001"/>
              <a:gd name="T17" fmla="*/ 1658 h 1677"/>
              <a:gd name="T18" fmla="*/ 181 w 1001"/>
              <a:gd name="T19" fmla="*/ 1658 h 1677"/>
              <a:gd name="T20" fmla="*/ 316 w 1001"/>
              <a:gd name="T21" fmla="*/ 1676 h 1677"/>
              <a:gd name="T22" fmla="*/ 784 w 1001"/>
              <a:gd name="T23" fmla="*/ 1351 h 1677"/>
              <a:gd name="T24" fmla="*/ 973 w 1001"/>
              <a:gd name="T25" fmla="*/ 864 h 1677"/>
              <a:gd name="T26" fmla="*/ 946 w 1001"/>
              <a:gd name="T27" fmla="*/ 333 h 1677"/>
              <a:gd name="T28" fmla="*/ 757 w 1001"/>
              <a:gd name="T29" fmla="*/ 63 h 1677"/>
              <a:gd name="T30" fmla="*/ 757 w 1001"/>
              <a:gd name="T31" fmla="*/ 828 h 1677"/>
              <a:gd name="T32" fmla="*/ 757 w 1001"/>
              <a:gd name="T33" fmla="*/ 828 h 1677"/>
              <a:gd name="T34" fmla="*/ 605 w 1001"/>
              <a:gd name="T35" fmla="*/ 1225 h 1677"/>
              <a:gd name="T36" fmla="*/ 253 w 1001"/>
              <a:gd name="T37" fmla="*/ 1459 h 1677"/>
              <a:gd name="T38" fmla="*/ 298 w 1001"/>
              <a:gd name="T39" fmla="*/ 1306 h 1677"/>
              <a:gd name="T40" fmla="*/ 433 w 1001"/>
              <a:gd name="T41" fmla="*/ 1072 h 1677"/>
              <a:gd name="T42" fmla="*/ 478 w 1001"/>
              <a:gd name="T43" fmla="*/ 1009 h 1677"/>
              <a:gd name="T44" fmla="*/ 469 w 1001"/>
              <a:gd name="T45" fmla="*/ 378 h 1677"/>
              <a:gd name="T46" fmla="*/ 451 w 1001"/>
              <a:gd name="T47" fmla="*/ 252 h 1677"/>
              <a:gd name="T48" fmla="*/ 505 w 1001"/>
              <a:gd name="T49" fmla="*/ 225 h 1677"/>
              <a:gd name="T50" fmla="*/ 739 w 1001"/>
              <a:gd name="T51" fmla="*/ 405 h 1677"/>
              <a:gd name="T52" fmla="*/ 757 w 1001"/>
              <a:gd name="T53" fmla="*/ 828 h 1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01" h="1677">
                <a:moveTo>
                  <a:pt x="757" y="63"/>
                </a:moveTo>
                <a:lnTo>
                  <a:pt x="757" y="63"/>
                </a:lnTo>
                <a:cubicBezTo>
                  <a:pt x="686" y="9"/>
                  <a:pt x="587" y="0"/>
                  <a:pt x="469" y="18"/>
                </a:cubicBezTo>
                <a:cubicBezTo>
                  <a:pt x="343" y="36"/>
                  <a:pt x="289" y="108"/>
                  <a:pt x="262" y="153"/>
                </a:cubicBezTo>
                <a:cubicBezTo>
                  <a:pt x="217" y="234"/>
                  <a:pt x="226" y="342"/>
                  <a:pt x="280" y="469"/>
                </a:cubicBezTo>
                <a:cubicBezTo>
                  <a:pt x="352" y="630"/>
                  <a:pt x="352" y="792"/>
                  <a:pt x="289" y="900"/>
                </a:cubicBezTo>
                <a:cubicBezTo>
                  <a:pt x="280" y="909"/>
                  <a:pt x="271" y="937"/>
                  <a:pt x="253" y="964"/>
                </a:cubicBezTo>
                <a:cubicBezTo>
                  <a:pt x="118" y="1180"/>
                  <a:pt x="0" y="1387"/>
                  <a:pt x="54" y="1532"/>
                </a:cubicBezTo>
                <a:cubicBezTo>
                  <a:pt x="72" y="1595"/>
                  <a:pt x="118" y="1640"/>
                  <a:pt x="181" y="1658"/>
                </a:cubicBezTo>
                <a:lnTo>
                  <a:pt x="181" y="1658"/>
                </a:lnTo>
                <a:cubicBezTo>
                  <a:pt x="226" y="1676"/>
                  <a:pt x="271" y="1676"/>
                  <a:pt x="316" y="1676"/>
                </a:cubicBezTo>
                <a:cubicBezTo>
                  <a:pt x="560" y="1676"/>
                  <a:pt x="722" y="1442"/>
                  <a:pt x="784" y="1351"/>
                </a:cubicBezTo>
                <a:cubicBezTo>
                  <a:pt x="874" y="1216"/>
                  <a:pt x="937" y="1036"/>
                  <a:pt x="973" y="864"/>
                </a:cubicBezTo>
                <a:cubicBezTo>
                  <a:pt x="1000" y="666"/>
                  <a:pt x="991" y="486"/>
                  <a:pt x="946" y="333"/>
                </a:cubicBezTo>
                <a:cubicBezTo>
                  <a:pt x="901" y="198"/>
                  <a:pt x="838" y="117"/>
                  <a:pt x="757" y="63"/>
                </a:cubicBezTo>
                <a:close/>
                <a:moveTo>
                  <a:pt x="757" y="828"/>
                </a:moveTo>
                <a:lnTo>
                  <a:pt x="757" y="828"/>
                </a:lnTo>
                <a:cubicBezTo>
                  <a:pt x="731" y="973"/>
                  <a:pt x="677" y="1117"/>
                  <a:pt x="605" y="1225"/>
                </a:cubicBezTo>
                <a:cubicBezTo>
                  <a:pt x="496" y="1397"/>
                  <a:pt x="388" y="1496"/>
                  <a:pt x="253" y="1459"/>
                </a:cubicBezTo>
                <a:cubicBezTo>
                  <a:pt x="253" y="1442"/>
                  <a:pt x="262" y="1397"/>
                  <a:pt x="298" y="1306"/>
                </a:cubicBezTo>
                <a:cubicBezTo>
                  <a:pt x="343" y="1225"/>
                  <a:pt x="397" y="1135"/>
                  <a:pt x="433" y="1072"/>
                </a:cubicBezTo>
                <a:cubicBezTo>
                  <a:pt x="451" y="1045"/>
                  <a:pt x="469" y="1027"/>
                  <a:pt x="478" y="1009"/>
                </a:cubicBezTo>
                <a:cubicBezTo>
                  <a:pt x="577" y="837"/>
                  <a:pt x="577" y="603"/>
                  <a:pt x="469" y="378"/>
                </a:cubicBezTo>
                <a:cubicBezTo>
                  <a:pt x="442" y="315"/>
                  <a:pt x="442" y="270"/>
                  <a:pt x="451" y="252"/>
                </a:cubicBezTo>
                <a:cubicBezTo>
                  <a:pt x="460" y="234"/>
                  <a:pt x="496" y="234"/>
                  <a:pt x="505" y="225"/>
                </a:cubicBezTo>
                <a:cubicBezTo>
                  <a:pt x="614" y="207"/>
                  <a:pt x="677" y="216"/>
                  <a:pt x="739" y="405"/>
                </a:cubicBezTo>
                <a:cubicBezTo>
                  <a:pt x="775" y="523"/>
                  <a:pt x="784" y="666"/>
                  <a:pt x="757" y="828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340">
            <a:extLst>
              <a:ext uri="{FF2B5EF4-FFF2-40B4-BE49-F238E27FC236}">
                <a16:creationId xmlns:a16="http://schemas.microsoft.com/office/drawing/2014/main" id="{228E70DA-A3D1-1841-99D0-8160E1487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1184" y="4025404"/>
            <a:ext cx="6196443" cy="6205149"/>
          </a:xfrm>
          <a:custGeom>
            <a:avLst/>
            <a:gdLst>
              <a:gd name="T0" fmla="*/ 6159 w 6277"/>
              <a:gd name="T1" fmla="*/ 3146 h 6286"/>
              <a:gd name="T2" fmla="*/ 6159 w 6277"/>
              <a:gd name="T3" fmla="*/ 3146 h 6286"/>
              <a:gd name="T4" fmla="*/ 6033 w 6277"/>
              <a:gd name="T5" fmla="*/ 3146 h 6286"/>
              <a:gd name="T6" fmla="*/ 5807 w 6277"/>
              <a:gd name="T7" fmla="*/ 4274 h 6286"/>
              <a:gd name="T8" fmla="*/ 4761 w 6277"/>
              <a:gd name="T9" fmla="*/ 5545 h 6286"/>
              <a:gd name="T10" fmla="*/ 3138 w 6277"/>
              <a:gd name="T11" fmla="*/ 6041 h 6286"/>
              <a:gd name="T12" fmla="*/ 2011 w 6277"/>
              <a:gd name="T13" fmla="*/ 5816 h 6286"/>
              <a:gd name="T14" fmla="*/ 730 w 6277"/>
              <a:gd name="T15" fmla="*/ 4770 h 6286"/>
              <a:gd name="T16" fmla="*/ 234 w 6277"/>
              <a:gd name="T17" fmla="*/ 3146 h 6286"/>
              <a:gd name="T18" fmla="*/ 469 w 6277"/>
              <a:gd name="T19" fmla="*/ 2020 h 6286"/>
              <a:gd name="T20" fmla="*/ 1515 w 6277"/>
              <a:gd name="T21" fmla="*/ 739 h 6286"/>
              <a:gd name="T22" fmla="*/ 3138 w 6277"/>
              <a:gd name="T23" fmla="*/ 243 h 6286"/>
              <a:gd name="T24" fmla="*/ 4265 w 6277"/>
              <a:gd name="T25" fmla="*/ 469 h 6286"/>
              <a:gd name="T26" fmla="*/ 5545 w 6277"/>
              <a:gd name="T27" fmla="*/ 1524 h 6286"/>
              <a:gd name="T28" fmla="*/ 6033 w 6277"/>
              <a:gd name="T29" fmla="*/ 3146 h 6286"/>
              <a:gd name="T30" fmla="*/ 6159 w 6277"/>
              <a:gd name="T31" fmla="*/ 3146 h 6286"/>
              <a:gd name="T32" fmla="*/ 6276 w 6277"/>
              <a:gd name="T33" fmla="*/ 3146 h 6286"/>
              <a:gd name="T34" fmla="*/ 6033 w 6277"/>
              <a:gd name="T35" fmla="*/ 1921 h 6286"/>
              <a:gd name="T36" fmla="*/ 4896 w 6277"/>
              <a:gd name="T37" fmla="*/ 541 h 6286"/>
              <a:gd name="T38" fmla="*/ 3138 w 6277"/>
              <a:gd name="T39" fmla="*/ 0 h 6286"/>
              <a:gd name="T40" fmla="*/ 1912 w 6277"/>
              <a:gd name="T41" fmla="*/ 252 h 6286"/>
              <a:gd name="T42" fmla="*/ 532 w 6277"/>
              <a:gd name="T43" fmla="*/ 1389 h 6286"/>
              <a:gd name="T44" fmla="*/ 0 w 6277"/>
              <a:gd name="T45" fmla="*/ 3146 h 6286"/>
              <a:gd name="T46" fmla="*/ 243 w 6277"/>
              <a:gd name="T47" fmla="*/ 4364 h 6286"/>
              <a:gd name="T48" fmla="*/ 1380 w 6277"/>
              <a:gd name="T49" fmla="*/ 5753 h 6286"/>
              <a:gd name="T50" fmla="*/ 3138 w 6277"/>
              <a:gd name="T51" fmla="*/ 6285 h 6286"/>
              <a:gd name="T52" fmla="*/ 4355 w 6277"/>
              <a:gd name="T53" fmla="*/ 6041 h 6286"/>
              <a:gd name="T54" fmla="*/ 5744 w 6277"/>
              <a:gd name="T55" fmla="*/ 4896 h 6286"/>
              <a:gd name="T56" fmla="*/ 6276 w 6277"/>
              <a:gd name="T57" fmla="*/ 3146 h 6286"/>
              <a:gd name="T58" fmla="*/ 6159 w 6277"/>
              <a:gd name="T59" fmla="*/ 3146 h 6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277" h="6286">
                <a:moveTo>
                  <a:pt x="6159" y="3146"/>
                </a:moveTo>
                <a:lnTo>
                  <a:pt x="6159" y="3146"/>
                </a:lnTo>
                <a:cubicBezTo>
                  <a:pt x="6033" y="3146"/>
                  <a:pt x="6033" y="3146"/>
                  <a:pt x="6033" y="3146"/>
                </a:cubicBezTo>
                <a:cubicBezTo>
                  <a:pt x="6033" y="3543"/>
                  <a:pt x="5951" y="3922"/>
                  <a:pt x="5807" y="4274"/>
                </a:cubicBezTo>
                <a:cubicBezTo>
                  <a:pt x="5590" y="4797"/>
                  <a:pt x="5221" y="5239"/>
                  <a:pt x="4761" y="5545"/>
                </a:cubicBezTo>
                <a:cubicBezTo>
                  <a:pt x="4292" y="5861"/>
                  <a:pt x="3742" y="6041"/>
                  <a:pt x="3138" y="6041"/>
                </a:cubicBezTo>
                <a:cubicBezTo>
                  <a:pt x="2732" y="6041"/>
                  <a:pt x="2354" y="5960"/>
                  <a:pt x="2011" y="5816"/>
                </a:cubicBezTo>
                <a:cubicBezTo>
                  <a:pt x="1488" y="5599"/>
                  <a:pt x="1046" y="5230"/>
                  <a:pt x="730" y="4770"/>
                </a:cubicBezTo>
                <a:cubicBezTo>
                  <a:pt x="424" y="4301"/>
                  <a:pt x="234" y="3742"/>
                  <a:pt x="234" y="3146"/>
                </a:cubicBezTo>
                <a:cubicBezTo>
                  <a:pt x="234" y="2741"/>
                  <a:pt x="315" y="2363"/>
                  <a:pt x="469" y="2020"/>
                </a:cubicBezTo>
                <a:cubicBezTo>
                  <a:pt x="685" y="1497"/>
                  <a:pt x="1055" y="1055"/>
                  <a:pt x="1515" y="739"/>
                </a:cubicBezTo>
                <a:cubicBezTo>
                  <a:pt x="1975" y="424"/>
                  <a:pt x="2534" y="243"/>
                  <a:pt x="3138" y="243"/>
                </a:cubicBezTo>
                <a:cubicBezTo>
                  <a:pt x="3534" y="243"/>
                  <a:pt x="3922" y="324"/>
                  <a:pt x="4265" y="469"/>
                </a:cubicBezTo>
                <a:cubicBezTo>
                  <a:pt x="4788" y="694"/>
                  <a:pt x="5230" y="1064"/>
                  <a:pt x="5545" y="1524"/>
                </a:cubicBezTo>
                <a:cubicBezTo>
                  <a:pt x="5852" y="1984"/>
                  <a:pt x="6033" y="2543"/>
                  <a:pt x="6033" y="3146"/>
                </a:cubicBezTo>
                <a:cubicBezTo>
                  <a:pt x="6159" y="3146"/>
                  <a:pt x="6159" y="3146"/>
                  <a:pt x="6159" y="3146"/>
                </a:cubicBezTo>
                <a:cubicBezTo>
                  <a:pt x="6276" y="3146"/>
                  <a:pt x="6276" y="3146"/>
                  <a:pt x="6276" y="3146"/>
                </a:cubicBezTo>
                <a:cubicBezTo>
                  <a:pt x="6276" y="2714"/>
                  <a:pt x="6186" y="2300"/>
                  <a:pt x="6033" y="1921"/>
                </a:cubicBezTo>
                <a:cubicBezTo>
                  <a:pt x="5789" y="1362"/>
                  <a:pt x="5392" y="884"/>
                  <a:pt x="4896" y="541"/>
                </a:cubicBezTo>
                <a:cubicBezTo>
                  <a:pt x="4391" y="198"/>
                  <a:pt x="3787" y="0"/>
                  <a:pt x="3138" y="0"/>
                </a:cubicBezTo>
                <a:cubicBezTo>
                  <a:pt x="2705" y="0"/>
                  <a:pt x="2291" y="90"/>
                  <a:pt x="1912" y="252"/>
                </a:cubicBezTo>
                <a:cubicBezTo>
                  <a:pt x="1353" y="487"/>
                  <a:pt x="875" y="884"/>
                  <a:pt x="532" y="1389"/>
                </a:cubicBezTo>
                <a:cubicBezTo>
                  <a:pt x="198" y="1894"/>
                  <a:pt x="0" y="2498"/>
                  <a:pt x="0" y="3146"/>
                </a:cubicBezTo>
                <a:cubicBezTo>
                  <a:pt x="0" y="3579"/>
                  <a:pt x="81" y="3994"/>
                  <a:pt x="243" y="4364"/>
                </a:cubicBezTo>
                <a:cubicBezTo>
                  <a:pt x="478" y="4932"/>
                  <a:pt x="884" y="5410"/>
                  <a:pt x="1380" y="5753"/>
                </a:cubicBezTo>
                <a:cubicBezTo>
                  <a:pt x="1885" y="6086"/>
                  <a:pt x="2489" y="6285"/>
                  <a:pt x="3138" y="6285"/>
                </a:cubicBezTo>
                <a:cubicBezTo>
                  <a:pt x="3570" y="6285"/>
                  <a:pt x="3985" y="6195"/>
                  <a:pt x="4355" y="6041"/>
                </a:cubicBezTo>
                <a:cubicBezTo>
                  <a:pt x="4923" y="5798"/>
                  <a:pt x="5401" y="5401"/>
                  <a:pt x="5744" y="4896"/>
                </a:cubicBezTo>
                <a:cubicBezTo>
                  <a:pt x="6078" y="4400"/>
                  <a:pt x="6276" y="3796"/>
                  <a:pt x="6276" y="3146"/>
                </a:cubicBezTo>
                <a:lnTo>
                  <a:pt x="6159" y="314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341">
            <a:extLst>
              <a:ext uri="{FF2B5EF4-FFF2-40B4-BE49-F238E27FC236}">
                <a16:creationId xmlns:a16="http://schemas.microsoft.com/office/drawing/2014/main" id="{B571A975-0DF2-1F41-AA34-A162163E1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2893" y="5013873"/>
            <a:ext cx="4637532" cy="4114996"/>
          </a:xfrm>
          <a:custGeom>
            <a:avLst/>
            <a:gdLst>
              <a:gd name="T0" fmla="*/ 0 w 4698"/>
              <a:gd name="T1" fmla="*/ 180 h 4166"/>
              <a:gd name="T2" fmla="*/ 4544 w 4698"/>
              <a:gd name="T3" fmla="*/ 4165 h 4166"/>
              <a:gd name="T4" fmla="*/ 4697 w 4698"/>
              <a:gd name="T5" fmla="*/ 3985 h 4166"/>
              <a:gd name="T6" fmla="*/ 162 w 4698"/>
              <a:gd name="T7" fmla="*/ 0 h 4166"/>
              <a:gd name="T8" fmla="*/ 0 w 4698"/>
              <a:gd name="T9" fmla="*/ 180 h 4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98" h="4166">
                <a:moveTo>
                  <a:pt x="0" y="180"/>
                </a:moveTo>
                <a:lnTo>
                  <a:pt x="4544" y="4165"/>
                </a:lnTo>
                <a:lnTo>
                  <a:pt x="4697" y="3985"/>
                </a:lnTo>
                <a:lnTo>
                  <a:pt x="162" y="0"/>
                </a:lnTo>
                <a:lnTo>
                  <a:pt x="0" y="18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4" name="Freeform 342">
            <a:extLst>
              <a:ext uri="{FF2B5EF4-FFF2-40B4-BE49-F238E27FC236}">
                <a16:creationId xmlns:a16="http://schemas.microsoft.com/office/drawing/2014/main" id="{A29815D4-4727-C443-94AE-6C81B6AE0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2893" y="5013873"/>
            <a:ext cx="4637532" cy="4114996"/>
          </a:xfrm>
          <a:custGeom>
            <a:avLst/>
            <a:gdLst>
              <a:gd name="T0" fmla="*/ 0 w 4698"/>
              <a:gd name="T1" fmla="*/ 180 h 4166"/>
              <a:gd name="T2" fmla="*/ 4544 w 4698"/>
              <a:gd name="T3" fmla="*/ 4165 h 4166"/>
              <a:gd name="T4" fmla="*/ 4697 w 4698"/>
              <a:gd name="T5" fmla="*/ 3985 h 4166"/>
              <a:gd name="T6" fmla="*/ 162 w 4698"/>
              <a:gd name="T7" fmla="*/ 0 h 4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98" h="4166">
                <a:moveTo>
                  <a:pt x="0" y="180"/>
                </a:moveTo>
                <a:lnTo>
                  <a:pt x="4544" y="4165"/>
                </a:lnTo>
                <a:lnTo>
                  <a:pt x="4697" y="3985"/>
                </a:lnTo>
                <a:lnTo>
                  <a:pt x="162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435" name="Freeform 343">
            <a:extLst>
              <a:ext uri="{FF2B5EF4-FFF2-40B4-BE49-F238E27FC236}">
                <a16:creationId xmlns:a16="http://schemas.microsoft.com/office/drawing/2014/main" id="{0C3E95DA-D35B-9442-ABAF-E75BF7D3F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315" y="1543344"/>
            <a:ext cx="1685190" cy="1515363"/>
          </a:xfrm>
          <a:custGeom>
            <a:avLst/>
            <a:gdLst>
              <a:gd name="T0" fmla="*/ 1686 w 1705"/>
              <a:gd name="T1" fmla="*/ 451 h 1534"/>
              <a:gd name="T2" fmla="*/ 1686 w 1705"/>
              <a:gd name="T3" fmla="*/ 451 h 1534"/>
              <a:gd name="T4" fmla="*/ 1515 w 1705"/>
              <a:gd name="T5" fmla="*/ 171 h 1534"/>
              <a:gd name="T6" fmla="*/ 938 w 1705"/>
              <a:gd name="T7" fmla="*/ 117 h 1534"/>
              <a:gd name="T8" fmla="*/ 847 w 1705"/>
              <a:gd name="T9" fmla="*/ 135 h 1534"/>
              <a:gd name="T10" fmla="*/ 757 w 1705"/>
              <a:gd name="T11" fmla="*/ 126 h 1534"/>
              <a:gd name="T12" fmla="*/ 198 w 1705"/>
              <a:gd name="T13" fmla="*/ 189 h 1534"/>
              <a:gd name="T14" fmla="*/ 27 w 1705"/>
              <a:gd name="T15" fmla="*/ 432 h 1534"/>
              <a:gd name="T16" fmla="*/ 18 w 1705"/>
              <a:gd name="T17" fmla="*/ 730 h 1534"/>
              <a:gd name="T18" fmla="*/ 234 w 1705"/>
              <a:gd name="T19" fmla="*/ 1217 h 1534"/>
              <a:gd name="T20" fmla="*/ 568 w 1705"/>
              <a:gd name="T21" fmla="*/ 1506 h 1534"/>
              <a:gd name="T22" fmla="*/ 775 w 1705"/>
              <a:gd name="T23" fmla="*/ 1497 h 1534"/>
              <a:gd name="T24" fmla="*/ 856 w 1705"/>
              <a:gd name="T25" fmla="*/ 1479 h 1534"/>
              <a:gd name="T26" fmla="*/ 928 w 1705"/>
              <a:gd name="T27" fmla="*/ 1497 h 1534"/>
              <a:gd name="T28" fmla="*/ 1037 w 1705"/>
              <a:gd name="T29" fmla="*/ 1515 h 1534"/>
              <a:gd name="T30" fmla="*/ 1136 w 1705"/>
              <a:gd name="T31" fmla="*/ 1506 h 1534"/>
              <a:gd name="T32" fmla="*/ 1461 w 1705"/>
              <a:gd name="T33" fmla="*/ 1244 h 1534"/>
              <a:gd name="T34" fmla="*/ 1677 w 1705"/>
              <a:gd name="T35" fmla="*/ 775 h 1534"/>
              <a:gd name="T36" fmla="*/ 1686 w 1705"/>
              <a:gd name="T37" fmla="*/ 451 h 1534"/>
              <a:gd name="T38" fmla="*/ 1587 w 1705"/>
              <a:gd name="T39" fmla="*/ 757 h 1534"/>
              <a:gd name="T40" fmla="*/ 1587 w 1705"/>
              <a:gd name="T41" fmla="*/ 757 h 1534"/>
              <a:gd name="T42" fmla="*/ 1380 w 1705"/>
              <a:gd name="T43" fmla="*/ 1181 h 1534"/>
              <a:gd name="T44" fmla="*/ 1109 w 1705"/>
              <a:gd name="T45" fmla="*/ 1416 h 1534"/>
              <a:gd name="T46" fmla="*/ 956 w 1705"/>
              <a:gd name="T47" fmla="*/ 1406 h 1534"/>
              <a:gd name="T48" fmla="*/ 856 w 1705"/>
              <a:gd name="T49" fmla="*/ 1380 h 1534"/>
              <a:gd name="T50" fmla="*/ 748 w 1705"/>
              <a:gd name="T51" fmla="*/ 1406 h 1534"/>
              <a:gd name="T52" fmla="*/ 604 w 1705"/>
              <a:gd name="T53" fmla="*/ 1416 h 1534"/>
              <a:gd name="T54" fmla="*/ 315 w 1705"/>
              <a:gd name="T55" fmla="*/ 1163 h 1534"/>
              <a:gd name="T56" fmla="*/ 117 w 1705"/>
              <a:gd name="T57" fmla="*/ 712 h 1534"/>
              <a:gd name="T58" fmla="*/ 126 w 1705"/>
              <a:gd name="T59" fmla="*/ 460 h 1534"/>
              <a:gd name="T60" fmla="*/ 261 w 1705"/>
              <a:gd name="T61" fmla="*/ 261 h 1534"/>
              <a:gd name="T62" fmla="*/ 739 w 1705"/>
              <a:gd name="T63" fmla="*/ 216 h 1534"/>
              <a:gd name="T64" fmla="*/ 847 w 1705"/>
              <a:gd name="T65" fmla="*/ 234 h 1534"/>
              <a:gd name="T66" fmla="*/ 965 w 1705"/>
              <a:gd name="T67" fmla="*/ 207 h 1534"/>
              <a:gd name="T68" fmla="*/ 1452 w 1705"/>
              <a:gd name="T69" fmla="*/ 243 h 1534"/>
              <a:gd name="T70" fmla="*/ 1587 w 1705"/>
              <a:gd name="T71" fmla="*/ 757 h 1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05" h="1534">
                <a:moveTo>
                  <a:pt x="1686" y="451"/>
                </a:moveTo>
                <a:lnTo>
                  <a:pt x="1686" y="451"/>
                </a:lnTo>
                <a:cubicBezTo>
                  <a:pt x="1659" y="342"/>
                  <a:pt x="1596" y="243"/>
                  <a:pt x="1515" y="171"/>
                </a:cubicBezTo>
                <a:cubicBezTo>
                  <a:pt x="1325" y="0"/>
                  <a:pt x="1082" y="72"/>
                  <a:pt x="938" y="117"/>
                </a:cubicBezTo>
                <a:cubicBezTo>
                  <a:pt x="902" y="126"/>
                  <a:pt x="866" y="135"/>
                  <a:pt x="847" y="135"/>
                </a:cubicBezTo>
                <a:cubicBezTo>
                  <a:pt x="829" y="135"/>
                  <a:pt x="793" y="135"/>
                  <a:pt x="757" y="126"/>
                </a:cubicBezTo>
                <a:cubicBezTo>
                  <a:pt x="622" y="90"/>
                  <a:pt x="397" y="36"/>
                  <a:pt x="198" y="189"/>
                </a:cubicBezTo>
                <a:cubicBezTo>
                  <a:pt x="117" y="252"/>
                  <a:pt x="63" y="333"/>
                  <a:pt x="27" y="432"/>
                </a:cubicBezTo>
                <a:cubicBezTo>
                  <a:pt x="9" y="523"/>
                  <a:pt x="0" y="622"/>
                  <a:pt x="18" y="730"/>
                </a:cubicBezTo>
                <a:cubicBezTo>
                  <a:pt x="45" y="892"/>
                  <a:pt x="126" y="1064"/>
                  <a:pt x="234" y="1217"/>
                </a:cubicBezTo>
                <a:cubicBezTo>
                  <a:pt x="342" y="1361"/>
                  <a:pt x="469" y="1470"/>
                  <a:pt x="568" y="1506"/>
                </a:cubicBezTo>
                <a:cubicBezTo>
                  <a:pt x="667" y="1533"/>
                  <a:pt x="730" y="1515"/>
                  <a:pt x="775" y="1497"/>
                </a:cubicBezTo>
                <a:cubicBezTo>
                  <a:pt x="802" y="1488"/>
                  <a:pt x="820" y="1479"/>
                  <a:pt x="856" y="1479"/>
                </a:cubicBezTo>
                <a:cubicBezTo>
                  <a:pt x="883" y="1479"/>
                  <a:pt x="902" y="1488"/>
                  <a:pt x="928" y="1497"/>
                </a:cubicBezTo>
                <a:cubicBezTo>
                  <a:pt x="956" y="1506"/>
                  <a:pt x="992" y="1515"/>
                  <a:pt x="1037" y="1515"/>
                </a:cubicBezTo>
                <a:cubicBezTo>
                  <a:pt x="1064" y="1515"/>
                  <a:pt x="1100" y="1515"/>
                  <a:pt x="1136" y="1506"/>
                </a:cubicBezTo>
                <a:cubicBezTo>
                  <a:pt x="1235" y="1470"/>
                  <a:pt x="1352" y="1380"/>
                  <a:pt x="1461" y="1244"/>
                </a:cubicBezTo>
                <a:cubicBezTo>
                  <a:pt x="1569" y="1100"/>
                  <a:pt x="1641" y="938"/>
                  <a:pt x="1677" y="775"/>
                </a:cubicBezTo>
                <a:cubicBezTo>
                  <a:pt x="1704" y="658"/>
                  <a:pt x="1704" y="550"/>
                  <a:pt x="1686" y="451"/>
                </a:cubicBezTo>
                <a:close/>
                <a:moveTo>
                  <a:pt x="1587" y="757"/>
                </a:moveTo>
                <a:lnTo>
                  <a:pt x="1587" y="757"/>
                </a:lnTo>
                <a:cubicBezTo>
                  <a:pt x="1551" y="901"/>
                  <a:pt x="1479" y="1055"/>
                  <a:pt x="1380" y="1181"/>
                </a:cubicBezTo>
                <a:cubicBezTo>
                  <a:pt x="1289" y="1298"/>
                  <a:pt x="1190" y="1389"/>
                  <a:pt x="1109" y="1416"/>
                </a:cubicBezTo>
                <a:cubicBezTo>
                  <a:pt x="1037" y="1434"/>
                  <a:pt x="1001" y="1425"/>
                  <a:pt x="956" y="1406"/>
                </a:cubicBezTo>
                <a:cubicBezTo>
                  <a:pt x="928" y="1398"/>
                  <a:pt x="892" y="1380"/>
                  <a:pt x="856" y="1380"/>
                </a:cubicBezTo>
                <a:cubicBezTo>
                  <a:pt x="811" y="1380"/>
                  <a:pt x="775" y="1398"/>
                  <a:pt x="748" y="1406"/>
                </a:cubicBezTo>
                <a:cubicBezTo>
                  <a:pt x="703" y="1425"/>
                  <a:pt x="667" y="1434"/>
                  <a:pt x="604" y="1416"/>
                </a:cubicBezTo>
                <a:cubicBezTo>
                  <a:pt x="514" y="1380"/>
                  <a:pt x="406" y="1289"/>
                  <a:pt x="315" y="1163"/>
                </a:cubicBezTo>
                <a:cubicBezTo>
                  <a:pt x="216" y="1019"/>
                  <a:pt x="135" y="856"/>
                  <a:pt x="117" y="712"/>
                </a:cubicBezTo>
                <a:cubicBezTo>
                  <a:pt x="99" y="622"/>
                  <a:pt x="99" y="532"/>
                  <a:pt x="126" y="460"/>
                </a:cubicBezTo>
                <a:cubicBezTo>
                  <a:pt x="144" y="379"/>
                  <a:pt x="189" y="315"/>
                  <a:pt x="261" y="261"/>
                </a:cubicBezTo>
                <a:cubicBezTo>
                  <a:pt x="423" y="135"/>
                  <a:pt x="613" y="180"/>
                  <a:pt x="739" y="216"/>
                </a:cubicBezTo>
                <a:cubicBezTo>
                  <a:pt x="784" y="225"/>
                  <a:pt x="820" y="234"/>
                  <a:pt x="847" y="234"/>
                </a:cubicBezTo>
                <a:cubicBezTo>
                  <a:pt x="875" y="234"/>
                  <a:pt x="920" y="225"/>
                  <a:pt x="965" y="207"/>
                </a:cubicBezTo>
                <a:cubicBezTo>
                  <a:pt x="1100" y="171"/>
                  <a:pt x="1298" y="108"/>
                  <a:pt x="1452" y="243"/>
                </a:cubicBezTo>
                <a:cubicBezTo>
                  <a:pt x="1542" y="324"/>
                  <a:pt x="1641" y="478"/>
                  <a:pt x="1587" y="7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6" name="Freeform 344">
            <a:extLst>
              <a:ext uri="{FF2B5EF4-FFF2-40B4-BE49-F238E27FC236}">
                <a16:creationId xmlns:a16="http://schemas.microsoft.com/office/drawing/2014/main" id="{ED5C2D51-7156-D346-B5C8-208F65F96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517" y="1160149"/>
            <a:ext cx="409322" cy="409322"/>
          </a:xfrm>
          <a:custGeom>
            <a:avLst/>
            <a:gdLst>
              <a:gd name="T0" fmla="*/ 54 w 416"/>
              <a:gd name="T1" fmla="*/ 415 h 416"/>
              <a:gd name="T2" fmla="*/ 54 w 416"/>
              <a:gd name="T3" fmla="*/ 415 h 416"/>
              <a:gd name="T4" fmla="*/ 370 w 416"/>
              <a:gd name="T5" fmla="*/ 225 h 416"/>
              <a:gd name="T6" fmla="*/ 415 w 416"/>
              <a:gd name="T7" fmla="*/ 45 h 416"/>
              <a:gd name="T8" fmla="*/ 370 w 416"/>
              <a:gd name="T9" fmla="*/ 0 h 416"/>
              <a:gd name="T10" fmla="*/ 54 w 416"/>
              <a:gd name="T11" fmla="*/ 180 h 416"/>
              <a:gd name="T12" fmla="*/ 0 w 416"/>
              <a:gd name="T13" fmla="*/ 370 h 416"/>
              <a:gd name="T14" fmla="*/ 18 w 416"/>
              <a:gd name="T15" fmla="*/ 406 h 416"/>
              <a:gd name="T16" fmla="*/ 54 w 416"/>
              <a:gd name="T17" fmla="*/ 415 h 416"/>
              <a:gd name="T18" fmla="*/ 136 w 416"/>
              <a:gd name="T19" fmla="*/ 225 h 416"/>
              <a:gd name="T20" fmla="*/ 136 w 416"/>
              <a:gd name="T21" fmla="*/ 225 h 416"/>
              <a:gd name="T22" fmla="*/ 316 w 416"/>
              <a:gd name="T23" fmla="*/ 99 h 416"/>
              <a:gd name="T24" fmla="*/ 289 w 416"/>
              <a:gd name="T25" fmla="*/ 189 h 416"/>
              <a:gd name="T26" fmla="*/ 108 w 416"/>
              <a:gd name="T27" fmla="*/ 315 h 416"/>
              <a:gd name="T28" fmla="*/ 136 w 416"/>
              <a:gd name="T29" fmla="*/ 225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16" h="416">
                <a:moveTo>
                  <a:pt x="54" y="415"/>
                </a:moveTo>
                <a:lnTo>
                  <a:pt x="54" y="415"/>
                </a:lnTo>
                <a:cubicBezTo>
                  <a:pt x="244" y="415"/>
                  <a:pt x="334" y="315"/>
                  <a:pt x="370" y="225"/>
                </a:cubicBezTo>
                <a:cubicBezTo>
                  <a:pt x="415" y="135"/>
                  <a:pt x="415" y="45"/>
                  <a:pt x="415" y="45"/>
                </a:cubicBezTo>
                <a:cubicBezTo>
                  <a:pt x="415" y="18"/>
                  <a:pt x="397" y="0"/>
                  <a:pt x="370" y="0"/>
                </a:cubicBezTo>
                <a:cubicBezTo>
                  <a:pt x="181" y="0"/>
                  <a:pt x="90" y="99"/>
                  <a:pt x="54" y="180"/>
                </a:cubicBezTo>
                <a:cubicBezTo>
                  <a:pt x="9" y="270"/>
                  <a:pt x="0" y="361"/>
                  <a:pt x="0" y="370"/>
                </a:cubicBezTo>
                <a:cubicBezTo>
                  <a:pt x="0" y="379"/>
                  <a:pt x="9" y="397"/>
                  <a:pt x="18" y="406"/>
                </a:cubicBezTo>
                <a:cubicBezTo>
                  <a:pt x="27" y="415"/>
                  <a:pt x="36" y="415"/>
                  <a:pt x="54" y="415"/>
                </a:cubicBezTo>
                <a:close/>
                <a:moveTo>
                  <a:pt x="136" y="225"/>
                </a:moveTo>
                <a:lnTo>
                  <a:pt x="136" y="225"/>
                </a:lnTo>
                <a:cubicBezTo>
                  <a:pt x="172" y="153"/>
                  <a:pt x="235" y="108"/>
                  <a:pt x="316" y="99"/>
                </a:cubicBezTo>
                <a:cubicBezTo>
                  <a:pt x="307" y="117"/>
                  <a:pt x="298" y="153"/>
                  <a:pt x="289" y="189"/>
                </a:cubicBezTo>
                <a:cubicBezTo>
                  <a:pt x="253" y="261"/>
                  <a:pt x="189" y="306"/>
                  <a:pt x="108" y="315"/>
                </a:cubicBezTo>
                <a:cubicBezTo>
                  <a:pt x="108" y="289"/>
                  <a:pt x="117" y="261"/>
                  <a:pt x="136" y="22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7" name="Freeform 345">
            <a:extLst>
              <a:ext uri="{FF2B5EF4-FFF2-40B4-BE49-F238E27FC236}">
                <a16:creationId xmlns:a16="http://schemas.microsoft.com/office/drawing/2014/main" id="{EBE795BD-E884-E643-BA45-CAB69D7C8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6040" y="4687287"/>
            <a:ext cx="714137" cy="1497945"/>
          </a:xfrm>
          <a:custGeom>
            <a:avLst/>
            <a:gdLst>
              <a:gd name="T0" fmla="*/ 622 w 722"/>
              <a:gd name="T1" fmla="*/ 1263 h 1516"/>
              <a:gd name="T2" fmla="*/ 559 w 722"/>
              <a:gd name="T3" fmla="*/ 1227 h 1516"/>
              <a:gd name="T4" fmla="*/ 649 w 722"/>
              <a:gd name="T5" fmla="*/ 965 h 1516"/>
              <a:gd name="T6" fmla="*/ 424 w 722"/>
              <a:gd name="T7" fmla="*/ 81 h 1516"/>
              <a:gd name="T8" fmla="*/ 261 w 722"/>
              <a:gd name="T9" fmla="*/ 9 h 1516"/>
              <a:gd name="T10" fmla="*/ 189 w 722"/>
              <a:gd name="T11" fmla="*/ 72 h 1516"/>
              <a:gd name="T12" fmla="*/ 289 w 722"/>
              <a:gd name="T13" fmla="*/ 451 h 1516"/>
              <a:gd name="T14" fmla="*/ 216 w 722"/>
              <a:gd name="T15" fmla="*/ 568 h 1516"/>
              <a:gd name="T16" fmla="*/ 207 w 722"/>
              <a:gd name="T17" fmla="*/ 848 h 1516"/>
              <a:gd name="T18" fmla="*/ 108 w 722"/>
              <a:gd name="T19" fmla="*/ 1037 h 1516"/>
              <a:gd name="T20" fmla="*/ 99 w 722"/>
              <a:gd name="T21" fmla="*/ 1236 h 1516"/>
              <a:gd name="T22" fmla="*/ 0 w 722"/>
              <a:gd name="T23" fmla="*/ 1452 h 1516"/>
              <a:gd name="T24" fmla="*/ 90 w 722"/>
              <a:gd name="T25" fmla="*/ 1452 h 1516"/>
              <a:gd name="T26" fmla="*/ 117 w 722"/>
              <a:gd name="T27" fmla="*/ 1326 h 1516"/>
              <a:gd name="T28" fmla="*/ 568 w 722"/>
              <a:gd name="T29" fmla="*/ 1344 h 1516"/>
              <a:gd name="T30" fmla="*/ 613 w 722"/>
              <a:gd name="T31" fmla="*/ 1515 h 1516"/>
              <a:gd name="T32" fmla="*/ 658 w 722"/>
              <a:gd name="T33" fmla="*/ 1470 h 1516"/>
              <a:gd name="T34" fmla="*/ 622 w 722"/>
              <a:gd name="T35" fmla="*/ 1263 h 1516"/>
              <a:gd name="T36" fmla="*/ 198 w 722"/>
              <a:gd name="T37" fmla="*/ 1055 h 1516"/>
              <a:gd name="T38" fmla="*/ 306 w 722"/>
              <a:gd name="T39" fmla="*/ 866 h 1516"/>
              <a:gd name="T40" fmla="*/ 325 w 722"/>
              <a:gd name="T41" fmla="*/ 550 h 1516"/>
              <a:gd name="T42" fmla="*/ 361 w 722"/>
              <a:gd name="T43" fmla="*/ 550 h 1516"/>
              <a:gd name="T44" fmla="*/ 370 w 722"/>
              <a:gd name="T45" fmla="*/ 568 h 1516"/>
              <a:gd name="T46" fmla="*/ 388 w 722"/>
              <a:gd name="T47" fmla="*/ 902 h 1516"/>
              <a:gd name="T48" fmla="*/ 505 w 722"/>
              <a:gd name="T49" fmla="*/ 929 h 1516"/>
              <a:gd name="T50" fmla="*/ 460 w 722"/>
              <a:gd name="T51" fmla="*/ 839 h 1516"/>
              <a:gd name="T52" fmla="*/ 433 w 722"/>
              <a:gd name="T53" fmla="*/ 478 h 1516"/>
              <a:gd name="T54" fmla="*/ 280 w 722"/>
              <a:gd name="T55" fmla="*/ 135 h 1516"/>
              <a:gd name="T56" fmla="*/ 297 w 722"/>
              <a:gd name="T57" fmla="*/ 99 h 1516"/>
              <a:gd name="T58" fmla="*/ 316 w 722"/>
              <a:gd name="T59" fmla="*/ 99 h 1516"/>
              <a:gd name="T60" fmla="*/ 334 w 722"/>
              <a:gd name="T61" fmla="*/ 118 h 1516"/>
              <a:gd name="T62" fmla="*/ 568 w 722"/>
              <a:gd name="T63" fmla="*/ 920 h 1516"/>
              <a:gd name="T64" fmla="*/ 469 w 722"/>
              <a:gd name="T65" fmla="*/ 1236 h 1516"/>
              <a:gd name="T66" fmla="*/ 189 w 722"/>
              <a:gd name="T67" fmla="*/ 1155 h 1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22" h="1516">
                <a:moveTo>
                  <a:pt x="622" y="1263"/>
                </a:moveTo>
                <a:lnTo>
                  <a:pt x="622" y="1263"/>
                </a:lnTo>
                <a:cubicBezTo>
                  <a:pt x="604" y="1254"/>
                  <a:pt x="586" y="1245"/>
                  <a:pt x="559" y="1236"/>
                </a:cubicBezTo>
                <a:cubicBezTo>
                  <a:pt x="559" y="1227"/>
                  <a:pt x="559" y="1227"/>
                  <a:pt x="559" y="1227"/>
                </a:cubicBezTo>
                <a:lnTo>
                  <a:pt x="559" y="1227"/>
                </a:lnTo>
                <a:cubicBezTo>
                  <a:pt x="568" y="1128"/>
                  <a:pt x="613" y="1037"/>
                  <a:pt x="649" y="965"/>
                </a:cubicBezTo>
                <a:cubicBezTo>
                  <a:pt x="685" y="884"/>
                  <a:pt x="721" y="812"/>
                  <a:pt x="712" y="731"/>
                </a:cubicBezTo>
                <a:cubicBezTo>
                  <a:pt x="694" y="677"/>
                  <a:pt x="487" y="226"/>
                  <a:pt x="424" y="81"/>
                </a:cubicBezTo>
                <a:cubicBezTo>
                  <a:pt x="406" y="54"/>
                  <a:pt x="388" y="27"/>
                  <a:pt x="361" y="9"/>
                </a:cubicBezTo>
                <a:cubicBezTo>
                  <a:pt x="325" y="0"/>
                  <a:pt x="297" y="0"/>
                  <a:pt x="261" y="9"/>
                </a:cubicBezTo>
                <a:lnTo>
                  <a:pt x="261" y="9"/>
                </a:lnTo>
                <a:cubicBezTo>
                  <a:pt x="234" y="18"/>
                  <a:pt x="207" y="45"/>
                  <a:pt x="189" y="72"/>
                </a:cubicBezTo>
                <a:cubicBezTo>
                  <a:pt x="171" y="109"/>
                  <a:pt x="171" y="135"/>
                  <a:pt x="189" y="171"/>
                </a:cubicBezTo>
                <a:cubicBezTo>
                  <a:pt x="225" y="271"/>
                  <a:pt x="270" y="388"/>
                  <a:pt x="289" y="451"/>
                </a:cubicBezTo>
                <a:cubicBezTo>
                  <a:pt x="280" y="460"/>
                  <a:pt x="270" y="469"/>
                  <a:pt x="252" y="478"/>
                </a:cubicBezTo>
                <a:cubicBezTo>
                  <a:pt x="234" y="496"/>
                  <a:pt x="216" y="532"/>
                  <a:pt x="216" y="568"/>
                </a:cubicBezTo>
                <a:lnTo>
                  <a:pt x="216" y="568"/>
                </a:lnTo>
                <a:cubicBezTo>
                  <a:pt x="216" y="650"/>
                  <a:pt x="225" y="794"/>
                  <a:pt x="207" y="848"/>
                </a:cubicBezTo>
                <a:cubicBezTo>
                  <a:pt x="198" y="875"/>
                  <a:pt x="189" y="893"/>
                  <a:pt x="171" y="920"/>
                </a:cubicBezTo>
                <a:cubicBezTo>
                  <a:pt x="144" y="947"/>
                  <a:pt x="117" y="983"/>
                  <a:pt x="108" y="1037"/>
                </a:cubicBezTo>
                <a:cubicBezTo>
                  <a:pt x="99" y="1073"/>
                  <a:pt x="99" y="1145"/>
                  <a:pt x="99" y="1155"/>
                </a:cubicBezTo>
                <a:cubicBezTo>
                  <a:pt x="99" y="1236"/>
                  <a:pt x="99" y="1236"/>
                  <a:pt x="99" y="1236"/>
                </a:cubicBezTo>
                <a:cubicBezTo>
                  <a:pt x="36" y="1245"/>
                  <a:pt x="0" y="1281"/>
                  <a:pt x="0" y="1335"/>
                </a:cubicBezTo>
                <a:cubicBezTo>
                  <a:pt x="0" y="1452"/>
                  <a:pt x="0" y="1452"/>
                  <a:pt x="0" y="1452"/>
                </a:cubicBezTo>
                <a:cubicBezTo>
                  <a:pt x="0" y="1479"/>
                  <a:pt x="18" y="1506"/>
                  <a:pt x="45" y="1506"/>
                </a:cubicBezTo>
                <a:cubicBezTo>
                  <a:pt x="72" y="1506"/>
                  <a:pt x="90" y="1479"/>
                  <a:pt x="90" y="1452"/>
                </a:cubicBezTo>
                <a:cubicBezTo>
                  <a:pt x="90" y="1335"/>
                  <a:pt x="90" y="1335"/>
                  <a:pt x="90" y="1335"/>
                </a:cubicBezTo>
                <a:cubicBezTo>
                  <a:pt x="99" y="1335"/>
                  <a:pt x="108" y="1326"/>
                  <a:pt x="117" y="1326"/>
                </a:cubicBezTo>
                <a:cubicBezTo>
                  <a:pt x="541" y="1335"/>
                  <a:pt x="541" y="1335"/>
                  <a:pt x="541" y="1335"/>
                </a:cubicBezTo>
                <a:cubicBezTo>
                  <a:pt x="559" y="1335"/>
                  <a:pt x="568" y="1344"/>
                  <a:pt x="568" y="1344"/>
                </a:cubicBezTo>
                <a:cubicBezTo>
                  <a:pt x="568" y="1461"/>
                  <a:pt x="568" y="1461"/>
                  <a:pt x="568" y="1461"/>
                </a:cubicBezTo>
                <a:cubicBezTo>
                  <a:pt x="568" y="1488"/>
                  <a:pt x="586" y="1515"/>
                  <a:pt x="613" y="1515"/>
                </a:cubicBezTo>
                <a:lnTo>
                  <a:pt x="613" y="1515"/>
                </a:lnTo>
                <a:cubicBezTo>
                  <a:pt x="640" y="1515"/>
                  <a:pt x="658" y="1488"/>
                  <a:pt x="658" y="1470"/>
                </a:cubicBezTo>
                <a:cubicBezTo>
                  <a:pt x="658" y="1344"/>
                  <a:pt x="658" y="1344"/>
                  <a:pt x="658" y="1344"/>
                </a:cubicBezTo>
                <a:cubicBezTo>
                  <a:pt x="667" y="1317"/>
                  <a:pt x="649" y="1281"/>
                  <a:pt x="622" y="1263"/>
                </a:cubicBezTo>
                <a:close/>
                <a:moveTo>
                  <a:pt x="198" y="1055"/>
                </a:moveTo>
                <a:lnTo>
                  <a:pt x="198" y="1055"/>
                </a:lnTo>
                <a:cubicBezTo>
                  <a:pt x="207" y="1019"/>
                  <a:pt x="216" y="1001"/>
                  <a:pt x="243" y="983"/>
                </a:cubicBezTo>
                <a:cubicBezTo>
                  <a:pt x="261" y="956"/>
                  <a:pt x="289" y="920"/>
                  <a:pt x="306" y="866"/>
                </a:cubicBezTo>
                <a:cubicBezTo>
                  <a:pt x="325" y="794"/>
                  <a:pt x="316" y="595"/>
                  <a:pt x="316" y="568"/>
                </a:cubicBezTo>
                <a:cubicBezTo>
                  <a:pt x="316" y="559"/>
                  <a:pt x="316" y="550"/>
                  <a:pt x="325" y="550"/>
                </a:cubicBezTo>
                <a:cubicBezTo>
                  <a:pt x="325" y="541"/>
                  <a:pt x="334" y="541"/>
                  <a:pt x="342" y="541"/>
                </a:cubicBezTo>
                <a:cubicBezTo>
                  <a:pt x="352" y="541"/>
                  <a:pt x="361" y="541"/>
                  <a:pt x="361" y="550"/>
                </a:cubicBezTo>
                <a:cubicBezTo>
                  <a:pt x="370" y="550"/>
                  <a:pt x="370" y="559"/>
                  <a:pt x="370" y="568"/>
                </a:cubicBezTo>
                <a:lnTo>
                  <a:pt x="370" y="568"/>
                </a:lnTo>
                <a:cubicBezTo>
                  <a:pt x="370" y="857"/>
                  <a:pt x="370" y="857"/>
                  <a:pt x="370" y="857"/>
                </a:cubicBezTo>
                <a:cubicBezTo>
                  <a:pt x="370" y="875"/>
                  <a:pt x="370" y="893"/>
                  <a:pt x="388" y="902"/>
                </a:cubicBezTo>
                <a:cubicBezTo>
                  <a:pt x="433" y="938"/>
                  <a:pt x="433" y="938"/>
                  <a:pt x="433" y="938"/>
                </a:cubicBezTo>
                <a:cubicBezTo>
                  <a:pt x="460" y="956"/>
                  <a:pt x="487" y="947"/>
                  <a:pt x="505" y="929"/>
                </a:cubicBezTo>
                <a:cubicBezTo>
                  <a:pt x="523" y="902"/>
                  <a:pt x="514" y="875"/>
                  <a:pt x="496" y="857"/>
                </a:cubicBezTo>
                <a:cubicBezTo>
                  <a:pt x="460" y="839"/>
                  <a:pt x="460" y="839"/>
                  <a:pt x="460" y="839"/>
                </a:cubicBezTo>
                <a:cubicBezTo>
                  <a:pt x="469" y="568"/>
                  <a:pt x="469" y="568"/>
                  <a:pt x="469" y="568"/>
                </a:cubicBezTo>
                <a:cubicBezTo>
                  <a:pt x="469" y="541"/>
                  <a:pt x="460" y="505"/>
                  <a:pt x="433" y="478"/>
                </a:cubicBezTo>
                <a:cubicBezTo>
                  <a:pt x="424" y="469"/>
                  <a:pt x="406" y="460"/>
                  <a:pt x="397" y="451"/>
                </a:cubicBezTo>
                <a:cubicBezTo>
                  <a:pt x="388" y="424"/>
                  <a:pt x="325" y="271"/>
                  <a:pt x="280" y="135"/>
                </a:cubicBezTo>
                <a:cubicBezTo>
                  <a:pt x="270" y="126"/>
                  <a:pt x="270" y="126"/>
                  <a:pt x="280" y="118"/>
                </a:cubicBezTo>
                <a:cubicBezTo>
                  <a:pt x="280" y="109"/>
                  <a:pt x="289" y="99"/>
                  <a:pt x="297" y="99"/>
                </a:cubicBezTo>
                <a:lnTo>
                  <a:pt x="297" y="99"/>
                </a:lnTo>
                <a:cubicBezTo>
                  <a:pt x="306" y="99"/>
                  <a:pt x="306" y="99"/>
                  <a:pt x="316" y="99"/>
                </a:cubicBezTo>
                <a:cubicBezTo>
                  <a:pt x="325" y="99"/>
                  <a:pt x="334" y="109"/>
                  <a:pt x="334" y="118"/>
                </a:cubicBezTo>
                <a:lnTo>
                  <a:pt x="334" y="118"/>
                </a:lnTo>
                <a:cubicBezTo>
                  <a:pt x="460" y="397"/>
                  <a:pt x="604" y="713"/>
                  <a:pt x="613" y="749"/>
                </a:cubicBezTo>
                <a:cubicBezTo>
                  <a:pt x="622" y="794"/>
                  <a:pt x="595" y="848"/>
                  <a:pt x="568" y="920"/>
                </a:cubicBezTo>
                <a:cubicBezTo>
                  <a:pt x="523" y="1001"/>
                  <a:pt x="478" y="1100"/>
                  <a:pt x="469" y="1227"/>
                </a:cubicBezTo>
                <a:cubicBezTo>
                  <a:pt x="469" y="1236"/>
                  <a:pt x="469" y="1236"/>
                  <a:pt x="469" y="1236"/>
                </a:cubicBezTo>
                <a:cubicBezTo>
                  <a:pt x="189" y="1236"/>
                  <a:pt x="189" y="1236"/>
                  <a:pt x="189" y="1236"/>
                </a:cubicBezTo>
                <a:cubicBezTo>
                  <a:pt x="189" y="1155"/>
                  <a:pt x="189" y="1155"/>
                  <a:pt x="189" y="1155"/>
                </a:cubicBezTo>
                <a:cubicBezTo>
                  <a:pt x="189" y="1137"/>
                  <a:pt x="189" y="1083"/>
                  <a:pt x="198" y="10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Freeform 346">
            <a:extLst>
              <a:ext uri="{FF2B5EF4-FFF2-40B4-BE49-F238E27FC236}">
                <a16:creationId xmlns:a16="http://schemas.microsoft.com/office/drawing/2014/main" id="{FA1775A9-63BC-ED40-B509-7BA722E84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1290" y="4687287"/>
            <a:ext cx="705428" cy="1489236"/>
          </a:xfrm>
          <a:custGeom>
            <a:avLst/>
            <a:gdLst>
              <a:gd name="T0" fmla="*/ 676 w 713"/>
              <a:gd name="T1" fmla="*/ 1263 h 1507"/>
              <a:gd name="T2" fmla="*/ 622 w 713"/>
              <a:gd name="T3" fmla="*/ 1155 h 1507"/>
              <a:gd name="T4" fmla="*/ 550 w 713"/>
              <a:gd name="T5" fmla="*/ 920 h 1507"/>
              <a:gd name="T6" fmla="*/ 514 w 713"/>
              <a:gd name="T7" fmla="*/ 568 h 1507"/>
              <a:gd name="T8" fmla="*/ 469 w 713"/>
              <a:gd name="T9" fmla="*/ 478 h 1507"/>
              <a:gd name="T10" fmla="*/ 550 w 713"/>
              <a:gd name="T11" fmla="*/ 171 h 1507"/>
              <a:gd name="T12" fmla="*/ 478 w 713"/>
              <a:gd name="T13" fmla="*/ 9 h 1507"/>
              <a:gd name="T14" fmla="*/ 378 w 713"/>
              <a:gd name="T15" fmla="*/ 18 h 1507"/>
              <a:gd name="T16" fmla="*/ 17 w 713"/>
              <a:gd name="T17" fmla="*/ 731 h 1507"/>
              <a:gd name="T18" fmla="*/ 153 w 713"/>
              <a:gd name="T19" fmla="*/ 1227 h 1507"/>
              <a:gd name="T20" fmla="*/ 153 w 713"/>
              <a:gd name="T21" fmla="*/ 1236 h 1507"/>
              <a:gd name="T22" fmla="*/ 45 w 713"/>
              <a:gd name="T23" fmla="*/ 1335 h 1507"/>
              <a:gd name="T24" fmla="*/ 99 w 713"/>
              <a:gd name="T25" fmla="*/ 1506 h 1507"/>
              <a:gd name="T26" fmla="*/ 144 w 713"/>
              <a:gd name="T27" fmla="*/ 1461 h 1507"/>
              <a:gd name="T28" fmla="*/ 171 w 713"/>
              <a:gd name="T29" fmla="*/ 1335 h 1507"/>
              <a:gd name="T30" fmla="*/ 586 w 713"/>
              <a:gd name="T31" fmla="*/ 1335 h 1507"/>
              <a:gd name="T32" fmla="*/ 613 w 713"/>
              <a:gd name="T33" fmla="*/ 1461 h 1507"/>
              <a:gd name="T34" fmla="*/ 667 w 713"/>
              <a:gd name="T35" fmla="*/ 1506 h 1507"/>
              <a:gd name="T36" fmla="*/ 712 w 713"/>
              <a:gd name="T37" fmla="*/ 1344 h 1507"/>
              <a:gd name="T38" fmla="*/ 108 w 713"/>
              <a:gd name="T39" fmla="*/ 749 h 1507"/>
              <a:gd name="T40" fmla="*/ 405 w 713"/>
              <a:gd name="T41" fmla="*/ 126 h 1507"/>
              <a:gd name="T42" fmla="*/ 414 w 713"/>
              <a:gd name="T43" fmla="*/ 99 h 1507"/>
              <a:gd name="T44" fmla="*/ 441 w 713"/>
              <a:gd name="T45" fmla="*/ 99 h 1507"/>
              <a:gd name="T46" fmla="*/ 459 w 713"/>
              <a:gd name="T47" fmla="*/ 145 h 1507"/>
              <a:gd name="T48" fmla="*/ 297 w 713"/>
              <a:gd name="T49" fmla="*/ 478 h 1507"/>
              <a:gd name="T50" fmla="*/ 261 w 713"/>
              <a:gd name="T51" fmla="*/ 839 h 1507"/>
              <a:gd name="T52" fmla="*/ 216 w 713"/>
              <a:gd name="T53" fmla="*/ 929 h 1507"/>
              <a:gd name="T54" fmla="*/ 333 w 713"/>
              <a:gd name="T55" fmla="*/ 902 h 1507"/>
              <a:gd name="T56" fmla="*/ 351 w 713"/>
              <a:gd name="T57" fmla="*/ 568 h 1507"/>
              <a:gd name="T58" fmla="*/ 360 w 713"/>
              <a:gd name="T59" fmla="*/ 550 h 1507"/>
              <a:gd name="T60" fmla="*/ 405 w 713"/>
              <a:gd name="T61" fmla="*/ 550 h 1507"/>
              <a:gd name="T62" fmla="*/ 414 w 713"/>
              <a:gd name="T63" fmla="*/ 866 h 1507"/>
              <a:gd name="T64" fmla="*/ 523 w 713"/>
              <a:gd name="T65" fmla="*/ 1064 h 1507"/>
              <a:gd name="T66" fmla="*/ 523 w 713"/>
              <a:gd name="T67" fmla="*/ 1236 h 1507"/>
              <a:gd name="T68" fmla="*/ 243 w 713"/>
              <a:gd name="T69" fmla="*/ 1218 h 1507"/>
              <a:gd name="T70" fmla="*/ 108 w 713"/>
              <a:gd name="T71" fmla="*/ 749 h 1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13" h="1507">
                <a:moveTo>
                  <a:pt x="676" y="1263"/>
                </a:moveTo>
                <a:lnTo>
                  <a:pt x="676" y="1263"/>
                </a:lnTo>
                <a:cubicBezTo>
                  <a:pt x="658" y="1254"/>
                  <a:pt x="640" y="1245"/>
                  <a:pt x="622" y="1236"/>
                </a:cubicBezTo>
                <a:cubicBezTo>
                  <a:pt x="622" y="1155"/>
                  <a:pt x="622" y="1155"/>
                  <a:pt x="622" y="1155"/>
                </a:cubicBezTo>
                <a:cubicBezTo>
                  <a:pt x="622" y="1155"/>
                  <a:pt x="622" y="1083"/>
                  <a:pt x="613" y="1046"/>
                </a:cubicBezTo>
                <a:cubicBezTo>
                  <a:pt x="604" y="983"/>
                  <a:pt x="577" y="956"/>
                  <a:pt x="550" y="920"/>
                </a:cubicBezTo>
                <a:cubicBezTo>
                  <a:pt x="531" y="902"/>
                  <a:pt x="523" y="884"/>
                  <a:pt x="514" y="848"/>
                </a:cubicBezTo>
                <a:cubicBezTo>
                  <a:pt x="495" y="803"/>
                  <a:pt x="505" y="659"/>
                  <a:pt x="514" y="568"/>
                </a:cubicBezTo>
                <a:lnTo>
                  <a:pt x="514" y="568"/>
                </a:lnTo>
                <a:cubicBezTo>
                  <a:pt x="514" y="532"/>
                  <a:pt x="495" y="505"/>
                  <a:pt x="469" y="478"/>
                </a:cubicBezTo>
                <a:cubicBezTo>
                  <a:pt x="459" y="469"/>
                  <a:pt x="450" y="460"/>
                  <a:pt x="441" y="451"/>
                </a:cubicBezTo>
                <a:cubicBezTo>
                  <a:pt x="459" y="397"/>
                  <a:pt x="514" y="280"/>
                  <a:pt x="550" y="171"/>
                </a:cubicBezTo>
                <a:cubicBezTo>
                  <a:pt x="559" y="145"/>
                  <a:pt x="559" y="109"/>
                  <a:pt x="550" y="81"/>
                </a:cubicBezTo>
                <a:cubicBezTo>
                  <a:pt x="531" y="45"/>
                  <a:pt x="505" y="27"/>
                  <a:pt x="478" y="9"/>
                </a:cubicBezTo>
                <a:lnTo>
                  <a:pt x="478" y="9"/>
                </a:lnTo>
                <a:cubicBezTo>
                  <a:pt x="441" y="0"/>
                  <a:pt x="405" y="0"/>
                  <a:pt x="378" y="18"/>
                </a:cubicBezTo>
                <a:cubicBezTo>
                  <a:pt x="351" y="27"/>
                  <a:pt x="324" y="54"/>
                  <a:pt x="315" y="81"/>
                </a:cubicBezTo>
                <a:cubicBezTo>
                  <a:pt x="243" y="226"/>
                  <a:pt x="26" y="668"/>
                  <a:pt x="17" y="731"/>
                </a:cubicBezTo>
                <a:cubicBezTo>
                  <a:pt x="0" y="803"/>
                  <a:pt x="36" y="875"/>
                  <a:pt x="72" y="956"/>
                </a:cubicBezTo>
                <a:cubicBezTo>
                  <a:pt x="108" y="1037"/>
                  <a:pt x="144" y="1119"/>
                  <a:pt x="153" y="1227"/>
                </a:cubicBezTo>
                <a:lnTo>
                  <a:pt x="153" y="1227"/>
                </a:lnTo>
                <a:cubicBezTo>
                  <a:pt x="153" y="1236"/>
                  <a:pt x="153" y="1236"/>
                  <a:pt x="153" y="1236"/>
                </a:cubicBezTo>
                <a:cubicBezTo>
                  <a:pt x="126" y="1236"/>
                  <a:pt x="108" y="1245"/>
                  <a:pt x="90" y="1263"/>
                </a:cubicBezTo>
                <a:cubicBezTo>
                  <a:pt x="62" y="1281"/>
                  <a:pt x="45" y="1308"/>
                  <a:pt x="45" y="1335"/>
                </a:cubicBezTo>
                <a:cubicBezTo>
                  <a:pt x="45" y="1461"/>
                  <a:pt x="45" y="1461"/>
                  <a:pt x="45" y="1461"/>
                </a:cubicBezTo>
                <a:cubicBezTo>
                  <a:pt x="45" y="1488"/>
                  <a:pt x="72" y="1506"/>
                  <a:pt x="99" y="1506"/>
                </a:cubicBezTo>
                <a:lnTo>
                  <a:pt x="99" y="1506"/>
                </a:lnTo>
                <a:cubicBezTo>
                  <a:pt x="126" y="1506"/>
                  <a:pt x="144" y="1488"/>
                  <a:pt x="144" y="1461"/>
                </a:cubicBezTo>
                <a:cubicBezTo>
                  <a:pt x="144" y="1344"/>
                  <a:pt x="144" y="1344"/>
                  <a:pt x="144" y="1344"/>
                </a:cubicBezTo>
                <a:cubicBezTo>
                  <a:pt x="144" y="1335"/>
                  <a:pt x="153" y="1335"/>
                  <a:pt x="171" y="1335"/>
                </a:cubicBezTo>
                <a:lnTo>
                  <a:pt x="171" y="1335"/>
                </a:lnTo>
                <a:cubicBezTo>
                  <a:pt x="586" y="1335"/>
                  <a:pt x="586" y="1335"/>
                  <a:pt x="586" y="1335"/>
                </a:cubicBezTo>
                <a:cubicBezTo>
                  <a:pt x="604" y="1335"/>
                  <a:pt x="613" y="1335"/>
                  <a:pt x="622" y="1344"/>
                </a:cubicBezTo>
                <a:cubicBezTo>
                  <a:pt x="613" y="1461"/>
                  <a:pt x="613" y="1461"/>
                  <a:pt x="613" y="1461"/>
                </a:cubicBezTo>
                <a:cubicBezTo>
                  <a:pt x="613" y="1488"/>
                  <a:pt x="640" y="1506"/>
                  <a:pt x="667" y="1506"/>
                </a:cubicBezTo>
                <a:lnTo>
                  <a:pt x="667" y="1506"/>
                </a:lnTo>
                <a:cubicBezTo>
                  <a:pt x="694" y="1506"/>
                  <a:pt x="712" y="1488"/>
                  <a:pt x="712" y="1461"/>
                </a:cubicBezTo>
                <a:cubicBezTo>
                  <a:pt x="712" y="1344"/>
                  <a:pt x="712" y="1344"/>
                  <a:pt x="712" y="1344"/>
                </a:cubicBezTo>
                <a:cubicBezTo>
                  <a:pt x="712" y="1308"/>
                  <a:pt x="694" y="1281"/>
                  <a:pt x="676" y="1263"/>
                </a:cubicBezTo>
                <a:close/>
                <a:moveTo>
                  <a:pt x="108" y="749"/>
                </a:moveTo>
                <a:lnTo>
                  <a:pt x="108" y="749"/>
                </a:lnTo>
                <a:cubicBezTo>
                  <a:pt x="117" y="713"/>
                  <a:pt x="270" y="397"/>
                  <a:pt x="405" y="126"/>
                </a:cubicBezTo>
                <a:cubicBezTo>
                  <a:pt x="405" y="118"/>
                  <a:pt x="405" y="118"/>
                  <a:pt x="405" y="118"/>
                </a:cubicBezTo>
                <a:cubicBezTo>
                  <a:pt x="405" y="109"/>
                  <a:pt x="414" y="109"/>
                  <a:pt x="414" y="99"/>
                </a:cubicBezTo>
                <a:cubicBezTo>
                  <a:pt x="423" y="99"/>
                  <a:pt x="432" y="99"/>
                  <a:pt x="441" y="99"/>
                </a:cubicBezTo>
                <a:lnTo>
                  <a:pt x="441" y="99"/>
                </a:lnTo>
                <a:cubicBezTo>
                  <a:pt x="450" y="109"/>
                  <a:pt x="459" y="109"/>
                  <a:pt x="459" y="118"/>
                </a:cubicBezTo>
                <a:cubicBezTo>
                  <a:pt x="459" y="126"/>
                  <a:pt x="459" y="135"/>
                  <a:pt x="459" y="145"/>
                </a:cubicBezTo>
                <a:cubicBezTo>
                  <a:pt x="414" y="271"/>
                  <a:pt x="342" y="424"/>
                  <a:pt x="333" y="451"/>
                </a:cubicBezTo>
                <a:cubicBezTo>
                  <a:pt x="324" y="460"/>
                  <a:pt x="306" y="469"/>
                  <a:pt x="297" y="478"/>
                </a:cubicBezTo>
                <a:cubicBezTo>
                  <a:pt x="270" y="505"/>
                  <a:pt x="261" y="541"/>
                  <a:pt x="261" y="568"/>
                </a:cubicBezTo>
                <a:cubicBezTo>
                  <a:pt x="261" y="839"/>
                  <a:pt x="261" y="839"/>
                  <a:pt x="261" y="839"/>
                </a:cubicBezTo>
                <a:cubicBezTo>
                  <a:pt x="225" y="857"/>
                  <a:pt x="225" y="857"/>
                  <a:pt x="225" y="857"/>
                </a:cubicBezTo>
                <a:cubicBezTo>
                  <a:pt x="207" y="875"/>
                  <a:pt x="198" y="902"/>
                  <a:pt x="216" y="929"/>
                </a:cubicBezTo>
                <a:cubicBezTo>
                  <a:pt x="234" y="947"/>
                  <a:pt x="261" y="956"/>
                  <a:pt x="279" y="938"/>
                </a:cubicBezTo>
                <a:cubicBezTo>
                  <a:pt x="333" y="902"/>
                  <a:pt x="333" y="902"/>
                  <a:pt x="333" y="902"/>
                </a:cubicBezTo>
                <a:cubicBezTo>
                  <a:pt x="351" y="893"/>
                  <a:pt x="351" y="875"/>
                  <a:pt x="351" y="857"/>
                </a:cubicBezTo>
                <a:cubicBezTo>
                  <a:pt x="351" y="568"/>
                  <a:pt x="351" y="568"/>
                  <a:pt x="351" y="568"/>
                </a:cubicBezTo>
                <a:lnTo>
                  <a:pt x="351" y="568"/>
                </a:lnTo>
                <a:cubicBezTo>
                  <a:pt x="351" y="559"/>
                  <a:pt x="360" y="550"/>
                  <a:pt x="360" y="550"/>
                </a:cubicBezTo>
                <a:cubicBezTo>
                  <a:pt x="369" y="541"/>
                  <a:pt x="378" y="541"/>
                  <a:pt x="387" y="541"/>
                </a:cubicBezTo>
                <a:cubicBezTo>
                  <a:pt x="396" y="541"/>
                  <a:pt x="396" y="541"/>
                  <a:pt x="405" y="550"/>
                </a:cubicBezTo>
                <a:cubicBezTo>
                  <a:pt x="414" y="550"/>
                  <a:pt x="414" y="559"/>
                  <a:pt x="414" y="568"/>
                </a:cubicBezTo>
                <a:cubicBezTo>
                  <a:pt x="414" y="604"/>
                  <a:pt x="396" y="794"/>
                  <a:pt x="414" y="866"/>
                </a:cubicBezTo>
                <a:cubicBezTo>
                  <a:pt x="432" y="920"/>
                  <a:pt x="459" y="956"/>
                  <a:pt x="478" y="983"/>
                </a:cubicBezTo>
                <a:cubicBezTo>
                  <a:pt x="495" y="1010"/>
                  <a:pt x="514" y="1028"/>
                  <a:pt x="523" y="1064"/>
                </a:cubicBezTo>
                <a:cubicBezTo>
                  <a:pt x="523" y="1083"/>
                  <a:pt x="523" y="1137"/>
                  <a:pt x="523" y="1155"/>
                </a:cubicBezTo>
                <a:cubicBezTo>
                  <a:pt x="523" y="1236"/>
                  <a:pt x="523" y="1236"/>
                  <a:pt x="523" y="1236"/>
                </a:cubicBezTo>
                <a:cubicBezTo>
                  <a:pt x="243" y="1236"/>
                  <a:pt x="243" y="1236"/>
                  <a:pt x="243" y="1236"/>
                </a:cubicBezTo>
                <a:cubicBezTo>
                  <a:pt x="243" y="1218"/>
                  <a:pt x="243" y="1218"/>
                  <a:pt x="243" y="1218"/>
                </a:cubicBezTo>
                <a:cubicBezTo>
                  <a:pt x="243" y="1100"/>
                  <a:pt x="198" y="1001"/>
                  <a:pt x="153" y="920"/>
                </a:cubicBezTo>
                <a:cubicBezTo>
                  <a:pt x="126" y="848"/>
                  <a:pt x="99" y="794"/>
                  <a:pt x="108" y="7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347">
            <a:extLst>
              <a:ext uri="{FF2B5EF4-FFF2-40B4-BE49-F238E27FC236}">
                <a16:creationId xmlns:a16="http://schemas.microsoft.com/office/drawing/2014/main" id="{55C8E552-B081-924A-B21C-0FEFAD1CE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9628" y="4408600"/>
            <a:ext cx="657527" cy="1023304"/>
          </a:xfrm>
          <a:custGeom>
            <a:avLst/>
            <a:gdLst>
              <a:gd name="T0" fmla="*/ 667 w 668"/>
              <a:gd name="T1" fmla="*/ 703 h 1038"/>
              <a:gd name="T2" fmla="*/ 667 w 668"/>
              <a:gd name="T3" fmla="*/ 703 h 1038"/>
              <a:gd name="T4" fmla="*/ 523 w 668"/>
              <a:gd name="T5" fmla="*/ 297 h 1038"/>
              <a:gd name="T6" fmla="*/ 378 w 668"/>
              <a:gd name="T7" fmla="*/ 27 h 1038"/>
              <a:gd name="T8" fmla="*/ 333 w 668"/>
              <a:gd name="T9" fmla="*/ 0 h 1038"/>
              <a:gd name="T10" fmla="*/ 333 w 668"/>
              <a:gd name="T11" fmla="*/ 0 h 1038"/>
              <a:gd name="T12" fmla="*/ 297 w 668"/>
              <a:gd name="T13" fmla="*/ 27 h 1038"/>
              <a:gd name="T14" fmla="*/ 144 w 668"/>
              <a:gd name="T15" fmla="*/ 297 h 1038"/>
              <a:gd name="T16" fmla="*/ 0 w 668"/>
              <a:gd name="T17" fmla="*/ 703 h 1038"/>
              <a:gd name="T18" fmla="*/ 333 w 668"/>
              <a:gd name="T19" fmla="*/ 1037 h 1038"/>
              <a:gd name="T20" fmla="*/ 667 w 668"/>
              <a:gd name="T21" fmla="*/ 703 h 1038"/>
              <a:gd name="T22" fmla="*/ 333 w 668"/>
              <a:gd name="T23" fmla="*/ 947 h 1038"/>
              <a:gd name="T24" fmla="*/ 333 w 668"/>
              <a:gd name="T25" fmla="*/ 947 h 1038"/>
              <a:gd name="T26" fmla="*/ 90 w 668"/>
              <a:gd name="T27" fmla="*/ 703 h 1038"/>
              <a:gd name="T28" fmla="*/ 234 w 668"/>
              <a:gd name="T29" fmla="*/ 342 h 1038"/>
              <a:gd name="T30" fmla="*/ 333 w 668"/>
              <a:gd name="T31" fmla="*/ 144 h 1038"/>
              <a:gd name="T32" fmla="*/ 433 w 668"/>
              <a:gd name="T33" fmla="*/ 333 h 1038"/>
              <a:gd name="T34" fmla="*/ 568 w 668"/>
              <a:gd name="T35" fmla="*/ 703 h 1038"/>
              <a:gd name="T36" fmla="*/ 333 w 668"/>
              <a:gd name="T37" fmla="*/ 947 h 10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68" h="1038">
                <a:moveTo>
                  <a:pt x="667" y="703"/>
                </a:moveTo>
                <a:lnTo>
                  <a:pt x="667" y="703"/>
                </a:lnTo>
                <a:cubicBezTo>
                  <a:pt x="667" y="631"/>
                  <a:pt x="622" y="496"/>
                  <a:pt x="523" y="297"/>
                </a:cubicBezTo>
                <a:cubicBezTo>
                  <a:pt x="451" y="153"/>
                  <a:pt x="378" y="27"/>
                  <a:pt x="378" y="27"/>
                </a:cubicBezTo>
                <a:cubicBezTo>
                  <a:pt x="370" y="9"/>
                  <a:pt x="352" y="0"/>
                  <a:pt x="333" y="0"/>
                </a:cubicBezTo>
                <a:lnTo>
                  <a:pt x="333" y="0"/>
                </a:lnTo>
                <a:cubicBezTo>
                  <a:pt x="316" y="0"/>
                  <a:pt x="306" y="9"/>
                  <a:pt x="297" y="27"/>
                </a:cubicBezTo>
                <a:cubicBezTo>
                  <a:pt x="297" y="27"/>
                  <a:pt x="216" y="153"/>
                  <a:pt x="144" y="297"/>
                </a:cubicBezTo>
                <a:cubicBezTo>
                  <a:pt x="45" y="496"/>
                  <a:pt x="0" y="631"/>
                  <a:pt x="0" y="703"/>
                </a:cubicBezTo>
                <a:cubicBezTo>
                  <a:pt x="0" y="893"/>
                  <a:pt x="144" y="1037"/>
                  <a:pt x="333" y="1037"/>
                </a:cubicBezTo>
                <a:cubicBezTo>
                  <a:pt x="514" y="1037"/>
                  <a:pt x="667" y="893"/>
                  <a:pt x="667" y="703"/>
                </a:cubicBezTo>
                <a:close/>
                <a:moveTo>
                  <a:pt x="333" y="947"/>
                </a:moveTo>
                <a:lnTo>
                  <a:pt x="333" y="947"/>
                </a:lnTo>
                <a:cubicBezTo>
                  <a:pt x="198" y="947"/>
                  <a:pt x="90" y="838"/>
                  <a:pt x="90" y="703"/>
                </a:cubicBezTo>
                <a:cubicBezTo>
                  <a:pt x="90" y="667"/>
                  <a:pt x="108" y="577"/>
                  <a:pt x="234" y="342"/>
                </a:cubicBezTo>
                <a:cubicBezTo>
                  <a:pt x="270" y="261"/>
                  <a:pt x="306" y="198"/>
                  <a:pt x="333" y="144"/>
                </a:cubicBezTo>
                <a:cubicBezTo>
                  <a:pt x="361" y="198"/>
                  <a:pt x="397" y="261"/>
                  <a:pt x="433" y="333"/>
                </a:cubicBezTo>
                <a:cubicBezTo>
                  <a:pt x="559" y="577"/>
                  <a:pt x="568" y="667"/>
                  <a:pt x="568" y="703"/>
                </a:cubicBezTo>
                <a:cubicBezTo>
                  <a:pt x="568" y="838"/>
                  <a:pt x="469" y="947"/>
                  <a:pt x="333" y="9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0" name="Freeform 348">
            <a:extLst>
              <a:ext uri="{FF2B5EF4-FFF2-40B4-BE49-F238E27FC236}">
                <a16:creationId xmlns:a16="http://schemas.microsoft.com/office/drawing/2014/main" id="{C513DEE6-F627-B54E-B53B-4D02C1B7E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3872" y="7587379"/>
            <a:ext cx="1863722" cy="1807113"/>
          </a:xfrm>
          <a:custGeom>
            <a:avLst/>
            <a:gdLst>
              <a:gd name="T0" fmla="*/ 1849 w 1886"/>
              <a:gd name="T1" fmla="*/ 758 h 1832"/>
              <a:gd name="T2" fmla="*/ 1768 w 1886"/>
              <a:gd name="T3" fmla="*/ 397 h 1832"/>
              <a:gd name="T4" fmla="*/ 1768 w 1886"/>
              <a:gd name="T5" fmla="*/ 253 h 1832"/>
              <a:gd name="T6" fmla="*/ 1633 w 1886"/>
              <a:gd name="T7" fmla="*/ 253 h 1832"/>
              <a:gd name="T8" fmla="*/ 550 w 1886"/>
              <a:gd name="T9" fmla="*/ 758 h 1832"/>
              <a:gd name="T10" fmla="*/ 704 w 1886"/>
              <a:gd name="T11" fmla="*/ 568 h 1832"/>
              <a:gd name="T12" fmla="*/ 704 w 1886"/>
              <a:gd name="T13" fmla="*/ 100 h 1832"/>
              <a:gd name="T14" fmla="*/ 325 w 1886"/>
              <a:gd name="T15" fmla="*/ 100 h 1832"/>
              <a:gd name="T16" fmla="*/ 325 w 1886"/>
              <a:gd name="T17" fmla="*/ 568 h 1832"/>
              <a:gd name="T18" fmla="*/ 478 w 1886"/>
              <a:gd name="T19" fmla="*/ 758 h 1832"/>
              <a:gd name="T20" fmla="*/ 0 w 1886"/>
              <a:gd name="T21" fmla="*/ 794 h 1832"/>
              <a:gd name="T22" fmla="*/ 415 w 1886"/>
              <a:gd name="T23" fmla="*/ 1506 h 1832"/>
              <a:gd name="T24" fmla="*/ 451 w 1886"/>
              <a:gd name="T25" fmla="*/ 1705 h 1832"/>
              <a:gd name="T26" fmla="*/ 1299 w 1886"/>
              <a:gd name="T27" fmla="*/ 1831 h 1832"/>
              <a:gd name="T28" fmla="*/ 1426 w 1886"/>
              <a:gd name="T29" fmla="*/ 1534 h 1832"/>
              <a:gd name="T30" fmla="*/ 1777 w 1886"/>
              <a:gd name="T31" fmla="*/ 1191 h 1832"/>
              <a:gd name="T32" fmla="*/ 1849 w 1886"/>
              <a:gd name="T33" fmla="*/ 758 h 1832"/>
              <a:gd name="T34" fmla="*/ 1678 w 1886"/>
              <a:gd name="T35" fmla="*/ 307 h 1832"/>
              <a:gd name="T36" fmla="*/ 1723 w 1886"/>
              <a:gd name="T37" fmla="*/ 307 h 1832"/>
              <a:gd name="T38" fmla="*/ 1723 w 1886"/>
              <a:gd name="T39" fmla="*/ 343 h 1832"/>
              <a:gd name="T40" fmla="*/ 1254 w 1886"/>
              <a:gd name="T41" fmla="*/ 740 h 1832"/>
              <a:gd name="T42" fmla="*/ 388 w 1886"/>
              <a:gd name="T43" fmla="*/ 523 h 1832"/>
              <a:gd name="T44" fmla="*/ 325 w 1886"/>
              <a:gd name="T45" fmla="*/ 334 h 1832"/>
              <a:gd name="T46" fmla="*/ 514 w 1886"/>
              <a:gd name="T47" fmla="*/ 72 h 1832"/>
              <a:gd name="T48" fmla="*/ 704 w 1886"/>
              <a:gd name="T49" fmla="*/ 334 h 1832"/>
              <a:gd name="T50" fmla="*/ 550 w 1886"/>
              <a:gd name="T51" fmla="*/ 586 h 1832"/>
              <a:gd name="T52" fmla="*/ 632 w 1886"/>
              <a:gd name="T53" fmla="*/ 424 h 1832"/>
              <a:gd name="T54" fmla="*/ 587 w 1886"/>
              <a:gd name="T55" fmla="*/ 361 h 1832"/>
              <a:gd name="T56" fmla="*/ 542 w 1886"/>
              <a:gd name="T57" fmla="*/ 325 h 1832"/>
              <a:gd name="T58" fmla="*/ 641 w 1886"/>
              <a:gd name="T59" fmla="*/ 244 h 1832"/>
              <a:gd name="T60" fmla="*/ 542 w 1886"/>
              <a:gd name="T61" fmla="*/ 244 h 1832"/>
              <a:gd name="T62" fmla="*/ 505 w 1886"/>
              <a:gd name="T63" fmla="*/ 181 h 1832"/>
              <a:gd name="T64" fmla="*/ 469 w 1886"/>
              <a:gd name="T65" fmla="*/ 217 h 1832"/>
              <a:gd name="T66" fmla="*/ 442 w 1886"/>
              <a:gd name="T67" fmla="*/ 262 h 1832"/>
              <a:gd name="T68" fmla="*/ 397 w 1886"/>
              <a:gd name="T69" fmla="*/ 316 h 1832"/>
              <a:gd name="T70" fmla="*/ 469 w 1886"/>
              <a:gd name="T71" fmla="*/ 442 h 1832"/>
              <a:gd name="T72" fmla="*/ 397 w 1886"/>
              <a:gd name="T73" fmla="*/ 415 h 1832"/>
              <a:gd name="T74" fmla="*/ 478 w 1886"/>
              <a:gd name="T75" fmla="*/ 550 h 1832"/>
              <a:gd name="T76" fmla="*/ 388 w 1886"/>
              <a:gd name="T77" fmla="*/ 523 h 1832"/>
              <a:gd name="T78" fmla="*/ 1813 w 1886"/>
              <a:gd name="T79" fmla="*/ 830 h 1832"/>
              <a:gd name="T80" fmla="*/ 91 w 1886"/>
              <a:gd name="T81" fmla="*/ 947 h 1832"/>
              <a:gd name="T82" fmla="*/ 1813 w 1886"/>
              <a:gd name="T83" fmla="*/ 830 h 1832"/>
              <a:gd name="T84" fmla="*/ 1353 w 1886"/>
              <a:gd name="T85" fmla="*/ 1705 h 1832"/>
              <a:gd name="T86" fmla="*/ 578 w 1886"/>
              <a:gd name="T87" fmla="*/ 1750 h 1832"/>
              <a:gd name="T88" fmla="*/ 524 w 1886"/>
              <a:gd name="T89" fmla="*/ 1570 h 1832"/>
              <a:gd name="T90" fmla="*/ 1353 w 1886"/>
              <a:gd name="T91" fmla="*/ 1570 h 1832"/>
              <a:gd name="T92" fmla="*/ 1443 w 1886"/>
              <a:gd name="T93" fmla="*/ 1443 h 1832"/>
              <a:gd name="T94" fmla="*/ 947 w 1886"/>
              <a:gd name="T95" fmla="*/ 1551 h 1832"/>
              <a:gd name="T96" fmla="*/ 172 w 1886"/>
              <a:gd name="T97" fmla="*/ 1155 h 1832"/>
              <a:gd name="T98" fmla="*/ 1768 w 1886"/>
              <a:gd name="T99" fmla="*/ 1019 h 1832"/>
              <a:gd name="T100" fmla="*/ 1443 w 1886"/>
              <a:gd name="T101" fmla="*/ 1443 h 1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886" h="1832">
                <a:moveTo>
                  <a:pt x="1849" y="758"/>
                </a:moveTo>
                <a:lnTo>
                  <a:pt x="1849" y="758"/>
                </a:lnTo>
                <a:cubicBezTo>
                  <a:pt x="1416" y="758"/>
                  <a:pt x="1416" y="758"/>
                  <a:pt x="1416" y="758"/>
                </a:cubicBezTo>
                <a:cubicBezTo>
                  <a:pt x="1768" y="397"/>
                  <a:pt x="1768" y="397"/>
                  <a:pt x="1768" y="397"/>
                </a:cubicBezTo>
                <a:cubicBezTo>
                  <a:pt x="1795" y="379"/>
                  <a:pt x="1804" y="352"/>
                  <a:pt x="1804" y="325"/>
                </a:cubicBezTo>
                <a:cubicBezTo>
                  <a:pt x="1804" y="298"/>
                  <a:pt x="1795" y="271"/>
                  <a:pt x="1768" y="253"/>
                </a:cubicBezTo>
                <a:cubicBezTo>
                  <a:pt x="1750" y="235"/>
                  <a:pt x="1732" y="226"/>
                  <a:pt x="1705" y="226"/>
                </a:cubicBezTo>
                <a:cubicBezTo>
                  <a:pt x="1678" y="226"/>
                  <a:pt x="1651" y="235"/>
                  <a:pt x="1633" y="253"/>
                </a:cubicBezTo>
                <a:cubicBezTo>
                  <a:pt x="1128" y="758"/>
                  <a:pt x="1128" y="758"/>
                  <a:pt x="1128" y="758"/>
                </a:cubicBezTo>
                <a:cubicBezTo>
                  <a:pt x="550" y="758"/>
                  <a:pt x="550" y="758"/>
                  <a:pt x="550" y="758"/>
                </a:cubicBezTo>
                <a:cubicBezTo>
                  <a:pt x="550" y="668"/>
                  <a:pt x="550" y="668"/>
                  <a:pt x="550" y="668"/>
                </a:cubicBezTo>
                <a:cubicBezTo>
                  <a:pt x="605" y="650"/>
                  <a:pt x="659" y="622"/>
                  <a:pt x="704" y="568"/>
                </a:cubicBezTo>
                <a:cubicBezTo>
                  <a:pt x="749" y="505"/>
                  <a:pt x="776" y="424"/>
                  <a:pt x="776" y="334"/>
                </a:cubicBezTo>
                <a:cubicBezTo>
                  <a:pt x="776" y="244"/>
                  <a:pt x="749" y="163"/>
                  <a:pt x="704" y="100"/>
                </a:cubicBezTo>
                <a:cubicBezTo>
                  <a:pt x="650" y="36"/>
                  <a:pt x="587" y="0"/>
                  <a:pt x="514" y="0"/>
                </a:cubicBezTo>
                <a:cubicBezTo>
                  <a:pt x="442" y="0"/>
                  <a:pt x="370" y="36"/>
                  <a:pt x="325" y="100"/>
                </a:cubicBezTo>
                <a:cubicBezTo>
                  <a:pt x="280" y="163"/>
                  <a:pt x="253" y="244"/>
                  <a:pt x="253" y="334"/>
                </a:cubicBezTo>
                <a:cubicBezTo>
                  <a:pt x="253" y="424"/>
                  <a:pt x="280" y="505"/>
                  <a:pt x="325" y="568"/>
                </a:cubicBezTo>
                <a:cubicBezTo>
                  <a:pt x="361" y="622"/>
                  <a:pt x="415" y="650"/>
                  <a:pt x="478" y="668"/>
                </a:cubicBezTo>
                <a:cubicBezTo>
                  <a:pt x="478" y="758"/>
                  <a:pt x="478" y="758"/>
                  <a:pt x="478" y="758"/>
                </a:cubicBezTo>
                <a:cubicBezTo>
                  <a:pt x="36" y="758"/>
                  <a:pt x="36" y="758"/>
                  <a:pt x="36" y="758"/>
                </a:cubicBezTo>
                <a:cubicBezTo>
                  <a:pt x="19" y="758"/>
                  <a:pt x="0" y="776"/>
                  <a:pt x="0" y="794"/>
                </a:cubicBezTo>
                <a:cubicBezTo>
                  <a:pt x="0" y="911"/>
                  <a:pt x="36" y="1065"/>
                  <a:pt x="109" y="1191"/>
                </a:cubicBezTo>
                <a:cubicBezTo>
                  <a:pt x="190" y="1335"/>
                  <a:pt x="298" y="1452"/>
                  <a:pt x="415" y="1506"/>
                </a:cubicBezTo>
                <a:cubicBezTo>
                  <a:pt x="424" y="1515"/>
                  <a:pt x="433" y="1515"/>
                  <a:pt x="451" y="1524"/>
                </a:cubicBezTo>
                <a:cubicBezTo>
                  <a:pt x="451" y="1705"/>
                  <a:pt x="451" y="1705"/>
                  <a:pt x="451" y="1705"/>
                </a:cubicBezTo>
                <a:cubicBezTo>
                  <a:pt x="451" y="1768"/>
                  <a:pt x="505" y="1831"/>
                  <a:pt x="578" y="1831"/>
                </a:cubicBezTo>
                <a:cubicBezTo>
                  <a:pt x="1299" y="1831"/>
                  <a:pt x="1299" y="1831"/>
                  <a:pt x="1299" y="1831"/>
                </a:cubicBezTo>
                <a:cubicBezTo>
                  <a:pt x="1371" y="1831"/>
                  <a:pt x="1426" y="1768"/>
                  <a:pt x="1426" y="1705"/>
                </a:cubicBezTo>
                <a:cubicBezTo>
                  <a:pt x="1426" y="1534"/>
                  <a:pt x="1426" y="1534"/>
                  <a:pt x="1426" y="1534"/>
                </a:cubicBezTo>
                <a:cubicBezTo>
                  <a:pt x="1443" y="1524"/>
                  <a:pt x="1462" y="1515"/>
                  <a:pt x="1471" y="1506"/>
                </a:cubicBezTo>
                <a:cubicBezTo>
                  <a:pt x="1588" y="1452"/>
                  <a:pt x="1696" y="1335"/>
                  <a:pt x="1777" y="1191"/>
                </a:cubicBezTo>
                <a:cubicBezTo>
                  <a:pt x="1849" y="1065"/>
                  <a:pt x="1885" y="911"/>
                  <a:pt x="1885" y="794"/>
                </a:cubicBezTo>
                <a:cubicBezTo>
                  <a:pt x="1885" y="776"/>
                  <a:pt x="1876" y="758"/>
                  <a:pt x="1849" y="758"/>
                </a:cubicBezTo>
                <a:close/>
                <a:moveTo>
                  <a:pt x="1678" y="307"/>
                </a:moveTo>
                <a:lnTo>
                  <a:pt x="1678" y="307"/>
                </a:lnTo>
                <a:cubicBezTo>
                  <a:pt x="1687" y="307"/>
                  <a:pt x="1696" y="298"/>
                  <a:pt x="1705" y="298"/>
                </a:cubicBezTo>
                <a:cubicBezTo>
                  <a:pt x="1705" y="298"/>
                  <a:pt x="1714" y="307"/>
                  <a:pt x="1723" y="307"/>
                </a:cubicBezTo>
                <a:cubicBezTo>
                  <a:pt x="1723" y="316"/>
                  <a:pt x="1732" y="325"/>
                  <a:pt x="1732" y="325"/>
                </a:cubicBezTo>
                <a:cubicBezTo>
                  <a:pt x="1732" y="334"/>
                  <a:pt x="1723" y="343"/>
                  <a:pt x="1723" y="343"/>
                </a:cubicBezTo>
                <a:cubicBezTo>
                  <a:pt x="1335" y="731"/>
                  <a:pt x="1335" y="731"/>
                  <a:pt x="1335" y="731"/>
                </a:cubicBezTo>
                <a:cubicBezTo>
                  <a:pt x="1254" y="740"/>
                  <a:pt x="1254" y="740"/>
                  <a:pt x="1254" y="740"/>
                </a:cubicBezTo>
                <a:lnTo>
                  <a:pt x="1678" y="307"/>
                </a:lnTo>
                <a:close/>
                <a:moveTo>
                  <a:pt x="388" y="523"/>
                </a:moveTo>
                <a:lnTo>
                  <a:pt x="388" y="523"/>
                </a:lnTo>
                <a:cubicBezTo>
                  <a:pt x="343" y="469"/>
                  <a:pt x="325" y="406"/>
                  <a:pt x="325" y="334"/>
                </a:cubicBezTo>
                <a:cubicBezTo>
                  <a:pt x="325" y="262"/>
                  <a:pt x="343" y="199"/>
                  <a:pt x="388" y="145"/>
                </a:cubicBezTo>
                <a:cubicBezTo>
                  <a:pt x="415" y="100"/>
                  <a:pt x="469" y="72"/>
                  <a:pt x="514" y="72"/>
                </a:cubicBezTo>
                <a:cubicBezTo>
                  <a:pt x="560" y="72"/>
                  <a:pt x="605" y="100"/>
                  <a:pt x="641" y="145"/>
                </a:cubicBezTo>
                <a:cubicBezTo>
                  <a:pt x="677" y="199"/>
                  <a:pt x="704" y="262"/>
                  <a:pt x="704" y="334"/>
                </a:cubicBezTo>
                <a:cubicBezTo>
                  <a:pt x="704" y="406"/>
                  <a:pt x="677" y="469"/>
                  <a:pt x="641" y="523"/>
                </a:cubicBezTo>
                <a:cubicBezTo>
                  <a:pt x="614" y="550"/>
                  <a:pt x="587" y="577"/>
                  <a:pt x="550" y="586"/>
                </a:cubicBezTo>
                <a:cubicBezTo>
                  <a:pt x="550" y="487"/>
                  <a:pt x="550" y="487"/>
                  <a:pt x="550" y="487"/>
                </a:cubicBezTo>
                <a:cubicBezTo>
                  <a:pt x="632" y="424"/>
                  <a:pt x="632" y="424"/>
                  <a:pt x="632" y="424"/>
                </a:cubicBezTo>
                <a:cubicBezTo>
                  <a:pt x="641" y="406"/>
                  <a:pt x="650" y="388"/>
                  <a:pt x="632" y="370"/>
                </a:cubicBezTo>
                <a:cubicBezTo>
                  <a:pt x="623" y="352"/>
                  <a:pt x="596" y="352"/>
                  <a:pt x="587" y="361"/>
                </a:cubicBezTo>
                <a:cubicBezTo>
                  <a:pt x="542" y="388"/>
                  <a:pt x="542" y="388"/>
                  <a:pt x="542" y="388"/>
                </a:cubicBezTo>
                <a:cubicBezTo>
                  <a:pt x="542" y="325"/>
                  <a:pt x="542" y="325"/>
                  <a:pt x="542" y="325"/>
                </a:cubicBezTo>
                <a:cubicBezTo>
                  <a:pt x="623" y="289"/>
                  <a:pt x="623" y="289"/>
                  <a:pt x="623" y="289"/>
                </a:cubicBezTo>
                <a:cubicBezTo>
                  <a:pt x="641" y="280"/>
                  <a:pt x="650" y="262"/>
                  <a:pt x="641" y="244"/>
                </a:cubicBezTo>
                <a:cubicBezTo>
                  <a:pt x="632" y="226"/>
                  <a:pt x="614" y="217"/>
                  <a:pt x="596" y="226"/>
                </a:cubicBezTo>
                <a:cubicBezTo>
                  <a:pt x="542" y="244"/>
                  <a:pt x="542" y="244"/>
                  <a:pt x="542" y="244"/>
                </a:cubicBezTo>
                <a:cubicBezTo>
                  <a:pt x="542" y="217"/>
                  <a:pt x="542" y="217"/>
                  <a:pt x="542" y="217"/>
                </a:cubicBezTo>
                <a:cubicBezTo>
                  <a:pt x="542" y="199"/>
                  <a:pt x="524" y="181"/>
                  <a:pt x="505" y="181"/>
                </a:cubicBezTo>
                <a:lnTo>
                  <a:pt x="505" y="181"/>
                </a:lnTo>
                <a:cubicBezTo>
                  <a:pt x="478" y="181"/>
                  <a:pt x="469" y="199"/>
                  <a:pt x="469" y="217"/>
                </a:cubicBezTo>
                <a:cubicBezTo>
                  <a:pt x="469" y="280"/>
                  <a:pt x="469" y="280"/>
                  <a:pt x="469" y="280"/>
                </a:cubicBezTo>
                <a:cubicBezTo>
                  <a:pt x="442" y="262"/>
                  <a:pt x="442" y="262"/>
                  <a:pt x="442" y="262"/>
                </a:cubicBezTo>
                <a:cubicBezTo>
                  <a:pt x="433" y="253"/>
                  <a:pt x="406" y="253"/>
                  <a:pt x="397" y="262"/>
                </a:cubicBezTo>
                <a:cubicBezTo>
                  <a:pt x="379" y="280"/>
                  <a:pt x="379" y="307"/>
                  <a:pt x="397" y="316"/>
                </a:cubicBezTo>
                <a:cubicBezTo>
                  <a:pt x="469" y="388"/>
                  <a:pt x="469" y="388"/>
                  <a:pt x="469" y="388"/>
                </a:cubicBezTo>
                <a:cubicBezTo>
                  <a:pt x="469" y="442"/>
                  <a:pt x="469" y="442"/>
                  <a:pt x="469" y="442"/>
                </a:cubicBezTo>
                <a:cubicBezTo>
                  <a:pt x="451" y="415"/>
                  <a:pt x="451" y="415"/>
                  <a:pt x="451" y="415"/>
                </a:cubicBezTo>
                <a:cubicBezTo>
                  <a:pt x="433" y="397"/>
                  <a:pt x="406" y="397"/>
                  <a:pt x="397" y="415"/>
                </a:cubicBezTo>
                <a:cubicBezTo>
                  <a:pt x="379" y="433"/>
                  <a:pt x="379" y="451"/>
                  <a:pt x="397" y="469"/>
                </a:cubicBezTo>
                <a:cubicBezTo>
                  <a:pt x="478" y="550"/>
                  <a:pt x="478" y="550"/>
                  <a:pt x="478" y="550"/>
                </a:cubicBezTo>
                <a:cubicBezTo>
                  <a:pt x="478" y="586"/>
                  <a:pt x="478" y="586"/>
                  <a:pt x="478" y="586"/>
                </a:cubicBezTo>
                <a:cubicBezTo>
                  <a:pt x="442" y="577"/>
                  <a:pt x="406" y="550"/>
                  <a:pt x="388" y="523"/>
                </a:cubicBezTo>
                <a:close/>
                <a:moveTo>
                  <a:pt x="1813" y="830"/>
                </a:moveTo>
                <a:lnTo>
                  <a:pt x="1813" y="830"/>
                </a:lnTo>
                <a:cubicBezTo>
                  <a:pt x="1813" y="866"/>
                  <a:pt x="1804" y="902"/>
                  <a:pt x="1795" y="947"/>
                </a:cubicBezTo>
                <a:cubicBezTo>
                  <a:pt x="91" y="947"/>
                  <a:pt x="91" y="947"/>
                  <a:pt x="91" y="947"/>
                </a:cubicBezTo>
                <a:cubicBezTo>
                  <a:pt x="81" y="902"/>
                  <a:pt x="81" y="866"/>
                  <a:pt x="73" y="830"/>
                </a:cubicBezTo>
                <a:lnTo>
                  <a:pt x="1813" y="830"/>
                </a:lnTo>
                <a:close/>
                <a:moveTo>
                  <a:pt x="1353" y="1705"/>
                </a:moveTo>
                <a:lnTo>
                  <a:pt x="1353" y="1705"/>
                </a:lnTo>
                <a:cubicBezTo>
                  <a:pt x="1353" y="1732"/>
                  <a:pt x="1326" y="1750"/>
                  <a:pt x="1299" y="1750"/>
                </a:cubicBezTo>
                <a:cubicBezTo>
                  <a:pt x="578" y="1750"/>
                  <a:pt x="578" y="1750"/>
                  <a:pt x="578" y="1750"/>
                </a:cubicBezTo>
                <a:cubicBezTo>
                  <a:pt x="542" y="1750"/>
                  <a:pt x="524" y="1732"/>
                  <a:pt x="524" y="1705"/>
                </a:cubicBezTo>
                <a:cubicBezTo>
                  <a:pt x="524" y="1570"/>
                  <a:pt x="524" y="1570"/>
                  <a:pt x="524" y="1570"/>
                </a:cubicBezTo>
                <a:cubicBezTo>
                  <a:pt x="650" y="1624"/>
                  <a:pt x="794" y="1660"/>
                  <a:pt x="938" y="1660"/>
                </a:cubicBezTo>
                <a:cubicBezTo>
                  <a:pt x="1083" y="1660"/>
                  <a:pt x="1227" y="1624"/>
                  <a:pt x="1353" y="1570"/>
                </a:cubicBezTo>
                <a:lnTo>
                  <a:pt x="1353" y="1705"/>
                </a:lnTo>
                <a:close/>
                <a:moveTo>
                  <a:pt x="1443" y="1443"/>
                </a:moveTo>
                <a:lnTo>
                  <a:pt x="1443" y="1443"/>
                </a:lnTo>
                <a:cubicBezTo>
                  <a:pt x="1299" y="1515"/>
                  <a:pt x="1119" y="1551"/>
                  <a:pt x="947" y="1551"/>
                </a:cubicBezTo>
                <a:cubicBezTo>
                  <a:pt x="767" y="1551"/>
                  <a:pt x="596" y="1515"/>
                  <a:pt x="442" y="1443"/>
                </a:cubicBezTo>
                <a:cubicBezTo>
                  <a:pt x="343" y="1389"/>
                  <a:pt x="244" y="1290"/>
                  <a:pt x="172" y="1155"/>
                </a:cubicBezTo>
                <a:cubicBezTo>
                  <a:pt x="154" y="1110"/>
                  <a:pt x="136" y="1065"/>
                  <a:pt x="118" y="1019"/>
                </a:cubicBezTo>
                <a:cubicBezTo>
                  <a:pt x="1768" y="1019"/>
                  <a:pt x="1768" y="1019"/>
                  <a:pt x="1768" y="1019"/>
                </a:cubicBezTo>
                <a:cubicBezTo>
                  <a:pt x="1759" y="1065"/>
                  <a:pt x="1732" y="1110"/>
                  <a:pt x="1714" y="1155"/>
                </a:cubicBezTo>
                <a:cubicBezTo>
                  <a:pt x="1642" y="1290"/>
                  <a:pt x="1543" y="1389"/>
                  <a:pt x="1443" y="14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1" name="Freeform 349">
            <a:extLst>
              <a:ext uri="{FF2B5EF4-FFF2-40B4-BE49-F238E27FC236}">
                <a16:creationId xmlns:a16="http://schemas.microsoft.com/office/drawing/2014/main" id="{4DE06DC4-5B6B-D141-869B-57C74D637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479" y="11406266"/>
            <a:ext cx="1149586" cy="1149586"/>
          </a:xfrm>
          <a:custGeom>
            <a:avLst/>
            <a:gdLst>
              <a:gd name="T0" fmla="*/ 1064 w 1164"/>
              <a:gd name="T1" fmla="*/ 550 h 1165"/>
              <a:gd name="T2" fmla="*/ 1064 w 1164"/>
              <a:gd name="T3" fmla="*/ 550 h 1165"/>
              <a:gd name="T4" fmla="*/ 838 w 1164"/>
              <a:gd name="T5" fmla="*/ 325 h 1165"/>
              <a:gd name="T6" fmla="*/ 622 w 1164"/>
              <a:gd name="T7" fmla="*/ 108 h 1165"/>
              <a:gd name="T8" fmla="*/ 613 w 1164"/>
              <a:gd name="T9" fmla="*/ 99 h 1165"/>
              <a:gd name="T10" fmla="*/ 360 w 1164"/>
              <a:gd name="T11" fmla="*/ 0 h 1165"/>
              <a:gd name="T12" fmla="*/ 108 w 1164"/>
              <a:gd name="T13" fmla="*/ 108 h 1165"/>
              <a:gd name="T14" fmla="*/ 0 w 1164"/>
              <a:gd name="T15" fmla="*/ 361 h 1165"/>
              <a:gd name="T16" fmla="*/ 99 w 1164"/>
              <a:gd name="T17" fmla="*/ 613 h 1165"/>
              <a:gd name="T18" fmla="*/ 108 w 1164"/>
              <a:gd name="T19" fmla="*/ 613 h 1165"/>
              <a:gd name="T20" fmla="*/ 333 w 1164"/>
              <a:gd name="T21" fmla="*/ 839 h 1165"/>
              <a:gd name="T22" fmla="*/ 550 w 1164"/>
              <a:gd name="T23" fmla="*/ 1055 h 1165"/>
              <a:gd name="T24" fmla="*/ 559 w 1164"/>
              <a:gd name="T25" fmla="*/ 1064 h 1165"/>
              <a:gd name="T26" fmla="*/ 802 w 1164"/>
              <a:gd name="T27" fmla="*/ 1164 h 1165"/>
              <a:gd name="T28" fmla="*/ 811 w 1164"/>
              <a:gd name="T29" fmla="*/ 1164 h 1165"/>
              <a:gd name="T30" fmla="*/ 1064 w 1164"/>
              <a:gd name="T31" fmla="*/ 1055 h 1165"/>
              <a:gd name="T32" fmla="*/ 1163 w 1164"/>
              <a:gd name="T33" fmla="*/ 812 h 1165"/>
              <a:gd name="T34" fmla="*/ 1064 w 1164"/>
              <a:gd name="T35" fmla="*/ 559 h 1165"/>
              <a:gd name="T36" fmla="*/ 1064 w 1164"/>
              <a:gd name="T37" fmla="*/ 550 h 1165"/>
              <a:gd name="T38" fmla="*/ 171 w 1164"/>
              <a:gd name="T39" fmla="*/ 541 h 1165"/>
              <a:gd name="T40" fmla="*/ 171 w 1164"/>
              <a:gd name="T41" fmla="*/ 541 h 1165"/>
              <a:gd name="T42" fmla="*/ 171 w 1164"/>
              <a:gd name="T43" fmla="*/ 541 h 1165"/>
              <a:gd name="T44" fmla="*/ 99 w 1164"/>
              <a:gd name="T45" fmla="*/ 361 h 1165"/>
              <a:gd name="T46" fmla="*/ 180 w 1164"/>
              <a:gd name="T47" fmla="*/ 172 h 1165"/>
              <a:gd name="T48" fmla="*/ 360 w 1164"/>
              <a:gd name="T49" fmla="*/ 99 h 1165"/>
              <a:gd name="T50" fmla="*/ 360 w 1164"/>
              <a:gd name="T51" fmla="*/ 99 h 1165"/>
              <a:gd name="T52" fmla="*/ 550 w 1164"/>
              <a:gd name="T53" fmla="*/ 172 h 1165"/>
              <a:gd name="T54" fmla="*/ 550 w 1164"/>
              <a:gd name="T55" fmla="*/ 172 h 1165"/>
              <a:gd name="T56" fmla="*/ 550 w 1164"/>
              <a:gd name="T57" fmla="*/ 172 h 1165"/>
              <a:gd name="T58" fmla="*/ 739 w 1164"/>
              <a:gd name="T59" fmla="*/ 361 h 1165"/>
              <a:gd name="T60" fmla="*/ 360 w 1164"/>
              <a:gd name="T61" fmla="*/ 740 h 1165"/>
              <a:gd name="T62" fmla="*/ 180 w 1164"/>
              <a:gd name="T63" fmla="*/ 550 h 1165"/>
              <a:gd name="T64" fmla="*/ 171 w 1164"/>
              <a:gd name="T65" fmla="*/ 541 h 1165"/>
              <a:gd name="T66" fmla="*/ 992 w 1164"/>
              <a:gd name="T67" fmla="*/ 992 h 1165"/>
              <a:gd name="T68" fmla="*/ 992 w 1164"/>
              <a:gd name="T69" fmla="*/ 992 h 1165"/>
              <a:gd name="T70" fmla="*/ 992 w 1164"/>
              <a:gd name="T71" fmla="*/ 992 h 1165"/>
              <a:gd name="T72" fmla="*/ 811 w 1164"/>
              <a:gd name="T73" fmla="*/ 1073 h 1165"/>
              <a:gd name="T74" fmla="*/ 802 w 1164"/>
              <a:gd name="T75" fmla="*/ 1073 h 1165"/>
              <a:gd name="T76" fmla="*/ 622 w 1164"/>
              <a:gd name="T77" fmla="*/ 992 h 1165"/>
              <a:gd name="T78" fmla="*/ 622 w 1164"/>
              <a:gd name="T79" fmla="*/ 992 h 1165"/>
              <a:gd name="T80" fmla="*/ 622 w 1164"/>
              <a:gd name="T81" fmla="*/ 992 h 1165"/>
              <a:gd name="T82" fmla="*/ 433 w 1164"/>
              <a:gd name="T83" fmla="*/ 803 h 1165"/>
              <a:gd name="T84" fmla="*/ 802 w 1164"/>
              <a:gd name="T85" fmla="*/ 433 h 1165"/>
              <a:gd name="T86" fmla="*/ 992 w 1164"/>
              <a:gd name="T87" fmla="*/ 613 h 1165"/>
              <a:gd name="T88" fmla="*/ 992 w 1164"/>
              <a:gd name="T89" fmla="*/ 623 h 1165"/>
              <a:gd name="T90" fmla="*/ 992 w 1164"/>
              <a:gd name="T91" fmla="*/ 623 h 1165"/>
              <a:gd name="T92" fmla="*/ 1073 w 1164"/>
              <a:gd name="T93" fmla="*/ 803 h 1165"/>
              <a:gd name="T94" fmla="*/ 992 w 1164"/>
              <a:gd name="T95" fmla="*/ 992 h 1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64" h="1165">
                <a:moveTo>
                  <a:pt x="1064" y="550"/>
                </a:moveTo>
                <a:lnTo>
                  <a:pt x="1064" y="550"/>
                </a:lnTo>
                <a:cubicBezTo>
                  <a:pt x="838" y="325"/>
                  <a:pt x="838" y="325"/>
                  <a:pt x="838" y="325"/>
                </a:cubicBezTo>
                <a:cubicBezTo>
                  <a:pt x="622" y="108"/>
                  <a:pt x="622" y="108"/>
                  <a:pt x="622" y="108"/>
                </a:cubicBezTo>
                <a:cubicBezTo>
                  <a:pt x="613" y="108"/>
                  <a:pt x="613" y="99"/>
                  <a:pt x="613" y="99"/>
                </a:cubicBezTo>
                <a:cubicBezTo>
                  <a:pt x="541" y="36"/>
                  <a:pt x="450" y="0"/>
                  <a:pt x="360" y="0"/>
                </a:cubicBezTo>
                <a:cubicBezTo>
                  <a:pt x="261" y="0"/>
                  <a:pt x="180" y="45"/>
                  <a:pt x="108" y="108"/>
                </a:cubicBezTo>
                <a:cubicBezTo>
                  <a:pt x="45" y="172"/>
                  <a:pt x="9" y="262"/>
                  <a:pt x="0" y="361"/>
                </a:cubicBezTo>
                <a:cubicBezTo>
                  <a:pt x="0" y="451"/>
                  <a:pt x="36" y="541"/>
                  <a:pt x="99" y="613"/>
                </a:cubicBezTo>
                <a:cubicBezTo>
                  <a:pt x="108" y="613"/>
                  <a:pt x="108" y="613"/>
                  <a:pt x="108" y="613"/>
                </a:cubicBezTo>
                <a:cubicBezTo>
                  <a:pt x="333" y="839"/>
                  <a:pt x="333" y="839"/>
                  <a:pt x="333" y="839"/>
                </a:cubicBezTo>
                <a:cubicBezTo>
                  <a:pt x="550" y="1055"/>
                  <a:pt x="550" y="1055"/>
                  <a:pt x="550" y="1055"/>
                </a:cubicBezTo>
                <a:cubicBezTo>
                  <a:pt x="550" y="1064"/>
                  <a:pt x="550" y="1064"/>
                  <a:pt x="559" y="1064"/>
                </a:cubicBezTo>
                <a:cubicBezTo>
                  <a:pt x="622" y="1128"/>
                  <a:pt x="712" y="1164"/>
                  <a:pt x="802" y="1164"/>
                </a:cubicBezTo>
                <a:cubicBezTo>
                  <a:pt x="811" y="1164"/>
                  <a:pt x="811" y="1164"/>
                  <a:pt x="811" y="1164"/>
                </a:cubicBezTo>
                <a:cubicBezTo>
                  <a:pt x="902" y="1164"/>
                  <a:pt x="992" y="1128"/>
                  <a:pt x="1064" y="1055"/>
                </a:cubicBezTo>
                <a:cubicBezTo>
                  <a:pt x="1127" y="992"/>
                  <a:pt x="1163" y="902"/>
                  <a:pt x="1163" y="812"/>
                </a:cubicBezTo>
                <a:cubicBezTo>
                  <a:pt x="1163" y="713"/>
                  <a:pt x="1127" y="623"/>
                  <a:pt x="1064" y="559"/>
                </a:cubicBezTo>
                <a:cubicBezTo>
                  <a:pt x="1064" y="550"/>
                  <a:pt x="1064" y="550"/>
                  <a:pt x="1064" y="550"/>
                </a:cubicBezTo>
                <a:close/>
                <a:moveTo>
                  <a:pt x="171" y="541"/>
                </a:moveTo>
                <a:lnTo>
                  <a:pt x="171" y="541"/>
                </a:lnTo>
                <a:lnTo>
                  <a:pt x="171" y="541"/>
                </a:lnTo>
                <a:cubicBezTo>
                  <a:pt x="126" y="496"/>
                  <a:pt x="99" y="433"/>
                  <a:pt x="99" y="361"/>
                </a:cubicBezTo>
                <a:cubicBezTo>
                  <a:pt x="99" y="289"/>
                  <a:pt x="126" y="226"/>
                  <a:pt x="180" y="172"/>
                </a:cubicBezTo>
                <a:cubicBezTo>
                  <a:pt x="225" y="127"/>
                  <a:pt x="288" y="99"/>
                  <a:pt x="360" y="99"/>
                </a:cubicBezTo>
                <a:lnTo>
                  <a:pt x="360" y="99"/>
                </a:lnTo>
                <a:cubicBezTo>
                  <a:pt x="433" y="99"/>
                  <a:pt x="495" y="127"/>
                  <a:pt x="550" y="172"/>
                </a:cubicBezTo>
                <a:lnTo>
                  <a:pt x="550" y="172"/>
                </a:lnTo>
                <a:lnTo>
                  <a:pt x="550" y="172"/>
                </a:lnTo>
                <a:cubicBezTo>
                  <a:pt x="739" y="361"/>
                  <a:pt x="739" y="361"/>
                  <a:pt x="739" y="361"/>
                </a:cubicBezTo>
                <a:cubicBezTo>
                  <a:pt x="360" y="740"/>
                  <a:pt x="360" y="740"/>
                  <a:pt x="360" y="740"/>
                </a:cubicBezTo>
                <a:cubicBezTo>
                  <a:pt x="180" y="550"/>
                  <a:pt x="180" y="550"/>
                  <a:pt x="180" y="550"/>
                </a:cubicBezTo>
                <a:cubicBezTo>
                  <a:pt x="171" y="550"/>
                  <a:pt x="171" y="550"/>
                  <a:pt x="171" y="541"/>
                </a:cubicBezTo>
                <a:close/>
                <a:moveTo>
                  <a:pt x="992" y="992"/>
                </a:moveTo>
                <a:lnTo>
                  <a:pt x="992" y="992"/>
                </a:lnTo>
                <a:lnTo>
                  <a:pt x="992" y="992"/>
                </a:lnTo>
                <a:cubicBezTo>
                  <a:pt x="947" y="1037"/>
                  <a:pt x="874" y="1064"/>
                  <a:pt x="811" y="1073"/>
                </a:cubicBezTo>
                <a:cubicBezTo>
                  <a:pt x="802" y="1073"/>
                  <a:pt x="802" y="1073"/>
                  <a:pt x="802" y="1073"/>
                </a:cubicBezTo>
                <a:cubicBezTo>
                  <a:pt x="739" y="1073"/>
                  <a:pt x="676" y="1046"/>
                  <a:pt x="622" y="992"/>
                </a:cubicBezTo>
                <a:lnTo>
                  <a:pt x="622" y="992"/>
                </a:lnTo>
                <a:lnTo>
                  <a:pt x="622" y="992"/>
                </a:lnTo>
                <a:cubicBezTo>
                  <a:pt x="433" y="803"/>
                  <a:pt x="433" y="803"/>
                  <a:pt x="433" y="803"/>
                </a:cubicBezTo>
                <a:cubicBezTo>
                  <a:pt x="802" y="433"/>
                  <a:pt x="802" y="433"/>
                  <a:pt x="802" y="433"/>
                </a:cubicBezTo>
                <a:cubicBezTo>
                  <a:pt x="992" y="613"/>
                  <a:pt x="992" y="613"/>
                  <a:pt x="992" y="613"/>
                </a:cubicBezTo>
                <a:cubicBezTo>
                  <a:pt x="992" y="623"/>
                  <a:pt x="992" y="623"/>
                  <a:pt x="992" y="623"/>
                </a:cubicBezTo>
                <a:lnTo>
                  <a:pt x="992" y="623"/>
                </a:lnTo>
                <a:cubicBezTo>
                  <a:pt x="1046" y="668"/>
                  <a:pt x="1073" y="740"/>
                  <a:pt x="1073" y="803"/>
                </a:cubicBezTo>
                <a:cubicBezTo>
                  <a:pt x="1073" y="875"/>
                  <a:pt x="1046" y="938"/>
                  <a:pt x="992" y="99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Freeform 350">
            <a:extLst>
              <a:ext uri="{FF2B5EF4-FFF2-40B4-BE49-F238E27FC236}">
                <a16:creationId xmlns:a16="http://schemas.microsoft.com/office/drawing/2014/main" id="{A4DCC0E9-1B45-354B-B293-71CDB14E0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7833" y="10814055"/>
            <a:ext cx="927508" cy="927508"/>
          </a:xfrm>
          <a:custGeom>
            <a:avLst/>
            <a:gdLst>
              <a:gd name="T0" fmla="*/ 469 w 939"/>
              <a:gd name="T1" fmla="*/ 0 h 939"/>
              <a:gd name="T2" fmla="*/ 469 w 939"/>
              <a:gd name="T3" fmla="*/ 0 h 939"/>
              <a:gd name="T4" fmla="*/ 0 w 939"/>
              <a:gd name="T5" fmla="*/ 469 h 939"/>
              <a:gd name="T6" fmla="*/ 469 w 939"/>
              <a:gd name="T7" fmla="*/ 938 h 939"/>
              <a:gd name="T8" fmla="*/ 938 w 939"/>
              <a:gd name="T9" fmla="*/ 469 h 939"/>
              <a:gd name="T10" fmla="*/ 469 w 939"/>
              <a:gd name="T11" fmla="*/ 0 h 939"/>
              <a:gd name="T12" fmla="*/ 199 w 939"/>
              <a:gd name="T13" fmla="*/ 722 h 939"/>
              <a:gd name="T14" fmla="*/ 199 w 939"/>
              <a:gd name="T15" fmla="*/ 722 h 939"/>
              <a:gd name="T16" fmla="*/ 722 w 939"/>
              <a:gd name="T17" fmla="*/ 198 h 939"/>
              <a:gd name="T18" fmla="*/ 740 w 939"/>
              <a:gd name="T19" fmla="*/ 207 h 939"/>
              <a:gd name="T20" fmla="*/ 208 w 939"/>
              <a:gd name="T21" fmla="*/ 739 h 939"/>
              <a:gd name="T22" fmla="*/ 199 w 939"/>
              <a:gd name="T23" fmla="*/ 722 h 939"/>
              <a:gd name="T24" fmla="*/ 469 w 939"/>
              <a:gd name="T25" fmla="*/ 90 h 939"/>
              <a:gd name="T26" fmla="*/ 469 w 939"/>
              <a:gd name="T27" fmla="*/ 90 h 939"/>
              <a:gd name="T28" fmla="*/ 650 w 939"/>
              <a:gd name="T29" fmla="*/ 144 h 939"/>
              <a:gd name="T30" fmla="*/ 136 w 939"/>
              <a:gd name="T31" fmla="*/ 649 h 939"/>
              <a:gd name="T32" fmla="*/ 90 w 939"/>
              <a:gd name="T33" fmla="*/ 469 h 939"/>
              <a:gd name="T34" fmla="*/ 469 w 939"/>
              <a:gd name="T35" fmla="*/ 90 h 939"/>
              <a:gd name="T36" fmla="*/ 469 w 939"/>
              <a:gd name="T37" fmla="*/ 839 h 939"/>
              <a:gd name="T38" fmla="*/ 469 w 939"/>
              <a:gd name="T39" fmla="*/ 839 h 939"/>
              <a:gd name="T40" fmla="*/ 289 w 939"/>
              <a:gd name="T41" fmla="*/ 794 h 939"/>
              <a:gd name="T42" fmla="*/ 794 w 939"/>
              <a:gd name="T43" fmla="*/ 289 h 939"/>
              <a:gd name="T44" fmla="*/ 839 w 939"/>
              <a:gd name="T45" fmla="*/ 469 h 939"/>
              <a:gd name="T46" fmla="*/ 469 w 939"/>
              <a:gd name="T47" fmla="*/ 839 h 9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939" h="939">
                <a:moveTo>
                  <a:pt x="469" y="0"/>
                </a:moveTo>
                <a:lnTo>
                  <a:pt x="469" y="0"/>
                </a:lnTo>
                <a:cubicBezTo>
                  <a:pt x="208" y="0"/>
                  <a:pt x="0" y="207"/>
                  <a:pt x="0" y="469"/>
                </a:cubicBezTo>
                <a:cubicBezTo>
                  <a:pt x="0" y="731"/>
                  <a:pt x="208" y="938"/>
                  <a:pt x="469" y="938"/>
                </a:cubicBezTo>
                <a:cubicBezTo>
                  <a:pt x="722" y="938"/>
                  <a:pt x="938" y="731"/>
                  <a:pt x="938" y="469"/>
                </a:cubicBezTo>
                <a:cubicBezTo>
                  <a:pt x="938" y="207"/>
                  <a:pt x="722" y="0"/>
                  <a:pt x="469" y="0"/>
                </a:cubicBezTo>
                <a:close/>
                <a:moveTo>
                  <a:pt x="199" y="722"/>
                </a:moveTo>
                <a:lnTo>
                  <a:pt x="199" y="722"/>
                </a:lnTo>
                <a:cubicBezTo>
                  <a:pt x="722" y="198"/>
                  <a:pt x="722" y="198"/>
                  <a:pt x="722" y="198"/>
                </a:cubicBezTo>
                <a:cubicBezTo>
                  <a:pt x="731" y="198"/>
                  <a:pt x="731" y="207"/>
                  <a:pt x="740" y="207"/>
                </a:cubicBezTo>
                <a:cubicBezTo>
                  <a:pt x="208" y="739"/>
                  <a:pt x="208" y="739"/>
                  <a:pt x="208" y="739"/>
                </a:cubicBezTo>
                <a:cubicBezTo>
                  <a:pt x="208" y="731"/>
                  <a:pt x="199" y="731"/>
                  <a:pt x="199" y="722"/>
                </a:cubicBezTo>
                <a:close/>
                <a:moveTo>
                  <a:pt x="469" y="90"/>
                </a:moveTo>
                <a:lnTo>
                  <a:pt x="469" y="90"/>
                </a:lnTo>
                <a:cubicBezTo>
                  <a:pt x="533" y="90"/>
                  <a:pt x="595" y="108"/>
                  <a:pt x="650" y="144"/>
                </a:cubicBezTo>
                <a:cubicBezTo>
                  <a:pt x="136" y="649"/>
                  <a:pt x="136" y="649"/>
                  <a:pt x="136" y="649"/>
                </a:cubicBezTo>
                <a:cubicBezTo>
                  <a:pt x="109" y="595"/>
                  <a:pt x="90" y="532"/>
                  <a:pt x="90" y="469"/>
                </a:cubicBezTo>
                <a:cubicBezTo>
                  <a:pt x="90" y="262"/>
                  <a:pt x="262" y="90"/>
                  <a:pt x="469" y="90"/>
                </a:cubicBezTo>
                <a:close/>
                <a:moveTo>
                  <a:pt x="469" y="839"/>
                </a:moveTo>
                <a:lnTo>
                  <a:pt x="469" y="839"/>
                </a:lnTo>
                <a:cubicBezTo>
                  <a:pt x="406" y="839"/>
                  <a:pt x="343" y="821"/>
                  <a:pt x="289" y="794"/>
                </a:cubicBezTo>
                <a:cubicBezTo>
                  <a:pt x="794" y="289"/>
                  <a:pt x="794" y="289"/>
                  <a:pt x="794" y="289"/>
                </a:cubicBezTo>
                <a:cubicBezTo>
                  <a:pt x="821" y="343"/>
                  <a:pt x="839" y="406"/>
                  <a:pt x="839" y="469"/>
                </a:cubicBezTo>
                <a:cubicBezTo>
                  <a:pt x="839" y="676"/>
                  <a:pt x="677" y="839"/>
                  <a:pt x="469" y="8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351">
            <a:extLst>
              <a:ext uri="{FF2B5EF4-FFF2-40B4-BE49-F238E27FC236}">
                <a16:creationId xmlns:a16="http://schemas.microsoft.com/office/drawing/2014/main" id="{B35A6AFD-B0B7-BB41-8A5D-10B675500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030" y="11275631"/>
            <a:ext cx="901378" cy="901381"/>
          </a:xfrm>
          <a:custGeom>
            <a:avLst/>
            <a:gdLst>
              <a:gd name="T0" fmla="*/ 451 w 912"/>
              <a:gd name="T1" fmla="*/ 911 h 912"/>
              <a:gd name="T2" fmla="*/ 451 w 912"/>
              <a:gd name="T3" fmla="*/ 911 h 912"/>
              <a:gd name="T4" fmla="*/ 136 w 912"/>
              <a:gd name="T5" fmla="*/ 775 h 912"/>
              <a:gd name="T6" fmla="*/ 0 w 912"/>
              <a:gd name="T7" fmla="*/ 460 h 912"/>
              <a:gd name="T8" fmla="*/ 136 w 912"/>
              <a:gd name="T9" fmla="*/ 135 h 912"/>
              <a:gd name="T10" fmla="*/ 451 w 912"/>
              <a:gd name="T11" fmla="*/ 0 h 912"/>
              <a:gd name="T12" fmla="*/ 776 w 912"/>
              <a:gd name="T13" fmla="*/ 135 h 912"/>
              <a:gd name="T14" fmla="*/ 911 w 912"/>
              <a:gd name="T15" fmla="*/ 460 h 912"/>
              <a:gd name="T16" fmla="*/ 776 w 912"/>
              <a:gd name="T17" fmla="*/ 775 h 912"/>
              <a:gd name="T18" fmla="*/ 451 w 912"/>
              <a:gd name="T19" fmla="*/ 911 h 912"/>
              <a:gd name="T20" fmla="*/ 451 w 912"/>
              <a:gd name="T21" fmla="*/ 63 h 912"/>
              <a:gd name="T22" fmla="*/ 451 w 912"/>
              <a:gd name="T23" fmla="*/ 63 h 912"/>
              <a:gd name="T24" fmla="*/ 181 w 912"/>
              <a:gd name="T25" fmla="*/ 180 h 912"/>
              <a:gd name="T26" fmla="*/ 63 w 912"/>
              <a:gd name="T27" fmla="*/ 460 h 912"/>
              <a:gd name="T28" fmla="*/ 181 w 912"/>
              <a:gd name="T29" fmla="*/ 739 h 912"/>
              <a:gd name="T30" fmla="*/ 451 w 912"/>
              <a:gd name="T31" fmla="*/ 848 h 912"/>
              <a:gd name="T32" fmla="*/ 731 w 912"/>
              <a:gd name="T33" fmla="*/ 739 h 912"/>
              <a:gd name="T34" fmla="*/ 848 w 912"/>
              <a:gd name="T35" fmla="*/ 460 h 912"/>
              <a:gd name="T36" fmla="*/ 731 w 912"/>
              <a:gd name="T37" fmla="*/ 180 h 912"/>
              <a:gd name="T38" fmla="*/ 451 w 912"/>
              <a:gd name="T39" fmla="*/ 63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12" h="912">
                <a:moveTo>
                  <a:pt x="451" y="911"/>
                </a:moveTo>
                <a:lnTo>
                  <a:pt x="451" y="911"/>
                </a:lnTo>
                <a:cubicBezTo>
                  <a:pt x="334" y="911"/>
                  <a:pt x="217" y="866"/>
                  <a:pt x="136" y="775"/>
                </a:cubicBezTo>
                <a:cubicBezTo>
                  <a:pt x="46" y="694"/>
                  <a:pt x="0" y="577"/>
                  <a:pt x="0" y="460"/>
                </a:cubicBezTo>
                <a:cubicBezTo>
                  <a:pt x="0" y="334"/>
                  <a:pt x="46" y="225"/>
                  <a:pt x="136" y="135"/>
                </a:cubicBezTo>
                <a:cubicBezTo>
                  <a:pt x="217" y="54"/>
                  <a:pt x="334" y="0"/>
                  <a:pt x="451" y="0"/>
                </a:cubicBezTo>
                <a:cubicBezTo>
                  <a:pt x="578" y="0"/>
                  <a:pt x="686" y="54"/>
                  <a:pt x="776" y="135"/>
                </a:cubicBezTo>
                <a:cubicBezTo>
                  <a:pt x="857" y="225"/>
                  <a:pt x="911" y="334"/>
                  <a:pt x="911" y="460"/>
                </a:cubicBezTo>
                <a:cubicBezTo>
                  <a:pt x="911" y="577"/>
                  <a:pt x="857" y="694"/>
                  <a:pt x="776" y="775"/>
                </a:cubicBezTo>
                <a:cubicBezTo>
                  <a:pt x="686" y="866"/>
                  <a:pt x="578" y="911"/>
                  <a:pt x="451" y="911"/>
                </a:cubicBezTo>
                <a:close/>
                <a:moveTo>
                  <a:pt x="451" y="63"/>
                </a:moveTo>
                <a:lnTo>
                  <a:pt x="451" y="63"/>
                </a:lnTo>
                <a:cubicBezTo>
                  <a:pt x="352" y="63"/>
                  <a:pt x="253" y="108"/>
                  <a:pt x="181" y="180"/>
                </a:cubicBezTo>
                <a:cubicBezTo>
                  <a:pt x="99" y="253"/>
                  <a:pt x="63" y="352"/>
                  <a:pt x="63" y="460"/>
                </a:cubicBezTo>
                <a:cubicBezTo>
                  <a:pt x="63" y="559"/>
                  <a:pt x="99" y="658"/>
                  <a:pt x="181" y="739"/>
                </a:cubicBezTo>
                <a:cubicBezTo>
                  <a:pt x="253" y="812"/>
                  <a:pt x="352" y="848"/>
                  <a:pt x="451" y="848"/>
                </a:cubicBezTo>
                <a:cubicBezTo>
                  <a:pt x="560" y="848"/>
                  <a:pt x="659" y="812"/>
                  <a:pt x="731" y="739"/>
                </a:cubicBezTo>
                <a:cubicBezTo>
                  <a:pt x="812" y="658"/>
                  <a:pt x="848" y="559"/>
                  <a:pt x="848" y="460"/>
                </a:cubicBezTo>
                <a:cubicBezTo>
                  <a:pt x="848" y="352"/>
                  <a:pt x="812" y="253"/>
                  <a:pt x="731" y="180"/>
                </a:cubicBezTo>
                <a:cubicBezTo>
                  <a:pt x="659" y="108"/>
                  <a:pt x="560" y="63"/>
                  <a:pt x="451" y="6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352">
            <a:extLst>
              <a:ext uri="{FF2B5EF4-FFF2-40B4-BE49-F238E27FC236}">
                <a16:creationId xmlns:a16="http://schemas.microsoft.com/office/drawing/2014/main" id="{7DC02E35-E9C9-8043-8B24-7AD029AEB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7854" y="11445458"/>
            <a:ext cx="553022" cy="474638"/>
          </a:xfrm>
          <a:custGeom>
            <a:avLst/>
            <a:gdLst>
              <a:gd name="T0" fmla="*/ 550 w 560"/>
              <a:gd name="T1" fmla="*/ 45 h 479"/>
              <a:gd name="T2" fmla="*/ 550 w 560"/>
              <a:gd name="T3" fmla="*/ 45 h 479"/>
              <a:gd name="T4" fmla="*/ 216 w 560"/>
              <a:gd name="T5" fmla="*/ 469 h 479"/>
              <a:gd name="T6" fmla="*/ 207 w 560"/>
              <a:gd name="T7" fmla="*/ 469 h 479"/>
              <a:gd name="T8" fmla="*/ 207 w 560"/>
              <a:gd name="T9" fmla="*/ 469 h 479"/>
              <a:gd name="T10" fmla="*/ 207 w 560"/>
              <a:gd name="T11" fmla="*/ 469 h 479"/>
              <a:gd name="T12" fmla="*/ 207 w 560"/>
              <a:gd name="T13" fmla="*/ 478 h 479"/>
              <a:gd name="T14" fmla="*/ 207 w 560"/>
              <a:gd name="T15" fmla="*/ 478 h 479"/>
              <a:gd name="T16" fmla="*/ 207 w 560"/>
              <a:gd name="T17" fmla="*/ 478 h 479"/>
              <a:gd name="T18" fmla="*/ 198 w 560"/>
              <a:gd name="T19" fmla="*/ 478 h 479"/>
              <a:gd name="T20" fmla="*/ 198 w 560"/>
              <a:gd name="T21" fmla="*/ 478 h 479"/>
              <a:gd name="T22" fmla="*/ 198 w 560"/>
              <a:gd name="T23" fmla="*/ 478 h 479"/>
              <a:gd name="T24" fmla="*/ 198 w 560"/>
              <a:gd name="T25" fmla="*/ 478 h 479"/>
              <a:gd name="T26" fmla="*/ 198 w 560"/>
              <a:gd name="T27" fmla="*/ 478 h 479"/>
              <a:gd name="T28" fmla="*/ 198 w 560"/>
              <a:gd name="T29" fmla="*/ 478 h 479"/>
              <a:gd name="T30" fmla="*/ 198 w 560"/>
              <a:gd name="T31" fmla="*/ 478 h 479"/>
              <a:gd name="T32" fmla="*/ 189 w 560"/>
              <a:gd name="T33" fmla="*/ 478 h 479"/>
              <a:gd name="T34" fmla="*/ 189 w 560"/>
              <a:gd name="T35" fmla="*/ 478 h 479"/>
              <a:gd name="T36" fmla="*/ 189 w 560"/>
              <a:gd name="T37" fmla="*/ 478 h 479"/>
              <a:gd name="T38" fmla="*/ 189 w 560"/>
              <a:gd name="T39" fmla="*/ 478 h 479"/>
              <a:gd name="T40" fmla="*/ 189 w 560"/>
              <a:gd name="T41" fmla="*/ 478 h 479"/>
              <a:gd name="T42" fmla="*/ 189 w 560"/>
              <a:gd name="T43" fmla="*/ 478 h 479"/>
              <a:gd name="T44" fmla="*/ 189 w 560"/>
              <a:gd name="T45" fmla="*/ 478 h 479"/>
              <a:gd name="T46" fmla="*/ 180 w 560"/>
              <a:gd name="T47" fmla="*/ 478 h 479"/>
              <a:gd name="T48" fmla="*/ 180 w 560"/>
              <a:gd name="T49" fmla="*/ 478 h 479"/>
              <a:gd name="T50" fmla="*/ 180 w 560"/>
              <a:gd name="T51" fmla="*/ 478 h 479"/>
              <a:gd name="T52" fmla="*/ 180 w 560"/>
              <a:gd name="T53" fmla="*/ 478 h 479"/>
              <a:gd name="T54" fmla="*/ 180 w 560"/>
              <a:gd name="T55" fmla="*/ 478 h 479"/>
              <a:gd name="T56" fmla="*/ 180 w 560"/>
              <a:gd name="T57" fmla="*/ 469 h 479"/>
              <a:gd name="T58" fmla="*/ 171 w 560"/>
              <a:gd name="T59" fmla="*/ 469 h 479"/>
              <a:gd name="T60" fmla="*/ 171 w 560"/>
              <a:gd name="T61" fmla="*/ 469 h 479"/>
              <a:gd name="T62" fmla="*/ 9 w 560"/>
              <a:gd name="T63" fmla="*/ 307 h 479"/>
              <a:gd name="T64" fmla="*/ 9 w 560"/>
              <a:gd name="T65" fmla="*/ 262 h 479"/>
              <a:gd name="T66" fmla="*/ 45 w 560"/>
              <a:gd name="T67" fmla="*/ 271 h 479"/>
              <a:gd name="T68" fmla="*/ 189 w 560"/>
              <a:gd name="T69" fmla="*/ 415 h 479"/>
              <a:gd name="T70" fmla="*/ 514 w 560"/>
              <a:gd name="T71" fmla="*/ 18 h 479"/>
              <a:gd name="T72" fmla="*/ 550 w 560"/>
              <a:gd name="T73" fmla="*/ 9 h 479"/>
              <a:gd name="T74" fmla="*/ 550 w 560"/>
              <a:gd name="T75" fmla="*/ 45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60" h="479">
                <a:moveTo>
                  <a:pt x="550" y="45"/>
                </a:moveTo>
                <a:lnTo>
                  <a:pt x="550" y="45"/>
                </a:lnTo>
                <a:cubicBezTo>
                  <a:pt x="216" y="469"/>
                  <a:pt x="216" y="469"/>
                  <a:pt x="216" y="469"/>
                </a:cubicBezTo>
                <a:cubicBezTo>
                  <a:pt x="207" y="469"/>
                  <a:pt x="207" y="469"/>
                  <a:pt x="207" y="469"/>
                </a:cubicBezTo>
                <a:lnTo>
                  <a:pt x="207" y="469"/>
                </a:lnTo>
                <a:lnTo>
                  <a:pt x="207" y="469"/>
                </a:lnTo>
                <a:cubicBezTo>
                  <a:pt x="207" y="478"/>
                  <a:pt x="207" y="478"/>
                  <a:pt x="207" y="478"/>
                </a:cubicBezTo>
                <a:lnTo>
                  <a:pt x="207" y="478"/>
                </a:lnTo>
                <a:lnTo>
                  <a:pt x="207" y="478"/>
                </a:lnTo>
                <a:cubicBezTo>
                  <a:pt x="198" y="478"/>
                  <a:pt x="198" y="478"/>
                  <a:pt x="198" y="478"/>
                </a:cubicBezTo>
                <a:lnTo>
                  <a:pt x="198" y="478"/>
                </a:lnTo>
                <a:lnTo>
                  <a:pt x="198" y="478"/>
                </a:lnTo>
                <a:lnTo>
                  <a:pt x="198" y="478"/>
                </a:lnTo>
                <a:lnTo>
                  <a:pt x="198" y="478"/>
                </a:lnTo>
                <a:lnTo>
                  <a:pt x="198" y="478"/>
                </a:lnTo>
                <a:lnTo>
                  <a:pt x="198" y="478"/>
                </a:lnTo>
                <a:cubicBezTo>
                  <a:pt x="189" y="478"/>
                  <a:pt x="189" y="478"/>
                  <a:pt x="189" y="478"/>
                </a:cubicBezTo>
                <a:lnTo>
                  <a:pt x="189" y="478"/>
                </a:lnTo>
                <a:lnTo>
                  <a:pt x="189" y="478"/>
                </a:lnTo>
                <a:lnTo>
                  <a:pt x="189" y="478"/>
                </a:lnTo>
                <a:lnTo>
                  <a:pt x="189" y="478"/>
                </a:lnTo>
                <a:lnTo>
                  <a:pt x="189" y="478"/>
                </a:lnTo>
                <a:lnTo>
                  <a:pt x="189" y="478"/>
                </a:lnTo>
                <a:lnTo>
                  <a:pt x="180" y="478"/>
                </a:lnTo>
                <a:lnTo>
                  <a:pt x="180" y="478"/>
                </a:lnTo>
                <a:lnTo>
                  <a:pt x="180" y="478"/>
                </a:lnTo>
                <a:lnTo>
                  <a:pt x="180" y="478"/>
                </a:lnTo>
                <a:lnTo>
                  <a:pt x="180" y="478"/>
                </a:lnTo>
                <a:lnTo>
                  <a:pt x="180" y="469"/>
                </a:lnTo>
                <a:cubicBezTo>
                  <a:pt x="171" y="469"/>
                  <a:pt x="171" y="469"/>
                  <a:pt x="171" y="469"/>
                </a:cubicBezTo>
                <a:lnTo>
                  <a:pt x="171" y="469"/>
                </a:lnTo>
                <a:cubicBezTo>
                  <a:pt x="9" y="307"/>
                  <a:pt x="9" y="307"/>
                  <a:pt x="9" y="307"/>
                </a:cubicBezTo>
                <a:cubicBezTo>
                  <a:pt x="0" y="289"/>
                  <a:pt x="0" y="280"/>
                  <a:pt x="9" y="262"/>
                </a:cubicBezTo>
                <a:cubicBezTo>
                  <a:pt x="18" y="253"/>
                  <a:pt x="36" y="253"/>
                  <a:pt x="45" y="271"/>
                </a:cubicBezTo>
                <a:cubicBezTo>
                  <a:pt x="189" y="415"/>
                  <a:pt x="189" y="415"/>
                  <a:pt x="189" y="415"/>
                </a:cubicBezTo>
                <a:cubicBezTo>
                  <a:pt x="514" y="18"/>
                  <a:pt x="514" y="18"/>
                  <a:pt x="514" y="18"/>
                </a:cubicBezTo>
                <a:cubicBezTo>
                  <a:pt x="523" y="9"/>
                  <a:pt x="532" y="0"/>
                  <a:pt x="550" y="9"/>
                </a:cubicBezTo>
                <a:cubicBezTo>
                  <a:pt x="559" y="18"/>
                  <a:pt x="559" y="36"/>
                  <a:pt x="550" y="4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353">
            <a:extLst>
              <a:ext uri="{FF2B5EF4-FFF2-40B4-BE49-F238E27FC236}">
                <a16:creationId xmlns:a16="http://schemas.microsoft.com/office/drawing/2014/main" id="{1BE3AD32-06D9-C54C-B578-B87080173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030" y="8079435"/>
            <a:ext cx="901378" cy="892672"/>
          </a:xfrm>
          <a:custGeom>
            <a:avLst/>
            <a:gdLst>
              <a:gd name="T0" fmla="*/ 451 w 912"/>
              <a:gd name="T1" fmla="*/ 902 h 903"/>
              <a:gd name="T2" fmla="*/ 451 w 912"/>
              <a:gd name="T3" fmla="*/ 902 h 903"/>
              <a:gd name="T4" fmla="*/ 136 w 912"/>
              <a:gd name="T5" fmla="*/ 767 h 903"/>
              <a:gd name="T6" fmla="*/ 0 w 912"/>
              <a:gd name="T7" fmla="*/ 451 h 903"/>
              <a:gd name="T8" fmla="*/ 136 w 912"/>
              <a:gd name="T9" fmla="*/ 126 h 903"/>
              <a:gd name="T10" fmla="*/ 451 w 912"/>
              <a:gd name="T11" fmla="*/ 0 h 903"/>
              <a:gd name="T12" fmla="*/ 776 w 912"/>
              <a:gd name="T13" fmla="*/ 126 h 903"/>
              <a:gd name="T14" fmla="*/ 911 w 912"/>
              <a:gd name="T15" fmla="*/ 451 h 903"/>
              <a:gd name="T16" fmla="*/ 776 w 912"/>
              <a:gd name="T17" fmla="*/ 767 h 903"/>
              <a:gd name="T18" fmla="*/ 451 w 912"/>
              <a:gd name="T19" fmla="*/ 902 h 903"/>
              <a:gd name="T20" fmla="*/ 451 w 912"/>
              <a:gd name="T21" fmla="*/ 54 h 903"/>
              <a:gd name="T22" fmla="*/ 451 w 912"/>
              <a:gd name="T23" fmla="*/ 54 h 903"/>
              <a:gd name="T24" fmla="*/ 181 w 912"/>
              <a:gd name="T25" fmla="*/ 172 h 903"/>
              <a:gd name="T26" fmla="*/ 63 w 912"/>
              <a:gd name="T27" fmla="*/ 451 h 903"/>
              <a:gd name="T28" fmla="*/ 181 w 912"/>
              <a:gd name="T29" fmla="*/ 731 h 903"/>
              <a:gd name="T30" fmla="*/ 451 w 912"/>
              <a:gd name="T31" fmla="*/ 848 h 903"/>
              <a:gd name="T32" fmla="*/ 731 w 912"/>
              <a:gd name="T33" fmla="*/ 731 h 903"/>
              <a:gd name="T34" fmla="*/ 848 w 912"/>
              <a:gd name="T35" fmla="*/ 451 h 903"/>
              <a:gd name="T36" fmla="*/ 731 w 912"/>
              <a:gd name="T37" fmla="*/ 172 h 903"/>
              <a:gd name="T38" fmla="*/ 451 w 912"/>
              <a:gd name="T39" fmla="*/ 54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12" h="903">
                <a:moveTo>
                  <a:pt x="451" y="902"/>
                </a:moveTo>
                <a:lnTo>
                  <a:pt x="451" y="902"/>
                </a:lnTo>
                <a:cubicBezTo>
                  <a:pt x="334" y="902"/>
                  <a:pt x="217" y="857"/>
                  <a:pt x="136" y="767"/>
                </a:cubicBezTo>
                <a:cubicBezTo>
                  <a:pt x="46" y="686"/>
                  <a:pt x="0" y="569"/>
                  <a:pt x="0" y="451"/>
                </a:cubicBezTo>
                <a:cubicBezTo>
                  <a:pt x="0" y="325"/>
                  <a:pt x="46" y="217"/>
                  <a:pt x="136" y="126"/>
                </a:cubicBezTo>
                <a:cubicBezTo>
                  <a:pt x="217" y="45"/>
                  <a:pt x="334" y="0"/>
                  <a:pt x="451" y="0"/>
                </a:cubicBezTo>
                <a:cubicBezTo>
                  <a:pt x="578" y="0"/>
                  <a:pt x="686" y="45"/>
                  <a:pt x="776" y="126"/>
                </a:cubicBezTo>
                <a:cubicBezTo>
                  <a:pt x="857" y="217"/>
                  <a:pt x="911" y="325"/>
                  <a:pt x="911" y="451"/>
                </a:cubicBezTo>
                <a:cubicBezTo>
                  <a:pt x="911" y="569"/>
                  <a:pt x="857" y="686"/>
                  <a:pt x="776" y="767"/>
                </a:cubicBezTo>
                <a:cubicBezTo>
                  <a:pt x="686" y="857"/>
                  <a:pt x="578" y="902"/>
                  <a:pt x="451" y="902"/>
                </a:cubicBezTo>
                <a:close/>
                <a:moveTo>
                  <a:pt x="451" y="54"/>
                </a:moveTo>
                <a:lnTo>
                  <a:pt x="451" y="54"/>
                </a:lnTo>
                <a:cubicBezTo>
                  <a:pt x="352" y="54"/>
                  <a:pt x="253" y="100"/>
                  <a:pt x="181" y="172"/>
                </a:cubicBezTo>
                <a:cubicBezTo>
                  <a:pt x="99" y="244"/>
                  <a:pt x="63" y="343"/>
                  <a:pt x="63" y="451"/>
                </a:cubicBezTo>
                <a:cubicBezTo>
                  <a:pt x="63" y="559"/>
                  <a:pt x="99" y="659"/>
                  <a:pt x="181" y="731"/>
                </a:cubicBezTo>
                <a:cubicBezTo>
                  <a:pt x="253" y="803"/>
                  <a:pt x="352" y="848"/>
                  <a:pt x="451" y="848"/>
                </a:cubicBezTo>
                <a:cubicBezTo>
                  <a:pt x="560" y="848"/>
                  <a:pt x="659" y="803"/>
                  <a:pt x="731" y="731"/>
                </a:cubicBezTo>
                <a:cubicBezTo>
                  <a:pt x="812" y="659"/>
                  <a:pt x="848" y="559"/>
                  <a:pt x="848" y="451"/>
                </a:cubicBezTo>
                <a:cubicBezTo>
                  <a:pt x="848" y="343"/>
                  <a:pt x="812" y="244"/>
                  <a:pt x="731" y="172"/>
                </a:cubicBezTo>
                <a:cubicBezTo>
                  <a:pt x="659" y="100"/>
                  <a:pt x="560" y="54"/>
                  <a:pt x="451" y="5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354">
            <a:extLst>
              <a:ext uri="{FF2B5EF4-FFF2-40B4-BE49-F238E27FC236}">
                <a16:creationId xmlns:a16="http://schemas.microsoft.com/office/drawing/2014/main" id="{6FE62ECA-3523-1449-883A-AE284D1C9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7854" y="8249261"/>
            <a:ext cx="553022" cy="465929"/>
          </a:xfrm>
          <a:custGeom>
            <a:avLst/>
            <a:gdLst>
              <a:gd name="T0" fmla="*/ 550 w 560"/>
              <a:gd name="T1" fmla="*/ 45 h 470"/>
              <a:gd name="T2" fmla="*/ 550 w 560"/>
              <a:gd name="T3" fmla="*/ 45 h 470"/>
              <a:gd name="T4" fmla="*/ 216 w 560"/>
              <a:gd name="T5" fmla="*/ 459 h 470"/>
              <a:gd name="T6" fmla="*/ 207 w 560"/>
              <a:gd name="T7" fmla="*/ 459 h 470"/>
              <a:gd name="T8" fmla="*/ 207 w 560"/>
              <a:gd name="T9" fmla="*/ 469 h 470"/>
              <a:gd name="T10" fmla="*/ 207 w 560"/>
              <a:gd name="T11" fmla="*/ 469 h 470"/>
              <a:gd name="T12" fmla="*/ 207 w 560"/>
              <a:gd name="T13" fmla="*/ 469 h 470"/>
              <a:gd name="T14" fmla="*/ 207 w 560"/>
              <a:gd name="T15" fmla="*/ 469 h 470"/>
              <a:gd name="T16" fmla="*/ 207 w 560"/>
              <a:gd name="T17" fmla="*/ 469 h 470"/>
              <a:gd name="T18" fmla="*/ 198 w 560"/>
              <a:gd name="T19" fmla="*/ 469 h 470"/>
              <a:gd name="T20" fmla="*/ 198 w 560"/>
              <a:gd name="T21" fmla="*/ 469 h 470"/>
              <a:gd name="T22" fmla="*/ 198 w 560"/>
              <a:gd name="T23" fmla="*/ 469 h 470"/>
              <a:gd name="T24" fmla="*/ 198 w 560"/>
              <a:gd name="T25" fmla="*/ 469 h 470"/>
              <a:gd name="T26" fmla="*/ 198 w 560"/>
              <a:gd name="T27" fmla="*/ 469 h 470"/>
              <a:gd name="T28" fmla="*/ 198 w 560"/>
              <a:gd name="T29" fmla="*/ 469 h 470"/>
              <a:gd name="T30" fmla="*/ 198 w 560"/>
              <a:gd name="T31" fmla="*/ 469 h 470"/>
              <a:gd name="T32" fmla="*/ 189 w 560"/>
              <a:gd name="T33" fmla="*/ 469 h 470"/>
              <a:gd name="T34" fmla="*/ 189 w 560"/>
              <a:gd name="T35" fmla="*/ 469 h 470"/>
              <a:gd name="T36" fmla="*/ 189 w 560"/>
              <a:gd name="T37" fmla="*/ 469 h 470"/>
              <a:gd name="T38" fmla="*/ 189 w 560"/>
              <a:gd name="T39" fmla="*/ 469 h 470"/>
              <a:gd name="T40" fmla="*/ 189 w 560"/>
              <a:gd name="T41" fmla="*/ 469 h 470"/>
              <a:gd name="T42" fmla="*/ 189 w 560"/>
              <a:gd name="T43" fmla="*/ 469 h 470"/>
              <a:gd name="T44" fmla="*/ 189 w 560"/>
              <a:gd name="T45" fmla="*/ 469 h 470"/>
              <a:gd name="T46" fmla="*/ 180 w 560"/>
              <a:gd name="T47" fmla="*/ 469 h 470"/>
              <a:gd name="T48" fmla="*/ 180 w 560"/>
              <a:gd name="T49" fmla="*/ 469 h 470"/>
              <a:gd name="T50" fmla="*/ 180 w 560"/>
              <a:gd name="T51" fmla="*/ 469 h 470"/>
              <a:gd name="T52" fmla="*/ 180 w 560"/>
              <a:gd name="T53" fmla="*/ 469 h 470"/>
              <a:gd name="T54" fmla="*/ 180 w 560"/>
              <a:gd name="T55" fmla="*/ 469 h 470"/>
              <a:gd name="T56" fmla="*/ 180 w 560"/>
              <a:gd name="T57" fmla="*/ 469 h 470"/>
              <a:gd name="T58" fmla="*/ 171 w 560"/>
              <a:gd name="T59" fmla="*/ 459 h 470"/>
              <a:gd name="T60" fmla="*/ 171 w 560"/>
              <a:gd name="T61" fmla="*/ 459 h 470"/>
              <a:gd name="T62" fmla="*/ 9 w 560"/>
              <a:gd name="T63" fmla="*/ 297 h 470"/>
              <a:gd name="T64" fmla="*/ 9 w 560"/>
              <a:gd name="T65" fmla="*/ 261 h 470"/>
              <a:gd name="T66" fmla="*/ 45 w 560"/>
              <a:gd name="T67" fmla="*/ 261 h 470"/>
              <a:gd name="T68" fmla="*/ 189 w 560"/>
              <a:gd name="T69" fmla="*/ 406 h 470"/>
              <a:gd name="T70" fmla="*/ 514 w 560"/>
              <a:gd name="T71" fmla="*/ 9 h 470"/>
              <a:gd name="T72" fmla="*/ 550 w 560"/>
              <a:gd name="T73" fmla="*/ 9 h 470"/>
              <a:gd name="T74" fmla="*/ 550 w 560"/>
              <a:gd name="T75" fmla="*/ 45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60" h="470">
                <a:moveTo>
                  <a:pt x="550" y="45"/>
                </a:moveTo>
                <a:lnTo>
                  <a:pt x="550" y="45"/>
                </a:lnTo>
                <a:cubicBezTo>
                  <a:pt x="216" y="459"/>
                  <a:pt x="216" y="459"/>
                  <a:pt x="216" y="459"/>
                </a:cubicBezTo>
                <a:cubicBezTo>
                  <a:pt x="207" y="459"/>
                  <a:pt x="207" y="459"/>
                  <a:pt x="207" y="459"/>
                </a:cubicBezTo>
                <a:cubicBezTo>
                  <a:pt x="207" y="469"/>
                  <a:pt x="207" y="469"/>
                  <a:pt x="207" y="469"/>
                </a:cubicBezTo>
                <a:lnTo>
                  <a:pt x="207" y="469"/>
                </a:lnTo>
                <a:lnTo>
                  <a:pt x="207" y="469"/>
                </a:lnTo>
                <a:lnTo>
                  <a:pt x="207" y="469"/>
                </a:lnTo>
                <a:lnTo>
                  <a:pt x="207" y="469"/>
                </a:lnTo>
                <a:cubicBezTo>
                  <a:pt x="198" y="469"/>
                  <a:pt x="198" y="469"/>
                  <a:pt x="198" y="469"/>
                </a:cubicBezTo>
                <a:lnTo>
                  <a:pt x="198" y="469"/>
                </a:lnTo>
                <a:lnTo>
                  <a:pt x="198" y="469"/>
                </a:lnTo>
                <a:lnTo>
                  <a:pt x="198" y="469"/>
                </a:lnTo>
                <a:lnTo>
                  <a:pt x="198" y="469"/>
                </a:lnTo>
                <a:lnTo>
                  <a:pt x="198" y="469"/>
                </a:lnTo>
                <a:lnTo>
                  <a:pt x="198" y="469"/>
                </a:lnTo>
                <a:cubicBezTo>
                  <a:pt x="189" y="469"/>
                  <a:pt x="189" y="469"/>
                  <a:pt x="189" y="469"/>
                </a:cubicBezTo>
                <a:lnTo>
                  <a:pt x="189" y="469"/>
                </a:lnTo>
                <a:lnTo>
                  <a:pt x="189" y="469"/>
                </a:lnTo>
                <a:lnTo>
                  <a:pt x="189" y="469"/>
                </a:lnTo>
                <a:lnTo>
                  <a:pt x="189" y="469"/>
                </a:lnTo>
                <a:lnTo>
                  <a:pt x="189" y="469"/>
                </a:lnTo>
                <a:lnTo>
                  <a:pt x="189" y="469"/>
                </a:lnTo>
                <a:lnTo>
                  <a:pt x="180" y="469"/>
                </a:lnTo>
                <a:lnTo>
                  <a:pt x="180" y="469"/>
                </a:lnTo>
                <a:lnTo>
                  <a:pt x="180" y="469"/>
                </a:lnTo>
                <a:lnTo>
                  <a:pt x="180" y="469"/>
                </a:lnTo>
                <a:lnTo>
                  <a:pt x="180" y="469"/>
                </a:lnTo>
                <a:lnTo>
                  <a:pt x="180" y="469"/>
                </a:lnTo>
                <a:cubicBezTo>
                  <a:pt x="171" y="459"/>
                  <a:pt x="171" y="459"/>
                  <a:pt x="171" y="459"/>
                </a:cubicBezTo>
                <a:lnTo>
                  <a:pt x="171" y="459"/>
                </a:lnTo>
                <a:cubicBezTo>
                  <a:pt x="9" y="297"/>
                  <a:pt x="9" y="297"/>
                  <a:pt x="9" y="297"/>
                </a:cubicBezTo>
                <a:cubicBezTo>
                  <a:pt x="0" y="288"/>
                  <a:pt x="0" y="270"/>
                  <a:pt x="9" y="261"/>
                </a:cubicBezTo>
                <a:cubicBezTo>
                  <a:pt x="18" y="252"/>
                  <a:pt x="36" y="252"/>
                  <a:pt x="45" y="261"/>
                </a:cubicBezTo>
                <a:cubicBezTo>
                  <a:pt x="189" y="406"/>
                  <a:pt x="189" y="406"/>
                  <a:pt x="189" y="406"/>
                </a:cubicBezTo>
                <a:cubicBezTo>
                  <a:pt x="514" y="9"/>
                  <a:pt x="514" y="9"/>
                  <a:pt x="514" y="9"/>
                </a:cubicBezTo>
                <a:cubicBezTo>
                  <a:pt x="523" y="0"/>
                  <a:pt x="532" y="0"/>
                  <a:pt x="550" y="9"/>
                </a:cubicBezTo>
                <a:cubicBezTo>
                  <a:pt x="559" y="18"/>
                  <a:pt x="559" y="27"/>
                  <a:pt x="550" y="4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355">
            <a:extLst>
              <a:ext uri="{FF2B5EF4-FFF2-40B4-BE49-F238E27FC236}">
                <a16:creationId xmlns:a16="http://schemas.microsoft.com/office/drawing/2014/main" id="{33D4AAC9-42E8-5149-9EC4-9425E8D66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030" y="4987746"/>
            <a:ext cx="901378" cy="901381"/>
          </a:xfrm>
          <a:custGeom>
            <a:avLst/>
            <a:gdLst>
              <a:gd name="T0" fmla="*/ 451 w 912"/>
              <a:gd name="T1" fmla="*/ 911 h 912"/>
              <a:gd name="T2" fmla="*/ 451 w 912"/>
              <a:gd name="T3" fmla="*/ 911 h 912"/>
              <a:gd name="T4" fmla="*/ 136 w 912"/>
              <a:gd name="T5" fmla="*/ 776 h 912"/>
              <a:gd name="T6" fmla="*/ 0 w 912"/>
              <a:gd name="T7" fmla="*/ 451 h 912"/>
              <a:gd name="T8" fmla="*/ 136 w 912"/>
              <a:gd name="T9" fmla="*/ 135 h 912"/>
              <a:gd name="T10" fmla="*/ 451 w 912"/>
              <a:gd name="T11" fmla="*/ 0 h 912"/>
              <a:gd name="T12" fmla="*/ 776 w 912"/>
              <a:gd name="T13" fmla="*/ 135 h 912"/>
              <a:gd name="T14" fmla="*/ 911 w 912"/>
              <a:gd name="T15" fmla="*/ 451 h 912"/>
              <a:gd name="T16" fmla="*/ 776 w 912"/>
              <a:gd name="T17" fmla="*/ 776 h 912"/>
              <a:gd name="T18" fmla="*/ 451 w 912"/>
              <a:gd name="T19" fmla="*/ 911 h 912"/>
              <a:gd name="T20" fmla="*/ 451 w 912"/>
              <a:gd name="T21" fmla="*/ 63 h 912"/>
              <a:gd name="T22" fmla="*/ 451 w 912"/>
              <a:gd name="T23" fmla="*/ 63 h 912"/>
              <a:gd name="T24" fmla="*/ 181 w 912"/>
              <a:gd name="T25" fmla="*/ 171 h 912"/>
              <a:gd name="T26" fmla="*/ 63 w 912"/>
              <a:gd name="T27" fmla="*/ 451 h 912"/>
              <a:gd name="T28" fmla="*/ 181 w 912"/>
              <a:gd name="T29" fmla="*/ 730 h 912"/>
              <a:gd name="T30" fmla="*/ 451 w 912"/>
              <a:gd name="T31" fmla="*/ 848 h 912"/>
              <a:gd name="T32" fmla="*/ 731 w 912"/>
              <a:gd name="T33" fmla="*/ 730 h 912"/>
              <a:gd name="T34" fmla="*/ 848 w 912"/>
              <a:gd name="T35" fmla="*/ 451 h 912"/>
              <a:gd name="T36" fmla="*/ 731 w 912"/>
              <a:gd name="T37" fmla="*/ 171 h 912"/>
              <a:gd name="T38" fmla="*/ 451 w 912"/>
              <a:gd name="T39" fmla="*/ 63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12" h="912">
                <a:moveTo>
                  <a:pt x="451" y="911"/>
                </a:moveTo>
                <a:lnTo>
                  <a:pt x="451" y="911"/>
                </a:lnTo>
                <a:cubicBezTo>
                  <a:pt x="334" y="911"/>
                  <a:pt x="217" y="857"/>
                  <a:pt x="136" y="776"/>
                </a:cubicBezTo>
                <a:cubicBezTo>
                  <a:pt x="46" y="685"/>
                  <a:pt x="0" y="577"/>
                  <a:pt x="0" y="451"/>
                </a:cubicBezTo>
                <a:cubicBezTo>
                  <a:pt x="0" y="333"/>
                  <a:pt x="46" y="216"/>
                  <a:pt x="136" y="135"/>
                </a:cubicBezTo>
                <a:cubicBezTo>
                  <a:pt x="217" y="45"/>
                  <a:pt x="334" y="0"/>
                  <a:pt x="451" y="0"/>
                </a:cubicBezTo>
                <a:cubicBezTo>
                  <a:pt x="578" y="0"/>
                  <a:pt x="686" y="45"/>
                  <a:pt x="776" y="135"/>
                </a:cubicBezTo>
                <a:cubicBezTo>
                  <a:pt x="857" y="216"/>
                  <a:pt x="911" y="333"/>
                  <a:pt x="911" y="451"/>
                </a:cubicBezTo>
                <a:cubicBezTo>
                  <a:pt x="911" y="577"/>
                  <a:pt x="857" y="685"/>
                  <a:pt x="776" y="776"/>
                </a:cubicBezTo>
                <a:cubicBezTo>
                  <a:pt x="686" y="857"/>
                  <a:pt x="578" y="911"/>
                  <a:pt x="451" y="911"/>
                </a:cubicBezTo>
                <a:close/>
                <a:moveTo>
                  <a:pt x="451" y="63"/>
                </a:moveTo>
                <a:lnTo>
                  <a:pt x="451" y="63"/>
                </a:lnTo>
                <a:cubicBezTo>
                  <a:pt x="352" y="63"/>
                  <a:pt x="253" y="99"/>
                  <a:pt x="181" y="171"/>
                </a:cubicBezTo>
                <a:cubicBezTo>
                  <a:pt x="99" y="252"/>
                  <a:pt x="63" y="352"/>
                  <a:pt x="63" y="451"/>
                </a:cubicBezTo>
                <a:cubicBezTo>
                  <a:pt x="63" y="559"/>
                  <a:pt x="99" y="658"/>
                  <a:pt x="181" y="730"/>
                </a:cubicBezTo>
                <a:cubicBezTo>
                  <a:pt x="253" y="802"/>
                  <a:pt x="352" y="848"/>
                  <a:pt x="451" y="848"/>
                </a:cubicBezTo>
                <a:cubicBezTo>
                  <a:pt x="560" y="848"/>
                  <a:pt x="659" y="802"/>
                  <a:pt x="731" y="730"/>
                </a:cubicBezTo>
                <a:cubicBezTo>
                  <a:pt x="812" y="658"/>
                  <a:pt x="848" y="559"/>
                  <a:pt x="848" y="451"/>
                </a:cubicBezTo>
                <a:cubicBezTo>
                  <a:pt x="848" y="352"/>
                  <a:pt x="812" y="252"/>
                  <a:pt x="731" y="171"/>
                </a:cubicBezTo>
                <a:cubicBezTo>
                  <a:pt x="659" y="99"/>
                  <a:pt x="560" y="63"/>
                  <a:pt x="451" y="6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356">
            <a:extLst>
              <a:ext uri="{FF2B5EF4-FFF2-40B4-BE49-F238E27FC236}">
                <a16:creationId xmlns:a16="http://schemas.microsoft.com/office/drawing/2014/main" id="{3437EE13-ADAD-BE47-9817-00F464F99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7854" y="5157572"/>
            <a:ext cx="553022" cy="474638"/>
          </a:xfrm>
          <a:custGeom>
            <a:avLst/>
            <a:gdLst>
              <a:gd name="T0" fmla="*/ 550 w 560"/>
              <a:gd name="T1" fmla="*/ 45 h 479"/>
              <a:gd name="T2" fmla="*/ 550 w 560"/>
              <a:gd name="T3" fmla="*/ 45 h 479"/>
              <a:gd name="T4" fmla="*/ 216 w 560"/>
              <a:gd name="T5" fmla="*/ 469 h 479"/>
              <a:gd name="T6" fmla="*/ 207 w 560"/>
              <a:gd name="T7" fmla="*/ 469 h 479"/>
              <a:gd name="T8" fmla="*/ 207 w 560"/>
              <a:gd name="T9" fmla="*/ 469 h 479"/>
              <a:gd name="T10" fmla="*/ 207 w 560"/>
              <a:gd name="T11" fmla="*/ 469 h 479"/>
              <a:gd name="T12" fmla="*/ 207 w 560"/>
              <a:gd name="T13" fmla="*/ 469 h 479"/>
              <a:gd name="T14" fmla="*/ 207 w 560"/>
              <a:gd name="T15" fmla="*/ 469 h 479"/>
              <a:gd name="T16" fmla="*/ 207 w 560"/>
              <a:gd name="T17" fmla="*/ 469 h 479"/>
              <a:gd name="T18" fmla="*/ 198 w 560"/>
              <a:gd name="T19" fmla="*/ 469 h 479"/>
              <a:gd name="T20" fmla="*/ 198 w 560"/>
              <a:gd name="T21" fmla="*/ 469 h 479"/>
              <a:gd name="T22" fmla="*/ 198 w 560"/>
              <a:gd name="T23" fmla="*/ 478 h 479"/>
              <a:gd name="T24" fmla="*/ 198 w 560"/>
              <a:gd name="T25" fmla="*/ 478 h 479"/>
              <a:gd name="T26" fmla="*/ 198 w 560"/>
              <a:gd name="T27" fmla="*/ 478 h 479"/>
              <a:gd name="T28" fmla="*/ 198 w 560"/>
              <a:gd name="T29" fmla="*/ 478 h 479"/>
              <a:gd name="T30" fmla="*/ 198 w 560"/>
              <a:gd name="T31" fmla="*/ 478 h 479"/>
              <a:gd name="T32" fmla="*/ 189 w 560"/>
              <a:gd name="T33" fmla="*/ 478 h 479"/>
              <a:gd name="T34" fmla="*/ 189 w 560"/>
              <a:gd name="T35" fmla="*/ 478 h 479"/>
              <a:gd name="T36" fmla="*/ 189 w 560"/>
              <a:gd name="T37" fmla="*/ 478 h 479"/>
              <a:gd name="T38" fmla="*/ 189 w 560"/>
              <a:gd name="T39" fmla="*/ 478 h 479"/>
              <a:gd name="T40" fmla="*/ 189 w 560"/>
              <a:gd name="T41" fmla="*/ 478 h 479"/>
              <a:gd name="T42" fmla="*/ 189 w 560"/>
              <a:gd name="T43" fmla="*/ 478 h 479"/>
              <a:gd name="T44" fmla="*/ 189 w 560"/>
              <a:gd name="T45" fmla="*/ 478 h 479"/>
              <a:gd name="T46" fmla="*/ 180 w 560"/>
              <a:gd name="T47" fmla="*/ 469 h 479"/>
              <a:gd name="T48" fmla="*/ 180 w 560"/>
              <a:gd name="T49" fmla="*/ 469 h 479"/>
              <a:gd name="T50" fmla="*/ 180 w 560"/>
              <a:gd name="T51" fmla="*/ 469 h 479"/>
              <a:gd name="T52" fmla="*/ 180 w 560"/>
              <a:gd name="T53" fmla="*/ 469 h 479"/>
              <a:gd name="T54" fmla="*/ 180 w 560"/>
              <a:gd name="T55" fmla="*/ 469 h 479"/>
              <a:gd name="T56" fmla="*/ 180 w 560"/>
              <a:gd name="T57" fmla="*/ 469 h 479"/>
              <a:gd name="T58" fmla="*/ 171 w 560"/>
              <a:gd name="T59" fmla="*/ 469 h 479"/>
              <a:gd name="T60" fmla="*/ 171 w 560"/>
              <a:gd name="T61" fmla="*/ 469 h 479"/>
              <a:gd name="T62" fmla="*/ 9 w 560"/>
              <a:gd name="T63" fmla="*/ 298 h 479"/>
              <a:gd name="T64" fmla="*/ 9 w 560"/>
              <a:gd name="T65" fmla="*/ 262 h 479"/>
              <a:gd name="T66" fmla="*/ 45 w 560"/>
              <a:gd name="T67" fmla="*/ 262 h 479"/>
              <a:gd name="T68" fmla="*/ 189 w 560"/>
              <a:gd name="T69" fmla="*/ 406 h 479"/>
              <a:gd name="T70" fmla="*/ 514 w 560"/>
              <a:gd name="T71" fmla="*/ 9 h 479"/>
              <a:gd name="T72" fmla="*/ 550 w 560"/>
              <a:gd name="T73" fmla="*/ 9 h 479"/>
              <a:gd name="T74" fmla="*/ 550 w 560"/>
              <a:gd name="T75" fmla="*/ 45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60" h="479">
                <a:moveTo>
                  <a:pt x="550" y="45"/>
                </a:moveTo>
                <a:lnTo>
                  <a:pt x="550" y="45"/>
                </a:lnTo>
                <a:cubicBezTo>
                  <a:pt x="216" y="469"/>
                  <a:pt x="216" y="469"/>
                  <a:pt x="216" y="469"/>
                </a:cubicBezTo>
                <a:cubicBezTo>
                  <a:pt x="207" y="469"/>
                  <a:pt x="207" y="469"/>
                  <a:pt x="207" y="469"/>
                </a:cubicBezTo>
                <a:lnTo>
                  <a:pt x="207" y="469"/>
                </a:lnTo>
                <a:lnTo>
                  <a:pt x="207" y="469"/>
                </a:lnTo>
                <a:lnTo>
                  <a:pt x="207" y="469"/>
                </a:lnTo>
                <a:lnTo>
                  <a:pt x="207" y="469"/>
                </a:lnTo>
                <a:lnTo>
                  <a:pt x="207" y="469"/>
                </a:lnTo>
                <a:cubicBezTo>
                  <a:pt x="198" y="469"/>
                  <a:pt x="198" y="469"/>
                  <a:pt x="198" y="469"/>
                </a:cubicBezTo>
                <a:lnTo>
                  <a:pt x="198" y="469"/>
                </a:lnTo>
                <a:cubicBezTo>
                  <a:pt x="198" y="478"/>
                  <a:pt x="198" y="478"/>
                  <a:pt x="198" y="478"/>
                </a:cubicBezTo>
                <a:lnTo>
                  <a:pt x="198" y="478"/>
                </a:lnTo>
                <a:lnTo>
                  <a:pt x="198" y="478"/>
                </a:lnTo>
                <a:lnTo>
                  <a:pt x="198" y="478"/>
                </a:lnTo>
                <a:lnTo>
                  <a:pt x="198" y="478"/>
                </a:lnTo>
                <a:cubicBezTo>
                  <a:pt x="189" y="478"/>
                  <a:pt x="189" y="478"/>
                  <a:pt x="189" y="478"/>
                </a:cubicBezTo>
                <a:lnTo>
                  <a:pt x="189" y="478"/>
                </a:lnTo>
                <a:lnTo>
                  <a:pt x="189" y="478"/>
                </a:lnTo>
                <a:lnTo>
                  <a:pt x="189" y="478"/>
                </a:lnTo>
                <a:lnTo>
                  <a:pt x="189" y="478"/>
                </a:lnTo>
                <a:lnTo>
                  <a:pt x="189" y="478"/>
                </a:lnTo>
                <a:lnTo>
                  <a:pt x="189" y="478"/>
                </a:lnTo>
                <a:cubicBezTo>
                  <a:pt x="189" y="469"/>
                  <a:pt x="180" y="469"/>
                  <a:pt x="180" y="469"/>
                </a:cubicBezTo>
                <a:lnTo>
                  <a:pt x="180" y="469"/>
                </a:lnTo>
                <a:lnTo>
                  <a:pt x="180" y="469"/>
                </a:lnTo>
                <a:lnTo>
                  <a:pt x="180" y="469"/>
                </a:lnTo>
                <a:lnTo>
                  <a:pt x="180" y="469"/>
                </a:lnTo>
                <a:lnTo>
                  <a:pt x="180" y="469"/>
                </a:lnTo>
                <a:cubicBezTo>
                  <a:pt x="171" y="469"/>
                  <a:pt x="171" y="469"/>
                  <a:pt x="171" y="469"/>
                </a:cubicBezTo>
                <a:lnTo>
                  <a:pt x="171" y="469"/>
                </a:lnTo>
                <a:cubicBezTo>
                  <a:pt x="9" y="298"/>
                  <a:pt x="9" y="298"/>
                  <a:pt x="9" y="298"/>
                </a:cubicBezTo>
                <a:cubicBezTo>
                  <a:pt x="0" y="289"/>
                  <a:pt x="0" y="271"/>
                  <a:pt x="9" y="262"/>
                </a:cubicBezTo>
                <a:cubicBezTo>
                  <a:pt x="18" y="253"/>
                  <a:pt x="36" y="253"/>
                  <a:pt x="45" y="262"/>
                </a:cubicBezTo>
                <a:cubicBezTo>
                  <a:pt x="189" y="406"/>
                  <a:pt x="189" y="406"/>
                  <a:pt x="189" y="406"/>
                </a:cubicBezTo>
                <a:cubicBezTo>
                  <a:pt x="514" y="9"/>
                  <a:pt x="514" y="9"/>
                  <a:pt x="514" y="9"/>
                </a:cubicBezTo>
                <a:cubicBezTo>
                  <a:pt x="523" y="0"/>
                  <a:pt x="532" y="0"/>
                  <a:pt x="550" y="9"/>
                </a:cubicBezTo>
                <a:cubicBezTo>
                  <a:pt x="559" y="18"/>
                  <a:pt x="559" y="36"/>
                  <a:pt x="550" y="4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Freeform 357">
            <a:extLst>
              <a:ext uri="{FF2B5EF4-FFF2-40B4-BE49-F238E27FC236}">
                <a16:creationId xmlns:a16="http://schemas.microsoft.com/office/drawing/2014/main" id="{5CF9042A-9492-2049-92A0-8F326F08D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9801" y="1878639"/>
            <a:ext cx="866545" cy="875254"/>
          </a:xfrm>
          <a:custGeom>
            <a:avLst/>
            <a:gdLst>
              <a:gd name="T0" fmla="*/ 433 w 876"/>
              <a:gd name="T1" fmla="*/ 0 h 885"/>
              <a:gd name="T2" fmla="*/ 605 w 876"/>
              <a:gd name="T3" fmla="*/ 35 h 885"/>
              <a:gd name="T4" fmla="*/ 746 w 876"/>
              <a:gd name="T5" fmla="*/ 130 h 885"/>
              <a:gd name="T6" fmla="*/ 840 w 876"/>
              <a:gd name="T7" fmla="*/ 271 h 885"/>
              <a:gd name="T8" fmla="*/ 875 w 876"/>
              <a:gd name="T9" fmla="*/ 442 h 885"/>
              <a:gd name="T10" fmla="*/ 840 w 876"/>
              <a:gd name="T11" fmla="*/ 614 h 885"/>
              <a:gd name="T12" fmla="*/ 746 w 876"/>
              <a:gd name="T13" fmla="*/ 755 h 885"/>
              <a:gd name="T14" fmla="*/ 605 w 876"/>
              <a:gd name="T15" fmla="*/ 849 h 885"/>
              <a:gd name="T16" fmla="*/ 433 w 876"/>
              <a:gd name="T17" fmla="*/ 884 h 885"/>
              <a:gd name="T18" fmla="*/ 263 w 876"/>
              <a:gd name="T19" fmla="*/ 849 h 885"/>
              <a:gd name="T20" fmla="*/ 126 w 876"/>
              <a:gd name="T21" fmla="*/ 755 h 885"/>
              <a:gd name="T22" fmla="*/ 34 w 876"/>
              <a:gd name="T23" fmla="*/ 614 h 885"/>
              <a:gd name="T24" fmla="*/ 0 w 876"/>
              <a:gd name="T25" fmla="*/ 442 h 885"/>
              <a:gd name="T26" fmla="*/ 34 w 876"/>
              <a:gd name="T27" fmla="*/ 271 h 885"/>
              <a:gd name="T28" fmla="*/ 126 w 876"/>
              <a:gd name="T29" fmla="*/ 130 h 885"/>
              <a:gd name="T30" fmla="*/ 263 w 876"/>
              <a:gd name="T31" fmla="*/ 35 h 885"/>
              <a:gd name="T32" fmla="*/ 433 w 876"/>
              <a:gd name="T33" fmla="*/ 0 h 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76" h="885">
                <a:moveTo>
                  <a:pt x="433" y="0"/>
                </a:moveTo>
                <a:lnTo>
                  <a:pt x="605" y="35"/>
                </a:lnTo>
                <a:lnTo>
                  <a:pt x="746" y="130"/>
                </a:lnTo>
                <a:lnTo>
                  <a:pt x="840" y="271"/>
                </a:lnTo>
                <a:lnTo>
                  <a:pt x="875" y="442"/>
                </a:lnTo>
                <a:lnTo>
                  <a:pt x="840" y="614"/>
                </a:lnTo>
                <a:lnTo>
                  <a:pt x="746" y="755"/>
                </a:lnTo>
                <a:lnTo>
                  <a:pt x="605" y="849"/>
                </a:lnTo>
                <a:lnTo>
                  <a:pt x="433" y="884"/>
                </a:lnTo>
                <a:lnTo>
                  <a:pt x="263" y="849"/>
                </a:lnTo>
                <a:lnTo>
                  <a:pt x="126" y="755"/>
                </a:lnTo>
                <a:lnTo>
                  <a:pt x="34" y="614"/>
                </a:lnTo>
                <a:lnTo>
                  <a:pt x="0" y="442"/>
                </a:lnTo>
                <a:lnTo>
                  <a:pt x="34" y="271"/>
                </a:lnTo>
                <a:lnTo>
                  <a:pt x="126" y="130"/>
                </a:lnTo>
                <a:lnTo>
                  <a:pt x="263" y="35"/>
                </a:lnTo>
                <a:lnTo>
                  <a:pt x="433" y="0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0" name="Freeform 358">
            <a:extLst>
              <a:ext uri="{FF2B5EF4-FFF2-40B4-BE49-F238E27FC236}">
                <a16:creationId xmlns:a16="http://schemas.microsoft.com/office/drawing/2014/main" id="{FF71C0D6-18C8-D147-88A6-7A5A32C24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9801" y="1878639"/>
            <a:ext cx="866545" cy="875254"/>
          </a:xfrm>
          <a:custGeom>
            <a:avLst/>
            <a:gdLst>
              <a:gd name="T0" fmla="*/ 875 w 876"/>
              <a:gd name="T1" fmla="*/ 571 h 885"/>
              <a:gd name="T2" fmla="*/ 758 w 876"/>
              <a:gd name="T3" fmla="*/ 767 h 885"/>
              <a:gd name="T4" fmla="*/ 564 w 876"/>
              <a:gd name="T5" fmla="*/ 884 h 885"/>
              <a:gd name="T6" fmla="*/ 306 w 876"/>
              <a:gd name="T7" fmla="*/ 884 h 885"/>
              <a:gd name="T8" fmla="*/ 118 w 876"/>
              <a:gd name="T9" fmla="*/ 767 h 885"/>
              <a:gd name="T10" fmla="*/ 0 w 876"/>
              <a:gd name="T11" fmla="*/ 577 h 885"/>
              <a:gd name="T12" fmla="*/ 0 w 876"/>
              <a:gd name="T13" fmla="*/ 321 h 885"/>
              <a:gd name="T14" fmla="*/ 118 w 876"/>
              <a:gd name="T15" fmla="*/ 127 h 885"/>
              <a:gd name="T16" fmla="*/ 433 w 876"/>
              <a:gd name="T17" fmla="*/ 0 h 885"/>
              <a:gd name="T18" fmla="*/ 758 w 876"/>
              <a:gd name="T19" fmla="*/ 127 h 885"/>
              <a:gd name="T20" fmla="*/ 875 w 876"/>
              <a:gd name="T21" fmla="*/ 328 h 885"/>
              <a:gd name="T22" fmla="*/ 875 w 876"/>
              <a:gd name="T23" fmla="*/ 571 h 885"/>
              <a:gd name="T24" fmla="*/ 433 w 876"/>
              <a:gd name="T25" fmla="*/ 54 h 885"/>
              <a:gd name="T26" fmla="*/ 163 w 876"/>
              <a:gd name="T27" fmla="*/ 172 h 885"/>
              <a:gd name="T28" fmla="*/ 45 w 876"/>
              <a:gd name="T29" fmla="*/ 451 h 885"/>
              <a:gd name="T30" fmla="*/ 163 w 876"/>
              <a:gd name="T31" fmla="*/ 731 h 885"/>
              <a:gd name="T32" fmla="*/ 433 w 876"/>
              <a:gd name="T33" fmla="*/ 848 h 885"/>
              <a:gd name="T34" fmla="*/ 713 w 876"/>
              <a:gd name="T35" fmla="*/ 731 h 885"/>
              <a:gd name="T36" fmla="*/ 830 w 876"/>
              <a:gd name="T37" fmla="*/ 451 h 885"/>
              <a:gd name="T38" fmla="*/ 713 w 876"/>
              <a:gd name="T39" fmla="*/ 172 h 885"/>
              <a:gd name="T40" fmla="*/ 433 w 876"/>
              <a:gd name="T41" fmla="*/ 54 h 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76" h="885">
                <a:moveTo>
                  <a:pt x="875" y="571"/>
                </a:moveTo>
                <a:cubicBezTo>
                  <a:pt x="853" y="645"/>
                  <a:pt x="811" y="714"/>
                  <a:pt x="758" y="767"/>
                </a:cubicBezTo>
                <a:cubicBezTo>
                  <a:pt x="701" y="824"/>
                  <a:pt x="636" y="863"/>
                  <a:pt x="564" y="884"/>
                </a:cubicBezTo>
                <a:lnTo>
                  <a:pt x="306" y="884"/>
                </a:lnTo>
                <a:cubicBezTo>
                  <a:pt x="235" y="863"/>
                  <a:pt x="169" y="824"/>
                  <a:pt x="118" y="767"/>
                </a:cubicBezTo>
                <a:cubicBezTo>
                  <a:pt x="60" y="715"/>
                  <a:pt x="21" y="649"/>
                  <a:pt x="0" y="577"/>
                </a:cubicBezTo>
                <a:lnTo>
                  <a:pt x="0" y="321"/>
                </a:lnTo>
                <a:cubicBezTo>
                  <a:pt x="21" y="249"/>
                  <a:pt x="60" y="184"/>
                  <a:pt x="118" y="127"/>
                </a:cubicBezTo>
                <a:cubicBezTo>
                  <a:pt x="199" y="45"/>
                  <a:pt x="316" y="0"/>
                  <a:pt x="433" y="0"/>
                </a:cubicBezTo>
                <a:cubicBezTo>
                  <a:pt x="560" y="0"/>
                  <a:pt x="668" y="45"/>
                  <a:pt x="758" y="127"/>
                </a:cubicBezTo>
                <a:cubicBezTo>
                  <a:pt x="811" y="186"/>
                  <a:pt x="853" y="253"/>
                  <a:pt x="875" y="328"/>
                </a:cubicBezTo>
                <a:lnTo>
                  <a:pt x="875" y="571"/>
                </a:lnTo>
                <a:close/>
                <a:moveTo>
                  <a:pt x="433" y="54"/>
                </a:moveTo>
                <a:cubicBezTo>
                  <a:pt x="334" y="54"/>
                  <a:pt x="235" y="100"/>
                  <a:pt x="163" y="172"/>
                </a:cubicBezTo>
                <a:cubicBezTo>
                  <a:pt x="81" y="244"/>
                  <a:pt x="45" y="343"/>
                  <a:pt x="45" y="451"/>
                </a:cubicBezTo>
                <a:cubicBezTo>
                  <a:pt x="45" y="559"/>
                  <a:pt x="81" y="659"/>
                  <a:pt x="163" y="731"/>
                </a:cubicBezTo>
                <a:cubicBezTo>
                  <a:pt x="235" y="803"/>
                  <a:pt x="334" y="848"/>
                  <a:pt x="433" y="848"/>
                </a:cubicBezTo>
                <a:cubicBezTo>
                  <a:pt x="542" y="848"/>
                  <a:pt x="641" y="803"/>
                  <a:pt x="713" y="731"/>
                </a:cubicBezTo>
                <a:cubicBezTo>
                  <a:pt x="794" y="659"/>
                  <a:pt x="830" y="559"/>
                  <a:pt x="830" y="451"/>
                </a:cubicBezTo>
                <a:cubicBezTo>
                  <a:pt x="830" y="343"/>
                  <a:pt x="794" y="244"/>
                  <a:pt x="713" y="172"/>
                </a:cubicBezTo>
                <a:cubicBezTo>
                  <a:pt x="641" y="100"/>
                  <a:pt x="542" y="54"/>
                  <a:pt x="433" y="5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1" name="Freeform 359">
            <a:extLst>
              <a:ext uri="{FF2B5EF4-FFF2-40B4-BE49-F238E27FC236}">
                <a16:creationId xmlns:a16="http://schemas.microsoft.com/office/drawing/2014/main" id="{A3A69BC3-ED86-EF4A-8F7E-0C0F60FF8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7854" y="2048465"/>
            <a:ext cx="553022" cy="465929"/>
          </a:xfrm>
          <a:custGeom>
            <a:avLst/>
            <a:gdLst>
              <a:gd name="T0" fmla="*/ 550 w 560"/>
              <a:gd name="T1" fmla="*/ 45 h 470"/>
              <a:gd name="T2" fmla="*/ 550 w 560"/>
              <a:gd name="T3" fmla="*/ 45 h 470"/>
              <a:gd name="T4" fmla="*/ 216 w 560"/>
              <a:gd name="T5" fmla="*/ 460 h 470"/>
              <a:gd name="T6" fmla="*/ 207 w 560"/>
              <a:gd name="T7" fmla="*/ 460 h 470"/>
              <a:gd name="T8" fmla="*/ 207 w 560"/>
              <a:gd name="T9" fmla="*/ 469 h 470"/>
              <a:gd name="T10" fmla="*/ 207 w 560"/>
              <a:gd name="T11" fmla="*/ 469 h 470"/>
              <a:gd name="T12" fmla="*/ 207 w 560"/>
              <a:gd name="T13" fmla="*/ 469 h 470"/>
              <a:gd name="T14" fmla="*/ 207 w 560"/>
              <a:gd name="T15" fmla="*/ 469 h 470"/>
              <a:gd name="T16" fmla="*/ 207 w 560"/>
              <a:gd name="T17" fmla="*/ 469 h 470"/>
              <a:gd name="T18" fmla="*/ 198 w 560"/>
              <a:gd name="T19" fmla="*/ 469 h 470"/>
              <a:gd name="T20" fmla="*/ 198 w 560"/>
              <a:gd name="T21" fmla="*/ 469 h 470"/>
              <a:gd name="T22" fmla="*/ 198 w 560"/>
              <a:gd name="T23" fmla="*/ 469 h 470"/>
              <a:gd name="T24" fmla="*/ 198 w 560"/>
              <a:gd name="T25" fmla="*/ 469 h 470"/>
              <a:gd name="T26" fmla="*/ 198 w 560"/>
              <a:gd name="T27" fmla="*/ 469 h 470"/>
              <a:gd name="T28" fmla="*/ 198 w 560"/>
              <a:gd name="T29" fmla="*/ 469 h 470"/>
              <a:gd name="T30" fmla="*/ 198 w 560"/>
              <a:gd name="T31" fmla="*/ 469 h 470"/>
              <a:gd name="T32" fmla="*/ 189 w 560"/>
              <a:gd name="T33" fmla="*/ 469 h 470"/>
              <a:gd name="T34" fmla="*/ 189 w 560"/>
              <a:gd name="T35" fmla="*/ 469 h 470"/>
              <a:gd name="T36" fmla="*/ 189 w 560"/>
              <a:gd name="T37" fmla="*/ 469 h 470"/>
              <a:gd name="T38" fmla="*/ 189 w 560"/>
              <a:gd name="T39" fmla="*/ 469 h 470"/>
              <a:gd name="T40" fmla="*/ 189 w 560"/>
              <a:gd name="T41" fmla="*/ 469 h 470"/>
              <a:gd name="T42" fmla="*/ 189 w 560"/>
              <a:gd name="T43" fmla="*/ 469 h 470"/>
              <a:gd name="T44" fmla="*/ 189 w 560"/>
              <a:gd name="T45" fmla="*/ 469 h 470"/>
              <a:gd name="T46" fmla="*/ 180 w 560"/>
              <a:gd name="T47" fmla="*/ 469 h 470"/>
              <a:gd name="T48" fmla="*/ 180 w 560"/>
              <a:gd name="T49" fmla="*/ 469 h 470"/>
              <a:gd name="T50" fmla="*/ 180 w 560"/>
              <a:gd name="T51" fmla="*/ 469 h 470"/>
              <a:gd name="T52" fmla="*/ 180 w 560"/>
              <a:gd name="T53" fmla="*/ 469 h 470"/>
              <a:gd name="T54" fmla="*/ 180 w 560"/>
              <a:gd name="T55" fmla="*/ 469 h 470"/>
              <a:gd name="T56" fmla="*/ 180 w 560"/>
              <a:gd name="T57" fmla="*/ 469 h 470"/>
              <a:gd name="T58" fmla="*/ 171 w 560"/>
              <a:gd name="T59" fmla="*/ 460 h 470"/>
              <a:gd name="T60" fmla="*/ 171 w 560"/>
              <a:gd name="T61" fmla="*/ 460 h 470"/>
              <a:gd name="T62" fmla="*/ 9 w 560"/>
              <a:gd name="T63" fmla="*/ 297 h 470"/>
              <a:gd name="T64" fmla="*/ 9 w 560"/>
              <a:gd name="T65" fmla="*/ 261 h 470"/>
              <a:gd name="T66" fmla="*/ 45 w 560"/>
              <a:gd name="T67" fmla="*/ 261 h 470"/>
              <a:gd name="T68" fmla="*/ 189 w 560"/>
              <a:gd name="T69" fmla="*/ 406 h 470"/>
              <a:gd name="T70" fmla="*/ 514 w 560"/>
              <a:gd name="T71" fmla="*/ 9 h 470"/>
              <a:gd name="T72" fmla="*/ 550 w 560"/>
              <a:gd name="T73" fmla="*/ 9 h 470"/>
              <a:gd name="T74" fmla="*/ 550 w 560"/>
              <a:gd name="T75" fmla="*/ 45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60" h="470">
                <a:moveTo>
                  <a:pt x="550" y="45"/>
                </a:moveTo>
                <a:lnTo>
                  <a:pt x="550" y="45"/>
                </a:lnTo>
                <a:cubicBezTo>
                  <a:pt x="216" y="460"/>
                  <a:pt x="216" y="460"/>
                  <a:pt x="216" y="460"/>
                </a:cubicBezTo>
                <a:cubicBezTo>
                  <a:pt x="207" y="460"/>
                  <a:pt x="207" y="460"/>
                  <a:pt x="207" y="460"/>
                </a:cubicBezTo>
                <a:cubicBezTo>
                  <a:pt x="207" y="469"/>
                  <a:pt x="207" y="469"/>
                  <a:pt x="207" y="469"/>
                </a:cubicBezTo>
                <a:lnTo>
                  <a:pt x="207" y="469"/>
                </a:lnTo>
                <a:lnTo>
                  <a:pt x="207" y="469"/>
                </a:lnTo>
                <a:lnTo>
                  <a:pt x="207" y="469"/>
                </a:lnTo>
                <a:lnTo>
                  <a:pt x="207" y="469"/>
                </a:lnTo>
                <a:cubicBezTo>
                  <a:pt x="198" y="469"/>
                  <a:pt x="198" y="469"/>
                  <a:pt x="198" y="469"/>
                </a:cubicBezTo>
                <a:lnTo>
                  <a:pt x="198" y="469"/>
                </a:lnTo>
                <a:lnTo>
                  <a:pt x="198" y="469"/>
                </a:lnTo>
                <a:lnTo>
                  <a:pt x="198" y="469"/>
                </a:lnTo>
                <a:lnTo>
                  <a:pt x="198" y="469"/>
                </a:lnTo>
                <a:lnTo>
                  <a:pt x="198" y="469"/>
                </a:lnTo>
                <a:lnTo>
                  <a:pt x="198" y="469"/>
                </a:lnTo>
                <a:cubicBezTo>
                  <a:pt x="189" y="469"/>
                  <a:pt x="189" y="469"/>
                  <a:pt x="189" y="469"/>
                </a:cubicBezTo>
                <a:lnTo>
                  <a:pt x="189" y="469"/>
                </a:lnTo>
                <a:lnTo>
                  <a:pt x="189" y="469"/>
                </a:lnTo>
                <a:lnTo>
                  <a:pt x="189" y="469"/>
                </a:lnTo>
                <a:lnTo>
                  <a:pt x="189" y="469"/>
                </a:lnTo>
                <a:lnTo>
                  <a:pt x="189" y="469"/>
                </a:lnTo>
                <a:lnTo>
                  <a:pt x="189" y="469"/>
                </a:lnTo>
                <a:lnTo>
                  <a:pt x="180" y="469"/>
                </a:lnTo>
                <a:lnTo>
                  <a:pt x="180" y="469"/>
                </a:lnTo>
                <a:lnTo>
                  <a:pt x="180" y="469"/>
                </a:lnTo>
                <a:lnTo>
                  <a:pt x="180" y="469"/>
                </a:lnTo>
                <a:lnTo>
                  <a:pt x="180" y="469"/>
                </a:lnTo>
                <a:lnTo>
                  <a:pt x="180" y="469"/>
                </a:lnTo>
                <a:cubicBezTo>
                  <a:pt x="171" y="460"/>
                  <a:pt x="171" y="460"/>
                  <a:pt x="171" y="460"/>
                </a:cubicBezTo>
                <a:lnTo>
                  <a:pt x="171" y="460"/>
                </a:lnTo>
                <a:cubicBezTo>
                  <a:pt x="9" y="297"/>
                  <a:pt x="9" y="297"/>
                  <a:pt x="9" y="297"/>
                </a:cubicBezTo>
                <a:cubicBezTo>
                  <a:pt x="0" y="288"/>
                  <a:pt x="0" y="270"/>
                  <a:pt x="9" y="261"/>
                </a:cubicBezTo>
                <a:cubicBezTo>
                  <a:pt x="18" y="252"/>
                  <a:pt x="36" y="252"/>
                  <a:pt x="45" y="261"/>
                </a:cubicBezTo>
                <a:cubicBezTo>
                  <a:pt x="189" y="406"/>
                  <a:pt x="189" y="406"/>
                  <a:pt x="189" y="406"/>
                </a:cubicBezTo>
                <a:cubicBezTo>
                  <a:pt x="514" y="9"/>
                  <a:pt x="514" y="9"/>
                  <a:pt x="514" y="9"/>
                </a:cubicBezTo>
                <a:cubicBezTo>
                  <a:pt x="523" y="0"/>
                  <a:pt x="532" y="0"/>
                  <a:pt x="550" y="9"/>
                </a:cubicBezTo>
                <a:cubicBezTo>
                  <a:pt x="559" y="18"/>
                  <a:pt x="559" y="27"/>
                  <a:pt x="550" y="4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5" name="Group 71">
            <a:extLst>
              <a:ext uri="{FF2B5EF4-FFF2-40B4-BE49-F238E27FC236}">
                <a16:creationId xmlns:a16="http://schemas.microsoft.com/office/drawing/2014/main" id="{910E62DE-A45A-EF41-AD66-06AD74C1A416}"/>
              </a:ext>
            </a:extLst>
          </p:cNvPr>
          <p:cNvGrpSpPr/>
          <p:nvPr/>
        </p:nvGrpSpPr>
        <p:grpSpPr>
          <a:xfrm>
            <a:off x="17161656" y="4479306"/>
            <a:ext cx="5982437" cy="4716592"/>
            <a:chOff x="2232442" y="3643574"/>
            <a:chExt cx="5982437" cy="4716592"/>
          </a:xfrm>
        </p:grpSpPr>
        <p:sp>
          <p:nvSpPr>
            <p:cNvPr id="46" name="CuadroTexto 598">
              <a:extLst>
                <a:ext uri="{FF2B5EF4-FFF2-40B4-BE49-F238E27FC236}">
                  <a16:creationId xmlns:a16="http://schemas.microsoft.com/office/drawing/2014/main" id="{E7308E26-B4AB-634C-A06F-48CE9F6FCB97}"/>
                </a:ext>
              </a:extLst>
            </p:cNvPr>
            <p:cNvSpPr txBox="1"/>
            <p:nvPr/>
          </p:nvSpPr>
          <p:spPr>
            <a:xfrm>
              <a:off x="2232442" y="3643574"/>
              <a:ext cx="328487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Health</a:t>
              </a:r>
            </a:p>
          </p:txBody>
        </p:sp>
        <p:sp>
          <p:nvSpPr>
            <p:cNvPr id="47" name="CuadroTexto 599">
              <a:extLst>
                <a:ext uri="{FF2B5EF4-FFF2-40B4-BE49-F238E27FC236}">
                  <a16:creationId xmlns:a16="http://schemas.microsoft.com/office/drawing/2014/main" id="{015BD368-2D7E-9F4A-AB25-EB086E61CCAB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8D4073D6-5C52-284A-9035-ED445ABDEF98}"/>
              </a:ext>
            </a:extLst>
          </p:cNvPr>
          <p:cNvGrpSpPr/>
          <p:nvPr/>
        </p:nvGrpSpPr>
        <p:grpSpPr>
          <a:xfrm>
            <a:off x="948105" y="1468259"/>
            <a:ext cx="4236804" cy="1488549"/>
            <a:chOff x="4263265" y="1861451"/>
            <a:chExt cx="4236804" cy="1488549"/>
          </a:xfrm>
        </p:grpSpPr>
        <p:sp>
          <p:nvSpPr>
            <p:cNvPr id="49" name="CuadroTexto 395">
              <a:extLst>
                <a:ext uri="{FF2B5EF4-FFF2-40B4-BE49-F238E27FC236}">
                  <a16:creationId xmlns:a16="http://schemas.microsoft.com/office/drawing/2014/main" id="{CEF87840-A33D-4E41-AA6D-FD4CA79B8BF0}"/>
                </a:ext>
              </a:extLst>
            </p:cNvPr>
            <p:cNvSpPr txBox="1"/>
            <p:nvPr/>
          </p:nvSpPr>
          <p:spPr>
            <a:xfrm flipH="1">
              <a:off x="6106268" y="186145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0" name="Rectangle 40">
              <a:extLst>
                <a:ext uri="{FF2B5EF4-FFF2-40B4-BE49-F238E27FC236}">
                  <a16:creationId xmlns:a16="http://schemas.microsoft.com/office/drawing/2014/main" id="{8CD9C88A-5935-9942-B93F-2DBBB8069F8C}"/>
                </a:ext>
              </a:extLst>
            </p:cNvPr>
            <p:cNvSpPr/>
            <p:nvPr/>
          </p:nvSpPr>
          <p:spPr>
            <a:xfrm>
              <a:off x="4263265" y="2395893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92DC3BAC-CFFB-6B4F-847F-D4DA0DDC72C0}"/>
              </a:ext>
            </a:extLst>
          </p:cNvPr>
          <p:cNvGrpSpPr/>
          <p:nvPr/>
        </p:nvGrpSpPr>
        <p:grpSpPr>
          <a:xfrm>
            <a:off x="969136" y="10920799"/>
            <a:ext cx="4240975" cy="1523955"/>
            <a:chOff x="4250958" y="4721942"/>
            <a:chExt cx="4240975" cy="1523955"/>
          </a:xfrm>
        </p:grpSpPr>
        <p:sp>
          <p:nvSpPr>
            <p:cNvPr id="52" name="CuadroTexto 395">
              <a:extLst>
                <a:ext uri="{FF2B5EF4-FFF2-40B4-BE49-F238E27FC236}">
                  <a16:creationId xmlns:a16="http://schemas.microsoft.com/office/drawing/2014/main" id="{06CD81B7-905F-DF45-9C77-C48D34660C7E}"/>
                </a:ext>
              </a:extLst>
            </p:cNvPr>
            <p:cNvSpPr txBox="1"/>
            <p:nvPr/>
          </p:nvSpPr>
          <p:spPr>
            <a:xfrm flipH="1">
              <a:off x="6109258" y="4721942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53" name="Rectangle 40">
              <a:extLst>
                <a:ext uri="{FF2B5EF4-FFF2-40B4-BE49-F238E27FC236}">
                  <a16:creationId xmlns:a16="http://schemas.microsoft.com/office/drawing/2014/main" id="{D4DA21C0-FD61-804C-982E-F1411EB1D25A}"/>
                </a:ext>
              </a:extLst>
            </p:cNvPr>
            <p:cNvSpPr/>
            <p:nvPr/>
          </p:nvSpPr>
          <p:spPr>
            <a:xfrm>
              <a:off x="4250958" y="5291790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81605396-7B2C-2749-AD90-EF9EF7783E36}"/>
              </a:ext>
            </a:extLst>
          </p:cNvPr>
          <p:cNvGrpSpPr/>
          <p:nvPr/>
        </p:nvGrpSpPr>
        <p:grpSpPr>
          <a:xfrm>
            <a:off x="963538" y="4650616"/>
            <a:ext cx="4236804" cy="1488549"/>
            <a:chOff x="4263265" y="1861451"/>
            <a:chExt cx="4236804" cy="1488549"/>
          </a:xfrm>
        </p:grpSpPr>
        <p:sp>
          <p:nvSpPr>
            <p:cNvPr id="55" name="CuadroTexto 395">
              <a:extLst>
                <a:ext uri="{FF2B5EF4-FFF2-40B4-BE49-F238E27FC236}">
                  <a16:creationId xmlns:a16="http://schemas.microsoft.com/office/drawing/2014/main" id="{1112C35D-D892-9C40-AE17-10E4EF8C3844}"/>
                </a:ext>
              </a:extLst>
            </p:cNvPr>
            <p:cNvSpPr txBox="1"/>
            <p:nvPr/>
          </p:nvSpPr>
          <p:spPr>
            <a:xfrm flipH="1">
              <a:off x="6106268" y="186145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6" name="Rectangle 40">
              <a:extLst>
                <a:ext uri="{FF2B5EF4-FFF2-40B4-BE49-F238E27FC236}">
                  <a16:creationId xmlns:a16="http://schemas.microsoft.com/office/drawing/2014/main" id="{FF6ED92E-F252-9741-919A-9723D9140100}"/>
                </a:ext>
              </a:extLst>
            </p:cNvPr>
            <p:cNvSpPr/>
            <p:nvPr/>
          </p:nvSpPr>
          <p:spPr>
            <a:xfrm>
              <a:off x="4263265" y="2395893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7" name="Grupo 56">
            <a:extLst>
              <a:ext uri="{FF2B5EF4-FFF2-40B4-BE49-F238E27FC236}">
                <a16:creationId xmlns:a16="http://schemas.microsoft.com/office/drawing/2014/main" id="{D1BCF7BE-9220-4547-A726-ED9C33704C97}"/>
              </a:ext>
            </a:extLst>
          </p:cNvPr>
          <p:cNvGrpSpPr/>
          <p:nvPr/>
        </p:nvGrpSpPr>
        <p:grpSpPr>
          <a:xfrm>
            <a:off x="956797" y="7687666"/>
            <a:ext cx="4236804" cy="1488549"/>
            <a:chOff x="4263265" y="1861451"/>
            <a:chExt cx="4236804" cy="1488549"/>
          </a:xfrm>
        </p:grpSpPr>
        <p:sp>
          <p:nvSpPr>
            <p:cNvPr id="58" name="CuadroTexto 395">
              <a:extLst>
                <a:ext uri="{FF2B5EF4-FFF2-40B4-BE49-F238E27FC236}">
                  <a16:creationId xmlns:a16="http://schemas.microsoft.com/office/drawing/2014/main" id="{4B0D9B73-52D2-E043-B26E-4CFEC2BF2A2F}"/>
                </a:ext>
              </a:extLst>
            </p:cNvPr>
            <p:cNvSpPr txBox="1"/>
            <p:nvPr/>
          </p:nvSpPr>
          <p:spPr>
            <a:xfrm flipH="1">
              <a:off x="6106268" y="186145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59" name="Rectangle 40">
              <a:extLst>
                <a:ext uri="{FF2B5EF4-FFF2-40B4-BE49-F238E27FC236}">
                  <a16:creationId xmlns:a16="http://schemas.microsoft.com/office/drawing/2014/main" id="{B17EF6FB-0A6E-324C-AB84-11FF5DD37C61}"/>
                </a:ext>
              </a:extLst>
            </p:cNvPr>
            <p:cNvSpPr/>
            <p:nvPr/>
          </p:nvSpPr>
          <p:spPr>
            <a:xfrm>
              <a:off x="4263265" y="2395893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75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1">
            <a:extLst>
              <a:ext uri="{FF2B5EF4-FFF2-40B4-BE49-F238E27FC236}">
                <a16:creationId xmlns:a16="http://schemas.microsoft.com/office/drawing/2014/main" id="{EAD80BE2-9C4C-F747-875B-CB5DD1A10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4728" y="942645"/>
            <a:ext cx="7798505" cy="11830710"/>
          </a:xfrm>
          <a:custGeom>
            <a:avLst/>
            <a:gdLst>
              <a:gd name="T0" fmla="*/ 1768 w 7887"/>
              <a:gd name="T1" fmla="*/ 0 h 11969"/>
              <a:gd name="T2" fmla="*/ 0 w 7887"/>
              <a:gd name="T3" fmla="*/ 0 h 11969"/>
              <a:gd name="T4" fmla="*/ 0 w 7887"/>
              <a:gd name="T5" fmla="*/ 11968 h 11969"/>
              <a:gd name="T6" fmla="*/ 1768 w 7887"/>
              <a:gd name="T7" fmla="*/ 11968 h 11969"/>
              <a:gd name="T8" fmla="*/ 7886 w 7887"/>
              <a:gd name="T9" fmla="*/ 8437 h 11969"/>
              <a:gd name="T10" fmla="*/ 1768 w 7887"/>
              <a:gd name="T11" fmla="*/ 0 h 11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87" h="11969">
                <a:moveTo>
                  <a:pt x="1768" y="0"/>
                </a:moveTo>
                <a:lnTo>
                  <a:pt x="0" y="0"/>
                </a:lnTo>
                <a:lnTo>
                  <a:pt x="0" y="11968"/>
                </a:lnTo>
                <a:lnTo>
                  <a:pt x="1768" y="11968"/>
                </a:lnTo>
                <a:lnTo>
                  <a:pt x="7886" y="8437"/>
                </a:lnTo>
                <a:lnTo>
                  <a:pt x="1768" y="0"/>
                </a:lnTo>
              </a:path>
            </a:pathLst>
          </a:custGeom>
          <a:solidFill>
            <a:srgbClr val="CADC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" name="Freeform 2">
            <a:extLst>
              <a:ext uri="{FF2B5EF4-FFF2-40B4-BE49-F238E27FC236}">
                <a16:creationId xmlns:a16="http://schemas.microsoft.com/office/drawing/2014/main" id="{DC4893E6-D9BF-9A41-B239-669845AE6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4728" y="942645"/>
            <a:ext cx="7798505" cy="11830710"/>
          </a:xfrm>
          <a:custGeom>
            <a:avLst/>
            <a:gdLst>
              <a:gd name="T0" fmla="*/ 1768 w 7887"/>
              <a:gd name="T1" fmla="*/ 0 h 11969"/>
              <a:gd name="T2" fmla="*/ 0 w 7887"/>
              <a:gd name="T3" fmla="*/ 0 h 11969"/>
              <a:gd name="T4" fmla="*/ 0 w 7887"/>
              <a:gd name="T5" fmla="*/ 11968 h 11969"/>
              <a:gd name="T6" fmla="*/ 1768 w 7887"/>
              <a:gd name="T7" fmla="*/ 11968 h 11969"/>
              <a:gd name="T8" fmla="*/ 7886 w 7887"/>
              <a:gd name="T9" fmla="*/ 8437 h 11969"/>
              <a:gd name="T10" fmla="*/ 1768 w 7887"/>
              <a:gd name="T11" fmla="*/ 0 h 11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87" h="11969">
                <a:moveTo>
                  <a:pt x="1768" y="0"/>
                </a:moveTo>
                <a:lnTo>
                  <a:pt x="0" y="0"/>
                </a:lnTo>
                <a:lnTo>
                  <a:pt x="0" y="11968"/>
                </a:lnTo>
                <a:lnTo>
                  <a:pt x="1768" y="11968"/>
                </a:lnTo>
                <a:lnTo>
                  <a:pt x="7886" y="8437"/>
                </a:lnTo>
                <a:lnTo>
                  <a:pt x="1768" y="0"/>
                </a:lnTo>
              </a:path>
            </a:pathLst>
          </a:custGeom>
          <a:solidFill>
            <a:schemeClr val="accent4">
              <a:alpha val="44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161">
            <a:extLst>
              <a:ext uri="{FF2B5EF4-FFF2-40B4-BE49-F238E27FC236}">
                <a16:creationId xmlns:a16="http://schemas.microsoft.com/office/drawing/2014/main" id="{BBABAB78-FFD1-A946-89EE-DD4C79EB7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7722" y="3026315"/>
            <a:ext cx="6128953" cy="7074885"/>
          </a:xfrm>
          <a:custGeom>
            <a:avLst/>
            <a:gdLst>
              <a:gd name="T0" fmla="*/ 5317 w 6198"/>
              <a:gd name="T1" fmla="*/ 5984 h 7159"/>
              <a:gd name="T2" fmla="*/ 5317 w 6198"/>
              <a:gd name="T3" fmla="*/ 5984 h 7159"/>
              <a:gd name="T4" fmla="*/ 6180 w 6198"/>
              <a:gd name="T5" fmla="*/ 4054 h 7159"/>
              <a:gd name="T6" fmla="*/ 5130 w 6198"/>
              <a:gd name="T7" fmla="*/ 1974 h 7159"/>
              <a:gd name="T8" fmla="*/ 5201 w 6198"/>
              <a:gd name="T9" fmla="*/ 1672 h 7159"/>
              <a:gd name="T10" fmla="*/ 4979 w 6198"/>
              <a:gd name="T11" fmla="*/ 1174 h 7159"/>
              <a:gd name="T12" fmla="*/ 5211 w 6198"/>
              <a:gd name="T13" fmla="*/ 792 h 7159"/>
              <a:gd name="T14" fmla="*/ 5139 w 6198"/>
              <a:gd name="T15" fmla="*/ 525 h 7159"/>
              <a:gd name="T16" fmla="*/ 4303 w 6198"/>
              <a:gd name="T17" fmla="*/ 36 h 7159"/>
              <a:gd name="T18" fmla="*/ 4152 w 6198"/>
              <a:gd name="T19" fmla="*/ 18 h 7159"/>
              <a:gd name="T20" fmla="*/ 4037 w 6198"/>
              <a:gd name="T21" fmla="*/ 107 h 7159"/>
              <a:gd name="T22" fmla="*/ 2116 w 6198"/>
              <a:gd name="T23" fmla="*/ 3379 h 7159"/>
              <a:gd name="T24" fmla="*/ 2098 w 6198"/>
              <a:gd name="T25" fmla="*/ 3530 h 7159"/>
              <a:gd name="T26" fmla="*/ 2187 w 6198"/>
              <a:gd name="T27" fmla="*/ 3646 h 7159"/>
              <a:gd name="T28" fmla="*/ 3023 w 6198"/>
              <a:gd name="T29" fmla="*/ 4134 h 7159"/>
              <a:gd name="T30" fmla="*/ 3121 w 6198"/>
              <a:gd name="T31" fmla="*/ 4161 h 7159"/>
              <a:gd name="T32" fmla="*/ 3290 w 6198"/>
              <a:gd name="T33" fmla="*/ 4063 h 7159"/>
              <a:gd name="T34" fmla="*/ 4312 w 6198"/>
              <a:gd name="T35" fmla="*/ 2321 h 7159"/>
              <a:gd name="T36" fmla="*/ 4517 w 6198"/>
              <a:gd name="T37" fmla="*/ 2357 h 7159"/>
              <a:gd name="T38" fmla="*/ 4864 w 6198"/>
              <a:gd name="T39" fmla="*/ 2259 h 7159"/>
              <a:gd name="T40" fmla="*/ 5788 w 6198"/>
              <a:gd name="T41" fmla="*/ 4054 h 7159"/>
              <a:gd name="T42" fmla="*/ 5015 w 6198"/>
              <a:gd name="T43" fmla="*/ 5735 h 7159"/>
              <a:gd name="T44" fmla="*/ 4997 w 6198"/>
              <a:gd name="T45" fmla="*/ 5744 h 7159"/>
              <a:gd name="T46" fmla="*/ 1227 w 6198"/>
              <a:gd name="T47" fmla="*/ 5744 h 7159"/>
              <a:gd name="T48" fmla="*/ 1093 w 6198"/>
              <a:gd name="T49" fmla="*/ 5806 h 7159"/>
              <a:gd name="T50" fmla="*/ 71 w 6198"/>
              <a:gd name="T51" fmla="*/ 6828 h 7159"/>
              <a:gd name="T52" fmla="*/ 26 w 6198"/>
              <a:gd name="T53" fmla="*/ 7042 h 7159"/>
              <a:gd name="T54" fmla="*/ 204 w 6198"/>
              <a:gd name="T55" fmla="*/ 7158 h 7159"/>
              <a:gd name="T56" fmla="*/ 5984 w 6198"/>
              <a:gd name="T57" fmla="*/ 7158 h 7159"/>
              <a:gd name="T58" fmla="*/ 6162 w 6198"/>
              <a:gd name="T59" fmla="*/ 7042 h 7159"/>
              <a:gd name="T60" fmla="*/ 6126 w 6198"/>
              <a:gd name="T61" fmla="*/ 6837 h 7159"/>
              <a:gd name="T62" fmla="*/ 5317 w 6198"/>
              <a:gd name="T63" fmla="*/ 5984 h 7159"/>
              <a:gd name="T64" fmla="*/ 3050 w 6198"/>
              <a:gd name="T65" fmla="*/ 3708 h 7159"/>
              <a:gd name="T66" fmla="*/ 3050 w 6198"/>
              <a:gd name="T67" fmla="*/ 3708 h 7159"/>
              <a:gd name="T68" fmla="*/ 2552 w 6198"/>
              <a:gd name="T69" fmla="*/ 3415 h 7159"/>
              <a:gd name="T70" fmla="*/ 4268 w 6198"/>
              <a:gd name="T71" fmla="*/ 463 h 7159"/>
              <a:gd name="T72" fmla="*/ 4775 w 6198"/>
              <a:gd name="T73" fmla="*/ 756 h 7159"/>
              <a:gd name="T74" fmla="*/ 4641 w 6198"/>
              <a:gd name="T75" fmla="*/ 996 h 7159"/>
              <a:gd name="T76" fmla="*/ 4632 w 6198"/>
              <a:gd name="T77" fmla="*/ 1005 h 7159"/>
              <a:gd name="T78" fmla="*/ 4517 w 6198"/>
              <a:gd name="T79" fmla="*/ 996 h 7159"/>
              <a:gd name="T80" fmla="*/ 3841 w 6198"/>
              <a:gd name="T81" fmla="*/ 1672 h 7159"/>
              <a:gd name="T82" fmla="*/ 3992 w 6198"/>
              <a:gd name="T83" fmla="*/ 2099 h 7159"/>
              <a:gd name="T84" fmla="*/ 3050 w 6198"/>
              <a:gd name="T85" fmla="*/ 3708 h 7159"/>
              <a:gd name="T86" fmla="*/ 4517 w 6198"/>
              <a:gd name="T87" fmla="*/ 1966 h 7159"/>
              <a:gd name="T88" fmla="*/ 4517 w 6198"/>
              <a:gd name="T89" fmla="*/ 1966 h 7159"/>
              <a:gd name="T90" fmla="*/ 4223 w 6198"/>
              <a:gd name="T91" fmla="*/ 1672 h 7159"/>
              <a:gd name="T92" fmla="*/ 4517 w 6198"/>
              <a:gd name="T93" fmla="*/ 1379 h 7159"/>
              <a:gd name="T94" fmla="*/ 4810 w 6198"/>
              <a:gd name="T95" fmla="*/ 1672 h 7159"/>
              <a:gd name="T96" fmla="*/ 4517 w 6198"/>
              <a:gd name="T97" fmla="*/ 1966 h 7159"/>
              <a:gd name="T98" fmla="*/ 667 w 6198"/>
              <a:gd name="T99" fmla="*/ 6775 h 7159"/>
              <a:gd name="T100" fmla="*/ 667 w 6198"/>
              <a:gd name="T101" fmla="*/ 6775 h 7159"/>
              <a:gd name="T102" fmla="*/ 1307 w 6198"/>
              <a:gd name="T103" fmla="*/ 6135 h 7159"/>
              <a:gd name="T104" fmla="*/ 4926 w 6198"/>
              <a:gd name="T105" fmla="*/ 6135 h 7159"/>
              <a:gd name="T106" fmla="*/ 5531 w 6198"/>
              <a:gd name="T107" fmla="*/ 6775 h 7159"/>
              <a:gd name="T108" fmla="*/ 667 w 6198"/>
              <a:gd name="T109" fmla="*/ 6775 h 7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198" h="7159">
                <a:moveTo>
                  <a:pt x="5317" y="5984"/>
                </a:moveTo>
                <a:lnTo>
                  <a:pt x="5317" y="5984"/>
                </a:lnTo>
                <a:cubicBezTo>
                  <a:pt x="5868" y="5495"/>
                  <a:pt x="6180" y="4792"/>
                  <a:pt x="6180" y="4054"/>
                </a:cubicBezTo>
                <a:cubicBezTo>
                  <a:pt x="6180" y="3228"/>
                  <a:pt x="5788" y="2464"/>
                  <a:pt x="5130" y="1974"/>
                </a:cubicBezTo>
                <a:cubicBezTo>
                  <a:pt x="5175" y="1885"/>
                  <a:pt x="5201" y="1779"/>
                  <a:pt x="5201" y="1672"/>
                </a:cubicBezTo>
                <a:cubicBezTo>
                  <a:pt x="5201" y="1477"/>
                  <a:pt x="5113" y="1299"/>
                  <a:pt x="4979" y="1174"/>
                </a:cubicBezTo>
                <a:cubicBezTo>
                  <a:pt x="5211" y="792"/>
                  <a:pt x="5211" y="792"/>
                  <a:pt x="5211" y="792"/>
                </a:cubicBezTo>
                <a:cubicBezTo>
                  <a:pt x="5264" y="694"/>
                  <a:pt x="5228" y="579"/>
                  <a:pt x="5139" y="525"/>
                </a:cubicBezTo>
                <a:cubicBezTo>
                  <a:pt x="4303" y="36"/>
                  <a:pt x="4303" y="36"/>
                  <a:pt x="4303" y="36"/>
                </a:cubicBezTo>
                <a:cubicBezTo>
                  <a:pt x="4259" y="9"/>
                  <a:pt x="4205" y="0"/>
                  <a:pt x="4152" y="18"/>
                </a:cubicBezTo>
                <a:cubicBezTo>
                  <a:pt x="4108" y="27"/>
                  <a:pt x="4063" y="63"/>
                  <a:pt x="4037" y="107"/>
                </a:cubicBezTo>
                <a:cubicBezTo>
                  <a:pt x="2116" y="3379"/>
                  <a:pt x="2116" y="3379"/>
                  <a:pt x="2116" y="3379"/>
                </a:cubicBezTo>
                <a:cubicBezTo>
                  <a:pt x="2089" y="3424"/>
                  <a:pt x="2089" y="3477"/>
                  <a:pt x="2098" y="3530"/>
                </a:cubicBezTo>
                <a:cubicBezTo>
                  <a:pt x="2116" y="3584"/>
                  <a:pt x="2142" y="3619"/>
                  <a:pt x="2187" y="3646"/>
                </a:cubicBezTo>
                <a:cubicBezTo>
                  <a:pt x="3023" y="4134"/>
                  <a:pt x="3023" y="4134"/>
                  <a:pt x="3023" y="4134"/>
                </a:cubicBezTo>
                <a:cubicBezTo>
                  <a:pt x="3058" y="4152"/>
                  <a:pt x="3085" y="4161"/>
                  <a:pt x="3121" y="4161"/>
                </a:cubicBezTo>
                <a:cubicBezTo>
                  <a:pt x="3192" y="4161"/>
                  <a:pt x="3254" y="4125"/>
                  <a:pt x="3290" y="4063"/>
                </a:cubicBezTo>
                <a:cubicBezTo>
                  <a:pt x="4312" y="2321"/>
                  <a:pt x="4312" y="2321"/>
                  <a:pt x="4312" y="2321"/>
                </a:cubicBezTo>
                <a:cubicBezTo>
                  <a:pt x="4375" y="2339"/>
                  <a:pt x="4446" y="2357"/>
                  <a:pt x="4517" y="2357"/>
                </a:cubicBezTo>
                <a:cubicBezTo>
                  <a:pt x="4641" y="2357"/>
                  <a:pt x="4757" y="2321"/>
                  <a:pt x="4864" y="2259"/>
                </a:cubicBezTo>
                <a:cubicBezTo>
                  <a:pt x="5442" y="2668"/>
                  <a:pt x="5788" y="3335"/>
                  <a:pt x="5788" y="4054"/>
                </a:cubicBezTo>
                <a:cubicBezTo>
                  <a:pt x="5788" y="4703"/>
                  <a:pt x="5504" y="5317"/>
                  <a:pt x="5015" y="5735"/>
                </a:cubicBezTo>
                <a:cubicBezTo>
                  <a:pt x="5006" y="5735"/>
                  <a:pt x="5006" y="5744"/>
                  <a:pt x="4997" y="5744"/>
                </a:cubicBezTo>
                <a:cubicBezTo>
                  <a:pt x="1227" y="5744"/>
                  <a:pt x="1227" y="5744"/>
                  <a:pt x="1227" y="5744"/>
                </a:cubicBezTo>
                <a:cubicBezTo>
                  <a:pt x="1182" y="5744"/>
                  <a:pt x="1129" y="5770"/>
                  <a:pt x="1093" y="5806"/>
                </a:cubicBezTo>
                <a:cubicBezTo>
                  <a:pt x="71" y="6828"/>
                  <a:pt x="71" y="6828"/>
                  <a:pt x="71" y="6828"/>
                </a:cubicBezTo>
                <a:cubicBezTo>
                  <a:pt x="8" y="6882"/>
                  <a:pt x="0" y="6971"/>
                  <a:pt x="26" y="7042"/>
                </a:cubicBezTo>
                <a:cubicBezTo>
                  <a:pt x="53" y="7113"/>
                  <a:pt x="124" y="7158"/>
                  <a:pt x="204" y="7158"/>
                </a:cubicBezTo>
                <a:cubicBezTo>
                  <a:pt x="5984" y="7158"/>
                  <a:pt x="5984" y="7158"/>
                  <a:pt x="5984" y="7158"/>
                </a:cubicBezTo>
                <a:cubicBezTo>
                  <a:pt x="6064" y="7158"/>
                  <a:pt x="6135" y="7113"/>
                  <a:pt x="6162" y="7042"/>
                </a:cubicBezTo>
                <a:cubicBezTo>
                  <a:pt x="6197" y="6971"/>
                  <a:pt x="6180" y="6891"/>
                  <a:pt x="6126" y="6837"/>
                </a:cubicBezTo>
                <a:lnTo>
                  <a:pt x="5317" y="5984"/>
                </a:lnTo>
                <a:close/>
                <a:moveTo>
                  <a:pt x="3050" y="3708"/>
                </a:moveTo>
                <a:lnTo>
                  <a:pt x="3050" y="3708"/>
                </a:lnTo>
                <a:cubicBezTo>
                  <a:pt x="2552" y="3415"/>
                  <a:pt x="2552" y="3415"/>
                  <a:pt x="2552" y="3415"/>
                </a:cubicBezTo>
                <a:cubicBezTo>
                  <a:pt x="4268" y="463"/>
                  <a:pt x="4268" y="463"/>
                  <a:pt x="4268" y="463"/>
                </a:cubicBezTo>
                <a:cubicBezTo>
                  <a:pt x="4775" y="756"/>
                  <a:pt x="4775" y="756"/>
                  <a:pt x="4775" y="756"/>
                </a:cubicBezTo>
                <a:cubicBezTo>
                  <a:pt x="4641" y="996"/>
                  <a:pt x="4641" y="996"/>
                  <a:pt x="4641" y="996"/>
                </a:cubicBezTo>
                <a:cubicBezTo>
                  <a:pt x="4632" y="996"/>
                  <a:pt x="4632" y="996"/>
                  <a:pt x="4632" y="1005"/>
                </a:cubicBezTo>
                <a:cubicBezTo>
                  <a:pt x="4597" y="996"/>
                  <a:pt x="4561" y="996"/>
                  <a:pt x="4517" y="996"/>
                </a:cubicBezTo>
                <a:cubicBezTo>
                  <a:pt x="4143" y="996"/>
                  <a:pt x="3841" y="1299"/>
                  <a:pt x="3841" y="1672"/>
                </a:cubicBezTo>
                <a:cubicBezTo>
                  <a:pt x="3841" y="1832"/>
                  <a:pt x="3894" y="1983"/>
                  <a:pt x="3992" y="2099"/>
                </a:cubicBezTo>
                <a:lnTo>
                  <a:pt x="3050" y="3708"/>
                </a:lnTo>
                <a:close/>
                <a:moveTo>
                  <a:pt x="4517" y="1966"/>
                </a:moveTo>
                <a:lnTo>
                  <a:pt x="4517" y="1966"/>
                </a:lnTo>
                <a:cubicBezTo>
                  <a:pt x="4357" y="1966"/>
                  <a:pt x="4223" y="1832"/>
                  <a:pt x="4223" y="1672"/>
                </a:cubicBezTo>
                <a:cubicBezTo>
                  <a:pt x="4223" y="1512"/>
                  <a:pt x="4357" y="1379"/>
                  <a:pt x="4517" y="1379"/>
                </a:cubicBezTo>
                <a:cubicBezTo>
                  <a:pt x="4677" y="1379"/>
                  <a:pt x="4810" y="1512"/>
                  <a:pt x="4810" y="1672"/>
                </a:cubicBezTo>
                <a:cubicBezTo>
                  <a:pt x="4810" y="1832"/>
                  <a:pt x="4677" y="1966"/>
                  <a:pt x="4517" y="1966"/>
                </a:cubicBezTo>
                <a:close/>
                <a:moveTo>
                  <a:pt x="667" y="6775"/>
                </a:moveTo>
                <a:lnTo>
                  <a:pt x="667" y="6775"/>
                </a:lnTo>
                <a:cubicBezTo>
                  <a:pt x="1307" y="6135"/>
                  <a:pt x="1307" y="6135"/>
                  <a:pt x="1307" y="6135"/>
                </a:cubicBezTo>
                <a:cubicBezTo>
                  <a:pt x="4926" y="6135"/>
                  <a:pt x="4926" y="6135"/>
                  <a:pt x="4926" y="6135"/>
                </a:cubicBezTo>
                <a:cubicBezTo>
                  <a:pt x="5531" y="6775"/>
                  <a:pt x="5531" y="6775"/>
                  <a:pt x="5531" y="6775"/>
                </a:cubicBezTo>
                <a:lnTo>
                  <a:pt x="667" y="677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162">
            <a:extLst>
              <a:ext uri="{FF2B5EF4-FFF2-40B4-BE49-F238E27FC236}">
                <a16:creationId xmlns:a16="http://schemas.microsoft.com/office/drawing/2014/main" id="{4BB5B9CB-68D0-D64B-BDEE-F74635E3F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5939" y="942645"/>
            <a:ext cx="3761938" cy="3761938"/>
          </a:xfrm>
          <a:custGeom>
            <a:avLst/>
            <a:gdLst>
              <a:gd name="T0" fmla="*/ 3671 w 3806"/>
              <a:gd name="T1" fmla="*/ 3806 h 3807"/>
              <a:gd name="T2" fmla="*/ 3671 w 3806"/>
              <a:gd name="T3" fmla="*/ 3806 h 3807"/>
              <a:gd name="T4" fmla="*/ 142 w 3806"/>
              <a:gd name="T5" fmla="*/ 3806 h 3807"/>
              <a:gd name="T6" fmla="*/ 0 w 3806"/>
              <a:gd name="T7" fmla="*/ 3663 h 3807"/>
              <a:gd name="T8" fmla="*/ 0 w 3806"/>
              <a:gd name="T9" fmla="*/ 142 h 3807"/>
              <a:gd name="T10" fmla="*/ 142 w 3806"/>
              <a:gd name="T11" fmla="*/ 0 h 3807"/>
              <a:gd name="T12" fmla="*/ 3671 w 3806"/>
              <a:gd name="T13" fmla="*/ 0 h 3807"/>
              <a:gd name="T14" fmla="*/ 3805 w 3806"/>
              <a:gd name="T15" fmla="*/ 142 h 3807"/>
              <a:gd name="T16" fmla="*/ 3805 w 3806"/>
              <a:gd name="T17" fmla="*/ 3663 h 3807"/>
              <a:gd name="T18" fmla="*/ 3671 w 3806"/>
              <a:gd name="T19" fmla="*/ 3806 h 3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06" h="3807">
                <a:moveTo>
                  <a:pt x="3671" y="3806"/>
                </a:moveTo>
                <a:lnTo>
                  <a:pt x="3671" y="3806"/>
                </a:lnTo>
                <a:cubicBezTo>
                  <a:pt x="142" y="3806"/>
                  <a:pt x="142" y="3806"/>
                  <a:pt x="142" y="3806"/>
                </a:cubicBezTo>
                <a:cubicBezTo>
                  <a:pt x="62" y="3806"/>
                  <a:pt x="0" y="3743"/>
                  <a:pt x="0" y="3663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62"/>
                  <a:pt x="62" y="0"/>
                  <a:pt x="142" y="0"/>
                </a:cubicBezTo>
                <a:cubicBezTo>
                  <a:pt x="3671" y="0"/>
                  <a:pt x="3671" y="0"/>
                  <a:pt x="3671" y="0"/>
                </a:cubicBezTo>
                <a:cubicBezTo>
                  <a:pt x="3742" y="0"/>
                  <a:pt x="3805" y="62"/>
                  <a:pt x="3805" y="142"/>
                </a:cubicBezTo>
                <a:cubicBezTo>
                  <a:pt x="3805" y="3663"/>
                  <a:pt x="3805" y="3663"/>
                  <a:pt x="3805" y="3663"/>
                </a:cubicBezTo>
                <a:cubicBezTo>
                  <a:pt x="3805" y="3743"/>
                  <a:pt x="3742" y="3806"/>
                  <a:pt x="3671" y="380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163">
            <a:extLst>
              <a:ext uri="{FF2B5EF4-FFF2-40B4-BE49-F238E27FC236}">
                <a16:creationId xmlns:a16="http://schemas.microsoft.com/office/drawing/2014/main" id="{F1322DD8-AFFF-E149-BECD-D6D81896D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5939" y="4974850"/>
            <a:ext cx="3761938" cy="3761940"/>
          </a:xfrm>
          <a:custGeom>
            <a:avLst/>
            <a:gdLst>
              <a:gd name="T0" fmla="*/ 3671 w 3806"/>
              <a:gd name="T1" fmla="*/ 3805 h 3806"/>
              <a:gd name="T2" fmla="*/ 3671 w 3806"/>
              <a:gd name="T3" fmla="*/ 3805 h 3806"/>
              <a:gd name="T4" fmla="*/ 142 w 3806"/>
              <a:gd name="T5" fmla="*/ 3805 h 3806"/>
              <a:gd name="T6" fmla="*/ 0 w 3806"/>
              <a:gd name="T7" fmla="*/ 3663 h 3806"/>
              <a:gd name="T8" fmla="*/ 0 w 3806"/>
              <a:gd name="T9" fmla="*/ 134 h 3806"/>
              <a:gd name="T10" fmla="*/ 142 w 3806"/>
              <a:gd name="T11" fmla="*/ 0 h 3806"/>
              <a:gd name="T12" fmla="*/ 3671 w 3806"/>
              <a:gd name="T13" fmla="*/ 0 h 3806"/>
              <a:gd name="T14" fmla="*/ 3805 w 3806"/>
              <a:gd name="T15" fmla="*/ 134 h 3806"/>
              <a:gd name="T16" fmla="*/ 3805 w 3806"/>
              <a:gd name="T17" fmla="*/ 3663 h 3806"/>
              <a:gd name="T18" fmla="*/ 3671 w 3806"/>
              <a:gd name="T19" fmla="*/ 3805 h 3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06" h="3806">
                <a:moveTo>
                  <a:pt x="3671" y="3805"/>
                </a:moveTo>
                <a:lnTo>
                  <a:pt x="3671" y="3805"/>
                </a:lnTo>
                <a:cubicBezTo>
                  <a:pt x="142" y="3805"/>
                  <a:pt x="142" y="3805"/>
                  <a:pt x="142" y="3805"/>
                </a:cubicBezTo>
                <a:cubicBezTo>
                  <a:pt x="62" y="3805"/>
                  <a:pt x="0" y="3743"/>
                  <a:pt x="0" y="3663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63"/>
                  <a:pt x="62" y="0"/>
                  <a:pt x="142" y="0"/>
                </a:cubicBezTo>
                <a:cubicBezTo>
                  <a:pt x="3671" y="0"/>
                  <a:pt x="3671" y="0"/>
                  <a:pt x="3671" y="0"/>
                </a:cubicBezTo>
                <a:cubicBezTo>
                  <a:pt x="3742" y="0"/>
                  <a:pt x="3805" y="63"/>
                  <a:pt x="3805" y="134"/>
                </a:cubicBezTo>
                <a:cubicBezTo>
                  <a:pt x="3805" y="3663"/>
                  <a:pt x="3805" y="3663"/>
                  <a:pt x="3805" y="3663"/>
                </a:cubicBezTo>
                <a:cubicBezTo>
                  <a:pt x="3805" y="3743"/>
                  <a:pt x="3742" y="3805"/>
                  <a:pt x="3671" y="380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164">
            <a:extLst>
              <a:ext uri="{FF2B5EF4-FFF2-40B4-BE49-F238E27FC236}">
                <a16:creationId xmlns:a16="http://schemas.microsoft.com/office/drawing/2014/main" id="{8768EB70-7DF3-4F49-86E1-5E040C920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5939" y="9002696"/>
            <a:ext cx="3761938" cy="3770659"/>
          </a:xfrm>
          <a:custGeom>
            <a:avLst/>
            <a:gdLst>
              <a:gd name="T0" fmla="*/ 3671 w 3806"/>
              <a:gd name="T1" fmla="*/ 3815 h 3816"/>
              <a:gd name="T2" fmla="*/ 3671 w 3806"/>
              <a:gd name="T3" fmla="*/ 3815 h 3816"/>
              <a:gd name="T4" fmla="*/ 142 w 3806"/>
              <a:gd name="T5" fmla="*/ 3815 h 3816"/>
              <a:gd name="T6" fmla="*/ 0 w 3806"/>
              <a:gd name="T7" fmla="*/ 3672 h 3816"/>
              <a:gd name="T8" fmla="*/ 0 w 3806"/>
              <a:gd name="T9" fmla="*/ 142 h 3816"/>
              <a:gd name="T10" fmla="*/ 142 w 3806"/>
              <a:gd name="T11" fmla="*/ 0 h 3816"/>
              <a:gd name="T12" fmla="*/ 3671 w 3806"/>
              <a:gd name="T13" fmla="*/ 0 h 3816"/>
              <a:gd name="T14" fmla="*/ 3805 w 3806"/>
              <a:gd name="T15" fmla="*/ 142 h 3816"/>
              <a:gd name="T16" fmla="*/ 3805 w 3806"/>
              <a:gd name="T17" fmla="*/ 3672 h 3816"/>
              <a:gd name="T18" fmla="*/ 3671 w 3806"/>
              <a:gd name="T19" fmla="*/ 3815 h 3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06" h="3816">
                <a:moveTo>
                  <a:pt x="3671" y="3815"/>
                </a:moveTo>
                <a:lnTo>
                  <a:pt x="3671" y="3815"/>
                </a:lnTo>
                <a:cubicBezTo>
                  <a:pt x="142" y="3815"/>
                  <a:pt x="142" y="3815"/>
                  <a:pt x="142" y="3815"/>
                </a:cubicBezTo>
                <a:cubicBezTo>
                  <a:pt x="62" y="3815"/>
                  <a:pt x="0" y="3752"/>
                  <a:pt x="0" y="3672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62"/>
                  <a:pt x="62" y="0"/>
                  <a:pt x="142" y="0"/>
                </a:cubicBezTo>
                <a:cubicBezTo>
                  <a:pt x="3671" y="0"/>
                  <a:pt x="3671" y="0"/>
                  <a:pt x="3671" y="0"/>
                </a:cubicBezTo>
                <a:cubicBezTo>
                  <a:pt x="3742" y="0"/>
                  <a:pt x="3805" y="62"/>
                  <a:pt x="3805" y="142"/>
                </a:cubicBezTo>
                <a:cubicBezTo>
                  <a:pt x="3805" y="3672"/>
                  <a:pt x="3805" y="3672"/>
                  <a:pt x="3805" y="3672"/>
                </a:cubicBezTo>
                <a:cubicBezTo>
                  <a:pt x="3805" y="3752"/>
                  <a:pt x="3742" y="3815"/>
                  <a:pt x="3671" y="381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91">
            <a:extLst>
              <a:ext uri="{FF2B5EF4-FFF2-40B4-BE49-F238E27FC236}">
                <a16:creationId xmlns:a16="http://schemas.microsoft.com/office/drawing/2014/main" id="{3125E7B4-DDDC-E847-9BCC-7F6E1B9BB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5217" y="1374199"/>
            <a:ext cx="1303382" cy="1303385"/>
          </a:xfrm>
          <a:custGeom>
            <a:avLst/>
            <a:gdLst>
              <a:gd name="T0" fmla="*/ 1085 w 1317"/>
              <a:gd name="T1" fmla="*/ 658 h 1317"/>
              <a:gd name="T2" fmla="*/ 1316 w 1317"/>
              <a:gd name="T3" fmla="*/ 284 h 1317"/>
              <a:gd name="T4" fmla="*/ 925 w 1317"/>
              <a:gd name="T5" fmla="*/ 213 h 1317"/>
              <a:gd name="T6" fmla="*/ 889 w 1317"/>
              <a:gd name="T7" fmla="*/ 204 h 1317"/>
              <a:gd name="T8" fmla="*/ 427 w 1317"/>
              <a:gd name="T9" fmla="*/ 204 h 1317"/>
              <a:gd name="T10" fmla="*/ 391 w 1317"/>
              <a:gd name="T11" fmla="*/ 213 h 1317"/>
              <a:gd name="T12" fmla="*/ 0 w 1317"/>
              <a:gd name="T13" fmla="*/ 284 h 1317"/>
              <a:gd name="T14" fmla="*/ 231 w 1317"/>
              <a:gd name="T15" fmla="*/ 658 h 1317"/>
              <a:gd name="T16" fmla="*/ 0 w 1317"/>
              <a:gd name="T17" fmla="*/ 1031 h 1317"/>
              <a:gd name="T18" fmla="*/ 160 w 1317"/>
              <a:gd name="T19" fmla="*/ 1165 h 1317"/>
              <a:gd name="T20" fmla="*/ 418 w 1317"/>
              <a:gd name="T21" fmla="*/ 1102 h 1317"/>
              <a:gd name="T22" fmla="*/ 658 w 1317"/>
              <a:gd name="T23" fmla="*/ 1316 h 1317"/>
              <a:gd name="T24" fmla="*/ 898 w 1317"/>
              <a:gd name="T25" fmla="*/ 1102 h 1317"/>
              <a:gd name="T26" fmla="*/ 1156 w 1317"/>
              <a:gd name="T27" fmla="*/ 1165 h 1317"/>
              <a:gd name="T28" fmla="*/ 1316 w 1317"/>
              <a:gd name="T29" fmla="*/ 1031 h 1317"/>
              <a:gd name="T30" fmla="*/ 1085 w 1317"/>
              <a:gd name="T31" fmla="*/ 658 h 1317"/>
              <a:gd name="T32" fmla="*/ 951 w 1317"/>
              <a:gd name="T33" fmla="*/ 284 h 1317"/>
              <a:gd name="T34" fmla="*/ 1156 w 1317"/>
              <a:gd name="T35" fmla="*/ 231 h 1317"/>
              <a:gd name="T36" fmla="*/ 1245 w 1317"/>
              <a:gd name="T37" fmla="*/ 284 h 1317"/>
              <a:gd name="T38" fmla="*/ 1031 w 1317"/>
              <a:gd name="T39" fmla="*/ 604 h 1317"/>
              <a:gd name="T40" fmla="*/ 925 w 1317"/>
              <a:gd name="T41" fmla="*/ 293 h 1317"/>
              <a:gd name="T42" fmla="*/ 836 w 1317"/>
              <a:gd name="T43" fmla="*/ 773 h 1317"/>
              <a:gd name="T44" fmla="*/ 658 w 1317"/>
              <a:gd name="T45" fmla="*/ 889 h 1317"/>
              <a:gd name="T46" fmla="*/ 418 w 1317"/>
              <a:gd name="T47" fmla="*/ 729 h 1317"/>
              <a:gd name="T48" fmla="*/ 418 w 1317"/>
              <a:gd name="T49" fmla="*/ 595 h 1317"/>
              <a:gd name="T50" fmla="*/ 658 w 1317"/>
              <a:gd name="T51" fmla="*/ 426 h 1317"/>
              <a:gd name="T52" fmla="*/ 898 w 1317"/>
              <a:gd name="T53" fmla="*/ 595 h 1317"/>
              <a:gd name="T54" fmla="*/ 898 w 1317"/>
              <a:gd name="T55" fmla="*/ 729 h 1317"/>
              <a:gd name="T56" fmla="*/ 889 w 1317"/>
              <a:gd name="T57" fmla="*/ 827 h 1317"/>
              <a:gd name="T58" fmla="*/ 853 w 1317"/>
              <a:gd name="T59" fmla="*/ 996 h 1317"/>
              <a:gd name="T60" fmla="*/ 880 w 1317"/>
              <a:gd name="T61" fmla="*/ 836 h 1317"/>
              <a:gd name="T62" fmla="*/ 587 w 1317"/>
              <a:gd name="T63" fmla="*/ 934 h 1317"/>
              <a:gd name="T64" fmla="*/ 462 w 1317"/>
              <a:gd name="T65" fmla="*/ 996 h 1317"/>
              <a:gd name="T66" fmla="*/ 435 w 1317"/>
              <a:gd name="T67" fmla="*/ 836 h 1317"/>
              <a:gd name="T68" fmla="*/ 427 w 1317"/>
              <a:gd name="T69" fmla="*/ 489 h 1317"/>
              <a:gd name="T70" fmla="*/ 462 w 1317"/>
              <a:gd name="T71" fmla="*/ 320 h 1317"/>
              <a:gd name="T72" fmla="*/ 435 w 1317"/>
              <a:gd name="T73" fmla="*/ 480 h 1317"/>
              <a:gd name="T74" fmla="*/ 738 w 1317"/>
              <a:gd name="T75" fmla="*/ 382 h 1317"/>
              <a:gd name="T76" fmla="*/ 853 w 1317"/>
              <a:gd name="T77" fmla="*/ 320 h 1317"/>
              <a:gd name="T78" fmla="*/ 880 w 1317"/>
              <a:gd name="T79" fmla="*/ 480 h 1317"/>
              <a:gd name="T80" fmla="*/ 498 w 1317"/>
              <a:gd name="T81" fmla="*/ 240 h 1317"/>
              <a:gd name="T82" fmla="*/ 658 w 1317"/>
              <a:gd name="T83" fmla="*/ 80 h 1317"/>
              <a:gd name="T84" fmla="*/ 827 w 1317"/>
              <a:gd name="T85" fmla="*/ 249 h 1317"/>
              <a:gd name="T86" fmla="*/ 489 w 1317"/>
              <a:gd name="T87" fmla="*/ 249 h 1317"/>
              <a:gd name="T88" fmla="*/ 186 w 1317"/>
              <a:gd name="T89" fmla="*/ 498 h 1317"/>
              <a:gd name="T90" fmla="*/ 80 w 1317"/>
              <a:gd name="T91" fmla="*/ 284 h 1317"/>
              <a:gd name="T92" fmla="*/ 186 w 1317"/>
              <a:gd name="T93" fmla="*/ 240 h 1317"/>
              <a:gd name="T94" fmla="*/ 391 w 1317"/>
              <a:gd name="T95" fmla="*/ 293 h 1317"/>
              <a:gd name="T96" fmla="*/ 284 w 1317"/>
              <a:gd name="T97" fmla="*/ 604 h 1317"/>
              <a:gd name="T98" fmla="*/ 364 w 1317"/>
              <a:gd name="T99" fmla="*/ 1040 h 1317"/>
              <a:gd name="T100" fmla="*/ 186 w 1317"/>
              <a:gd name="T101" fmla="*/ 1085 h 1317"/>
              <a:gd name="T102" fmla="*/ 80 w 1317"/>
              <a:gd name="T103" fmla="*/ 1031 h 1317"/>
              <a:gd name="T104" fmla="*/ 284 w 1317"/>
              <a:gd name="T105" fmla="*/ 711 h 1317"/>
              <a:gd name="T106" fmla="*/ 391 w 1317"/>
              <a:gd name="T107" fmla="*/ 1022 h 1317"/>
              <a:gd name="T108" fmla="*/ 818 w 1317"/>
              <a:gd name="T109" fmla="*/ 1085 h 1317"/>
              <a:gd name="T110" fmla="*/ 658 w 1317"/>
              <a:gd name="T111" fmla="*/ 1245 h 1317"/>
              <a:gd name="T112" fmla="*/ 489 w 1317"/>
              <a:gd name="T113" fmla="*/ 1067 h 1317"/>
              <a:gd name="T114" fmla="*/ 827 w 1317"/>
              <a:gd name="T115" fmla="*/ 1067 h 1317"/>
              <a:gd name="T116" fmla="*/ 1227 w 1317"/>
              <a:gd name="T117" fmla="*/ 1067 h 1317"/>
              <a:gd name="T118" fmla="*/ 1129 w 1317"/>
              <a:gd name="T119" fmla="*/ 1085 h 1317"/>
              <a:gd name="T120" fmla="*/ 925 w 1317"/>
              <a:gd name="T121" fmla="*/ 1022 h 1317"/>
              <a:gd name="T122" fmla="*/ 1031 w 1317"/>
              <a:gd name="T123" fmla="*/ 711 h 1317"/>
              <a:gd name="T124" fmla="*/ 1245 w 1317"/>
              <a:gd name="T125" fmla="*/ 1031 h 1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317" h="1317">
                <a:moveTo>
                  <a:pt x="1085" y="658"/>
                </a:moveTo>
                <a:lnTo>
                  <a:pt x="1085" y="658"/>
                </a:lnTo>
                <a:cubicBezTo>
                  <a:pt x="1129" y="622"/>
                  <a:pt x="1164" y="578"/>
                  <a:pt x="1191" y="542"/>
                </a:cubicBezTo>
                <a:cubicBezTo>
                  <a:pt x="1254" y="471"/>
                  <a:pt x="1316" y="373"/>
                  <a:pt x="1316" y="284"/>
                </a:cubicBezTo>
                <a:cubicBezTo>
                  <a:pt x="1316" y="249"/>
                  <a:pt x="1298" y="213"/>
                  <a:pt x="1271" y="187"/>
                </a:cubicBezTo>
                <a:cubicBezTo>
                  <a:pt x="1191" y="124"/>
                  <a:pt x="1040" y="169"/>
                  <a:pt x="925" y="213"/>
                </a:cubicBezTo>
                <a:cubicBezTo>
                  <a:pt x="915" y="213"/>
                  <a:pt x="907" y="213"/>
                  <a:pt x="898" y="222"/>
                </a:cubicBezTo>
                <a:cubicBezTo>
                  <a:pt x="898" y="213"/>
                  <a:pt x="889" y="213"/>
                  <a:pt x="889" y="204"/>
                </a:cubicBezTo>
                <a:cubicBezTo>
                  <a:pt x="827" y="71"/>
                  <a:pt x="747" y="0"/>
                  <a:pt x="658" y="0"/>
                </a:cubicBezTo>
                <a:cubicBezTo>
                  <a:pt x="569" y="0"/>
                  <a:pt x="489" y="71"/>
                  <a:pt x="427" y="204"/>
                </a:cubicBezTo>
                <a:cubicBezTo>
                  <a:pt x="427" y="213"/>
                  <a:pt x="427" y="213"/>
                  <a:pt x="418" y="222"/>
                </a:cubicBezTo>
                <a:cubicBezTo>
                  <a:pt x="409" y="213"/>
                  <a:pt x="400" y="213"/>
                  <a:pt x="391" y="213"/>
                </a:cubicBezTo>
                <a:cubicBezTo>
                  <a:pt x="284" y="169"/>
                  <a:pt x="124" y="124"/>
                  <a:pt x="44" y="187"/>
                </a:cubicBezTo>
                <a:cubicBezTo>
                  <a:pt x="17" y="213"/>
                  <a:pt x="0" y="249"/>
                  <a:pt x="0" y="284"/>
                </a:cubicBezTo>
                <a:cubicBezTo>
                  <a:pt x="0" y="373"/>
                  <a:pt x="62" y="471"/>
                  <a:pt x="124" y="542"/>
                </a:cubicBezTo>
                <a:cubicBezTo>
                  <a:pt x="151" y="578"/>
                  <a:pt x="186" y="622"/>
                  <a:pt x="231" y="658"/>
                </a:cubicBezTo>
                <a:cubicBezTo>
                  <a:pt x="186" y="702"/>
                  <a:pt x="151" y="738"/>
                  <a:pt x="124" y="773"/>
                </a:cubicBezTo>
                <a:cubicBezTo>
                  <a:pt x="62" y="844"/>
                  <a:pt x="0" y="942"/>
                  <a:pt x="0" y="1031"/>
                </a:cubicBezTo>
                <a:cubicBezTo>
                  <a:pt x="0" y="1075"/>
                  <a:pt x="17" y="1102"/>
                  <a:pt x="44" y="1129"/>
                </a:cubicBezTo>
                <a:cubicBezTo>
                  <a:pt x="80" y="1156"/>
                  <a:pt x="115" y="1165"/>
                  <a:pt x="160" y="1165"/>
                </a:cubicBezTo>
                <a:cubicBezTo>
                  <a:pt x="240" y="1165"/>
                  <a:pt x="320" y="1138"/>
                  <a:pt x="391" y="1111"/>
                </a:cubicBezTo>
                <a:cubicBezTo>
                  <a:pt x="400" y="1102"/>
                  <a:pt x="409" y="1102"/>
                  <a:pt x="418" y="1102"/>
                </a:cubicBezTo>
                <a:cubicBezTo>
                  <a:pt x="427" y="1102"/>
                  <a:pt x="427" y="1111"/>
                  <a:pt x="427" y="1111"/>
                </a:cubicBezTo>
                <a:cubicBezTo>
                  <a:pt x="489" y="1245"/>
                  <a:pt x="569" y="1316"/>
                  <a:pt x="658" y="1316"/>
                </a:cubicBezTo>
                <a:cubicBezTo>
                  <a:pt x="747" y="1316"/>
                  <a:pt x="827" y="1245"/>
                  <a:pt x="889" y="1111"/>
                </a:cubicBezTo>
                <a:lnTo>
                  <a:pt x="898" y="1102"/>
                </a:lnTo>
                <a:cubicBezTo>
                  <a:pt x="907" y="1102"/>
                  <a:pt x="915" y="1102"/>
                  <a:pt x="925" y="1111"/>
                </a:cubicBezTo>
                <a:cubicBezTo>
                  <a:pt x="996" y="1138"/>
                  <a:pt x="1085" y="1165"/>
                  <a:pt x="1156" y="1165"/>
                </a:cubicBezTo>
                <a:cubicBezTo>
                  <a:pt x="1200" y="1165"/>
                  <a:pt x="1245" y="1156"/>
                  <a:pt x="1271" y="1129"/>
                </a:cubicBezTo>
                <a:cubicBezTo>
                  <a:pt x="1298" y="1102"/>
                  <a:pt x="1316" y="1075"/>
                  <a:pt x="1316" y="1031"/>
                </a:cubicBezTo>
                <a:cubicBezTo>
                  <a:pt x="1316" y="942"/>
                  <a:pt x="1254" y="844"/>
                  <a:pt x="1191" y="773"/>
                </a:cubicBezTo>
                <a:cubicBezTo>
                  <a:pt x="1164" y="738"/>
                  <a:pt x="1129" y="702"/>
                  <a:pt x="1085" y="658"/>
                </a:cubicBezTo>
                <a:close/>
                <a:moveTo>
                  <a:pt x="951" y="284"/>
                </a:moveTo>
                <a:lnTo>
                  <a:pt x="951" y="284"/>
                </a:lnTo>
                <a:cubicBezTo>
                  <a:pt x="1022" y="258"/>
                  <a:pt x="1076" y="240"/>
                  <a:pt x="1129" y="240"/>
                </a:cubicBezTo>
                <a:cubicBezTo>
                  <a:pt x="1138" y="240"/>
                  <a:pt x="1147" y="231"/>
                  <a:pt x="1156" y="231"/>
                </a:cubicBezTo>
                <a:cubicBezTo>
                  <a:pt x="1182" y="231"/>
                  <a:pt x="1209" y="240"/>
                  <a:pt x="1227" y="249"/>
                </a:cubicBezTo>
                <a:cubicBezTo>
                  <a:pt x="1236" y="258"/>
                  <a:pt x="1245" y="267"/>
                  <a:pt x="1245" y="284"/>
                </a:cubicBezTo>
                <a:cubicBezTo>
                  <a:pt x="1245" y="338"/>
                  <a:pt x="1200" y="409"/>
                  <a:pt x="1138" y="498"/>
                </a:cubicBezTo>
                <a:cubicBezTo>
                  <a:pt x="1102" y="533"/>
                  <a:pt x="1067" y="569"/>
                  <a:pt x="1031" y="604"/>
                </a:cubicBezTo>
                <a:cubicBezTo>
                  <a:pt x="1013" y="587"/>
                  <a:pt x="996" y="569"/>
                  <a:pt x="969" y="551"/>
                </a:cubicBezTo>
                <a:cubicBezTo>
                  <a:pt x="960" y="462"/>
                  <a:pt x="951" y="373"/>
                  <a:pt x="925" y="293"/>
                </a:cubicBezTo>
                <a:cubicBezTo>
                  <a:pt x="933" y="284"/>
                  <a:pt x="942" y="284"/>
                  <a:pt x="951" y="284"/>
                </a:cubicBezTo>
                <a:close/>
                <a:moveTo>
                  <a:pt x="836" y="773"/>
                </a:moveTo>
                <a:lnTo>
                  <a:pt x="836" y="773"/>
                </a:lnTo>
                <a:cubicBezTo>
                  <a:pt x="773" y="818"/>
                  <a:pt x="720" y="853"/>
                  <a:pt x="658" y="889"/>
                </a:cubicBezTo>
                <a:cubicBezTo>
                  <a:pt x="604" y="853"/>
                  <a:pt x="542" y="818"/>
                  <a:pt x="489" y="773"/>
                </a:cubicBezTo>
                <a:cubicBezTo>
                  <a:pt x="462" y="756"/>
                  <a:pt x="444" y="738"/>
                  <a:pt x="418" y="729"/>
                </a:cubicBezTo>
                <a:cubicBezTo>
                  <a:pt x="418" y="702"/>
                  <a:pt x="418" y="685"/>
                  <a:pt x="418" y="658"/>
                </a:cubicBezTo>
                <a:cubicBezTo>
                  <a:pt x="418" y="640"/>
                  <a:pt x="418" y="613"/>
                  <a:pt x="418" y="595"/>
                </a:cubicBezTo>
                <a:cubicBezTo>
                  <a:pt x="444" y="578"/>
                  <a:pt x="462" y="560"/>
                  <a:pt x="489" y="542"/>
                </a:cubicBezTo>
                <a:cubicBezTo>
                  <a:pt x="542" y="498"/>
                  <a:pt x="604" y="462"/>
                  <a:pt x="658" y="426"/>
                </a:cubicBezTo>
                <a:cubicBezTo>
                  <a:pt x="720" y="462"/>
                  <a:pt x="773" y="498"/>
                  <a:pt x="836" y="542"/>
                </a:cubicBezTo>
                <a:cubicBezTo>
                  <a:pt x="853" y="560"/>
                  <a:pt x="871" y="578"/>
                  <a:pt x="898" y="595"/>
                </a:cubicBezTo>
                <a:cubicBezTo>
                  <a:pt x="898" y="613"/>
                  <a:pt x="898" y="640"/>
                  <a:pt x="898" y="658"/>
                </a:cubicBezTo>
                <a:cubicBezTo>
                  <a:pt x="898" y="685"/>
                  <a:pt x="898" y="702"/>
                  <a:pt x="898" y="729"/>
                </a:cubicBezTo>
                <a:cubicBezTo>
                  <a:pt x="871" y="738"/>
                  <a:pt x="853" y="756"/>
                  <a:pt x="836" y="773"/>
                </a:cubicBezTo>
                <a:close/>
                <a:moveTo>
                  <a:pt x="889" y="827"/>
                </a:moveTo>
                <a:lnTo>
                  <a:pt x="889" y="827"/>
                </a:lnTo>
                <a:cubicBezTo>
                  <a:pt x="880" y="889"/>
                  <a:pt x="862" y="942"/>
                  <a:pt x="853" y="996"/>
                </a:cubicBezTo>
                <a:cubicBezTo>
                  <a:pt x="809" y="978"/>
                  <a:pt x="773" y="960"/>
                  <a:pt x="738" y="934"/>
                </a:cubicBezTo>
                <a:cubicBezTo>
                  <a:pt x="782" y="907"/>
                  <a:pt x="827" y="871"/>
                  <a:pt x="880" y="836"/>
                </a:cubicBezTo>
                <a:cubicBezTo>
                  <a:pt x="880" y="836"/>
                  <a:pt x="880" y="836"/>
                  <a:pt x="889" y="827"/>
                </a:cubicBezTo>
                <a:close/>
                <a:moveTo>
                  <a:pt x="587" y="934"/>
                </a:moveTo>
                <a:lnTo>
                  <a:pt x="587" y="934"/>
                </a:lnTo>
                <a:cubicBezTo>
                  <a:pt x="542" y="960"/>
                  <a:pt x="507" y="978"/>
                  <a:pt x="462" y="996"/>
                </a:cubicBezTo>
                <a:cubicBezTo>
                  <a:pt x="453" y="942"/>
                  <a:pt x="435" y="889"/>
                  <a:pt x="427" y="827"/>
                </a:cubicBezTo>
                <a:cubicBezTo>
                  <a:pt x="435" y="836"/>
                  <a:pt x="435" y="836"/>
                  <a:pt x="435" y="836"/>
                </a:cubicBezTo>
                <a:cubicBezTo>
                  <a:pt x="489" y="871"/>
                  <a:pt x="533" y="907"/>
                  <a:pt x="587" y="934"/>
                </a:cubicBezTo>
                <a:close/>
                <a:moveTo>
                  <a:pt x="427" y="489"/>
                </a:moveTo>
                <a:lnTo>
                  <a:pt x="427" y="489"/>
                </a:lnTo>
                <a:cubicBezTo>
                  <a:pt x="435" y="426"/>
                  <a:pt x="453" y="373"/>
                  <a:pt x="462" y="320"/>
                </a:cubicBezTo>
                <a:cubicBezTo>
                  <a:pt x="507" y="338"/>
                  <a:pt x="542" y="364"/>
                  <a:pt x="587" y="382"/>
                </a:cubicBezTo>
                <a:cubicBezTo>
                  <a:pt x="533" y="418"/>
                  <a:pt x="489" y="444"/>
                  <a:pt x="435" y="480"/>
                </a:cubicBezTo>
                <a:cubicBezTo>
                  <a:pt x="435" y="480"/>
                  <a:pt x="435" y="489"/>
                  <a:pt x="427" y="489"/>
                </a:cubicBezTo>
                <a:close/>
                <a:moveTo>
                  <a:pt x="738" y="382"/>
                </a:moveTo>
                <a:lnTo>
                  <a:pt x="738" y="382"/>
                </a:lnTo>
                <a:cubicBezTo>
                  <a:pt x="773" y="364"/>
                  <a:pt x="809" y="338"/>
                  <a:pt x="853" y="320"/>
                </a:cubicBezTo>
                <a:cubicBezTo>
                  <a:pt x="862" y="373"/>
                  <a:pt x="880" y="426"/>
                  <a:pt x="889" y="489"/>
                </a:cubicBezTo>
                <a:cubicBezTo>
                  <a:pt x="880" y="489"/>
                  <a:pt x="880" y="480"/>
                  <a:pt x="880" y="480"/>
                </a:cubicBezTo>
                <a:cubicBezTo>
                  <a:pt x="827" y="444"/>
                  <a:pt x="782" y="418"/>
                  <a:pt x="738" y="382"/>
                </a:cubicBezTo>
                <a:close/>
                <a:moveTo>
                  <a:pt x="498" y="240"/>
                </a:moveTo>
                <a:lnTo>
                  <a:pt x="498" y="240"/>
                </a:lnTo>
                <a:cubicBezTo>
                  <a:pt x="542" y="133"/>
                  <a:pt x="604" y="80"/>
                  <a:pt x="658" y="80"/>
                </a:cubicBezTo>
                <a:cubicBezTo>
                  <a:pt x="711" y="80"/>
                  <a:pt x="773" y="133"/>
                  <a:pt x="818" y="240"/>
                </a:cubicBezTo>
                <a:lnTo>
                  <a:pt x="827" y="249"/>
                </a:lnTo>
                <a:cubicBezTo>
                  <a:pt x="773" y="275"/>
                  <a:pt x="711" y="302"/>
                  <a:pt x="658" y="338"/>
                </a:cubicBezTo>
                <a:cubicBezTo>
                  <a:pt x="604" y="302"/>
                  <a:pt x="542" y="275"/>
                  <a:pt x="489" y="249"/>
                </a:cubicBezTo>
                <a:cubicBezTo>
                  <a:pt x="498" y="249"/>
                  <a:pt x="498" y="240"/>
                  <a:pt x="498" y="240"/>
                </a:cubicBezTo>
                <a:close/>
                <a:moveTo>
                  <a:pt x="186" y="498"/>
                </a:moveTo>
                <a:lnTo>
                  <a:pt x="186" y="498"/>
                </a:lnTo>
                <a:cubicBezTo>
                  <a:pt x="115" y="409"/>
                  <a:pt x="80" y="338"/>
                  <a:pt x="80" y="284"/>
                </a:cubicBezTo>
                <a:cubicBezTo>
                  <a:pt x="80" y="267"/>
                  <a:pt x="89" y="258"/>
                  <a:pt x="89" y="249"/>
                </a:cubicBezTo>
                <a:cubicBezTo>
                  <a:pt x="107" y="240"/>
                  <a:pt x="142" y="231"/>
                  <a:pt x="186" y="240"/>
                </a:cubicBezTo>
                <a:cubicBezTo>
                  <a:pt x="240" y="240"/>
                  <a:pt x="302" y="258"/>
                  <a:pt x="364" y="284"/>
                </a:cubicBezTo>
                <a:cubicBezTo>
                  <a:pt x="373" y="284"/>
                  <a:pt x="382" y="284"/>
                  <a:pt x="391" y="293"/>
                </a:cubicBezTo>
                <a:cubicBezTo>
                  <a:pt x="373" y="373"/>
                  <a:pt x="355" y="462"/>
                  <a:pt x="346" y="551"/>
                </a:cubicBezTo>
                <a:cubicBezTo>
                  <a:pt x="329" y="569"/>
                  <a:pt x="302" y="587"/>
                  <a:pt x="284" y="604"/>
                </a:cubicBezTo>
                <a:cubicBezTo>
                  <a:pt x="249" y="569"/>
                  <a:pt x="213" y="533"/>
                  <a:pt x="186" y="498"/>
                </a:cubicBezTo>
                <a:close/>
                <a:moveTo>
                  <a:pt x="364" y="1040"/>
                </a:moveTo>
                <a:lnTo>
                  <a:pt x="364" y="1040"/>
                </a:lnTo>
                <a:cubicBezTo>
                  <a:pt x="302" y="1067"/>
                  <a:pt x="240" y="1075"/>
                  <a:pt x="186" y="1085"/>
                </a:cubicBezTo>
                <a:cubicBezTo>
                  <a:pt x="142" y="1085"/>
                  <a:pt x="107" y="1085"/>
                  <a:pt x="89" y="1067"/>
                </a:cubicBezTo>
                <a:cubicBezTo>
                  <a:pt x="89" y="1058"/>
                  <a:pt x="80" y="1049"/>
                  <a:pt x="80" y="1031"/>
                </a:cubicBezTo>
                <a:cubicBezTo>
                  <a:pt x="80" y="987"/>
                  <a:pt x="115" y="907"/>
                  <a:pt x="186" y="827"/>
                </a:cubicBezTo>
                <a:cubicBezTo>
                  <a:pt x="213" y="791"/>
                  <a:pt x="249" y="747"/>
                  <a:pt x="284" y="711"/>
                </a:cubicBezTo>
                <a:cubicBezTo>
                  <a:pt x="302" y="729"/>
                  <a:pt x="329" y="747"/>
                  <a:pt x="346" y="764"/>
                </a:cubicBezTo>
                <a:cubicBezTo>
                  <a:pt x="355" y="862"/>
                  <a:pt x="373" y="951"/>
                  <a:pt x="391" y="1022"/>
                </a:cubicBezTo>
                <a:cubicBezTo>
                  <a:pt x="382" y="1031"/>
                  <a:pt x="373" y="1031"/>
                  <a:pt x="364" y="1040"/>
                </a:cubicBezTo>
                <a:close/>
                <a:moveTo>
                  <a:pt x="818" y="1085"/>
                </a:moveTo>
                <a:lnTo>
                  <a:pt x="818" y="1085"/>
                </a:lnTo>
                <a:cubicBezTo>
                  <a:pt x="773" y="1182"/>
                  <a:pt x="711" y="1245"/>
                  <a:pt x="658" y="1245"/>
                </a:cubicBezTo>
                <a:cubicBezTo>
                  <a:pt x="604" y="1245"/>
                  <a:pt x="542" y="1182"/>
                  <a:pt x="498" y="1085"/>
                </a:cubicBezTo>
                <a:cubicBezTo>
                  <a:pt x="498" y="1075"/>
                  <a:pt x="498" y="1075"/>
                  <a:pt x="489" y="1067"/>
                </a:cubicBezTo>
                <a:cubicBezTo>
                  <a:pt x="542" y="1040"/>
                  <a:pt x="604" y="1013"/>
                  <a:pt x="658" y="978"/>
                </a:cubicBezTo>
                <a:cubicBezTo>
                  <a:pt x="711" y="1013"/>
                  <a:pt x="773" y="1040"/>
                  <a:pt x="827" y="1067"/>
                </a:cubicBezTo>
                <a:cubicBezTo>
                  <a:pt x="827" y="1075"/>
                  <a:pt x="818" y="1075"/>
                  <a:pt x="818" y="1085"/>
                </a:cubicBezTo>
                <a:close/>
                <a:moveTo>
                  <a:pt x="1227" y="1067"/>
                </a:moveTo>
                <a:lnTo>
                  <a:pt x="1227" y="1067"/>
                </a:lnTo>
                <a:cubicBezTo>
                  <a:pt x="1209" y="1085"/>
                  <a:pt x="1174" y="1085"/>
                  <a:pt x="1129" y="1085"/>
                </a:cubicBezTo>
                <a:cubicBezTo>
                  <a:pt x="1076" y="1075"/>
                  <a:pt x="1022" y="1067"/>
                  <a:pt x="951" y="1040"/>
                </a:cubicBezTo>
                <a:cubicBezTo>
                  <a:pt x="942" y="1031"/>
                  <a:pt x="933" y="1031"/>
                  <a:pt x="925" y="1022"/>
                </a:cubicBezTo>
                <a:cubicBezTo>
                  <a:pt x="951" y="951"/>
                  <a:pt x="960" y="862"/>
                  <a:pt x="969" y="764"/>
                </a:cubicBezTo>
                <a:cubicBezTo>
                  <a:pt x="996" y="747"/>
                  <a:pt x="1013" y="729"/>
                  <a:pt x="1031" y="711"/>
                </a:cubicBezTo>
                <a:cubicBezTo>
                  <a:pt x="1067" y="747"/>
                  <a:pt x="1102" y="791"/>
                  <a:pt x="1138" y="827"/>
                </a:cubicBezTo>
                <a:cubicBezTo>
                  <a:pt x="1200" y="907"/>
                  <a:pt x="1245" y="987"/>
                  <a:pt x="1245" y="1031"/>
                </a:cubicBezTo>
                <a:cubicBezTo>
                  <a:pt x="1245" y="1049"/>
                  <a:pt x="1236" y="1058"/>
                  <a:pt x="1227" y="106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292">
            <a:extLst>
              <a:ext uri="{FF2B5EF4-FFF2-40B4-BE49-F238E27FC236}">
                <a16:creationId xmlns:a16="http://schemas.microsoft.com/office/drawing/2014/main" id="{1C5CCA2B-C83E-E54B-B461-12B6E9D99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0597" y="5467434"/>
            <a:ext cx="1512621" cy="1242354"/>
          </a:xfrm>
          <a:custGeom>
            <a:avLst/>
            <a:gdLst>
              <a:gd name="T0" fmla="*/ 1530 w 1531"/>
              <a:gd name="T1" fmla="*/ 747 h 1255"/>
              <a:gd name="T2" fmla="*/ 1103 w 1531"/>
              <a:gd name="T3" fmla="*/ 454 h 1255"/>
              <a:gd name="T4" fmla="*/ 1120 w 1531"/>
              <a:gd name="T5" fmla="*/ 27 h 1255"/>
              <a:gd name="T6" fmla="*/ 1058 w 1531"/>
              <a:gd name="T7" fmla="*/ 63 h 1255"/>
              <a:gd name="T8" fmla="*/ 1049 w 1531"/>
              <a:gd name="T9" fmla="*/ 392 h 1255"/>
              <a:gd name="T10" fmla="*/ 480 w 1531"/>
              <a:gd name="T11" fmla="*/ 383 h 1255"/>
              <a:gd name="T12" fmla="*/ 480 w 1531"/>
              <a:gd name="T13" fmla="*/ 63 h 1255"/>
              <a:gd name="T14" fmla="*/ 409 w 1531"/>
              <a:gd name="T15" fmla="*/ 27 h 1255"/>
              <a:gd name="T16" fmla="*/ 427 w 1531"/>
              <a:gd name="T17" fmla="*/ 454 h 1255"/>
              <a:gd name="T18" fmla="*/ 9 w 1531"/>
              <a:gd name="T19" fmla="*/ 747 h 1255"/>
              <a:gd name="T20" fmla="*/ 80 w 1531"/>
              <a:gd name="T21" fmla="*/ 765 h 1255"/>
              <a:gd name="T22" fmla="*/ 409 w 1531"/>
              <a:gd name="T23" fmla="*/ 525 h 1255"/>
              <a:gd name="T24" fmla="*/ 711 w 1531"/>
              <a:gd name="T25" fmla="*/ 961 h 1255"/>
              <a:gd name="T26" fmla="*/ 489 w 1531"/>
              <a:gd name="T27" fmla="*/ 1174 h 1255"/>
              <a:gd name="T28" fmla="*/ 498 w 1531"/>
              <a:gd name="T29" fmla="*/ 1254 h 1255"/>
              <a:gd name="T30" fmla="*/ 685 w 1531"/>
              <a:gd name="T31" fmla="*/ 1147 h 1255"/>
              <a:gd name="T32" fmla="*/ 845 w 1531"/>
              <a:gd name="T33" fmla="*/ 1147 h 1255"/>
              <a:gd name="T34" fmla="*/ 1032 w 1531"/>
              <a:gd name="T35" fmla="*/ 1254 h 1255"/>
              <a:gd name="T36" fmla="*/ 1040 w 1531"/>
              <a:gd name="T37" fmla="*/ 1174 h 1255"/>
              <a:gd name="T38" fmla="*/ 818 w 1531"/>
              <a:gd name="T39" fmla="*/ 961 h 1255"/>
              <a:gd name="T40" fmla="*/ 1112 w 1531"/>
              <a:gd name="T41" fmla="*/ 525 h 1255"/>
              <a:gd name="T42" fmla="*/ 1449 w 1531"/>
              <a:gd name="T43" fmla="*/ 765 h 1255"/>
              <a:gd name="T44" fmla="*/ 1530 w 1531"/>
              <a:gd name="T45" fmla="*/ 747 h 1255"/>
              <a:gd name="T46" fmla="*/ 765 w 1531"/>
              <a:gd name="T47" fmla="*/ 321 h 1255"/>
              <a:gd name="T48" fmla="*/ 960 w 1531"/>
              <a:gd name="T49" fmla="*/ 490 h 1255"/>
              <a:gd name="T50" fmla="*/ 765 w 1531"/>
              <a:gd name="T51" fmla="*/ 552 h 1255"/>
              <a:gd name="T52" fmla="*/ 569 w 1531"/>
              <a:gd name="T53" fmla="*/ 490 h 1255"/>
              <a:gd name="T54" fmla="*/ 765 w 1531"/>
              <a:gd name="T55" fmla="*/ 321 h 1255"/>
              <a:gd name="T56" fmla="*/ 765 w 1531"/>
              <a:gd name="T57" fmla="*/ 685 h 1255"/>
              <a:gd name="T58" fmla="*/ 765 w 1531"/>
              <a:gd name="T59" fmla="*/ 632 h 1255"/>
              <a:gd name="T60" fmla="*/ 765 w 1531"/>
              <a:gd name="T61" fmla="*/ 685 h 1255"/>
              <a:gd name="T62" fmla="*/ 480 w 1531"/>
              <a:gd name="T63" fmla="*/ 605 h 1255"/>
              <a:gd name="T64" fmla="*/ 534 w 1531"/>
              <a:gd name="T65" fmla="*/ 561 h 1255"/>
              <a:gd name="T66" fmla="*/ 631 w 1531"/>
              <a:gd name="T67" fmla="*/ 623 h 1255"/>
              <a:gd name="T68" fmla="*/ 480 w 1531"/>
              <a:gd name="T69" fmla="*/ 605 h 1255"/>
              <a:gd name="T70" fmla="*/ 1040 w 1531"/>
              <a:gd name="T71" fmla="*/ 605 h 1255"/>
              <a:gd name="T72" fmla="*/ 898 w 1531"/>
              <a:gd name="T73" fmla="*/ 623 h 1255"/>
              <a:gd name="T74" fmla="*/ 996 w 1531"/>
              <a:gd name="T75" fmla="*/ 561 h 1255"/>
              <a:gd name="T76" fmla="*/ 1040 w 1531"/>
              <a:gd name="T77" fmla="*/ 605 h 1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531" h="1255">
                <a:moveTo>
                  <a:pt x="1530" y="747"/>
                </a:moveTo>
                <a:lnTo>
                  <a:pt x="1530" y="747"/>
                </a:lnTo>
                <a:cubicBezTo>
                  <a:pt x="1503" y="676"/>
                  <a:pt x="1467" y="623"/>
                  <a:pt x="1423" y="570"/>
                </a:cubicBezTo>
                <a:cubicBezTo>
                  <a:pt x="1334" y="480"/>
                  <a:pt x="1218" y="445"/>
                  <a:pt x="1103" y="454"/>
                </a:cubicBezTo>
                <a:cubicBezTo>
                  <a:pt x="1147" y="383"/>
                  <a:pt x="1174" y="312"/>
                  <a:pt x="1174" y="223"/>
                </a:cubicBezTo>
                <a:cubicBezTo>
                  <a:pt x="1174" y="152"/>
                  <a:pt x="1156" y="89"/>
                  <a:pt x="1120" y="27"/>
                </a:cubicBezTo>
                <a:cubicBezTo>
                  <a:pt x="1112" y="9"/>
                  <a:pt x="1085" y="0"/>
                  <a:pt x="1067" y="9"/>
                </a:cubicBezTo>
                <a:cubicBezTo>
                  <a:pt x="1049" y="18"/>
                  <a:pt x="1040" y="45"/>
                  <a:pt x="1058" y="63"/>
                </a:cubicBezTo>
                <a:cubicBezTo>
                  <a:pt x="1085" y="116"/>
                  <a:pt x="1094" y="169"/>
                  <a:pt x="1094" y="223"/>
                </a:cubicBezTo>
                <a:cubicBezTo>
                  <a:pt x="1094" y="285"/>
                  <a:pt x="1076" y="338"/>
                  <a:pt x="1049" y="392"/>
                </a:cubicBezTo>
                <a:cubicBezTo>
                  <a:pt x="987" y="303"/>
                  <a:pt x="880" y="249"/>
                  <a:pt x="765" y="249"/>
                </a:cubicBezTo>
                <a:cubicBezTo>
                  <a:pt x="649" y="249"/>
                  <a:pt x="542" y="303"/>
                  <a:pt x="480" y="383"/>
                </a:cubicBezTo>
                <a:cubicBezTo>
                  <a:pt x="453" y="338"/>
                  <a:pt x="436" y="285"/>
                  <a:pt x="436" y="223"/>
                </a:cubicBezTo>
                <a:cubicBezTo>
                  <a:pt x="436" y="169"/>
                  <a:pt x="453" y="116"/>
                  <a:pt x="480" y="63"/>
                </a:cubicBezTo>
                <a:cubicBezTo>
                  <a:pt x="489" y="45"/>
                  <a:pt x="480" y="18"/>
                  <a:pt x="462" y="9"/>
                </a:cubicBezTo>
                <a:cubicBezTo>
                  <a:pt x="445" y="0"/>
                  <a:pt x="418" y="9"/>
                  <a:pt x="409" y="27"/>
                </a:cubicBezTo>
                <a:cubicBezTo>
                  <a:pt x="373" y="89"/>
                  <a:pt x="356" y="152"/>
                  <a:pt x="356" y="223"/>
                </a:cubicBezTo>
                <a:cubicBezTo>
                  <a:pt x="356" y="312"/>
                  <a:pt x="382" y="383"/>
                  <a:pt x="427" y="454"/>
                </a:cubicBezTo>
                <a:cubicBezTo>
                  <a:pt x="311" y="445"/>
                  <a:pt x="196" y="480"/>
                  <a:pt x="107" y="570"/>
                </a:cubicBezTo>
                <a:cubicBezTo>
                  <a:pt x="62" y="623"/>
                  <a:pt x="27" y="676"/>
                  <a:pt x="9" y="747"/>
                </a:cubicBezTo>
                <a:cubicBezTo>
                  <a:pt x="0" y="765"/>
                  <a:pt x="9" y="783"/>
                  <a:pt x="36" y="792"/>
                </a:cubicBezTo>
                <a:cubicBezTo>
                  <a:pt x="53" y="801"/>
                  <a:pt x="71" y="783"/>
                  <a:pt x="80" y="765"/>
                </a:cubicBezTo>
                <a:cubicBezTo>
                  <a:pt x="98" y="712"/>
                  <a:pt x="124" y="667"/>
                  <a:pt x="160" y="623"/>
                </a:cubicBezTo>
                <a:cubicBezTo>
                  <a:pt x="231" y="561"/>
                  <a:pt x="320" y="525"/>
                  <a:pt x="409" y="525"/>
                </a:cubicBezTo>
                <a:cubicBezTo>
                  <a:pt x="400" y="552"/>
                  <a:pt x="400" y="578"/>
                  <a:pt x="400" y="605"/>
                </a:cubicBezTo>
                <a:cubicBezTo>
                  <a:pt x="400" y="792"/>
                  <a:pt x="534" y="934"/>
                  <a:pt x="711" y="961"/>
                </a:cubicBezTo>
                <a:cubicBezTo>
                  <a:pt x="694" y="1014"/>
                  <a:pt x="667" y="1058"/>
                  <a:pt x="631" y="1094"/>
                </a:cubicBezTo>
                <a:cubicBezTo>
                  <a:pt x="587" y="1130"/>
                  <a:pt x="542" y="1156"/>
                  <a:pt x="489" y="1174"/>
                </a:cubicBezTo>
                <a:cubicBezTo>
                  <a:pt x="471" y="1183"/>
                  <a:pt x="453" y="1201"/>
                  <a:pt x="462" y="1227"/>
                </a:cubicBezTo>
                <a:cubicBezTo>
                  <a:pt x="471" y="1236"/>
                  <a:pt x="480" y="1254"/>
                  <a:pt x="498" y="1254"/>
                </a:cubicBezTo>
                <a:cubicBezTo>
                  <a:pt x="507" y="1254"/>
                  <a:pt x="507" y="1254"/>
                  <a:pt x="507" y="1254"/>
                </a:cubicBezTo>
                <a:cubicBezTo>
                  <a:pt x="578" y="1227"/>
                  <a:pt x="640" y="1192"/>
                  <a:pt x="685" y="1147"/>
                </a:cubicBezTo>
                <a:cubicBezTo>
                  <a:pt x="720" y="1112"/>
                  <a:pt x="747" y="1076"/>
                  <a:pt x="765" y="1032"/>
                </a:cubicBezTo>
                <a:cubicBezTo>
                  <a:pt x="783" y="1076"/>
                  <a:pt x="809" y="1112"/>
                  <a:pt x="845" y="1147"/>
                </a:cubicBezTo>
                <a:cubicBezTo>
                  <a:pt x="898" y="1192"/>
                  <a:pt x="951" y="1227"/>
                  <a:pt x="1022" y="1254"/>
                </a:cubicBezTo>
                <a:lnTo>
                  <a:pt x="1032" y="1254"/>
                </a:lnTo>
                <a:cubicBezTo>
                  <a:pt x="1049" y="1254"/>
                  <a:pt x="1067" y="1236"/>
                  <a:pt x="1067" y="1227"/>
                </a:cubicBezTo>
                <a:cubicBezTo>
                  <a:pt x="1076" y="1201"/>
                  <a:pt x="1058" y="1183"/>
                  <a:pt x="1040" y="1174"/>
                </a:cubicBezTo>
                <a:cubicBezTo>
                  <a:pt x="987" y="1156"/>
                  <a:pt x="943" y="1130"/>
                  <a:pt x="898" y="1094"/>
                </a:cubicBezTo>
                <a:cubicBezTo>
                  <a:pt x="863" y="1058"/>
                  <a:pt x="836" y="1014"/>
                  <a:pt x="818" y="961"/>
                </a:cubicBezTo>
                <a:cubicBezTo>
                  <a:pt x="996" y="934"/>
                  <a:pt x="1120" y="783"/>
                  <a:pt x="1120" y="605"/>
                </a:cubicBezTo>
                <a:cubicBezTo>
                  <a:pt x="1120" y="578"/>
                  <a:pt x="1120" y="552"/>
                  <a:pt x="1112" y="525"/>
                </a:cubicBezTo>
                <a:cubicBezTo>
                  <a:pt x="1209" y="525"/>
                  <a:pt x="1298" y="552"/>
                  <a:pt x="1369" y="623"/>
                </a:cubicBezTo>
                <a:cubicBezTo>
                  <a:pt x="1405" y="667"/>
                  <a:pt x="1432" y="712"/>
                  <a:pt x="1449" y="765"/>
                </a:cubicBezTo>
                <a:cubicBezTo>
                  <a:pt x="1458" y="783"/>
                  <a:pt x="1476" y="801"/>
                  <a:pt x="1503" y="792"/>
                </a:cubicBezTo>
                <a:cubicBezTo>
                  <a:pt x="1520" y="783"/>
                  <a:pt x="1530" y="765"/>
                  <a:pt x="1530" y="747"/>
                </a:cubicBezTo>
                <a:close/>
                <a:moveTo>
                  <a:pt x="765" y="321"/>
                </a:moveTo>
                <a:lnTo>
                  <a:pt x="765" y="321"/>
                </a:lnTo>
                <a:cubicBezTo>
                  <a:pt x="863" y="321"/>
                  <a:pt x="951" y="374"/>
                  <a:pt x="996" y="454"/>
                </a:cubicBezTo>
                <a:cubicBezTo>
                  <a:pt x="987" y="472"/>
                  <a:pt x="969" y="480"/>
                  <a:pt x="960" y="490"/>
                </a:cubicBezTo>
                <a:cubicBezTo>
                  <a:pt x="943" y="498"/>
                  <a:pt x="916" y="507"/>
                  <a:pt x="898" y="525"/>
                </a:cubicBezTo>
                <a:cubicBezTo>
                  <a:pt x="863" y="543"/>
                  <a:pt x="818" y="552"/>
                  <a:pt x="765" y="552"/>
                </a:cubicBezTo>
                <a:cubicBezTo>
                  <a:pt x="720" y="552"/>
                  <a:pt x="667" y="543"/>
                  <a:pt x="631" y="525"/>
                </a:cubicBezTo>
                <a:cubicBezTo>
                  <a:pt x="614" y="507"/>
                  <a:pt x="596" y="498"/>
                  <a:pt x="569" y="490"/>
                </a:cubicBezTo>
                <a:cubicBezTo>
                  <a:pt x="560" y="480"/>
                  <a:pt x="542" y="463"/>
                  <a:pt x="525" y="454"/>
                </a:cubicBezTo>
                <a:cubicBezTo>
                  <a:pt x="578" y="374"/>
                  <a:pt x="667" y="321"/>
                  <a:pt x="765" y="321"/>
                </a:cubicBezTo>
                <a:close/>
                <a:moveTo>
                  <a:pt x="765" y="685"/>
                </a:moveTo>
                <a:lnTo>
                  <a:pt x="765" y="685"/>
                </a:lnTo>
                <a:cubicBezTo>
                  <a:pt x="756" y="667"/>
                  <a:pt x="747" y="649"/>
                  <a:pt x="738" y="632"/>
                </a:cubicBezTo>
                <a:cubicBezTo>
                  <a:pt x="747" y="632"/>
                  <a:pt x="756" y="632"/>
                  <a:pt x="765" y="632"/>
                </a:cubicBezTo>
                <a:cubicBezTo>
                  <a:pt x="774" y="632"/>
                  <a:pt x="783" y="632"/>
                  <a:pt x="800" y="632"/>
                </a:cubicBezTo>
                <a:cubicBezTo>
                  <a:pt x="783" y="649"/>
                  <a:pt x="774" y="667"/>
                  <a:pt x="765" y="685"/>
                </a:cubicBezTo>
                <a:close/>
                <a:moveTo>
                  <a:pt x="480" y="605"/>
                </a:moveTo>
                <a:lnTo>
                  <a:pt x="480" y="605"/>
                </a:lnTo>
                <a:cubicBezTo>
                  <a:pt x="480" y="587"/>
                  <a:pt x="480" y="561"/>
                  <a:pt x="489" y="543"/>
                </a:cubicBezTo>
                <a:cubicBezTo>
                  <a:pt x="507" y="543"/>
                  <a:pt x="516" y="552"/>
                  <a:pt x="534" y="561"/>
                </a:cubicBezTo>
                <a:cubicBezTo>
                  <a:pt x="551" y="570"/>
                  <a:pt x="569" y="578"/>
                  <a:pt x="587" y="587"/>
                </a:cubicBezTo>
                <a:cubicBezTo>
                  <a:pt x="605" y="605"/>
                  <a:pt x="614" y="614"/>
                  <a:pt x="631" y="623"/>
                </a:cubicBezTo>
                <a:cubicBezTo>
                  <a:pt x="702" y="694"/>
                  <a:pt x="729" y="792"/>
                  <a:pt x="729" y="890"/>
                </a:cubicBezTo>
                <a:cubicBezTo>
                  <a:pt x="587" y="872"/>
                  <a:pt x="480" y="747"/>
                  <a:pt x="480" y="605"/>
                </a:cubicBezTo>
                <a:close/>
                <a:moveTo>
                  <a:pt x="1040" y="605"/>
                </a:moveTo>
                <a:lnTo>
                  <a:pt x="1040" y="605"/>
                </a:lnTo>
                <a:cubicBezTo>
                  <a:pt x="1040" y="747"/>
                  <a:pt x="943" y="863"/>
                  <a:pt x="809" y="890"/>
                </a:cubicBezTo>
                <a:cubicBezTo>
                  <a:pt x="800" y="792"/>
                  <a:pt x="827" y="694"/>
                  <a:pt x="898" y="623"/>
                </a:cubicBezTo>
                <a:cubicBezTo>
                  <a:pt x="916" y="614"/>
                  <a:pt x="925" y="605"/>
                  <a:pt x="943" y="587"/>
                </a:cubicBezTo>
                <a:cubicBezTo>
                  <a:pt x="960" y="578"/>
                  <a:pt x="978" y="570"/>
                  <a:pt x="996" y="561"/>
                </a:cubicBezTo>
                <a:cubicBezTo>
                  <a:pt x="1014" y="552"/>
                  <a:pt x="1022" y="552"/>
                  <a:pt x="1040" y="543"/>
                </a:cubicBezTo>
                <a:cubicBezTo>
                  <a:pt x="1040" y="561"/>
                  <a:pt x="1040" y="587"/>
                  <a:pt x="1040" y="60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293">
            <a:extLst>
              <a:ext uri="{FF2B5EF4-FFF2-40B4-BE49-F238E27FC236}">
                <a16:creationId xmlns:a16="http://schemas.microsoft.com/office/drawing/2014/main" id="{DF20ECF5-A65B-BE40-8256-3D55BA580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6752" y="9486562"/>
            <a:ext cx="1460311" cy="1264151"/>
          </a:xfrm>
          <a:custGeom>
            <a:avLst/>
            <a:gdLst>
              <a:gd name="T0" fmla="*/ 1467 w 1477"/>
              <a:gd name="T1" fmla="*/ 925 h 1281"/>
              <a:gd name="T2" fmla="*/ 1236 w 1477"/>
              <a:gd name="T3" fmla="*/ 596 h 1281"/>
              <a:gd name="T4" fmla="*/ 987 w 1477"/>
              <a:gd name="T5" fmla="*/ 747 h 1281"/>
              <a:gd name="T6" fmla="*/ 969 w 1477"/>
              <a:gd name="T7" fmla="*/ 756 h 1281"/>
              <a:gd name="T8" fmla="*/ 1013 w 1477"/>
              <a:gd name="T9" fmla="*/ 427 h 1281"/>
              <a:gd name="T10" fmla="*/ 995 w 1477"/>
              <a:gd name="T11" fmla="*/ 196 h 1281"/>
              <a:gd name="T12" fmla="*/ 933 w 1477"/>
              <a:gd name="T13" fmla="*/ 169 h 1281"/>
              <a:gd name="T14" fmla="*/ 471 w 1477"/>
              <a:gd name="T15" fmla="*/ 116 h 1281"/>
              <a:gd name="T16" fmla="*/ 533 w 1477"/>
              <a:gd name="T17" fmla="*/ 471 h 1281"/>
              <a:gd name="T18" fmla="*/ 578 w 1477"/>
              <a:gd name="T19" fmla="*/ 498 h 1281"/>
              <a:gd name="T20" fmla="*/ 560 w 1477"/>
              <a:gd name="T21" fmla="*/ 311 h 1281"/>
              <a:gd name="T22" fmla="*/ 631 w 1477"/>
              <a:gd name="T23" fmla="*/ 98 h 1281"/>
              <a:gd name="T24" fmla="*/ 862 w 1477"/>
              <a:gd name="T25" fmla="*/ 196 h 1281"/>
              <a:gd name="T26" fmla="*/ 791 w 1477"/>
              <a:gd name="T27" fmla="*/ 356 h 1281"/>
              <a:gd name="T28" fmla="*/ 924 w 1477"/>
              <a:gd name="T29" fmla="*/ 454 h 1281"/>
              <a:gd name="T30" fmla="*/ 889 w 1477"/>
              <a:gd name="T31" fmla="*/ 756 h 1281"/>
              <a:gd name="T32" fmla="*/ 889 w 1477"/>
              <a:gd name="T33" fmla="*/ 800 h 1281"/>
              <a:gd name="T34" fmla="*/ 106 w 1477"/>
              <a:gd name="T35" fmla="*/ 116 h 1281"/>
              <a:gd name="T36" fmla="*/ 26 w 1477"/>
              <a:gd name="T37" fmla="*/ 116 h 1281"/>
              <a:gd name="T38" fmla="*/ 213 w 1477"/>
              <a:gd name="T39" fmla="*/ 427 h 1281"/>
              <a:gd name="T40" fmla="*/ 836 w 1477"/>
              <a:gd name="T41" fmla="*/ 854 h 1281"/>
              <a:gd name="T42" fmla="*/ 827 w 1477"/>
              <a:gd name="T43" fmla="*/ 1094 h 1281"/>
              <a:gd name="T44" fmla="*/ 649 w 1477"/>
              <a:gd name="T45" fmla="*/ 1200 h 1281"/>
              <a:gd name="T46" fmla="*/ 382 w 1477"/>
              <a:gd name="T47" fmla="*/ 1058 h 1281"/>
              <a:gd name="T48" fmla="*/ 258 w 1477"/>
              <a:gd name="T49" fmla="*/ 613 h 1281"/>
              <a:gd name="T50" fmla="*/ 26 w 1477"/>
              <a:gd name="T51" fmla="*/ 791 h 1281"/>
              <a:gd name="T52" fmla="*/ 231 w 1477"/>
              <a:gd name="T53" fmla="*/ 685 h 1281"/>
              <a:gd name="T54" fmla="*/ 302 w 1477"/>
              <a:gd name="T55" fmla="*/ 934 h 1281"/>
              <a:gd name="T56" fmla="*/ 409 w 1477"/>
              <a:gd name="T57" fmla="*/ 1200 h 1281"/>
              <a:gd name="T58" fmla="*/ 693 w 1477"/>
              <a:gd name="T59" fmla="*/ 1280 h 1281"/>
              <a:gd name="T60" fmla="*/ 898 w 1477"/>
              <a:gd name="T61" fmla="*/ 1058 h 1281"/>
              <a:gd name="T62" fmla="*/ 898 w 1477"/>
              <a:gd name="T63" fmla="*/ 907 h 1281"/>
              <a:gd name="T64" fmla="*/ 1165 w 1477"/>
              <a:gd name="T65" fmla="*/ 1254 h 1281"/>
              <a:gd name="T66" fmla="*/ 1147 w 1477"/>
              <a:gd name="T67" fmla="*/ 1049 h 1281"/>
              <a:gd name="T68" fmla="*/ 960 w 1477"/>
              <a:gd name="T69" fmla="*/ 854 h 1281"/>
              <a:gd name="T70" fmla="*/ 1200 w 1477"/>
              <a:gd name="T71" fmla="*/ 694 h 1281"/>
              <a:gd name="T72" fmla="*/ 1334 w 1477"/>
              <a:gd name="T73" fmla="*/ 809 h 1281"/>
              <a:gd name="T74" fmla="*/ 1449 w 1477"/>
              <a:gd name="T75" fmla="*/ 978 h 1281"/>
              <a:gd name="T76" fmla="*/ 898 w 1477"/>
              <a:gd name="T77" fmla="*/ 364 h 1281"/>
              <a:gd name="T78" fmla="*/ 871 w 1477"/>
              <a:gd name="T79" fmla="*/ 329 h 1281"/>
              <a:gd name="T80" fmla="*/ 916 w 1477"/>
              <a:gd name="T81" fmla="*/ 258 h 1281"/>
              <a:gd name="T82" fmla="*/ 960 w 1477"/>
              <a:gd name="T83" fmla="*/ 258 h 1281"/>
              <a:gd name="T84" fmla="*/ 933 w 1477"/>
              <a:gd name="T85" fmla="*/ 374 h 1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77" h="1281">
                <a:moveTo>
                  <a:pt x="1467" y="925"/>
                </a:moveTo>
                <a:lnTo>
                  <a:pt x="1467" y="925"/>
                </a:lnTo>
                <a:cubicBezTo>
                  <a:pt x="1467" y="925"/>
                  <a:pt x="1440" y="845"/>
                  <a:pt x="1405" y="774"/>
                </a:cubicBezTo>
                <a:cubicBezTo>
                  <a:pt x="1342" y="658"/>
                  <a:pt x="1289" y="605"/>
                  <a:pt x="1236" y="596"/>
                </a:cubicBezTo>
                <a:cubicBezTo>
                  <a:pt x="1209" y="587"/>
                  <a:pt x="1173" y="596"/>
                  <a:pt x="1138" y="640"/>
                </a:cubicBezTo>
                <a:cubicBezTo>
                  <a:pt x="1102" y="694"/>
                  <a:pt x="1040" y="720"/>
                  <a:pt x="987" y="747"/>
                </a:cubicBezTo>
                <a:cubicBezTo>
                  <a:pt x="978" y="756"/>
                  <a:pt x="969" y="756"/>
                  <a:pt x="969" y="756"/>
                </a:cubicBezTo>
                <a:lnTo>
                  <a:pt x="969" y="756"/>
                </a:lnTo>
                <a:cubicBezTo>
                  <a:pt x="969" y="587"/>
                  <a:pt x="987" y="525"/>
                  <a:pt x="1005" y="480"/>
                </a:cubicBezTo>
                <a:cubicBezTo>
                  <a:pt x="1005" y="462"/>
                  <a:pt x="1013" y="445"/>
                  <a:pt x="1013" y="427"/>
                </a:cubicBezTo>
                <a:cubicBezTo>
                  <a:pt x="1031" y="418"/>
                  <a:pt x="1040" y="400"/>
                  <a:pt x="1049" y="382"/>
                </a:cubicBezTo>
                <a:cubicBezTo>
                  <a:pt x="1085" y="320"/>
                  <a:pt x="1067" y="231"/>
                  <a:pt x="995" y="196"/>
                </a:cubicBezTo>
                <a:cubicBezTo>
                  <a:pt x="978" y="187"/>
                  <a:pt x="960" y="178"/>
                  <a:pt x="942" y="178"/>
                </a:cubicBezTo>
                <a:cubicBezTo>
                  <a:pt x="933" y="169"/>
                  <a:pt x="933" y="169"/>
                  <a:pt x="933" y="169"/>
                </a:cubicBezTo>
                <a:cubicBezTo>
                  <a:pt x="871" y="44"/>
                  <a:pt x="773" y="0"/>
                  <a:pt x="622" y="27"/>
                </a:cubicBezTo>
                <a:cubicBezTo>
                  <a:pt x="551" y="36"/>
                  <a:pt x="498" y="71"/>
                  <a:pt x="471" y="116"/>
                </a:cubicBezTo>
                <a:cubicBezTo>
                  <a:pt x="453" y="160"/>
                  <a:pt x="435" y="231"/>
                  <a:pt x="489" y="347"/>
                </a:cubicBezTo>
                <a:cubicBezTo>
                  <a:pt x="507" y="382"/>
                  <a:pt x="524" y="427"/>
                  <a:pt x="533" y="471"/>
                </a:cubicBezTo>
                <a:cubicBezTo>
                  <a:pt x="533" y="489"/>
                  <a:pt x="551" y="498"/>
                  <a:pt x="569" y="498"/>
                </a:cubicBezTo>
                <a:cubicBezTo>
                  <a:pt x="578" y="498"/>
                  <a:pt x="578" y="498"/>
                  <a:pt x="578" y="498"/>
                </a:cubicBezTo>
                <a:cubicBezTo>
                  <a:pt x="604" y="489"/>
                  <a:pt x="613" y="471"/>
                  <a:pt x="613" y="454"/>
                </a:cubicBezTo>
                <a:cubicBezTo>
                  <a:pt x="595" y="400"/>
                  <a:pt x="578" y="356"/>
                  <a:pt x="560" y="311"/>
                </a:cubicBezTo>
                <a:cubicBezTo>
                  <a:pt x="533" y="249"/>
                  <a:pt x="524" y="187"/>
                  <a:pt x="542" y="151"/>
                </a:cubicBezTo>
                <a:cubicBezTo>
                  <a:pt x="560" y="125"/>
                  <a:pt x="587" y="107"/>
                  <a:pt x="631" y="98"/>
                </a:cubicBezTo>
                <a:cubicBezTo>
                  <a:pt x="693" y="89"/>
                  <a:pt x="738" y="98"/>
                  <a:pt x="773" y="107"/>
                </a:cubicBezTo>
                <a:cubicBezTo>
                  <a:pt x="809" y="125"/>
                  <a:pt x="836" y="151"/>
                  <a:pt x="862" y="196"/>
                </a:cubicBezTo>
                <a:cubicBezTo>
                  <a:pt x="836" y="205"/>
                  <a:pt x="818" y="222"/>
                  <a:pt x="809" y="249"/>
                </a:cubicBezTo>
                <a:cubicBezTo>
                  <a:pt x="791" y="276"/>
                  <a:pt x="782" y="320"/>
                  <a:pt x="791" y="356"/>
                </a:cubicBezTo>
                <a:cubicBezTo>
                  <a:pt x="809" y="391"/>
                  <a:pt x="827" y="418"/>
                  <a:pt x="862" y="436"/>
                </a:cubicBezTo>
                <a:cubicBezTo>
                  <a:pt x="880" y="445"/>
                  <a:pt x="907" y="454"/>
                  <a:pt x="924" y="454"/>
                </a:cubicBezTo>
                <a:cubicBezTo>
                  <a:pt x="924" y="454"/>
                  <a:pt x="924" y="454"/>
                  <a:pt x="924" y="462"/>
                </a:cubicBezTo>
                <a:cubicBezTo>
                  <a:pt x="907" y="516"/>
                  <a:pt x="889" y="587"/>
                  <a:pt x="889" y="756"/>
                </a:cubicBezTo>
                <a:cubicBezTo>
                  <a:pt x="889" y="774"/>
                  <a:pt x="898" y="782"/>
                  <a:pt x="907" y="791"/>
                </a:cubicBezTo>
                <a:cubicBezTo>
                  <a:pt x="907" y="791"/>
                  <a:pt x="898" y="800"/>
                  <a:pt x="889" y="800"/>
                </a:cubicBezTo>
                <a:cubicBezTo>
                  <a:pt x="809" y="747"/>
                  <a:pt x="720" y="685"/>
                  <a:pt x="640" y="631"/>
                </a:cubicBezTo>
                <a:cubicBezTo>
                  <a:pt x="382" y="462"/>
                  <a:pt x="106" y="293"/>
                  <a:pt x="106" y="116"/>
                </a:cubicBezTo>
                <a:cubicBezTo>
                  <a:pt x="106" y="98"/>
                  <a:pt x="89" y="80"/>
                  <a:pt x="71" y="80"/>
                </a:cubicBezTo>
                <a:cubicBezTo>
                  <a:pt x="44" y="80"/>
                  <a:pt x="26" y="98"/>
                  <a:pt x="26" y="116"/>
                </a:cubicBezTo>
                <a:cubicBezTo>
                  <a:pt x="26" y="169"/>
                  <a:pt x="44" y="231"/>
                  <a:pt x="80" y="285"/>
                </a:cubicBezTo>
                <a:cubicBezTo>
                  <a:pt x="115" y="329"/>
                  <a:pt x="160" y="374"/>
                  <a:pt x="213" y="427"/>
                </a:cubicBezTo>
                <a:cubicBezTo>
                  <a:pt x="320" y="516"/>
                  <a:pt x="462" y="613"/>
                  <a:pt x="595" y="703"/>
                </a:cubicBezTo>
                <a:cubicBezTo>
                  <a:pt x="675" y="747"/>
                  <a:pt x="756" y="800"/>
                  <a:pt x="836" y="854"/>
                </a:cubicBezTo>
                <a:lnTo>
                  <a:pt x="827" y="862"/>
                </a:lnTo>
                <a:cubicBezTo>
                  <a:pt x="791" y="916"/>
                  <a:pt x="782" y="996"/>
                  <a:pt x="827" y="1094"/>
                </a:cubicBezTo>
                <a:cubicBezTo>
                  <a:pt x="844" y="1138"/>
                  <a:pt x="827" y="1165"/>
                  <a:pt x="809" y="1174"/>
                </a:cubicBezTo>
                <a:cubicBezTo>
                  <a:pt x="782" y="1200"/>
                  <a:pt x="720" y="1209"/>
                  <a:pt x="649" y="1200"/>
                </a:cubicBezTo>
                <a:cubicBezTo>
                  <a:pt x="578" y="1192"/>
                  <a:pt x="507" y="1174"/>
                  <a:pt x="453" y="1138"/>
                </a:cubicBezTo>
                <a:cubicBezTo>
                  <a:pt x="418" y="1111"/>
                  <a:pt x="391" y="1085"/>
                  <a:pt x="382" y="1058"/>
                </a:cubicBezTo>
                <a:cubicBezTo>
                  <a:pt x="364" y="1023"/>
                  <a:pt x="364" y="996"/>
                  <a:pt x="373" y="960"/>
                </a:cubicBezTo>
                <a:cubicBezTo>
                  <a:pt x="426" y="765"/>
                  <a:pt x="355" y="649"/>
                  <a:pt x="258" y="613"/>
                </a:cubicBezTo>
                <a:cubicBezTo>
                  <a:pt x="177" y="587"/>
                  <a:pt x="62" y="613"/>
                  <a:pt x="9" y="738"/>
                </a:cubicBezTo>
                <a:cubicBezTo>
                  <a:pt x="0" y="756"/>
                  <a:pt x="9" y="782"/>
                  <a:pt x="26" y="791"/>
                </a:cubicBezTo>
                <a:cubicBezTo>
                  <a:pt x="53" y="800"/>
                  <a:pt x="71" y="791"/>
                  <a:pt x="80" y="774"/>
                </a:cubicBezTo>
                <a:cubicBezTo>
                  <a:pt x="115" y="685"/>
                  <a:pt x="187" y="667"/>
                  <a:pt x="231" y="685"/>
                </a:cubicBezTo>
                <a:cubicBezTo>
                  <a:pt x="266" y="703"/>
                  <a:pt x="293" y="729"/>
                  <a:pt x="302" y="765"/>
                </a:cubicBezTo>
                <a:cubicBezTo>
                  <a:pt x="320" y="809"/>
                  <a:pt x="320" y="872"/>
                  <a:pt x="302" y="934"/>
                </a:cubicBezTo>
                <a:cubicBezTo>
                  <a:pt x="284" y="987"/>
                  <a:pt x="284" y="1040"/>
                  <a:pt x="311" y="1094"/>
                </a:cubicBezTo>
                <a:cubicBezTo>
                  <a:pt x="329" y="1129"/>
                  <a:pt x="364" y="1165"/>
                  <a:pt x="409" y="1200"/>
                </a:cubicBezTo>
                <a:cubicBezTo>
                  <a:pt x="471" y="1245"/>
                  <a:pt x="560" y="1272"/>
                  <a:pt x="649" y="1280"/>
                </a:cubicBezTo>
                <a:cubicBezTo>
                  <a:pt x="658" y="1280"/>
                  <a:pt x="675" y="1280"/>
                  <a:pt x="693" y="1280"/>
                </a:cubicBezTo>
                <a:cubicBezTo>
                  <a:pt x="764" y="1280"/>
                  <a:pt x="818" y="1263"/>
                  <a:pt x="862" y="1236"/>
                </a:cubicBezTo>
                <a:cubicBezTo>
                  <a:pt x="889" y="1209"/>
                  <a:pt x="933" y="1156"/>
                  <a:pt x="898" y="1058"/>
                </a:cubicBezTo>
                <a:cubicBezTo>
                  <a:pt x="862" y="969"/>
                  <a:pt x="880" y="925"/>
                  <a:pt x="898" y="907"/>
                </a:cubicBezTo>
                <a:lnTo>
                  <a:pt x="898" y="907"/>
                </a:lnTo>
                <a:cubicBezTo>
                  <a:pt x="1031" y="1005"/>
                  <a:pt x="1129" y="1111"/>
                  <a:pt x="1129" y="1218"/>
                </a:cubicBezTo>
                <a:cubicBezTo>
                  <a:pt x="1129" y="1236"/>
                  <a:pt x="1147" y="1254"/>
                  <a:pt x="1165" y="1254"/>
                </a:cubicBezTo>
                <a:cubicBezTo>
                  <a:pt x="1182" y="1254"/>
                  <a:pt x="1200" y="1236"/>
                  <a:pt x="1200" y="1218"/>
                </a:cubicBezTo>
                <a:cubicBezTo>
                  <a:pt x="1200" y="1156"/>
                  <a:pt x="1182" y="1103"/>
                  <a:pt x="1147" y="1049"/>
                </a:cubicBezTo>
                <a:cubicBezTo>
                  <a:pt x="1120" y="1005"/>
                  <a:pt x="1076" y="951"/>
                  <a:pt x="1022" y="907"/>
                </a:cubicBezTo>
                <a:cubicBezTo>
                  <a:pt x="995" y="889"/>
                  <a:pt x="978" y="872"/>
                  <a:pt x="960" y="854"/>
                </a:cubicBezTo>
                <a:cubicBezTo>
                  <a:pt x="978" y="845"/>
                  <a:pt x="995" y="827"/>
                  <a:pt x="1013" y="818"/>
                </a:cubicBezTo>
                <a:cubicBezTo>
                  <a:pt x="1076" y="791"/>
                  <a:pt x="1147" y="756"/>
                  <a:pt x="1200" y="694"/>
                </a:cubicBezTo>
                <a:cubicBezTo>
                  <a:pt x="1209" y="676"/>
                  <a:pt x="1218" y="667"/>
                  <a:pt x="1227" y="667"/>
                </a:cubicBezTo>
                <a:cubicBezTo>
                  <a:pt x="1227" y="667"/>
                  <a:pt x="1271" y="685"/>
                  <a:pt x="1334" y="809"/>
                </a:cubicBezTo>
                <a:cubicBezTo>
                  <a:pt x="1369" y="880"/>
                  <a:pt x="1396" y="951"/>
                  <a:pt x="1396" y="951"/>
                </a:cubicBezTo>
                <a:cubicBezTo>
                  <a:pt x="1405" y="969"/>
                  <a:pt x="1422" y="978"/>
                  <a:pt x="1449" y="978"/>
                </a:cubicBezTo>
                <a:cubicBezTo>
                  <a:pt x="1467" y="969"/>
                  <a:pt x="1476" y="943"/>
                  <a:pt x="1467" y="925"/>
                </a:cubicBezTo>
                <a:close/>
                <a:moveTo>
                  <a:pt x="898" y="364"/>
                </a:moveTo>
                <a:lnTo>
                  <a:pt x="898" y="364"/>
                </a:lnTo>
                <a:cubicBezTo>
                  <a:pt x="889" y="356"/>
                  <a:pt x="871" y="347"/>
                  <a:pt x="871" y="329"/>
                </a:cubicBezTo>
                <a:cubicBezTo>
                  <a:pt x="862" y="311"/>
                  <a:pt x="871" y="302"/>
                  <a:pt x="880" y="285"/>
                </a:cubicBezTo>
                <a:cubicBezTo>
                  <a:pt x="880" y="267"/>
                  <a:pt x="898" y="258"/>
                  <a:pt x="916" y="258"/>
                </a:cubicBezTo>
                <a:cubicBezTo>
                  <a:pt x="916" y="258"/>
                  <a:pt x="924" y="249"/>
                  <a:pt x="933" y="249"/>
                </a:cubicBezTo>
                <a:cubicBezTo>
                  <a:pt x="942" y="249"/>
                  <a:pt x="951" y="258"/>
                  <a:pt x="960" y="258"/>
                </a:cubicBezTo>
                <a:cubicBezTo>
                  <a:pt x="987" y="276"/>
                  <a:pt x="995" y="311"/>
                  <a:pt x="978" y="347"/>
                </a:cubicBezTo>
                <a:cubicBezTo>
                  <a:pt x="969" y="364"/>
                  <a:pt x="951" y="374"/>
                  <a:pt x="933" y="374"/>
                </a:cubicBezTo>
                <a:cubicBezTo>
                  <a:pt x="916" y="374"/>
                  <a:pt x="907" y="374"/>
                  <a:pt x="898" y="36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94">
            <a:extLst>
              <a:ext uri="{FF2B5EF4-FFF2-40B4-BE49-F238E27FC236}">
                <a16:creationId xmlns:a16="http://schemas.microsoft.com/office/drawing/2014/main" id="{97B7084B-CA0C-2140-B99F-8B081CA97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4202" y="10170946"/>
            <a:ext cx="248470" cy="361810"/>
          </a:xfrm>
          <a:custGeom>
            <a:avLst/>
            <a:gdLst>
              <a:gd name="T0" fmla="*/ 27 w 250"/>
              <a:gd name="T1" fmla="*/ 364 h 365"/>
              <a:gd name="T2" fmla="*/ 27 w 250"/>
              <a:gd name="T3" fmla="*/ 364 h 365"/>
              <a:gd name="T4" fmla="*/ 45 w 250"/>
              <a:gd name="T5" fmla="*/ 364 h 365"/>
              <a:gd name="T6" fmla="*/ 80 w 250"/>
              <a:gd name="T7" fmla="*/ 346 h 365"/>
              <a:gd name="T8" fmla="*/ 196 w 250"/>
              <a:gd name="T9" fmla="*/ 142 h 365"/>
              <a:gd name="T10" fmla="*/ 240 w 250"/>
              <a:gd name="T11" fmla="*/ 62 h 365"/>
              <a:gd name="T12" fmla="*/ 223 w 250"/>
              <a:gd name="T13" fmla="*/ 9 h 365"/>
              <a:gd name="T14" fmla="*/ 169 w 250"/>
              <a:gd name="T15" fmla="*/ 17 h 365"/>
              <a:gd name="T16" fmla="*/ 125 w 250"/>
              <a:gd name="T17" fmla="*/ 106 h 365"/>
              <a:gd name="T18" fmla="*/ 9 w 250"/>
              <a:gd name="T19" fmla="*/ 311 h 365"/>
              <a:gd name="T20" fmla="*/ 27 w 250"/>
              <a:gd name="T21" fmla="*/ 364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0" h="365">
                <a:moveTo>
                  <a:pt x="27" y="364"/>
                </a:moveTo>
                <a:lnTo>
                  <a:pt x="27" y="364"/>
                </a:lnTo>
                <a:cubicBezTo>
                  <a:pt x="36" y="364"/>
                  <a:pt x="36" y="364"/>
                  <a:pt x="45" y="364"/>
                </a:cubicBezTo>
                <a:cubicBezTo>
                  <a:pt x="62" y="364"/>
                  <a:pt x="71" y="355"/>
                  <a:pt x="80" y="346"/>
                </a:cubicBezTo>
                <a:cubicBezTo>
                  <a:pt x="107" y="302"/>
                  <a:pt x="160" y="204"/>
                  <a:pt x="196" y="142"/>
                </a:cubicBezTo>
                <a:cubicBezTo>
                  <a:pt x="214" y="106"/>
                  <a:pt x="231" y="71"/>
                  <a:pt x="240" y="62"/>
                </a:cubicBezTo>
                <a:cubicBezTo>
                  <a:pt x="249" y="44"/>
                  <a:pt x="249" y="17"/>
                  <a:pt x="223" y="9"/>
                </a:cubicBezTo>
                <a:cubicBezTo>
                  <a:pt x="205" y="0"/>
                  <a:pt x="187" y="0"/>
                  <a:pt x="169" y="17"/>
                </a:cubicBezTo>
                <a:cubicBezTo>
                  <a:pt x="169" y="35"/>
                  <a:pt x="151" y="62"/>
                  <a:pt x="125" y="106"/>
                </a:cubicBezTo>
                <a:cubicBezTo>
                  <a:pt x="89" y="168"/>
                  <a:pt x="36" y="257"/>
                  <a:pt x="9" y="311"/>
                </a:cubicBezTo>
                <a:cubicBezTo>
                  <a:pt x="0" y="329"/>
                  <a:pt x="9" y="346"/>
                  <a:pt x="27" y="3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95">
            <a:extLst>
              <a:ext uri="{FF2B5EF4-FFF2-40B4-BE49-F238E27FC236}">
                <a16:creationId xmlns:a16="http://schemas.microsoft.com/office/drawing/2014/main" id="{E50F445C-CF6D-6C4B-BAC0-7FC32090B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8301" y="10619939"/>
            <a:ext cx="361807" cy="239751"/>
          </a:xfrm>
          <a:custGeom>
            <a:avLst/>
            <a:gdLst>
              <a:gd name="T0" fmla="*/ 303 w 366"/>
              <a:gd name="T1" fmla="*/ 133 h 241"/>
              <a:gd name="T2" fmla="*/ 303 w 366"/>
              <a:gd name="T3" fmla="*/ 133 h 241"/>
              <a:gd name="T4" fmla="*/ 134 w 366"/>
              <a:gd name="T5" fmla="*/ 142 h 241"/>
              <a:gd name="T6" fmla="*/ 80 w 366"/>
              <a:gd name="T7" fmla="*/ 98 h 241"/>
              <a:gd name="T8" fmla="*/ 89 w 366"/>
              <a:gd name="T9" fmla="*/ 62 h 241"/>
              <a:gd name="T10" fmla="*/ 89 w 366"/>
              <a:gd name="T11" fmla="*/ 9 h 241"/>
              <a:gd name="T12" fmla="*/ 36 w 366"/>
              <a:gd name="T13" fmla="*/ 18 h 241"/>
              <a:gd name="T14" fmla="*/ 9 w 366"/>
              <a:gd name="T15" fmla="*/ 125 h 241"/>
              <a:gd name="T16" fmla="*/ 107 w 366"/>
              <a:gd name="T17" fmla="*/ 222 h 241"/>
              <a:gd name="T18" fmla="*/ 205 w 366"/>
              <a:gd name="T19" fmla="*/ 240 h 241"/>
              <a:gd name="T20" fmla="*/ 338 w 366"/>
              <a:gd name="T21" fmla="*/ 205 h 241"/>
              <a:gd name="T22" fmla="*/ 356 w 366"/>
              <a:gd name="T23" fmla="*/ 151 h 241"/>
              <a:gd name="T24" fmla="*/ 303 w 366"/>
              <a:gd name="T25" fmla="*/ 133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6" h="241">
                <a:moveTo>
                  <a:pt x="303" y="133"/>
                </a:moveTo>
                <a:lnTo>
                  <a:pt x="303" y="133"/>
                </a:lnTo>
                <a:cubicBezTo>
                  <a:pt x="249" y="160"/>
                  <a:pt x="196" y="169"/>
                  <a:pt x="134" y="142"/>
                </a:cubicBezTo>
                <a:cubicBezTo>
                  <a:pt x="116" y="142"/>
                  <a:pt x="89" y="116"/>
                  <a:pt x="80" y="98"/>
                </a:cubicBezTo>
                <a:cubicBezTo>
                  <a:pt x="80" y="89"/>
                  <a:pt x="80" y="80"/>
                  <a:pt x="89" y="62"/>
                </a:cubicBezTo>
                <a:cubicBezTo>
                  <a:pt x="107" y="53"/>
                  <a:pt x="107" y="27"/>
                  <a:pt x="89" y="9"/>
                </a:cubicBezTo>
                <a:cubicBezTo>
                  <a:pt x="72" y="0"/>
                  <a:pt x="45" y="0"/>
                  <a:pt x="36" y="18"/>
                </a:cubicBezTo>
                <a:cubicBezTo>
                  <a:pt x="9" y="45"/>
                  <a:pt x="0" y="89"/>
                  <a:pt x="9" y="125"/>
                </a:cubicBezTo>
                <a:cubicBezTo>
                  <a:pt x="27" y="169"/>
                  <a:pt x="72" y="205"/>
                  <a:pt x="107" y="222"/>
                </a:cubicBezTo>
                <a:cubicBezTo>
                  <a:pt x="143" y="231"/>
                  <a:pt x="178" y="240"/>
                  <a:pt x="205" y="240"/>
                </a:cubicBezTo>
                <a:cubicBezTo>
                  <a:pt x="249" y="240"/>
                  <a:pt x="294" y="222"/>
                  <a:pt x="338" y="205"/>
                </a:cubicBezTo>
                <a:cubicBezTo>
                  <a:pt x="356" y="196"/>
                  <a:pt x="365" y="169"/>
                  <a:pt x="356" y="151"/>
                </a:cubicBezTo>
                <a:cubicBezTo>
                  <a:pt x="347" y="133"/>
                  <a:pt x="321" y="125"/>
                  <a:pt x="303" y="1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26" name="Group 38">
            <a:extLst>
              <a:ext uri="{FF2B5EF4-FFF2-40B4-BE49-F238E27FC236}">
                <a16:creationId xmlns:a16="http://schemas.microsoft.com/office/drawing/2014/main" id="{5335A4B6-02AB-0548-8862-4D2B7D58B815}"/>
              </a:ext>
            </a:extLst>
          </p:cNvPr>
          <p:cNvGrpSpPr/>
          <p:nvPr/>
        </p:nvGrpSpPr>
        <p:grpSpPr>
          <a:xfrm>
            <a:off x="6284906" y="10382569"/>
            <a:ext cx="3307226" cy="1292661"/>
            <a:chOff x="5702165" y="11069053"/>
            <a:chExt cx="3307226" cy="1292661"/>
          </a:xfrm>
        </p:grpSpPr>
        <p:sp>
          <p:nvSpPr>
            <p:cNvPr id="327" name="CuadroTexto 395">
              <a:extLst>
                <a:ext uri="{FF2B5EF4-FFF2-40B4-BE49-F238E27FC236}">
                  <a16:creationId xmlns:a16="http://schemas.microsoft.com/office/drawing/2014/main" id="{136AF44C-82C8-8247-B624-EB40F41D4B2B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328" name="Rectangle 40">
              <a:extLst>
                <a:ext uri="{FF2B5EF4-FFF2-40B4-BE49-F238E27FC236}">
                  <a16:creationId xmlns:a16="http://schemas.microsoft.com/office/drawing/2014/main" id="{F12600D4-643D-A947-89A5-DC2D6B6AB4AD}"/>
                </a:ext>
              </a:extLst>
            </p:cNvPr>
            <p:cNvSpPr/>
            <p:nvPr/>
          </p:nvSpPr>
          <p:spPr>
            <a:xfrm>
              <a:off x="5702165" y="11653828"/>
              <a:ext cx="330722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29" name="Group 38">
            <a:extLst>
              <a:ext uri="{FF2B5EF4-FFF2-40B4-BE49-F238E27FC236}">
                <a16:creationId xmlns:a16="http://schemas.microsoft.com/office/drawing/2014/main" id="{7585B49A-18D9-0F44-AEEE-CF2CAEE14D00}"/>
              </a:ext>
            </a:extLst>
          </p:cNvPr>
          <p:cNvGrpSpPr/>
          <p:nvPr/>
        </p:nvGrpSpPr>
        <p:grpSpPr>
          <a:xfrm>
            <a:off x="10176515" y="2838769"/>
            <a:ext cx="3307226" cy="1292661"/>
            <a:chOff x="5702165" y="11069053"/>
            <a:chExt cx="3307226" cy="1292661"/>
          </a:xfrm>
        </p:grpSpPr>
        <p:sp>
          <p:nvSpPr>
            <p:cNvPr id="330" name="CuadroTexto 395">
              <a:extLst>
                <a:ext uri="{FF2B5EF4-FFF2-40B4-BE49-F238E27FC236}">
                  <a16:creationId xmlns:a16="http://schemas.microsoft.com/office/drawing/2014/main" id="{0EFCEA41-BE78-4E47-9797-0F06B541AD2D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31" name="Rectangle 40">
              <a:extLst>
                <a:ext uri="{FF2B5EF4-FFF2-40B4-BE49-F238E27FC236}">
                  <a16:creationId xmlns:a16="http://schemas.microsoft.com/office/drawing/2014/main" id="{C41C709E-7FCE-6948-87AB-8EA497246B8A}"/>
                </a:ext>
              </a:extLst>
            </p:cNvPr>
            <p:cNvSpPr/>
            <p:nvPr/>
          </p:nvSpPr>
          <p:spPr>
            <a:xfrm>
              <a:off x="5702165" y="11653828"/>
              <a:ext cx="330722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32" name="Group 38">
            <a:extLst>
              <a:ext uri="{FF2B5EF4-FFF2-40B4-BE49-F238E27FC236}">
                <a16:creationId xmlns:a16="http://schemas.microsoft.com/office/drawing/2014/main" id="{38F2FA08-5D2E-EF4B-82F8-38B62DD5D860}"/>
              </a:ext>
            </a:extLst>
          </p:cNvPr>
          <p:cNvGrpSpPr/>
          <p:nvPr/>
        </p:nvGrpSpPr>
        <p:grpSpPr>
          <a:xfrm>
            <a:off x="10175770" y="6936463"/>
            <a:ext cx="3307226" cy="1292661"/>
            <a:chOff x="5702165" y="11069053"/>
            <a:chExt cx="3307226" cy="1292661"/>
          </a:xfrm>
        </p:grpSpPr>
        <p:sp>
          <p:nvSpPr>
            <p:cNvPr id="333" name="CuadroTexto 395">
              <a:extLst>
                <a:ext uri="{FF2B5EF4-FFF2-40B4-BE49-F238E27FC236}">
                  <a16:creationId xmlns:a16="http://schemas.microsoft.com/office/drawing/2014/main" id="{B3E9EA5C-1BE6-494D-A6AB-DD5B5F8AAC35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34" name="Rectangle 40">
              <a:extLst>
                <a:ext uri="{FF2B5EF4-FFF2-40B4-BE49-F238E27FC236}">
                  <a16:creationId xmlns:a16="http://schemas.microsoft.com/office/drawing/2014/main" id="{0C956BAD-1CAA-6B4A-A48C-77B391E23531}"/>
                </a:ext>
              </a:extLst>
            </p:cNvPr>
            <p:cNvSpPr/>
            <p:nvPr/>
          </p:nvSpPr>
          <p:spPr>
            <a:xfrm>
              <a:off x="5702165" y="11653828"/>
              <a:ext cx="330722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35" name="Group 38">
            <a:extLst>
              <a:ext uri="{FF2B5EF4-FFF2-40B4-BE49-F238E27FC236}">
                <a16:creationId xmlns:a16="http://schemas.microsoft.com/office/drawing/2014/main" id="{25CCA0C8-0A05-9D46-AAC0-10F881D9EE4E}"/>
              </a:ext>
            </a:extLst>
          </p:cNvPr>
          <p:cNvGrpSpPr/>
          <p:nvPr/>
        </p:nvGrpSpPr>
        <p:grpSpPr>
          <a:xfrm>
            <a:off x="10176515" y="11060527"/>
            <a:ext cx="3307226" cy="1292661"/>
            <a:chOff x="5702165" y="11069053"/>
            <a:chExt cx="3307226" cy="1292661"/>
          </a:xfrm>
        </p:grpSpPr>
        <p:sp>
          <p:nvSpPr>
            <p:cNvPr id="336" name="CuadroTexto 395">
              <a:extLst>
                <a:ext uri="{FF2B5EF4-FFF2-40B4-BE49-F238E27FC236}">
                  <a16:creationId xmlns:a16="http://schemas.microsoft.com/office/drawing/2014/main" id="{FD875311-0A03-A445-B376-23ECEF358E42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37" name="Rectangle 40">
              <a:extLst>
                <a:ext uri="{FF2B5EF4-FFF2-40B4-BE49-F238E27FC236}">
                  <a16:creationId xmlns:a16="http://schemas.microsoft.com/office/drawing/2014/main" id="{D5F88105-2FF7-6E42-8D7B-F00858C88367}"/>
                </a:ext>
              </a:extLst>
            </p:cNvPr>
            <p:cNvSpPr/>
            <p:nvPr/>
          </p:nvSpPr>
          <p:spPr>
            <a:xfrm>
              <a:off x="5702165" y="11653828"/>
              <a:ext cx="330722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28" name="Group 71">
            <a:extLst>
              <a:ext uri="{FF2B5EF4-FFF2-40B4-BE49-F238E27FC236}">
                <a16:creationId xmlns:a16="http://schemas.microsoft.com/office/drawing/2014/main" id="{C4AE51D5-6171-DD43-BE39-5ABEFAE05F80}"/>
              </a:ext>
            </a:extLst>
          </p:cNvPr>
          <p:cNvGrpSpPr/>
          <p:nvPr/>
        </p:nvGrpSpPr>
        <p:grpSpPr>
          <a:xfrm>
            <a:off x="1891678" y="4205461"/>
            <a:ext cx="5982437" cy="4716592"/>
            <a:chOff x="2232442" y="3643574"/>
            <a:chExt cx="5982437" cy="4716592"/>
          </a:xfrm>
        </p:grpSpPr>
        <p:sp>
          <p:nvSpPr>
            <p:cNvPr id="29" name="CuadroTexto 598">
              <a:extLst>
                <a:ext uri="{FF2B5EF4-FFF2-40B4-BE49-F238E27FC236}">
                  <a16:creationId xmlns:a16="http://schemas.microsoft.com/office/drawing/2014/main" id="{2C043CF5-A932-804C-9DAB-D048ED74464F}"/>
                </a:ext>
              </a:extLst>
            </p:cNvPr>
            <p:cNvSpPr txBox="1"/>
            <p:nvPr/>
          </p:nvSpPr>
          <p:spPr>
            <a:xfrm>
              <a:off x="2232442" y="3643574"/>
              <a:ext cx="328487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Health</a:t>
              </a:r>
            </a:p>
          </p:txBody>
        </p:sp>
        <p:sp>
          <p:nvSpPr>
            <p:cNvPr id="32" name="CuadroTexto 599">
              <a:extLst>
                <a:ext uri="{FF2B5EF4-FFF2-40B4-BE49-F238E27FC236}">
                  <a16:creationId xmlns:a16="http://schemas.microsoft.com/office/drawing/2014/main" id="{496A839E-E27F-5E4C-AD97-21867313A91F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25182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s 315">
      <a:dk1>
        <a:srgbClr val="989997"/>
      </a:dk1>
      <a:lt1>
        <a:srgbClr val="FFFFFF"/>
      </a:lt1>
      <a:dk2>
        <a:srgbClr val="353E49"/>
      </a:dk2>
      <a:lt2>
        <a:srgbClr val="FEFFFE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91553</TotalTime>
  <Words>562</Words>
  <Application>Microsoft Macintosh PowerPoint</Application>
  <PresentationFormat>Personalizado</PresentationFormat>
  <Paragraphs>116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16269</cp:revision>
  <dcterms:created xsi:type="dcterms:W3CDTF">2014-11-12T21:47:38Z</dcterms:created>
  <dcterms:modified xsi:type="dcterms:W3CDTF">2019-09-27T20:06:49Z</dcterms:modified>
  <cp:category/>
</cp:coreProperties>
</file>